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8.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10.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13.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14.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5.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18.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9.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2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7" r:id="rId2"/>
    <p:sldId id="259" r:id="rId3"/>
    <p:sldId id="260" r:id="rId4"/>
    <p:sldId id="269" r:id="rId5"/>
    <p:sldId id="270" r:id="rId6"/>
    <p:sldId id="267" r:id="rId7"/>
    <p:sldId id="261" r:id="rId8"/>
    <p:sldId id="274" r:id="rId9"/>
    <p:sldId id="279" r:id="rId10"/>
    <p:sldId id="276" r:id="rId11"/>
    <p:sldId id="282" r:id="rId12"/>
    <p:sldId id="263" r:id="rId13"/>
    <p:sldId id="271" r:id="rId14"/>
    <p:sldId id="273" r:id="rId15"/>
    <p:sldId id="275" r:id="rId16"/>
    <p:sldId id="272" r:id="rId17"/>
    <p:sldId id="264" r:id="rId18"/>
    <p:sldId id="277" r:id="rId19"/>
    <p:sldId id="280" r:id="rId20"/>
    <p:sldId id="278" r:id="rId21"/>
    <p:sldId id="281" r:id="rId22"/>
    <p:sldId id="26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242" userDrawn="1">
          <p15:clr>
            <a:srgbClr val="A4A3A4"/>
          </p15:clr>
        </p15:guide>
        <p15:guide id="3" orient="horz" pos="3135" userDrawn="1">
          <p15:clr>
            <a:srgbClr val="A4A3A4"/>
          </p15:clr>
        </p15:guide>
        <p15:guide id="4" orient="horz" pos="39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9EED"/>
    <a:srgbClr val="BEE4FE"/>
    <a:srgbClr val="DEEEFA"/>
    <a:srgbClr val="6FBEF9"/>
    <a:srgbClr val="285CED"/>
    <a:srgbClr val="78C0FA"/>
    <a:srgbClr val="2190FD"/>
    <a:srgbClr val="F0F5FB"/>
    <a:srgbClr val="295CE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17" autoAdjust="0"/>
    <p:restoredTop sz="95782" autoAdjust="0"/>
  </p:normalViewPr>
  <p:slideViewPr>
    <p:cSldViewPr snapToGrid="0" showGuides="1">
      <p:cViewPr varScale="1">
        <p:scale>
          <a:sx n="70" d="100"/>
          <a:sy n="70" d="100"/>
        </p:scale>
        <p:origin x="418" y="38"/>
      </p:cViewPr>
      <p:guideLst>
        <p:guide pos="438"/>
        <p:guide pos="7242"/>
        <p:guide orient="horz" pos="3135"/>
        <p:guide orient="horz" pos="3952"/>
      </p:guideLst>
    </p:cSldViewPr>
  </p:slideViewPr>
  <p:notesTextViewPr>
    <p:cViewPr>
      <p:scale>
        <a:sx n="20" d="100"/>
        <a:sy n="20" d="100"/>
      </p:scale>
      <p:origin x="0" y="0"/>
    </p:cViewPr>
  </p:notesTextViewPr>
  <p:sorterViewPr>
    <p:cViewPr>
      <p:scale>
        <a:sx n="111" d="100"/>
        <a:sy n="111" d="100"/>
      </p:scale>
      <p:origin x="0" y="0"/>
    </p:cViewPr>
  </p:sorterViewPr>
  <p:notesViewPr>
    <p:cSldViewPr snapToGrid="0" showGuides="1">
      <p:cViewPr varScale="1">
        <p:scale>
          <a:sx n="114" d="100"/>
          <a:sy n="114" d="100"/>
        </p:scale>
        <p:origin x="4016"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系列 1</c:v>
                </c:pt>
              </c:strCache>
            </c:strRef>
          </c:tx>
          <c:spPr>
            <a:solidFill>
              <a:schemeClr val="accent6">
                <a:lumMod val="60000"/>
                <a:lumOff val="40000"/>
              </a:schemeClr>
            </a:solidFill>
          </c:spPr>
          <c:dPt>
            <c:idx val="0"/>
            <c:bubble3D val="0"/>
            <c:spPr>
              <a:noFill/>
              <a:ln w="19050">
                <a:noFill/>
              </a:ln>
              <a:effectLst/>
            </c:spPr>
            <c:extLst>
              <c:ext xmlns:c16="http://schemas.microsoft.com/office/drawing/2014/chart" uri="{C3380CC4-5D6E-409C-BE32-E72D297353CC}">
                <c16:uniqueId val="{00000001-C5C1-4483-AC8A-813289783A12}"/>
              </c:ext>
            </c:extLst>
          </c:dPt>
          <c:dPt>
            <c:idx val="1"/>
            <c:bubble3D val="0"/>
            <c:spPr>
              <a:solidFill>
                <a:schemeClr val="bg1"/>
              </a:solidFill>
              <a:ln w="19050">
                <a:noFill/>
              </a:ln>
              <a:effectLst/>
            </c:spPr>
            <c:extLst>
              <c:ext xmlns:c16="http://schemas.microsoft.com/office/drawing/2014/chart" uri="{C3380CC4-5D6E-409C-BE32-E72D297353CC}">
                <c16:uniqueId val="{00000003-C5C1-4483-AC8A-813289783A12}"/>
              </c:ext>
            </c:extLst>
          </c:dPt>
          <c:cat>
            <c:strRef>
              <c:f>Sheet1!$A$2:$A$3</c:f>
              <c:strCache>
                <c:ptCount val="2"/>
                <c:pt idx="0">
                  <c:v>&lt;1000</c:v>
                </c:pt>
                <c:pt idx="1">
                  <c:v>1000-3000</c:v>
                </c:pt>
              </c:strCache>
            </c:strRef>
          </c:cat>
          <c:val>
            <c:numRef>
              <c:f>Sheet1!$B$2:$B$3</c:f>
              <c:numCache>
                <c:formatCode>General</c:formatCode>
                <c:ptCount val="2"/>
                <c:pt idx="0">
                  <c:v>20</c:v>
                </c:pt>
                <c:pt idx="1">
                  <c:v>80</c:v>
                </c:pt>
              </c:numCache>
            </c:numRef>
          </c:val>
          <c:extLst>
            <c:ext xmlns:c16="http://schemas.microsoft.com/office/drawing/2014/chart" uri="{C3380CC4-5D6E-409C-BE32-E72D297353CC}">
              <c16:uniqueId val="{00000004-C5C1-4483-AC8A-813289783A1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系列 1</c:v>
                </c:pt>
              </c:strCache>
            </c:strRef>
          </c:tx>
          <c:spPr>
            <a:solidFill>
              <a:schemeClr val="accent6">
                <a:lumMod val="60000"/>
                <a:lumOff val="40000"/>
              </a:schemeClr>
            </a:solidFill>
          </c:spPr>
          <c:dPt>
            <c:idx val="0"/>
            <c:bubble3D val="0"/>
            <c:spPr>
              <a:noFill/>
              <a:ln w="19050">
                <a:noFill/>
              </a:ln>
              <a:effectLst/>
            </c:spPr>
            <c:extLst>
              <c:ext xmlns:c16="http://schemas.microsoft.com/office/drawing/2014/chart" uri="{C3380CC4-5D6E-409C-BE32-E72D297353CC}">
                <c16:uniqueId val="{00000001-E60C-48F5-B47C-BC1BAF23FB90}"/>
              </c:ext>
            </c:extLst>
          </c:dPt>
          <c:dPt>
            <c:idx val="1"/>
            <c:bubble3D val="0"/>
            <c:spPr>
              <a:solidFill>
                <a:schemeClr val="bg1"/>
              </a:solidFill>
              <a:ln w="19050">
                <a:noFill/>
              </a:ln>
              <a:effectLst/>
            </c:spPr>
            <c:extLst>
              <c:ext xmlns:c16="http://schemas.microsoft.com/office/drawing/2014/chart" uri="{C3380CC4-5D6E-409C-BE32-E72D297353CC}">
                <c16:uniqueId val="{00000003-E60C-48F5-B47C-BC1BAF23FB90}"/>
              </c:ext>
            </c:extLst>
          </c:dPt>
          <c:cat>
            <c:strRef>
              <c:f>Sheet1!$A$2:$A$3</c:f>
              <c:strCache>
                <c:ptCount val="2"/>
                <c:pt idx="0">
                  <c:v>&lt;1000</c:v>
                </c:pt>
                <c:pt idx="1">
                  <c:v>1000-3000</c:v>
                </c:pt>
              </c:strCache>
            </c:strRef>
          </c:cat>
          <c:val>
            <c:numRef>
              <c:f>Sheet1!$B$2:$B$3</c:f>
              <c:numCache>
                <c:formatCode>General</c:formatCode>
                <c:ptCount val="2"/>
                <c:pt idx="0">
                  <c:v>40</c:v>
                </c:pt>
                <c:pt idx="1">
                  <c:v>80</c:v>
                </c:pt>
              </c:numCache>
            </c:numRef>
          </c:val>
          <c:extLst>
            <c:ext xmlns:c16="http://schemas.microsoft.com/office/drawing/2014/chart" uri="{C3380CC4-5D6E-409C-BE32-E72D297353CC}">
              <c16:uniqueId val="{00000004-E60C-48F5-B47C-BC1BAF23FB90}"/>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系列 1</c:v>
                </c:pt>
              </c:strCache>
            </c:strRef>
          </c:tx>
          <c:spPr>
            <a:solidFill>
              <a:schemeClr val="accent6">
                <a:lumMod val="60000"/>
                <a:lumOff val="40000"/>
              </a:schemeClr>
            </a:solidFill>
          </c:spPr>
          <c:dPt>
            <c:idx val="0"/>
            <c:bubble3D val="0"/>
            <c:spPr>
              <a:noFill/>
              <a:ln w="19050">
                <a:noFill/>
              </a:ln>
              <a:effectLst/>
            </c:spPr>
            <c:extLst>
              <c:ext xmlns:c16="http://schemas.microsoft.com/office/drawing/2014/chart" uri="{C3380CC4-5D6E-409C-BE32-E72D297353CC}">
                <c16:uniqueId val="{00000001-5BFC-40AD-928B-E7504B27FD2B}"/>
              </c:ext>
            </c:extLst>
          </c:dPt>
          <c:dPt>
            <c:idx val="1"/>
            <c:bubble3D val="0"/>
            <c:spPr>
              <a:solidFill>
                <a:schemeClr val="bg1"/>
              </a:solidFill>
              <a:ln w="19050">
                <a:noFill/>
              </a:ln>
              <a:effectLst/>
            </c:spPr>
            <c:extLst>
              <c:ext xmlns:c16="http://schemas.microsoft.com/office/drawing/2014/chart" uri="{C3380CC4-5D6E-409C-BE32-E72D297353CC}">
                <c16:uniqueId val="{00000003-5BFC-40AD-928B-E7504B27FD2B}"/>
              </c:ext>
            </c:extLst>
          </c:dPt>
          <c:cat>
            <c:strRef>
              <c:f>Sheet1!$A$2:$A$3</c:f>
              <c:strCache>
                <c:ptCount val="2"/>
                <c:pt idx="0">
                  <c:v>&lt;1000</c:v>
                </c:pt>
                <c:pt idx="1">
                  <c:v>1000-3000</c:v>
                </c:pt>
              </c:strCache>
            </c:strRef>
          </c:cat>
          <c:val>
            <c:numRef>
              <c:f>Sheet1!$B$2:$B$3</c:f>
              <c:numCache>
                <c:formatCode>General</c:formatCode>
                <c:ptCount val="2"/>
                <c:pt idx="0">
                  <c:v>30</c:v>
                </c:pt>
                <c:pt idx="1">
                  <c:v>80</c:v>
                </c:pt>
              </c:numCache>
            </c:numRef>
          </c:val>
          <c:extLst>
            <c:ext xmlns:c16="http://schemas.microsoft.com/office/drawing/2014/chart" uri="{C3380CC4-5D6E-409C-BE32-E72D297353CC}">
              <c16:uniqueId val="{00000004-5BFC-40AD-928B-E7504B27FD2B}"/>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系列 1</c:v>
                </c:pt>
              </c:strCache>
            </c:strRef>
          </c:tx>
          <c:spPr>
            <a:solidFill>
              <a:schemeClr val="accent6">
                <a:lumMod val="60000"/>
                <a:lumOff val="40000"/>
              </a:schemeClr>
            </a:solidFill>
          </c:spPr>
          <c:dPt>
            <c:idx val="0"/>
            <c:bubble3D val="0"/>
            <c:spPr>
              <a:noFill/>
              <a:ln w="19050">
                <a:noFill/>
              </a:ln>
              <a:effectLst/>
            </c:spPr>
            <c:extLst>
              <c:ext xmlns:c16="http://schemas.microsoft.com/office/drawing/2014/chart" uri="{C3380CC4-5D6E-409C-BE32-E72D297353CC}">
                <c16:uniqueId val="{00000001-7389-4442-BCC4-F72F92CFBA8E}"/>
              </c:ext>
            </c:extLst>
          </c:dPt>
          <c:dPt>
            <c:idx val="1"/>
            <c:bubble3D val="0"/>
            <c:spPr>
              <a:solidFill>
                <a:schemeClr val="bg1"/>
              </a:solidFill>
              <a:ln w="19050">
                <a:noFill/>
              </a:ln>
              <a:effectLst/>
            </c:spPr>
            <c:extLst>
              <c:ext xmlns:c16="http://schemas.microsoft.com/office/drawing/2014/chart" uri="{C3380CC4-5D6E-409C-BE32-E72D297353CC}">
                <c16:uniqueId val="{00000003-7389-4442-BCC4-F72F92CFBA8E}"/>
              </c:ext>
            </c:extLst>
          </c:dPt>
          <c:cat>
            <c:strRef>
              <c:f>Sheet1!$A$2:$A$3</c:f>
              <c:strCache>
                <c:ptCount val="2"/>
                <c:pt idx="0">
                  <c:v>&lt;1000</c:v>
                </c:pt>
                <c:pt idx="1">
                  <c:v>1000-3000</c:v>
                </c:pt>
              </c:strCache>
            </c:strRef>
          </c:cat>
          <c:val>
            <c:numRef>
              <c:f>Sheet1!$B$2:$B$3</c:f>
              <c:numCache>
                <c:formatCode>General</c:formatCode>
                <c:ptCount val="2"/>
                <c:pt idx="0">
                  <c:v>50</c:v>
                </c:pt>
                <c:pt idx="1">
                  <c:v>80</c:v>
                </c:pt>
              </c:numCache>
            </c:numRef>
          </c:val>
          <c:extLst>
            <c:ext xmlns:c16="http://schemas.microsoft.com/office/drawing/2014/chart" uri="{C3380CC4-5D6E-409C-BE32-E72D297353CC}">
              <c16:uniqueId val="{00000004-7389-4442-BCC4-F72F92CFBA8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r>
              <a:rPr lang="zh-CN"/>
              <a:t>毕业论文成果总结与分析</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title>
    <c:autoTitleDeleted val="0"/>
    <c:plotArea>
      <c:layout/>
      <c:barChart>
        <c:barDir val="col"/>
        <c:grouping val="clustered"/>
        <c:varyColors val="0"/>
        <c:ser>
          <c:idx val="0"/>
          <c:order val="0"/>
          <c:tx>
            <c:strRef>
              <c:f>Sheet1!$B$1</c:f>
              <c:strCache>
                <c:ptCount val="1"/>
                <c:pt idx="0">
                  <c:v>论文完成度</c:v>
                </c:pt>
              </c:strCache>
            </c:strRef>
          </c:tx>
          <c:spPr>
            <a:solidFill>
              <a:schemeClr val="accent1"/>
            </a:solidFill>
            <a:ln>
              <a:noFill/>
            </a:ln>
            <a:effectLst/>
          </c:spPr>
          <c:invertIfNegative val="0"/>
          <c:dPt>
            <c:idx val="0"/>
            <c:invertIfNegative val="0"/>
            <c:bubble3D val="0"/>
            <c:spPr>
              <a:gradFill>
                <a:gsLst>
                  <a:gs pos="22000">
                    <a:schemeClr val="accent1"/>
                  </a:gs>
                  <a:gs pos="100000">
                    <a:srgbClr val="299EED"/>
                  </a:gs>
                </a:gsLst>
                <a:lin ang="5400000" scaled="1"/>
              </a:gradFill>
              <a:ln>
                <a:noFill/>
              </a:ln>
              <a:effectLst/>
            </c:spPr>
            <c:extLst>
              <c:ext xmlns:c16="http://schemas.microsoft.com/office/drawing/2014/chart" uri="{C3380CC4-5D6E-409C-BE32-E72D297353CC}">
                <c16:uniqueId val="{00000002-8033-4E09-A06E-F266F718554A}"/>
              </c:ext>
            </c:extLst>
          </c:dPt>
          <c:dPt>
            <c:idx val="1"/>
            <c:invertIfNegative val="0"/>
            <c:bubble3D val="0"/>
            <c:spPr>
              <a:gradFill>
                <a:gsLst>
                  <a:gs pos="22000">
                    <a:schemeClr val="accent1"/>
                  </a:gs>
                  <a:gs pos="100000">
                    <a:srgbClr val="299EED"/>
                  </a:gs>
                </a:gsLst>
                <a:lin ang="5400000" scaled="1"/>
              </a:gradFill>
              <a:ln>
                <a:noFill/>
              </a:ln>
              <a:effectLst/>
            </c:spPr>
            <c:extLst>
              <c:ext xmlns:c16="http://schemas.microsoft.com/office/drawing/2014/chart" uri="{C3380CC4-5D6E-409C-BE32-E72D297353CC}">
                <c16:uniqueId val="{00000003-8033-4E09-A06E-F266F718554A}"/>
              </c:ext>
            </c:extLst>
          </c:dPt>
          <c:dPt>
            <c:idx val="2"/>
            <c:invertIfNegative val="0"/>
            <c:bubble3D val="0"/>
            <c:spPr>
              <a:gradFill>
                <a:gsLst>
                  <a:gs pos="22000">
                    <a:schemeClr val="accent1"/>
                  </a:gs>
                  <a:gs pos="100000">
                    <a:srgbClr val="299EED"/>
                  </a:gs>
                </a:gsLst>
                <a:lin ang="5400000" scaled="1"/>
              </a:gradFill>
              <a:ln>
                <a:noFill/>
              </a:ln>
              <a:effectLst/>
            </c:spPr>
            <c:extLst>
              <c:ext xmlns:c16="http://schemas.microsoft.com/office/drawing/2014/chart" uri="{C3380CC4-5D6E-409C-BE32-E72D297353CC}">
                <c16:uniqueId val="{00000004-8033-4E09-A06E-F266F718554A}"/>
              </c:ext>
            </c:extLst>
          </c:dPt>
          <c:dPt>
            <c:idx val="3"/>
            <c:invertIfNegative val="0"/>
            <c:bubble3D val="0"/>
            <c:spPr>
              <a:gradFill>
                <a:gsLst>
                  <a:gs pos="22000">
                    <a:schemeClr val="accent1"/>
                  </a:gs>
                  <a:gs pos="100000">
                    <a:srgbClr val="299EED"/>
                  </a:gs>
                </a:gsLst>
                <a:lin ang="5400000" scaled="1"/>
              </a:gradFill>
              <a:ln>
                <a:noFill/>
              </a:ln>
              <a:effectLst/>
            </c:spPr>
            <c:extLst>
              <c:ext xmlns:c16="http://schemas.microsoft.com/office/drawing/2014/chart" uri="{C3380CC4-5D6E-409C-BE32-E72D297353CC}">
                <c16:uniqueId val="{00000005-8033-4E09-A06E-F266F718554A}"/>
              </c:ext>
            </c:extLst>
          </c:dPt>
          <c:cat>
            <c:strRef>
              <c:f>Sheet1!$A$2:$A$5</c:f>
              <c:strCache>
                <c:ptCount val="4"/>
                <c:pt idx="0">
                  <c:v>阶段 1</c:v>
                </c:pt>
                <c:pt idx="1">
                  <c:v>阶段 2</c:v>
                </c:pt>
                <c:pt idx="2">
                  <c:v>阶段  3</c:v>
                </c:pt>
                <c:pt idx="3">
                  <c:v>阶段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033-4E09-A06E-F266F718554A}"/>
            </c:ext>
          </c:extLst>
        </c:ser>
        <c:ser>
          <c:idx val="1"/>
          <c:order val="1"/>
          <c:tx>
            <c:strRef>
              <c:f>Sheet1!$C$1</c:f>
              <c:strCache>
                <c:ptCount val="1"/>
                <c:pt idx="0">
                  <c:v>论文配合度</c:v>
                </c:pt>
              </c:strCache>
            </c:strRef>
          </c:tx>
          <c:spPr>
            <a:solidFill>
              <a:schemeClr val="tx2">
                <a:alpha val="35000"/>
              </a:schemeClr>
            </a:solidFill>
            <a:ln>
              <a:noFill/>
            </a:ln>
            <a:effectLst/>
          </c:spPr>
          <c:invertIfNegative val="0"/>
          <c:cat>
            <c:strRef>
              <c:f>Sheet1!$A$2:$A$5</c:f>
              <c:strCache>
                <c:ptCount val="4"/>
                <c:pt idx="0">
                  <c:v>阶段 1</c:v>
                </c:pt>
                <c:pt idx="1">
                  <c:v>阶段 2</c:v>
                </c:pt>
                <c:pt idx="2">
                  <c:v>阶段  3</c:v>
                </c:pt>
                <c:pt idx="3">
                  <c:v>阶段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8033-4E09-A06E-F266F718554A}"/>
            </c:ext>
          </c:extLst>
        </c:ser>
        <c:dLbls>
          <c:showLegendKey val="0"/>
          <c:showVal val="0"/>
          <c:showCatName val="0"/>
          <c:showSerName val="0"/>
          <c:showPercent val="0"/>
          <c:showBubbleSize val="0"/>
        </c:dLbls>
        <c:gapWidth val="219"/>
        <c:overlap val="-27"/>
        <c:axId val="1452847200"/>
        <c:axId val="1452834720"/>
      </c:barChart>
      <c:catAx>
        <c:axId val="1452847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crossAx val="1452834720"/>
        <c:crosses val="autoZero"/>
        <c:auto val="1"/>
        <c:lblAlgn val="ctr"/>
        <c:lblOffset val="100"/>
        <c:noMultiLvlLbl val="0"/>
      </c:catAx>
      <c:valAx>
        <c:axId val="1452834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crossAx val="14528472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ea typeface="微软雅黑" panose="020B0503020204020204" pitchFamily="34" charset="-122"/>
          <a:sym typeface="Arial" panose="020B0604020202020204" pitchFamily="34" charset="0"/>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0.16973</cdr:x>
      <cdr:y>0.38224</cdr:y>
    </cdr:from>
    <cdr:to>
      <cdr:x>0.83027</cdr:x>
      <cdr:y>0.61776</cdr:y>
    </cdr:to>
    <cdr:sp macro="" textlink="">
      <cdr:nvSpPr>
        <cdr:cNvPr id="2" name="文本框 1">
          <a:extLst xmlns:a="http://schemas.openxmlformats.org/drawingml/2006/main">
            <a:ext uri="{FF2B5EF4-FFF2-40B4-BE49-F238E27FC236}">
              <a16:creationId xmlns:a16="http://schemas.microsoft.com/office/drawing/2014/main" id="{DE2AE518-9D59-402B-A3B1-8A6B7A0D4577}"/>
            </a:ext>
          </a:extLst>
        </cdr:cNvPr>
        <cdr:cNvSpPr txBox="1"/>
      </cdr:nvSpPr>
      <cdr:spPr>
        <a:xfrm xmlns:a="http://schemas.openxmlformats.org/drawingml/2006/main">
          <a:off x="289595" y="599421"/>
          <a:ext cx="1127021" cy="369332"/>
        </a:xfrm>
        <a:prstGeom xmlns:a="http://schemas.openxmlformats.org/drawingml/2006/main" prst="rect">
          <a:avLst/>
        </a:prstGeom>
        <a:noFill xmlns:a="http://schemas.openxmlformats.org/drawingml/2006/main"/>
      </cdr:spPr>
      <cdr:txBody>
        <a:bodyPr xmlns:a="http://schemas.openxmlformats.org/drawingml/2006/main" wrap="square" lIns="0" tIns="0" rIns="0" bIns="0" rtlCol="0" anchor="t">
          <a:spAutoFit/>
        </a:bodyPr>
        <a:lstStyle xmlns:a="http://schemas.openxmlformats.org/drawingml/2006/main">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altLang="zh-CN" sz="2400" dirty="0">
              <a:solidFill>
                <a:schemeClr val="bg1"/>
              </a:solidFill>
              <a:latin typeface="+mj-ea"/>
              <a:ea typeface="+mj-ea"/>
            </a:rPr>
            <a:t>80</a:t>
          </a:r>
          <a:r>
            <a:rPr lang="en-US" altLang="zh-CN" sz="2000" dirty="0">
              <a:solidFill>
                <a:schemeClr val="bg1"/>
              </a:solidFill>
              <a:latin typeface="+mj-ea"/>
              <a:ea typeface="+mj-ea"/>
            </a:rPr>
            <a:t>%</a:t>
          </a:r>
          <a:endParaRPr lang="zh-CN" altLang="en-US" sz="2000" dirty="0">
            <a:solidFill>
              <a:schemeClr val="bg1"/>
            </a:solidFill>
            <a:latin typeface="+mj-ea"/>
            <a:ea typeface="+mj-ea"/>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0.16973</cdr:x>
      <cdr:y>0.38224</cdr:y>
    </cdr:from>
    <cdr:to>
      <cdr:x>0.83027</cdr:x>
      <cdr:y>0.61776</cdr:y>
    </cdr:to>
    <cdr:sp macro="" textlink="">
      <cdr:nvSpPr>
        <cdr:cNvPr id="2" name="文本框 1">
          <a:extLst xmlns:a="http://schemas.openxmlformats.org/drawingml/2006/main">
            <a:ext uri="{FF2B5EF4-FFF2-40B4-BE49-F238E27FC236}">
              <a16:creationId xmlns:a16="http://schemas.microsoft.com/office/drawing/2014/main" id="{DE2AE518-9D59-402B-A3B1-8A6B7A0D4577}"/>
            </a:ext>
          </a:extLst>
        </cdr:cNvPr>
        <cdr:cNvSpPr txBox="1"/>
      </cdr:nvSpPr>
      <cdr:spPr>
        <a:xfrm xmlns:a="http://schemas.openxmlformats.org/drawingml/2006/main">
          <a:off x="289595" y="599421"/>
          <a:ext cx="1127021" cy="369332"/>
        </a:xfrm>
        <a:prstGeom xmlns:a="http://schemas.openxmlformats.org/drawingml/2006/main" prst="rect">
          <a:avLst/>
        </a:prstGeom>
        <a:noFill xmlns:a="http://schemas.openxmlformats.org/drawingml/2006/main"/>
      </cdr:spPr>
      <cdr:txBody>
        <a:bodyPr xmlns:a="http://schemas.openxmlformats.org/drawingml/2006/main" wrap="square" lIns="0" tIns="0" rIns="0" bIns="0" rtlCol="0" anchor="t">
          <a:spAutoFit/>
        </a:bodyPr>
        <a:lstStyle xmlns:a="http://schemas.openxmlformats.org/drawingml/2006/main">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altLang="zh-CN" sz="2400" dirty="0">
              <a:solidFill>
                <a:schemeClr val="bg1"/>
              </a:solidFill>
              <a:latin typeface="+mj-ea"/>
              <a:ea typeface="+mj-ea"/>
            </a:rPr>
            <a:t>60</a:t>
          </a:r>
          <a:r>
            <a:rPr lang="en-US" altLang="zh-CN" sz="2000" dirty="0">
              <a:solidFill>
                <a:schemeClr val="bg1"/>
              </a:solidFill>
              <a:latin typeface="+mj-ea"/>
              <a:ea typeface="+mj-ea"/>
            </a:rPr>
            <a:t>%</a:t>
          </a:r>
          <a:endParaRPr lang="zh-CN" altLang="en-US" sz="2000" dirty="0">
            <a:solidFill>
              <a:schemeClr val="bg1"/>
            </a:solidFill>
            <a:latin typeface="+mj-ea"/>
            <a:ea typeface="+mj-ea"/>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0.16973</cdr:x>
      <cdr:y>0.38224</cdr:y>
    </cdr:from>
    <cdr:to>
      <cdr:x>0.83027</cdr:x>
      <cdr:y>0.61776</cdr:y>
    </cdr:to>
    <cdr:sp macro="" textlink="">
      <cdr:nvSpPr>
        <cdr:cNvPr id="2" name="文本框 1">
          <a:extLst xmlns:a="http://schemas.openxmlformats.org/drawingml/2006/main">
            <a:ext uri="{FF2B5EF4-FFF2-40B4-BE49-F238E27FC236}">
              <a16:creationId xmlns:a16="http://schemas.microsoft.com/office/drawing/2014/main" id="{DE2AE518-9D59-402B-A3B1-8A6B7A0D4577}"/>
            </a:ext>
          </a:extLst>
        </cdr:cNvPr>
        <cdr:cNvSpPr txBox="1"/>
      </cdr:nvSpPr>
      <cdr:spPr>
        <a:xfrm xmlns:a="http://schemas.openxmlformats.org/drawingml/2006/main">
          <a:off x="289595" y="599421"/>
          <a:ext cx="1127021" cy="369332"/>
        </a:xfrm>
        <a:prstGeom xmlns:a="http://schemas.openxmlformats.org/drawingml/2006/main" prst="rect">
          <a:avLst/>
        </a:prstGeom>
        <a:noFill xmlns:a="http://schemas.openxmlformats.org/drawingml/2006/main"/>
      </cdr:spPr>
      <cdr:txBody>
        <a:bodyPr xmlns:a="http://schemas.openxmlformats.org/drawingml/2006/main" wrap="square" lIns="0" tIns="0" rIns="0" bIns="0" rtlCol="0" anchor="t">
          <a:spAutoFit/>
        </a:bodyPr>
        <a:lstStyle xmlns:a="http://schemas.openxmlformats.org/drawingml/2006/main">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altLang="zh-CN" sz="2400" dirty="0">
              <a:solidFill>
                <a:schemeClr val="bg1"/>
              </a:solidFill>
              <a:latin typeface="+mj-ea"/>
              <a:ea typeface="+mj-ea"/>
            </a:rPr>
            <a:t>70</a:t>
          </a:r>
          <a:r>
            <a:rPr lang="en-US" altLang="zh-CN" sz="2000" dirty="0">
              <a:solidFill>
                <a:schemeClr val="bg1"/>
              </a:solidFill>
              <a:latin typeface="+mj-ea"/>
              <a:ea typeface="+mj-ea"/>
            </a:rPr>
            <a:t>%</a:t>
          </a:r>
          <a:endParaRPr lang="zh-CN" altLang="en-US" sz="2000" dirty="0">
            <a:solidFill>
              <a:schemeClr val="bg1"/>
            </a:solidFill>
            <a:latin typeface="+mj-ea"/>
            <a:ea typeface="+mj-ea"/>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0.16973</cdr:x>
      <cdr:y>0.38224</cdr:y>
    </cdr:from>
    <cdr:to>
      <cdr:x>0.83027</cdr:x>
      <cdr:y>0.61776</cdr:y>
    </cdr:to>
    <cdr:sp macro="" textlink="">
      <cdr:nvSpPr>
        <cdr:cNvPr id="2" name="文本框 1">
          <a:extLst xmlns:a="http://schemas.openxmlformats.org/drawingml/2006/main">
            <a:ext uri="{FF2B5EF4-FFF2-40B4-BE49-F238E27FC236}">
              <a16:creationId xmlns:a16="http://schemas.microsoft.com/office/drawing/2014/main" id="{DE2AE518-9D59-402B-A3B1-8A6B7A0D4577}"/>
            </a:ext>
          </a:extLst>
        </cdr:cNvPr>
        <cdr:cNvSpPr txBox="1"/>
      </cdr:nvSpPr>
      <cdr:spPr>
        <a:xfrm xmlns:a="http://schemas.openxmlformats.org/drawingml/2006/main">
          <a:off x="289595" y="599421"/>
          <a:ext cx="1127021" cy="369332"/>
        </a:xfrm>
        <a:prstGeom xmlns:a="http://schemas.openxmlformats.org/drawingml/2006/main" prst="rect">
          <a:avLst/>
        </a:prstGeom>
        <a:noFill xmlns:a="http://schemas.openxmlformats.org/drawingml/2006/main"/>
      </cdr:spPr>
      <cdr:txBody>
        <a:bodyPr xmlns:a="http://schemas.openxmlformats.org/drawingml/2006/main" wrap="square" lIns="0" tIns="0" rIns="0" bIns="0" rtlCol="0" anchor="t">
          <a:spAutoFit/>
        </a:bodyPr>
        <a:lstStyle xmlns:a="http://schemas.openxmlformats.org/drawingml/2006/main">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altLang="zh-CN" sz="2400" dirty="0">
              <a:solidFill>
                <a:schemeClr val="bg1"/>
              </a:solidFill>
              <a:latin typeface="+mj-ea"/>
              <a:ea typeface="+mj-ea"/>
            </a:rPr>
            <a:t>50</a:t>
          </a:r>
          <a:r>
            <a:rPr lang="en-US" altLang="zh-CN" sz="2000" dirty="0">
              <a:solidFill>
                <a:schemeClr val="bg1"/>
              </a:solidFill>
              <a:latin typeface="+mj-ea"/>
              <a:ea typeface="+mj-ea"/>
            </a:rPr>
            <a:t>%</a:t>
          </a:r>
          <a:endParaRPr lang="zh-CN" altLang="en-US" sz="2000" dirty="0">
            <a:solidFill>
              <a:schemeClr val="bg1"/>
            </a:solidFill>
            <a:latin typeface="+mj-ea"/>
            <a:ea typeface="+mj-ea"/>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201AD86-87C1-F34F-A570-94653B2133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dirty="0">
              <a:latin typeface="OPPOSans H" panose="00020600040101010101" pitchFamily="18" charset="-122"/>
              <a:ea typeface="OPPOSans H" panose="00020600040101010101" pitchFamily="18" charset="-122"/>
            </a:endParaRPr>
          </a:p>
        </p:txBody>
      </p:sp>
      <p:sp>
        <p:nvSpPr>
          <p:cNvPr id="3" name="日期占位符 2">
            <a:extLst>
              <a:ext uri="{FF2B5EF4-FFF2-40B4-BE49-F238E27FC236}">
                <a16:creationId xmlns:a16="http://schemas.microsoft.com/office/drawing/2014/main" id="{9983CAC2-274D-AA49-9273-0BB99AAEE7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8D4BB7-ADC9-E64E-AAAA-DB1E10F7C241}" type="datetimeFigureOut">
              <a:rPr kumimoji="1" lang="zh-CN" altLang="en-US" smtClean="0">
                <a:latin typeface="OPPOSans H" panose="00020600040101010101" pitchFamily="18" charset="-122"/>
                <a:ea typeface="OPPOSans H" panose="00020600040101010101" pitchFamily="18" charset="-122"/>
              </a:rPr>
              <a:t>2024-09-15</a:t>
            </a:fld>
            <a:endParaRPr kumimoji="1" lang="zh-CN" altLang="en-US" dirty="0">
              <a:latin typeface="OPPOSans H" panose="00020600040101010101" pitchFamily="18" charset="-122"/>
              <a:ea typeface="OPPOSans H" panose="00020600040101010101" pitchFamily="18" charset="-122"/>
            </a:endParaRPr>
          </a:p>
        </p:txBody>
      </p:sp>
      <p:sp>
        <p:nvSpPr>
          <p:cNvPr id="4" name="页脚占位符 3">
            <a:extLst>
              <a:ext uri="{FF2B5EF4-FFF2-40B4-BE49-F238E27FC236}">
                <a16:creationId xmlns:a16="http://schemas.microsoft.com/office/drawing/2014/main" id="{A5DFFCAF-3164-5B4A-A7AA-1F95C1C808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dirty="0">
              <a:latin typeface="OPPOSans H" panose="00020600040101010101" pitchFamily="18" charset="-122"/>
              <a:ea typeface="OPPOSans H" panose="00020600040101010101" pitchFamily="18" charset="-122"/>
            </a:endParaRPr>
          </a:p>
        </p:txBody>
      </p:sp>
      <p:sp>
        <p:nvSpPr>
          <p:cNvPr id="5" name="灯片编号占位符 4">
            <a:extLst>
              <a:ext uri="{FF2B5EF4-FFF2-40B4-BE49-F238E27FC236}">
                <a16:creationId xmlns:a16="http://schemas.microsoft.com/office/drawing/2014/main" id="{2C173253-261F-124A-8FD0-6B2BCD6EBC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BD9CB6-B921-3743-B681-02986F8A8226}" type="slidenum">
              <a:rPr kumimoji="1" lang="zh-CN" altLang="en-US" smtClean="0">
                <a:latin typeface="OPPOSans H" panose="00020600040101010101" pitchFamily="18" charset="-122"/>
                <a:ea typeface="OPPOSans H" panose="00020600040101010101" pitchFamily="18" charset="-122"/>
              </a:rPr>
              <a:t>‹#›</a:t>
            </a:fld>
            <a:endParaRPr kumimoji="1" lang="zh-CN" altLang="en-US" dirty="0">
              <a:latin typeface="OPPOSans H" panose="00020600040101010101" pitchFamily="18" charset="-122"/>
              <a:ea typeface="OPPOSans H" panose="00020600040101010101" pitchFamily="18" charset="-122"/>
            </a:endParaRPr>
          </a:p>
        </p:txBody>
      </p:sp>
    </p:spTree>
    <p:extLst>
      <p:ext uri="{BB962C8B-B14F-4D97-AF65-F5344CB8AC3E}">
        <p14:creationId xmlns:p14="http://schemas.microsoft.com/office/powerpoint/2010/main" val="340772669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POSans H" panose="00020600040101010101" pitchFamily="18" charset="-122"/>
                <a:ea typeface="OPPOSans H" panose="00020600040101010101" pitchFamily="18"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POSans H" panose="00020600040101010101" pitchFamily="18" charset="-122"/>
                <a:ea typeface="OPPOSans H" panose="00020600040101010101" pitchFamily="18" charset="-122"/>
              </a:defRPr>
            </a:lvl1pPr>
          </a:lstStyle>
          <a:p>
            <a:fld id="{7BB30C6B-F34A-4F02-BACE-D18C28E3B70A}" type="datetimeFigureOut">
              <a:rPr lang="zh-CN" altLang="en-US" smtClean="0"/>
              <a:pPr/>
              <a:t>2024-09-15</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POSans H" panose="00020600040101010101" pitchFamily="18" charset="-122"/>
                <a:ea typeface="OPPOSans H" panose="00020600040101010101" pitchFamily="18"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POSans H" panose="00020600040101010101" pitchFamily="18" charset="-122"/>
                <a:ea typeface="OPPOSans H" panose="00020600040101010101" pitchFamily="18" charset="-122"/>
              </a:defRPr>
            </a:lvl1pPr>
          </a:lstStyle>
          <a:p>
            <a:fld id="{175DD2B1-1A58-4FDB-AD54-64407EF7A1E7}" type="slidenum">
              <a:rPr lang="zh-CN" altLang="en-US" smtClean="0"/>
              <a:pPr/>
              <a:t>‹#›</a:t>
            </a:fld>
            <a:endParaRPr lang="zh-CN" altLang="en-US" dirty="0"/>
          </a:p>
        </p:txBody>
      </p:sp>
    </p:spTree>
    <p:extLst>
      <p:ext uri="{BB962C8B-B14F-4D97-AF65-F5344CB8AC3E}">
        <p14:creationId xmlns:p14="http://schemas.microsoft.com/office/powerpoint/2010/main" val="3830710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POSans H" panose="00020600040101010101" pitchFamily="18" charset="-122"/>
        <a:ea typeface="OPPOSans H" panose="00020600040101010101" pitchFamily="18" charset="-122"/>
        <a:cs typeface="+mn-cs"/>
      </a:defRPr>
    </a:lvl1pPr>
    <a:lvl2pPr marL="457200" algn="l" defTabSz="914400" rtl="0" eaLnBrk="1" latinLnBrk="0" hangingPunct="1">
      <a:defRPr sz="1200" kern="1200">
        <a:solidFill>
          <a:schemeClr val="tx1"/>
        </a:solidFill>
        <a:latin typeface="OPPOSans H" panose="00020600040101010101" pitchFamily="18" charset="-122"/>
        <a:ea typeface="OPPOSans H" panose="00020600040101010101" pitchFamily="18" charset="-122"/>
        <a:cs typeface="+mn-cs"/>
      </a:defRPr>
    </a:lvl2pPr>
    <a:lvl3pPr marL="914400" algn="l" defTabSz="914400" rtl="0" eaLnBrk="1" latinLnBrk="0" hangingPunct="1">
      <a:defRPr sz="1200" kern="1200">
        <a:solidFill>
          <a:schemeClr val="tx1"/>
        </a:solidFill>
        <a:latin typeface="OPPOSans H" panose="00020600040101010101" pitchFamily="18" charset="-122"/>
        <a:ea typeface="OPPOSans H" panose="00020600040101010101" pitchFamily="18" charset="-122"/>
        <a:cs typeface="+mn-cs"/>
      </a:defRPr>
    </a:lvl3pPr>
    <a:lvl4pPr marL="1371600" algn="l" defTabSz="914400" rtl="0" eaLnBrk="1" latinLnBrk="0" hangingPunct="1">
      <a:defRPr sz="1200" kern="1200">
        <a:solidFill>
          <a:schemeClr val="tx1"/>
        </a:solidFill>
        <a:latin typeface="OPPOSans H" panose="00020600040101010101" pitchFamily="18" charset="-122"/>
        <a:ea typeface="OPPOSans H" panose="00020600040101010101" pitchFamily="18" charset="-122"/>
        <a:cs typeface="+mn-cs"/>
      </a:defRPr>
    </a:lvl4pPr>
    <a:lvl5pPr marL="1828800" algn="l" defTabSz="914400" rtl="0" eaLnBrk="1" latinLnBrk="0" hangingPunct="1">
      <a:defRPr sz="1200" kern="1200">
        <a:solidFill>
          <a:schemeClr val="tx1"/>
        </a:solidFill>
        <a:latin typeface="OPPOSans H" panose="00020600040101010101" pitchFamily="18" charset="-122"/>
        <a:ea typeface="OPPOSans H" panose="00020600040101010101" pitchFamily="18"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a:t>
            </a:fld>
            <a:endParaRPr lang="zh-CN" altLang="en-US"/>
          </a:p>
        </p:txBody>
      </p:sp>
    </p:spTree>
    <p:extLst>
      <p:ext uri="{BB962C8B-B14F-4D97-AF65-F5344CB8AC3E}">
        <p14:creationId xmlns:p14="http://schemas.microsoft.com/office/powerpoint/2010/main" val="14072226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10</a:t>
            </a:fld>
            <a:endParaRPr lang="zh-CN" altLang="en-US"/>
          </a:p>
        </p:txBody>
      </p:sp>
    </p:spTree>
    <p:extLst>
      <p:ext uri="{BB962C8B-B14F-4D97-AF65-F5344CB8AC3E}">
        <p14:creationId xmlns:p14="http://schemas.microsoft.com/office/powerpoint/2010/main" val="2222553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11</a:t>
            </a:fld>
            <a:endParaRPr lang="zh-CN" altLang="en-US"/>
          </a:p>
        </p:txBody>
      </p:sp>
    </p:spTree>
    <p:extLst>
      <p:ext uri="{BB962C8B-B14F-4D97-AF65-F5344CB8AC3E}">
        <p14:creationId xmlns:p14="http://schemas.microsoft.com/office/powerpoint/2010/main" val="1068585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12</a:t>
            </a:fld>
            <a:endParaRPr lang="zh-CN" altLang="en-US"/>
          </a:p>
        </p:txBody>
      </p:sp>
    </p:spTree>
    <p:extLst>
      <p:ext uri="{BB962C8B-B14F-4D97-AF65-F5344CB8AC3E}">
        <p14:creationId xmlns:p14="http://schemas.microsoft.com/office/powerpoint/2010/main" val="2448620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13</a:t>
            </a:fld>
            <a:endParaRPr lang="zh-CN" altLang="en-US"/>
          </a:p>
        </p:txBody>
      </p:sp>
    </p:spTree>
    <p:extLst>
      <p:ext uri="{BB962C8B-B14F-4D97-AF65-F5344CB8AC3E}">
        <p14:creationId xmlns:p14="http://schemas.microsoft.com/office/powerpoint/2010/main" val="13566279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14</a:t>
            </a:fld>
            <a:endParaRPr lang="zh-CN" altLang="en-US"/>
          </a:p>
        </p:txBody>
      </p:sp>
    </p:spTree>
    <p:extLst>
      <p:ext uri="{BB962C8B-B14F-4D97-AF65-F5344CB8AC3E}">
        <p14:creationId xmlns:p14="http://schemas.microsoft.com/office/powerpoint/2010/main" val="34397600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15</a:t>
            </a:fld>
            <a:endParaRPr lang="zh-CN" altLang="en-US"/>
          </a:p>
        </p:txBody>
      </p:sp>
    </p:spTree>
    <p:extLst>
      <p:ext uri="{BB962C8B-B14F-4D97-AF65-F5344CB8AC3E}">
        <p14:creationId xmlns:p14="http://schemas.microsoft.com/office/powerpoint/2010/main" val="25183955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16</a:t>
            </a:fld>
            <a:endParaRPr lang="zh-CN" altLang="en-US"/>
          </a:p>
        </p:txBody>
      </p:sp>
    </p:spTree>
    <p:extLst>
      <p:ext uri="{BB962C8B-B14F-4D97-AF65-F5344CB8AC3E}">
        <p14:creationId xmlns:p14="http://schemas.microsoft.com/office/powerpoint/2010/main" val="24954586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51PPT</a:t>
            </a:r>
            <a:r>
              <a:rPr lang="zh-CN" altLang="en-US" dirty="0"/>
              <a:t>模板网，幻灯片演示模板及素材免费下载！</a:t>
            </a:r>
          </a:p>
          <a:p>
            <a:r>
              <a:rPr lang="en-US" altLang="zh-CN" dirty="0"/>
              <a:t>51PPT</a:t>
            </a:r>
            <a:r>
              <a:rPr lang="zh-CN" altLang="en-US" dirty="0"/>
              <a:t>模板网 唯一访问网址：</a:t>
            </a:r>
            <a:r>
              <a:rPr lang="en-US" altLang="zh-CN" dirty="0"/>
              <a:t>www.51pptmoban.com</a:t>
            </a:r>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17</a:t>
            </a:fld>
            <a:endParaRPr lang="zh-CN" altLang="en-US"/>
          </a:p>
        </p:txBody>
      </p:sp>
    </p:spTree>
    <p:extLst>
      <p:ext uri="{BB962C8B-B14F-4D97-AF65-F5344CB8AC3E}">
        <p14:creationId xmlns:p14="http://schemas.microsoft.com/office/powerpoint/2010/main" val="1332860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18</a:t>
            </a:fld>
            <a:endParaRPr lang="zh-CN" altLang="en-US"/>
          </a:p>
        </p:txBody>
      </p:sp>
    </p:spTree>
    <p:extLst>
      <p:ext uri="{BB962C8B-B14F-4D97-AF65-F5344CB8AC3E}">
        <p14:creationId xmlns:p14="http://schemas.microsoft.com/office/powerpoint/2010/main" val="2040862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19</a:t>
            </a:fld>
            <a:endParaRPr lang="zh-CN" altLang="en-US"/>
          </a:p>
        </p:txBody>
      </p:sp>
    </p:spTree>
    <p:extLst>
      <p:ext uri="{BB962C8B-B14F-4D97-AF65-F5344CB8AC3E}">
        <p14:creationId xmlns:p14="http://schemas.microsoft.com/office/powerpoint/2010/main" val="3132122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51PPT</a:t>
            </a:r>
            <a:r>
              <a:rPr lang="zh-CN" altLang="en-US" dirty="0"/>
              <a:t>模板网，幻灯片演示模板及素材免费下载！</a:t>
            </a:r>
          </a:p>
          <a:p>
            <a:r>
              <a:rPr lang="en-US" altLang="zh-CN" dirty="0"/>
              <a:t>51PPT</a:t>
            </a:r>
            <a:r>
              <a:rPr lang="zh-CN" altLang="en-US" dirty="0"/>
              <a:t>模板网 唯一访问网址：</a:t>
            </a:r>
            <a:r>
              <a:rPr lang="en-US" altLang="zh-CN"/>
              <a:t>www.51pptmoban.com</a:t>
            </a:r>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2</a:t>
            </a:fld>
            <a:endParaRPr lang="zh-CN" altLang="en-US"/>
          </a:p>
        </p:txBody>
      </p:sp>
    </p:spTree>
    <p:extLst>
      <p:ext uri="{BB962C8B-B14F-4D97-AF65-F5344CB8AC3E}">
        <p14:creationId xmlns:p14="http://schemas.microsoft.com/office/powerpoint/2010/main" val="17636077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20</a:t>
            </a:fld>
            <a:endParaRPr lang="zh-CN" altLang="en-US"/>
          </a:p>
        </p:txBody>
      </p:sp>
    </p:spTree>
    <p:extLst>
      <p:ext uri="{BB962C8B-B14F-4D97-AF65-F5344CB8AC3E}">
        <p14:creationId xmlns:p14="http://schemas.microsoft.com/office/powerpoint/2010/main" val="3402635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21</a:t>
            </a:fld>
            <a:endParaRPr lang="zh-CN" altLang="en-US"/>
          </a:p>
        </p:txBody>
      </p:sp>
    </p:spTree>
    <p:extLst>
      <p:ext uri="{BB962C8B-B14F-4D97-AF65-F5344CB8AC3E}">
        <p14:creationId xmlns:p14="http://schemas.microsoft.com/office/powerpoint/2010/main" val="2751294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51PPT</a:t>
            </a:r>
            <a:r>
              <a:rPr lang="zh-CN" altLang="en-US" dirty="0"/>
              <a:t>模板网，幻灯片演示模板及素材免费下载！</a:t>
            </a:r>
          </a:p>
          <a:p>
            <a:r>
              <a:rPr lang="en-US" altLang="zh-CN" dirty="0"/>
              <a:t>51PPT</a:t>
            </a:r>
            <a:r>
              <a:rPr lang="zh-CN" altLang="en-US" dirty="0"/>
              <a:t>模板网 唯一访问网址：</a:t>
            </a:r>
            <a:r>
              <a:rPr lang="en-US" altLang="zh-CN" dirty="0"/>
              <a:t>www.51pptmoban.com</a:t>
            </a:r>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22</a:t>
            </a:fld>
            <a:endParaRPr lang="zh-CN" altLang="en-US"/>
          </a:p>
        </p:txBody>
      </p:sp>
    </p:spTree>
    <p:extLst>
      <p:ext uri="{BB962C8B-B14F-4D97-AF65-F5344CB8AC3E}">
        <p14:creationId xmlns:p14="http://schemas.microsoft.com/office/powerpoint/2010/main" val="41918007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3</a:t>
            </a:fld>
            <a:endParaRPr lang="zh-CN" altLang="en-US"/>
          </a:p>
        </p:txBody>
      </p:sp>
    </p:spTree>
    <p:extLst>
      <p:ext uri="{BB962C8B-B14F-4D97-AF65-F5344CB8AC3E}">
        <p14:creationId xmlns:p14="http://schemas.microsoft.com/office/powerpoint/2010/main" val="946265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4</a:t>
            </a:fld>
            <a:endParaRPr lang="zh-CN" altLang="en-US"/>
          </a:p>
        </p:txBody>
      </p:sp>
    </p:spTree>
    <p:extLst>
      <p:ext uri="{BB962C8B-B14F-4D97-AF65-F5344CB8AC3E}">
        <p14:creationId xmlns:p14="http://schemas.microsoft.com/office/powerpoint/2010/main" val="2999834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5</a:t>
            </a:fld>
            <a:endParaRPr lang="zh-CN" altLang="en-US"/>
          </a:p>
        </p:txBody>
      </p:sp>
    </p:spTree>
    <p:extLst>
      <p:ext uri="{BB962C8B-B14F-4D97-AF65-F5344CB8AC3E}">
        <p14:creationId xmlns:p14="http://schemas.microsoft.com/office/powerpoint/2010/main" val="3327025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6</a:t>
            </a:fld>
            <a:endParaRPr lang="zh-CN" altLang="en-US"/>
          </a:p>
        </p:txBody>
      </p:sp>
    </p:spTree>
    <p:extLst>
      <p:ext uri="{BB962C8B-B14F-4D97-AF65-F5344CB8AC3E}">
        <p14:creationId xmlns:p14="http://schemas.microsoft.com/office/powerpoint/2010/main" val="1609358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7</a:t>
            </a:fld>
            <a:endParaRPr lang="zh-CN" altLang="en-US"/>
          </a:p>
        </p:txBody>
      </p:sp>
    </p:spTree>
    <p:extLst>
      <p:ext uri="{BB962C8B-B14F-4D97-AF65-F5344CB8AC3E}">
        <p14:creationId xmlns:p14="http://schemas.microsoft.com/office/powerpoint/2010/main" val="334086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8</a:t>
            </a:fld>
            <a:endParaRPr lang="zh-CN" altLang="en-US"/>
          </a:p>
        </p:txBody>
      </p:sp>
    </p:spTree>
    <p:extLst>
      <p:ext uri="{BB962C8B-B14F-4D97-AF65-F5344CB8AC3E}">
        <p14:creationId xmlns:p14="http://schemas.microsoft.com/office/powerpoint/2010/main" val="2996175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9</a:t>
            </a:fld>
            <a:endParaRPr lang="zh-CN" altLang="en-US"/>
          </a:p>
        </p:txBody>
      </p:sp>
    </p:spTree>
    <p:extLst>
      <p:ext uri="{BB962C8B-B14F-4D97-AF65-F5344CB8AC3E}">
        <p14:creationId xmlns:p14="http://schemas.microsoft.com/office/powerpoint/2010/main" val="17692864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38814F1C-A09F-BB9E-8FAA-CE99E697F398}"/>
              </a:ext>
            </a:extLst>
          </p:cNvPr>
          <p:cNvSpPr/>
          <p:nvPr userDrawn="1"/>
        </p:nvSpPr>
        <p:spPr>
          <a:xfrm>
            <a:off x="10385381" y="1069518"/>
            <a:ext cx="2064" cy="3136076"/>
          </a:xfrm>
          <a:custGeom>
            <a:avLst/>
            <a:gdLst>
              <a:gd name="connsiteX0" fmla="*/ 0 w 2064"/>
              <a:gd name="connsiteY0" fmla="*/ 0 h 3136076"/>
              <a:gd name="connsiteX1" fmla="*/ 0 w 2064"/>
              <a:gd name="connsiteY1" fmla="*/ 3136077 h 3136076"/>
            </a:gdLst>
            <a:ahLst/>
            <a:cxnLst>
              <a:cxn ang="0">
                <a:pos x="connsiteX0" y="connsiteY0"/>
              </a:cxn>
              <a:cxn ang="0">
                <a:pos x="connsiteX1" y="connsiteY1"/>
              </a:cxn>
            </a:cxnLst>
            <a:rect l="l" t="t" r="r" b="b"/>
            <a:pathLst>
              <a:path w="2064" h="3136076">
                <a:moveTo>
                  <a:pt x="0" y="0"/>
                </a:moveTo>
                <a:lnTo>
                  <a:pt x="0" y="3136077"/>
                </a:lnTo>
              </a:path>
            </a:pathLst>
          </a:custGeom>
          <a:noFill/>
          <a:ln w="4728" cap="flat">
            <a:solidFill>
              <a:srgbClr val="F2F2F2"/>
            </a:solidFill>
            <a:prstDash val="solid"/>
            <a:miter/>
          </a:ln>
        </p:spPr>
        <p:txBody>
          <a:bodyPr rtlCol="0" anchor="ctr"/>
          <a:lstStyle/>
          <a:p>
            <a:endParaRPr lang="zh-CN" altLang="en-US"/>
          </a:p>
        </p:txBody>
      </p:sp>
      <p:pic>
        <p:nvPicPr>
          <p:cNvPr id="3" name="图片 2">
            <a:extLst>
              <a:ext uri="{FF2B5EF4-FFF2-40B4-BE49-F238E27FC236}">
                <a16:creationId xmlns:a16="http://schemas.microsoft.com/office/drawing/2014/main" id="{D6CBCAAC-DDA5-6DDD-EA91-77BACCC19582}"/>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t="-25499"/>
          <a:stretch/>
        </p:blipFill>
        <p:spPr>
          <a:xfrm>
            <a:off x="0" y="1"/>
            <a:ext cx="12192000" cy="6858002"/>
          </a:xfrm>
          <a:prstGeom prst="rect">
            <a:avLst/>
          </a:prstGeom>
          <a:effectLst>
            <a:outerShdw blurRad="50800" dist="50800" dir="5400000" algn="ctr" rotWithShape="0">
              <a:srgbClr val="000000"/>
            </a:outerShdw>
          </a:effectLst>
        </p:spPr>
      </p:pic>
      <p:sp>
        <p:nvSpPr>
          <p:cNvPr id="4" name="矩形 3">
            <a:extLst>
              <a:ext uri="{FF2B5EF4-FFF2-40B4-BE49-F238E27FC236}">
                <a16:creationId xmlns:a16="http://schemas.microsoft.com/office/drawing/2014/main" id="{58B165FD-2B33-41D0-0BF4-3BC7D31F7F7E}"/>
              </a:ext>
            </a:extLst>
          </p:cNvPr>
          <p:cNvSpPr/>
          <p:nvPr userDrawn="1"/>
        </p:nvSpPr>
        <p:spPr>
          <a:xfrm>
            <a:off x="0" y="-2"/>
            <a:ext cx="12192000" cy="3723589"/>
          </a:xfrm>
          <a:prstGeom prst="rect">
            <a:avLst/>
          </a:prstGeom>
          <a:gradFill>
            <a:gsLst>
              <a:gs pos="0">
                <a:srgbClr val="BED3F2"/>
              </a:gs>
              <a:gs pos="100000">
                <a:srgbClr val="B1CBE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a:extLst>
              <a:ext uri="{FF2B5EF4-FFF2-40B4-BE49-F238E27FC236}">
                <a16:creationId xmlns:a16="http://schemas.microsoft.com/office/drawing/2014/main" id="{8BDBE877-4226-81C0-D653-DAB2E31CCC4A}"/>
              </a:ext>
            </a:extLst>
          </p:cNvPr>
          <p:cNvSpPr/>
          <p:nvPr userDrawn="1"/>
        </p:nvSpPr>
        <p:spPr>
          <a:xfrm>
            <a:off x="0" y="0"/>
            <a:ext cx="12192000" cy="5923280"/>
          </a:xfrm>
          <a:prstGeom prst="rect">
            <a:avLst/>
          </a:prstGeom>
          <a:gradFill>
            <a:gsLst>
              <a:gs pos="0">
                <a:schemeClr val="bg1">
                  <a:alpha val="40000"/>
                </a:schemeClr>
              </a:gs>
              <a:gs pos="100000">
                <a:srgbClr val="1971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8" name="组合 177">
            <a:extLst>
              <a:ext uri="{FF2B5EF4-FFF2-40B4-BE49-F238E27FC236}">
                <a16:creationId xmlns:a16="http://schemas.microsoft.com/office/drawing/2014/main" id="{1D253F08-3C07-1C66-30BE-3C82A097F410}"/>
              </a:ext>
            </a:extLst>
          </p:cNvPr>
          <p:cNvGrpSpPr/>
          <p:nvPr userDrawn="1"/>
        </p:nvGrpSpPr>
        <p:grpSpPr>
          <a:xfrm>
            <a:off x="10054502" y="254899"/>
            <a:ext cx="1767346" cy="512201"/>
            <a:chOff x="627052" y="-981856"/>
            <a:chExt cx="1767346" cy="512201"/>
          </a:xfrm>
        </p:grpSpPr>
        <p:sp>
          <p:nvSpPr>
            <p:cNvPr id="104" name="任意多边形: 形状 103">
              <a:extLst>
                <a:ext uri="{FF2B5EF4-FFF2-40B4-BE49-F238E27FC236}">
                  <a16:creationId xmlns:a16="http://schemas.microsoft.com/office/drawing/2014/main" id="{C319F573-A05A-D5D7-6D06-99D844202128}"/>
                </a:ext>
              </a:extLst>
            </p:cNvPr>
            <p:cNvSpPr/>
            <p:nvPr/>
          </p:nvSpPr>
          <p:spPr>
            <a:xfrm>
              <a:off x="627052" y="-981856"/>
              <a:ext cx="512101" cy="512201"/>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rgbClr val="285CED"/>
            </a:solidFill>
            <a:ln w="2063"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3437E999-A4CA-544E-C1FB-796397E55F14}"/>
                </a:ext>
              </a:extLst>
            </p:cNvPr>
            <p:cNvSpPr/>
            <p:nvPr/>
          </p:nvSpPr>
          <p:spPr>
            <a:xfrm>
              <a:off x="912879" y="-910573"/>
              <a:ext cx="12904" cy="13013"/>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rgbClr val="FFFFFF"/>
            </a:solidFill>
            <a:ln w="2063"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36A4624D-3889-74AC-CFF2-40A89FC87F5E}"/>
                </a:ext>
              </a:extLst>
            </p:cNvPr>
            <p:cNvSpPr/>
            <p:nvPr/>
          </p:nvSpPr>
          <p:spPr>
            <a:xfrm>
              <a:off x="929560" y="-910759"/>
              <a:ext cx="21313" cy="24138"/>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rgbClr val="FFFFFF"/>
            </a:solidFill>
            <a:ln w="2063"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46FBE576-432E-55C8-F0A0-3629AECE137A}"/>
                </a:ext>
              </a:extLst>
            </p:cNvPr>
            <p:cNvSpPr/>
            <p:nvPr/>
          </p:nvSpPr>
          <p:spPr>
            <a:xfrm>
              <a:off x="949139" y="-897379"/>
              <a:ext cx="15259" cy="17367"/>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rgbClr val="285CED"/>
            </a:solidFill>
            <a:ln w="2063"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B9FCFEF0-1ED2-F005-F3FA-04CD9A816E43}"/>
                </a:ext>
              </a:extLst>
            </p:cNvPr>
            <p:cNvSpPr/>
            <p:nvPr/>
          </p:nvSpPr>
          <p:spPr>
            <a:xfrm>
              <a:off x="963177" y="-891470"/>
              <a:ext cx="17379" cy="19389"/>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rgbClr val="285CED"/>
            </a:solidFill>
            <a:ln w="2063"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2AEF49D3-8EF1-3625-414D-E67949813391}"/>
                </a:ext>
              </a:extLst>
            </p:cNvPr>
            <p:cNvSpPr/>
            <p:nvPr/>
          </p:nvSpPr>
          <p:spPr>
            <a:xfrm>
              <a:off x="972142" y="-886855"/>
              <a:ext cx="20338" cy="22529"/>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rgbClr val="285CED"/>
            </a:solidFill>
            <a:ln w="2063"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21B053C0-02AB-D991-A42D-FA21209C2E97}"/>
                </a:ext>
              </a:extLst>
            </p:cNvPr>
            <p:cNvSpPr/>
            <p:nvPr/>
          </p:nvSpPr>
          <p:spPr>
            <a:xfrm>
              <a:off x="984468" y="-881815"/>
              <a:ext cx="15251" cy="18695"/>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rgbClr val="285CED"/>
            </a:solidFill>
            <a:ln w="2063"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797FD88D-F292-5F03-F913-E4B1F820AFD5}"/>
                </a:ext>
              </a:extLst>
            </p:cNvPr>
            <p:cNvSpPr/>
            <p:nvPr/>
          </p:nvSpPr>
          <p:spPr>
            <a:xfrm>
              <a:off x="990732" y="-871969"/>
              <a:ext cx="18134" cy="19871"/>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rgbClr val="285CED"/>
            </a:solidFill>
            <a:ln w="2063"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4AE9FE92-D55B-A538-59D9-4360B9BA97DA}"/>
                </a:ext>
              </a:extLst>
            </p:cNvPr>
            <p:cNvSpPr/>
            <p:nvPr/>
          </p:nvSpPr>
          <p:spPr>
            <a:xfrm>
              <a:off x="1000936" y="-857646"/>
              <a:ext cx="22584" cy="19899"/>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rgbClr val="285CED"/>
            </a:solidFill>
            <a:ln w="2063"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18F35C86-4EF1-4FC2-854D-CB6540872F9D}"/>
                </a:ext>
              </a:extLst>
            </p:cNvPr>
            <p:cNvSpPr/>
            <p:nvPr/>
          </p:nvSpPr>
          <p:spPr>
            <a:xfrm>
              <a:off x="1019587" y="-842734"/>
              <a:ext cx="18815" cy="15278"/>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rgbClr val="285CED"/>
            </a:solidFill>
            <a:ln w="2063"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F34F313E-51F0-DE49-B9C9-187D33522592}"/>
                </a:ext>
              </a:extLst>
            </p:cNvPr>
            <p:cNvSpPr/>
            <p:nvPr/>
          </p:nvSpPr>
          <p:spPr>
            <a:xfrm>
              <a:off x="1024305" y="-832216"/>
              <a:ext cx="18148" cy="19142"/>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rgbClr val="285CED"/>
            </a:solidFill>
            <a:ln w="2063"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B2331AB3-3CD3-65BF-CED2-CD2A734A9F56}"/>
                </a:ext>
              </a:extLst>
            </p:cNvPr>
            <p:cNvSpPr/>
            <p:nvPr/>
          </p:nvSpPr>
          <p:spPr>
            <a:xfrm>
              <a:off x="1034313" y="-815490"/>
              <a:ext cx="15828" cy="15310"/>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rgbClr val="285CED"/>
            </a:solidFill>
            <a:ln w="2063"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98829D78-6D17-6B0B-E78A-7DB9203FC045}"/>
                </a:ext>
              </a:extLst>
            </p:cNvPr>
            <p:cNvSpPr/>
            <p:nvPr/>
          </p:nvSpPr>
          <p:spPr>
            <a:xfrm>
              <a:off x="1040709" y="-802544"/>
              <a:ext cx="19207" cy="13475"/>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rgbClr val="285CED"/>
            </a:solidFill>
            <a:ln w="2063"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6329B131-06FC-A14A-FC9F-4CA0C93D6FCD}"/>
                </a:ext>
              </a:extLst>
            </p:cNvPr>
            <p:cNvSpPr/>
            <p:nvPr/>
          </p:nvSpPr>
          <p:spPr>
            <a:xfrm>
              <a:off x="1043355" y="-793572"/>
              <a:ext cx="20439" cy="10450"/>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rgbClr val="285CED"/>
            </a:solidFill>
            <a:ln w="2063"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F0556893-EC7F-7BED-78AB-E24843FFC9AA}"/>
                </a:ext>
              </a:extLst>
            </p:cNvPr>
            <p:cNvSpPr/>
            <p:nvPr/>
          </p:nvSpPr>
          <p:spPr>
            <a:xfrm>
              <a:off x="1046497" y="-785127"/>
              <a:ext cx="19705" cy="12422"/>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rgbClr val="285CED"/>
            </a:solidFill>
            <a:ln w="2063"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D228D4B5-5AB4-DE8E-1CE2-A7C567D67EFF}"/>
                </a:ext>
              </a:extLst>
            </p:cNvPr>
            <p:cNvSpPr/>
            <p:nvPr/>
          </p:nvSpPr>
          <p:spPr>
            <a:xfrm>
              <a:off x="1049192" y="-773623"/>
              <a:ext cx="16696" cy="16152"/>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rgbClr val="285CED"/>
            </a:solidFill>
            <a:ln w="2063"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DA7664D9-1B1F-E02A-0A32-E37428C3509B}"/>
                </a:ext>
              </a:extLst>
            </p:cNvPr>
            <p:cNvSpPr/>
            <p:nvPr/>
          </p:nvSpPr>
          <p:spPr>
            <a:xfrm>
              <a:off x="1052186" y="-757179"/>
              <a:ext cx="20180" cy="10574"/>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rgbClr val="285CED"/>
            </a:solidFill>
            <a:ln w="2063"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0B9664F0-5449-1BA1-C5F1-426437E1454E}"/>
                </a:ext>
              </a:extLst>
            </p:cNvPr>
            <p:cNvSpPr/>
            <p:nvPr/>
          </p:nvSpPr>
          <p:spPr>
            <a:xfrm>
              <a:off x="1053327" y="-745923"/>
              <a:ext cx="15477" cy="137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rgbClr val="285CED"/>
            </a:solidFill>
            <a:ln w="2063"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C4BB2FE3-37E5-F76D-FE9F-5FACEA648A4D}"/>
                </a:ext>
              </a:extLst>
            </p:cNvPr>
            <p:cNvSpPr/>
            <p:nvPr/>
          </p:nvSpPr>
          <p:spPr>
            <a:xfrm>
              <a:off x="1052638" y="-713827"/>
              <a:ext cx="15471" cy="15130"/>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rgbClr val="285CED"/>
            </a:solidFill>
            <a:ln w="2063"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5A0D83C1-9A08-D36D-FFC1-A7AA9AEBBCF8}"/>
                </a:ext>
              </a:extLst>
            </p:cNvPr>
            <p:cNvSpPr/>
            <p:nvPr/>
          </p:nvSpPr>
          <p:spPr>
            <a:xfrm>
              <a:off x="1050739" y="-696223"/>
              <a:ext cx="20378" cy="11436"/>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rgbClr val="285CED"/>
            </a:solidFill>
            <a:ln w="2063"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F99FF8A6-B449-1765-5493-7F08DEA4B23E}"/>
                </a:ext>
              </a:extLst>
            </p:cNvPr>
            <p:cNvSpPr/>
            <p:nvPr/>
          </p:nvSpPr>
          <p:spPr>
            <a:xfrm>
              <a:off x="1045248" y="-676419"/>
              <a:ext cx="22467" cy="16309"/>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rgbClr val="285CED"/>
            </a:solidFill>
            <a:ln w="2063"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BE7A870E-77EB-AF06-34AC-FEBA88359A78}"/>
                </a:ext>
              </a:extLst>
            </p:cNvPr>
            <p:cNvSpPr/>
            <p:nvPr/>
          </p:nvSpPr>
          <p:spPr>
            <a:xfrm>
              <a:off x="1039079" y="-662943"/>
              <a:ext cx="15553" cy="14180"/>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rgbClr val="285CED"/>
            </a:solidFill>
            <a:ln w="2063"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BE0AA2D9-5979-3D3E-2785-2378199E5083}"/>
                </a:ext>
              </a:extLst>
            </p:cNvPr>
            <p:cNvSpPr/>
            <p:nvPr/>
          </p:nvSpPr>
          <p:spPr>
            <a:xfrm>
              <a:off x="1031789" y="-648062"/>
              <a:ext cx="15523" cy="14761"/>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rgbClr val="285CED"/>
            </a:solidFill>
            <a:ln w="2063"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05A7EA13-3F82-4AB4-F4AC-B3E86DDDA654}"/>
                </a:ext>
              </a:extLst>
            </p:cNvPr>
            <p:cNvSpPr/>
            <p:nvPr/>
          </p:nvSpPr>
          <p:spPr>
            <a:xfrm>
              <a:off x="1020987" y="-635916"/>
              <a:ext cx="24361" cy="17631"/>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rgbClr val="285CED"/>
            </a:solidFill>
            <a:ln w="2063"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D1FF01D2-0DA1-193F-2AFC-28427ED5D2FC}"/>
                </a:ext>
              </a:extLst>
            </p:cNvPr>
            <p:cNvSpPr/>
            <p:nvPr/>
          </p:nvSpPr>
          <p:spPr>
            <a:xfrm>
              <a:off x="1010241" y="-621769"/>
              <a:ext cx="19823" cy="18067"/>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rgbClr val="285CED"/>
            </a:solidFill>
            <a:ln w="2063"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8ED0CA1E-7EAA-F8FD-896A-8F887AFC33DA}"/>
                </a:ext>
              </a:extLst>
            </p:cNvPr>
            <p:cNvSpPr/>
            <p:nvPr/>
          </p:nvSpPr>
          <p:spPr>
            <a:xfrm>
              <a:off x="1000278" y="-606539"/>
              <a:ext cx="15524" cy="15563"/>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rgbClr val="285CED"/>
            </a:solidFill>
            <a:ln w="2063"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4042913C-B80E-8C54-A119-B288FB661A1A}"/>
                </a:ext>
              </a:extLst>
            </p:cNvPr>
            <p:cNvSpPr/>
            <p:nvPr/>
          </p:nvSpPr>
          <p:spPr>
            <a:xfrm>
              <a:off x="992166" y="-596734"/>
              <a:ext cx="16181" cy="1798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rgbClr val="285CED"/>
            </a:solidFill>
            <a:ln w="2063"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C4A3A535-A1E8-930C-21E5-44A841D0F4C5}"/>
                </a:ext>
              </a:extLst>
            </p:cNvPr>
            <p:cNvSpPr/>
            <p:nvPr/>
          </p:nvSpPr>
          <p:spPr>
            <a:xfrm>
              <a:off x="980519" y="-589631"/>
              <a:ext cx="15421" cy="1564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rgbClr val="285CED"/>
            </a:solidFill>
            <a:ln w="2063"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77293E55-0C08-0AA5-DD6B-FB6CFE81A70B}"/>
                </a:ext>
              </a:extLst>
            </p:cNvPr>
            <p:cNvSpPr/>
            <p:nvPr/>
          </p:nvSpPr>
          <p:spPr>
            <a:xfrm>
              <a:off x="962671" y="-585099"/>
              <a:ext cx="18495" cy="22998"/>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rgbClr val="285CED"/>
            </a:solidFill>
            <a:ln w="2063"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15A2CAE9-7F79-AFE0-48A3-B2B1AFA4B296}"/>
                </a:ext>
              </a:extLst>
            </p:cNvPr>
            <p:cNvSpPr/>
            <p:nvPr/>
          </p:nvSpPr>
          <p:spPr>
            <a:xfrm>
              <a:off x="952830" y="-578588"/>
              <a:ext cx="15233" cy="24407"/>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rgbClr val="285CED"/>
            </a:solidFill>
            <a:ln w="2063"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E1636798-2C71-3225-964B-E969F757793A}"/>
                </a:ext>
              </a:extLst>
            </p:cNvPr>
            <p:cNvSpPr/>
            <p:nvPr/>
          </p:nvSpPr>
          <p:spPr>
            <a:xfrm>
              <a:off x="934902" y="-560577"/>
              <a:ext cx="12913" cy="1303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rgbClr val="285CED"/>
            </a:solidFill>
            <a:ln w="2063"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9AA29FD9-1FC8-FFFC-A6B1-33CD64380B92}"/>
                </a:ext>
              </a:extLst>
            </p:cNvPr>
            <p:cNvSpPr/>
            <p:nvPr/>
          </p:nvSpPr>
          <p:spPr>
            <a:xfrm>
              <a:off x="811967" y="-794479"/>
              <a:ext cx="69935" cy="137371"/>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rgbClr val="285CED"/>
            </a:solidFill>
            <a:ln w="2063"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744969DB-0C0A-5617-5322-0C300C343A97}"/>
                </a:ext>
              </a:extLst>
            </p:cNvPr>
            <p:cNvSpPr/>
            <p:nvPr/>
          </p:nvSpPr>
          <p:spPr>
            <a:xfrm>
              <a:off x="885320" y="-831835"/>
              <a:ext cx="56544" cy="174917"/>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rgbClr val="285CED"/>
            </a:solidFill>
            <a:ln w="2063"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7CCD4926-A00B-9786-840B-60C80B73D268}"/>
                </a:ext>
              </a:extLst>
            </p:cNvPr>
            <p:cNvSpPr/>
            <p:nvPr/>
          </p:nvSpPr>
          <p:spPr>
            <a:xfrm>
              <a:off x="767950" y="-846560"/>
              <a:ext cx="225482" cy="71929"/>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rgbClr val="285CED"/>
            </a:solidFill>
            <a:ln w="4012" cap="flat">
              <a:solidFill>
                <a:srgbClr val="FFFFFF"/>
              </a:solid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976CC27F-4C68-94C7-85ED-80F508D10666}"/>
                </a:ext>
              </a:extLst>
            </p:cNvPr>
            <p:cNvSpPr/>
            <p:nvPr/>
          </p:nvSpPr>
          <p:spPr>
            <a:xfrm>
              <a:off x="806577" y="-646002"/>
              <a:ext cx="23009" cy="38593"/>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rgbClr val="285CED"/>
            </a:solidFill>
            <a:ln w="2063"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5EE5F6CA-BF5F-169C-1E06-E34D79ECB241}"/>
                </a:ext>
              </a:extLst>
            </p:cNvPr>
            <p:cNvSpPr/>
            <p:nvPr/>
          </p:nvSpPr>
          <p:spPr>
            <a:xfrm>
              <a:off x="836608" y="-641314"/>
              <a:ext cx="16307" cy="29761"/>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rgbClr val="285CED"/>
            </a:solidFill>
            <a:ln w="2063"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733CA591-DF30-C48F-AB62-7E79F11322BF}"/>
                </a:ext>
              </a:extLst>
            </p:cNvPr>
            <p:cNvSpPr/>
            <p:nvPr/>
          </p:nvSpPr>
          <p:spPr>
            <a:xfrm>
              <a:off x="857205" y="-633094"/>
              <a:ext cx="20633" cy="17647"/>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rgbClr val="285CED"/>
            </a:solidFill>
            <a:ln w="2063"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9BF7ABE1-11E7-C975-D355-34B8831C2644}"/>
                </a:ext>
              </a:extLst>
            </p:cNvPr>
            <p:cNvSpPr/>
            <p:nvPr/>
          </p:nvSpPr>
          <p:spPr>
            <a:xfrm>
              <a:off x="882812" y="-640745"/>
              <a:ext cx="25951" cy="30783"/>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rgbClr val="285CED"/>
            </a:solidFill>
            <a:ln w="2063"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C170568F-A033-5F76-AE64-9AA1D0902BC3}"/>
                </a:ext>
              </a:extLst>
            </p:cNvPr>
            <p:cNvSpPr/>
            <p:nvPr/>
          </p:nvSpPr>
          <p:spPr>
            <a:xfrm>
              <a:off x="911420" y="-637713"/>
              <a:ext cx="19518" cy="2592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rgbClr val="285CED"/>
            </a:solidFill>
            <a:ln w="2063"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3E7B8AA7-F702-6794-4A2D-12A45E41D4F9}"/>
                </a:ext>
              </a:extLst>
            </p:cNvPr>
            <p:cNvSpPr/>
            <p:nvPr/>
          </p:nvSpPr>
          <p:spPr>
            <a:xfrm>
              <a:off x="933389" y="-639234"/>
              <a:ext cx="26611" cy="27268"/>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rgbClr val="285CED"/>
            </a:solidFill>
            <a:ln w="2063"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3CEA2048-70AB-0053-DAD4-EC93D67B6CBD}"/>
                </a:ext>
              </a:extLst>
            </p:cNvPr>
            <p:cNvSpPr/>
            <p:nvPr/>
          </p:nvSpPr>
          <p:spPr>
            <a:xfrm>
              <a:off x="1267990" y="-913158"/>
              <a:ext cx="168780" cy="282798"/>
            </a:xfrm>
            <a:custGeom>
              <a:avLst/>
              <a:gdLst>
                <a:gd name="connsiteX0" fmla="*/ 604335 w 604677"/>
                <a:gd name="connsiteY0" fmla="*/ 301176 h 1013161"/>
                <a:gd name="connsiteX1" fmla="*/ 547487 w 604677"/>
                <a:gd name="connsiteY1" fmla="*/ 264538 h 1013161"/>
                <a:gd name="connsiteX2" fmla="*/ 379873 w 604677"/>
                <a:gd name="connsiteY2" fmla="*/ 370721 h 1013161"/>
                <a:gd name="connsiteX3" fmla="*/ 290109 w 604677"/>
                <a:gd name="connsiteY3" fmla="*/ 457482 h 1013161"/>
                <a:gd name="connsiteX4" fmla="*/ 273651 w 604677"/>
                <a:gd name="connsiteY4" fmla="*/ 458966 h 1013161"/>
                <a:gd name="connsiteX5" fmla="*/ 318770 w 604677"/>
                <a:gd name="connsiteY5" fmla="*/ 361853 h 1013161"/>
                <a:gd name="connsiteX6" fmla="*/ 349972 w 604677"/>
                <a:gd name="connsiteY6" fmla="*/ 285606 h 1013161"/>
                <a:gd name="connsiteX7" fmla="*/ 394865 w 604677"/>
                <a:gd name="connsiteY7" fmla="*/ 249730 h 1013161"/>
                <a:gd name="connsiteX8" fmla="*/ 448740 w 604677"/>
                <a:gd name="connsiteY8" fmla="*/ 198845 h 1013161"/>
                <a:gd name="connsiteX9" fmla="*/ 442710 w 604677"/>
                <a:gd name="connsiteY9" fmla="*/ 176412 h 1013161"/>
                <a:gd name="connsiteX10" fmla="*/ 388876 w 604677"/>
                <a:gd name="connsiteY10" fmla="*/ 165980 h 1013161"/>
                <a:gd name="connsiteX11" fmla="*/ 397859 w 604677"/>
                <a:gd name="connsiteY11" fmla="*/ 118065 h 1013161"/>
                <a:gd name="connsiteX12" fmla="*/ 387348 w 604677"/>
                <a:gd name="connsiteY12" fmla="*/ 55262 h 1013161"/>
                <a:gd name="connsiteX13" fmla="*/ 330499 w 604677"/>
                <a:gd name="connsiteY13" fmla="*/ 7426 h 1013161"/>
                <a:gd name="connsiteX14" fmla="*/ 278317 w 604677"/>
                <a:gd name="connsiteY14" fmla="*/ 28375 h 1013161"/>
                <a:gd name="connsiteX15" fmla="*/ 249883 w 604677"/>
                <a:gd name="connsiteY15" fmla="*/ 152495 h 1013161"/>
                <a:gd name="connsiteX16" fmla="*/ 230266 w 604677"/>
                <a:gd name="connsiteY16" fmla="*/ 300534 h 1013161"/>
                <a:gd name="connsiteX17" fmla="*/ 97096 w 604677"/>
                <a:gd name="connsiteY17" fmla="*/ 405233 h 1013161"/>
                <a:gd name="connsiteX18" fmla="*/ 2830 w 604677"/>
                <a:gd name="connsiteY18" fmla="*/ 417271 h 1013161"/>
                <a:gd name="connsiteX19" fmla="*/ 97096 w 604677"/>
                <a:gd name="connsiteY19" fmla="*/ 521969 h 1013161"/>
                <a:gd name="connsiteX20" fmla="*/ 188388 w 604677"/>
                <a:gd name="connsiteY20" fmla="*/ 471126 h 1013161"/>
                <a:gd name="connsiteX21" fmla="*/ 189875 w 604677"/>
                <a:gd name="connsiteY21" fmla="*/ 536897 h 1013161"/>
                <a:gd name="connsiteX22" fmla="*/ 139737 w 604677"/>
                <a:gd name="connsiteY22" fmla="*/ 595246 h 1013161"/>
                <a:gd name="connsiteX23" fmla="*/ 61929 w 604677"/>
                <a:gd name="connsiteY23" fmla="*/ 650585 h 1013161"/>
                <a:gd name="connsiteX24" fmla="*/ 131498 w 604677"/>
                <a:gd name="connsiteY24" fmla="*/ 638545 h 1013161"/>
                <a:gd name="connsiteX25" fmla="*/ 184609 w 604677"/>
                <a:gd name="connsiteY25" fmla="*/ 698339 h 1013161"/>
                <a:gd name="connsiteX26" fmla="*/ 204681 w 604677"/>
                <a:gd name="connsiteY26" fmla="*/ 687905 h 1013161"/>
                <a:gd name="connsiteX27" fmla="*/ 236068 w 604677"/>
                <a:gd name="connsiteY27" fmla="*/ 572732 h 1013161"/>
                <a:gd name="connsiteX28" fmla="*/ 280961 w 604677"/>
                <a:gd name="connsiteY28" fmla="*/ 531601 h 1013161"/>
                <a:gd name="connsiteX29" fmla="*/ 300433 w 604677"/>
                <a:gd name="connsiteY29" fmla="*/ 546570 h 1013161"/>
                <a:gd name="connsiteX30" fmla="*/ 297418 w 604677"/>
                <a:gd name="connsiteY30" fmla="*/ 571971 h 1013161"/>
                <a:gd name="connsiteX31" fmla="*/ 254777 w 604677"/>
                <a:gd name="connsiteY31" fmla="*/ 667719 h 1013161"/>
                <a:gd name="connsiteX32" fmla="*/ 353544 w 604677"/>
                <a:gd name="connsiteY32" fmla="*/ 560011 h 1013161"/>
                <a:gd name="connsiteX33" fmla="*/ 349807 w 604677"/>
                <a:gd name="connsiteY33" fmla="*/ 512900 h 1013161"/>
                <a:gd name="connsiteX34" fmla="*/ 304935 w 604677"/>
                <a:gd name="connsiteY34" fmla="*/ 511416 h 1013161"/>
                <a:gd name="connsiteX35" fmla="*/ 303407 w 604677"/>
                <a:gd name="connsiteY35" fmla="*/ 491992 h 1013161"/>
                <a:gd name="connsiteX36" fmla="*/ 473375 w 604677"/>
                <a:gd name="connsiteY36" fmla="*/ 318432 h 1013161"/>
                <a:gd name="connsiteX37" fmla="*/ 484340 w 604677"/>
                <a:gd name="connsiteY37" fmla="*/ 306392 h 1013161"/>
                <a:gd name="connsiteX38" fmla="*/ 521881 w 604677"/>
                <a:gd name="connsiteY38" fmla="*/ 316867 h 1013161"/>
                <a:gd name="connsiteX39" fmla="*/ 487479 w 604677"/>
                <a:gd name="connsiteY39" fmla="*/ 602510 h 1013161"/>
                <a:gd name="connsiteX40" fmla="*/ 491216 w 604677"/>
                <a:gd name="connsiteY40" fmla="*/ 900914 h 1013161"/>
                <a:gd name="connsiteX41" fmla="*/ 426128 w 604677"/>
                <a:gd name="connsiteY41" fmla="*/ 911348 h 1013161"/>
                <a:gd name="connsiteX42" fmla="*/ 328083 w 604677"/>
                <a:gd name="connsiteY42" fmla="*/ 852316 h 1013161"/>
                <a:gd name="connsiteX43" fmla="*/ 480644 w 604677"/>
                <a:gd name="connsiteY43" fmla="*/ 983902 h 1013161"/>
                <a:gd name="connsiteX44" fmla="*/ 532268 w 604677"/>
                <a:gd name="connsiteY44" fmla="*/ 995940 h 1013161"/>
                <a:gd name="connsiteX45" fmla="*/ 571172 w 604677"/>
                <a:gd name="connsiteY45" fmla="*/ 948787 h 1013161"/>
                <a:gd name="connsiteX46" fmla="*/ 574909 w 604677"/>
                <a:gd name="connsiteY46" fmla="*/ 817204 h 1013161"/>
                <a:gd name="connsiteX47" fmla="*/ 580134 w 604677"/>
                <a:gd name="connsiteY47" fmla="*/ 656404 h 1013161"/>
                <a:gd name="connsiteX48" fmla="*/ 589116 w 604677"/>
                <a:gd name="connsiteY48" fmla="*/ 441790 h 1013161"/>
                <a:gd name="connsiteX49" fmla="*/ 604335 w 604677"/>
                <a:gd name="connsiteY49" fmla="*/ 301176 h 1013161"/>
                <a:gd name="connsiteX50" fmla="*/ 4316 w 604677"/>
                <a:gd name="connsiteY50" fmla="*/ 939237 h 1013161"/>
                <a:gd name="connsiteX51" fmla="*/ 52203 w 604677"/>
                <a:gd name="connsiteY51" fmla="*/ 1014039 h 1013161"/>
                <a:gd name="connsiteX52" fmla="*/ 106078 w 604677"/>
                <a:gd name="connsiteY52" fmla="*/ 957176 h 1013161"/>
                <a:gd name="connsiteX53" fmla="*/ 8818 w 604677"/>
                <a:gd name="connsiteY53" fmla="*/ 747779 h 1013161"/>
                <a:gd name="connsiteX54" fmla="*/ 4316 w 604677"/>
                <a:gd name="connsiteY54" fmla="*/ 939078 h 1013161"/>
                <a:gd name="connsiteX55" fmla="*/ 297377 w 604677"/>
                <a:gd name="connsiteY55" fmla="*/ 763148 h 1013161"/>
                <a:gd name="connsiteX56" fmla="*/ 260724 w 604677"/>
                <a:gd name="connsiteY56" fmla="*/ 803279 h 1013161"/>
                <a:gd name="connsiteX57" fmla="*/ 252691 w 604677"/>
                <a:gd name="connsiteY57" fmla="*/ 774144 h 1013161"/>
                <a:gd name="connsiteX58" fmla="*/ 290831 w 604677"/>
                <a:gd name="connsiteY58" fmla="*/ 735619 h 1013161"/>
                <a:gd name="connsiteX59" fmla="*/ 249036 w 604677"/>
                <a:gd name="connsiteY59" fmla="*/ 707128 h 1013161"/>
                <a:gd name="connsiteX60" fmla="*/ 200303 w 604677"/>
                <a:gd name="connsiteY60" fmla="*/ 756165 h 1013161"/>
                <a:gd name="connsiteX61" fmla="*/ 169638 w 604677"/>
                <a:gd name="connsiteY61" fmla="*/ 786262 h 1013161"/>
                <a:gd name="connsiteX62" fmla="*/ 183845 w 604677"/>
                <a:gd name="connsiteY62" fmla="*/ 792442 h 1013161"/>
                <a:gd name="connsiteX63" fmla="*/ 211185 w 604677"/>
                <a:gd name="connsiteY63" fmla="*/ 792845 h 1013161"/>
                <a:gd name="connsiteX64" fmla="*/ 211557 w 604677"/>
                <a:gd name="connsiteY64" fmla="*/ 849268 h 1013161"/>
                <a:gd name="connsiteX65" fmla="*/ 178270 w 604677"/>
                <a:gd name="connsiteY65" fmla="*/ 882574 h 1013161"/>
                <a:gd name="connsiteX66" fmla="*/ 208377 w 604677"/>
                <a:gd name="connsiteY66" fmla="*/ 899028 h 1013161"/>
                <a:gd name="connsiteX67" fmla="*/ 213643 w 604677"/>
                <a:gd name="connsiteY67" fmla="*/ 904766 h 1013161"/>
                <a:gd name="connsiteX68" fmla="*/ 221675 w 604677"/>
                <a:gd name="connsiteY68" fmla="*/ 975314 h 1013161"/>
                <a:gd name="connsiteX69" fmla="*/ 293640 w 604677"/>
                <a:gd name="connsiteY69" fmla="*/ 957938 h 1013161"/>
                <a:gd name="connsiteX70" fmla="*/ 276996 w 604677"/>
                <a:gd name="connsiteY70" fmla="*/ 852678 h 1013161"/>
                <a:gd name="connsiteX71" fmla="*/ 289345 w 604677"/>
                <a:gd name="connsiteY71" fmla="*/ 834338 h 1013161"/>
                <a:gd name="connsiteX72" fmla="*/ 309953 w 604677"/>
                <a:gd name="connsiteY72" fmla="*/ 813752 h 1013161"/>
                <a:gd name="connsiteX73" fmla="*/ 297212 w 604677"/>
                <a:gd name="connsiteY73" fmla="*/ 762987 h 10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4677" h="1013161">
                  <a:moveTo>
                    <a:pt x="604335" y="301176"/>
                  </a:moveTo>
                  <a:cubicBezTo>
                    <a:pt x="599235" y="285887"/>
                    <a:pt x="583376" y="263054"/>
                    <a:pt x="547487" y="264538"/>
                  </a:cubicBezTo>
                  <a:cubicBezTo>
                    <a:pt x="511598" y="266022"/>
                    <a:pt x="426293" y="330350"/>
                    <a:pt x="379873" y="370721"/>
                  </a:cubicBezTo>
                  <a:cubicBezTo>
                    <a:pt x="354308" y="393034"/>
                    <a:pt x="312431" y="438420"/>
                    <a:pt x="290109" y="457482"/>
                  </a:cubicBezTo>
                  <a:cubicBezTo>
                    <a:pt x="283604" y="463059"/>
                    <a:pt x="274931" y="465026"/>
                    <a:pt x="273651" y="458966"/>
                  </a:cubicBezTo>
                  <a:cubicBezTo>
                    <a:pt x="272804" y="454953"/>
                    <a:pt x="298472" y="407920"/>
                    <a:pt x="318770" y="361853"/>
                  </a:cubicBezTo>
                  <a:cubicBezTo>
                    <a:pt x="331945" y="331995"/>
                    <a:pt x="337603" y="302540"/>
                    <a:pt x="349972" y="285606"/>
                  </a:cubicBezTo>
                  <a:cubicBezTo>
                    <a:pt x="361164" y="270156"/>
                    <a:pt x="376507" y="263293"/>
                    <a:pt x="394865" y="249730"/>
                  </a:cubicBezTo>
                  <a:cubicBezTo>
                    <a:pt x="414626" y="234794"/>
                    <a:pt x="432695" y="217730"/>
                    <a:pt x="448740" y="198845"/>
                  </a:cubicBezTo>
                  <a:cubicBezTo>
                    <a:pt x="451713" y="195113"/>
                    <a:pt x="457681" y="180908"/>
                    <a:pt x="442710" y="176412"/>
                  </a:cubicBezTo>
                  <a:cubicBezTo>
                    <a:pt x="427739" y="171918"/>
                    <a:pt x="391850" y="179423"/>
                    <a:pt x="388876" y="165980"/>
                  </a:cubicBezTo>
                  <a:cubicBezTo>
                    <a:pt x="385903" y="152536"/>
                    <a:pt x="396351" y="133032"/>
                    <a:pt x="397859" y="118065"/>
                  </a:cubicBezTo>
                  <a:cubicBezTo>
                    <a:pt x="399387" y="103096"/>
                    <a:pt x="402319" y="79179"/>
                    <a:pt x="387348" y="55262"/>
                  </a:cubicBezTo>
                  <a:cubicBezTo>
                    <a:pt x="373843" y="33789"/>
                    <a:pt x="353978" y="17065"/>
                    <a:pt x="330499" y="7426"/>
                  </a:cubicBezTo>
                  <a:cubicBezTo>
                    <a:pt x="299112" y="-6057"/>
                    <a:pt x="288622" y="1448"/>
                    <a:pt x="278317" y="28375"/>
                  </a:cubicBezTo>
                  <a:cubicBezTo>
                    <a:pt x="263099" y="67420"/>
                    <a:pt x="251370" y="136042"/>
                    <a:pt x="249883" y="152495"/>
                  </a:cubicBezTo>
                  <a:cubicBezTo>
                    <a:pt x="248396" y="168948"/>
                    <a:pt x="242222" y="276456"/>
                    <a:pt x="230266" y="300534"/>
                  </a:cubicBezTo>
                  <a:cubicBezTo>
                    <a:pt x="202595" y="355832"/>
                    <a:pt x="126996" y="396243"/>
                    <a:pt x="97096" y="405233"/>
                  </a:cubicBezTo>
                  <a:cubicBezTo>
                    <a:pt x="67174" y="414222"/>
                    <a:pt x="49188" y="418676"/>
                    <a:pt x="2830" y="417271"/>
                  </a:cubicBezTo>
                  <a:cubicBezTo>
                    <a:pt x="4316" y="432198"/>
                    <a:pt x="34217" y="518037"/>
                    <a:pt x="97096" y="521969"/>
                  </a:cubicBezTo>
                  <a:cubicBezTo>
                    <a:pt x="144982" y="524940"/>
                    <a:pt x="171889" y="471126"/>
                    <a:pt x="188388" y="471126"/>
                  </a:cubicBezTo>
                  <a:cubicBezTo>
                    <a:pt x="204887" y="471126"/>
                    <a:pt x="196731" y="511735"/>
                    <a:pt x="189875" y="536897"/>
                  </a:cubicBezTo>
                  <a:cubicBezTo>
                    <a:pt x="185373" y="553392"/>
                    <a:pt x="169803" y="571329"/>
                    <a:pt x="139737" y="595246"/>
                  </a:cubicBezTo>
                  <a:cubicBezTo>
                    <a:pt x="117291" y="613183"/>
                    <a:pt x="51934" y="633932"/>
                    <a:pt x="61929" y="650585"/>
                  </a:cubicBezTo>
                  <a:cubicBezTo>
                    <a:pt x="70912" y="665554"/>
                    <a:pt x="101597" y="658811"/>
                    <a:pt x="131498" y="638545"/>
                  </a:cubicBezTo>
                  <a:cubicBezTo>
                    <a:pt x="145106" y="629356"/>
                    <a:pt x="175668" y="696855"/>
                    <a:pt x="184609" y="698339"/>
                  </a:cubicBezTo>
                  <a:cubicBezTo>
                    <a:pt x="193571" y="699825"/>
                    <a:pt x="201831" y="699864"/>
                    <a:pt x="204681" y="687905"/>
                  </a:cubicBezTo>
                  <a:cubicBezTo>
                    <a:pt x="207530" y="675947"/>
                    <a:pt x="227333" y="595246"/>
                    <a:pt x="236068" y="572732"/>
                  </a:cubicBezTo>
                  <a:cubicBezTo>
                    <a:pt x="241334" y="559250"/>
                    <a:pt x="255541" y="533085"/>
                    <a:pt x="280961" y="531601"/>
                  </a:cubicBezTo>
                  <a:cubicBezTo>
                    <a:pt x="293288" y="530878"/>
                    <a:pt x="300433" y="540590"/>
                    <a:pt x="300433" y="546570"/>
                  </a:cubicBezTo>
                  <a:cubicBezTo>
                    <a:pt x="301383" y="555156"/>
                    <a:pt x="300351" y="563844"/>
                    <a:pt x="297418" y="571971"/>
                  </a:cubicBezTo>
                  <a:cubicBezTo>
                    <a:pt x="280961" y="613866"/>
                    <a:pt x="264544" y="655762"/>
                    <a:pt x="254777" y="667719"/>
                  </a:cubicBezTo>
                  <a:cubicBezTo>
                    <a:pt x="266836" y="677431"/>
                    <a:pt x="346007" y="567838"/>
                    <a:pt x="353544" y="560011"/>
                  </a:cubicBezTo>
                  <a:cubicBezTo>
                    <a:pt x="374504" y="538342"/>
                    <a:pt x="360297" y="514425"/>
                    <a:pt x="349807" y="512900"/>
                  </a:cubicBezTo>
                  <a:cubicBezTo>
                    <a:pt x="339337" y="511374"/>
                    <a:pt x="316891" y="512900"/>
                    <a:pt x="304935" y="511416"/>
                  </a:cubicBezTo>
                  <a:cubicBezTo>
                    <a:pt x="292958" y="509929"/>
                    <a:pt x="294445" y="505436"/>
                    <a:pt x="303407" y="491992"/>
                  </a:cubicBezTo>
                  <a:cubicBezTo>
                    <a:pt x="311791" y="479393"/>
                    <a:pt x="401431" y="402223"/>
                    <a:pt x="473375" y="318432"/>
                  </a:cubicBezTo>
                  <a:cubicBezTo>
                    <a:pt x="476658" y="314097"/>
                    <a:pt x="480334" y="310068"/>
                    <a:pt x="484340" y="306392"/>
                  </a:cubicBezTo>
                  <a:cubicBezTo>
                    <a:pt x="492042" y="300334"/>
                    <a:pt x="521881" y="295919"/>
                    <a:pt x="521881" y="316867"/>
                  </a:cubicBezTo>
                  <a:cubicBezTo>
                    <a:pt x="521881" y="337814"/>
                    <a:pt x="485950" y="439503"/>
                    <a:pt x="487479" y="602510"/>
                  </a:cubicBezTo>
                  <a:cubicBezTo>
                    <a:pt x="487747" y="635938"/>
                    <a:pt x="485476" y="791800"/>
                    <a:pt x="491216" y="900914"/>
                  </a:cubicBezTo>
                  <a:cubicBezTo>
                    <a:pt x="492682" y="929325"/>
                    <a:pt x="451631" y="926196"/>
                    <a:pt x="426128" y="911348"/>
                  </a:cubicBezTo>
                  <a:cubicBezTo>
                    <a:pt x="379728" y="884461"/>
                    <a:pt x="347556" y="867205"/>
                    <a:pt x="328083" y="852316"/>
                  </a:cubicBezTo>
                  <a:cubicBezTo>
                    <a:pt x="344562" y="892686"/>
                    <a:pt x="390198" y="927841"/>
                    <a:pt x="480644" y="983902"/>
                  </a:cubicBezTo>
                  <a:cubicBezTo>
                    <a:pt x="494851" y="992731"/>
                    <a:pt x="523285" y="998869"/>
                    <a:pt x="532268" y="995940"/>
                  </a:cubicBezTo>
                  <a:cubicBezTo>
                    <a:pt x="541271" y="993011"/>
                    <a:pt x="566691" y="984705"/>
                    <a:pt x="571172" y="948787"/>
                  </a:cubicBezTo>
                  <a:cubicBezTo>
                    <a:pt x="573381" y="931131"/>
                    <a:pt x="573588" y="875633"/>
                    <a:pt x="574909" y="817204"/>
                  </a:cubicBezTo>
                  <a:cubicBezTo>
                    <a:pt x="576231" y="757009"/>
                    <a:pt x="580134" y="691317"/>
                    <a:pt x="580134" y="656404"/>
                  </a:cubicBezTo>
                  <a:cubicBezTo>
                    <a:pt x="580134" y="587621"/>
                    <a:pt x="588476" y="450738"/>
                    <a:pt x="589116" y="441790"/>
                  </a:cubicBezTo>
                  <a:cubicBezTo>
                    <a:pt x="596117" y="351297"/>
                    <a:pt x="608837" y="314659"/>
                    <a:pt x="604335" y="301176"/>
                  </a:cubicBezTo>
                  <a:close/>
                  <a:moveTo>
                    <a:pt x="4316" y="939237"/>
                  </a:moveTo>
                  <a:cubicBezTo>
                    <a:pt x="8611" y="970498"/>
                    <a:pt x="25276" y="1014039"/>
                    <a:pt x="52203" y="1014039"/>
                  </a:cubicBezTo>
                  <a:cubicBezTo>
                    <a:pt x="74690" y="1014039"/>
                    <a:pt x="107565" y="987112"/>
                    <a:pt x="106078" y="957176"/>
                  </a:cubicBezTo>
                  <a:cubicBezTo>
                    <a:pt x="102547" y="886989"/>
                    <a:pt x="56705" y="804682"/>
                    <a:pt x="8818" y="747779"/>
                  </a:cubicBezTo>
                  <a:cubicBezTo>
                    <a:pt x="8818" y="747618"/>
                    <a:pt x="-6153" y="862790"/>
                    <a:pt x="4316" y="939078"/>
                  </a:cubicBezTo>
                  <a:close/>
                  <a:moveTo>
                    <a:pt x="297377" y="763148"/>
                  </a:moveTo>
                  <a:cubicBezTo>
                    <a:pt x="287259" y="764993"/>
                    <a:pt x="273052" y="785181"/>
                    <a:pt x="260724" y="803279"/>
                  </a:cubicBezTo>
                  <a:cubicBezTo>
                    <a:pt x="251370" y="816923"/>
                    <a:pt x="245237" y="784819"/>
                    <a:pt x="252691" y="774144"/>
                  </a:cubicBezTo>
                  <a:cubicBezTo>
                    <a:pt x="260166" y="763470"/>
                    <a:pt x="280114" y="761103"/>
                    <a:pt x="290831" y="735619"/>
                  </a:cubicBezTo>
                  <a:cubicBezTo>
                    <a:pt x="306897" y="697497"/>
                    <a:pt x="274786" y="689630"/>
                    <a:pt x="249036" y="707128"/>
                  </a:cubicBezTo>
                  <a:cubicBezTo>
                    <a:pt x="229460" y="720450"/>
                    <a:pt x="215480" y="738267"/>
                    <a:pt x="200303" y="756165"/>
                  </a:cubicBezTo>
                  <a:cubicBezTo>
                    <a:pt x="189875" y="768525"/>
                    <a:pt x="168192" y="778679"/>
                    <a:pt x="169638" y="786262"/>
                  </a:cubicBezTo>
                  <a:cubicBezTo>
                    <a:pt x="170485" y="790277"/>
                    <a:pt x="178992" y="791319"/>
                    <a:pt x="183845" y="792442"/>
                  </a:cubicBezTo>
                  <a:cubicBezTo>
                    <a:pt x="196896" y="795454"/>
                    <a:pt x="210421" y="787949"/>
                    <a:pt x="211185" y="792845"/>
                  </a:cubicBezTo>
                  <a:cubicBezTo>
                    <a:pt x="213044" y="804883"/>
                    <a:pt x="216451" y="837789"/>
                    <a:pt x="211557" y="849268"/>
                  </a:cubicBezTo>
                  <a:cubicBezTo>
                    <a:pt x="207055" y="859780"/>
                    <a:pt x="178270" y="863112"/>
                    <a:pt x="178270" y="882574"/>
                  </a:cubicBezTo>
                  <a:cubicBezTo>
                    <a:pt x="178270" y="896018"/>
                    <a:pt x="200860" y="894612"/>
                    <a:pt x="208377" y="899028"/>
                  </a:cubicBezTo>
                  <a:cubicBezTo>
                    <a:pt x="210545" y="900311"/>
                    <a:pt x="213147" y="901998"/>
                    <a:pt x="213643" y="904766"/>
                  </a:cubicBezTo>
                  <a:cubicBezTo>
                    <a:pt x="216203" y="919774"/>
                    <a:pt x="221262" y="961831"/>
                    <a:pt x="221675" y="975314"/>
                  </a:cubicBezTo>
                  <a:cubicBezTo>
                    <a:pt x="224628" y="1005010"/>
                    <a:pt x="289923" y="985025"/>
                    <a:pt x="293640" y="957938"/>
                  </a:cubicBezTo>
                  <a:cubicBezTo>
                    <a:pt x="297666" y="928724"/>
                    <a:pt x="287465" y="885704"/>
                    <a:pt x="276996" y="852678"/>
                  </a:cubicBezTo>
                  <a:cubicBezTo>
                    <a:pt x="274497" y="844652"/>
                    <a:pt x="281002" y="841281"/>
                    <a:pt x="289345" y="834338"/>
                  </a:cubicBezTo>
                  <a:cubicBezTo>
                    <a:pt x="296923" y="828226"/>
                    <a:pt x="303841" y="821328"/>
                    <a:pt x="309953" y="813752"/>
                  </a:cubicBezTo>
                  <a:cubicBezTo>
                    <a:pt x="323231" y="795252"/>
                    <a:pt x="314558" y="759738"/>
                    <a:pt x="297212" y="762987"/>
                  </a:cubicBezTo>
                  <a:close/>
                </a:path>
              </a:pathLst>
            </a:custGeom>
            <a:solidFill>
              <a:srgbClr val="285CED"/>
            </a:solidFill>
            <a:ln w="2063"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84C68430-FAC5-3174-9F37-F32938A97450}"/>
                </a:ext>
              </a:extLst>
            </p:cNvPr>
            <p:cNvSpPr/>
            <p:nvPr/>
          </p:nvSpPr>
          <p:spPr>
            <a:xfrm>
              <a:off x="1487840" y="-878764"/>
              <a:ext cx="119868" cy="217858"/>
            </a:xfrm>
            <a:custGeom>
              <a:avLst/>
              <a:gdLst>
                <a:gd name="connsiteX0" fmla="*/ 261075 w 429441"/>
                <a:gd name="connsiteY0" fmla="*/ 62059 h 780506"/>
                <a:gd name="connsiteX1" fmla="*/ 285153 w 429441"/>
                <a:gd name="connsiteY1" fmla="*/ 86137 h 780506"/>
                <a:gd name="connsiteX2" fmla="*/ 285875 w 429441"/>
                <a:gd name="connsiteY2" fmla="*/ 117559 h 780506"/>
                <a:gd name="connsiteX3" fmla="*/ 270182 w 429441"/>
                <a:gd name="connsiteY3" fmla="*/ 154198 h 780506"/>
                <a:gd name="connsiteX4" fmla="*/ 360669 w 429441"/>
                <a:gd name="connsiteY4" fmla="*/ 107084 h 780506"/>
                <a:gd name="connsiteX5" fmla="*/ 375846 w 429441"/>
                <a:gd name="connsiteY5" fmla="*/ 85014 h 780506"/>
                <a:gd name="connsiteX6" fmla="*/ 347226 w 429441"/>
                <a:gd name="connsiteY6" fmla="*/ 40549 h 780506"/>
                <a:gd name="connsiteX7" fmla="*/ 290377 w 429441"/>
                <a:gd name="connsiteY7" fmla="*/ 4633 h 780506"/>
                <a:gd name="connsiteX8" fmla="*/ 251473 w 429441"/>
                <a:gd name="connsiteY8" fmla="*/ 1624 h 780506"/>
                <a:gd name="connsiteX9" fmla="*/ 232000 w 429441"/>
                <a:gd name="connsiteY9" fmla="*/ 12097 h 780506"/>
                <a:gd name="connsiteX10" fmla="*/ 228283 w 429441"/>
                <a:gd name="connsiteY10" fmla="*/ 44202 h 780506"/>
                <a:gd name="connsiteX11" fmla="*/ 261075 w 429441"/>
                <a:gd name="connsiteY11" fmla="*/ 62059 h 780506"/>
                <a:gd name="connsiteX12" fmla="*/ 338883 w 429441"/>
                <a:gd name="connsiteY12" fmla="*/ 280524 h 780506"/>
                <a:gd name="connsiteX13" fmla="*/ 282943 w 429441"/>
                <a:gd name="connsiteY13" fmla="*/ 314033 h 780506"/>
                <a:gd name="connsiteX14" fmla="*/ 222171 w 429441"/>
                <a:gd name="connsiteY14" fmla="*/ 361547 h 780506"/>
                <a:gd name="connsiteX15" fmla="*/ 208728 w 429441"/>
                <a:gd name="connsiteY15" fmla="*/ 379885 h 780506"/>
                <a:gd name="connsiteX16" fmla="*/ 235614 w 429441"/>
                <a:gd name="connsiteY16" fmla="*/ 378081 h 780506"/>
                <a:gd name="connsiteX17" fmla="*/ 270822 w 429441"/>
                <a:gd name="connsiteY17" fmla="*/ 355929 h 780506"/>
                <a:gd name="connsiteX18" fmla="*/ 284203 w 429441"/>
                <a:gd name="connsiteY18" fmla="*/ 371979 h 780506"/>
                <a:gd name="connsiteX19" fmla="*/ 256408 w 429441"/>
                <a:gd name="connsiteY19" fmla="*/ 403082 h 780506"/>
                <a:gd name="connsiteX20" fmla="*/ 249800 w 429441"/>
                <a:gd name="connsiteY20" fmla="*/ 420377 h 780506"/>
                <a:gd name="connsiteX21" fmla="*/ 204226 w 429441"/>
                <a:gd name="connsiteY21" fmla="*/ 451719 h 780506"/>
                <a:gd name="connsiteX22" fmla="*/ 186963 w 429441"/>
                <a:gd name="connsiteY22" fmla="*/ 460386 h 780506"/>
                <a:gd name="connsiteX23" fmla="*/ 178662 w 429441"/>
                <a:gd name="connsiteY23" fmla="*/ 410345 h 780506"/>
                <a:gd name="connsiteX24" fmla="*/ 154089 w 429441"/>
                <a:gd name="connsiteY24" fmla="*/ 403082 h 780506"/>
                <a:gd name="connsiteX25" fmla="*/ 147254 w 429441"/>
                <a:gd name="connsiteY25" fmla="*/ 464520 h 780506"/>
                <a:gd name="connsiteX26" fmla="*/ 146614 w 429441"/>
                <a:gd name="connsiteY26" fmla="*/ 516006 h 780506"/>
                <a:gd name="connsiteX27" fmla="*/ 169018 w 429441"/>
                <a:gd name="connsiteY27" fmla="*/ 517370 h 780506"/>
                <a:gd name="connsiteX28" fmla="*/ 174160 w 429441"/>
                <a:gd name="connsiteY28" fmla="*/ 493292 h 780506"/>
                <a:gd name="connsiteX29" fmla="*/ 193860 w 429441"/>
                <a:gd name="connsiteY29" fmla="*/ 502601 h 780506"/>
                <a:gd name="connsiteX30" fmla="*/ 192497 w 429441"/>
                <a:gd name="connsiteY30" fmla="*/ 606497 h 780506"/>
                <a:gd name="connsiteX31" fmla="*/ 187769 w 429441"/>
                <a:gd name="connsiteY31" fmla="*/ 697874 h 780506"/>
                <a:gd name="connsiteX32" fmla="*/ 140357 w 429441"/>
                <a:gd name="connsiteY32" fmla="*/ 692456 h 780506"/>
                <a:gd name="connsiteX33" fmla="*/ 205961 w 429441"/>
                <a:gd name="connsiteY33" fmla="*/ 756984 h 780506"/>
                <a:gd name="connsiteX34" fmla="*/ 226673 w 429441"/>
                <a:gd name="connsiteY34" fmla="*/ 752530 h 780506"/>
                <a:gd name="connsiteX35" fmla="*/ 224422 w 429441"/>
                <a:gd name="connsiteY35" fmla="*/ 547548 h 780506"/>
                <a:gd name="connsiteX36" fmla="*/ 231133 w 429441"/>
                <a:gd name="connsiteY36" fmla="*/ 539320 h 780506"/>
                <a:gd name="connsiteX37" fmla="*/ 231133 w 429441"/>
                <a:gd name="connsiteY37" fmla="*/ 519257 h 780506"/>
                <a:gd name="connsiteX38" fmla="*/ 224380 w 429441"/>
                <a:gd name="connsiteY38" fmla="*/ 497505 h 780506"/>
                <a:gd name="connsiteX39" fmla="*/ 262562 w 429441"/>
                <a:gd name="connsiteY39" fmla="*/ 475074 h 780506"/>
                <a:gd name="connsiteX40" fmla="*/ 293640 w 429441"/>
                <a:gd name="connsiteY40" fmla="*/ 446100 h 780506"/>
                <a:gd name="connsiteX41" fmla="*/ 295684 w 429441"/>
                <a:gd name="connsiteY41" fmla="*/ 417126 h 780506"/>
                <a:gd name="connsiteX42" fmla="*/ 294672 w 429441"/>
                <a:gd name="connsiteY42" fmla="*/ 393048 h 780506"/>
                <a:gd name="connsiteX43" fmla="*/ 389620 w 429441"/>
                <a:gd name="connsiteY43" fmla="*/ 313352 h 780506"/>
                <a:gd name="connsiteX44" fmla="*/ 390260 w 429441"/>
                <a:gd name="connsiteY44" fmla="*/ 293648 h 780506"/>
                <a:gd name="connsiteX45" fmla="*/ 338883 w 429441"/>
                <a:gd name="connsiteY45" fmla="*/ 280524 h 780506"/>
                <a:gd name="connsiteX46" fmla="*/ 429329 w 429441"/>
                <a:gd name="connsiteY46" fmla="*/ 169726 h 780506"/>
                <a:gd name="connsiteX47" fmla="*/ 412871 w 429441"/>
                <a:gd name="connsiteY47" fmla="*/ 150305 h 780506"/>
                <a:gd name="connsiteX48" fmla="*/ 382186 w 429441"/>
                <a:gd name="connsiteY48" fmla="*/ 146573 h 780506"/>
                <a:gd name="connsiteX49" fmla="*/ 321620 w 429441"/>
                <a:gd name="connsiteY49" fmla="*/ 176469 h 780506"/>
                <a:gd name="connsiteX50" fmla="*/ 189131 w 429441"/>
                <a:gd name="connsiteY50" fmla="*/ 234818 h 780506"/>
                <a:gd name="connsiteX51" fmla="*/ 57448 w 429441"/>
                <a:gd name="connsiteY51" fmla="*/ 312588 h 780506"/>
                <a:gd name="connsiteX52" fmla="*/ 599 w 429441"/>
                <a:gd name="connsiteY52" fmla="*/ 319290 h 780506"/>
                <a:gd name="connsiteX53" fmla="*/ 40990 w 429441"/>
                <a:gd name="connsiteY53" fmla="*/ 365680 h 780506"/>
                <a:gd name="connsiteX54" fmla="*/ 105232 w 429441"/>
                <a:gd name="connsiteY54" fmla="*/ 364196 h 780506"/>
                <a:gd name="connsiteX55" fmla="*/ 167325 w 429441"/>
                <a:gd name="connsiteY55" fmla="*/ 305847 h 780506"/>
                <a:gd name="connsiteX56" fmla="*/ 256326 w 429441"/>
                <a:gd name="connsiteY56" fmla="*/ 249665 h 780506"/>
                <a:gd name="connsiteX57" fmla="*/ 370787 w 429441"/>
                <a:gd name="connsiteY57" fmla="*/ 196574 h 780506"/>
                <a:gd name="connsiteX58" fmla="*/ 416444 w 429441"/>
                <a:gd name="connsiteY58" fmla="*/ 186140 h 780506"/>
                <a:gd name="connsiteX59" fmla="*/ 429329 w 429441"/>
                <a:gd name="connsiteY59" fmla="*/ 169726 h 780506"/>
                <a:gd name="connsiteX60" fmla="*/ 113780 w 429441"/>
                <a:gd name="connsiteY60" fmla="*/ 612838 h 780506"/>
                <a:gd name="connsiteX61" fmla="*/ 76198 w 429441"/>
                <a:gd name="connsiteY61" fmla="*/ 654333 h 780506"/>
                <a:gd name="connsiteX62" fmla="*/ 66637 w 429441"/>
                <a:gd name="connsiteY62" fmla="*/ 672271 h 780506"/>
                <a:gd name="connsiteX63" fmla="*/ 55445 w 429441"/>
                <a:gd name="connsiteY63" fmla="*/ 679012 h 780506"/>
                <a:gd name="connsiteX64" fmla="*/ 44253 w 429441"/>
                <a:gd name="connsiteY64" fmla="*/ 668338 h 780506"/>
                <a:gd name="connsiteX65" fmla="*/ 26824 w 429441"/>
                <a:gd name="connsiteY65" fmla="*/ 677889 h 780506"/>
                <a:gd name="connsiteX66" fmla="*/ 12803 w 429441"/>
                <a:gd name="connsiteY66" fmla="*/ 732867 h 780506"/>
                <a:gd name="connsiteX67" fmla="*/ 32441 w 429441"/>
                <a:gd name="connsiteY67" fmla="*/ 778292 h 780506"/>
                <a:gd name="connsiteX68" fmla="*/ 61062 w 429441"/>
                <a:gd name="connsiteY68" fmla="*/ 777731 h 780506"/>
                <a:gd name="connsiteX69" fmla="*/ 73390 w 429441"/>
                <a:gd name="connsiteY69" fmla="*/ 747995 h 780506"/>
                <a:gd name="connsiteX70" fmla="*/ 75083 w 429441"/>
                <a:gd name="connsiteY70" fmla="*/ 723917 h 780506"/>
                <a:gd name="connsiteX71" fmla="*/ 96951 w 429441"/>
                <a:gd name="connsiteY71" fmla="*/ 700361 h 780506"/>
                <a:gd name="connsiteX72" fmla="*/ 123341 w 429441"/>
                <a:gd name="connsiteY72" fmla="*/ 659430 h 780506"/>
                <a:gd name="connsiteX73" fmla="*/ 146345 w 429441"/>
                <a:gd name="connsiteY73" fmla="*/ 582019 h 780506"/>
                <a:gd name="connsiteX74" fmla="*/ 113863 w 429441"/>
                <a:gd name="connsiteY74" fmla="*/ 612838 h 780506"/>
                <a:gd name="connsiteX75" fmla="*/ 367421 w 429441"/>
                <a:gd name="connsiteY75" fmla="*/ 588160 h 780506"/>
                <a:gd name="connsiteX76" fmla="*/ 344417 w 429441"/>
                <a:gd name="connsiteY76" fmla="*/ 561231 h 780506"/>
                <a:gd name="connsiteX77" fmla="*/ 310180 w 429441"/>
                <a:gd name="connsiteY77" fmla="*/ 560669 h 780506"/>
                <a:gd name="connsiteX78" fmla="*/ 301776 w 429441"/>
                <a:gd name="connsiteY78" fmla="*/ 567974 h 780506"/>
                <a:gd name="connsiteX79" fmla="*/ 292793 w 429441"/>
                <a:gd name="connsiteY79" fmla="*/ 571304 h 780506"/>
                <a:gd name="connsiteX80" fmla="*/ 305121 w 429441"/>
                <a:gd name="connsiteY80" fmla="*/ 587035 h 780506"/>
                <a:gd name="connsiteX81" fmla="*/ 314661 w 429441"/>
                <a:gd name="connsiteY81" fmla="*/ 626843 h 780506"/>
                <a:gd name="connsiteX82" fmla="*/ 319163 w 429441"/>
                <a:gd name="connsiteY82" fmla="*/ 673394 h 780506"/>
                <a:gd name="connsiteX83" fmla="*/ 352801 w 429441"/>
                <a:gd name="connsiteY83" fmla="*/ 681421 h 780506"/>
                <a:gd name="connsiteX84" fmla="*/ 373595 w 429441"/>
                <a:gd name="connsiteY84" fmla="*/ 613199 h 780506"/>
                <a:gd name="connsiteX85" fmla="*/ 367504 w 429441"/>
                <a:gd name="connsiteY85" fmla="*/ 588160 h 78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29441" h="780506">
                  <a:moveTo>
                    <a:pt x="261075" y="62059"/>
                  </a:moveTo>
                  <a:cubicBezTo>
                    <a:pt x="271524" y="67228"/>
                    <a:pt x="279990" y="75686"/>
                    <a:pt x="285153" y="86137"/>
                  </a:cubicBezTo>
                  <a:cubicBezTo>
                    <a:pt x="289097" y="96202"/>
                    <a:pt x="289344" y="107325"/>
                    <a:pt x="285875" y="117559"/>
                  </a:cubicBezTo>
                  <a:cubicBezTo>
                    <a:pt x="282262" y="126546"/>
                    <a:pt x="265804" y="151950"/>
                    <a:pt x="270182" y="154198"/>
                  </a:cubicBezTo>
                  <a:cubicBezTo>
                    <a:pt x="288849" y="145208"/>
                    <a:pt x="322384" y="124259"/>
                    <a:pt x="360669" y="107084"/>
                  </a:cubicBezTo>
                  <a:cubicBezTo>
                    <a:pt x="371076" y="102390"/>
                    <a:pt x="375247" y="97052"/>
                    <a:pt x="375846" y="85014"/>
                  </a:cubicBezTo>
                  <a:cubicBezTo>
                    <a:pt x="376404" y="74178"/>
                    <a:pt x="360669" y="52508"/>
                    <a:pt x="347226" y="40549"/>
                  </a:cubicBezTo>
                  <a:cubicBezTo>
                    <a:pt x="333783" y="28591"/>
                    <a:pt x="300495" y="7281"/>
                    <a:pt x="290377" y="4633"/>
                  </a:cubicBezTo>
                  <a:cubicBezTo>
                    <a:pt x="277739" y="1027"/>
                    <a:pt x="264523" y="3"/>
                    <a:pt x="251473" y="1624"/>
                  </a:cubicBezTo>
                  <a:cubicBezTo>
                    <a:pt x="244018" y="3110"/>
                    <a:pt x="232000" y="12097"/>
                    <a:pt x="232000" y="12097"/>
                  </a:cubicBezTo>
                  <a:cubicBezTo>
                    <a:pt x="226528" y="21871"/>
                    <a:pt x="225186" y="33432"/>
                    <a:pt x="228283" y="44202"/>
                  </a:cubicBezTo>
                  <a:cubicBezTo>
                    <a:pt x="231174" y="51586"/>
                    <a:pt x="250585" y="57565"/>
                    <a:pt x="261075" y="62059"/>
                  </a:cubicBezTo>
                  <a:close/>
                  <a:moveTo>
                    <a:pt x="338883" y="280524"/>
                  </a:moveTo>
                  <a:cubicBezTo>
                    <a:pt x="329033" y="284256"/>
                    <a:pt x="304832" y="298102"/>
                    <a:pt x="282943" y="314033"/>
                  </a:cubicBezTo>
                  <a:cubicBezTo>
                    <a:pt x="253373" y="335502"/>
                    <a:pt x="225268" y="358658"/>
                    <a:pt x="222171" y="361547"/>
                  </a:cubicBezTo>
                  <a:cubicBezTo>
                    <a:pt x="217401" y="366041"/>
                    <a:pt x="204185" y="377117"/>
                    <a:pt x="208728" y="379885"/>
                  </a:cubicBezTo>
                  <a:cubicBezTo>
                    <a:pt x="215419" y="383900"/>
                    <a:pt x="226342" y="381732"/>
                    <a:pt x="235614" y="378081"/>
                  </a:cubicBezTo>
                  <a:cubicBezTo>
                    <a:pt x="242077" y="375592"/>
                    <a:pt x="256986" y="363954"/>
                    <a:pt x="270822" y="355929"/>
                  </a:cubicBezTo>
                  <a:cubicBezTo>
                    <a:pt x="276604" y="352597"/>
                    <a:pt x="290893" y="357052"/>
                    <a:pt x="284203" y="371979"/>
                  </a:cubicBezTo>
                  <a:cubicBezTo>
                    <a:pt x="280713" y="379565"/>
                    <a:pt x="261839" y="395257"/>
                    <a:pt x="256408" y="403082"/>
                  </a:cubicBezTo>
                  <a:cubicBezTo>
                    <a:pt x="252691" y="408459"/>
                    <a:pt x="254921" y="417246"/>
                    <a:pt x="249800" y="420377"/>
                  </a:cubicBezTo>
                  <a:cubicBezTo>
                    <a:pt x="237349" y="427961"/>
                    <a:pt x="223906" y="434182"/>
                    <a:pt x="204226" y="451719"/>
                  </a:cubicBezTo>
                  <a:cubicBezTo>
                    <a:pt x="200220" y="455290"/>
                    <a:pt x="194955" y="466686"/>
                    <a:pt x="186963" y="460386"/>
                  </a:cubicBezTo>
                  <a:cubicBezTo>
                    <a:pt x="175564" y="451438"/>
                    <a:pt x="187644" y="428283"/>
                    <a:pt x="178662" y="410345"/>
                  </a:cubicBezTo>
                  <a:cubicBezTo>
                    <a:pt x="173685" y="400392"/>
                    <a:pt x="153800" y="385865"/>
                    <a:pt x="154089" y="403082"/>
                  </a:cubicBezTo>
                  <a:cubicBezTo>
                    <a:pt x="154089" y="413955"/>
                    <a:pt x="152086" y="447223"/>
                    <a:pt x="147254" y="464520"/>
                  </a:cubicBezTo>
                  <a:cubicBezTo>
                    <a:pt x="144569" y="474191"/>
                    <a:pt x="137590" y="501479"/>
                    <a:pt x="146614" y="516006"/>
                  </a:cubicBezTo>
                  <a:cubicBezTo>
                    <a:pt x="150640" y="522386"/>
                    <a:pt x="165756" y="522789"/>
                    <a:pt x="169018" y="517370"/>
                  </a:cubicBezTo>
                  <a:cubicBezTo>
                    <a:pt x="175564" y="506294"/>
                    <a:pt x="168461" y="498027"/>
                    <a:pt x="174160" y="493292"/>
                  </a:cubicBezTo>
                  <a:cubicBezTo>
                    <a:pt x="179013" y="489280"/>
                    <a:pt x="192311" y="495941"/>
                    <a:pt x="193860" y="502601"/>
                  </a:cubicBezTo>
                  <a:cubicBezTo>
                    <a:pt x="194913" y="507178"/>
                    <a:pt x="193137" y="558102"/>
                    <a:pt x="192497" y="606497"/>
                  </a:cubicBezTo>
                  <a:cubicBezTo>
                    <a:pt x="191816" y="654253"/>
                    <a:pt x="192497" y="695546"/>
                    <a:pt x="187769" y="697874"/>
                  </a:cubicBezTo>
                  <a:cubicBezTo>
                    <a:pt x="181016" y="701123"/>
                    <a:pt x="137342" y="691694"/>
                    <a:pt x="140357" y="692456"/>
                  </a:cubicBezTo>
                  <a:cubicBezTo>
                    <a:pt x="143372" y="693217"/>
                    <a:pt x="203380" y="755259"/>
                    <a:pt x="205961" y="756984"/>
                  </a:cubicBezTo>
                  <a:cubicBezTo>
                    <a:pt x="212176" y="760997"/>
                    <a:pt x="222894" y="769022"/>
                    <a:pt x="226673" y="752530"/>
                  </a:cubicBezTo>
                  <a:cubicBezTo>
                    <a:pt x="229274" y="741093"/>
                    <a:pt x="221118" y="590608"/>
                    <a:pt x="224422" y="547548"/>
                  </a:cubicBezTo>
                  <a:cubicBezTo>
                    <a:pt x="224422" y="545300"/>
                    <a:pt x="226673" y="542332"/>
                    <a:pt x="231133" y="539320"/>
                  </a:cubicBezTo>
                  <a:cubicBezTo>
                    <a:pt x="235573" y="536311"/>
                    <a:pt x="234809" y="523711"/>
                    <a:pt x="231133" y="519257"/>
                  </a:cubicBezTo>
                  <a:cubicBezTo>
                    <a:pt x="225227" y="512032"/>
                    <a:pt x="217318" y="506494"/>
                    <a:pt x="224380" y="497505"/>
                  </a:cubicBezTo>
                  <a:cubicBezTo>
                    <a:pt x="227065" y="494095"/>
                    <a:pt x="246228" y="487434"/>
                    <a:pt x="262562" y="475074"/>
                  </a:cubicBezTo>
                  <a:cubicBezTo>
                    <a:pt x="273795" y="466401"/>
                    <a:pt x="284203" y="456701"/>
                    <a:pt x="293640" y="446100"/>
                  </a:cubicBezTo>
                  <a:cubicBezTo>
                    <a:pt x="293640" y="446100"/>
                    <a:pt x="295684" y="427802"/>
                    <a:pt x="295684" y="417126"/>
                  </a:cubicBezTo>
                  <a:cubicBezTo>
                    <a:pt x="295684" y="406452"/>
                    <a:pt x="294672" y="393048"/>
                    <a:pt x="294672" y="393048"/>
                  </a:cubicBezTo>
                  <a:cubicBezTo>
                    <a:pt x="294672" y="393048"/>
                    <a:pt x="387328" y="317084"/>
                    <a:pt x="389620" y="313352"/>
                  </a:cubicBezTo>
                  <a:cubicBezTo>
                    <a:pt x="391912" y="309618"/>
                    <a:pt x="394472" y="305325"/>
                    <a:pt x="390260" y="293648"/>
                  </a:cubicBezTo>
                  <a:cubicBezTo>
                    <a:pt x="382392" y="271215"/>
                    <a:pt x="353379" y="275027"/>
                    <a:pt x="338883" y="280524"/>
                  </a:cubicBezTo>
                  <a:close/>
                  <a:moveTo>
                    <a:pt x="429329" y="169726"/>
                  </a:moveTo>
                  <a:cubicBezTo>
                    <a:pt x="426190" y="161581"/>
                    <a:pt x="420388" y="154730"/>
                    <a:pt x="412871" y="150305"/>
                  </a:cubicBezTo>
                  <a:cubicBezTo>
                    <a:pt x="403785" y="144368"/>
                    <a:pt x="392449" y="142989"/>
                    <a:pt x="382186" y="146573"/>
                  </a:cubicBezTo>
                  <a:cubicBezTo>
                    <a:pt x="366492" y="151027"/>
                    <a:pt x="351521" y="162262"/>
                    <a:pt x="321620" y="176469"/>
                  </a:cubicBezTo>
                  <a:cubicBezTo>
                    <a:pt x="291699" y="190675"/>
                    <a:pt x="245340" y="203155"/>
                    <a:pt x="189131" y="234818"/>
                  </a:cubicBezTo>
                  <a:cubicBezTo>
                    <a:pt x="141245" y="261745"/>
                    <a:pt x="79502" y="304041"/>
                    <a:pt x="57448" y="312588"/>
                  </a:cubicBezTo>
                  <a:cubicBezTo>
                    <a:pt x="34279" y="321538"/>
                    <a:pt x="17821" y="323062"/>
                    <a:pt x="599" y="319290"/>
                  </a:cubicBezTo>
                  <a:cubicBezTo>
                    <a:pt x="1363" y="330526"/>
                    <a:pt x="25296" y="358938"/>
                    <a:pt x="40990" y="365680"/>
                  </a:cubicBezTo>
                  <a:cubicBezTo>
                    <a:pt x="56684" y="372421"/>
                    <a:pt x="85160" y="378040"/>
                    <a:pt x="105232" y="364196"/>
                  </a:cubicBezTo>
                  <a:cubicBezTo>
                    <a:pt x="126914" y="349227"/>
                    <a:pt x="143888" y="325632"/>
                    <a:pt x="167325" y="305847"/>
                  </a:cubicBezTo>
                  <a:cubicBezTo>
                    <a:pt x="200984" y="277434"/>
                    <a:pt x="224174" y="267683"/>
                    <a:pt x="256326" y="249665"/>
                  </a:cubicBezTo>
                  <a:cubicBezTo>
                    <a:pt x="288498" y="231648"/>
                    <a:pt x="359595" y="202554"/>
                    <a:pt x="370787" y="196574"/>
                  </a:cubicBezTo>
                  <a:cubicBezTo>
                    <a:pt x="382000" y="190594"/>
                    <a:pt x="409608" y="187946"/>
                    <a:pt x="416444" y="186140"/>
                  </a:cubicBezTo>
                  <a:cubicBezTo>
                    <a:pt x="424910" y="183973"/>
                    <a:pt x="432426" y="177954"/>
                    <a:pt x="429329" y="169726"/>
                  </a:cubicBezTo>
                  <a:close/>
                  <a:moveTo>
                    <a:pt x="113780" y="612838"/>
                  </a:moveTo>
                  <a:cubicBezTo>
                    <a:pt x="100503" y="625976"/>
                    <a:pt x="87968" y="639829"/>
                    <a:pt x="76198" y="654333"/>
                  </a:cubicBezTo>
                  <a:cubicBezTo>
                    <a:pt x="71965" y="659698"/>
                    <a:pt x="68743" y="665769"/>
                    <a:pt x="66637" y="672271"/>
                  </a:cubicBezTo>
                  <a:cubicBezTo>
                    <a:pt x="65233" y="677082"/>
                    <a:pt x="60360" y="680007"/>
                    <a:pt x="55445" y="679012"/>
                  </a:cubicBezTo>
                  <a:cubicBezTo>
                    <a:pt x="52079" y="679012"/>
                    <a:pt x="48693" y="670626"/>
                    <a:pt x="44253" y="668338"/>
                  </a:cubicBezTo>
                  <a:cubicBezTo>
                    <a:pt x="36220" y="664326"/>
                    <a:pt x="32999" y="670626"/>
                    <a:pt x="26824" y="677889"/>
                  </a:cubicBezTo>
                  <a:cubicBezTo>
                    <a:pt x="20629" y="685153"/>
                    <a:pt x="12803" y="714889"/>
                    <a:pt x="12803" y="732867"/>
                  </a:cubicBezTo>
                  <a:cubicBezTo>
                    <a:pt x="12803" y="750844"/>
                    <a:pt x="22364" y="774360"/>
                    <a:pt x="32441" y="778292"/>
                  </a:cubicBezTo>
                  <a:cubicBezTo>
                    <a:pt x="42518" y="782227"/>
                    <a:pt x="52513" y="782788"/>
                    <a:pt x="61062" y="777731"/>
                  </a:cubicBezTo>
                  <a:cubicBezTo>
                    <a:pt x="69611" y="772676"/>
                    <a:pt x="71139" y="760316"/>
                    <a:pt x="73390" y="747995"/>
                  </a:cubicBezTo>
                  <a:cubicBezTo>
                    <a:pt x="74546" y="740021"/>
                    <a:pt x="75124" y="731975"/>
                    <a:pt x="75083" y="723917"/>
                  </a:cubicBezTo>
                  <a:cubicBezTo>
                    <a:pt x="75640" y="719424"/>
                    <a:pt x="87411" y="711879"/>
                    <a:pt x="96951" y="700361"/>
                  </a:cubicBezTo>
                  <a:cubicBezTo>
                    <a:pt x="107358" y="687824"/>
                    <a:pt x="116217" y="674081"/>
                    <a:pt x="123341" y="659430"/>
                  </a:cubicBezTo>
                  <a:cubicBezTo>
                    <a:pt x="128958" y="647070"/>
                    <a:pt x="144136" y="618496"/>
                    <a:pt x="146345" y="582019"/>
                  </a:cubicBezTo>
                  <a:cubicBezTo>
                    <a:pt x="134823" y="591543"/>
                    <a:pt x="123961" y="601838"/>
                    <a:pt x="113863" y="612838"/>
                  </a:cubicBezTo>
                  <a:close/>
                  <a:moveTo>
                    <a:pt x="367421" y="588160"/>
                  </a:moveTo>
                  <a:cubicBezTo>
                    <a:pt x="358996" y="572990"/>
                    <a:pt x="355093" y="568094"/>
                    <a:pt x="344417" y="561231"/>
                  </a:cubicBezTo>
                  <a:cubicBezTo>
                    <a:pt x="333741" y="554370"/>
                    <a:pt x="320815" y="556095"/>
                    <a:pt x="310180" y="560669"/>
                  </a:cubicBezTo>
                  <a:cubicBezTo>
                    <a:pt x="306153" y="562356"/>
                    <a:pt x="303469" y="567974"/>
                    <a:pt x="301776" y="567974"/>
                  </a:cubicBezTo>
                  <a:cubicBezTo>
                    <a:pt x="298678" y="568796"/>
                    <a:pt x="295684" y="569913"/>
                    <a:pt x="292793" y="571304"/>
                  </a:cubicBezTo>
                  <a:cubicBezTo>
                    <a:pt x="300826" y="576361"/>
                    <a:pt x="300826" y="581980"/>
                    <a:pt x="305121" y="587035"/>
                  </a:cubicBezTo>
                  <a:cubicBezTo>
                    <a:pt x="309416" y="592092"/>
                    <a:pt x="313133" y="611715"/>
                    <a:pt x="314661" y="626843"/>
                  </a:cubicBezTo>
                  <a:cubicBezTo>
                    <a:pt x="316189" y="641973"/>
                    <a:pt x="314661" y="658947"/>
                    <a:pt x="319163" y="673394"/>
                  </a:cubicBezTo>
                  <a:cubicBezTo>
                    <a:pt x="323664" y="687840"/>
                    <a:pt x="338243" y="695265"/>
                    <a:pt x="352801" y="681421"/>
                  </a:cubicBezTo>
                  <a:cubicBezTo>
                    <a:pt x="372604" y="662398"/>
                    <a:pt x="377663" y="625840"/>
                    <a:pt x="373595" y="613199"/>
                  </a:cubicBezTo>
                  <a:cubicBezTo>
                    <a:pt x="370312" y="602165"/>
                    <a:pt x="367504" y="588160"/>
                    <a:pt x="367504" y="588160"/>
                  </a:cubicBezTo>
                  <a:close/>
                </a:path>
              </a:pathLst>
            </a:custGeom>
            <a:solidFill>
              <a:srgbClr val="285CED"/>
            </a:solidFill>
            <a:ln w="2063"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D1326767-1D90-C400-0EAB-0AA8E4D8572E}"/>
                </a:ext>
              </a:extLst>
            </p:cNvPr>
            <p:cNvSpPr/>
            <p:nvPr/>
          </p:nvSpPr>
          <p:spPr>
            <a:xfrm>
              <a:off x="1639209" y="-818507"/>
              <a:ext cx="151088" cy="129340"/>
            </a:xfrm>
            <a:custGeom>
              <a:avLst/>
              <a:gdLst>
                <a:gd name="connsiteX0" fmla="*/ 465140 w 541294"/>
                <a:gd name="connsiteY0" fmla="*/ 5095 h 463376"/>
                <a:gd name="connsiteX1" fmla="*/ 525355 w 541294"/>
                <a:gd name="connsiteY1" fmla="*/ 24518 h 463376"/>
                <a:gd name="connsiteX2" fmla="*/ 540284 w 541294"/>
                <a:gd name="connsiteY2" fmla="*/ 69023 h 463376"/>
                <a:gd name="connsiteX3" fmla="*/ 451965 w 541294"/>
                <a:gd name="connsiteY3" fmla="*/ 148318 h 463376"/>
                <a:gd name="connsiteX4" fmla="*/ 379382 w 541294"/>
                <a:gd name="connsiteY4" fmla="*/ 220552 h 463376"/>
                <a:gd name="connsiteX5" fmla="*/ 299323 w 541294"/>
                <a:gd name="connsiteY5" fmla="*/ 306951 h 463376"/>
                <a:gd name="connsiteX6" fmla="*/ 302337 w 541294"/>
                <a:gd name="connsiteY6" fmla="*/ 329383 h 463376"/>
                <a:gd name="connsiteX7" fmla="*/ 378617 w 541294"/>
                <a:gd name="connsiteY7" fmla="*/ 298002 h 463376"/>
                <a:gd name="connsiteX8" fmla="*/ 465821 w 541294"/>
                <a:gd name="connsiteY8" fmla="*/ 294630 h 463376"/>
                <a:gd name="connsiteX9" fmla="*/ 512944 w 541294"/>
                <a:gd name="connsiteY9" fmla="*/ 339857 h 463376"/>
                <a:gd name="connsiteX10" fmla="*/ 468382 w 541294"/>
                <a:gd name="connsiteY10" fmla="*/ 396680 h 463376"/>
                <a:gd name="connsiteX11" fmla="*/ 257424 w 541294"/>
                <a:gd name="connsiteY11" fmla="*/ 436328 h 463376"/>
                <a:gd name="connsiteX12" fmla="*/ 81984 w 541294"/>
                <a:gd name="connsiteY12" fmla="*/ 458038 h 463376"/>
                <a:gd name="connsiteX13" fmla="*/ 10908 w 541294"/>
                <a:gd name="connsiteY13" fmla="*/ 415020 h 463376"/>
                <a:gd name="connsiteX14" fmla="*/ 41222 w 541294"/>
                <a:gd name="connsiteY14" fmla="*/ 387691 h 463376"/>
                <a:gd name="connsiteX15" fmla="*/ 128756 w 541294"/>
                <a:gd name="connsiteY15" fmla="*/ 376134 h 463376"/>
                <a:gd name="connsiteX16" fmla="*/ 244332 w 541294"/>
                <a:gd name="connsiteY16" fmla="*/ 328139 h 463376"/>
                <a:gd name="connsiteX17" fmla="*/ 263433 w 541294"/>
                <a:gd name="connsiteY17" fmla="*/ 292023 h 463376"/>
                <a:gd name="connsiteX18" fmla="*/ 357307 w 541294"/>
                <a:gd name="connsiteY18" fmla="*/ 137242 h 463376"/>
                <a:gd name="connsiteX19" fmla="*/ 371142 w 541294"/>
                <a:gd name="connsiteY19" fmla="*/ 117177 h 463376"/>
                <a:gd name="connsiteX20" fmla="*/ 299694 w 541294"/>
                <a:gd name="connsiteY20" fmla="*/ 99198 h 463376"/>
                <a:gd name="connsiteX21" fmla="*/ 240987 w 541294"/>
                <a:gd name="connsiteY21" fmla="*/ 31943 h 463376"/>
                <a:gd name="connsiteX22" fmla="*/ 315016 w 541294"/>
                <a:gd name="connsiteY22" fmla="*/ 43139 h 463376"/>
                <a:gd name="connsiteX23" fmla="*/ 465140 w 541294"/>
                <a:gd name="connsiteY23" fmla="*/ 5095 h 46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1294" h="463376">
                  <a:moveTo>
                    <a:pt x="465140" y="5095"/>
                  </a:moveTo>
                  <a:cubicBezTo>
                    <a:pt x="494669" y="-6101"/>
                    <a:pt x="514865" y="6581"/>
                    <a:pt x="525355" y="24518"/>
                  </a:cubicBezTo>
                  <a:cubicBezTo>
                    <a:pt x="535824" y="42455"/>
                    <a:pt x="545901" y="55940"/>
                    <a:pt x="540284" y="69023"/>
                  </a:cubicBezTo>
                  <a:cubicBezTo>
                    <a:pt x="531095" y="90531"/>
                    <a:pt x="481949" y="117660"/>
                    <a:pt x="451965" y="148318"/>
                  </a:cubicBezTo>
                  <a:cubicBezTo>
                    <a:pt x="442528" y="157949"/>
                    <a:pt x="411822" y="186802"/>
                    <a:pt x="379382" y="220552"/>
                  </a:cubicBezTo>
                  <a:cubicBezTo>
                    <a:pt x="340684" y="260681"/>
                    <a:pt x="302585" y="303741"/>
                    <a:pt x="299323" y="306951"/>
                  </a:cubicBezTo>
                  <a:cubicBezTo>
                    <a:pt x="293355" y="312930"/>
                    <a:pt x="294821" y="331029"/>
                    <a:pt x="302337" y="329383"/>
                  </a:cubicBezTo>
                  <a:cubicBezTo>
                    <a:pt x="309854" y="327738"/>
                    <a:pt x="344215" y="306951"/>
                    <a:pt x="378617" y="298002"/>
                  </a:cubicBezTo>
                  <a:cubicBezTo>
                    <a:pt x="413020" y="289052"/>
                    <a:pt x="445295" y="289253"/>
                    <a:pt x="465821" y="294630"/>
                  </a:cubicBezTo>
                  <a:cubicBezTo>
                    <a:pt x="487090" y="300209"/>
                    <a:pt x="516682" y="307712"/>
                    <a:pt x="512944" y="339857"/>
                  </a:cubicBezTo>
                  <a:cubicBezTo>
                    <a:pt x="509578" y="368670"/>
                    <a:pt x="480379" y="387732"/>
                    <a:pt x="468382" y="396680"/>
                  </a:cubicBezTo>
                  <a:cubicBezTo>
                    <a:pt x="368891" y="398928"/>
                    <a:pt x="302709" y="422123"/>
                    <a:pt x="257424" y="436328"/>
                  </a:cubicBezTo>
                  <a:cubicBezTo>
                    <a:pt x="143314" y="472163"/>
                    <a:pt x="107796" y="466225"/>
                    <a:pt x="81984" y="458038"/>
                  </a:cubicBezTo>
                  <a:cubicBezTo>
                    <a:pt x="55160" y="449491"/>
                    <a:pt x="16008" y="420477"/>
                    <a:pt x="10908" y="415020"/>
                  </a:cubicBezTo>
                  <a:cubicBezTo>
                    <a:pt x="-11890" y="390700"/>
                    <a:pt x="5291" y="390339"/>
                    <a:pt x="41222" y="387691"/>
                  </a:cubicBezTo>
                  <a:cubicBezTo>
                    <a:pt x="48862" y="387169"/>
                    <a:pt x="82748" y="383678"/>
                    <a:pt x="128756" y="376134"/>
                  </a:cubicBezTo>
                  <a:cubicBezTo>
                    <a:pt x="200163" y="364416"/>
                    <a:pt x="228267" y="345354"/>
                    <a:pt x="244332" y="328139"/>
                  </a:cubicBezTo>
                  <a:cubicBezTo>
                    <a:pt x="247409" y="324849"/>
                    <a:pt x="252964" y="311324"/>
                    <a:pt x="263433" y="292023"/>
                  </a:cubicBezTo>
                  <a:cubicBezTo>
                    <a:pt x="282060" y="257430"/>
                    <a:pt x="320612" y="198359"/>
                    <a:pt x="357307" y="137242"/>
                  </a:cubicBezTo>
                  <a:cubicBezTo>
                    <a:pt x="364039" y="126005"/>
                    <a:pt x="369346" y="123398"/>
                    <a:pt x="371142" y="117177"/>
                  </a:cubicBezTo>
                  <a:cubicBezTo>
                    <a:pt x="374673" y="105139"/>
                    <a:pt x="344938" y="115651"/>
                    <a:pt x="299694" y="99198"/>
                  </a:cubicBezTo>
                  <a:cubicBezTo>
                    <a:pt x="262669" y="85757"/>
                    <a:pt x="240987" y="57344"/>
                    <a:pt x="240987" y="31943"/>
                  </a:cubicBezTo>
                  <a:cubicBezTo>
                    <a:pt x="266407" y="39407"/>
                    <a:pt x="296308" y="44181"/>
                    <a:pt x="315016" y="43139"/>
                  </a:cubicBezTo>
                  <a:cubicBezTo>
                    <a:pt x="381219" y="39126"/>
                    <a:pt x="441971" y="13842"/>
                    <a:pt x="465140" y="5095"/>
                  </a:cubicBezTo>
                  <a:close/>
                </a:path>
              </a:pathLst>
            </a:custGeom>
            <a:solidFill>
              <a:srgbClr val="285CED"/>
            </a:solidFill>
            <a:ln w="2063"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F43767F2-788E-6DDE-BC4E-28A06B52CFB0}"/>
                </a:ext>
              </a:extLst>
            </p:cNvPr>
            <p:cNvSpPr/>
            <p:nvPr/>
          </p:nvSpPr>
          <p:spPr>
            <a:xfrm>
              <a:off x="1826284" y="-874729"/>
              <a:ext cx="190601" cy="225558"/>
            </a:xfrm>
            <a:custGeom>
              <a:avLst/>
              <a:gdLst>
                <a:gd name="connsiteX0" fmla="*/ 643046 w 682853"/>
                <a:gd name="connsiteY0" fmla="*/ 113216 h 808091"/>
                <a:gd name="connsiteX1" fmla="*/ 683417 w 682853"/>
                <a:gd name="connsiteY1" fmla="*/ 62732 h 808091"/>
                <a:gd name="connsiteX2" fmla="*/ 664914 w 682853"/>
                <a:gd name="connsiteY2" fmla="*/ 43672 h 808091"/>
                <a:gd name="connsiteX3" fmla="*/ 611039 w 682853"/>
                <a:gd name="connsiteY3" fmla="*/ 49290 h 808091"/>
                <a:gd name="connsiteX4" fmla="*/ 574902 w 682853"/>
                <a:gd name="connsiteY4" fmla="*/ 63857 h 808091"/>
                <a:gd name="connsiteX5" fmla="*/ 562574 w 682853"/>
                <a:gd name="connsiteY5" fmla="*/ 80711 h 808091"/>
                <a:gd name="connsiteX6" fmla="*/ 577153 w 682853"/>
                <a:gd name="connsiteY6" fmla="*/ 80110 h 808091"/>
                <a:gd name="connsiteX7" fmla="*/ 587271 w 682853"/>
                <a:gd name="connsiteY7" fmla="*/ 87413 h 808091"/>
                <a:gd name="connsiteX8" fmla="*/ 576595 w 682853"/>
                <a:gd name="connsiteY8" fmla="*/ 108159 h 808091"/>
                <a:gd name="connsiteX9" fmla="*/ 556524 w 682853"/>
                <a:gd name="connsiteY9" fmla="*/ 158644 h 808091"/>
                <a:gd name="connsiteX10" fmla="*/ 543638 w 682853"/>
                <a:gd name="connsiteY10" fmla="*/ 185570 h 808091"/>
                <a:gd name="connsiteX11" fmla="*/ 525652 w 682853"/>
                <a:gd name="connsiteY11" fmla="*/ 198451 h 808091"/>
                <a:gd name="connsiteX12" fmla="*/ 515018 w 682853"/>
                <a:gd name="connsiteY12" fmla="*/ 188380 h 808091"/>
                <a:gd name="connsiteX13" fmla="*/ 515018 w 682853"/>
                <a:gd name="connsiteY13" fmla="*/ 156276 h 808091"/>
                <a:gd name="connsiteX14" fmla="*/ 496454 w 682853"/>
                <a:gd name="connsiteY14" fmla="*/ 129389 h 808091"/>
                <a:gd name="connsiteX15" fmla="*/ 464344 w 682853"/>
                <a:gd name="connsiteY15" fmla="*/ 173530 h 808091"/>
                <a:gd name="connsiteX16" fmla="*/ 463228 w 682853"/>
                <a:gd name="connsiteY16" fmla="*/ 230715 h 808091"/>
                <a:gd name="connsiteX17" fmla="*/ 486790 w 682853"/>
                <a:gd name="connsiteY17" fmla="*/ 263262 h 808091"/>
                <a:gd name="connsiteX18" fmla="*/ 514295 w 682853"/>
                <a:gd name="connsiteY18" fmla="*/ 265469 h 808091"/>
                <a:gd name="connsiteX19" fmla="*/ 573188 w 682853"/>
                <a:gd name="connsiteY19" fmla="*/ 239143 h 808091"/>
                <a:gd name="connsiteX20" fmla="*/ 637698 w 682853"/>
                <a:gd name="connsiteY20" fmla="*/ 221205 h 808091"/>
                <a:gd name="connsiteX21" fmla="*/ 656799 w 682853"/>
                <a:gd name="connsiteY21" fmla="*/ 197127 h 808091"/>
                <a:gd name="connsiteX22" fmla="*/ 636727 w 682853"/>
                <a:gd name="connsiteY22" fmla="*/ 172447 h 808091"/>
                <a:gd name="connsiteX23" fmla="*/ 593528 w 682853"/>
                <a:gd name="connsiteY23" fmla="*/ 175256 h 808091"/>
                <a:gd name="connsiteX24" fmla="*/ 592929 w 682853"/>
                <a:gd name="connsiteY24" fmla="*/ 156757 h 808091"/>
                <a:gd name="connsiteX25" fmla="*/ 643046 w 682853"/>
                <a:gd name="connsiteY25" fmla="*/ 113216 h 808091"/>
                <a:gd name="connsiteX26" fmla="*/ 411666 w 682853"/>
                <a:gd name="connsiteY26" fmla="*/ 40140 h 808091"/>
                <a:gd name="connsiteX27" fmla="*/ 389199 w 682853"/>
                <a:gd name="connsiteY27" fmla="*/ 2738 h 808091"/>
                <a:gd name="connsiteX28" fmla="*/ 356304 w 682853"/>
                <a:gd name="connsiteY28" fmla="*/ 7234 h 808091"/>
                <a:gd name="connsiteX29" fmla="*/ 333837 w 682853"/>
                <a:gd name="connsiteY29" fmla="*/ 46120 h 808091"/>
                <a:gd name="connsiteX30" fmla="*/ 247047 w 682853"/>
                <a:gd name="connsiteY30" fmla="*/ 138097 h 808091"/>
                <a:gd name="connsiteX31" fmla="*/ 106525 w 682853"/>
                <a:gd name="connsiteY31" fmla="*/ 259247 h 808091"/>
                <a:gd name="connsiteX32" fmla="*/ 289068 w 682853"/>
                <a:gd name="connsiteY32" fmla="*/ 153787 h 808091"/>
                <a:gd name="connsiteX33" fmla="*/ 365349 w 682853"/>
                <a:gd name="connsiteY33" fmla="*/ 89580 h 808091"/>
                <a:gd name="connsiteX34" fmla="*/ 404253 w 682853"/>
                <a:gd name="connsiteY34" fmla="*/ 78384 h 808091"/>
                <a:gd name="connsiteX35" fmla="*/ 411666 w 682853"/>
                <a:gd name="connsiteY35" fmla="*/ 40140 h 808091"/>
                <a:gd name="connsiteX36" fmla="*/ 307653 w 682853"/>
                <a:gd name="connsiteY36" fmla="*/ 267475 h 808091"/>
                <a:gd name="connsiteX37" fmla="*/ 272487 w 682853"/>
                <a:gd name="connsiteY37" fmla="*/ 224857 h 808091"/>
                <a:gd name="connsiteX38" fmla="*/ 248409 w 682853"/>
                <a:gd name="connsiteY38" fmla="*/ 238301 h 808091"/>
                <a:gd name="connsiteX39" fmla="*/ 233417 w 682853"/>
                <a:gd name="connsiteY39" fmla="*/ 295124 h 808091"/>
                <a:gd name="connsiteX40" fmla="*/ 98018 w 682853"/>
                <a:gd name="connsiteY40" fmla="*/ 396091 h 808091"/>
                <a:gd name="connsiteX41" fmla="*/ 8439 w 682853"/>
                <a:gd name="connsiteY41" fmla="*/ 438347 h 808091"/>
                <a:gd name="connsiteX42" fmla="*/ 8439 w 682853"/>
                <a:gd name="connsiteY42" fmla="*/ 456485 h 808091"/>
                <a:gd name="connsiteX43" fmla="*/ 101218 w 682853"/>
                <a:gd name="connsiteY43" fmla="*/ 438709 h 808091"/>
                <a:gd name="connsiteX44" fmla="*/ 195091 w 682853"/>
                <a:gd name="connsiteY44" fmla="*/ 383008 h 808091"/>
                <a:gd name="connsiteX45" fmla="*/ 207461 w 682853"/>
                <a:gd name="connsiteY45" fmla="*/ 378151 h 808091"/>
                <a:gd name="connsiteX46" fmla="*/ 205974 w 682853"/>
                <a:gd name="connsiteY46" fmla="*/ 500789 h 808091"/>
                <a:gd name="connsiteX47" fmla="*/ 96737 w 682853"/>
                <a:gd name="connsiteY47" fmla="*/ 662309 h 808091"/>
                <a:gd name="connsiteX48" fmla="*/ 87011 w 682853"/>
                <a:gd name="connsiteY48" fmla="*/ 766246 h 808091"/>
                <a:gd name="connsiteX49" fmla="*/ 181277 w 682853"/>
                <a:gd name="connsiteY49" fmla="*/ 718412 h 808091"/>
                <a:gd name="connsiteX50" fmla="*/ 190239 w 682853"/>
                <a:gd name="connsiteY50" fmla="*/ 712433 h 808091"/>
                <a:gd name="connsiteX51" fmla="*/ 196207 w 682853"/>
                <a:gd name="connsiteY51" fmla="*/ 761028 h 808091"/>
                <a:gd name="connsiteX52" fmla="*/ 240377 w 682853"/>
                <a:gd name="connsiteY52" fmla="*/ 761028 h 808091"/>
                <a:gd name="connsiteX53" fmla="*/ 253097 w 682853"/>
                <a:gd name="connsiteY53" fmla="*/ 629403 h 808091"/>
                <a:gd name="connsiteX54" fmla="*/ 300963 w 682853"/>
                <a:gd name="connsiteY54" fmla="*/ 501510 h 808091"/>
                <a:gd name="connsiteX55" fmla="*/ 256070 w 682853"/>
                <a:gd name="connsiteY55" fmla="*/ 549385 h 808091"/>
                <a:gd name="connsiteX56" fmla="*/ 265053 w 682853"/>
                <a:gd name="connsiteY56" fmla="*/ 425987 h 808091"/>
                <a:gd name="connsiteX57" fmla="*/ 265053 w 682853"/>
                <a:gd name="connsiteY57" fmla="*/ 324298 h 808091"/>
                <a:gd name="connsiteX58" fmla="*/ 307653 w 682853"/>
                <a:gd name="connsiteY58" fmla="*/ 267475 h 808091"/>
                <a:gd name="connsiteX59" fmla="*/ 477394 w 682853"/>
                <a:gd name="connsiteY59" fmla="*/ 455804 h 808091"/>
                <a:gd name="connsiteX60" fmla="*/ 559849 w 682853"/>
                <a:gd name="connsiteY60" fmla="*/ 403635 h 808091"/>
                <a:gd name="connsiteX61" fmla="*/ 603605 w 682853"/>
                <a:gd name="connsiteY61" fmla="*/ 341354 h 808091"/>
                <a:gd name="connsiteX62" fmla="*/ 572176 w 682853"/>
                <a:gd name="connsiteY62" fmla="*/ 322853 h 808091"/>
                <a:gd name="connsiteX63" fmla="*/ 498787 w 682853"/>
                <a:gd name="connsiteY63" fmla="*/ 379557 h 808091"/>
                <a:gd name="connsiteX64" fmla="*/ 425316 w 682853"/>
                <a:gd name="connsiteY64" fmla="*/ 425546 h 808091"/>
                <a:gd name="connsiteX65" fmla="*/ 412967 w 682853"/>
                <a:gd name="connsiteY65" fmla="*/ 444606 h 808091"/>
                <a:gd name="connsiteX66" fmla="*/ 477394 w 682853"/>
                <a:gd name="connsiteY66" fmla="*/ 455804 h 808091"/>
                <a:gd name="connsiteX67" fmla="*/ 575543 w 682853"/>
                <a:gd name="connsiteY67" fmla="*/ 634140 h 808091"/>
                <a:gd name="connsiteX68" fmla="*/ 615933 w 682853"/>
                <a:gd name="connsiteY68" fmla="*/ 525348 h 808091"/>
                <a:gd name="connsiteX69" fmla="*/ 590720 w 682853"/>
                <a:gd name="connsiteY69" fmla="*/ 500668 h 808091"/>
                <a:gd name="connsiteX70" fmla="*/ 567117 w 682853"/>
                <a:gd name="connsiteY70" fmla="*/ 497858 h 808091"/>
                <a:gd name="connsiteX71" fmla="*/ 562657 w 682853"/>
                <a:gd name="connsiteY71" fmla="*/ 468684 h 808091"/>
                <a:gd name="connsiteX72" fmla="*/ 548615 w 682853"/>
                <a:gd name="connsiteY72" fmla="*/ 450747 h 808091"/>
                <a:gd name="connsiteX73" fmla="*/ 522245 w 682853"/>
                <a:gd name="connsiteY73" fmla="*/ 450747 h 808091"/>
                <a:gd name="connsiteX74" fmla="*/ 519458 w 682853"/>
                <a:gd name="connsiteY74" fmla="*/ 494890 h 808091"/>
                <a:gd name="connsiteX75" fmla="*/ 502050 w 682853"/>
                <a:gd name="connsiteY75" fmla="*/ 513389 h 808091"/>
                <a:gd name="connsiteX76" fmla="*/ 451582 w 682853"/>
                <a:gd name="connsiteY76" fmla="*/ 564996 h 808091"/>
                <a:gd name="connsiteX77" fmla="*/ 465025 w 682853"/>
                <a:gd name="connsiteY77" fmla="*/ 655890 h 808091"/>
                <a:gd name="connsiteX78" fmla="*/ 487471 w 682853"/>
                <a:gd name="connsiteY78" fmla="*/ 673266 h 808091"/>
                <a:gd name="connsiteX79" fmla="*/ 505416 w 682853"/>
                <a:gd name="connsiteY79" fmla="*/ 669895 h 808091"/>
                <a:gd name="connsiteX80" fmla="*/ 534594 w 682853"/>
                <a:gd name="connsiteY80" fmla="*/ 614917 h 808091"/>
                <a:gd name="connsiteX81" fmla="*/ 546364 w 682853"/>
                <a:gd name="connsiteY81" fmla="*/ 576192 h 808091"/>
                <a:gd name="connsiteX82" fmla="*/ 554789 w 682853"/>
                <a:gd name="connsiteY82" fmla="*/ 576795 h 808091"/>
                <a:gd name="connsiteX83" fmla="*/ 551981 w 682853"/>
                <a:gd name="connsiteY83" fmla="*/ 605405 h 808091"/>
                <a:gd name="connsiteX84" fmla="*/ 519458 w 682853"/>
                <a:gd name="connsiteY84" fmla="*/ 680529 h 808091"/>
                <a:gd name="connsiteX85" fmla="*/ 483341 w 682853"/>
                <a:gd name="connsiteY85" fmla="*/ 733821 h 808091"/>
                <a:gd name="connsiteX86" fmla="*/ 483899 w 682853"/>
                <a:gd name="connsiteY86" fmla="*/ 791047 h 808091"/>
                <a:gd name="connsiteX87" fmla="*/ 594458 w 682853"/>
                <a:gd name="connsiteY87" fmla="*/ 802243 h 808091"/>
                <a:gd name="connsiteX88" fmla="*/ 600611 w 682853"/>
                <a:gd name="connsiteY88" fmla="*/ 763557 h 808091"/>
                <a:gd name="connsiteX89" fmla="*/ 568480 w 682853"/>
                <a:gd name="connsiteY89" fmla="*/ 745058 h 808091"/>
                <a:gd name="connsiteX90" fmla="*/ 527532 w 682853"/>
                <a:gd name="connsiteY90" fmla="*/ 739440 h 808091"/>
                <a:gd name="connsiteX91" fmla="*/ 535977 w 682853"/>
                <a:gd name="connsiteY91" fmla="*/ 689519 h 808091"/>
                <a:gd name="connsiteX92" fmla="*/ 575666 w 682853"/>
                <a:gd name="connsiteY92" fmla="*/ 634260 h 808091"/>
                <a:gd name="connsiteX93" fmla="*/ 504858 w 682853"/>
                <a:gd name="connsiteY93" fmla="*/ 611146 h 808091"/>
                <a:gd name="connsiteX94" fmla="*/ 487182 w 682853"/>
                <a:gd name="connsiteY94" fmla="*/ 611490 h 808091"/>
                <a:gd name="connsiteX95" fmla="*/ 486356 w 682853"/>
                <a:gd name="connsiteY95" fmla="*/ 610582 h 808091"/>
                <a:gd name="connsiteX96" fmla="*/ 476238 w 682853"/>
                <a:gd name="connsiteY96" fmla="*/ 578078 h 808091"/>
                <a:gd name="connsiteX97" fmla="*/ 495896 w 682853"/>
                <a:gd name="connsiteY97" fmla="*/ 563029 h 808091"/>
                <a:gd name="connsiteX98" fmla="*/ 513738 w 682853"/>
                <a:gd name="connsiteY98" fmla="*/ 583094 h 808091"/>
                <a:gd name="connsiteX99" fmla="*/ 504982 w 682853"/>
                <a:gd name="connsiteY99" fmla="*/ 611265 h 8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82853" h="808091">
                  <a:moveTo>
                    <a:pt x="643046" y="113216"/>
                  </a:moveTo>
                  <a:cubicBezTo>
                    <a:pt x="686204" y="77901"/>
                    <a:pt x="683417" y="66666"/>
                    <a:pt x="683417" y="62732"/>
                  </a:cubicBezTo>
                  <a:cubicBezTo>
                    <a:pt x="683417" y="52098"/>
                    <a:pt x="677800" y="46681"/>
                    <a:pt x="664914" y="43672"/>
                  </a:cubicBezTo>
                  <a:cubicBezTo>
                    <a:pt x="652029" y="40662"/>
                    <a:pt x="622252" y="46481"/>
                    <a:pt x="611039" y="49290"/>
                  </a:cubicBezTo>
                  <a:cubicBezTo>
                    <a:pt x="599847" y="52098"/>
                    <a:pt x="582935" y="58238"/>
                    <a:pt x="574902" y="63857"/>
                  </a:cubicBezTo>
                  <a:cubicBezTo>
                    <a:pt x="566890" y="69476"/>
                    <a:pt x="559208" y="77340"/>
                    <a:pt x="562574" y="80711"/>
                  </a:cubicBezTo>
                  <a:cubicBezTo>
                    <a:pt x="565961" y="84081"/>
                    <a:pt x="573230" y="80110"/>
                    <a:pt x="577153" y="80110"/>
                  </a:cubicBezTo>
                  <a:cubicBezTo>
                    <a:pt x="581097" y="80110"/>
                    <a:pt x="591732" y="78424"/>
                    <a:pt x="587271" y="87413"/>
                  </a:cubicBezTo>
                  <a:cubicBezTo>
                    <a:pt x="585516" y="90984"/>
                    <a:pt x="580540" y="101418"/>
                    <a:pt x="576595" y="108159"/>
                  </a:cubicBezTo>
                  <a:cubicBezTo>
                    <a:pt x="568521" y="124400"/>
                    <a:pt x="561790" y="141287"/>
                    <a:pt x="556524" y="158644"/>
                  </a:cubicBezTo>
                  <a:cubicBezTo>
                    <a:pt x="554149" y="168422"/>
                    <a:pt x="549771" y="177601"/>
                    <a:pt x="543638" y="185570"/>
                  </a:cubicBezTo>
                  <a:cubicBezTo>
                    <a:pt x="539095" y="191602"/>
                    <a:pt x="532839" y="196095"/>
                    <a:pt x="525652" y="198451"/>
                  </a:cubicBezTo>
                  <a:cubicBezTo>
                    <a:pt x="523443" y="198451"/>
                    <a:pt x="517620" y="197369"/>
                    <a:pt x="515018" y="188380"/>
                  </a:cubicBezTo>
                  <a:cubicBezTo>
                    <a:pt x="512396" y="179390"/>
                    <a:pt x="516133" y="164824"/>
                    <a:pt x="515018" y="156276"/>
                  </a:cubicBezTo>
                  <a:cubicBezTo>
                    <a:pt x="513882" y="147727"/>
                    <a:pt x="508823" y="129389"/>
                    <a:pt x="496454" y="129389"/>
                  </a:cubicBezTo>
                  <a:cubicBezTo>
                    <a:pt x="479645" y="129389"/>
                    <a:pt x="470126" y="157480"/>
                    <a:pt x="464344" y="173530"/>
                  </a:cubicBezTo>
                  <a:cubicBezTo>
                    <a:pt x="458562" y="189583"/>
                    <a:pt x="461535" y="221325"/>
                    <a:pt x="463228" y="230715"/>
                  </a:cubicBezTo>
                  <a:cubicBezTo>
                    <a:pt x="465521" y="244668"/>
                    <a:pt x="474214" y="256731"/>
                    <a:pt x="486790" y="263262"/>
                  </a:cubicBezTo>
                  <a:cubicBezTo>
                    <a:pt x="497466" y="269562"/>
                    <a:pt x="500790" y="271649"/>
                    <a:pt x="514295" y="265469"/>
                  </a:cubicBezTo>
                  <a:cubicBezTo>
                    <a:pt x="533396" y="255536"/>
                    <a:pt x="553034" y="246747"/>
                    <a:pt x="573188" y="239143"/>
                  </a:cubicBezTo>
                  <a:cubicBezTo>
                    <a:pt x="589729" y="233043"/>
                    <a:pt x="629397" y="225098"/>
                    <a:pt x="637698" y="221205"/>
                  </a:cubicBezTo>
                  <a:cubicBezTo>
                    <a:pt x="645999" y="217312"/>
                    <a:pt x="656241" y="209407"/>
                    <a:pt x="656799" y="197127"/>
                  </a:cubicBezTo>
                  <a:cubicBezTo>
                    <a:pt x="658017" y="184788"/>
                    <a:pt x="649055" y="173776"/>
                    <a:pt x="636727" y="172447"/>
                  </a:cubicBezTo>
                  <a:cubicBezTo>
                    <a:pt x="623801" y="170721"/>
                    <a:pt x="597431" y="177464"/>
                    <a:pt x="593528" y="175256"/>
                  </a:cubicBezTo>
                  <a:cubicBezTo>
                    <a:pt x="589646" y="173049"/>
                    <a:pt x="590162" y="165144"/>
                    <a:pt x="592929" y="156757"/>
                  </a:cubicBezTo>
                  <a:cubicBezTo>
                    <a:pt x="595696" y="148371"/>
                    <a:pt x="607983" y="141829"/>
                    <a:pt x="643046" y="113216"/>
                  </a:cubicBezTo>
                  <a:close/>
                  <a:moveTo>
                    <a:pt x="411666" y="40140"/>
                  </a:moveTo>
                  <a:cubicBezTo>
                    <a:pt x="405657" y="23646"/>
                    <a:pt x="396695" y="7234"/>
                    <a:pt x="389199" y="2738"/>
                  </a:cubicBezTo>
                  <a:cubicBezTo>
                    <a:pt x="381683" y="-1755"/>
                    <a:pt x="362251" y="2738"/>
                    <a:pt x="356304" y="7234"/>
                  </a:cubicBezTo>
                  <a:cubicBezTo>
                    <a:pt x="350378" y="11728"/>
                    <a:pt x="345834" y="32635"/>
                    <a:pt x="333837" y="46120"/>
                  </a:cubicBezTo>
                  <a:cubicBezTo>
                    <a:pt x="321819" y="59603"/>
                    <a:pt x="300199" y="85006"/>
                    <a:pt x="247047" y="138097"/>
                  </a:cubicBezTo>
                  <a:cubicBezTo>
                    <a:pt x="232096" y="153025"/>
                    <a:pt x="157303" y="218838"/>
                    <a:pt x="106525" y="259247"/>
                  </a:cubicBezTo>
                  <a:cubicBezTo>
                    <a:pt x="140927" y="260733"/>
                    <a:pt x="269637" y="168756"/>
                    <a:pt x="289068" y="153787"/>
                  </a:cubicBezTo>
                  <a:cubicBezTo>
                    <a:pt x="308500" y="138818"/>
                    <a:pt x="356428" y="96964"/>
                    <a:pt x="365349" y="89580"/>
                  </a:cubicBezTo>
                  <a:cubicBezTo>
                    <a:pt x="374269" y="82197"/>
                    <a:pt x="389426" y="85848"/>
                    <a:pt x="404253" y="78384"/>
                  </a:cubicBezTo>
                  <a:cubicBezTo>
                    <a:pt x="419059" y="70920"/>
                    <a:pt x="417613" y="56593"/>
                    <a:pt x="411666" y="40140"/>
                  </a:cubicBezTo>
                  <a:close/>
                  <a:moveTo>
                    <a:pt x="307653" y="267475"/>
                  </a:moveTo>
                  <a:cubicBezTo>
                    <a:pt x="303048" y="248654"/>
                    <a:pt x="290122" y="232963"/>
                    <a:pt x="272487" y="224857"/>
                  </a:cubicBezTo>
                  <a:cubicBezTo>
                    <a:pt x="264454" y="221847"/>
                    <a:pt x="253055" y="227827"/>
                    <a:pt x="248409" y="238301"/>
                  </a:cubicBezTo>
                  <a:cubicBezTo>
                    <a:pt x="243742" y="248774"/>
                    <a:pt x="243908" y="272691"/>
                    <a:pt x="233417" y="295124"/>
                  </a:cubicBezTo>
                  <a:cubicBezTo>
                    <a:pt x="222948" y="317557"/>
                    <a:pt x="127009" y="378715"/>
                    <a:pt x="98018" y="396091"/>
                  </a:cubicBezTo>
                  <a:cubicBezTo>
                    <a:pt x="86804" y="402832"/>
                    <a:pt x="15150" y="433852"/>
                    <a:pt x="8439" y="438347"/>
                  </a:cubicBezTo>
                  <a:cubicBezTo>
                    <a:pt x="1748" y="442841"/>
                    <a:pt x="-5211" y="449743"/>
                    <a:pt x="8439" y="456485"/>
                  </a:cubicBezTo>
                  <a:cubicBezTo>
                    <a:pt x="22089" y="463226"/>
                    <a:pt x="61612" y="452150"/>
                    <a:pt x="101218" y="438709"/>
                  </a:cubicBezTo>
                  <a:cubicBezTo>
                    <a:pt x="140845" y="425265"/>
                    <a:pt x="190631" y="388224"/>
                    <a:pt x="195091" y="383008"/>
                  </a:cubicBezTo>
                  <a:cubicBezTo>
                    <a:pt x="199552" y="377790"/>
                    <a:pt x="201472" y="374983"/>
                    <a:pt x="207461" y="378151"/>
                  </a:cubicBezTo>
                  <a:cubicBezTo>
                    <a:pt x="213429" y="381322"/>
                    <a:pt x="206697" y="486501"/>
                    <a:pt x="205974" y="500789"/>
                  </a:cubicBezTo>
                  <a:cubicBezTo>
                    <a:pt x="200709" y="513508"/>
                    <a:pt x="114682" y="629203"/>
                    <a:pt x="96737" y="662309"/>
                  </a:cubicBezTo>
                  <a:cubicBezTo>
                    <a:pt x="78793" y="695418"/>
                    <a:pt x="53331" y="749832"/>
                    <a:pt x="87011" y="766246"/>
                  </a:cubicBezTo>
                  <a:cubicBezTo>
                    <a:pt x="120691" y="782658"/>
                    <a:pt x="177829" y="723748"/>
                    <a:pt x="181277" y="718412"/>
                  </a:cubicBezTo>
                  <a:cubicBezTo>
                    <a:pt x="183796" y="714397"/>
                    <a:pt x="187018" y="711790"/>
                    <a:pt x="190239" y="712433"/>
                  </a:cubicBezTo>
                  <a:cubicBezTo>
                    <a:pt x="199903" y="714239"/>
                    <a:pt x="186501" y="746061"/>
                    <a:pt x="196207" y="761028"/>
                  </a:cubicBezTo>
                  <a:cubicBezTo>
                    <a:pt x="205933" y="775997"/>
                    <a:pt x="226892" y="775997"/>
                    <a:pt x="240377" y="761028"/>
                  </a:cubicBezTo>
                  <a:cubicBezTo>
                    <a:pt x="253861" y="746061"/>
                    <a:pt x="246344" y="674269"/>
                    <a:pt x="253097" y="629403"/>
                  </a:cubicBezTo>
                  <a:cubicBezTo>
                    <a:pt x="286012" y="582291"/>
                    <a:pt x="305279" y="486582"/>
                    <a:pt x="300963" y="501510"/>
                  </a:cubicBezTo>
                  <a:cubicBezTo>
                    <a:pt x="296627" y="516439"/>
                    <a:pt x="264330" y="551633"/>
                    <a:pt x="256070" y="549385"/>
                  </a:cubicBezTo>
                  <a:cubicBezTo>
                    <a:pt x="247790" y="547137"/>
                    <a:pt x="262059" y="499264"/>
                    <a:pt x="265053" y="425987"/>
                  </a:cubicBezTo>
                  <a:cubicBezTo>
                    <a:pt x="268192" y="348696"/>
                    <a:pt x="261336" y="334010"/>
                    <a:pt x="265053" y="324298"/>
                  </a:cubicBezTo>
                  <a:cubicBezTo>
                    <a:pt x="268791" y="314586"/>
                    <a:pt x="311722" y="286496"/>
                    <a:pt x="307653" y="267475"/>
                  </a:cubicBezTo>
                  <a:close/>
                  <a:moveTo>
                    <a:pt x="477394" y="455804"/>
                  </a:moveTo>
                  <a:cubicBezTo>
                    <a:pt x="503206" y="446253"/>
                    <a:pt x="516649" y="435016"/>
                    <a:pt x="559849" y="403635"/>
                  </a:cubicBezTo>
                  <a:cubicBezTo>
                    <a:pt x="603048" y="372252"/>
                    <a:pt x="601932" y="358769"/>
                    <a:pt x="603605" y="341354"/>
                  </a:cubicBezTo>
                  <a:cubicBezTo>
                    <a:pt x="605299" y="323937"/>
                    <a:pt x="586920" y="309932"/>
                    <a:pt x="572176" y="322853"/>
                  </a:cubicBezTo>
                  <a:cubicBezTo>
                    <a:pt x="549296" y="343722"/>
                    <a:pt x="524765" y="362687"/>
                    <a:pt x="498787" y="379557"/>
                  </a:cubicBezTo>
                  <a:cubicBezTo>
                    <a:pt x="487554" y="387101"/>
                    <a:pt x="428661" y="423298"/>
                    <a:pt x="425316" y="425546"/>
                  </a:cubicBezTo>
                  <a:cubicBezTo>
                    <a:pt x="421991" y="427793"/>
                    <a:pt x="401713" y="436219"/>
                    <a:pt x="412967" y="444606"/>
                  </a:cubicBezTo>
                  <a:cubicBezTo>
                    <a:pt x="424201" y="452994"/>
                    <a:pt x="451706" y="465435"/>
                    <a:pt x="477394" y="455804"/>
                  </a:cubicBezTo>
                  <a:close/>
                  <a:moveTo>
                    <a:pt x="575543" y="634140"/>
                  </a:moveTo>
                  <a:cubicBezTo>
                    <a:pt x="587912" y="614516"/>
                    <a:pt x="623718" y="566480"/>
                    <a:pt x="615933" y="525348"/>
                  </a:cubicBezTo>
                  <a:cubicBezTo>
                    <a:pt x="614095" y="512357"/>
                    <a:pt x="603771" y="502228"/>
                    <a:pt x="590720" y="500668"/>
                  </a:cubicBezTo>
                  <a:cubicBezTo>
                    <a:pt x="584463" y="500067"/>
                    <a:pt x="570049" y="500267"/>
                    <a:pt x="567117" y="497858"/>
                  </a:cubicBezTo>
                  <a:cubicBezTo>
                    <a:pt x="564185" y="495451"/>
                    <a:pt x="563111" y="476550"/>
                    <a:pt x="562657" y="468684"/>
                  </a:cubicBezTo>
                  <a:cubicBezTo>
                    <a:pt x="562223" y="460820"/>
                    <a:pt x="558176" y="455804"/>
                    <a:pt x="548615" y="450747"/>
                  </a:cubicBezTo>
                  <a:cubicBezTo>
                    <a:pt x="539054" y="445689"/>
                    <a:pt x="525095" y="445689"/>
                    <a:pt x="522245" y="450747"/>
                  </a:cubicBezTo>
                  <a:cubicBezTo>
                    <a:pt x="519396" y="455804"/>
                    <a:pt x="520552" y="489432"/>
                    <a:pt x="519458" y="494890"/>
                  </a:cubicBezTo>
                  <a:cubicBezTo>
                    <a:pt x="518384" y="500348"/>
                    <a:pt x="506531" y="509496"/>
                    <a:pt x="502050" y="513389"/>
                  </a:cubicBezTo>
                  <a:cubicBezTo>
                    <a:pt x="492778" y="521414"/>
                    <a:pt x="464468" y="537467"/>
                    <a:pt x="451582" y="564996"/>
                  </a:cubicBezTo>
                  <a:cubicBezTo>
                    <a:pt x="440142" y="589274"/>
                    <a:pt x="455588" y="641843"/>
                    <a:pt x="465025" y="655890"/>
                  </a:cubicBezTo>
                  <a:cubicBezTo>
                    <a:pt x="474462" y="669934"/>
                    <a:pt x="482412" y="672143"/>
                    <a:pt x="487471" y="673266"/>
                  </a:cubicBezTo>
                  <a:cubicBezTo>
                    <a:pt x="493645" y="675030"/>
                    <a:pt x="500315" y="673784"/>
                    <a:pt x="505416" y="669895"/>
                  </a:cubicBezTo>
                  <a:cubicBezTo>
                    <a:pt x="512168" y="664838"/>
                    <a:pt x="529514" y="637792"/>
                    <a:pt x="534594" y="614917"/>
                  </a:cubicBezTo>
                  <a:cubicBezTo>
                    <a:pt x="539694" y="592042"/>
                    <a:pt x="542627" y="581249"/>
                    <a:pt x="546364" y="576192"/>
                  </a:cubicBezTo>
                  <a:cubicBezTo>
                    <a:pt x="550102" y="571135"/>
                    <a:pt x="552538" y="572179"/>
                    <a:pt x="554789" y="576795"/>
                  </a:cubicBezTo>
                  <a:cubicBezTo>
                    <a:pt x="557040" y="581408"/>
                    <a:pt x="555925" y="593045"/>
                    <a:pt x="551981" y="605405"/>
                  </a:cubicBezTo>
                  <a:cubicBezTo>
                    <a:pt x="548058" y="617765"/>
                    <a:pt x="531352" y="662070"/>
                    <a:pt x="519458" y="680529"/>
                  </a:cubicBezTo>
                  <a:cubicBezTo>
                    <a:pt x="503413" y="705771"/>
                    <a:pt x="498106" y="714197"/>
                    <a:pt x="483341" y="733821"/>
                  </a:cubicBezTo>
                  <a:cubicBezTo>
                    <a:pt x="469196" y="752803"/>
                    <a:pt x="476155" y="780291"/>
                    <a:pt x="483899" y="791047"/>
                  </a:cubicBezTo>
                  <a:cubicBezTo>
                    <a:pt x="501286" y="815125"/>
                    <a:pt x="588841" y="810668"/>
                    <a:pt x="594458" y="802243"/>
                  </a:cubicBezTo>
                  <a:cubicBezTo>
                    <a:pt x="607426" y="782739"/>
                    <a:pt x="603977" y="779810"/>
                    <a:pt x="600611" y="763557"/>
                  </a:cubicBezTo>
                  <a:cubicBezTo>
                    <a:pt x="598525" y="753405"/>
                    <a:pt x="577608" y="746703"/>
                    <a:pt x="568480" y="745058"/>
                  </a:cubicBezTo>
                  <a:cubicBezTo>
                    <a:pt x="559374" y="743413"/>
                    <a:pt x="534842" y="743933"/>
                    <a:pt x="527532" y="739440"/>
                  </a:cubicBezTo>
                  <a:cubicBezTo>
                    <a:pt x="520222" y="734944"/>
                    <a:pt x="524765" y="712513"/>
                    <a:pt x="535977" y="689519"/>
                  </a:cubicBezTo>
                  <a:cubicBezTo>
                    <a:pt x="544031" y="674149"/>
                    <a:pt x="563338" y="653884"/>
                    <a:pt x="575666" y="634260"/>
                  </a:cubicBezTo>
                  <a:close/>
                  <a:moveTo>
                    <a:pt x="504858" y="611146"/>
                  </a:moveTo>
                  <a:cubicBezTo>
                    <a:pt x="500068" y="616112"/>
                    <a:pt x="492159" y="616269"/>
                    <a:pt x="487182" y="611490"/>
                  </a:cubicBezTo>
                  <a:cubicBezTo>
                    <a:pt x="486914" y="611201"/>
                    <a:pt x="486625" y="610900"/>
                    <a:pt x="486356" y="610582"/>
                  </a:cubicBezTo>
                  <a:cubicBezTo>
                    <a:pt x="478716" y="601554"/>
                    <a:pt x="475061" y="589832"/>
                    <a:pt x="476238" y="578078"/>
                  </a:cubicBezTo>
                  <a:cubicBezTo>
                    <a:pt x="477642" y="564796"/>
                    <a:pt x="493088" y="563029"/>
                    <a:pt x="495896" y="563029"/>
                  </a:cubicBezTo>
                  <a:cubicBezTo>
                    <a:pt x="507109" y="563029"/>
                    <a:pt x="513159" y="563471"/>
                    <a:pt x="513738" y="583094"/>
                  </a:cubicBezTo>
                  <a:cubicBezTo>
                    <a:pt x="514254" y="597341"/>
                    <a:pt x="509504" y="606811"/>
                    <a:pt x="504982" y="611265"/>
                  </a:cubicBezTo>
                  <a:close/>
                </a:path>
              </a:pathLst>
            </a:custGeom>
            <a:solidFill>
              <a:srgbClr val="285CED"/>
            </a:solidFill>
            <a:ln w="2063"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7C9B0A62-3207-3FA7-83F2-F07D7AA095AD}"/>
                </a:ext>
              </a:extLst>
            </p:cNvPr>
            <p:cNvSpPr/>
            <p:nvPr/>
          </p:nvSpPr>
          <p:spPr>
            <a:xfrm>
              <a:off x="2036455" y="-852355"/>
              <a:ext cx="140392" cy="189926"/>
            </a:xfrm>
            <a:custGeom>
              <a:avLst/>
              <a:gdLst>
                <a:gd name="connsiteX0" fmla="*/ 133915 w 502972"/>
                <a:gd name="connsiteY0" fmla="*/ 133023 h 680433"/>
                <a:gd name="connsiteX1" fmla="*/ 71326 w 502972"/>
                <a:gd name="connsiteY1" fmla="*/ 152525 h 680433"/>
                <a:gd name="connsiteX2" fmla="*/ 2397 w 502972"/>
                <a:gd name="connsiteY2" fmla="*/ 148031 h 680433"/>
                <a:gd name="connsiteX3" fmla="*/ 64140 w 502972"/>
                <a:gd name="connsiteY3" fmla="*/ 232303 h 680433"/>
                <a:gd name="connsiteX4" fmla="*/ 133915 w 502972"/>
                <a:gd name="connsiteY4" fmla="*/ 133023 h 680433"/>
                <a:gd name="connsiteX5" fmla="*/ 471951 w 502972"/>
                <a:gd name="connsiteY5" fmla="*/ 1075 h 680433"/>
                <a:gd name="connsiteX6" fmla="*/ 318193 w 502972"/>
                <a:gd name="connsiteY6" fmla="*/ 57257 h 680433"/>
                <a:gd name="connsiteX7" fmla="*/ 195864 w 502972"/>
                <a:gd name="connsiteY7" fmla="*/ 68494 h 680433"/>
                <a:gd name="connsiteX8" fmla="*/ 189855 w 502972"/>
                <a:gd name="connsiteY8" fmla="*/ 92572 h 680433"/>
                <a:gd name="connsiteX9" fmla="*/ 265475 w 502972"/>
                <a:gd name="connsiteY9" fmla="*/ 139042 h 680433"/>
                <a:gd name="connsiteX10" fmla="*/ 383302 w 502972"/>
                <a:gd name="connsiteY10" fmla="*/ 69939 h 680433"/>
                <a:gd name="connsiteX11" fmla="*/ 247488 w 502972"/>
                <a:gd name="connsiteY11" fmla="*/ 195101 h 680433"/>
                <a:gd name="connsiteX12" fmla="*/ 149980 w 502972"/>
                <a:gd name="connsiteY12" fmla="*/ 259269 h 680433"/>
                <a:gd name="connsiteX13" fmla="*/ 101805 w 502972"/>
                <a:gd name="connsiteY13" fmla="*/ 290449 h 680433"/>
                <a:gd name="connsiteX14" fmla="*/ 131871 w 502972"/>
                <a:gd name="connsiteY14" fmla="*/ 351688 h 680433"/>
                <a:gd name="connsiteX15" fmla="*/ 181244 w 502972"/>
                <a:gd name="connsiteY15" fmla="*/ 316453 h 680433"/>
                <a:gd name="connsiteX16" fmla="*/ 199230 w 502972"/>
                <a:gd name="connsiteY16" fmla="*/ 318701 h 680433"/>
                <a:gd name="connsiteX17" fmla="*/ 191218 w 502972"/>
                <a:gd name="connsiteY17" fmla="*/ 345628 h 680433"/>
                <a:gd name="connsiteX18" fmla="*/ 139016 w 502972"/>
                <a:gd name="connsiteY18" fmla="*/ 430864 h 680433"/>
                <a:gd name="connsiteX19" fmla="*/ 167533 w 502972"/>
                <a:gd name="connsiteY19" fmla="*/ 515458 h 680433"/>
                <a:gd name="connsiteX20" fmla="*/ 80887 w 502972"/>
                <a:gd name="connsiteY20" fmla="*/ 585242 h 680433"/>
                <a:gd name="connsiteX21" fmla="*/ 72379 w 502972"/>
                <a:gd name="connsiteY21" fmla="*/ 620437 h 680433"/>
                <a:gd name="connsiteX22" fmla="*/ 119501 w 502972"/>
                <a:gd name="connsiteY22" fmla="*/ 647364 h 680433"/>
                <a:gd name="connsiteX23" fmla="*/ 177878 w 502972"/>
                <a:gd name="connsiteY23" fmla="*/ 681032 h 680433"/>
                <a:gd name="connsiteX24" fmla="*/ 231712 w 502972"/>
                <a:gd name="connsiteY24" fmla="*/ 642868 h 680433"/>
                <a:gd name="connsiteX25" fmla="*/ 270988 w 502972"/>
                <a:gd name="connsiteY25" fmla="*/ 603623 h 680433"/>
                <a:gd name="connsiteX26" fmla="*/ 279971 w 502972"/>
                <a:gd name="connsiteY26" fmla="*/ 546397 h 680433"/>
                <a:gd name="connsiteX27" fmla="*/ 325978 w 502972"/>
                <a:gd name="connsiteY27" fmla="*/ 540778 h 680433"/>
                <a:gd name="connsiteX28" fmla="*/ 335663 w 502972"/>
                <a:gd name="connsiteY28" fmla="*/ 471956 h 680433"/>
                <a:gd name="connsiteX29" fmla="*/ 273032 w 502972"/>
                <a:gd name="connsiteY29" fmla="*/ 481588 h 680433"/>
                <a:gd name="connsiteX30" fmla="*/ 224856 w 502972"/>
                <a:gd name="connsiteY30" fmla="*/ 443224 h 680433"/>
                <a:gd name="connsiteX31" fmla="*/ 236090 w 502972"/>
                <a:gd name="connsiteY31" fmla="*/ 353455 h 680433"/>
                <a:gd name="connsiteX32" fmla="*/ 301178 w 502972"/>
                <a:gd name="connsiteY32" fmla="*/ 263723 h 680433"/>
                <a:gd name="connsiteX33" fmla="*/ 294426 w 502972"/>
                <a:gd name="connsiteY33" fmla="*/ 233226 h 680433"/>
                <a:gd name="connsiteX34" fmla="*/ 258970 w 502972"/>
                <a:gd name="connsiteY34" fmla="*/ 233667 h 680433"/>
                <a:gd name="connsiteX35" fmla="*/ 353917 w 502972"/>
                <a:gd name="connsiteY35" fmla="*/ 144860 h 680433"/>
                <a:gd name="connsiteX36" fmla="*/ 481822 w 502972"/>
                <a:gd name="connsiteY36" fmla="*/ 68614 h 680433"/>
                <a:gd name="connsiteX37" fmla="*/ 471910 w 502972"/>
                <a:gd name="connsiteY37" fmla="*/ 1075 h 680433"/>
                <a:gd name="connsiteX38" fmla="*/ 186923 w 502972"/>
                <a:gd name="connsiteY38" fmla="*/ 601214 h 680433"/>
                <a:gd name="connsiteX39" fmla="*/ 147647 w 502972"/>
                <a:gd name="connsiteY39" fmla="*/ 582152 h 680433"/>
                <a:gd name="connsiteX40" fmla="*/ 176804 w 502972"/>
                <a:gd name="connsiteY40" fmla="*/ 555225 h 680433"/>
                <a:gd name="connsiteX41" fmla="*/ 201481 w 502972"/>
                <a:gd name="connsiteY41" fmla="*/ 560844 h 680433"/>
                <a:gd name="connsiteX42" fmla="*/ 186882 w 502972"/>
                <a:gd name="connsiteY42" fmla="*/ 601214 h 68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02972" h="680433">
                  <a:moveTo>
                    <a:pt x="133915" y="133023"/>
                  </a:moveTo>
                  <a:cubicBezTo>
                    <a:pt x="115970" y="147589"/>
                    <a:pt x="99306" y="150357"/>
                    <a:pt x="71326" y="152525"/>
                  </a:cubicBezTo>
                  <a:cubicBezTo>
                    <a:pt x="56726" y="153647"/>
                    <a:pt x="2397" y="148031"/>
                    <a:pt x="2397" y="148031"/>
                  </a:cubicBezTo>
                  <a:cubicBezTo>
                    <a:pt x="-7226" y="188401"/>
                    <a:pt x="23005" y="233306"/>
                    <a:pt x="64140" y="232303"/>
                  </a:cubicBezTo>
                  <a:cubicBezTo>
                    <a:pt x="105295" y="231300"/>
                    <a:pt x="151860" y="118415"/>
                    <a:pt x="133915" y="133023"/>
                  </a:cubicBezTo>
                  <a:close/>
                  <a:moveTo>
                    <a:pt x="471951" y="1075"/>
                  </a:moveTo>
                  <a:cubicBezTo>
                    <a:pt x="431560" y="-2256"/>
                    <a:pt x="386647" y="37191"/>
                    <a:pt x="318193" y="57257"/>
                  </a:cubicBezTo>
                  <a:cubicBezTo>
                    <a:pt x="247984" y="77964"/>
                    <a:pt x="199272" y="60628"/>
                    <a:pt x="195864" y="68494"/>
                  </a:cubicBezTo>
                  <a:cubicBezTo>
                    <a:pt x="191218" y="75617"/>
                    <a:pt x="189091" y="84097"/>
                    <a:pt x="189855" y="92572"/>
                  </a:cubicBezTo>
                  <a:cubicBezTo>
                    <a:pt x="192891" y="114922"/>
                    <a:pt x="224526" y="150398"/>
                    <a:pt x="265475" y="139042"/>
                  </a:cubicBezTo>
                  <a:cubicBezTo>
                    <a:pt x="326061" y="122186"/>
                    <a:pt x="356375" y="71704"/>
                    <a:pt x="383302" y="69939"/>
                  </a:cubicBezTo>
                  <a:cubicBezTo>
                    <a:pt x="372068" y="95701"/>
                    <a:pt x="303615" y="149115"/>
                    <a:pt x="247488" y="195101"/>
                  </a:cubicBezTo>
                  <a:cubicBezTo>
                    <a:pt x="191363" y="241090"/>
                    <a:pt x="164435" y="250121"/>
                    <a:pt x="149980" y="259269"/>
                  </a:cubicBezTo>
                  <a:cubicBezTo>
                    <a:pt x="137942" y="266774"/>
                    <a:pt x="116549" y="275844"/>
                    <a:pt x="101805" y="290449"/>
                  </a:cubicBezTo>
                  <a:cubicBezTo>
                    <a:pt x="87081" y="305057"/>
                    <a:pt x="98233" y="346069"/>
                    <a:pt x="131871" y="351688"/>
                  </a:cubicBezTo>
                  <a:cubicBezTo>
                    <a:pt x="156650" y="355701"/>
                    <a:pt x="172262" y="322072"/>
                    <a:pt x="181244" y="316453"/>
                  </a:cubicBezTo>
                  <a:cubicBezTo>
                    <a:pt x="190247" y="310837"/>
                    <a:pt x="193614" y="313083"/>
                    <a:pt x="199230" y="318701"/>
                  </a:cubicBezTo>
                  <a:cubicBezTo>
                    <a:pt x="204868" y="324320"/>
                    <a:pt x="207263" y="342257"/>
                    <a:pt x="191218" y="345628"/>
                  </a:cubicBezTo>
                  <a:cubicBezTo>
                    <a:pt x="175153" y="349000"/>
                    <a:pt x="139016" y="387123"/>
                    <a:pt x="139016" y="430864"/>
                  </a:cubicBezTo>
                  <a:cubicBezTo>
                    <a:pt x="139016" y="474605"/>
                    <a:pt x="175400" y="503098"/>
                    <a:pt x="167533" y="515458"/>
                  </a:cubicBezTo>
                  <a:cubicBezTo>
                    <a:pt x="160264" y="526854"/>
                    <a:pt x="99967" y="572882"/>
                    <a:pt x="80887" y="585242"/>
                  </a:cubicBezTo>
                  <a:cubicBezTo>
                    <a:pt x="68084" y="593509"/>
                    <a:pt x="64511" y="602498"/>
                    <a:pt x="72379" y="620437"/>
                  </a:cubicBezTo>
                  <a:cubicBezTo>
                    <a:pt x="80246" y="638374"/>
                    <a:pt x="95940" y="638414"/>
                    <a:pt x="119501" y="647364"/>
                  </a:cubicBezTo>
                  <a:cubicBezTo>
                    <a:pt x="143084" y="656312"/>
                    <a:pt x="150910" y="677661"/>
                    <a:pt x="177878" y="681032"/>
                  </a:cubicBezTo>
                  <a:cubicBezTo>
                    <a:pt x="204868" y="684402"/>
                    <a:pt x="223886" y="656353"/>
                    <a:pt x="231712" y="642868"/>
                  </a:cubicBezTo>
                  <a:cubicBezTo>
                    <a:pt x="239539" y="629385"/>
                    <a:pt x="249739" y="632436"/>
                    <a:pt x="270988" y="603623"/>
                  </a:cubicBezTo>
                  <a:cubicBezTo>
                    <a:pt x="286723" y="582313"/>
                    <a:pt x="267601" y="548645"/>
                    <a:pt x="279971" y="546397"/>
                  </a:cubicBezTo>
                  <a:cubicBezTo>
                    <a:pt x="292340" y="544149"/>
                    <a:pt x="305783" y="547561"/>
                    <a:pt x="325978" y="540778"/>
                  </a:cubicBezTo>
                  <a:cubicBezTo>
                    <a:pt x="369817" y="526212"/>
                    <a:pt x="343489" y="468546"/>
                    <a:pt x="335663" y="471956"/>
                  </a:cubicBezTo>
                  <a:cubicBezTo>
                    <a:pt x="327837" y="475368"/>
                    <a:pt x="303305" y="479340"/>
                    <a:pt x="273032" y="481588"/>
                  </a:cubicBezTo>
                  <a:cubicBezTo>
                    <a:pt x="242760" y="483835"/>
                    <a:pt x="251020" y="464934"/>
                    <a:pt x="224856" y="443224"/>
                  </a:cubicBezTo>
                  <a:cubicBezTo>
                    <a:pt x="191218" y="415133"/>
                    <a:pt x="211558" y="388607"/>
                    <a:pt x="236090" y="353455"/>
                  </a:cubicBezTo>
                  <a:cubicBezTo>
                    <a:pt x="261902" y="316453"/>
                    <a:pt x="294426" y="296268"/>
                    <a:pt x="301178" y="263723"/>
                  </a:cubicBezTo>
                  <a:cubicBezTo>
                    <a:pt x="305184" y="243660"/>
                    <a:pt x="301178" y="232103"/>
                    <a:pt x="294426" y="233226"/>
                  </a:cubicBezTo>
                  <a:cubicBezTo>
                    <a:pt x="287673" y="234349"/>
                    <a:pt x="255604" y="243780"/>
                    <a:pt x="258970" y="233667"/>
                  </a:cubicBezTo>
                  <a:cubicBezTo>
                    <a:pt x="262357" y="223553"/>
                    <a:pt x="325855" y="167293"/>
                    <a:pt x="353917" y="144860"/>
                  </a:cubicBezTo>
                  <a:cubicBezTo>
                    <a:pt x="381980" y="122427"/>
                    <a:pt x="444859" y="87715"/>
                    <a:pt x="481822" y="68614"/>
                  </a:cubicBezTo>
                  <a:cubicBezTo>
                    <a:pt x="512300" y="52683"/>
                    <a:pt x="512300" y="4446"/>
                    <a:pt x="471910" y="1075"/>
                  </a:cubicBezTo>
                  <a:close/>
                  <a:moveTo>
                    <a:pt x="186923" y="601214"/>
                  </a:moveTo>
                  <a:cubicBezTo>
                    <a:pt x="170093" y="606833"/>
                    <a:pt x="145438" y="590860"/>
                    <a:pt x="147647" y="582152"/>
                  </a:cubicBezTo>
                  <a:cubicBezTo>
                    <a:pt x="149857" y="573445"/>
                    <a:pt x="166728" y="559721"/>
                    <a:pt x="176804" y="555225"/>
                  </a:cubicBezTo>
                  <a:cubicBezTo>
                    <a:pt x="186882" y="550732"/>
                    <a:pt x="198590" y="551654"/>
                    <a:pt x="201481" y="560844"/>
                  </a:cubicBezTo>
                  <a:cubicBezTo>
                    <a:pt x="208192" y="582152"/>
                    <a:pt x="203690" y="595595"/>
                    <a:pt x="186882" y="601214"/>
                  </a:cubicBezTo>
                  <a:close/>
                </a:path>
              </a:pathLst>
            </a:custGeom>
            <a:solidFill>
              <a:srgbClr val="285CED"/>
            </a:solidFill>
            <a:ln w="2063"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7F811868-118C-0253-8863-EC918185EA6F}"/>
                </a:ext>
              </a:extLst>
            </p:cNvPr>
            <p:cNvSpPr/>
            <p:nvPr/>
          </p:nvSpPr>
          <p:spPr>
            <a:xfrm>
              <a:off x="2196968" y="-863734"/>
              <a:ext cx="195243" cy="199859"/>
            </a:xfrm>
            <a:custGeom>
              <a:avLst/>
              <a:gdLst>
                <a:gd name="connsiteX0" fmla="*/ 161063 w 699483"/>
                <a:gd name="connsiteY0" fmla="*/ 117365 h 716020"/>
                <a:gd name="connsiteX1" fmla="*/ 240379 w 699483"/>
                <a:gd name="connsiteY1" fmla="*/ 69531 h 716020"/>
                <a:gd name="connsiteX2" fmla="*/ 270652 w 699483"/>
                <a:gd name="connsiteY2" fmla="*/ 117004 h 716020"/>
                <a:gd name="connsiteX3" fmla="*/ 197138 w 699483"/>
                <a:gd name="connsiteY3" fmla="*/ 204485 h 716020"/>
                <a:gd name="connsiteX4" fmla="*/ 207256 w 699483"/>
                <a:gd name="connsiteY4" fmla="*/ 239278 h 716020"/>
                <a:gd name="connsiteX5" fmla="*/ 211593 w 699483"/>
                <a:gd name="connsiteY5" fmla="*/ 256373 h 716020"/>
                <a:gd name="connsiteX6" fmla="*/ 216776 w 699483"/>
                <a:gd name="connsiteY6" fmla="*/ 259468 h 716020"/>
                <a:gd name="connsiteX7" fmla="*/ 216776 w 699483"/>
                <a:gd name="connsiteY7" fmla="*/ 259463 h 716020"/>
                <a:gd name="connsiteX8" fmla="*/ 290289 w 699483"/>
                <a:gd name="connsiteY8" fmla="*/ 173666 h 716020"/>
                <a:gd name="connsiteX9" fmla="*/ 348088 w 699483"/>
                <a:gd name="connsiteY9" fmla="*/ 157615 h 716020"/>
                <a:gd name="connsiteX10" fmla="*/ 346601 w 699483"/>
                <a:gd name="connsiteY10" fmla="*/ 129203 h 716020"/>
                <a:gd name="connsiteX11" fmla="*/ 325662 w 699483"/>
                <a:gd name="connsiteY11" fmla="*/ 115720 h 716020"/>
                <a:gd name="connsiteX12" fmla="*/ 363059 w 699483"/>
                <a:gd name="connsiteY12" fmla="*/ 85823 h 716020"/>
                <a:gd name="connsiteX13" fmla="*/ 360416 w 699483"/>
                <a:gd name="connsiteY13" fmla="*/ 54601 h 716020"/>
                <a:gd name="connsiteX14" fmla="*/ 360416 w 699483"/>
                <a:gd name="connsiteY14" fmla="*/ 14753 h 716020"/>
                <a:gd name="connsiteX15" fmla="*/ 411483 w 699483"/>
                <a:gd name="connsiteY15" fmla="*/ 2996 h 716020"/>
                <a:gd name="connsiteX16" fmla="*/ 443840 w 699483"/>
                <a:gd name="connsiteY16" fmla="*/ 45411 h 716020"/>
                <a:gd name="connsiteX17" fmla="*/ 463107 w 699483"/>
                <a:gd name="connsiteY17" fmla="*/ 57452 h 716020"/>
                <a:gd name="connsiteX18" fmla="*/ 524849 w 699483"/>
                <a:gd name="connsiteY18" fmla="*/ 46214 h 716020"/>
                <a:gd name="connsiteX19" fmla="*/ 606189 w 699483"/>
                <a:gd name="connsiteY19" fmla="*/ 52394 h 716020"/>
                <a:gd name="connsiteX20" fmla="*/ 529145 w 699483"/>
                <a:gd name="connsiteY20" fmla="*/ 145695 h 716020"/>
                <a:gd name="connsiteX21" fmla="*/ 430604 w 699483"/>
                <a:gd name="connsiteY21" fmla="*/ 217287 h 716020"/>
                <a:gd name="connsiteX22" fmla="*/ 428911 w 699483"/>
                <a:gd name="connsiteY22" fmla="*/ 235224 h 716020"/>
                <a:gd name="connsiteX23" fmla="*/ 424409 w 699483"/>
                <a:gd name="connsiteY23" fmla="*/ 257657 h 716020"/>
                <a:gd name="connsiteX24" fmla="*/ 380653 w 699483"/>
                <a:gd name="connsiteY24" fmla="*/ 308142 h 716020"/>
                <a:gd name="connsiteX25" fmla="*/ 404730 w 699483"/>
                <a:gd name="connsiteY25" fmla="*/ 313197 h 716020"/>
                <a:gd name="connsiteX26" fmla="*/ 438224 w 699483"/>
                <a:gd name="connsiteY26" fmla="*/ 292450 h 716020"/>
                <a:gd name="connsiteX27" fmla="*/ 473019 w 699483"/>
                <a:gd name="connsiteY27" fmla="*/ 337878 h 716020"/>
                <a:gd name="connsiteX28" fmla="*/ 401777 w 699483"/>
                <a:gd name="connsiteY28" fmla="*/ 423875 h 716020"/>
                <a:gd name="connsiteX29" fmla="*/ 407745 w 699483"/>
                <a:gd name="connsiteY29" fmla="*/ 447953 h 716020"/>
                <a:gd name="connsiteX30" fmla="*/ 441032 w 699483"/>
                <a:gd name="connsiteY30" fmla="*/ 454695 h 716020"/>
                <a:gd name="connsiteX31" fmla="*/ 465110 w 699483"/>
                <a:gd name="connsiteY31" fmla="*/ 482183 h 716020"/>
                <a:gd name="connsiteX32" fmla="*/ 462879 w 699483"/>
                <a:gd name="connsiteY32" fmla="*/ 619026 h 716020"/>
                <a:gd name="connsiteX33" fmla="*/ 516941 w 699483"/>
                <a:gd name="connsiteY33" fmla="*/ 631948 h 716020"/>
                <a:gd name="connsiteX34" fmla="*/ 566686 w 699483"/>
                <a:gd name="connsiteY34" fmla="*/ 620149 h 716020"/>
                <a:gd name="connsiteX35" fmla="*/ 551364 w 699483"/>
                <a:gd name="connsiteY35" fmla="*/ 524239 h 716020"/>
                <a:gd name="connsiteX36" fmla="*/ 548349 w 699483"/>
                <a:gd name="connsiteY36" fmla="*/ 442013 h 716020"/>
                <a:gd name="connsiteX37" fmla="*/ 630638 w 699483"/>
                <a:gd name="connsiteY37" fmla="*/ 552650 h 716020"/>
                <a:gd name="connsiteX38" fmla="*/ 681498 w 699483"/>
                <a:gd name="connsiteY38" fmla="*/ 594546 h 716020"/>
                <a:gd name="connsiteX39" fmla="*/ 690708 w 699483"/>
                <a:gd name="connsiteY39" fmla="*/ 648200 h 716020"/>
                <a:gd name="connsiteX40" fmla="*/ 568937 w 699483"/>
                <a:gd name="connsiteY40" fmla="*/ 692944 h 716020"/>
                <a:gd name="connsiteX41" fmla="*/ 421167 w 699483"/>
                <a:gd name="connsiteY41" fmla="*/ 715697 h 716020"/>
                <a:gd name="connsiteX42" fmla="*/ 374788 w 699483"/>
                <a:gd name="connsiteY42" fmla="*/ 657751 h 716020"/>
                <a:gd name="connsiteX43" fmla="*/ 394859 w 699483"/>
                <a:gd name="connsiteY43" fmla="*/ 509673 h 716020"/>
                <a:gd name="connsiteX44" fmla="*/ 402892 w 699483"/>
                <a:gd name="connsiteY44" fmla="*/ 470425 h 716020"/>
                <a:gd name="connsiteX45" fmla="*/ 382820 w 699483"/>
                <a:gd name="connsiteY45" fmla="*/ 471509 h 716020"/>
                <a:gd name="connsiteX46" fmla="*/ 280728 w 699483"/>
                <a:gd name="connsiteY46" fmla="*/ 585598 h 716020"/>
                <a:gd name="connsiteX47" fmla="*/ 146650 w 699483"/>
                <a:gd name="connsiteY47" fmla="*/ 699244 h 716020"/>
                <a:gd name="connsiteX48" fmla="*/ 106217 w 699483"/>
                <a:gd name="connsiteY48" fmla="*/ 680182 h 716020"/>
                <a:gd name="connsiteX49" fmla="*/ 109584 w 699483"/>
                <a:gd name="connsiteY49" fmla="*/ 648762 h 716020"/>
                <a:gd name="connsiteX50" fmla="*/ 243683 w 699483"/>
                <a:gd name="connsiteY50" fmla="*/ 534913 h 716020"/>
                <a:gd name="connsiteX51" fmla="*/ 369935 w 699483"/>
                <a:gd name="connsiteY51" fmla="*/ 393576 h 716020"/>
                <a:gd name="connsiteX52" fmla="*/ 357050 w 699483"/>
                <a:gd name="connsiteY52" fmla="*/ 382141 h 716020"/>
                <a:gd name="connsiteX53" fmla="*/ 311558 w 699483"/>
                <a:gd name="connsiteY53" fmla="*/ 391892 h 716020"/>
                <a:gd name="connsiteX54" fmla="*/ 319591 w 699483"/>
                <a:gd name="connsiteY54" fmla="*/ 341768 h 716020"/>
                <a:gd name="connsiteX55" fmla="*/ 328946 w 699483"/>
                <a:gd name="connsiteY55" fmla="*/ 318976 h 716020"/>
                <a:gd name="connsiteX56" fmla="*/ 312653 w 699483"/>
                <a:gd name="connsiteY56" fmla="*/ 289241 h 716020"/>
                <a:gd name="connsiteX57" fmla="*/ 404090 w 699483"/>
                <a:gd name="connsiteY57" fmla="*/ 198947 h 716020"/>
                <a:gd name="connsiteX58" fmla="*/ 501205 w 699483"/>
                <a:gd name="connsiteY58" fmla="*/ 104724 h 716020"/>
                <a:gd name="connsiteX59" fmla="*/ 475187 w 699483"/>
                <a:gd name="connsiteY59" fmla="*/ 105447 h 716020"/>
                <a:gd name="connsiteX60" fmla="*/ 380942 w 699483"/>
                <a:gd name="connsiteY60" fmla="*/ 181691 h 716020"/>
                <a:gd name="connsiteX61" fmla="*/ 349141 w 699483"/>
                <a:gd name="connsiteY61" fmla="*/ 197222 h 716020"/>
                <a:gd name="connsiteX62" fmla="*/ 295658 w 699483"/>
                <a:gd name="connsiteY62" fmla="*/ 225073 h 716020"/>
                <a:gd name="connsiteX63" fmla="*/ 272262 w 699483"/>
                <a:gd name="connsiteY63" fmla="*/ 316126 h 716020"/>
                <a:gd name="connsiteX64" fmla="*/ 249816 w 699483"/>
                <a:gd name="connsiteY64" fmla="*/ 334627 h 716020"/>
                <a:gd name="connsiteX65" fmla="*/ 202879 w 699483"/>
                <a:gd name="connsiteY65" fmla="*/ 305853 h 716020"/>
                <a:gd name="connsiteX66" fmla="*/ 186834 w 699483"/>
                <a:gd name="connsiteY66" fmla="*/ 324554 h 716020"/>
                <a:gd name="connsiteX67" fmla="*/ 152576 w 699483"/>
                <a:gd name="connsiteY67" fmla="*/ 339684 h 716020"/>
                <a:gd name="connsiteX68" fmla="*/ 118938 w 699483"/>
                <a:gd name="connsiteY68" fmla="*/ 329049 h 716020"/>
                <a:gd name="connsiteX69" fmla="*/ 100952 w 699483"/>
                <a:gd name="connsiteY69" fmla="*/ 465891 h 716020"/>
                <a:gd name="connsiteX70" fmla="*/ 93683 w 699483"/>
                <a:gd name="connsiteY70" fmla="*/ 642460 h 716020"/>
                <a:gd name="connsiteX71" fmla="*/ 50443 w 699483"/>
                <a:gd name="connsiteY71" fmla="*/ 688449 h 716020"/>
                <a:gd name="connsiteX72" fmla="*/ 3877 w 699483"/>
                <a:gd name="connsiteY72" fmla="*/ 662084 h 716020"/>
                <a:gd name="connsiteX73" fmla="*/ 29132 w 699483"/>
                <a:gd name="connsiteY73" fmla="*/ 508990 h 716020"/>
                <a:gd name="connsiteX74" fmla="*/ 54387 w 699483"/>
                <a:gd name="connsiteY74" fmla="*/ 343535 h 716020"/>
                <a:gd name="connsiteX75" fmla="*/ 30288 w 699483"/>
                <a:gd name="connsiteY75" fmla="*/ 285187 h 716020"/>
                <a:gd name="connsiteX76" fmla="*/ 74066 w 699483"/>
                <a:gd name="connsiteY76" fmla="*/ 285187 h 716020"/>
                <a:gd name="connsiteX77" fmla="*/ 121746 w 699483"/>
                <a:gd name="connsiteY77" fmla="*/ 304849 h 716020"/>
                <a:gd name="connsiteX78" fmla="*/ 138617 w 699483"/>
                <a:gd name="connsiteY78" fmla="*/ 279048 h 716020"/>
                <a:gd name="connsiteX79" fmla="*/ 118545 w 699483"/>
                <a:gd name="connsiteY79" fmla="*/ 219574 h 716020"/>
                <a:gd name="connsiteX80" fmla="*/ 147166 w 699483"/>
                <a:gd name="connsiteY80" fmla="*/ 193209 h 716020"/>
                <a:gd name="connsiteX81" fmla="*/ 157842 w 699483"/>
                <a:gd name="connsiteY81" fmla="*/ 171340 h 716020"/>
                <a:gd name="connsiteX82" fmla="*/ 122510 w 699483"/>
                <a:gd name="connsiteY82" fmla="*/ 178643 h 716020"/>
                <a:gd name="connsiteX83" fmla="*/ 76461 w 699483"/>
                <a:gd name="connsiteY83" fmla="*/ 196580 h 716020"/>
                <a:gd name="connsiteX84" fmla="*/ 59652 w 699483"/>
                <a:gd name="connsiteY84" fmla="*/ 144975 h 716020"/>
                <a:gd name="connsiteX85" fmla="*/ 161063 w 699483"/>
                <a:gd name="connsiteY85" fmla="*/ 117365 h 71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99483" h="716020">
                  <a:moveTo>
                    <a:pt x="161063" y="117365"/>
                  </a:moveTo>
                  <a:cubicBezTo>
                    <a:pt x="194784" y="102437"/>
                    <a:pt x="218470" y="80566"/>
                    <a:pt x="240379" y="69531"/>
                  </a:cubicBezTo>
                  <a:cubicBezTo>
                    <a:pt x="260450" y="59336"/>
                    <a:pt x="291177" y="95654"/>
                    <a:pt x="270652" y="117004"/>
                  </a:cubicBezTo>
                  <a:cubicBezTo>
                    <a:pt x="243724" y="145094"/>
                    <a:pt x="195507" y="167486"/>
                    <a:pt x="197138" y="204485"/>
                  </a:cubicBezTo>
                  <a:cubicBezTo>
                    <a:pt x="197779" y="218049"/>
                    <a:pt x="204779" y="229928"/>
                    <a:pt x="207256" y="239278"/>
                  </a:cubicBezTo>
                  <a:cubicBezTo>
                    <a:pt x="209157" y="244852"/>
                    <a:pt x="210602" y="250571"/>
                    <a:pt x="211593" y="256373"/>
                  </a:cubicBezTo>
                  <a:cubicBezTo>
                    <a:pt x="212151" y="258652"/>
                    <a:pt x="214484" y="260037"/>
                    <a:pt x="216776" y="259468"/>
                  </a:cubicBezTo>
                  <a:cubicBezTo>
                    <a:pt x="216776" y="259468"/>
                    <a:pt x="216776" y="259463"/>
                    <a:pt x="216776" y="259463"/>
                  </a:cubicBezTo>
                  <a:cubicBezTo>
                    <a:pt x="230818" y="251077"/>
                    <a:pt x="256919" y="198427"/>
                    <a:pt x="290289" y="173666"/>
                  </a:cubicBezTo>
                  <a:cubicBezTo>
                    <a:pt x="313892" y="156290"/>
                    <a:pt x="335760" y="173666"/>
                    <a:pt x="348088" y="157615"/>
                  </a:cubicBezTo>
                  <a:cubicBezTo>
                    <a:pt x="358578" y="144172"/>
                    <a:pt x="355398" y="132012"/>
                    <a:pt x="346601" y="129203"/>
                  </a:cubicBezTo>
                  <a:cubicBezTo>
                    <a:pt x="333447" y="124990"/>
                    <a:pt x="323411" y="126393"/>
                    <a:pt x="325662" y="115720"/>
                  </a:cubicBezTo>
                  <a:cubicBezTo>
                    <a:pt x="327892" y="105044"/>
                    <a:pt x="356533" y="98905"/>
                    <a:pt x="363059" y="85823"/>
                  </a:cubicBezTo>
                  <a:cubicBezTo>
                    <a:pt x="368448" y="75028"/>
                    <a:pt x="369419" y="69531"/>
                    <a:pt x="360416" y="54601"/>
                  </a:cubicBezTo>
                  <a:cubicBezTo>
                    <a:pt x="351433" y="39673"/>
                    <a:pt x="349223" y="25427"/>
                    <a:pt x="360416" y="14753"/>
                  </a:cubicBezTo>
                  <a:cubicBezTo>
                    <a:pt x="375882" y="145"/>
                    <a:pt x="401013" y="-1300"/>
                    <a:pt x="411483" y="2996"/>
                  </a:cubicBezTo>
                  <a:cubicBezTo>
                    <a:pt x="421973" y="7289"/>
                    <a:pt x="443593" y="22619"/>
                    <a:pt x="443840" y="45411"/>
                  </a:cubicBezTo>
                  <a:cubicBezTo>
                    <a:pt x="443840" y="56849"/>
                    <a:pt x="448549" y="60581"/>
                    <a:pt x="463107" y="57452"/>
                  </a:cubicBezTo>
                  <a:cubicBezTo>
                    <a:pt x="473349" y="55204"/>
                    <a:pt x="494907" y="50710"/>
                    <a:pt x="524849" y="46214"/>
                  </a:cubicBezTo>
                  <a:cubicBezTo>
                    <a:pt x="554812" y="41721"/>
                    <a:pt x="604475" y="35780"/>
                    <a:pt x="606189" y="52394"/>
                  </a:cubicBezTo>
                  <a:cubicBezTo>
                    <a:pt x="609575" y="84498"/>
                    <a:pt x="565736" y="112991"/>
                    <a:pt x="529145" y="145695"/>
                  </a:cubicBezTo>
                  <a:cubicBezTo>
                    <a:pt x="498604" y="172564"/>
                    <a:pt x="465605" y="196532"/>
                    <a:pt x="430604" y="217287"/>
                  </a:cubicBezTo>
                  <a:cubicBezTo>
                    <a:pt x="421043" y="222906"/>
                    <a:pt x="422881" y="229327"/>
                    <a:pt x="428911" y="235224"/>
                  </a:cubicBezTo>
                  <a:cubicBezTo>
                    <a:pt x="434940" y="241124"/>
                    <a:pt x="432236" y="249271"/>
                    <a:pt x="424409" y="257657"/>
                  </a:cubicBezTo>
                  <a:cubicBezTo>
                    <a:pt x="409232" y="273910"/>
                    <a:pt x="378691" y="300356"/>
                    <a:pt x="380653" y="308142"/>
                  </a:cubicBezTo>
                  <a:cubicBezTo>
                    <a:pt x="382304" y="314883"/>
                    <a:pt x="395995" y="313197"/>
                    <a:pt x="404730" y="313197"/>
                  </a:cubicBezTo>
                  <a:cubicBezTo>
                    <a:pt x="425338" y="313197"/>
                    <a:pt x="419722" y="295260"/>
                    <a:pt x="438224" y="292450"/>
                  </a:cubicBezTo>
                  <a:cubicBezTo>
                    <a:pt x="461579" y="288919"/>
                    <a:pt x="477520" y="324995"/>
                    <a:pt x="473019" y="337878"/>
                  </a:cubicBezTo>
                  <a:cubicBezTo>
                    <a:pt x="462116" y="369258"/>
                    <a:pt x="406217" y="407461"/>
                    <a:pt x="401777" y="423875"/>
                  </a:cubicBezTo>
                  <a:cubicBezTo>
                    <a:pt x="397317" y="440287"/>
                    <a:pt x="394260" y="446308"/>
                    <a:pt x="407745" y="447953"/>
                  </a:cubicBezTo>
                  <a:cubicBezTo>
                    <a:pt x="421250" y="449598"/>
                    <a:pt x="433206" y="450199"/>
                    <a:pt x="441032" y="454695"/>
                  </a:cubicBezTo>
                  <a:cubicBezTo>
                    <a:pt x="455198" y="462720"/>
                    <a:pt x="463478" y="467013"/>
                    <a:pt x="465110" y="482183"/>
                  </a:cubicBezTo>
                  <a:cubicBezTo>
                    <a:pt x="471305" y="537561"/>
                    <a:pt x="449065" y="598558"/>
                    <a:pt x="462879" y="619026"/>
                  </a:cubicBezTo>
                  <a:cubicBezTo>
                    <a:pt x="472998" y="634193"/>
                    <a:pt x="500442" y="631948"/>
                    <a:pt x="516941" y="631948"/>
                  </a:cubicBezTo>
                  <a:cubicBezTo>
                    <a:pt x="533440" y="631948"/>
                    <a:pt x="563526" y="634515"/>
                    <a:pt x="566686" y="620149"/>
                  </a:cubicBezTo>
                  <a:cubicBezTo>
                    <a:pt x="571703" y="597155"/>
                    <a:pt x="554647" y="547915"/>
                    <a:pt x="551364" y="524239"/>
                  </a:cubicBezTo>
                  <a:cubicBezTo>
                    <a:pt x="548060" y="500562"/>
                    <a:pt x="545334" y="452447"/>
                    <a:pt x="548349" y="442013"/>
                  </a:cubicBezTo>
                  <a:cubicBezTo>
                    <a:pt x="559376" y="460313"/>
                    <a:pt x="603422" y="522272"/>
                    <a:pt x="630638" y="552650"/>
                  </a:cubicBezTo>
                  <a:cubicBezTo>
                    <a:pt x="642449" y="565732"/>
                    <a:pt x="662067" y="588568"/>
                    <a:pt x="681498" y="594546"/>
                  </a:cubicBezTo>
                  <a:cubicBezTo>
                    <a:pt x="700930" y="600525"/>
                    <a:pt x="706959" y="635840"/>
                    <a:pt x="690708" y="648200"/>
                  </a:cubicBezTo>
                  <a:cubicBezTo>
                    <a:pt x="672082" y="662325"/>
                    <a:pt x="590825" y="687326"/>
                    <a:pt x="568937" y="692944"/>
                  </a:cubicBezTo>
                  <a:cubicBezTo>
                    <a:pt x="542691" y="699686"/>
                    <a:pt x="459410" y="722319"/>
                    <a:pt x="421167" y="715697"/>
                  </a:cubicBezTo>
                  <a:cubicBezTo>
                    <a:pt x="400600" y="712126"/>
                    <a:pt x="375924" y="691941"/>
                    <a:pt x="374788" y="657751"/>
                  </a:cubicBezTo>
                  <a:cubicBezTo>
                    <a:pt x="374230" y="640134"/>
                    <a:pt x="388892" y="563565"/>
                    <a:pt x="394859" y="509673"/>
                  </a:cubicBezTo>
                  <a:cubicBezTo>
                    <a:pt x="397069" y="490208"/>
                    <a:pt x="404420" y="473555"/>
                    <a:pt x="402892" y="470425"/>
                  </a:cubicBezTo>
                  <a:cubicBezTo>
                    <a:pt x="398886" y="463643"/>
                    <a:pt x="388644" y="467013"/>
                    <a:pt x="382820" y="471509"/>
                  </a:cubicBezTo>
                  <a:cubicBezTo>
                    <a:pt x="376998" y="476003"/>
                    <a:pt x="311972" y="553734"/>
                    <a:pt x="280728" y="585598"/>
                  </a:cubicBezTo>
                  <a:cubicBezTo>
                    <a:pt x="233028" y="634193"/>
                    <a:pt x="171409" y="688690"/>
                    <a:pt x="146650" y="699244"/>
                  </a:cubicBezTo>
                  <a:cubicBezTo>
                    <a:pt x="131307" y="705746"/>
                    <a:pt x="107333" y="698121"/>
                    <a:pt x="106217" y="680182"/>
                  </a:cubicBezTo>
                  <a:cubicBezTo>
                    <a:pt x="105701" y="671475"/>
                    <a:pt x="102191" y="661041"/>
                    <a:pt x="109584" y="648762"/>
                  </a:cubicBezTo>
                  <a:cubicBezTo>
                    <a:pt x="120342" y="631064"/>
                    <a:pt x="156727" y="616658"/>
                    <a:pt x="243683" y="534913"/>
                  </a:cubicBezTo>
                  <a:cubicBezTo>
                    <a:pt x="319942" y="463201"/>
                    <a:pt x="365929" y="401603"/>
                    <a:pt x="369935" y="393576"/>
                  </a:cubicBezTo>
                  <a:cubicBezTo>
                    <a:pt x="377968" y="377845"/>
                    <a:pt x="364318" y="376762"/>
                    <a:pt x="357050" y="382141"/>
                  </a:cubicBezTo>
                  <a:cubicBezTo>
                    <a:pt x="340984" y="394179"/>
                    <a:pt x="324939" y="399356"/>
                    <a:pt x="311558" y="391892"/>
                  </a:cubicBezTo>
                  <a:cubicBezTo>
                    <a:pt x="298198" y="384428"/>
                    <a:pt x="307552" y="355253"/>
                    <a:pt x="319591" y="341768"/>
                  </a:cubicBezTo>
                  <a:cubicBezTo>
                    <a:pt x="331630" y="328286"/>
                    <a:pt x="336772" y="322347"/>
                    <a:pt x="328946" y="318976"/>
                  </a:cubicBezTo>
                  <a:cubicBezTo>
                    <a:pt x="314614" y="312796"/>
                    <a:pt x="297702" y="308703"/>
                    <a:pt x="312653" y="289241"/>
                  </a:cubicBezTo>
                  <a:cubicBezTo>
                    <a:pt x="327582" y="269778"/>
                    <a:pt x="385505" y="217729"/>
                    <a:pt x="404090" y="198947"/>
                  </a:cubicBezTo>
                  <a:cubicBezTo>
                    <a:pt x="444522" y="158177"/>
                    <a:pt x="509713" y="113230"/>
                    <a:pt x="501205" y="104724"/>
                  </a:cubicBezTo>
                  <a:cubicBezTo>
                    <a:pt x="497200" y="100711"/>
                    <a:pt x="485471" y="99667"/>
                    <a:pt x="475187" y="105447"/>
                  </a:cubicBezTo>
                  <a:cubicBezTo>
                    <a:pt x="454434" y="117165"/>
                    <a:pt x="429943" y="128841"/>
                    <a:pt x="380942" y="181691"/>
                  </a:cubicBezTo>
                  <a:cubicBezTo>
                    <a:pt x="372868" y="190922"/>
                    <a:pt x="361386" y="196516"/>
                    <a:pt x="349141" y="197222"/>
                  </a:cubicBezTo>
                  <a:cubicBezTo>
                    <a:pt x="334170" y="198708"/>
                    <a:pt x="312074" y="208459"/>
                    <a:pt x="295658" y="225073"/>
                  </a:cubicBezTo>
                  <a:cubicBezTo>
                    <a:pt x="268896" y="252161"/>
                    <a:pt x="270775" y="301320"/>
                    <a:pt x="272262" y="316126"/>
                  </a:cubicBezTo>
                  <a:cubicBezTo>
                    <a:pt x="273749" y="330934"/>
                    <a:pt x="261256" y="338158"/>
                    <a:pt x="249816" y="334627"/>
                  </a:cubicBezTo>
                  <a:cubicBezTo>
                    <a:pt x="226255" y="327324"/>
                    <a:pt x="218470" y="311271"/>
                    <a:pt x="202879" y="305853"/>
                  </a:cubicBezTo>
                  <a:cubicBezTo>
                    <a:pt x="193690" y="302643"/>
                    <a:pt x="191480" y="309585"/>
                    <a:pt x="186834" y="324554"/>
                  </a:cubicBezTo>
                  <a:cubicBezTo>
                    <a:pt x="182167" y="339523"/>
                    <a:pt x="164553" y="347148"/>
                    <a:pt x="152576" y="339684"/>
                  </a:cubicBezTo>
                  <a:cubicBezTo>
                    <a:pt x="140620" y="332218"/>
                    <a:pt x="128499" y="317490"/>
                    <a:pt x="118938" y="329049"/>
                  </a:cubicBezTo>
                  <a:cubicBezTo>
                    <a:pt x="108262" y="341929"/>
                    <a:pt x="100952" y="426965"/>
                    <a:pt x="100952" y="465891"/>
                  </a:cubicBezTo>
                  <a:cubicBezTo>
                    <a:pt x="100952" y="504816"/>
                    <a:pt x="102088" y="606103"/>
                    <a:pt x="93683" y="642460"/>
                  </a:cubicBezTo>
                  <a:cubicBezTo>
                    <a:pt x="85300" y="678818"/>
                    <a:pt x="60974" y="688449"/>
                    <a:pt x="50443" y="688449"/>
                  </a:cubicBezTo>
                  <a:cubicBezTo>
                    <a:pt x="39932" y="688449"/>
                    <a:pt x="13645" y="679982"/>
                    <a:pt x="3877" y="662084"/>
                  </a:cubicBezTo>
                  <a:cubicBezTo>
                    <a:pt x="-9008" y="638328"/>
                    <a:pt x="19613" y="552933"/>
                    <a:pt x="29132" y="508990"/>
                  </a:cubicBezTo>
                  <a:cubicBezTo>
                    <a:pt x="39251" y="462439"/>
                    <a:pt x="54387" y="358463"/>
                    <a:pt x="54387" y="343535"/>
                  </a:cubicBezTo>
                  <a:cubicBezTo>
                    <a:pt x="54387" y="328608"/>
                    <a:pt x="22999" y="302001"/>
                    <a:pt x="30288" y="285187"/>
                  </a:cubicBezTo>
                  <a:cubicBezTo>
                    <a:pt x="34315" y="276358"/>
                    <a:pt x="60603" y="279207"/>
                    <a:pt x="74066" y="285187"/>
                  </a:cubicBezTo>
                  <a:cubicBezTo>
                    <a:pt x="87509" y="291166"/>
                    <a:pt x="108303" y="301479"/>
                    <a:pt x="121746" y="304849"/>
                  </a:cubicBezTo>
                  <a:cubicBezTo>
                    <a:pt x="139174" y="309184"/>
                    <a:pt x="140248" y="292489"/>
                    <a:pt x="138617" y="279048"/>
                  </a:cubicBezTo>
                  <a:cubicBezTo>
                    <a:pt x="136284" y="260667"/>
                    <a:pt x="113920" y="236027"/>
                    <a:pt x="118545" y="219574"/>
                  </a:cubicBezTo>
                  <a:cubicBezTo>
                    <a:pt x="123150" y="203121"/>
                    <a:pt x="138245" y="196702"/>
                    <a:pt x="147166" y="193209"/>
                  </a:cubicBezTo>
                  <a:cubicBezTo>
                    <a:pt x="160093" y="188154"/>
                    <a:pt x="163541" y="178001"/>
                    <a:pt x="157842" y="171340"/>
                  </a:cubicBezTo>
                  <a:cubicBezTo>
                    <a:pt x="151089" y="163515"/>
                    <a:pt x="134487" y="169653"/>
                    <a:pt x="122510" y="178643"/>
                  </a:cubicBezTo>
                  <a:cubicBezTo>
                    <a:pt x="110554" y="187632"/>
                    <a:pt x="88831" y="206091"/>
                    <a:pt x="76461" y="196580"/>
                  </a:cubicBezTo>
                  <a:cubicBezTo>
                    <a:pt x="33076" y="163032"/>
                    <a:pt x="46808" y="145817"/>
                    <a:pt x="59652" y="144975"/>
                  </a:cubicBezTo>
                  <a:cubicBezTo>
                    <a:pt x="76957" y="143930"/>
                    <a:pt x="126330" y="132693"/>
                    <a:pt x="161063" y="117365"/>
                  </a:cubicBezTo>
                  <a:close/>
                </a:path>
              </a:pathLst>
            </a:custGeom>
            <a:solidFill>
              <a:srgbClr val="285CED"/>
            </a:solidFill>
            <a:ln w="2063"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499B5569-DE16-BE80-0D91-88958FE19859}"/>
                </a:ext>
              </a:extLst>
            </p:cNvPr>
            <p:cNvSpPr/>
            <p:nvPr/>
          </p:nvSpPr>
          <p:spPr>
            <a:xfrm>
              <a:off x="1268088" y="-590542"/>
              <a:ext cx="41079" cy="40506"/>
            </a:xfrm>
            <a:custGeom>
              <a:avLst/>
              <a:gdLst>
                <a:gd name="connsiteX0" fmla="*/ 23273 w 147170"/>
                <a:gd name="connsiteY0" fmla="*/ 27974 h 145117"/>
                <a:gd name="connsiteX1" fmla="*/ 10057 w 147170"/>
                <a:gd name="connsiteY1" fmla="*/ 9312 h 145117"/>
                <a:gd name="connsiteX2" fmla="*/ 1797 w 147170"/>
                <a:gd name="connsiteY2" fmla="*/ 9112 h 145117"/>
                <a:gd name="connsiteX3" fmla="*/ 599 w 147170"/>
                <a:gd name="connsiteY3" fmla="*/ 7708 h 145117"/>
                <a:gd name="connsiteX4" fmla="*/ 599 w 147170"/>
                <a:gd name="connsiteY4" fmla="*/ 2490 h 145117"/>
                <a:gd name="connsiteX5" fmla="*/ 1797 w 147170"/>
                <a:gd name="connsiteY5" fmla="*/ 1287 h 145117"/>
                <a:gd name="connsiteX6" fmla="*/ 7414 w 147170"/>
                <a:gd name="connsiteY6" fmla="*/ 1487 h 145117"/>
                <a:gd name="connsiteX7" fmla="*/ 21662 w 147170"/>
                <a:gd name="connsiteY7" fmla="*/ 1889 h 145117"/>
                <a:gd name="connsiteX8" fmla="*/ 35167 w 147170"/>
                <a:gd name="connsiteY8" fmla="*/ 1487 h 145117"/>
                <a:gd name="connsiteX9" fmla="*/ 40969 w 147170"/>
                <a:gd name="connsiteY9" fmla="*/ 4096 h 145117"/>
                <a:gd name="connsiteX10" fmla="*/ 83136 w 147170"/>
                <a:gd name="connsiteY10" fmla="*/ 58671 h 145117"/>
                <a:gd name="connsiteX11" fmla="*/ 124085 w 147170"/>
                <a:gd name="connsiteY11" fmla="*/ 109476 h 145117"/>
                <a:gd name="connsiteX12" fmla="*/ 124890 w 147170"/>
                <a:gd name="connsiteY12" fmla="*/ 109476 h 145117"/>
                <a:gd name="connsiteX13" fmla="*/ 124890 w 147170"/>
                <a:gd name="connsiteY13" fmla="*/ 85398 h 145117"/>
                <a:gd name="connsiteX14" fmla="*/ 124291 w 147170"/>
                <a:gd name="connsiteY14" fmla="*/ 47676 h 145117"/>
                <a:gd name="connsiteX15" fmla="*/ 121916 w 147170"/>
                <a:gd name="connsiteY15" fmla="*/ 16737 h 145117"/>
                <a:gd name="connsiteX16" fmla="*/ 110827 w 147170"/>
                <a:gd name="connsiteY16" fmla="*/ 8711 h 145117"/>
                <a:gd name="connsiteX17" fmla="*/ 104570 w 147170"/>
                <a:gd name="connsiteY17" fmla="*/ 8711 h 145117"/>
                <a:gd name="connsiteX18" fmla="*/ 103373 w 147170"/>
                <a:gd name="connsiteY18" fmla="*/ 7306 h 145117"/>
                <a:gd name="connsiteX19" fmla="*/ 103373 w 147170"/>
                <a:gd name="connsiteY19" fmla="*/ 2090 h 145117"/>
                <a:gd name="connsiteX20" fmla="*/ 104323 w 147170"/>
                <a:gd name="connsiteY20" fmla="*/ 886 h 145117"/>
                <a:gd name="connsiteX21" fmla="*/ 104570 w 147170"/>
                <a:gd name="connsiteY21" fmla="*/ 886 h 145117"/>
                <a:gd name="connsiteX22" fmla="*/ 126687 w 147170"/>
                <a:gd name="connsiteY22" fmla="*/ 1487 h 145117"/>
                <a:gd name="connsiteX23" fmla="*/ 146159 w 147170"/>
                <a:gd name="connsiteY23" fmla="*/ 886 h 145117"/>
                <a:gd name="connsiteX24" fmla="*/ 147770 w 147170"/>
                <a:gd name="connsiteY24" fmla="*/ 2290 h 145117"/>
                <a:gd name="connsiteX25" fmla="*/ 147770 w 147170"/>
                <a:gd name="connsiteY25" fmla="*/ 7306 h 145117"/>
                <a:gd name="connsiteX26" fmla="*/ 146572 w 147170"/>
                <a:gd name="connsiteY26" fmla="*/ 8711 h 145117"/>
                <a:gd name="connsiteX27" fmla="*/ 141141 w 147170"/>
                <a:gd name="connsiteY27" fmla="*/ 8711 h 145117"/>
                <a:gd name="connsiteX28" fmla="*/ 133109 w 147170"/>
                <a:gd name="connsiteY28" fmla="*/ 19746 h 145117"/>
                <a:gd name="connsiteX29" fmla="*/ 132345 w 147170"/>
                <a:gd name="connsiteY29" fmla="*/ 66096 h 145117"/>
                <a:gd name="connsiteX30" fmla="*/ 132345 w 147170"/>
                <a:gd name="connsiteY30" fmla="*/ 141179 h 145117"/>
                <a:gd name="connsiteX31" fmla="*/ 131353 w 147170"/>
                <a:gd name="connsiteY31" fmla="*/ 145994 h 145117"/>
                <a:gd name="connsiteX32" fmla="*/ 126521 w 147170"/>
                <a:gd name="connsiteY32" fmla="*/ 142824 h 145117"/>
                <a:gd name="connsiteX33" fmla="*/ 102010 w 147170"/>
                <a:gd name="connsiteY33" fmla="*/ 111885 h 145117"/>
                <a:gd name="connsiteX34" fmla="*/ 72089 w 147170"/>
                <a:gd name="connsiteY34" fmla="*/ 74763 h 145117"/>
                <a:gd name="connsiteX35" fmla="*/ 31698 w 147170"/>
                <a:gd name="connsiteY35" fmla="*/ 24762 h 145117"/>
                <a:gd name="connsiteX36" fmla="*/ 30541 w 147170"/>
                <a:gd name="connsiteY36" fmla="*/ 24762 h 145117"/>
                <a:gd name="connsiteX37" fmla="*/ 30541 w 147170"/>
                <a:gd name="connsiteY37" fmla="*/ 69347 h 145117"/>
                <a:gd name="connsiteX38" fmla="*/ 32544 w 147170"/>
                <a:gd name="connsiteY38" fmla="*/ 124726 h 145117"/>
                <a:gd name="connsiteX39" fmla="*/ 39978 w 147170"/>
                <a:gd name="connsiteY39" fmla="*/ 136402 h 145117"/>
                <a:gd name="connsiteX40" fmla="*/ 45987 w 147170"/>
                <a:gd name="connsiteY40" fmla="*/ 136402 h 145117"/>
                <a:gd name="connsiteX41" fmla="*/ 47598 w 147170"/>
                <a:gd name="connsiteY41" fmla="*/ 138169 h 145117"/>
                <a:gd name="connsiteX42" fmla="*/ 47598 w 147170"/>
                <a:gd name="connsiteY42" fmla="*/ 142582 h 145117"/>
                <a:gd name="connsiteX43" fmla="*/ 45987 w 147170"/>
                <a:gd name="connsiteY43" fmla="*/ 144188 h 145117"/>
                <a:gd name="connsiteX44" fmla="*/ 26494 w 147170"/>
                <a:gd name="connsiteY44" fmla="*/ 143586 h 145117"/>
                <a:gd name="connsiteX45" fmla="*/ 6422 w 147170"/>
                <a:gd name="connsiteY45" fmla="*/ 144188 h 145117"/>
                <a:gd name="connsiteX46" fmla="*/ 5410 w 147170"/>
                <a:gd name="connsiteY46" fmla="*/ 142824 h 145117"/>
                <a:gd name="connsiteX47" fmla="*/ 5410 w 147170"/>
                <a:gd name="connsiteY47" fmla="*/ 137567 h 145117"/>
                <a:gd name="connsiteX48" fmla="*/ 6608 w 147170"/>
                <a:gd name="connsiteY48" fmla="*/ 136402 h 145117"/>
                <a:gd name="connsiteX49" fmla="*/ 13443 w 147170"/>
                <a:gd name="connsiteY49" fmla="*/ 136402 h 145117"/>
                <a:gd name="connsiteX50" fmla="*/ 22467 w 147170"/>
                <a:gd name="connsiteY50" fmla="*/ 124123 h 145117"/>
                <a:gd name="connsiteX51" fmla="*/ 23273 w 147170"/>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170" h="145117">
                  <a:moveTo>
                    <a:pt x="23273" y="27974"/>
                  </a:moveTo>
                  <a:cubicBezTo>
                    <a:pt x="23273" y="15934"/>
                    <a:pt x="17243" y="9514"/>
                    <a:pt x="10057" y="9312"/>
                  </a:cubicBezTo>
                  <a:lnTo>
                    <a:pt x="1797" y="9112"/>
                  </a:lnTo>
                  <a:cubicBezTo>
                    <a:pt x="785" y="9112"/>
                    <a:pt x="599" y="8309"/>
                    <a:pt x="599" y="7708"/>
                  </a:cubicBezTo>
                  <a:lnTo>
                    <a:pt x="599" y="2490"/>
                  </a:lnTo>
                  <a:cubicBezTo>
                    <a:pt x="599" y="1687"/>
                    <a:pt x="599" y="1287"/>
                    <a:pt x="1797" y="1287"/>
                  </a:cubicBezTo>
                  <a:cubicBezTo>
                    <a:pt x="2995" y="1287"/>
                    <a:pt x="4399" y="1487"/>
                    <a:pt x="7414" y="1487"/>
                  </a:cubicBezTo>
                  <a:cubicBezTo>
                    <a:pt x="10428" y="1487"/>
                    <a:pt x="14889" y="1889"/>
                    <a:pt x="21662" y="1889"/>
                  </a:cubicBezTo>
                  <a:cubicBezTo>
                    <a:pt x="28456" y="1889"/>
                    <a:pt x="32751" y="1487"/>
                    <a:pt x="35167" y="1487"/>
                  </a:cubicBezTo>
                  <a:cubicBezTo>
                    <a:pt x="37397" y="1367"/>
                    <a:pt x="39565" y="2337"/>
                    <a:pt x="40969" y="4096"/>
                  </a:cubicBezTo>
                  <a:cubicBezTo>
                    <a:pt x="41981" y="5299"/>
                    <a:pt x="81133" y="55903"/>
                    <a:pt x="83136" y="58671"/>
                  </a:cubicBezTo>
                  <a:cubicBezTo>
                    <a:pt x="85139" y="61442"/>
                    <a:pt x="119273" y="103056"/>
                    <a:pt x="124085" y="109476"/>
                  </a:cubicBezTo>
                  <a:lnTo>
                    <a:pt x="124890" y="109476"/>
                  </a:lnTo>
                  <a:lnTo>
                    <a:pt x="124890" y="85398"/>
                  </a:lnTo>
                  <a:cubicBezTo>
                    <a:pt x="124890" y="67541"/>
                    <a:pt x="124890" y="57710"/>
                    <a:pt x="124291" y="47676"/>
                  </a:cubicBezTo>
                  <a:cubicBezTo>
                    <a:pt x="124167" y="37322"/>
                    <a:pt x="123382" y="26985"/>
                    <a:pt x="121916" y="16737"/>
                  </a:cubicBezTo>
                  <a:cubicBezTo>
                    <a:pt x="120615" y="11756"/>
                    <a:pt x="115969" y="8389"/>
                    <a:pt x="110827" y="8711"/>
                  </a:cubicBezTo>
                  <a:lnTo>
                    <a:pt x="104570" y="8711"/>
                  </a:lnTo>
                  <a:cubicBezTo>
                    <a:pt x="103806" y="8711"/>
                    <a:pt x="103373" y="8309"/>
                    <a:pt x="103373" y="7306"/>
                  </a:cubicBezTo>
                  <a:lnTo>
                    <a:pt x="103373" y="2090"/>
                  </a:lnTo>
                  <a:cubicBezTo>
                    <a:pt x="103290" y="1495"/>
                    <a:pt x="103724" y="959"/>
                    <a:pt x="104323" y="886"/>
                  </a:cubicBezTo>
                  <a:cubicBezTo>
                    <a:pt x="104405" y="874"/>
                    <a:pt x="104488" y="874"/>
                    <a:pt x="104570" y="886"/>
                  </a:cubicBezTo>
                  <a:cubicBezTo>
                    <a:pt x="107379" y="886"/>
                    <a:pt x="113842" y="1487"/>
                    <a:pt x="126687" y="1487"/>
                  </a:cubicBezTo>
                  <a:cubicBezTo>
                    <a:pt x="138725" y="1487"/>
                    <a:pt x="143557" y="886"/>
                    <a:pt x="146159" y="886"/>
                  </a:cubicBezTo>
                  <a:cubicBezTo>
                    <a:pt x="147563" y="886"/>
                    <a:pt x="147770" y="1487"/>
                    <a:pt x="147770" y="2290"/>
                  </a:cubicBezTo>
                  <a:lnTo>
                    <a:pt x="147770" y="7306"/>
                  </a:lnTo>
                  <a:cubicBezTo>
                    <a:pt x="147770" y="8109"/>
                    <a:pt x="147357" y="8711"/>
                    <a:pt x="146572" y="8711"/>
                  </a:cubicBezTo>
                  <a:lnTo>
                    <a:pt x="141141" y="8711"/>
                  </a:lnTo>
                  <a:cubicBezTo>
                    <a:pt x="135731" y="8711"/>
                    <a:pt x="133666" y="12121"/>
                    <a:pt x="133109" y="19746"/>
                  </a:cubicBezTo>
                  <a:cubicBezTo>
                    <a:pt x="132345" y="33190"/>
                    <a:pt x="132345" y="53055"/>
                    <a:pt x="132345" y="66096"/>
                  </a:cubicBezTo>
                  <a:lnTo>
                    <a:pt x="132345" y="141179"/>
                  </a:lnTo>
                  <a:cubicBezTo>
                    <a:pt x="132345" y="143988"/>
                    <a:pt x="132345" y="145994"/>
                    <a:pt x="131353" y="145994"/>
                  </a:cubicBezTo>
                  <a:cubicBezTo>
                    <a:pt x="128896" y="145994"/>
                    <a:pt x="127327" y="143586"/>
                    <a:pt x="126521" y="142824"/>
                  </a:cubicBezTo>
                  <a:cubicBezTo>
                    <a:pt x="125736" y="142062"/>
                    <a:pt x="114482" y="127535"/>
                    <a:pt x="102010" y="111885"/>
                  </a:cubicBezTo>
                  <a:cubicBezTo>
                    <a:pt x="87948" y="94428"/>
                    <a:pt x="73286" y="75969"/>
                    <a:pt x="72089" y="74763"/>
                  </a:cubicBezTo>
                  <a:cubicBezTo>
                    <a:pt x="69879" y="72718"/>
                    <a:pt x="32957" y="26368"/>
                    <a:pt x="31698" y="24762"/>
                  </a:cubicBezTo>
                  <a:lnTo>
                    <a:pt x="30541" y="24762"/>
                  </a:lnTo>
                  <a:lnTo>
                    <a:pt x="30541" y="69347"/>
                  </a:lnTo>
                  <a:cubicBezTo>
                    <a:pt x="30541" y="88007"/>
                    <a:pt x="32111" y="120713"/>
                    <a:pt x="32544" y="124726"/>
                  </a:cubicBezTo>
                  <a:cubicBezTo>
                    <a:pt x="33350" y="132551"/>
                    <a:pt x="34547" y="136402"/>
                    <a:pt x="39978" y="136402"/>
                  </a:cubicBezTo>
                  <a:lnTo>
                    <a:pt x="45987" y="136402"/>
                  </a:lnTo>
                  <a:cubicBezTo>
                    <a:pt x="47412" y="136402"/>
                    <a:pt x="47598" y="136966"/>
                    <a:pt x="47598" y="138169"/>
                  </a:cubicBezTo>
                  <a:lnTo>
                    <a:pt x="47598" y="142582"/>
                  </a:lnTo>
                  <a:cubicBezTo>
                    <a:pt x="47598" y="143788"/>
                    <a:pt x="47598" y="144188"/>
                    <a:pt x="45987" y="144188"/>
                  </a:cubicBezTo>
                  <a:cubicBezTo>
                    <a:pt x="44397" y="144188"/>
                    <a:pt x="31904" y="143586"/>
                    <a:pt x="26494" y="143586"/>
                  </a:cubicBezTo>
                  <a:cubicBezTo>
                    <a:pt x="22467" y="143586"/>
                    <a:pt x="8426" y="144188"/>
                    <a:pt x="6422" y="144188"/>
                  </a:cubicBezTo>
                  <a:cubicBezTo>
                    <a:pt x="5617" y="144188"/>
                    <a:pt x="5410" y="143788"/>
                    <a:pt x="5410" y="142824"/>
                  </a:cubicBezTo>
                  <a:lnTo>
                    <a:pt x="5410" y="137567"/>
                  </a:lnTo>
                  <a:cubicBezTo>
                    <a:pt x="5410" y="136966"/>
                    <a:pt x="5617" y="136402"/>
                    <a:pt x="6608" y="136402"/>
                  </a:cubicBezTo>
                  <a:lnTo>
                    <a:pt x="13443" y="136402"/>
                  </a:lnTo>
                  <a:cubicBezTo>
                    <a:pt x="19267" y="136402"/>
                    <a:pt x="21476" y="133956"/>
                    <a:pt x="22467" y="124123"/>
                  </a:cubicBezTo>
                  <a:cubicBezTo>
                    <a:pt x="22880" y="120110"/>
                    <a:pt x="23273" y="97438"/>
                    <a:pt x="23273" y="61722"/>
                  </a:cubicBezTo>
                  <a:close/>
                </a:path>
              </a:pathLst>
            </a:custGeom>
            <a:solidFill>
              <a:srgbClr val="285CED"/>
            </a:solidFill>
            <a:ln w="2063"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EB78F36B-0F20-D1E4-3F31-E2AF0C3A7186}"/>
                </a:ext>
              </a:extLst>
            </p:cNvPr>
            <p:cNvSpPr/>
            <p:nvPr/>
          </p:nvSpPr>
          <p:spPr>
            <a:xfrm>
              <a:off x="1310804" y="-592164"/>
              <a:ext cx="41661" cy="41735"/>
            </a:xfrm>
            <a:custGeom>
              <a:avLst/>
              <a:gdLst>
                <a:gd name="connsiteX0" fmla="*/ 44748 w 149256"/>
                <a:gd name="connsiteY0" fmla="*/ 94017 h 149521"/>
                <a:gd name="connsiteX1" fmla="*/ 30706 w 149256"/>
                <a:gd name="connsiteY1" fmla="*/ 133745 h 149521"/>
                <a:gd name="connsiteX2" fmla="*/ 30108 w 149256"/>
                <a:gd name="connsiteY2" fmla="*/ 138160 h 149521"/>
                <a:gd name="connsiteX3" fmla="*/ 36922 w 149256"/>
                <a:gd name="connsiteY3" fmla="*/ 142614 h 149521"/>
                <a:gd name="connsiteX4" fmla="*/ 46359 w 149256"/>
                <a:gd name="connsiteY4" fmla="*/ 142614 h 149521"/>
                <a:gd name="connsiteX5" fmla="*/ 48362 w 149256"/>
                <a:gd name="connsiteY5" fmla="*/ 143979 h 149521"/>
                <a:gd name="connsiteX6" fmla="*/ 48362 w 149256"/>
                <a:gd name="connsiteY6" fmla="*/ 148633 h 149521"/>
                <a:gd name="connsiteX7" fmla="*/ 46751 w 149256"/>
                <a:gd name="connsiteY7" fmla="*/ 150398 h 149521"/>
                <a:gd name="connsiteX8" fmla="*/ 23871 w 149256"/>
                <a:gd name="connsiteY8" fmla="*/ 149797 h 149521"/>
                <a:gd name="connsiteX9" fmla="*/ 2003 w 149256"/>
                <a:gd name="connsiteY9" fmla="*/ 150398 h 149521"/>
                <a:gd name="connsiteX10" fmla="*/ 599 w 149256"/>
                <a:gd name="connsiteY10" fmla="*/ 148794 h 149521"/>
                <a:gd name="connsiteX11" fmla="*/ 599 w 149256"/>
                <a:gd name="connsiteY11" fmla="*/ 143979 h 149521"/>
                <a:gd name="connsiteX12" fmla="*/ 2189 w 149256"/>
                <a:gd name="connsiteY12" fmla="*/ 142614 h 149521"/>
                <a:gd name="connsiteX13" fmla="*/ 9231 w 149256"/>
                <a:gd name="connsiteY13" fmla="*/ 142614 h 149521"/>
                <a:gd name="connsiteX14" fmla="*/ 20877 w 149256"/>
                <a:gd name="connsiteY14" fmla="*/ 133344 h 149521"/>
                <a:gd name="connsiteX15" fmla="*/ 42745 w 149256"/>
                <a:gd name="connsiteY15" fmla="*/ 76560 h 149521"/>
                <a:gd name="connsiteX16" fmla="*/ 62218 w 149256"/>
                <a:gd name="connsiteY16" fmla="*/ 23950 h 149521"/>
                <a:gd name="connsiteX17" fmla="*/ 62218 w 149256"/>
                <a:gd name="connsiteY17" fmla="*/ 17128 h 149521"/>
                <a:gd name="connsiteX18" fmla="*/ 60814 w 149256"/>
                <a:gd name="connsiteY18" fmla="*/ 14521 h 149521"/>
                <a:gd name="connsiteX19" fmla="*/ 62610 w 149256"/>
                <a:gd name="connsiteY19" fmla="*/ 12715 h 149521"/>
                <a:gd name="connsiteX20" fmla="*/ 79316 w 149256"/>
                <a:gd name="connsiteY20" fmla="*/ 2681 h 149521"/>
                <a:gd name="connsiteX21" fmla="*/ 81939 w 149256"/>
                <a:gd name="connsiteY21" fmla="*/ 877 h 149521"/>
                <a:gd name="connsiteX22" fmla="*/ 84128 w 149256"/>
                <a:gd name="connsiteY22" fmla="*/ 4287 h 149521"/>
                <a:gd name="connsiteX23" fmla="*/ 107420 w 149256"/>
                <a:gd name="connsiteY23" fmla="*/ 74754 h 149521"/>
                <a:gd name="connsiteX24" fmla="*/ 127905 w 149256"/>
                <a:gd name="connsiteY24" fmla="*/ 133545 h 149521"/>
                <a:gd name="connsiteX25" fmla="*/ 141554 w 149256"/>
                <a:gd name="connsiteY25" fmla="*/ 142614 h 149521"/>
                <a:gd name="connsiteX26" fmla="*/ 148245 w 149256"/>
                <a:gd name="connsiteY26" fmla="*/ 142614 h 149521"/>
                <a:gd name="connsiteX27" fmla="*/ 149855 w 149256"/>
                <a:gd name="connsiteY27" fmla="*/ 143979 h 149521"/>
                <a:gd name="connsiteX28" fmla="*/ 149855 w 149256"/>
                <a:gd name="connsiteY28" fmla="*/ 149036 h 149521"/>
                <a:gd name="connsiteX29" fmla="*/ 147853 w 149256"/>
                <a:gd name="connsiteY29" fmla="*/ 150398 h 149521"/>
                <a:gd name="connsiteX30" fmla="*/ 123754 w 149256"/>
                <a:gd name="connsiteY30" fmla="*/ 149797 h 149521"/>
                <a:gd name="connsiteX31" fmla="*/ 95650 w 149256"/>
                <a:gd name="connsiteY31" fmla="*/ 150398 h 149521"/>
                <a:gd name="connsiteX32" fmla="*/ 94060 w 149256"/>
                <a:gd name="connsiteY32" fmla="*/ 148633 h 149521"/>
                <a:gd name="connsiteX33" fmla="*/ 94060 w 149256"/>
                <a:gd name="connsiteY33" fmla="*/ 143979 h 149521"/>
                <a:gd name="connsiteX34" fmla="*/ 95856 w 149256"/>
                <a:gd name="connsiteY34" fmla="*/ 142614 h 149521"/>
                <a:gd name="connsiteX35" fmla="*/ 100874 w 149256"/>
                <a:gd name="connsiteY35" fmla="*/ 142614 h 149521"/>
                <a:gd name="connsiteX36" fmla="*/ 106904 w 149256"/>
                <a:gd name="connsiteY36" fmla="*/ 134950 h 149521"/>
                <a:gd name="connsiteX37" fmla="*/ 94246 w 149256"/>
                <a:gd name="connsiteY37" fmla="*/ 94017 h 149521"/>
                <a:gd name="connsiteX38" fmla="*/ 91768 w 149256"/>
                <a:gd name="connsiteY38" fmla="*/ 86794 h 149521"/>
                <a:gd name="connsiteX39" fmla="*/ 72687 w 149256"/>
                <a:gd name="connsiteY39" fmla="*/ 27562 h 149521"/>
                <a:gd name="connsiteX40" fmla="*/ 71097 w 149256"/>
                <a:gd name="connsiteY40" fmla="*/ 24753 h 149521"/>
                <a:gd name="connsiteX41" fmla="*/ 68847 w 149256"/>
                <a:gd name="connsiteY41" fmla="*/ 27762 h 149521"/>
                <a:gd name="connsiteX42" fmla="*/ 47371 w 149256"/>
                <a:gd name="connsiteY42" fmla="*/ 86794 h 149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49256" h="149521">
                  <a:moveTo>
                    <a:pt x="44748" y="94017"/>
                  </a:moveTo>
                  <a:cubicBezTo>
                    <a:pt x="42745" y="99032"/>
                    <a:pt x="31698" y="129532"/>
                    <a:pt x="30706" y="133745"/>
                  </a:cubicBezTo>
                  <a:cubicBezTo>
                    <a:pt x="30500" y="135150"/>
                    <a:pt x="30108" y="137157"/>
                    <a:pt x="30108" y="138160"/>
                  </a:cubicBezTo>
                  <a:cubicBezTo>
                    <a:pt x="30108" y="140969"/>
                    <a:pt x="32503" y="142614"/>
                    <a:pt x="36922" y="142614"/>
                  </a:cubicBezTo>
                  <a:lnTo>
                    <a:pt x="46359" y="142614"/>
                  </a:lnTo>
                  <a:cubicBezTo>
                    <a:pt x="47763" y="142614"/>
                    <a:pt x="48362" y="142976"/>
                    <a:pt x="48362" y="143979"/>
                  </a:cubicBezTo>
                  <a:lnTo>
                    <a:pt x="48362" y="148633"/>
                  </a:lnTo>
                  <a:cubicBezTo>
                    <a:pt x="48362" y="149998"/>
                    <a:pt x="47763" y="150398"/>
                    <a:pt x="46751" y="150398"/>
                  </a:cubicBezTo>
                  <a:cubicBezTo>
                    <a:pt x="43943" y="150398"/>
                    <a:pt x="35724" y="149797"/>
                    <a:pt x="23871" y="149797"/>
                  </a:cubicBezTo>
                  <a:cubicBezTo>
                    <a:pt x="9231" y="149797"/>
                    <a:pt x="4812" y="150398"/>
                    <a:pt x="2003" y="150398"/>
                  </a:cubicBezTo>
                  <a:cubicBezTo>
                    <a:pt x="992" y="150398"/>
                    <a:pt x="599" y="149998"/>
                    <a:pt x="599" y="148794"/>
                  </a:cubicBezTo>
                  <a:lnTo>
                    <a:pt x="599" y="143979"/>
                  </a:lnTo>
                  <a:cubicBezTo>
                    <a:pt x="599" y="142976"/>
                    <a:pt x="1405" y="142614"/>
                    <a:pt x="2189" y="142614"/>
                  </a:cubicBezTo>
                  <a:lnTo>
                    <a:pt x="9231" y="142614"/>
                  </a:lnTo>
                  <a:cubicBezTo>
                    <a:pt x="15240" y="142614"/>
                    <a:pt x="18048" y="139766"/>
                    <a:pt x="20877" y="133344"/>
                  </a:cubicBezTo>
                  <a:cubicBezTo>
                    <a:pt x="22281" y="130135"/>
                    <a:pt x="36922" y="92974"/>
                    <a:pt x="42745" y="76560"/>
                  </a:cubicBezTo>
                  <a:cubicBezTo>
                    <a:pt x="44149" y="72548"/>
                    <a:pt x="60401" y="29368"/>
                    <a:pt x="62218" y="23950"/>
                  </a:cubicBezTo>
                  <a:cubicBezTo>
                    <a:pt x="63230" y="21793"/>
                    <a:pt x="63230" y="19287"/>
                    <a:pt x="62218" y="17128"/>
                  </a:cubicBezTo>
                  <a:cubicBezTo>
                    <a:pt x="61661" y="16327"/>
                    <a:pt x="60814" y="15324"/>
                    <a:pt x="60814" y="14521"/>
                  </a:cubicBezTo>
                  <a:cubicBezTo>
                    <a:pt x="60814" y="13718"/>
                    <a:pt x="61206" y="13115"/>
                    <a:pt x="62610" y="12715"/>
                  </a:cubicBezTo>
                  <a:cubicBezTo>
                    <a:pt x="68908" y="10772"/>
                    <a:pt x="74649" y="7329"/>
                    <a:pt x="79316" y="2681"/>
                  </a:cubicBezTo>
                  <a:cubicBezTo>
                    <a:pt x="80328" y="1678"/>
                    <a:pt x="80927" y="877"/>
                    <a:pt x="81939" y="877"/>
                  </a:cubicBezTo>
                  <a:cubicBezTo>
                    <a:pt x="82930" y="877"/>
                    <a:pt x="83529" y="2080"/>
                    <a:pt x="84128" y="4287"/>
                  </a:cubicBezTo>
                  <a:cubicBezTo>
                    <a:pt x="87948" y="16928"/>
                    <a:pt x="103600" y="61874"/>
                    <a:pt x="107420" y="74754"/>
                  </a:cubicBezTo>
                  <a:cubicBezTo>
                    <a:pt x="112046" y="90404"/>
                    <a:pt x="125096" y="127726"/>
                    <a:pt x="127905" y="133545"/>
                  </a:cubicBezTo>
                  <a:cubicBezTo>
                    <a:pt x="130259" y="138994"/>
                    <a:pt x="135607" y="142550"/>
                    <a:pt x="141554" y="142614"/>
                  </a:cubicBezTo>
                  <a:lnTo>
                    <a:pt x="148245" y="142614"/>
                  </a:lnTo>
                  <a:cubicBezTo>
                    <a:pt x="149463" y="142614"/>
                    <a:pt x="149855" y="143176"/>
                    <a:pt x="149855" y="143979"/>
                  </a:cubicBezTo>
                  <a:lnTo>
                    <a:pt x="149855" y="149036"/>
                  </a:lnTo>
                  <a:cubicBezTo>
                    <a:pt x="149855" y="149998"/>
                    <a:pt x="149257" y="150398"/>
                    <a:pt x="147853" y="150398"/>
                  </a:cubicBezTo>
                  <a:cubicBezTo>
                    <a:pt x="144239" y="150398"/>
                    <a:pt x="140026" y="149797"/>
                    <a:pt x="123754" y="149797"/>
                  </a:cubicBezTo>
                  <a:cubicBezTo>
                    <a:pt x="107503" y="149797"/>
                    <a:pt x="100069" y="150398"/>
                    <a:pt x="95650" y="150398"/>
                  </a:cubicBezTo>
                  <a:cubicBezTo>
                    <a:pt x="94659" y="150398"/>
                    <a:pt x="94060" y="149797"/>
                    <a:pt x="94060" y="148633"/>
                  </a:cubicBezTo>
                  <a:lnTo>
                    <a:pt x="94060" y="143979"/>
                  </a:lnTo>
                  <a:cubicBezTo>
                    <a:pt x="94060" y="142775"/>
                    <a:pt x="94659" y="142614"/>
                    <a:pt x="95856" y="142614"/>
                  </a:cubicBezTo>
                  <a:lnTo>
                    <a:pt x="100874" y="142614"/>
                  </a:lnTo>
                  <a:cubicBezTo>
                    <a:pt x="106491" y="142614"/>
                    <a:pt x="108308" y="140608"/>
                    <a:pt x="106904" y="134950"/>
                  </a:cubicBezTo>
                  <a:cubicBezTo>
                    <a:pt x="105293" y="127726"/>
                    <a:pt x="97054" y="102042"/>
                    <a:pt x="94246" y="94017"/>
                  </a:cubicBezTo>
                  <a:close/>
                  <a:moveTo>
                    <a:pt x="91768" y="86794"/>
                  </a:moveTo>
                  <a:cubicBezTo>
                    <a:pt x="89951" y="80775"/>
                    <a:pt x="73699" y="30613"/>
                    <a:pt x="72687" y="27562"/>
                  </a:cubicBezTo>
                  <a:cubicBezTo>
                    <a:pt x="72047" y="26158"/>
                    <a:pt x="71696" y="24753"/>
                    <a:pt x="71097" y="24753"/>
                  </a:cubicBezTo>
                  <a:cubicBezTo>
                    <a:pt x="70478" y="24753"/>
                    <a:pt x="69445" y="26158"/>
                    <a:pt x="68847" y="27762"/>
                  </a:cubicBezTo>
                  <a:cubicBezTo>
                    <a:pt x="67876" y="30371"/>
                    <a:pt x="48775" y="81778"/>
                    <a:pt x="47371" y="86794"/>
                  </a:cubicBezTo>
                  <a:close/>
                </a:path>
              </a:pathLst>
            </a:custGeom>
            <a:solidFill>
              <a:srgbClr val="285CED"/>
            </a:solidFill>
            <a:ln w="2063"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379217DD-9941-E090-3F51-EE2F9F2F0C4C}"/>
                </a:ext>
              </a:extLst>
            </p:cNvPr>
            <p:cNvSpPr/>
            <p:nvPr/>
          </p:nvSpPr>
          <p:spPr>
            <a:xfrm>
              <a:off x="1353733" y="-590542"/>
              <a:ext cx="41033" cy="40506"/>
            </a:xfrm>
            <a:custGeom>
              <a:avLst/>
              <a:gdLst>
                <a:gd name="connsiteX0" fmla="*/ 23314 w 147005"/>
                <a:gd name="connsiteY0" fmla="*/ 27974 h 145117"/>
                <a:gd name="connsiteX1" fmla="*/ 10078 w 147005"/>
                <a:gd name="connsiteY1" fmla="*/ 9312 h 145117"/>
                <a:gd name="connsiteX2" fmla="*/ 1797 w 147005"/>
                <a:gd name="connsiteY2" fmla="*/ 9112 h 145117"/>
                <a:gd name="connsiteX3" fmla="*/ 599 w 147005"/>
                <a:gd name="connsiteY3" fmla="*/ 7708 h 145117"/>
                <a:gd name="connsiteX4" fmla="*/ 599 w 147005"/>
                <a:gd name="connsiteY4" fmla="*/ 2490 h 145117"/>
                <a:gd name="connsiteX5" fmla="*/ 1797 w 147005"/>
                <a:gd name="connsiteY5" fmla="*/ 1287 h 145117"/>
                <a:gd name="connsiteX6" fmla="*/ 7414 w 147005"/>
                <a:gd name="connsiteY6" fmla="*/ 1487 h 145117"/>
                <a:gd name="connsiteX7" fmla="*/ 21703 w 147005"/>
                <a:gd name="connsiteY7" fmla="*/ 1889 h 145117"/>
                <a:gd name="connsiteX8" fmla="*/ 35167 w 147005"/>
                <a:gd name="connsiteY8" fmla="*/ 1487 h 145117"/>
                <a:gd name="connsiteX9" fmla="*/ 40990 w 147005"/>
                <a:gd name="connsiteY9" fmla="*/ 4096 h 145117"/>
                <a:gd name="connsiteX10" fmla="*/ 83136 w 147005"/>
                <a:gd name="connsiteY10" fmla="*/ 58671 h 145117"/>
                <a:gd name="connsiteX11" fmla="*/ 124126 w 147005"/>
                <a:gd name="connsiteY11" fmla="*/ 109476 h 145117"/>
                <a:gd name="connsiteX12" fmla="*/ 124931 w 147005"/>
                <a:gd name="connsiteY12" fmla="*/ 109476 h 145117"/>
                <a:gd name="connsiteX13" fmla="*/ 124931 w 147005"/>
                <a:gd name="connsiteY13" fmla="*/ 85398 h 145117"/>
                <a:gd name="connsiteX14" fmla="*/ 124332 w 147005"/>
                <a:gd name="connsiteY14" fmla="*/ 47676 h 145117"/>
                <a:gd name="connsiteX15" fmla="*/ 121916 w 147005"/>
                <a:gd name="connsiteY15" fmla="*/ 16737 h 145117"/>
                <a:gd name="connsiteX16" fmla="*/ 110827 w 147005"/>
                <a:gd name="connsiteY16" fmla="*/ 8711 h 145117"/>
                <a:gd name="connsiteX17" fmla="*/ 104405 w 147005"/>
                <a:gd name="connsiteY17" fmla="*/ 8711 h 145117"/>
                <a:gd name="connsiteX18" fmla="*/ 103208 w 147005"/>
                <a:gd name="connsiteY18" fmla="*/ 7306 h 145117"/>
                <a:gd name="connsiteX19" fmla="*/ 103208 w 147005"/>
                <a:gd name="connsiteY19" fmla="*/ 2090 h 145117"/>
                <a:gd name="connsiteX20" fmla="*/ 104158 w 147005"/>
                <a:gd name="connsiteY20" fmla="*/ 886 h 145117"/>
                <a:gd name="connsiteX21" fmla="*/ 104405 w 147005"/>
                <a:gd name="connsiteY21" fmla="*/ 886 h 145117"/>
                <a:gd name="connsiteX22" fmla="*/ 126542 w 147005"/>
                <a:gd name="connsiteY22" fmla="*/ 1487 h 145117"/>
                <a:gd name="connsiteX23" fmla="*/ 145994 w 147005"/>
                <a:gd name="connsiteY23" fmla="*/ 886 h 145117"/>
                <a:gd name="connsiteX24" fmla="*/ 147605 w 147005"/>
                <a:gd name="connsiteY24" fmla="*/ 2290 h 145117"/>
                <a:gd name="connsiteX25" fmla="*/ 147605 w 147005"/>
                <a:gd name="connsiteY25" fmla="*/ 7306 h 145117"/>
                <a:gd name="connsiteX26" fmla="*/ 146407 w 147005"/>
                <a:gd name="connsiteY26" fmla="*/ 8711 h 145117"/>
                <a:gd name="connsiteX27" fmla="*/ 140976 w 147005"/>
                <a:gd name="connsiteY27" fmla="*/ 8711 h 145117"/>
                <a:gd name="connsiteX28" fmla="*/ 132964 w 147005"/>
                <a:gd name="connsiteY28" fmla="*/ 19746 h 145117"/>
                <a:gd name="connsiteX29" fmla="*/ 132159 w 147005"/>
                <a:gd name="connsiteY29" fmla="*/ 66096 h 145117"/>
                <a:gd name="connsiteX30" fmla="*/ 132159 w 147005"/>
                <a:gd name="connsiteY30" fmla="*/ 141179 h 145117"/>
                <a:gd name="connsiteX31" fmla="*/ 131147 w 147005"/>
                <a:gd name="connsiteY31" fmla="*/ 145994 h 145117"/>
                <a:gd name="connsiteX32" fmla="*/ 126335 w 147005"/>
                <a:gd name="connsiteY32" fmla="*/ 142824 h 145117"/>
                <a:gd name="connsiteX33" fmla="*/ 101804 w 147005"/>
                <a:gd name="connsiteY33" fmla="*/ 111885 h 145117"/>
                <a:gd name="connsiteX34" fmla="*/ 71903 w 147005"/>
                <a:gd name="connsiteY34" fmla="*/ 74763 h 145117"/>
                <a:gd name="connsiteX35" fmla="*/ 31553 w 147005"/>
                <a:gd name="connsiteY35" fmla="*/ 24762 h 145117"/>
                <a:gd name="connsiteX36" fmla="*/ 30583 w 147005"/>
                <a:gd name="connsiteY36" fmla="*/ 24762 h 145117"/>
                <a:gd name="connsiteX37" fmla="*/ 30583 w 147005"/>
                <a:gd name="connsiteY37" fmla="*/ 69347 h 145117"/>
                <a:gd name="connsiteX38" fmla="*/ 32586 w 147005"/>
                <a:gd name="connsiteY38" fmla="*/ 124726 h 145117"/>
                <a:gd name="connsiteX39" fmla="*/ 40020 w 147005"/>
                <a:gd name="connsiteY39" fmla="*/ 136402 h 145117"/>
                <a:gd name="connsiteX40" fmla="*/ 46049 w 147005"/>
                <a:gd name="connsiteY40" fmla="*/ 136402 h 145117"/>
                <a:gd name="connsiteX41" fmla="*/ 47639 w 147005"/>
                <a:gd name="connsiteY41" fmla="*/ 138169 h 145117"/>
                <a:gd name="connsiteX42" fmla="*/ 47639 w 147005"/>
                <a:gd name="connsiteY42" fmla="*/ 142582 h 145117"/>
                <a:gd name="connsiteX43" fmla="*/ 46049 w 147005"/>
                <a:gd name="connsiteY43" fmla="*/ 144188 h 145117"/>
                <a:gd name="connsiteX44" fmla="*/ 26577 w 147005"/>
                <a:gd name="connsiteY44" fmla="*/ 143586 h 145117"/>
                <a:gd name="connsiteX45" fmla="*/ 6505 w 147005"/>
                <a:gd name="connsiteY45" fmla="*/ 144188 h 145117"/>
                <a:gd name="connsiteX46" fmla="*/ 5493 w 147005"/>
                <a:gd name="connsiteY46" fmla="*/ 142824 h 145117"/>
                <a:gd name="connsiteX47" fmla="*/ 5493 w 147005"/>
                <a:gd name="connsiteY47" fmla="*/ 137567 h 145117"/>
                <a:gd name="connsiteX48" fmla="*/ 6299 w 147005"/>
                <a:gd name="connsiteY48" fmla="*/ 136402 h 145117"/>
                <a:gd name="connsiteX49" fmla="*/ 6650 w 147005"/>
                <a:gd name="connsiteY49" fmla="*/ 136402 h 145117"/>
                <a:gd name="connsiteX50" fmla="*/ 13485 w 147005"/>
                <a:gd name="connsiteY50" fmla="*/ 136402 h 145117"/>
                <a:gd name="connsiteX51" fmla="*/ 22550 w 147005"/>
                <a:gd name="connsiteY51" fmla="*/ 124123 h 145117"/>
                <a:gd name="connsiteX52" fmla="*/ 23355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314" y="27974"/>
                  </a:moveTo>
                  <a:cubicBezTo>
                    <a:pt x="23314" y="15934"/>
                    <a:pt x="17305" y="9514"/>
                    <a:pt x="10078" y="9312"/>
                  </a:cubicBezTo>
                  <a:lnTo>
                    <a:pt x="1797" y="9112"/>
                  </a:lnTo>
                  <a:cubicBezTo>
                    <a:pt x="785" y="9112"/>
                    <a:pt x="599" y="8309"/>
                    <a:pt x="599" y="7708"/>
                  </a:cubicBezTo>
                  <a:lnTo>
                    <a:pt x="599" y="2490"/>
                  </a:lnTo>
                  <a:cubicBezTo>
                    <a:pt x="599" y="1687"/>
                    <a:pt x="785" y="1287"/>
                    <a:pt x="1797" y="1287"/>
                  </a:cubicBezTo>
                  <a:cubicBezTo>
                    <a:pt x="2809" y="1287"/>
                    <a:pt x="4399" y="1487"/>
                    <a:pt x="7414" y="1487"/>
                  </a:cubicBezTo>
                  <a:cubicBezTo>
                    <a:pt x="10429" y="1487"/>
                    <a:pt x="14889" y="1889"/>
                    <a:pt x="21703" y="1889"/>
                  </a:cubicBezTo>
                  <a:cubicBezTo>
                    <a:pt x="28538" y="1889"/>
                    <a:pt x="32751" y="1487"/>
                    <a:pt x="35167" y="1487"/>
                  </a:cubicBezTo>
                  <a:cubicBezTo>
                    <a:pt x="37418" y="1367"/>
                    <a:pt x="39586" y="2337"/>
                    <a:pt x="40990" y="4096"/>
                  </a:cubicBezTo>
                  <a:cubicBezTo>
                    <a:pt x="41981" y="5299"/>
                    <a:pt x="80927" y="55903"/>
                    <a:pt x="83136" y="58671"/>
                  </a:cubicBezTo>
                  <a:cubicBezTo>
                    <a:pt x="85346" y="61442"/>
                    <a:pt x="119273" y="103056"/>
                    <a:pt x="124126" y="109476"/>
                  </a:cubicBezTo>
                  <a:lnTo>
                    <a:pt x="124931" y="109476"/>
                  </a:lnTo>
                  <a:lnTo>
                    <a:pt x="124931" y="85398"/>
                  </a:lnTo>
                  <a:cubicBezTo>
                    <a:pt x="124931" y="67541"/>
                    <a:pt x="124931" y="57710"/>
                    <a:pt x="124332" y="47676"/>
                  </a:cubicBezTo>
                  <a:cubicBezTo>
                    <a:pt x="124208" y="37322"/>
                    <a:pt x="123403" y="26985"/>
                    <a:pt x="121916" y="16737"/>
                  </a:cubicBezTo>
                  <a:cubicBezTo>
                    <a:pt x="120636" y="11744"/>
                    <a:pt x="115969" y="8373"/>
                    <a:pt x="110827" y="8711"/>
                  </a:cubicBezTo>
                  <a:lnTo>
                    <a:pt x="104405" y="8711"/>
                  </a:lnTo>
                  <a:cubicBezTo>
                    <a:pt x="103641" y="8711"/>
                    <a:pt x="103208" y="8309"/>
                    <a:pt x="103208" y="7306"/>
                  </a:cubicBezTo>
                  <a:lnTo>
                    <a:pt x="103208" y="2090"/>
                  </a:lnTo>
                  <a:cubicBezTo>
                    <a:pt x="103125" y="1495"/>
                    <a:pt x="103559" y="959"/>
                    <a:pt x="104158" y="886"/>
                  </a:cubicBezTo>
                  <a:cubicBezTo>
                    <a:pt x="104240" y="874"/>
                    <a:pt x="104323" y="874"/>
                    <a:pt x="104405" y="886"/>
                  </a:cubicBezTo>
                  <a:cubicBezTo>
                    <a:pt x="107255" y="886"/>
                    <a:pt x="113677" y="1487"/>
                    <a:pt x="126542" y="1487"/>
                  </a:cubicBezTo>
                  <a:cubicBezTo>
                    <a:pt x="138581" y="1487"/>
                    <a:pt x="143392" y="886"/>
                    <a:pt x="145994" y="886"/>
                  </a:cubicBezTo>
                  <a:cubicBezTo>
                    <a:pt x="147398" y="886"/>
                    <a:pt x="147605" y="1487"/>
                    <a:pt x="147605" y="2290"/>
                  </a:cubicBezTo>
                  <a:lnTo>
                    <a:pt x="147605" y="7306"/>
                  </a:lnTo>
                  <a:cubicBezTo>
                    <a:pt x="147605" y="8109"/>
                    <a:pt x="147212" y="8711"/>
                    <a:pt x="146407" y="8711"/>
                  </a:cubicBezTo>
                  <a:lnTo>
                    <a:pt x="140976" y="8711"/>
                  </a:lnTo>
                  <a:cubicBezTo>
                    <a:pt x="135566" y="8711"/>
                    <a:pt x="133563" y="12121"/>
                    <a:pt x="132964" y="19746"/>
                  </a:cubicBezTo>
                  <a:cubicBezTo>
                    <a:pt x="132159" y="33190"/>
                    <a:pt x="132159" y="53055"/>
                    <a:pt x="132159" y="66096"/>
                  </a:cubicBezTo>
                  <a:lnTo>
                    <a:pt x="132159" y="141179"/>
                  </a:lnTo>
                  <a:cubicBezTo>
                    <a:pt x="132159" y="143988"/>
                    <a:pt x="131952" y="145994"/>
                    <a:pt x="131147" y="145994"/>
                  </a:cubicBezTo>
                  <a:cubicBezTo>
                    <a:pt x="128731" y="145994"/>
                    <a:pt x="126934" y="143586"/>
                    <a:pt x="126335" y="142824"/>
                  </a:cubicBezTo>
                  <a:cubicBezTo>
                    <a:pt x="125737" y="142062"/>
                    <a:pt x="114297" y="127535"/>
                    <a:pt x="101804" y="111885"/>
                  </a:cubicBezTo>
                  <a:cubicBezTo>
                    <a:pt x="87741" y="94428"/>
                    <a:pt x="73100" y="75969"/>
                    <a:pt x="71903" y="74763"/>
                  </a:cubicBezTo>
                  <a:cubicBezTo>
                    <a:pt x="69693" y="72718"/>
                    <a:pt x="32751" y="26368"/>
                    <a:pt x="31553" y="24762"/>
                  </a:cubicBezTo>
                  <a:lnTo>
                    <a:pt x="30583" y="24762"/>
                  </a:lnTo>
                  <a:lnTo>
                    <a:pt x="30583" y="69347"/>
                  </a:lnTo>
                  <a:cubicBezTo>
                    <a:pt x="30583" y="88007"/>
                    <a:pt x="32193" y="120713"/>
                    <a:pt x="32586" y="124726"/>
                  </a:cubicBezTo>
                  <a:cubicBezTo>
                    <a:pt x="33391" y="132551"/>
                    <a:pt x="34589" y="136402"/>
                    <a:pt x="40020" y="136402"/>
                  </a:cubicBezTo>
                  <a:lnTo>
                    <a:pt x="46049" y="136402"/>
                  </a:lnTo>
                  <a:cubicBezTo>
                    <a:pt x="47454" y="136402"/>
                    <a:pt x="47639" y="136966"/>
                    <a:pt x="47639" y="138169"/>
                  </a:cubicBezTo>
                  <a:lnTo>
                    <a:pt x="47639" y="142582"/>
                  </a:lnTo>
                  <a:cubicBezTo>
                    <a:pt x="47639" y="143788"/>
                    <a:pt x="47639" y="144188"/>
                    <a:pt x="46049" y="144188"/>
                  </a:cubicBezTo>
                  <a:cubicBezTo>
                    <a:pt x="44439" y="144188"/>
                    <a:pt x="31987" y="143586"/>
                    <a:pt x="26577" y="143586"/>
                  </a:cubicBezTo>
                  <a:cubicBezTo>
                    <a:pt x="22550" y="143586"/>
                    <a:pt x="8467" y="144188"/>
                    <a:pt x="6505" y="144188"/>
                  </a:cubicBezTo>
                  <a:cubicBezTo>
                    <a:pt x="5700" y="144188"/>
                    <a:pt x="5493" y="143788"/>
                    <a:pt x="5493" y="142824"/>
                  </a:cubicBezTo>
                  <a:lnTo>
                    <a:pt x="5493" y="137567"/>
                  </a:lnTo>
                  <a:cubicBezTo>
                    <a:pt x="5390" y="137022"/>
                    <a:pt x="5762" y="136499"/>
                    <a:pt x="6299" y="136402"/>
                  </a:cubicBezTo>
                  <a:cubicBezTo>
                    <a:pt x="6423" y="136384"/>
                    <a:pt x="6546" y="136384"/>
                    <a:pt x="6650" y="136402"/>
                  </a:cubicBezTo>
                  <a:lnTo>
                    <a:pt x="13485" y="136402"/>
                  </a:lnTo>
                  <a:cubicBezTo>
                    <a:pt x="19349" y="136402"/>
                    <a:pt x="21517" y="133956"/>
                    <a:pt x="22550" y="124123"/>
                  </a:cubicBezTo>
                  <a:cubicBezTo>
                    <a:pt x="22963" y="120110"/>
                    <a:pt x="23355" y="97438"/>
                    <a:pt x="23355" y="61722"/>
                  </a:cubicBezTo>
                  <a:close/>
                </a:path>
              </a:pathLst>
            </a:custGeom>
            <a:solidFill>
              <a:srgbClr val="285CED"/>
            </a:solidFill>
            <a:ln w="2063"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04641D1E-AB79-B542-CA8C-380C0D5D488D}"/>
                </a:ext>
              </a:extLst>
            </p:cNvPr>
            <p:cNvSpPr/>
            <p:nvPr/>
          </p:nvSpPr>
          <p:spPr>
            <a:xfrm>
              <a:off x="1392748" y="-590428"/>
              <a:ext cx="22029" cy="52108"/>
            </a:xfrm>
            <a:custGeom>
              <a:avLst/>
              <a:gdLst>
                <a:gd name="connsiteX0" fmla="*/ 41403 w 78923"/>
                <a:gd name="connsiteY0" fmla="*/ 62918 h 186683"/>
                <a:gd name="connsiteX1" fmla="*/ 40742 w 78923"/>
                <a:gd name="connsiteY1" fmla="*/ 15524 h 186683"/>
                <a:gd name="connsiteX2" fmla="*/ 30913 w 78923"/>
                <a:gd name="connsiteY2" fmla="*/ 8702 h 186683"/>
                <a:gd name="connsiteX3" fmla="*/ 22075 w 78923"/>
                <a:gd name="connsiteY3" fmla="*/ 8702 h 186683"/>
                <a:gd name="connsiteX4" fmla="*/ 20671 w 78923"/>
                <a:gd name="connsiteY4" fmla="*/ 7699 h 186683"/>
                <a:gd name="connsiteX5" fmla="*/ 20671 w 78923"/>
                <a:gd name="connsiteY5" fmla="*/ 2281 h 186683"/>
                <a:gd name="connsiteX6" fmla="*/ 22075 w 78923"/>
                <a:gd name="connsiteY6" fmla="*/ 877 h 186683"/>
                <a:gd name="connsiteX7" fmla="*/ 50778 w 78923"/>
                <a:gd name="connsiteY7" fmla="*/ 1480 h 186683"/>
                <a:gd name="connsiteX8" fmla="*/ 77932 w 78923"/>
                <a:gd name="connsiteY8" fmla="*/ 877 h 186683"/>
                <a:gd name="connsiteX9" fmla="*/ 79522 w 78923"/>
                <a:gd name="connsiteY9" fmla="*/ 2080 h 186683"/>
                <a:gd name="connsiteX10" fmla="*/ 79522 w 78923"/>
                <a:gd name="connsiteY10" fmla="*/ 7096 h 186683"/>
                <a:gd name="connsiteX11" fmla="*/ 77932 w 78923"/>
                <a:gd name="connsiteY11" fmla="*/ 8702 h 186683"/>
                <a:gd name="connsiteX12" fmla="*/ 67897 w 78923"/>
                <a:gd name="connsiteY12" fmla="*/ 8702 h 186683"/>
                <a:gd name="connsiteX13" fmla="*/ 60463 w 78923"/>
                <a:gd name="connsiteY13" fmla="*/ 14521 h 186683"/>
                <a:gd name="connsiteX14" fmla="*/ 59823 w 78923"/>
                <a:gd name="connsiteY14" fmla="*/ 67732 h 186683"/>
                <a:gd name="connsiteX15" fmla="*/ 59823 w 78923"/>
                <a:gd name="connsiteY15" fmla="*/ 76924 h 186683"/>
                <a:gd name="connsiteX16" fmla="*/ 59059 w 78923"/>
                <a:gd name="connsiteY16" fmla="*/ 126723 h 186683"/>
                <a:gd name="connsiteX17" fmla="*/ 51583 w 78923"/>
                <a:gd name="connsiteY17" fmla="*/ 160232 h 186683"/>
                <a:gd name="connsiteX18" fmla="*/ 14249 w 78923"/>
                <a:gd name="connsiteY18" fmla="*/ 187561 h 186683"/>
                <a:gd name="connsiteX19" fmla="*/ 599 w 78923"/>
                <a:gd name="connsiteY19" fmla="*/ 175923 h 186683"/>
                <a:gd name="connsiteX20" fmla="*/ 11853 w 78923"/>
                <a:gd name="connsiteY20" fmla="*/ 166251 h 186683"/>
                <a:gd name="connsiteX21" fmla="*/ 27506 w 78923"/>
                <a:gd name="connsiteY21" fmla="*/ 176926 h 186683"/>
                <a:gd name="connsiteX22" fmla="*/ 38533 w 78923"/>
                <a:gd name="connsiteY22" fmla="*/ 164244 h 186683"/>
                <a:gd name="connsiteX23" fmla="*/ 41403 w 78923"/>
                <a:gd name="connsiteY23" fmla="*/ 76924 h 18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923" h="186683">
                  <a:moveTo>
                    <a:pt x="41403" y="62918"/>
                  </a:moveTo>
                  <a:cubicBezTo>
                    <a:pt x="41403" y="59707"/>
                    <a:pt x="41403" y="24152"/>
                    <a:pt x="40742" y="15524"/>
                  </a:cubicBezTo>
                  <a:cubicBezTo>
                    <a:pt x="40556" y="11111"/>
                    <a:pt x="38739" y="8702"/>
                    <a:pt x="30913" y="8702"/>
                  </a:cubicBezTo>
                  <a:lnTo>
                    <a:pt x="22075" y="8702"/>
                  </a:lnTo>
                  <a:cubicBezTo>
                    <a:pt x="21270" y="8702"/>
                    <a:pt x="20671" y="8702"/>
                    <a:pt x="20671" y="7699"/>
                  </a:cubicBezTo>
                  <a:lnTo>
                    <a:pt x="20671" y="2281"/>
                  </a:lnTo>
                  <a:cubicBezTo>
                    <a:pt x="20671" y="1277"/>
                    <a:pt x="20671" y="877"/>
                    <a:pt x="22075" y="877"/>
                  </a:cubicBezTo>
                  <a:cubicBezTo>
                    <a:pt x="24284" y="877"/>
                    <a:pt x="31718" y="1480"/>
                    <a:pt x="50778" y="1480"/>
                  </a:cubicBezTo>
                  <a:cubicBezTo>
                    <a:pt x="67897" y="1480"/>
                    <a:pt x="74876" y="877"/>
                    <a:pt x="77932" y="877"/>
                  </a:cubicBezTo>
                  <a:cubicBezTo>
                    <a:pt x="79130" y="877"/>
                    <a:pt x="79522" y="1277"/>
                    <a:pt x="79522" y="2080"/>
                  </a:cubicBezTo>
                  <a:lnTo>
                    <a:pt x="79522" y="7096"/>
                  </a:lnTo>
                  <a:cubicBezTo>
                    <a:pt x="79522" y="8302"/>
                    <a:pt x="79130" y="8702"/>
                    <a:pt x="77932" y="8702"/>
                  </a:cubicBezTo>
                  <a:lnTo>
                    <a:pt x="67897" y="8702"/>
                  </a:lnTo>
                  <a:cubicBezTo>
                    <a:pt x="62466" y="8702"/>
                    <a:pt x="60669" y="10308"/>
                    <a:pt x="60463" y="14521"/>
                  </a:cubicBezTo>
                  <a:cubicBezTo>
                    <a:pt x="60463" y="17731"/>
                    <a:pt x="59823" y="43414"/>
                    <a:pt x="59823" y="67732"/>
                  </a:cubicBezTo>
                  <a:lnTo>
                    <a:pt x="59823" y="76924"/>
                  </a:lnTo>
                  <a:cubicBezTo>
                    <a:pt x="59823" y="102444"/>
                    <a:pt x="59059" y="122109"/>
                    <a:pt x="59059" y="126723"/>
                  </a:cubicBezTo>
                  <a:cubicBezTo>
                    <a:pt x="59059" y="139966"/>
                    <a:pt x="57613" y="150039"/>
                    <a:pt x="51583" y="160232"/>
                  </a:cubicBezTo>
                  <a:cubicBezTo>
                    <a:pt x="43551" y="174478"/>
                    <a:pt x="29509" y="187561"/>
                    <a:pt x="14249" y="187561"/>
                  </a:cubicBezTo>
                  <a:cubicBezTo>
                    <a:pt x="10635" y="187561"/>
                    <a:pt x="599" y="184751"/>
                    <a:pt x="599" y="175923"/>
                  </a:cubicBezTo>
                  <a:cubicBezTo>
                    <a:pt x="599" y="169904"/>
                    <a:pt x="5431" y="166251"/>
                    <a:pt x="11853" y="166251"/>
                  </a:cubicBezTo>
                  <a:cubicBezTo>
                    <a:pt x="18750" y="166275"/>
                    <a:pt x="24966" y="170501"/>
                    <a:pt x="27506" y="176926"/>
                  </a:cubicBezTo>
                  <a:cubicBezTo>
                    <a:pt x="32937" y="174623"/>
                    <a:pt x="37005" y="169943"/>
                    <a:pt x="38533" y="164244"/>
                  </a:cubicBezTo>
                  <a:cubicBezTo>
                    <a:pt x="43592" y="149839"/>
                    <a:pt x="41403" y="91610"/>
                    <a:pt x="41403" y="76924"/>
                  </a:cubicBezTo>
                  <a:close/>
                </a:path>
              </a:pathLst>
            </a:custGeom>
            <a:solidFill>
              <a:srgbClr val="285CED"/>
            </a:solidFill>
            <a:ln w="2063"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E3D92A40-39D5-60FA-1876-CA24EFF49E1B}"/>
                </a:ext>
              </a:extLst>
            </p:cNvPr>
            <p:cNvSpPr/>
            <p:nvPr/>
          </p:nvSpPr>
          <p:spPr>
            <a:xfrm>
              <a:off x="1416795" y="-590474"/>
              <a:ext cx="17470" cy="40001"/>
            </a:xfrm>
            <a:custGeom>
              <a:avLst/>
              <a:gdLst>
                <a:gd name="connsiteX0" fmla="*/ 24698 w 62589"/>
                <a:gd name="connsiteY0" fmla="*/ 59674 h 143310"/>
                <a:gd name="connsiteX1" fmla="*/ 23892 w 62589"/>
                <a:gd name="connsiteY1" fmla="*/ 15530 h 143310"/>
                <a:gd name="connsiteX2" fmla="*/ 13856 w 62589"/>
                <a:gd name="connsiteY2" fmla="*/ 8708 h 143310"/>
                <a:gd name="connsiteX3" fmla="*/ 2210 w 62589"/>
                <a:gd name="connsiteY3" fmla="*/ 8708 h 143310"/>
                <a:gd name="connsiteX4" fmla="*/ 599 w 62589"/>
                <a:gd name="connsiteY4" fmla="*/ 7505 h 143310"/>
                <a:gd name="connsiteX5" fmla="*/ 599 w 62589"/>
                <a:gd name="connsiteY5" fmla="*/ 2088 h 143310"/>
                <a:gd name="connsiteX6" fmla="*/ 2004 w 62589"/>
                <a:gd name="connsiteY6" fmla="*/ 883 h 143310"/>
                <a:gd name="connsiteX7" fmla="*/ 33329 w 62589"/>
                <a:gd name="connsiteY7" fmla="*/ 1486 h 143310"/>
                <a:gd name="connsiteX8" fmla="*/ 60421 w 62589"/>
                <a:gd name="connsiteY8" fmla="*/ 883 h 143310"/>
                <a:gd name="connsiteX9" fmla="*/ 61826 w 62589"/>
                <a:gd name="connsiteY9" fmla="*/ 2035 h 143310"/>
                <a:gd name="connsiteX10" fmla="*/ 61826 w 62589"/>
                <a:gd name="connsiteY10" fmla="*/ 2289 h 143310"/>
                <a:gd name="connsiteX11" fmla="*/ 61826 w 62589"/>
                <a:gd name="connsiteY11" fmla="*/ 7304 h 143310"/>
                <a:gd name="connsiteX12" fmla="*/ 60215 w 62589"/>
                <a:gd name="connsiteY12" fmla="*/ 8708 h 143310"/>
                <a:gd name="connsiteX13" fmla="*/ 50799 w 62589"/>
                <a:gd name="connsiteY13" fmla="*/ 8708 h 143310"/>
                <a:gd name="connsiteX14" fmla="*/ 43757 w 62589"/>
                <a:gd name="connsiteY14" fmla="*/ 14327 h 143310"/>
                <a:gd name="connsiteX15" fmla="*/ 43158 w 62589"/>
                <a:gd name="connsiteY15" fmla="*/ 63125 h 143310"/>
                <a:gd name="connsiteX16" fmla="*/ 43158 w 62589"/>
                <a:gd name="connsiteY16" fmla="*/ 78575 h 143310"/>
                <a:gd name="connsiteX17" fmla="*/ 43757 w 62589"/>
                <a:gd name="connsiteY17" fmla="*/ 129138 h 143310"/>
                <a:gd name="connsiteX18" fmla="*/ 53194 w 62589"/>
                <a:gd name="connsiteY18" fmla="*/ 136401 h 143310"/>
                <a:gd name="connsiteX19" fmla="*/ 61599 w 62589"/>
                <a:gd name="connsiteY19" fmla="*/ 136401 h 143310"/>
                <a:gd name="connsiteX20" fmla="*/ 63189 w 62589"/>
                <a:gd name="connsiteY20" fmla="*/ 137766 h 143310"/>
                <a:gd name="connsiteX21" fmla="*/ 63189 w 62589"/>
                <a:gd name="connsiteY21" fmla="*/ 142984 h 143310"/>
                <a:gd name="connsiteX22" fmla="*/ 61392 w 62589"/>
                <a:gd name="connsiteY22" fmla="*/ 144187 h 143310"/>
                <a:gd name="connsiteX23" fmla="*/ 33494 w 62589"/>
                <a:gd name="connsiteY23" fmla="*/ 143584 h 143310"/>
                <a:gd name="connsiteX24" fmla="*/ 3573 w 62589"/>
                <a:gd name="connsiteY24" fmla="*/ 144187 h 143310"/>
                <a:gd name="connsiteX25" fmla="*/ 1983 w 62589"/>
                <a:gd name="connsiteY25" fmla="*/ 142984 h 143310"/>
                <a:gd name="connsiteX26" fmla="*/ 1983 w 62589"/>
                <a:gd name="connsiteY26" fmla="*/ 137565 h 143310"/>
                <a:gd name="connsiteX27" fmla="*/ 3573 w 62589"/>
                <a:gd name="connsiteY27" fmla="*/ 136401 h 143310"/>
                <a:gd name="connsiteX28" fmla="*/ 14827 w 62589"/>
                <a:gd name="connsiteY28" fmla="*/ 136401 h 143310"/>
                <a:gd name="connsiteX29" fmla="*/ 23851 w 62589"/>
                <a:gd name="connsiteY29" fmla="*/ 130543 h 143310"/>
                <a:gd name="connsiteX30" fmla="*/ 24863 w 6258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89" h="143310">
                  <a:moveTo>
                    <a:pt x="24698" y="59674"/>
                  </a:moveTo>
                  <a:cubicBezTo>
                    <a:pt x="24698" y="54819"/>
                    <a:pt x="24099" y="18701"/>
                    <a:pt x="23892" y="15530"/>
                  </a:cubicBezTo>
                  <a:cubicBezTo>
                    <a:pt x="23500" y="10715"/>
                    <a:pt x="21476" y="8708"/>
                    <a:pt x="13856" y="8708"/>
                  </a:cubicBezTo>
                  <a:lnTo>
                    <a:pt x="2210" y="8708"/>
                  </a:lnTo>
                  <a:cubicBezTo>
                    <a:pt x="1219" y="8708"/>
                    <a:pt x="599" y="8308"/>
                    <a:pt x="599" y="7505"/>
                  </a:cubicBezTo>
                  <a:lnTo>
                    <a:pt x="599" y="2088"/>
                  </a:lnTo>
                  <a:cubicBezTo>
                    <a:pt x="599" y="1286"/>
                    <a:pt x="1219" y="883"/>
                    <a:pt x="2004" y="883"/>
                  </a:cubicBezTo>
                  <a:cubicBezTo>
                    <a:pt x="4419" y="883"/>
                    <a:pt x="14662" y="1486"/>
                    <a:pt x="33329" y="1486"/>
                  </a:cubicBezTo>
                  <a:cubicBezTo>
                    <a:pt x="51191" y="1486"/>
                    <a:pt x="57407" y="883"/>
                    <a:pt x="60421" y="883"/>
                  </a:cubicBezTo>
                  <a:cubicBezTo>
                    <a:pt x="61124" y="815"/>
                    <a:pt x="61764" y="1329"/>
                    <a:pt x="61826" y="2035"/>
                  </a:cubicBezTo>
                  <a:cubicBezTo>
                    <a:pt x="61846" y="2119"/>
                    <a:pt x="61846" y="2204"/>
                    <a:pt x="61826" y="2289"/>
                  </a:cubicBezTo>
                  <a:lnTo>
                    <a:pt x="61826" y="7304"/>
                  </a:lnTo>
                  <a:cubicBezTo>
                    <a:pt x="61826" y="8308"/>
                    <a:pt x="61227" y="8708"/>
                    <a:pt x="60215" y="8708"/>
                  </a:cubicBezTo>
                  <a:lnTo>
                    <a:pt x="50799" y="8708"/>
                  </a:lnTo>
                  <a:cubicBezTo>
                    <a:pt x="46772" y="8708"/>
                    <a:pt x="43757" y="10314"/>
                    <a:pt x="43757" y="14327"/>
                  </a:cubicBezTo>
                  <a:cubicBezTo>
                    <a:pt x="43757" y="16333"/>
                    <a:pt x="43158" y="60718"/>
                    <a:pt x="43158" y="63125"/>
                  </a:cubicBezTo>
                  <a:lnTo>
                    <a:pt x="43158" y="78575"/>
                  </a:lnTo>
                  <a:cubicBezTo>
                    <a:pt x="43158" y="80581"/>
                    <a:pt x="43757" y="126931"/>
                    <a:pt x="43757" y="129138"/>
                  </a:cubicBezTo>
                  <a:cubicBezTo>
                    <a:pt x="43757" y="135359"/>
                    <a:pt x="46772" y="136401"/>
                    <a:pt x="53194" y="136401"/>
                  </a:cubicBezTo>
                  <a:lnTo>
                    <a:pt x="61599" y="136401"/>
                  </a:lnTo>
                  <a:cubicBezTo>
                    <a:pt x="62631" y="136401"/>
                    <a:pt x="63189" y="136762"/>
                    <a:pt x="63189" y="137766"/>
                  </a:cubicBezTo>
                  <a:lnTo>
                    <a:pt x="63189" y="142984"/>
                  </a:lnTo>
                  <a:cubicBezTo>
                    <a:pt x="63189" y="143785"/>
                    <a:pt x="62631" y="144187"/>
                    <a:pt x="61392" y="144187"/>
                  </a:cubicBezTo>
                  <a:cubicBezTo>
                    <a:pt x="58976" y="144187"/>
                    <a:pt x="50943" y="143584"/>
                    <a:pt x="33494" y="143584"/>
                  </a:cubicBezTo>
                  <a:cubicBezTo>
                    <a:pt x="14414" y="143584"/>
                    <a:pt x="5782" y="144187"/>
                    <a:pt x="3573" y="144187"/>
                  </a:cubicBezTo>
                  <a:cubicBezTo>
                    <a:pt x="2582" y="144187"/>
                    <a:pt x="1983" y="143785"/>
                    <a:pt x="1983" y="142984"/>
                  </a:cubicBezTo>
                  <a:lnTo>
                    <a:pt x="1983" y="137565"/>
                  </a:lnTo>
                  <a:cubicBezTo>
                    <a:pt x="1983" y="136762"/>
                    <a:pt x="2582" y="136401"/>
                    <a:pt x="3573" y="136401"/>
                  </a:cubicBezTo>
                  <a:lnTo>
                    <a:pt x="14827" y="136401"/>
                  </a:lnTo>
                  <a:cubicBezTo>
                    <a:pt x="18833" y="136401"/>
                    <a:pt x="23046" y="135759"/>
                    <a:pt x="23851" y="130543"/>
                  </a:cubicBezTo>
                  <a:cubicBezTo>
                    <a:pt x="24264" y="127534"/>
                    <a:pt x="24863" y="84193"/>
                    <a:pt x="24863" y="73559"/>
                  </a:cubicBezTo>
                  <a:close/>
                </a:path>
              </a:pathLst>
            </a:custGeom>
            <a:solidFill>
              <a:srgbClr val="285CED"/>
            </a:solidFill>
            <a:ln w="2063"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EA0494F9-6DED-9E8A-8209-8A2FF7B6A048}"/>
                </a:ext>
              </a:extLst>
            </p:cNvPr>
            <p:cNvSpPr/>
            <p:nvPr/>
          </p:nvSpPr>
          <p:spPr>
            <a:xfrm>
              <a:off x="1438266" y="-590540"/>
              <a:ext cx="41027" cy="40503"/>
            </a:xfrm>
            <a:custGeom>
              <a:avLst/>
              <a:gdLst>
                <a:gd name="connsiteX0" fmla="*/ 23293 w 146984"/>
                <a:gd name="connsiteY0" fmla="*/ 27965 h 145108"/>
                <a:gd name="connsiteX1" fmla="*/ 10036 w 146984"/>
                <a:gd name="connsiteY1" fmla="*/ 9303 h 145108"/>
                <a:gd name="connsiteX2" fmla="*/ 1776 w 146984"/>
                <a:gd name="connsiteY2" fmla="*/ 9103 h 145108"/>
                <a:gd name="connsiteX3" fmla="*/ 599 w 146984"/>
                <a:gd name="connsiteY3" fmla="*/ 7699 h 145108"/>
                <a:gd name="connsiteX4" fmla="*/ 599 w 146984"/>
                <a:gd name="connsiteY4" fmla="*/ 2481 h 145108"/>
                <a:gd name="connsiteX5" fmla="*/ 1776 w 146984"/>
                <a:gd name="connsiteY5" fmla="*/ 1278 h 145108"/>
                <a:gd name="connsiteX6" fmla="*/ 7393 w 146984"/>
                <a:gd name="connsiteY6" fmla="*/ 1478 h 145108"/>
                <a:gd name="connsiteX7" fmla="*/ 21683 w 146984"/>
                <a:gd name="connsiteY7" fmla="*/ 1880 h 145108"/>
                <a:gd name="connsiteX8" fmla="*/ 35126 w 146984"/>
                <a:gd name="connsiteY8" fmla="*/ 1478 h 145108"/>
                <a:gd name="connsiteX9" fmla="*/ 40949 w 146984"/>
                <a:gd name="connsiteY9" fmla="*/ 4087 h 145108"/>
                <a:gd name="connsiteX10" fmla="*/ 83116 w 146984"/>
                <a:gd name="connsiteY10" fmla="*/ 58662 h 145108"/>
                <a:gd name="connsiteX11" fmla="*/ 124105 w 146984"/>
                <a:gd name="connsiteY11" fmla="*/ 109467 h 145108"/>
                <a:gd name="connsiteX12" fmla="*/ 124890 w 146984"/>
                <a:gd name="connsiteY12" fmla="*/ 109467 h 145108"/>
                <a:gd name="connsiteX13" fmla="*/ 124890 w 146984"/>
                <a:gd name="connsiteY13" fmla="*/ 85389 h 145108"/>
                <a:gd name="connsiteX14" fmla="*/ 124291 w 146984"/>
                <a:gd name="connsiteY14" fmla="*/ 47667 h 145108"/>
                <a:gd name="connsiteX15" fmla="*/ 121896 w 146984"/>
                <a:gd name="connsiteY15" fmla="*/ 16727 h 145108"/>
                <a:gd name="connsiteX16" fmla="*/ 110848 w 146984"/>
                <a:gd name="connsiteY16" fmla="*/ 8702 h 145108"/>
                <a:gd name="connsiteX17" fmla="*/ 104426 w 146984"/>
                <a:gd name="connsiteY17" fmla="*/ 8702 h 145108"/>
                <a:gd name="connsiteX18" fmla="*/ 103187 w 146984"/>
                <a:gd name="connsiteY18" fmla="*/ 7296 h 145108"/>
                <a:gd name="connsiteX19" fmla="*/ 103187 w 146984"/>
                <a:gd name="connsiteY19" fmla="*/ 2080 h 145108"/>
                <a:gd name="connsiteX20" fmla="*/ 104426 w 146984"/>
                <a:gd name="connsiteY20" fmla="*/ 877 h 145108"/>
                <a:gd name="connsiteX21" fmla="*/ 126501 w 146984"/>
                <a:gd name="connsiteY21" fmla="*/ 1478 h 145108"/>
                <a:gd name="connsiteX22" fmla="*/ 145973 w 146984"/>
                <a:gd name="connsiteY22" fmla="*/ 877 h 145108"/>
                <a:gd name="connsiteX23" fmla="*/ 147584 w 146984"/>
                <a:gd name="connsiteY23" fmla="*/ 2281 h 145108"/>
                <a:gd name="connsiteX24" fmla="*/ 147584 w 146984"/>
                <a:gd name="connsiteY24" fmla="*/ 7296 h 145108"/>
                <a:gd name="connsiteX25" fmla="*/ 146386 w 146984"/>
                <a:gd name="connsiteY25" fmla="*/ 8702 h 145108"/>
                <a:gd name="connsiteX26" fmla="*/ 140955 w 146984"/>
                <a:gd name="connsiteY26" fmla="*/ 8702 h 145108"/>
                <a:gd name="connsiteX27" fmla="*/ 133129 w 146984"/>
                <a:gd name="connsiteY27" fmla="*/ 19737 h 145108"/>
                <a:gd name="connsiteX28" fmla="*/ 132324 w 146984"/>
                <a:gd name="connsiteY28" fmla="*/ 66087 h 145108"/>
                <a:gd name="connsiteX29" fmla="*/ 132324 w 146984"/>
                <a:gd name="connsiteY29" fmla="*/ 141170 h 145108"/>
                <a:gd name="connsiteX30" fmla="*/ 131333 w 146984"/>
                <a:gd name="connsiteY30" fmla="*/ 145985 h 145108"/>
                <a:gd name="connsiteX31" fmla="*/ 126501 w 146984"/>
                <a:gd name="connsiteY31" fmla="*/ 142815 h 145108"/>
                <a:gd name="connsiteX32" fmla="*/ 102010 w 146984"/>
                <a:gd name="connsiteY32" fmla="*/ 111875 h 145108"/>
                <a:gd name="connsiteX33" fmla="*/ 72068 w 146984"/>
                <a:gd name="connsiteY33" fmla="*/ 74754 h 145108"/>
                <a:gd name="connsiteX34" fmla="*/ 31925 w 146984"/>
                <a:gd name="connsiteY34" fmla="*/ 24753 h 145108"/>
                <a:gd name="connsiteX35" fmla="*/ 30707 w 146984"/>
                <a:gd name="connsiteY35" fmla="*/ 24753 h 145108"/>
                <a:gd name="connsiteX36" fmla="*/ 30707 w 146984"/>
                <a:gd name="connsiteY36" fmla="*/ 69338 h 145108"/>
                <a:gd name="connsiteX37" fmla="*/ 32730 w 146984"/>
                <a:gd name="connsiteY37" fmla="*/ 124716 h 145108"/>
                <a:gd name="connsiteX38" fmla="*/ 40144 w 146984"/>
                <a:gd name="connsiteY38" fmla="*/ 136393 h 145108"/>
                <a:gd name="connsiteX39" fmla="*/ 46173 w 146984"/>
                <a:gd name="connsiteY39" fmla="*/ 136393 h 145108"/>
                <a:gd name="connsiteX40" fmla="*/ 47784 w 146984"/>
                <a:gd name="connsiteY40" fmla="*/ 138160 h 145108"/>
                <a:gd name="connsiteX41" fmla="*/ 47784 w 146984"/>
                <a:gd name="connsiteY41" fmla="*/ 142573 h 145108"/>
                <a:gd name="connsiteX42" fmla="*/ 46173 w 146984"/>
                <a:gd name="connsiteY42" fmla="*/ 144179 h 145108"/>
                <a:gd name="connsiteX43" fmla="*/ 26701 w 146984"/>
                <a:gd name="connsiteY43" fmla="*/ 143576 h 145108"/>
                <a:gd name="connsiteX44" fmla="*/ 6629 w 146984"/>
                <a:gd name="connsiteY44" fmla="*/ 144179 h 145108"/>
                <a:gd name="connsiteX45" fmla="*/ 5617 w 146984"/>
                <a:gd name="connsiteY45" fmla="*/ 142815 h 145108"/>
                <a:gd name="connsiteX46" fmla="*/ 5617 w 146984"/>
                <a:gd name="connsiteY46" fmla="*/ 137557 h 145108"/>
                <a:gd name="connsiteX47" fmla="*/ 6836 w 146984"/>
                <a:gd name="connsiteY47" fmla="*/ 136393 h 145108"/>
                <a:gd name="connsiteX48" fmla="*/ 13691 w 146984"/>
                <a:gd name="connsiteY48" fmla="*/ 136393 h 145108"/>
                <a:gd name="connsiteX49" fmla="*/ 22694 w 146984"/>
                <a:gd name="connsiteY49" fmla="*/ 124114 h 145108"/>
                <a:gd name="connsiteX50" fmla="*/ 23520 w 146984"/>
                <a:gd name="connsiteY50" fmla="*/ 61713 h 145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6984" h="145108">
                  <a:moveTo>
                    <a:pt x="23293" y="27965"/>
                  </a:moveTo>
                  <a:cubicBezTo>
                    <a:pt x="23293" y="15925"/>
                    <a:pt x="17264" y="9505"/>
                    <a:pt x="10036" y="9303"/>
                  </a:cubicBezTo>
                  <a:lnTo>
                    <a:pt x="1776" y="9103"/>
                  </a:lnTo>
                  <a:cubicBezTo>
                    <a:pt x="806" y="9103"/>
                    <a:pt x="599" y="8300"/>
                    <a:pt x="599" y="7699"/>
                  </a:cubicBezTo>
                  <a:lnTo>
                    <a:pt x="599" y="2481"/>
                  </a:lnTo>
                  <a:cubicBezTo>
                    <a:pt x="599" y="1678"/>
                    <a:pt x="599" y="1278"/>
                    <a:pt x="1776" y="1278"/>
                  </a:cubicBezTo>
                  <a:cubicBezTo>
                    <a:pt x="2933" y="1278"/>
                    <a:pt x="4378" y="1478"/>
                    <a:pt x="7393" y="1478"/>
                  </a:cubicBezTo>
                  <a:cubicBezTo>
                    <a:pt x="10408" y="1478"/>
                    <a:pt x="14868" y="1880"/>
                    <a:pt x="21683" y="1880"/>
                  </a:cubicBezTo>
                  <a:cubicBezTo>
                    <a:pt x="28518" y="1880"/>
                    <a:pt x="32730" y="1478"/>
                    <a:pt x="35126" y="1478"/>
                  </a:cubicBezTo>
                  <a:cubicBezTo>
                    <a:pt x="37377" y="1358"/>
                    <a:pt x="39545" y="2328"/>
                    <a:pt x="40949" y="4087"/>
                  </a:cubicBezTo>
                  <a:cubicBezTo>
                    <a:pt x="41961" y="5290"/>
                    <a:pt x="81092" y="55894"/>
                    <a:pt x="83116" y="58662"/>
                  </a:cubicBezTo>
                  <a:cubicBezTo>
                    <a:pt x="85119" y="61432"/>
                    <a:pt x="119232" y="103047"/>
                    <a:pt x="124105" y="109467"/>
                  </a:cubicBezTo>
                  <a:lnTo>
                    <a:pt x="124890" y="109467"/>
                  </a:lnTo>
                  <a:lnTo>
                    <a:pt x="124890" y="85389"/>
                  </a:lnTo>
                  <a:cubicBezTo>
                    <a:pt x="124890" y="67532"/>
                    <a:pt x="124890" y="57700"/>
                    <a:pt x="124291" y="47667"/>
                  </a:cubicBezTo>
                  <a:cubicBezTo>
                    <a:pt x="124167" y="37313"/>
                    <a:pt x="123362" y="26976"/>
                    <a:pt x="121896" y="16727"/>
                  </a:cubicBezTo>
                  <a:cubicBezTo>
                    <a:pt x="120615" y="11751"/>
                    <a:pt x="115969" y="8384"/>
                    <a:pt x="110848" y="8702"/>
                  </a:cubicBezTo>
                  <a:lnTo>
                    <a:pt x="104426" y="8702"/>
                  </a:lnTo>
                  <a:cubicBezTo>
                    <a:pt x="103579" y="8702"/>
                    <a:pt x="103187" y="8300"/>
                    <a:pt x="103187" y="7296"/>
                  </a:cubicBezTo>
                  <a:lnTo>
                    <a:pt x="103187" y="2080"/>
                  </a:lnTo>
                  <a:cubicBezTo>
                    <a:pt x="103187" y="1278"/>
                    <a:pt x="103579" y="877"/>
                    <a:pt x="104426" y="877"/>
                  </a:cubicBezTo>
                  <a:cubicBezTo>
                    <a:pt x="107193" y="877"/>
                    <a:pt x="113657" y="1478"/>
                    <a:pt x="126501" y="1478"/>
                  </a:cubicBezTo>
                  <a:cubicBezTo>
                    <a:pt x="138540" y="1478"/>
                    <a:pt x="143372" y="877"/>
                    <a:pt x="145973" y="877"/>
                  </a:cubicBezTo>
                  <a:cubicBezTo>
                    <a:pt x="147377" y="877"/>
                    <a:pt x="147584" y="1478"/>
                    <a:pt x="147584" y="2281"/>
                  </a:cubicBezTo>
                  <a:lnTo>
                    <a:pt x="147584" y="7296"/>
                  </a:lnTo>
                  <a:cubicBezTo>
                    <a:pt x="147584" y="8099"/>
                    <a:pt x="147171" y="8702"/>
                    <a:pt x="146386" y="8702"/>
                  </a:cubicBezTo>
                  <a:lnTo>
                    <a:pt x="140955" y="8702"/>
                  </a:lnTo>
                  <a:cubicBezTo>
                    <a:pt x="135545" y="8702"/>
                    <a:pt x="133522" y="12112"/>
                    <a:pt x="133129" y="19737"/>
                  </a:cubicBezTo>
                  <a:cubicBezTo>
                    <a:pt x="132324" y="33181"/>
                    <a:pt x="132324" y="53046"/>
                    <a:pt x="132324" y="66087"/>
                  </a:cubicBezTo>
                  <a:lnTo>
                    <a:pt x="132324" y="141170"/>
                  </a:lnTo>
                  <a:cubicBezTo>
                    <a:pt x="132324" y="143979"/>
                    <a:pt x="132324" y="145985"/>
                    <a:pt x="131333" y="145985"/>
                  </a:cubicBezTo>
                  <a:cubicBezTo>
                    <a:pt x="128917" y="145985"/>
                    <a:pt x="127306" y="143576"/>
                    <a:pt x="126501" y="142815"/>
                  </a:cubicBezTo>
                  <a:cubicBezTo>
                    <a:pt x="125695" y="142053"/>
                    <a:pt x="114462" y="127526"/>
                    <a:pt x="102010" y="111875"/>
                  </a:cubicBezTo>
                  <a:cubicBezTo>
                    <a:pt x="87927" y="94419"/>
                    <a:pt x="73266" y="75960"/>
                    <a:pt x="72068" y="74754"/>
                  </a:cubicBezTo>
                  <a:cubicBezTo>
                    <a:pt x="69859" y="72709"/>
                    <a:pt x="32916" y="26359"/>
                    <a:pt x="31925" y="24753"/>
                  </a:cubicBezTo>
                  <a:lnTo>
                    <a:pt x="30707" y="24753"/>
                  </a:lnTo>
                  <a:lnTo>
                    <a:pt x="30707" y="69338"/>
                  </a:lnTo>
                  <a:cubicBezTo>
                    <a:pt x="30707" y="87998"/>
                    <a:pt x="32317" y="120704"/>
                    <a:pt x="32730" y="124716"/>
                  </a:cubicBezTo>
                  <a:cubicBezTo>
                    <a:pt x="33536" y="132541"/>
                    <a:pt x="34733" y="136393"/>
                    <a:pt x="40144" y="136393"/>
                  </a:cubicBezTo>
                  <a:lnTo>
                    <a:pt x="46173" y="136393"/>
                  </a:lnTo>
                  <a:cubicBezTo>
                    <a:pt x="47577" y="136393"/>
                    <a:pt x="47784" y="136957"/>
                    <a:pt x="47784" y="138160"/>
                  </a:cubicBezTo>
                  <a:lnTo>
                    <a:pt x="47784" y="142573"/>
                  </a:lnTo>
                  <a:cubicBezTo>
                    <a:pt x="47784" y="143779"/>
                    <a:pt x="47784" y="144179"/>
                    <a:pt x="46173" y="144179"/>
                  </a:cubicBezTo>
                  <a:cubicBezTo>
                    <a:pt x="44563" y="144179"/>
                    <a:pt x="32131" y="143576"/>
                    <a:pt x="26701" y="143576"/>
                  </a:cubicBezTo>
                  <a:cubicBezTo>
                    <a:pt x="22694" y="143576"/>
                    <a:pt x="8591" y="144179"/>
                    <a:pt x="6629" y="144179"/>
                  </a:cubicBezTo>
                  <a:cubicBezTo>
                    <a:pt x="5824" y="144179"/>
                    <a:pt x="5617" y="143779"/>
                    <a:pt x="5617" y="142815"/>
                  </a:cubicBezTo>
                  <a:lnTo>
                    <a:pt x="5617" y="137557"/>
                  </a:lnTo>
                  <a:cubicBezTo>
                    <a:pt x="5617" y="136957"/>
                    <a:pt x="5824" y="136393"/>
                    <a:pt x="6836" y="136393"/>
                  </a:cubicBezTo>
                  <a:lnTo>
                    <a:pt x="13691" y="136393"/>
                  </a:lnTo>
                  <a:cubicBezTo>
                    <a:pt x="19515" y="136393"/>
                    <a:pt x="21724" y="133947"/>
                    <a:pt x="22694" y="124114"/>
                  </a:cubicBezTo>
                  <a:cubicBezTo>
                    <a:pt x="23128" y="120101"/>
                    <a:pt x="23520" y="97429"/>
                    <a:pt x="23520" y="61713"/>
                  </a:cubicBezTo>
                  <a:close/>
                </a:path>
              </a:pathLst>
            </a:custGeom>
            <a:solidFill>
              <a:srgbClr val="285CED"/>
            </a:solidFill>
            <a:ln w="2063"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187035FC-C060-2CF6-F827-028B3DB5C89F}"/>
                </a:ext>
              </a:extLst>
            </p:cNvPr>
            <p:cNvSpPr/>
            <p:nvPr/>
          </p:nvSpPr>
          <p:spPr>
            <a:xfrm>
              <a:off x="1484348" y="-591056"/>
              <a:ext cx="41137" cy="41351"/>
            </a:xfrm>
            <a:custGeom>
              <a:avLst/>
              <a:gdLst>
                <a:gd name="connsiteX0" fmla="*/ 113801 w 147377"/>
                <a:gd name="connsiteY0" fmla="*/ 101646 h 148145"/>
                <a:gd name="connsiteX1" fmla="*/ 105768 w 147377"/>
                <a:gd name="connsiteY1" fmla="*/ 92415 h 148145"/>
                <a:gd name="connsiteX2" fmla="*/ 97344 w 147377"/>
                <a:gd name="connsiteY2" fmla="*/ 92415 h 148145"/>
                <a:gd name="connsiteX3" fmla="*/ 95939 w 147377"/>
                <a:gd name="connsiteY3" fmla="*/ 91212 h 148145"/>
                <a:gd name="connsiteX4" fmla="*/ 95939 w 147377"/>
                <a:gd name="connsiteY4" fmla="*/ 86196 h 148145"/>
                <a:gd name="connsiteX5" fmla="*/ 97137 w 147377"/>
                <a:gd name="connsiteY5" fmla="*/ 84590 h 148145"/>
                <a:gd name="connsiteX6" fmla="*/ 122639 w 147377"/>
                <a:gd name="connsiteY6" fmla="*/ 85193 h 148145"/>
                <a:gd name="connsiteX7" fmla="*/ 146325 w 147377"/>
                <a:gd name="connsiteY7" fmla="*/ 84590 h 148145"/>
                <a:gd name="connsiteX8" fmla="*/ 147976 w 147377"/>
                <a:gd name="connsiteY8" fmla="*/ 85995 h 148145"/>
                <a:gd name="connsiteX9" fmla="*/ 147976 w 147377"/>
                <a:gd name="connsiteY9" fmla="*/ 90811 h 148145"/>
                <a:gd name="connsiteX10" fmla="*/ 146531 w 147377"/>
                <a:gd name="connsiteY10" fmla="*/ 92415 h 148145"/>
                <a:gd name="connsiteX11" fmla="*/ 138705 w 147377"/>
                <a:gd name="connsiteY11" fmla="*/ 92415 h 148145"/>
                <a:gd name="connsiteX12" fmla="*/ 132469 w 147377"/>
                <a:gd name="connsiteY12" fmla="*/ 100040 h 148145"/>
                <a:gd name="connsiteX13" fmla="*/ 132469 w 147377"/>
                <a:gd name="connsiteY13" fmla="*/ 126527 h 148145"/>
                <a:gd name="connsiteX14" fmla="*/ 133274 w 147377"/>
                <a:gd name="connsiteY14" fmla="*/ 132946 h 148145"/>
                <a:gd name="connsiteX15" fmla="*/ 130073 w 147377"/>
                <a:gd name="connsiteY15" fmla="*/ 136158 h 148145"/>
                <a:gd name="connsiteX16" fmla="*/ 75269 w 147377"/>
                <a:gd name="connsiteY16" fmla="*/ 148999 h 148145"/>
                <a:gd name="connsiteX17" fmla="*/ 19060 w 147377"/>
                <a:gd name="connsiteY17" fmla="*/ 126124 h 148145"/>
                <a:gd name="connsiteX18" fmla="*/ 599 w 147377"/>
                <a:gd name="connsiteY18" fmla="*/ 70946 h 148145"/>
                <a:gd name="connsiteX19" fmla="*/ 23273 w 147377"/>
                <a:gd name="connsiteY19" fmla="*/ 19941 h 148145"/>
                <a:gd name="connsiteX20" fmla="*/ 79729 w 147377"/>
                <a:gd name="connsiteY20" fmla="*/ 879 h 148145"/>
                <a:gd name="connsiteX21" fmla="*/ 119274 w 147377"/>
                <a:gd name="connsiteY21" fmla="*/ 12517 h 148145"/>
                <a:gd name="connsiteX22" fmla="*/ 123878 w 147377"/>
                <a:gd name="connsiteY22" fmla="*/ 12316 h 148145"/>
                <a:gd name="connsiteX23" fmla="*/ 126893 w 147377"/>
                <a:gd name="connsiteY23" fmla="*/ 8704 h 148145"/>
                <a:gd name="connsiteX24" fmla="*/ 129701 w 147377"/>
                <a:gd name="connsiteY24" fmla="*/ 6900 h 148145"/>
                <a:gd name="connsiteX25" fmla="*/ 131519 w 147377"/>
                <a:gd name="connsiteY25" fmla="*/ 9307 h 148145"/>
                <a:gd name="connsiteX26" fmla="*/ 132118 w 147377"/>
                <a:gd name="connsiteY26" fmla="*/ 47632 h 148145"/>
                <a:gd name="connsiteX27" fmla="*/ 131106 w 147377"/>
                <a:gd name="connsiteY27" fmla="*/ 49477 h 148145"/>
                <a:gd name="connsiteX28" fmla="*/ 127492 w 147377"/>
                <a:gd name="connsiteY28" fmla="*/ 49877 h 148145"/>
                <a:gd name="connsiteX29" fmla="*/ 125881 w 147377"/>
                <a:gd name="connsiteY29" fmla="*/ 48274 h 148145"/>
                <a:gd name="connsiteX30" fmla="*/ 113843 w 147377"/>
                <a:gd name="connsiteY30" fmla="*/ 24557 h 148145"/>
                <a:gd name="connsiteX31" fmla="*/ 77313 w 147377"/>
                <a:gd name="connsiteY31" fmla="*/ 8104 h 148145"/>
                <a:gd name="connsiteX32" fmla="*/ 38925 w 147377"/>
                <a:gd name="connsiteY32" fmla="*/ 24357 h 148145"/>
                <a:gd name="connsiteX33" fmla="*/ 21270 w 147377"/>
                <a:gd name="connsiteY33" fmla="*/ 70546 h 148145"/>
                <a:gd name="connsiteX34" fmla="*/ 40329 w 147377"/>
                <a:gd name="connsiteY34" fmla="*/ 126727 h 148145"/>
                <a:gd name="connsiteX35" fmla="*/ 75702 w 147377"/>
                <a:gd name="connsiteY35" fmla="*/ 140972 h 148145"/>
                <a:gd name="connsiteX36" fmla="*/ 108618 w 147377"/>
                <a:gd name="connsiteY36" fmla="*/ 134149 h 148145"/>
                <a:gd name="connsiteX37" fmla="*/ 114049 w 147377"/>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377" h="148145">
                  <a:moveTo>
                    <a:pt x="113801" y="101646"/>
                  </a:moveTo>
                  <a:cubicBezTo>
                    <a:pt x="113801" y="94421"/>
                    <a:pt x="111592" y="92415"/>
                    <a:pt x="105768" y="92415"/>
                  </a:cubicBezTo>
                  <a:lnTo>
                    <a:pt x="97344" y="92415"/>
                  </a:lnTo>
                  <a:cubicBezTo>
                    <a:pt x="96352" y="92415"/>
                    <a:pt x="95939" y="92015"/>
                    <a:pt x="95939" y="91212"/>
                  </a:cubicBezTo>
                  <a:lnTo>
                    <a:pt x="95939" y="86196"/>
                  </a:lnTo>
                  <a:cubicBezTo>
                    <a:pt x="95939" y="84992"/>
                    <a:pt x="96146" y="84590"/>
                    <a:pt x="97137" y="84590"/>
                  </a:cubicBezTo>
                  <a:cubicBezTo>
                    <a:pt x="99945" y="84590"/>
                    <a:pt x="108990" y="85193"/>
                    <a:pt x="122639" y="85193"/>
                  </a:cubicBezTo>
                  <a:cubicBezTo>
                    <a:pt x="137135" y="85193"/>
                    <a:pt x="143558" y="84590"/>
                    <a:pt x="146325" y="84590"/>
                  </a:cubicBezTo>
                  <a:cubicBezTo>
                    <a:pt x="147770" y="84590"/>
                    <a:pt x="147976" y="85193"/>
                    <a:pt x="147976" y="85995"/>
                  </a:cubicBezTo>
                  <a:lnTo>
                    <a:pt x="147976" y="90811"/>
                  </a:lnTo>
                  <a:cubicBezTo>
                    <a:pt x="147976" y="91612"/>
                    <a:pt x="147976" y="92415"/>
                    <a:pt x="146531" y="92415"/>
                  </a:cubicBezTo>
                  <a:lnTo>
                    <a:pt x="138705" y="92415"/>
                  </a:lnTo>
                  <a:cubicBezTo>
                    <a:pt x="135132" y="92415"/>
                    <a:pt x="132469" y="93821"/>
                    <a:pt x="132469" y="100040"/>
                  </a:cubicBezTo>
                  <a:lnTo>
                    <a:pt x="132469" y="126527"/>
                  </a:lnTo>
                  <a:cubicBezTo>
                    <a:pt x="132469" y="129334"/>
                    <a:pt x="133274" y="131340"/>
                    <a:pt x="133274" y="132946"/>
                  </a:cubicBezTo>
                  <a:cubicBezTo>
                    <a:pt x="133274" y="134552"/>
                    <a:pt x="132076" y="135355"/>
                    <a:pt x="130073" y="136158"/>
                  </a:cubicBezTo>
                  <a:cubicBezTo>
                    <a:pt x="113161" y="144974"/>
                    <a:pt x="94328" y="149391"/>
                    <a:pt x="75269" y="148999"/>
                  </a:cubicBezTo>
                  <a:cubicBezTo>
                    <a:pt x="57407" y="148999"/>
                    <a:pt x="32875" y="142377"/>
                    <a:pt x="19060" y="126124"/>
                  </a:cubicBezTo>
                  <a:cubicBezTo>
                    <a:pt x="7022" y="112280"/>
                    <a:pt x="599" y="95224"/>
                    <a:pt x="599" y="70946"/>
                  </a:cubicBezTo>
                  <a:cubicBezTo>
                    <a:pt x="682" y="51521"/>
                    <a:pt x="8901" y="33020"/>
                    <a:pt x="23273" y="19941"/>
                  </a:cubicBezTo>
                  <a:cubicBezTo>
                    <a:pt x="37562" y="7701"/>
                    <a:pt x="55631" y="879"/>
                    <a:pt x="79729" y="879"/>
                  </a:cubicBezTo>
                  <a:cubicBezTo>
                    <a:pt x="93771" y="768"/>
                    <a:pt x="107524" y="4818"/>
                    <a:pt x="119274" y="12517"/>
                  </a:cubicBezTo>
                  <a:cubicBezTo>
                    <a:pt x="121483" y="14323"/>
                    <a:pt x="122681" y="13922"/>
                    <a:pt x="123878" y="12316"/>
                  </a:cubicBezTo>
                  <a:lnTo>
                    <a:pt x="126893" y="8704"/>
                  </a:lnTo>
                  <a:cubicBezTo>
                    <a:pt x="127698" y="7903"/>
                    <a:pt x="128504" y="6900"/>
                    <a:pt x="129701" y="6900"/>
                  </a:cubicBezTo>
                  <a:cubicBezTo>
                    <a:pt x="130899" y="6900"/>
                    <a:pt x="131519" y="7903"/>
                    <a:pt x="131519" y="9307"/>
                  </a:cubicBezTo>
                  <a:lnTo>
                    <a:pt x="132118" y="47632"/>
                  </a:lnTo>
                  <a:cubicBezTo>
                    <a:pt x="132118" y="48635"/>
                    <a:pt x="132118" y="49477"/>
                    <a:pt x="131106" y="49477"/>
                  </a:cubicBezTo>
                  <a:lnTo>
                    <a:pt x="127492" y="49877"/>
                  </a:lnTo>
                  <a:cubicBezTo>
                    <a:pt x="126645" y="49801"/>
                    <a:pt x="125964" y="49128"/>
                    <a:pt x="125881" y="48274"/>
                  </a:cubicBezTo>
                  <a:cubicBezTo>
                    <a:pt x="123507" y="39641"/>
                    <a:pt x="119397" y="31575"/>
                    <a:pt x="113843" y="24557"/>
                  </a:cubicBezTo>
                  <a:cubicBezTo>
                    <a:pt x="104736" y="13894"/>
                    <a:pt x="91334" y="7858"/>
                    <a:pt x="77313" y="8104"/>
                  </a:cubicBezTo>
                  <a:cubicBezTo>
                    <a:pt x="62714" y="7462"/>
                    <a:pt x="48631" y="13433"/>
                    <a:pt x="38925" y="24357"/>
                  </a:cubicBezTo>
                  <a:cubicBezTo>
                    <a:pt x="27423" y="36964"/>
                    <a:pt x="21105" y="53469"/>
                    <a:pt x="21270" y="70546"/>
                  </a:cubicBezTo>
                  <a:cubicBezTo>
                    <a:pt x="21270" y="94221"/>
                    <a:pt x="27898" y="114887"/>
                    <a:pt x="40329" y="126727"/>
                  </a:cubicBezTo>
                  <a:cubicBezTo>
                    <a:pt x="49787" y="135952"/>
                    <a:pt x="62507" y="141073"/>
                    <a:pt x="75702" y="140972"/>
                  </a:cubicBezTo>
                  <a:cubicBezTo>
                    <a:pt x="91768" y="140972"/>
                    <a:pt x="101597" y="138164"/>
                    <a:pt x="108618" y="134149"/>
                  </a:cubicBezTo>
                  <a:cubicBezTo>
                    <a:pt x="113244" y="131340"/>
                    <a:pt x="114049" y="126927"/>
                    <a:pt x="114049" y="116493"/>
                  </a:cubicBezTo>
                  <a:close/>
                </a:path>
              </a:pathLst>
            </a:custGeom>
            <a:solidFill>
              <a:srgbClr val="285CED"/>
            </a:solidFill>
            <a:ln w="2063"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E550C816-B320-D4F5-571E-6E68DDA387A6}"/>
                </a:ext>
              </a:extLst>
            </p:cNvPr>
            <p:cNvSpPr/>
            <p:nvPr/>
          </p:nvSpPr>
          <p:spPr>
            <a:xfrm>
              <a:off x="1542793" y="-590474"/>
              <a:ext cx="17384" cy="40001"/>
            </a:xfrm>
            <a:custGeom>
              <a:avLst/>
              <a:gdLst>
                <a:gd name="connsiteX0" fmla="*/ 24698 w 62279"/>
                <a:gd name="connsiteY0" fmla="*/ 59674 h 143310"/>
                <a:gd name="connsiteX1" fmla="*/ 23892 w 62279"/>
                <a:gd name="connsiteY1" fmla="*/ 15530 h 143310"/>
                <a:gd name="connsiteX2" fmla="*/ 13857 w 62279"/>
                <a:gd name="connsiteY2" fmla="*/ 8708 h 143310"/>
                <a:gd name="connsiteX3" fmla="*/ 2210 w 62279"/>
                <a:gd name="connsiteY3" fmla="*/ 8708 h 143310"/>
                <a:gd name="connsiteX4" fmla="*/ 599 w 62279"/>
                <a:gd name="connsiteY4" fmla="*/ 7505 h 143310"/>
                <a:gd name="connsiteX5" fmla="*/ 599 w 62279"/>
                <a:gd name="connsiteY5" fmla="*/ 2088 h 143310"/>
                <a:gd name="connsiteX6" fmla="*/ 2004 w 62279"/>
                <a:gd name="connsiteY6" fmla="*/ 883 h 143310"/>
                <a:gd name="connsiteX7" fmla="*/ 33370 w 62279"/>
                <a:gd name="connsiteY7" fmla="*/ 1486 h 143310"/>
                <a:gd name="connsiteX8" fmla="*/ 60463 w 62279"/>
                <a:gd name="connsiteY8" fmla="*/ 883 h 143310"/>
                <a:gd name="connsiteX9" fmla="*/ 61867 w 62279"/>
                <a:gd name="connsiteY9" fmla="*/ 2035 h 143310"/>
                <a:gd name="connsiteX10" fmla="*/ 61867 w 62279"/>
                <a:gd name="connsiteY10" fmla="*/ 2289 h 143310"/>
                <a:gd name="connsiteX11" fmla="*/ 61867 w 62279"/>
                <a:gd name="connsiteY11" fmla="*/ 7304 h 143310"/>
                <a:gd name="connsiteX12" fmla="*/ 60256 w 62279"/>
                <a:gd name="connsiteY12" fmla="*/ 8708 h 143310"/>
                <a:gd name="connsiteX13" fmla="*/ 50840 w 62279"/>
                <a:gd name="connsiteY13" fmla="*/ 8708 h 143310"/>
                <a:gd name="connsiteX14" fmla="*/ 43757 w 62279"/>
                <a:gd name="connsiteY14" fmla="*/ 14327 h 143310"/>
                <a:gd name="connsiteX15" fmla="*/ 43200 w 62279"/>
                <a:gd name="connsiteY15" fmla="*/ 63125 h 143310"/>
                <a:gd name="connsiteX16" fmla="*/ 43200 w 62279"/>
                <a:gd name="connsiteY16" fmla="*/ 78575 h 143310"/>
                <a:gd name="connsiteX17" fmla="*/ 43757 w 62279"/>
                <a:gd name="connsiteY17" fmla="*/ 129138 h 143310"/>
                <a:gd name="connsiteX18" fmla="*/ 53235 w 62279"/>
                <a:gd name="connsiteY18" fmla="*/ 136401 h 143310"/>
                <a:gd name="connsiteX19" fmla="*/ 61268 w 62279"/>
                <a:gd name="connsiteY19" fmla="*/ 136401 h 143310"/>
                <a:gd name="connsiteX20" fmla="*/ 62879 w 62279"/>
                <a:gd name="connsiteY20" fmla="*/ 137766 h 143310"/>
                <a:gd name="connsiteX21" fmla="*/ 62879 w 62279"/>
                <a:gd name="connsiteY21" fmla="*/ 142984 h 143310"/>
                <a:gd name="connsiteX22" fmla="*/ 61062 w 62279"/>
                <a:gd name="connsiteY22" fmla="*/ 144187 h 143310"/>
                <a:gd name="connsiteX23" fmla="*/ 32958 w 62279"/>
                <a:gd name="connsiteY23" fmla="*/ 143584 h 143310"/>
                <a:gd name="connsiteX24" fmla="*/ 3015 w 62279"/>
                <a:gd name="connsiteY24" fmla="*/ 144187 h 143310"/>
                <a:gd name="connsiteX25" fmla="*/ 1405 w 62279"/>
                <a:gd name="connsiteY25" fmla="*/ 142984 h 143310"/>
                <a:gd name="connsiteX26" fmla="*/ 1405 w 62279"/>
                <a:gd name="connsiteY26" fmla="*/ 137565 h 143310"/>
                <a:gd name="connsiteX27" fmla="*/ 3015 w 62279"/>
                <a:gd name="connsiteY27" fmla="*/ 136401 h 143310"/>
                <a:gd name="connsiteX28" fmla="*/ 14249 w 62279"/>
                <a:gd name="connsiteY28" fmla="*/ 136401 h 143310"/>
                <a:gd name="connsiteX29" fmla="*/ 23293 w 62279"/>
                <a:gd name="connsiteY29" fmla="*/ 130543 h 143310"/>
                <a:gd name="connsiteX30" fmla="*/ 24285 w 6227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279" h="143310">
                  <a:moveTo>
                    <a:pt x="24698" y="59674"/>
                  </a:moveTo>
                  <a:cubicBezTo>
                    <a:pt x="24698" y="54819"/>
                    <a:pt x="24140" y="18701"/>
                    <a:pt x="23892" y="15530"/>
                  </a:cubicBezTo>
                  <a:cubicBezTo>
                    <a:pt x="23521" y="10715"/>
                    <a:pt x="21476" y="8708"/>
                    <a:pt x="13857" y="8708"/>
                  </a:cubicBezTo>
                  <a:lnTo>
                    <a:pt x="2210" y="8708"/>
                  </a:lnTo>
                  <a:cubicBezTo>
                    <a:pt x="1219" y="8708"/>
                    <a:pt x="599" y="8308"/>
                    <a:pt x="599" y="7505"/>
                  </a:cubicBezTo>
                  <a:lnTo>
                    <a:pt x="599" y="2088"/>
                  </a:lnTo>
                  <a:cubicBezTo>
                    <a:pt x="599" y="1286"/>
                    <a:pt x="1219" y="883"/>
                    <a:pt x="2004" y="883"/>
                  </a:cubicBezTo>
                  <a:cubicBezTo>
                    <a:pt x="4420" y="883"/>
                    <a:pt x="14662" y="1486"/>
                    <a:pt x="33370" y="1486"/>
                  </a:cubicBezTo>
                  <a:cubicBezTo>
                    <a:pt x="51233" y="1486"/>
                    <a:pt x="57655" y="883"/>
                    <a:pt x="60463" y="883"/>
                  </a:cubicBezTo>
                  <a:cubicBezTo>
                    <a:pt x="61165" y="815"/>
                    <a:pt x="61805" y="1329"/>
                    <a:pt x="61867" y="2035"/>
                  </a:cubicBezTo>
                  <a:cubicBezTo>
                    <a:pt x="61888" y="2119"/>
                    <a:pt x="61888" y="2204"/>
                    <a:pt x="61867" y="2289"/>
                  </a:cubicBezTo>
                  <a:lnTo>
                    <a:pt x="61867" y="7304"/>
                  </a:lnTo>
                  <a:cubicBezTo>
                    <a:pt x="61867" y="8308"/>
                    <a:pt x="61268" y="8708"/>
                    <a:pt x="60256" y="8708"/>
                  </a:cubicBezTo>
                  <a:lnTo>
                    <a:pt x="50840" y="8708"/>
                  </a:lnTo>
                  <a:cubicBezTo>
                    <a:pt x="46813" y="8708"/>
                    <a:pt x="43757" y="10314"/>
                    <a:pt x="43757" y="14327"/>
                  </a:cubicBezTo>
                  <a:cubicBezTo>
                    <a:pt x="43757" y="16333"/>
                    <a:pt x="43200" y="60718"/>
                    <a:pt x="43200" y="63125"/>
                  </a:cubicBezTo>
                  <a:lnTo>
                    <a:pt x="43200" y="78575"/>
                  </a:lnTo>
                  <a:cubicBezTo>
                    <a:pt x="43200" y="80581"/>
                    <a:pt x="43757" y="126931"/>
                    <a:pt x="43757" y="129138"/>
                  </a:cubicBezTo>
                  <a:cubicBezTo>
                    <a:pt x="43757" y="135359"/>
                    <a:pt x="46813" y="136401"/>
                    <a:pt x="53235" y="136401"/>
                  </a:cubicBezTo>
                  <a:lnTo>
                    <a:pt x="61268" y="136401"/>
                  </a:lnTo>
                  <a:cubicBezTo>
                    <a:pt x="62280" y="136401"/>
                    <a:pt x="62879" y="136762"/>
                    <a:pt x="62879" y="137766"/>
                  </a:cubicBezTo>
                  <a:lnTo>
                    <a:pt x="62879" y="142984"/>
                  </a:lnTo>
                  <a:cubicBezTo>
                    <a:pt x="62879" y="143785"/>
                    <a:pt x="62280" y="144187"/>
                    <a:pt x="61062" y="144187"/>
                  </a:cubicBezTo>
                  <a:cubicBezTo>
                    <a:pt x="58666" y="144187"/>
                    <a:pt x="50634" y="143584"/>
                    <a:pt x="32958" y="143584"/>
                  </a:cubicBezTo>
                  <a:cubicBezTo>
                    <a:pt x="13898" y="143584"/>
                    <a:pt x="5225" y="144187"/>
                    <a:pt x="3015" y="144187"/>
                  </a:cubicBezTo>
                  <a:cubicBezTo>
                    <a:pt x="2004" y="144187"/>
                    <a:pt x="1405" y="143785"/>
                    <a:pt x="1405" y="142984"/>
                  </a:cubicBezTo>
                  <a:lnTo>
                    <a:pt x="1405" y="137565"/>
                  </a:lnTo>
                  <a:cubicBezTo>
                    <a:pt x="1405" y="136762"/>
                    <a:pt x="2004" y="136401"/>
                    <a:pt x="3015" y="136401"/>
                  </a:cubicBezTo>
                  <a:lnTo>
                    <a:pt x="14249" y="136401"/>
                  </a:lnTo>
                  <a:cubicBezTo>
                    <a:pt x="18276" y="136401"/>
                    <a:pt x="22282" y="135759"/>
                    <a:pt x="23293" y="130543"/>
                  </a:cubicBezTo>
                  <a:cubicBezTo>
                    <a:pt x="23727" y="127534"/>
                    <a:pt x="24285" y="84193"/>
                    <a:pt x="24285" y="73559"/>
                  </a:cubicBezTo>
                  <a:close/>
                </a:path>
              </a:pathLst>
            </a:custGeom>
            <a:solidFill>
              <a:srgbClr val="285CED"/>
            </a:solidFill>
            <a:ln w="2063"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487C81EE-851B-3C9B-ABB4-8951C660B1F8}"/>
                </a:ext>
              </a:extLst>
            </p:cNvPr>
            <p:cNvSpPr/>
            <p:nvPr/>
          </p:nvSpPr>
          <p:spPr>
            <a:xfrm>
              <a:off x="1564321" y="-590542"/>
              <a:ext cx="41039" cy="40506"/>
            </a:xfrm>
            <a:custGeom>
              <a:avLst/>
              <a:gdLst>
                <a:gd name="connsiteX0" fmla="*/ 23128 w 147026"/>
                <a:gd name="connsiteY0" fmla="*/ 27974 h 145117"/>
                <a:gd name="connsiteX1" fmla="*/ 9830 w 147026"/>
                <a:gd name="connsiteY1" fmla="*/ 9312 h 145117"/>
                <a:gd name="connsiteX2" fmla="*/ 1797 w 147026"/>
                <a:gd name="connsiteY2" fmla="*/ 9112 h 145117"/>
                <a:gd name="connsiteX3" fmla="*/ 599 w 147026"/>
                <a:gd name="connsiteY3" fmla="*/ 7708 h 145117"/>
                <a:gd name="connsiteX4" fmla="*/ 599 w 147026"/>
                <a:gd name="connsiteY4" fmla="*/ 2490 h 145117"/>
                <a:gd name="connsiteX5" fmla="*/ 1797 w 147026"/>
                <a:gd name="connsiteY5" fmla="*/ 1287 h 145117"/>
                <a:gd name="connsiteX6" fmla="*/ 7435 w 147026"/>
                <a:gd name="connsiteY6" fmla="*/ 1487 h 145117"/>
                <a:gd name="connsiteX7" fmla="*/ 21683 w 147026"/>
                <a:gd name="connsiteY7" fmla="*/ 1889 h 145117"/>
                <a:gd name="connsiteX8" fmla="*/ 35126 w 147026"/>
                <a:gd name="connsiteY8" fmla="*/ 1487 h 145117"/>
                <a:gd name="connsiteX9" fmla="*/ 40990 w 147026"/>
                <a:gd name="connsiteY9" fmla="*/ 4096 h 145117"/>
                <a:gd name="connsiteX10" fmla="*/ 83137 w 147026"/>
                <a:gd name="connsiteY10" fmla="*/ 58671 h 145117"/>
                <a:gd name="connsiteX11" fmla="*/ 124085 w 147026"/>
                <a:gd name="connsiteY11" fmla="*/ 109476 h 145117"/>
                <a:gd name="connsiteX12" fmla="*/ 124890 w 147026"/>
                <a:gd name="connsiteY12" fmla="*/ 109476 h 145117"/>
                <a:gd name="connsiteX13" fmla="*/ 124890 w 147026"/>
                <a:gd name="connsiteY13" fmla="*/ 85398 h 145117"/>
                <a:gd name="connsiteX14" fmla="*/ 124291 w 147026"/>
                <a:gd name="connsiteY14" fmla="*/ 47676 h 145117"/>
                <a:gd name="connsiteX15" fmla="*/ 121875 w 147026"/>
                <a:gd name="connsiteY15" fmla="*/ 16737 h 145117"/>
                <a:gd name="connsiteX16" fmla="*/ 110848 w 147026"/>
                <a:gd name="connsiteY16" fmla="*/ 8711 h 145117"/>
                <a:gd name="connsiteX17" fmla="*/ 104426 w 147026"/>
                <a:gd name="connsiteY17" fmla="*/ 8711 h 145117"/>
                <a:gd name="connsiteX18" fmla="*/ 103208 w 147026"/>
                <a:gd name="connsiteY18" fmla="*/ 7306 h 145117"/>
                <a:gd name="connsiteX19" fmla="*/ 103208 w 147026"/>
                <a:gd name="connsiteY19" fmla="*/ 2090 h 145117"/>
                <a:gd name="connsiteX20" fmla="*/ 104158 w 147026"/>
                <a:gd name="connsiteY20" fmla="*/ 886 h 145117"/>
                <a:gd name="connsiteX21" fmla="*/ 104426 w 147026"/>
                <a:gd name="connsiteY21" fmla="*/ 886 h 145117"/>
                <a:gd name="connsiteX22" fmla="*/ 126501 w 147026"/>
                <a:gd name="connsiteY22" fmla="*/ 1487 h 145117"/>
                <a:gd name="connsiteX23" fmla="*/ 146015 w 147026"/>
                <a:gd name="connsiteY23" fmla="*/ 886 h 145117"/>
                <a:gd name="connsiteX24" fmla="*/ 147626 w 147026"/>
                <a:gd name="connsiteY24" fmla="*/ 2290 h 145117"/>
                <a:gd name="connsiteX25" fmla="*/ 147626 w 147026"/>
                <a:gd name="connsiteY25" fmla="*/ 7306 h 145117"/>
                <a:gd name="connsiteX26" fmla="*/ 146407 w 147026"/>
                <a:gd name="connsiteY26" fmla="*/ 8711 h 145117"/>
                <a:gd name="connsiteX27" fmla="*/ 140956 w 147026"/>
                <a:gd name="connsiteY27" fmla="*/ 8711 h 145117"/>
                <a:gd name="connsiteX28" fmla="*/ 132923 w 147026"/>
                <a:gd name="connsiteY28" fmla="*/ 19746 h 145117"/>
                <a:gd name="connsiteX29" fmla="*/ 132118 w 147026"/>
                <a:gd name="connsiteY29" fmla="*/ 66096 h 145117"/>
                <a:gd name="connsiteX30" fmla="*/ 132118 w 147026"/>
                <a:gd name="connsiteY30" fmla="*/ 141179 h 145117"/>
                <a:gd name="connsiteX31" fmla="*/ 131126 w 147026"/>
                <a:gd name="connsiteY31" fmla="*/ 145994 h 145117"/>
                <a:gd name="connsiteX32" fmla="*/ 126294 w 147026"/>
                <a:gd name="connsiteY32" fmla="*/ 142824 h 145117"/>
                <a:gd name="connsiteX33" fmla="*/ 101804 w 147026"/>
                <a:gd name="connsiteY33" fmla="*/ 111885 h 145117"/>
                <a:gd name="connsiteX34" fmla="*/ 71903 w 147026"/>
                <a:gd name="connsiteY34" fmla="*/ 74763 h 145117"/>
                <a:gd name="connsiteX35" fmla="*/ 31512 w 147026"/>
                <a:gd name="connsiteY35" fmla="*/ 24762 h 145117"/>
                <a:gd name="connsiteX36" fmla="*/ 30314 w 147026"/>
                <a:gd name="connsiteY36" fmla="*/ 24762 h 145117"/>
                <a:gd name="connsiteX37" fmla="*/ 30314 w 147026"/>
                <a:gd name="connsiteY37" fmla="*/ 69347 h 145117"/>
                <a:gd name="connsiteX38" fmla="*/ 32318 w 147026"/>
                <a:gd name="connsiteY38" fmla="*/ 124726 h 145117"/>
                <a:gd name="connsiteX39" fmla="*/ 39793 w 147026"/>
                <a:gd name="connsiteY39" fmla="*/ 136402 h 145117"/>
                <a:gd name="connsiteX40" fmla="*/ 45760 w 147026"/>
                <a:gd name="connsiteY40" fmla="*/ 136402 h 145117"/>
                <a:gd name="connsiteX41" fmla="*/ 47371 w 147026"/>
                <a:gd name="connsiteY41" fmla="*/ 138169 h 145117"/>
                <a:gd name="connsiteX42" fmla="*/ 47371 w 147026"/>
                <a:gd name="connsiteY42" fmla="*/ 142582 h 145117"/>
                <a:gd name="connsiteX43" fmla="*/ 45760 w 147026"/>
                <a:gd name="connsiteY43" fmla="*/ 144188 h 145117"/>
                <a:gd name="connsiteX44" fmla="*/ 26288 w 147026"/>
                <a:gd name="connsiteY44" fmla="*/ 143586 h 145117"/>
                <a:gd name="connsiteX45" fmla="*/ 6216 w 147026"/>
                <a:gd name="connsiteY45" fmla="*/ 144188 h 145117"/>
                <a:gd name="connsiteX46" fmla="*/ 5225 w 147026"/>
                <a:gd name="connsiteY46" fmla="*/ 142824 h 145117"/>
                <a:gd name="connsiteX47" fmla="*/ 5225 w 147026"/>
                <a:gd name="connsiteY47" fmla="*/ 137567 h 145117"/>
                <a:gd name="connsiteX48" fmla="*/ 6423 w 147026"/>
                <a:gd name="connsiteY48" fmla="*/ 136402 h 145117"/>
                <a:gd name="connsiteX49" fmla="*/ 13237 w 147026"/>
                <a:gd name="connsiteY49" fmla="*/ 136402 h 145117"/>
                <a:gd name="connsiteX50" fmla="*/ 22282 w 147026"/>
                <a:gd name="connsiteY50" fmla="*/ 124123 h 145117"/>
                <a:gd name="connsiteX51" fmla="*/ 23128 w 147026"/>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026" h="145117">
                  <a:moveTo>
                    <a:pt x="23128" y="27974"/>
                  </a:moveTo>
                  <a:cubicBezTo>
                    <a:pt x="23128" y="15934"/>
                    <a:pt x="17057" y="9514"/>
                    <a:pt x="9830" y="9312"/>
                  </a:cubicBezTo>
                  <a:lnTo>
                    <a:pt x="1797" y="9112"/>
                  </a:lnTo>
                  <a:cubicBezTo>
                    <a:pt x="806" y="9112"/>
                    <a:pt x="599" y="8309"/>
                    <a:pt x="599" y="7708"/>
                  </a:cubicBezTo>
                  <a:lnTo>
                    <a:pt x="599" y="2490"/>
                  </a:lnTo>
                  <a:cubicBezTo>
                    <a:pt x="599" y="1687"/>
                    <a:pt x="806" y="1287"/>
                    <a:pt x="1797" y="1287"/>
                  </a:cubicBezTo>
                  <a:cubicBezTo>
                    <a:pt x="2809" y="1287"/>
                    <a:pt x="4420" y="1487"/>
                    <a:pt x="7435" y="1487"/>
                  </a:cubicBezTo>
                  <a:cubicBezTo>
                    <a:pt x="10429" y="1487"/>
                    <a:pt x="14848" y="1889"/>
                    <a:pt x="21683" y="1889"/>
                  </a:cubicBezTo>
                  <a:cubicBezTo>
                    <a:pt x="28497" y="1889"/>
                    <a:pt x="32710" y="1487"/>
                    <a:pt x="35126" y="1487"/>
                  </a:cubicBezTo>
                  <a:cubicBezTo>
                    <a:pt x="37377" y="1375"/>
                    <a:pt x="39565" y="2342"/>
                    <a:pt x="40990" y="4096"/>
                  </a:cubicBezTo>
                  <a:cubicBezTo>
                    <a:pt x="41961" y="5299"/>
                    <a:pt x="80927" y="55903"/>
                    <a:pt x="83137" y="58671"/>
                  </a:cubicBezTo>
                  <a:cubicBezTo>
                    <a:pt x="85346" y="61442"/>
                    <a:pt x="119274" y="103056"/>
                    <a:pt x="124085" y="109476"/>
                  </a:cubicBezTo>
                  <a:lnTo>
                    <a:pt x="124890" y="109476"/>
                  </a:lnTo>
                  <a:lnTo>
                    <a:pt x="124890" y="85398"/>
                  </a:lnTo>
                  <a:cubicBezTo>
                    <a:pt x="124890" y="67541"/>
                    <a:pt x="124890" y="57710"/>
                    <a:pt x="124291" y="47676"/>
                  </a:cubicBezTo>
                  <a:cubicBezTo>
                    <a:pt x="124168" y="37322"/>
                    <a:pt x="123362" y="26985"/>
                    <a:pt x="121875" y="16737"/>
                  </a:cubicBezTo>
                  <a:cubicBezTo>
                    <a:pt x="120595" y="11760"/>
                    <a:pt x="115969" y="8394"/>
                    <a:pt x="110848" y="8711"/>
                  </a:cubicBezTo>
                  <a:lnTo>
                    <a:pt x="104426" y="8711"/>
                  </a:lnTo>
                  <a:cubicBezTo>
                    <a:pt x="103621" y="8711"/>
                    <a:pt x="103208" y="8309"/>
                    <a:pt x="103208" y="7306"/>
                  </a:cubicBezTo>
                  <a:lnTo>
                    <a:pt x="103208" y="2090"/>
                  </a:lnTo>
                  <a:cubicBezTo>
                    <a:pt x="103146" y="1495"/>
                    <a:pt x="103559" y="959"/>
                    <a:pt x="104158" y="886"/>
                  </a:cubicBezTo>
                  <a:cubicBezTo>
                    <a:pt x="104240" y="874"/>
                    <a:pt x="104344" y="874"/>
                    <a:pt x="104426" y="886"/>
                  </a:cubicBezTo>
                  <a:cubicBezTo>
                    <a:pt x="107235" y="886"/>
                    <a:pt x="113657" y="1487"/>
                    <a:pt x="126501" y="1487"/>
                  </a:cubicBezTo>
                  <a:cubicBezTo>
                    <a:pt x="138540" y="1487"/>
                    <a:pt x="143392" y="886"/>
                    <a:pt x="146015" y="886"/>
                  </a:cubicBezTo>
                  <a:cubicBezTo>
                    <a:pt x="147378" y="886"/>
                    <a:pt x="147626" y="1487"/>
                    <a:pt x="147626" y="2290"/>
                  </a:cubicBezTo>
                  <a:lnTo>
                    <a:pt x="147626" y="7306"/>
                  </a:lnTo>
                  <a:cubicBezTo>
                    <a:pt x="147626" y="8109"/>
                    <a:pt x="147212" y="8711"/>
                    <a:pt x="146407" y="8711"/>
                  </a:cubicBezTo>
                  <a:lnTo>
                    <a:pt x="140956" y="8711"/>
                  </a:lnTo>
                  <a:cubicBezTo>
                    <a:pt x="135525" y="8711"/>
                    <a:pt x="133522" y="12121"/>
                    <a:pt x="132923" y="19746"/>
                  </a:cubicBezTo>
                  <a:cubicBezTo>
                    <a:pt x="132118" y="33190"/>
                    <a:pt x="132118" y="53055"/>
                    <a:pt x="132118" y="66096"/>
                  </a:cubicBezTo>
                  <a:lnTo>
                    <a:pt x="132118" y="141179"/>
                  </a:lnTo>
                  <a:cubicBezTo>
                    <a:pt x="132118" y="143988"/>
                    <a:pt x="132118" y="145994"/>
                    <a:pt x="131126" y="145994"/>
                  </a:cubicBezTo>
                  <a:cubicBezTo>
                    <a:pt x="128710" y="145994"/>
                    <a:pt x="126893" y="143586"/>
                    <a:pt x="126294" y="142824"/>
                  </a:cubicBezTo>
                  <a:cubicBezTo>
                    <a:pt x="125696" y="142062"/>
                    <a:pt x="114256" y="127535"/>
                    <a:pt x="101804" y="111885"/>
                  </a:cubicBezTo>
                  <a:cubicBezTo>
                    <a:pt x="87762" y="94428"/>
                    <a:pt x="73101" y="75969"/>
                    <a:pt x="71903" y="74763"/>
                  </a:cubicBezTo>
                  <a:cubicBezTo>
                    <a:pt x="69694" y="72718"/>
                    <a:pt x="32710" y="26368"/>
                    <a:pt x="31512" y="24762"/>
                  </a:cubicBezTo>
                  <a:lnTo>
                    <a:pt x="30314" y="24762"/>
                  </a:lnTo>
                  <a:lnTo>
                    <a:pt x="30314" y="69347"/>
                  </a:lnTo>
                  <a:cubicBezTo>
                    <a:pt x="30314" y="88007"/>
                    <a:pt x="31925" y="120713"/>
                    <a:pt x="32318" y="124726"/>
                  </a:cubicBezTo>
                  <a:cubicBezTo>
                    <a:pt x="33123" y="132551"/>
                    <a:pt x="34321" y="136402"/>
                    <a:pt x="39793" y="136402"/>
                  </a:cubicBezTo>
                  <a:lnTo>
                    <a:pt x="45760" y="136402"/>
                  </a:lnTo>
                  <a:cubicBezTo>
                    <a:pt x="47165" y="136402"/>
                    <a:pt x="47371" y="136966"/>
                    <a:pt x="47371" y="138169"/>
                  </a:cubicBezTo>
                  <a:lnTo>
                    <a:pt x="47371" y="142582"/>
                  </a:lnTo>
                  <a:cubicBezTo>
                    <a:pt x="47371" y="143788"/>
                    <a:pt x="47165" y="144188"/>
                    <a:pt x="45760" y="144188"/>
                  </a:cubicBezTo>
                  <a:cubicBezTo>
                    <a:pt x="43757" y="144188"/>
                    <a:pt x="31719" y="143586"/>
                    <a:pt x="26288" y="143586"/>
                  </a:cubicBezTo>
                  <a:cubicBezTo>
                    <a:pt x="22075" y="143586"/>
                    <a:pt x="8219" y="144188"/>
                    <a:pt x="6216" y="144188"/>
                  </a:cubicBezTo>
                  <a:cubicBezTo>
                    <a:pt x="5411" y="144188"/>
                    <a:pt x="5225" y="143788"/>
                    <a:pt x="5225" y="142824"/>
                  </a:cubicBezTo>
                  <a:lnTo>
                    <a:pt x="5225" y="137567"/>
                  </a:lnTo>
                  <a:cubicBezTo>
                    <a:pt x="5225" y="136966"/>
                    <a:pt x="5225" y="136402"/>
                    <a:pt x="6423" y="136402"/>
                  </a:cubicBezTo>
                  <a:lnTo>
                    <a:pt x="13237" y="136402"/>
                  </a:lnTo>
                  <a:cubicBezTo>
                    <a:pt x="19060" y="136402"/>
                    <a:pt x="21270" y="133956"/>
                    <a:pt x="22282" y="124123"/>
                  </a:cubicBezTo>
                  <a:cubicBezTo>
                    <a:pt x="22674" y="120110"/>
                    <a:pt x="23128" y="97438"/>
                    <a:pt x="23128" y="61722"/>
                  </a:cubicBezTo>
                  <a:close/>
                </a:path>
              </a:pathLst>
            </a:custGeom>
            <a:solidFill>
              <a:srgbClr val="285CED"/>
            </a:solidFill>
            <a:ln w="2063"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6AA73A9C-4B6E-8715-2CC8-2F110ED0CE40}"/>
                </a:ext>
              </a:extLst>
            </p:cNvPr>
            <p:cNvSpPr/>
            <p:nvPr/>
          </p:nvSpPr>
          <p:spPr>
            <a:xfrm>
              <a:off x="1611313" y="-591113"/>
              <a:ext cx="24218" cy="41357"/>
            </a:xfrm>
            <a:custGeom>
              <a:avLst/>
              <a:gdLst>
                <a:gd name="connsiteX0" fmla="*/ 13982 w 86765"/>
                <a:gd name="connsiteY0" fmla="*/ 138608 h 148168"/>
                <a:gd name="connsiteX1" fmla="*/ 9377 w 86765"/>
                <a:gd name="connsiteY1" fmla="*/ 136202 h 148168"/>
                <a:gd name="connsiteX2" fmla="*/ 6156 w 86765"/>
                <a:gd name="connsiteY2" fmla="*/ 139612 h 148168"/>
                <a:gd name="connsiteX3" fmla="*/ 2542 w 86765"/>
                <a:gd name="connsiteY3" fmla="*/ 142020 h 148168"/>
                <a:gd name="connsiteX4" fmla="*/ 704 w 86765"/>
                <a:gd name="connsiteY4" fmla="*/ 138850 h 148168"/>
                <a:gd name="connsiteX5" fmla="*/ 4153 w 86765"/>
                <a:gd name="connsiteY5" fmla="*/ 102492 h 148168"/>
                <a:gd name="connsiteX6" fmla="*/ 5557 w 86765"/>
                <a:gd name="connsiteY6" fmla="*/ 101289 h 148168"/>
                <a:gd name="connsiteX7" fmla="*/ 8572 w 86765"/>
                <a:gd name="connsiteY7" fmla="*/ 101489 h 148168"/>
                <a:gd name="connsiteX8" fmla="*/ 9770 w 86765"/>
                <a:gd name="connsiteY8" fmla="*/ 103095 h 148168"/>
                <a:gd name="connsiteX9" fmla="*/ 16997 w 86765"/>
                <a:gd name="connsiteY9" fmla="*/ 126370 h 148168"/>
                <a:gd name="connsiteX10" fmla="*/ 45101 w 86765"/>
                <a:gd name="connsiteY10" fmla="*/ 141217 h 148168"/>
                <a:gd name="connsiteX11" fmla="*/ 72400 w 86765"/>
                <a:gd name="connsiteY11" fmla="*/ 115736 h 148168"/>
                <a:gd name="connsiteX12" fmla="*/ 41488 w 86765"/>
                <a:gd name="connsiteY12" fmla="*/ 81826 h 148168"/>
                <a:gd name="connsiteX13" fmla="*/ 12185 w 86765"/>
                <a:gd name="connsiteY13" fmla="*/ 65573 h 148168"/>
                <a:gd name="connsiteX14" fmla="*/ 2150 w 86765"/>
                <a:gd name="connsiteY14" fmla="*/ 36238 h 148168"/>
                <a:gd name="connsiteX15" fmla="*/ 14581 w 86765"/>
                <a:gd name="connsiteY15" fmla="*/ 10556 h 148168"/>
                <a:gd name="connsiteX16" fmla="*/ 42685 w 86765"/>
                <a:gd name="connsiteY16" fmla="*/ 925 h 148168"/>
                <a:gd name="connsiteX17" fmla="*/ 66412 w 86765"/>
                <a:gd name="connsiteY17" fmla="*/ 5941 h 148168"/>
                <a:gd name="connsiteX18" fmla="*/ 70439 w 86765"/>
                <a:gd name="connsiteY18" fmla="*/ 5741 h 148168"/>
                <a:gd name="connsiteX19" fmla="*/ 72999 w 86765"/>
                <a:gd name="connsiteY19" fmla="*/ 3332 h 148168"/>
                <a:gd name="connsiteX20" fmla="*/ 75622 w 86765"/>
                <a:gd name="connsiteY20" fmla="*/ 2128 h 148168"/>
                <a:gd name="connsiteX21" fmla="*/ 77211 w 86765"/>
                <a:gd name="connsiteY21" fmla="*/ 5538 h 148168"/>
                <a:gd name="connsiteX22" fmla="*/ 80061 w 86765"/>
                <a:gd name="connsiteY22" fmla="*/ 37441 h 148168"/>
                <a:gd name="connsiteX23" fmla="*/ 79070 w 86765"/>
                <a:gd name="connsiteY23" fmla="*/ 39047 h 148168"/>
                <a:gd name="connsiteX24" fmla="*/ 76613 w 86765"/>
                <a:gd name="connsiteY24" fmla="*/ 39650 h 148168"/>
                <a:gd name="connsiteX25" fmla="*/ 75539 w 86765"/>
                <a:gd name="connsiteY25" fmla="*/ 39303 h 148168"/>
                <a:gd name="connsiteX26" fmla="*/ 75456 w 86765"/>
                <a:gd name="connsiteY26" fmla="*/ 39047 h 148168"/>
                <a:gd name="connsiteX27" fmla="*/ 62963 w 86765"/>
                <a:gd name="connsiteY27" fmla="*/ 16775 h 148168"/>
                <a:gd name="connsiteX28" fmla="*/ 41095 w 86765"/>
                <a:gd name="connsiteY28" fmla="*/ 8147 h 148168"/>
                <a:gd name="connsiteX29" fmla="*/ 17018 w 86765"/>
                <a:gd name="connsiteY29" fmla="*/ 29441 h 148168"/>
                <a:gd name="connsiteX30" fmla="*/ 16997 w 86765"/>
                <a:gd name="connsiteY30" fmla="*/ 31623 h 148168"/>
                <a:gd name="connsiteX31" fmla="*/ 23213 w 86765"/>
                <a:gd name="connsiteY31" fmla="*/ 49079 h 148168"/>
                <a:gd name="connsiteX32" fmla="*/ 46113 w 86765"/>
                <a:gd name="connsiteY32" fmla="*/ 61119 h 148168"/>
                <a:gd name="connsiteX33" fmla="*/ 78471 w 86765"/>
                <a:gd name="connsiteY33" fmla="*/ 77772 h 148168"/>
                <a:gd name="connsiteX34" fmla="*/ 87289 w 86765"/>
                <a:gd name="connsiteY34" fmla="*/ 105060 h 148168"/>
                <a:gd name="connsiteX35" fmla="*/ 46299 w 86765"/>
                <a:gd name="connsiteY35" fmla="*/ 149003 h 148168"/>
                <a:gd name="connsiteX36" fmla="*/ 13982 w 86765"/>
                <a:gd name="connsiteY36" fmla="*/ 138608 h 1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765" h="148168">
                  <a:moveTo>
                    <a:pt x="13982" y="138608"/>
                  </a:moveTo>
                  <a:cubicBezTo>
                    <a:pt x="11587" y="136844"/>
                    <a:pt x="10368" y="136202"/>
                    <a:pt x="9377" y="136202"/>
                  </a:cubicBezTo>
                  <a:cubicBezTo>
                    <a:pt x="8365" y="136202"/>
                    <a:pt x="7354" y="137605"/>
                    <a:pt x="6156" y="139612"/>
                  </a:cubicBezTo>
                  <a:cubicBezTo>
                    <a:pt x="4958" y="141618"/>
                    <a:pt x="3946" y="142020"/>
                    <a:pt x="2542" y="142020"/>
                  </a:cubicBezTo>
                  <a:cubicBezTo>
                    <a:pt x="1138" y="142020"/>
                    <a:pt x="291" y="141017"/>
                    <a:pt x="704" y="138850"/>
                  </a:cubicBezTo>
                  <a:cubicBezTo>
                    <a:pt x="1551" y="133793"/>
                    <a:pt x="3554" y="108311"/>
                    <a:pt x="4153" y="102492"/>
                  </a:cubicBezTo>
                  <a:cubicBezTo>
                    <a:pt x="4359" y="101289"/>
                    <a:pt x="4752" y="101289"/>
                    <a:pt x="5557" y="101289"/>
                  </a:cubicBezTo>
                  <a:lnTo>
                    <a:pt x="8572" y="101489"/>
                  </a:lnTo>
                  <a:cubicBezTo>
                    <a:pt x="9377" y="101489"/>
                    <a:pt x="9770" y="101890"/>
                    <a:pt x="9770" y="103095"/>
                  </a:cubicBezTo>
                  <a:cubicBezTo>
                    <a:pt x="9666" y="111422"/>
                    <a:pt x="12185" y="119567"/>
                    <a:pt x="16997" y="126370"/>
                  </a:cubicBezTo>
                  <a:cubicBezTo>
                    <a:pt x="23274" y="135723"/>
                    <a:pt x="33826" y="141306"/>
                    <a:pt x="45101" y="141217"/>
                  </a:cubicBezTo>
                  <a:cubicBezTo>
                    <a:pt x="57140" y="141217"/>
                    <a:pt x="72400" y="133793"/>
                    <a:pt x="72400" y="115736"/>
                  </a:cubicBezTo>
                  <a:cubicBezTo>
                    <a:pt x="72400" y="95068"/>
                    <a:pt x="57553" y="87645"/>
                    <a:pt x="41488" y="81826"/>
                  </a:cubicBezTo>
                  <a:cubicBezTo>
                    <a:pt x="35272" y="79618"/>
                    <a:pt x="20817" y="74602"/>
                    <a:pt x="12185" y="65573"/>
                  </a:cubicBezTo>
                  <a:cubicBezTo>
                    <a:pt x="5557" y="58952"/>
                    <a:pt x="2150" y="49521"/>
                    <a:pt x="2150" y="36238"/>
                  </a:cubicBezTo>
                  <a:cubicBezTo>
                    <a:pt x="2790" y="26382"/>
                    <a:pt x="7250" y="17168"/>
                    <a:pt x="14581" y="10556"/>
                  </a:cubicBezTo>
                  <a:cubicBezTo>
                    <a:pt x="22387" y="3870"/>
                    <a:pt x="32443" y="423"/>
                    <a:pt x="42685" y="925"/>
                  </a:cubicBezTo>
                  <a:cubicBezTo>
                    <a:pt x="50862" y="913"/>
                    <a:pt x="58957" y="2622"/>
                    <a:pt x="66412" y="5941"/>
                  </a:cubicBezTo>
                  <a:cubicBezTo>
                    <a:pt x="68188" y="6944"/>
                    <a:pt x="69179" y="6744"/>
                    <a:pt x="70439" y="5741"/>
                  </a:cubicBezTo>
                  <a:lnTo>
                    <a:pt x="72999" y="3332"/>
                  </a:lnTo>
                  <a:cubicBezTo>
                    <a:pt x="73701" y="2622"/>
                    <a:pt x="74630" y="2192"/>
                    <a:pt x="75622" y="2128"/>
                  </a:cubicBezTo>
                  <a:cubicBezTo>
                    <a:pt x="76613" y="2128"/>
                    <a:pt x="77211" y="3732"/>
                    <a:pt x="77211" y="5538"/>
                  </a:cubicBezTo>
                  <a:cubicBezTo>
                    <a:pt x="77211" y="12563"/>
                    <a:pt x="79834" y="33028"/>
                    <a:pt x="80061" y="37441"/>
                  </a:cubicBezTo>
                  <a:cubicBezTo>
                    <a:pt x="80061" y="38445"/>
                    <a:pt x="79834" y="38847"/>
                    <a:pt x="79070" y="39047"/>
                  </a:cubicBezTo>
                  <a:lnTo>
                    <a:pt x="76613" y="39650"/>
                  </a:lnTo>
                  <a:cubicBezTo>
                    <a:pt x="76220" y="39854"/>
                    <a:pt x="75745" y="39698"/>
                    <a:pt x="75539" y="39303"/>
                  </a:cubicBezTo>
                  <a:cubicBezTo>
                    <a:pt x="75498" y="39225"/>
                    <a:pt x="75456" y="39136"/>
                    <a:pt x="75456" y="39047"/>
                  </a:cubicBezTo>
                  <a:cubicBezTo>
                    <a:pt x="73350" y="30640"/>
                    <a:pt x="69034" y="22951"/>
                    <a:pt x="62963" y="16775"/>
                  </a:cubicBezTo>
                  <a:cubicBezTo>
                    <a:pt x="57285" y="10841"/>
                    <a:pt x="49293" y="7685"/>
                    <a:pt x="41095" y="8147"/>
                  </a:cubicBezTo>
                  <a:cubicBezTo>
                    <a:pt x="28561" y="7386"/>
                    <a:pt x="17782" y="16920"/>
                    <a:pt x="17018" y="29441"/>
                  </a:cubicBezTo>
                  <a:cubicBezTo>
                    <a:pt x="16976" y="30167"/>
                    <a:pt x="16976" y="30896"/>
                    <a:pt x="16997" y="31623"/>
                  </a:cubicBezTo>
                  <a:cubicBezTo>
                    <a:pt x="16687" y="38032"/>
                    <a:pt x="18938" y="44305"/>
                    <a:pt x="23213" y="49079"/>
                  </a:cubicBezTo>
                  <a:cubicBezTo>
                    <a:pt x="29944" y="54621"/>
                    <a:pt x="37729" y="58723"/>
                    <a:pt x="46113" y="61119"/>
                  </a:cubicBezTo>
                  <a:cubicBezTo>
                    <a:pt x="59948" y="65532"/>
                    <a:pt x="71203" y="68944"/>
                    <a:pt x="78471" y="77772"/>
                  </a:cubicBezTo>
                  <a:cubicBezTo>
                    <a:pt x="84749" y="85426"/>
                    <a:pt x="87908" y="95177"/>
                    <a:pt x="87289" y="105060"/>
                  </a:cubicBezTo>
                  <a:cubicBezTo>
                    <a:pt x="87289" y="128738"/>
                    <a:pt x="72792" y="149003"/>
                    <a:pt x="46299" y="149003"/>
                  </a:cubicBezTo>
                  <a:cubicBezTo>
                    <a:pt x="34632" y="149484"/>
                    <a:pt x="23192" y="145800"/>
                    <a:pt x="13982" y="138608"/>
                  </a:cubicBezTo>
                  <a:close/>
                </a:path>
              </a:pathLst>
            </a:custGeom>
            <a:solidFill>
              <a:srgbClr val="285CED"/>
            </a:solidFill>
            <a:ln w="2063"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04B92B8F-0814-1FEC-D1E9-E6B0BBAFEF9C}"/>
                </a:ext>
              </a:extLst>
            </p:cNvPr>
            <p:cNvSpPr/>
            <p:nvPr/>
          </p:nvSpPr>
          <p:spPr>
            <a:xfrm>
              <a:off x="1637884" y="-592278"/>
              <a:ext cx="39174" cy="41838"/>
            </a:xfrm>
            <a:custGeom>
              <a:avLst/>
              <a:gdLst>
                <a:gd name="connsiteX0" fmla="*/ 61745 w 140345"/>
                <a:gd name="connsiteY0" fmla="*/ 15330 h 149890"/>
                <a:gd name="connsiteX1" fmla="*/ 56727 w 140345"/>
                <a:gd name="connsiteY1" fmla="*/ 15330 h 149890"/>
                <a:gd name="connsiteX2" fmla="*/ 25009 w 140345"/>
                <a:gd name="connsiteY2" fmla="*/ 17739 h 149890"/>
                <a:gd name="connsiteX3" fmla="*/ 7147 w 140345"/>
                <a:gd name="connsiteY3" fmla="*/ 41014 h 149890"/>
                <a:gd name="connsiteX4" fmla="*/ 5351 w 140345"/>
                <a:gd name="connsiteY4" fmla="*/ 42085 h 149890"/>
                <a:gd name="connsiteX5" fmla="*/ 5144 w 140345"/>
                <a:gd name="connsiteY5" fmla="*/ 42017 h 149890"/>
                <a:gd name="connsiteX6" fmla="*/ 1530 w 140345"/>
                <a:gd name="connsiteY6" fmla="*/ 41014 h 149890"/>
                <a:gd name="connsiteX7" fmla="*/ 725 w 140345"/>
                <a:gd name="connsiteY7" fmla="*/ 39408 h 149890"/>
                <a:gd name="connsiteX8" fmla="*/ 10162 w 140345"/>
                <a:gd name="connsiteY8" fmla="*/ 4095 h 149890"/>
                <a:gd name="connsiteX9" fmla="*/ 12124 w 140345"/>
                <a:gd name="connsiteY9" fmla="*/ 883 h 149890"/>
                <a:gd name="connsiteX10" fmla="*/ 14581 w 140345"/>
                <a:gd name="connsiteY10" fmla="*/ 1686 h 149890"/>
                <a:gd name="connsiteX11" fmla="*/ 17183 w 140345"/>
                <a:gd name="connsiteY11" fmla="*/ 3492 h 149890"/>
                <a:gd name="connsiteX12" fmla="*/ 28623 w 140345"/>
                <a:gd name="connsiteY12" fmla="*/ 6902 h 149890"/>
                <a:gd name="connsiteX13" fmla="*/ 66577 w 140345"/>
                <a:gd name="connsiteY13" fmla="*/ 8107 h 149890"/>
                <a:gd name="connsiteX14" fmla="*/ 76448 w 140345"/>
                <a:gd name="connsiteY14" fmla="*/ 8107 h 149890"/>
                <a:gd name="connsiteX15" fmla="*/ 116591 w 140345"/>
                <a:gd name="connsiteY15" fmla="*/ 6902 h 149890"/>
                <a:gd name="connsiteX16" fmla="*/ 127040 w 140345"/>
                <a:gd name="connsiteY16" fmla="*/ 4095 h 149890"/>
                <a:gd name="connsiteX17" fmla="*/ 130839 w 140345"/>
                <a:gd name="connsiteY17" fmla="*/ 1686 h 149890"/>
                <a:gd name="connsiteX18" fmla="*/ 133255 w 140345"/>
                <a:gd name="connsiteY18" fmla="*/ 883 h 149890"/>
                <a:gd name="connsiteX19" fmla="*/ 135051 w 140345"/>
                <a:gd name="connsiteY19" fmla="*/ 4095 h 149890"/>
                <a:gd name="connsiteX20" fmla="*/ 140875 w 140345"/>
                <a:gd name="connsiteY20" fmla="*/ 40211 h 149890"/>
                <a:gd name="connsiteX21" fmla="*/ 139677 w 140345"/>
                <a:gd name="connsiteY21" fmla="*/ 41817 h 149890"/>
                <a:gd name="connsiteX22" fmla="*/ 136456 w 140345"/>
                <a:gd name="connsiteY22" fmla="*/ 42617 h 149890"/>
                <a:gd name="connsiteX23" fmla="*/ 134866 w 140345"/>
                <a:gd name="connsiteY23" fmla="*/ 41214 h 149890"/>
                <a:gd name="connsiteX24" fmla="*/ 120597 w 140345"/>
                <a:gd name="connsiteY24" fmla="*/ 18742 h 149890"/>
                <a:gd name="connsiteX25" fmla="*/ 85885 w 140345"/>
                <a:gd name="connsiteY25" fmla="*/ 15330 h 149890"/>
                <a:gd name="connsiteX26" fmla="*/ 80227 w 140345"/>
                <a:gd name="connsiteY26" fmla="*/ 15330 h 149890"/>
                <a:gd name="connsiteX27" fmla="*/ 80227 w 140345"/>
                <a:gd name="connsiteY27" fmla="*/ 72555 h 149890"/>
                <a:gd name="connsiteX28" fmla="*/ 80454 w 140345"/>
                <a:gd name="connsiteY28" fmla="*/ 134956 h 149890"/>
                <a:gd name="connsiteX29" fmla="*/ 87248 w 140345"/>
                <a:gd name="connsiteY29" fmla="*/ 142981 h 149890"/>
                <a:gd name="connsiteX30" fmla="*/ 99926 w 140345"/>
                <a:gd name="connsiteY30" fmla="*/ 142981 h 149890"/>
                <a:gd name="connsiteX31" fmla="*/ 101909 w 140345"/>
                <a:gd name="connsiteY31" fmla="*/ 144949 h 149890"/>
                <a:gd name="connsiteX32" fmla="*/ 101909 w 140345"/>
                <a:gd name="connsiteY32" fmla="*/ 149161 h 149890"/>
                <a:gd name="connsiteX33" fmla="*/ 99926 w 140345"/>
                <a:gd name="connsiteY33" fmla="*/ 150767 h 149890"/>
                <a:gd name="connsiteX34" fmla="*/ 71822 w 140345"/>
                <a:gd name="connsiteY34" fmla="*/ 150165 h 149890"/>
                <a:gd name="connsiteX35" fmla="*/ 41323 w 140345"/>
                <a:gd name="connsiteY35" fmla="*/ 150767 h 149890"/>
                <a:gd name="connsiteX36" fmla="*/ 39505 w 140345"/>
                <a:gd name="connsiteY36" fmla="*/ 148761 h 149890"/>
                <a:gd name="connsiteX37" fmla="*/ 39505 w 140345"/>
                <a:gd name="connsiteY37" fmla="*/ 144748 h 149890"/>
                <a:gd name="connsiteX38" fmla="*/ 40909 w 140345"/>
                <a:gd name="connsiteY38" fmla="*/ 142781 h 149890"/>
                <a:gd name="connsiteX39" fmla="*/ 54559 w 140345"/>
                <a:gd name="connsiteY39" fmla="*/ 142781 h 149890"/>
                <a:gd name="connsiteX40" fmla="*/ 61188 w 140345"/>
                <a:gd name="connsiteY40" fmla="*/ 137926 h 149890"/>
                <a:gd name="connsiteX41" fmla="*/ 61786 w 140345"/>
                <a:gd name="connsiteY41" fmla="*/ 66656 h 14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45" h="149890">
                  <a:moveTo>
                    <a:pt x="61745" y="15330"/>
                  </a:moveTo>
                  <a:lnTo>
                    <a:pt x="56727" y="15330"/>
                  </a:lnTo>
                  <a:cubicBezTo>
                    <a:pt x="50305" y="15330"/>
                    <a:pt x="32649" y="15330"/>
                    <a:pt x="25009" y="17739"/>
                  </a:cubicBezTo>
                  <a:cubicBezTo>
                    <a:pt x="15985" y="20548"/>
                    <a:pt x="9955" y="34592"/>
                    <a:pt x="7147" y="41014"/>
                  </a:cubicBezTo>
                  <a:cubicBezTo>
                    <a:pt x="6941" y="41808"/>
                    <a:pt x="6135" y="42285"/>
                    <a:pt x="5351" y="42085"/>
                  </a:cubicBezTo>
                  <a:cubicBezTo>
                    <a:pt x="5289" y="42064"/>
                    <a:pt x="5206" y="42044"/>
                    <a:pt x="5144" y="42017"/>
                  </a:cubicBezTo>
                  <a:lnTo>
                    <a:pt x="1530" y="41014"/>
                  </a:lnTo>
                  <a:cubicBezTo>
                    <a:pt x="932" y="40811"/>
                    <a:pt x="333" y="40611"/>
                    <a:pt x="725" y="39408"/>
                  </a:cubicBezTo>
                  <a:cubicBezTo>
                    <a:pt x="2728" y="32185"/>
                    <a:pt x="9770" y="6301"/>
                    <a:pt x="10162" y="4095"/>
                  </a:cubicBezTo>
                  <a:cubicBezTo>
                    <a:pt x="10575" y="1886"/>
                    <a:pt x="11360" y="883"/>
                    <a:pt x="12124" y="883"/>
                  </a:cubicBezTo>
                  <a:cubicBezTo>
                    <a:pt x="13012" y="831"/>
                    <a:pt x="13900" y="1120"/>
                    <a:pt x="14581" y="1686"/>
                  </a:cubicBezTo>
                  <a:lnTo>
                    <a:pt x="17183" y="3492"/>
                  </a:lnTo>
                  <a:cubicBezTo>
                    <a:pt x="20445" y="6008"/>
                    <a:pt x="24534" y="7224"/>
                    <a:pt x="28623" y="6902"/>
                  </a:cubicBezTo>
                  <a:cubicBezTo>
                    <a:pt x="39278" y="7304"/>
                    <a:pt x="47703" y="8107"/>
                    <a:pt x="66577" y="8107"/>
                  </a:cubicBezTo>
                  <a:lnTo>
                    <a:pt x="76448" y="8107"/>
                  </a:lnTo>
                  <a:cubicBezTo>
                    <a:pt x="98316" y="8107"/>
                    <a:pt x="106926" y="7304"/>
                    <a:pt x="116591" y="6902"/>
                  </a:cubicBezTo>
                  <a:cubicBezTo>
                    <a:pt x="120266" y="6951"/>
                    <a:pt x="123880" y="5979"/>
                    <a:pt x="127040" y="4095"/>
                  </a:cubicBezTo>
                  <a:lnTo>
                    <a:pt x="130839" y="1686"/>
                  </a:lnTo>
                  <a:cubicBezTo>
                    <a:pt x="131541" y="1180"/>
                    <a:pt x="132388" y="904"/>
                    <a:pt x="133255" y="883"/>
                  </a:cubicBezTo>
                  <a:cubicBezTo>
                    <a:pt x="134246" y="883"/>
                    <a:pt x="134659" y="1444"/>
                    <a:pt x="135051" y="4095"/>
                  </a:cubicBezTo>
                  <a:cubicBezTo>
                    <a:pt x="135465" y="6743"/>
                    <a:pt x="139078" y="31382"/>
                    <a:pt x="140875" y="40211"/>
                  </a:cubicBezTo>
                  <a:cubicBezTo>
                    <a:pt x="141081" y="41214"/>
                    <a:pt x="140875" y="41614"/>
                    <a:pt x="139677" y="41817"/>
                  </a:cubicBezTo>
                  <a:lnTo>
                    <a:pt x="136456" y="42617"/>
                  </a:lnTo>
                  <a:cubicBezTo>
                    <a:pt x="135671" y="42820"/>
                    <a:pt x="135465" y="42617"/>
                    <a:pt x="134866" y="41214"/>
                  </a:cubicBezTo>
                  <a:cubicBezTo>
                    <a:pt x="133255" y="37201"/>
                    <a:pt x="127225" y="21951"/>
                    <a:pt x="120597" y="18742"/>
                  </a:cubicBezTo>
                  <a:cubicBezTo>
                    <a:pt x="113989" y="15530"/>
                    <a:pt x="95714" y="15330"/>
                    <a:pt x="85885" y="15330"/>
                  </a:cubicBezTo>
                  <a:lnTo>
                    <a:pt x="80227" y="15330"/>
                  </a:lnTo>
                  <a:lnTo>
                    <a:pt x="80227" y="72555"/>
                  </a:lnTo>
                  <a:cubicBezTo>
                    <a:pt x="80227" y="75323"/>
                    <a:pt x="80227" y="131546"/>
                    <a:pt x="80454" y="134956"/>
                  </a:cubicBezTo>
                  <a:cubicBezTo>
                    <a:pt x="80867" y="139972"/>
                    <a:pt x="82477" y="142981"/>
                    <a:pt x="87248" y="142981"/>
                  </a:cubicBezTo>
                  <a:lnTo>
                    <a:pt x="99926" y="142981"/>
                  </a:lnTo>
                  <a:cubicBezTo>
                    <a:pt x="101744" y="142981"/>
                    <a:pt x="101909" y="143545"/>
                    <a:pt x="101909" y="144949"/>
                  </a:cubicBezTo>
                  <a:lnTo>
                    <a:pt x="101909" y="149161"/>
                  </a:lnTo>
                  <a:cubicBezTo>
                    <a:pt x="101909" y="150165"/>
                    <a:pt x="101909" y="150767"/>
                    <a:pt x="99926" y="150767"/>
                  </a:cubicBezTo>
                  <a:cubicBezTo>
                    <a:pt x="97965" y="150767"/>
                    <a:pt x="91460" y="150165"/>
                    <a:pt x="71822" y="150165"/>
                  </a:cubicBezTo>
                  <a:cubicBezTo>
                    <a:pt x="52205" y="150165"/>
                    <a:pt x="44131" y="150767"/>
                    <a:pt x="41323" y="150767"/>
                  </a:cubicBezTo>
                  <a:cubicBezTo>
                    <a:pt x="39712" y="150767"/>
                    <a:pt x="39505" y="149964"/>
                    <a:pt x="39505" y="148761"/>
                  </a:cubicBezTo>
                  <a:lnTo>
                    <a:pt x="39505" y="144748"/>
                  </a:lnTo>
                  <a:cubicBezTo>
                    <a:pt x="39505" y="143343"/>
                    <a:pt x="39712" y="142781"/>
                    <a:pt x="40909" y="142781"/>
                  </a:cubicBezTo>
                  <a:lnTo>
                    <a:pt x="54559" y="142781"/>
                  </a:lnTo>
                  <a:cubicBezTo>
                    <a:pt x="57698" y="143134"/>
                    <a:pt x="60589" y="141021"/>
                    <a:pt x="61188" y="137926"/>
                  </a:cubicBezTo>
                  <a:cubicBezTo>
                    <a:pt x="61786" y="132108"/>
                    <a:pt x="61786" y="70508"/>
                    <a:pt x="61786" y="66656"/>
                  </a:cubicBezTo>
                  <a:close/>
                </a:path>
              </a:pathLst>
            </a:custGeom>
            <a:solidFill>
              <a:srgbClr val="285CED"/>
            </a:solidFill>
            <a:ln w="2063"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4442EC91-8D0C-8754-A25B-B1F06B525B9F}"/>
                </a:ext>
              </a:extLst>
            </p:cNvPr>
            <p:cNvSpPr/>
            <p:nvPr/>
          </p:nvSpPr>
          <p:spPr>
            <a:xfrm>
              <a:off x="1679338" y="-590474"/>
              <a:ext cx="17436" cy="40001"/>
            </a:xfrm>
            <a:custGeom>
              <a:avLst/>
              <a:gdLst>
                <a:gd name="connsiteX0" fmla="*/ 24718 w 62465"/>
                <a:gd name="connsiteY0" fmla="*/ 59674 h 143310"/>
                <a:gd name="connsiteX1" fmla="*/ 23872 w 62465"/>
                <a:gd name="connsiteY1" fmla="*/ 15530 h 143310"/>
                <a:gd name="connsiteX2" fmla="*/ 13836 w 62465"/>
                <a:gd name="connsiteY2" fmla="*/ 8708 h 143310"/>
                <a:gd name="connsiteX3" fmla="*/ 2210 w 62465"/>
                <a:gd name="connsiteY3" fmla="*/ 8708 h 143310"/>
                <a:gd name="connsiteX4" fmla="*/ 599 w 62465"/>
                <a:gd name="connsiteY4" fmla="*/ 7505 h 143310"/>
                <a:gd name="connsiteX5" fmla="*/ 599 w 62465"/>
                <a:gd name="connsiteY5" fmla="*/ 2088 h 143310"/>
                <a:gd name="connsiteX6" fmla="*/ 2004 w 62465"/>
                <a:gd name="connsiteY6" fmla="*/ 883 h 143310"/>
                <a:gd name="connsiteX7" fmla="*/ 33309 w 62465"/>
                <a:gd name="connsiteY7" fmla="*/ 1486 h 143310"/>
                <a:gd name="connsiteX8" fmla="*/ 60463 w 62465"/>
                <a:gd name="connsiteY8" fmla="*/ 883 h 143310"/>
                <a:gd name="connsiteX9" fmla="*/ 61867 w 62465"/>
                <a:gd name="connsiteY9" fmla="*/ 2035 h 143310"/>
                <a:gd name="connsiteX10" fmla="*/ 61867 w 62465"/>
                <a:gd name="connsiteY10" fmla="*/ 2289 h 143310"/>
                <a:gd name="connsiteX11" fmla="*/ 61867 w 62465"/>
                <a:gd name="connsiteY11" fmla="*/ 7304 h 143310"/>
                <a:gd name="connsiteX12" fmla="*/ 60257 w 62465"/>
                <a:gd name="connsiteY12" fmla="*/ 8708 h 143310"/>
                <a:gd name="connsiteX13" fmla="*/ 50819 w 62465"/>
                <a:gd name="connsiteY13" fmla="*/ 8708 h 143310"/>
                <a:gd name="connsiteX14" fmla="*/ 43799 w 62465"/>
                <a:gd name="connsiteY14" fmla="*/ 14327 h 143310"/>
                <a:gd name="connsiteX15" fmla="*/ 43200 w 62465"/>
                <a:gd name="connsiteY15" fmla="*/ 63125 h 143310"/>
                <a:gd name="connsiteX16" fmla="*/ 43200 w 62465"/>
                <a:gd name="connsiteY16" fmla="*/ 78575 h 143310"/>
                <a:gd name="connsiteX17" fmla="*/ 43799 w 62465"/>
                <a:gd name="connsiteY17" fmla="*/ 129138 h 143310"/>
                <a:gd name="connsiteX18" fmla="*/ 53194 w 62465"/>
                <a:gd name="connsiteY18" fmla="*/ 136401 h 143310"/>
                <a:gd name="connsiteX19" fmla="*/ 61454 w 62465"/>
                <a:gd name="connsiteY19" fmla="*/ 136401 h 143310"/>
                <a:gd name="connsiteX20" fmla="*/ 63065 w 62465"/>
                <a:gd name="connsiteY20" fmla="*/ 137766 h 143310"/>
                <a:gd name="connsiteX21" fmla="*/ 63065 w 62465"/>
                <a:gd name="connsiteY21" fmla="*/ 142984 h 143310"/>
                <a:gd name="connsiteX22" fmla="*/ 61248 w 62465"/>
                <a:gd name="connsiteY22" fmla="*/ 144187 h 143310"/>
                <a:gd name="connsiteX23" fmla="*/ 33164 w 62465"/>
                <a:gd name="connsiteY23" fmla="*/ 143584 h 143310"/>
                <a:gd name="connsiteX24" fmla="*/ 3243 w 62465"/>
                <a:gd name="connsiteY24" fmla="*/ 144187 h 143310"/>
                <a:gd name="connsiteX25" fmla="*/ 1632 w 62465"/>
                <a:gd name="connsiteY25" fmla="*/ 142984 h 143310"/>
                <a:gd name="connsiteX26" fmla="*/ 1632 w 62465"/>
                <a:gd name="connsiteY26" fmla="*/ 137565 h 143310"/>
                <a:gd name="connsiteX27" fmla="*/ 3243 w 62465"/>
                <a:gd name="connsiteY27" fmla="*/ 136401 h 143310"/>
                <a:gd name="connsiteX28" fmla="*/ 14476 w 62465"/>
                <a:gd name="connsiteY28" fmla="*/ 136401 h 143310"/>
                <a:gd name="connsiteX29" fmla="*/ 23521 w 62465"/>
                <a:gd name="connsiteY29" fmla="*/ 130543 h 143310"/>
                <a:gd name="connsiteX30" fmla="*/ 24553 w 62465"/>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465" h="143310">
                  <a:moveTo>
                    <a:pt x="24718" y="59674"/>
                  </a:moveTo>
                  <a:cubicBezTo>
                    <a:pt x="24718" y="54819"/>
                    <a:pt x="24078" y="18701"/>
                    <a:pt x="23872" y="15530"/>
                  </a:cubicBezTo>
                  <a:cubicBezTo>
                    <a:pt x="23479" y="10715"/>
                    <a:pt x="21476" y="8708"/>
                    <a:pt x="13836" y="8708"/>
                  </a:cubicBezTo>
                  <a:lnTo>
                    <a:pt x="2210" y="8708"/>
                  </a:lnTo>
                  <a:cubicBezTo>
                    <a:pt x="1198" y="8708"/>
                    <a:pt x="599" y="8308"/>
                    <a:pt x="599" y="7505"/>
                  </a:cubicBezTo>
                  <a:lnTo>
                    <a:pt x="599" y="2088"/>
                  </a:lnTo>
                  <a:cubicBezTo>
                    <a:pt x="599" y="1286"/>
                    <a:pt x="1198" y="883"/>
                    <a:pt x="2004" y="883"/>
                  </a:cubicBezTo>
                  <a:cubicBezTo>
                    <a:pt x="4399" y="883"/>
                    <a:pt x="14641" y="1486"/>
                    <a:pt x="33309" y="1486"/>
                  </a:cubicBezTo>
                  <a:cubicBezTo>
                    <a:pt x="51212" y="1486"/>
                    <a:pt x="57634" y="883"/>
                    <a:pt x="60463" y="883"/>
                  </a:cubicBezTo>
                  <a:cubicBezTo>
                    <a:pt x="61165" y="815"/>
                    <a:pt x="61785" y="1329"/>
                    <a:pt x="61867" y="2035"/>
                  </a:cubicBezTo>
                  <a:cubicBezTo>
                    <a:pt x="61867" y="2119"/>
                    <a:pt x="61867" y="2204"/>
                    <a:pt x="61867" y="2289"/>
                  </a:cubicBezTo>
                  <a:lnTo>
                    <a:pt x="61867" y="7304"/>
                  </a:lnTo>
                  <a:cubicBezTo>
                    <a:pt x="61867" y="8308"/>
                    <a:pt x="61248" y="8708"/>
                    <a:pt x="60257" y="8708"/>
                  </a:cubicBezTo>
                  <a:lnTo>
                    <a:pt x="50819" y="8708"/>
                  </a:lnTo>
                  <a:cubicBezTo>
                    <a:pt x="46814" y="8708"/>
                    <a:pt x="43799" y="10314"/>
                    <a:pt x="43799" y="14327"/>
                  </a:cubicBezTo>
                  <a:cubicBezTo>
                    <a:pt x="43799" y="16333"/>
                    <a:pt x="43200" y="60718"/>
                    <a:pt x="43200" y="63125"/>
                  </a:cubicBezTo>
                  <a:lnTo>
                    <a:pt x="43200" y="78575"/>
                  </a:lnTo>
                  <a:cubicBezTo>
                    <a:pt x="43200" y="80581"/>
                    <a:pt x="43799" y="126931"/>
                    <a:pt x="43799" y="129138"/>
                  </a:cubicBezTo>
                  <a:cubicBezTo>
                    <a:pt x="43799" y="135359"/>
                    <a:pt x="46772" y="136401"/>
                    <a:pt x="53194" y="136401"/>
                  </a:cubicBezTo>
                  <a:lnTo>
                    <a:pt x="61454" y="136401"/>
                  </a:lnTo>
                  <a:cubicBezTo>
                    <a:pt x="62466" y="136401"/>
                    <a:pt x="63065" y="136762"/>
                    <a:pt x="63065" y="137766"/>
                  </a:cubicBezTo>
                  <a:lnTo>
                    <a:pt x="63065" y="142984"/>
                  </a:lnTo>
                  <a:cubicBezTo>
                    <a:pt x="63065" y="143785"/>
                    <a:pt x="62466" y="144187"/>
                    <a:pt x="61248" y="144187"/>
                  </a:cubicBezTo>
                  <a:cubicBezTo>
                    <a:pt x="58852" y="144187"/>
                    <a:pt x="50819" y="143584"/>
                    <a:pt x="33164" y="143584"/>
                  </a:cubicBezTo>
                  <a:cubicBezTo>
                    <a:pt x="14084" y="143584"/>
                    <a:pt x="5452" y="144187"/>
                    <a:pt x="3243" y="144187"/>
                  </a:cubicBezTo>
                  <a:cubicBezTo>
                    <a:pt x="2252" y="144187"/>
                    <a:pt x="1632" y="143785"/>
                    <a:pt x="1632" y="142984"/>
                  </a:cubicBezTo>
                  <a:lnTo>
                    <a:pt x="1632" y="137565"/>
                  </a:lnTo>
                  <a:cubicBezTo>
                    <a:pt x="1632" y="136762"/>
                    <a:pt x="2252" y="136401"/>
                    <a:pt x="3243" y="136401"/>
                  </a:cubicBezTo>
                  <a:lnTo>
                    <a:pt x="14476" y="136401"/>
                  </a:lnTo>
                  <a:cubicBezTo>
                    <a:pt x="18503" y="136401"/>
                    <a:pt x="22509" y="135759"/>
                    <a:pt x="23521" y="130543"/>
                  </a:cubicBezTo>
                  <a:cubicBezTo>
                    <a:pt x="23913" y="127534"/>
                    <a:pt x="24553" y="84193"/>
                    <a:pt x="24553" y="73559"/>
                  </a:cubicBezTo>
                  <a:close/>
                </a:path>
              </a:pathLst>
            </a:custGeom>
            <a:solidFill>
              <a:srgbClr val="285CED"/>
            </a:solidFill>
            <a:ln w="2063"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1B596F37-848E-07EC-5F12-B7A489062F06}"/>
                </a:ext>
              </a:extLst>
            </p:cNvPr>
            <p:cNvSpPr/>
            <p:nvPr/>
          </p:nvSpPr>
          <p:spPr>
            <a:xfrm>
              <a:off x="1699137" y="-592277"/>
              <a:ext cx="39154" cy="41837"/>
            </a:xfrm>
            <a:custGeom>
              <a:avLst/>
              <a:gdLst>
                <a:gd name="connsiteX0" fmla="*/ 61745 w 140275"/>
                <a:gd name="connsiteY0" fmla="*/ 15328 h 149888"/>
                <a:gd name="connsiteX1" fmla="*/ 56727 w 140275"/>
                <a:gd name="connsiteY1" fmla="*/ 15328 h 149888"/>
                <a:gd name="connsiteX2" fmla="*/ 25009 w 140275"/>
                <a:gd name="connsiteY2" fmla="*/ 17737 h 149888"/>
                <a:gd name="connsiteX3" fmla="*/ 7147 w 140275"/>
                <a:gd name="connsiteY3" fmla="*/ 41012 h 149888"/>
                <a:gd name="connsiteX4" fmla="*/ 5351 w 140275"/>
                <a:gd name="connsiteY4" fmla="*/ 42083 h 149888"/>
                <a:gd name="connsiteX5" fmla="*/ 5144 w 140275"/>
                <a:gd name="connsiteY5" fmla="*/ 42015 h 149888"/>
                <a:gd name="connsiteX6" fmla="*/ 1531 w 140275"/>
                <a:gd name="connsiteY6" fmla="*/ 41012 h 149888"/>
                <a:gd name="connsiteX7" fmla="*/ 725 w 140275"/>
                <a:gd name="connsiteY7" fmla="*/ 39406 h 149888"/>
                <a:gd name="connsiteX8" fmla="*/ 10162 w 140275"/>
                <a:gd name="connsiteY8" fmla="*/ 4093 h 149888"/>
                <a:gd name="connsiteX9" fmla="*/ 12165 w 140275"/>
                <a:gd name="connsiteY9" fmla="*/ 881 h 149888"/>
                <a:gd name="connsiteX10" fmla="*/ 14581 w 140275"/>
                <a:gd name="connsiteY10" fmla="*/ 1684 h 149888"/>
                <a:gd name="connsiteX11" fmla="*/ 17183 w 140275"/>
                <a:gd name="connsiteY11" fmla="*/ 3490 h 149888"/>
                <a:gd name="connsiteX12" fmla="*/ 28623 w 140275"/>
                <a:gd name="connsiteY12" fmla="*/ 6900 h 149888"/>
                <a:gd name="connsiteX13" fmla="*/ 66556 w 140275"/>
                <a:gd name="connsiteY13" fmla="*/ 8106 h 149888"/>
                <a:gd name="connsiteX14" fmla="*/ 76241 w 140275"/>
                <a:gd name="connsiteY14" fmla="*/ 8106 h 149888"/>
                <a:gd name="connsiteX15" fmla="*/ 116384 w 140275"/>
                <a:gd name="connsiteY15" fmla="*/ 6900 h 149888"/>
                <a:gd name="connsiteX16" fmla="*/ 126833 w 140275"/>
                <a:gd name="connsiteY16" fmla="*/ 4093 h 149888"/>
                <a:gd name="connsiteX17" fmla="*/ 130839 w 140275"/>
                <a:gd name="connsiteY17" fmla="*/ 1684 h 149888"/>
                <a:gd name="connsiteX18" fmla="*/ 133255 w 140275"/>
                <a:gd name="connsiteY18" fmla="*/ 881 h 149888"/>
                <a:gd name="connsiteX19" fmla="*/ 135051 w 140275"/>
                <a:gd name="connsiteY19" fmla="*/ 4093 h 149888"/>
                <a:gd name="connsiteX20" fmla="*/ 140875 w 140275"/>
                <a:gd name="connsiteY20" fmla="*/ 40209 h 149888"/>
                <a:gd name="connsiteX21" fmla="*/ 139677 w 140275"/>
                <a:gd name="connsiteY21" fmla="*/ 41815 h 149888"/>
                <a:gd name="connsiteX22" fmla="*/ 136456 w 140275"/>
                <a:gd name="connsiteY22" fmla="*/ 42616 h 149888"/>
                <a:gd name="connsiteX23" fmla="*/ 134845 w 140275"/>
                <a:gd name="connsiteY23" fmla="*/ 41212 h 149888"/>
                <a:gd name="connsiteX24" fmla="*/ 120597 w 140275"/>
                <a:gd name="connsiteY24" fmla="*/ 18740 h 149888"/>
                <a:gd name="connsiteX25" fmla="*/ 85864 w 140275"/>
                <a:gd name="connsiteY25" fmla="*/ 15328 h 149888"/>
                <a:gd name="connsiteX26" fmla="*/ 80247 w 140275"/>
                <a:gd name="connsiteY26" fmla="*/ 15328 h 149888"/>
                <a:gd name="connsiteX27" fmla="*/ 80247 w 140275"/>
                <a:gd name="connsiteY27" fmla="*/ 72554 h 149888"/>
                <a:gd name="connsiteX28" fmla="*/ 80247 w 140275"/>
                <a:gd name="connsiteY28" fmla="*/ 134955 h 149888"/>
                <a:gd name="connsiteX29" fmla="*/ 87082 w 140275"/>
                <a:gd name="connsiteY29" fmla="*/ 142980 h 149888"/>
                <a:gd name="connsiteX30" fmla="*/ 99720 w 140275"/>
                <a:gd name="connsiteY30" fmla="*/ 142980 h 149888"/>
                <a:gd name="connsiteX31" fmla="*/ 101723 w 140275"/>
                <a:gd name="connsiteY31" fmla="*/ 144947 h 149888"/>
                <a:gd name="connsiteX32" fmla="*/ 101723 w 140275"/>
                <a:gd name="connsiteY32" fmla="*/ 149160 h 149888"/>
                <a:gd name="connsiteX33" fmla="*/ 99720 w 140275"/>
                <a:gd name="connsiteY33" fmla="*/ 150766 h 149888"/>
                <a:gd name="connsiteX34" fmla="*/ 71616 w 140275"/>
                <a:gd name="connsiteY34" fmla="*/ 150163 h 149888"/>
                <a:gd name="connsiteX35" fmla="*/ 41116 w 140275"/>
                <a:gd name="connsiteY35" fmla="*/ 150766 h 149888"/>
                <a:gd name="connsiteX36" fmla="*/ 39299 w 140275"/>
                <a:gd name="connsiteY36" fmla="*/ 148759 h 149888"/>
                <a:gd name="connsiteX37" fmla="*/ 39299 w 140275"/>
                <a:gd name="connsiteY37" fmla="*/ 144747 h 149888"/>
                <a:gd name="connsiteX38" fmla="*/ 40703 w 140275"/>
                <a:gd name="connsiteY38" fmla="*/ 142780 h 149888"/>
                <a:gd name="connsiteX39" fmla="*/ 54352 w 140275"/>
                <a:gd name="connsiteY39" fmla="*/ 142780 h 149888"/>
                <a:gd name="connsiteX40" fmla="*/ 60981 w 140275"/>
                <a:gd name="connsiteY40" fmla="*/ 137925 h 149888"/>
                <a:gd name="connsiteX41" fmla="*/ 61580 w 140275"/>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275" h="149888">
                  <a:moveTo>
                    <a:pt x="61745" y="15328"/>
                  </a:moveTo>
                  <a:lnTo>
                    <a:pt x="56727" y="15328"/>
                  </a:lnTo>
                  <a:cubicBezTo>
                    <a:pt x="50305" y="15328"/>
                    <a:pt x="32650" y="15328"/>
                    <a:pt x="25009" y="17737"/>
                  </a:cubicBezTo>
                  <a:cubicBezTo>
                    <a:pt x="15985" y="20546"/>
                    <a:pt x="9956" y="34591"/>
                    <a:pt x="7147" y="41012"/>
                  </a:cubicBezTo>
                  <a:cubicBezTo>
                    <a:pt x="6941" y="41807"/>
                    <a:pt x="6135" y="42284"/>
                    <a:pt x="5351" y="42083"/>
                  </a:cubicBezTo>
                  <a:cubicBezTo>
                    <a:pt x="5268" y="42063"/>
                    <a:pt x="5206" y="42042"/>
                    <a:pt x="5144" y="42015"/>
                  </a:cubicBezTo>
                  <a:lnTo>
                    <a:pt x="1531" y="41012"/>
                  </a:lnTo>
                  <a:cubicBezTo>
                    <a:pt x="932" y="40810"/>
                    <a:pt x="333" y="40610"/>
                    <a:pt x="725" y="39406"/>
                  </a:cubicBezTo>
                  <a:cubicBezTo>
                    <a:pt x="2728" y="32184"/>
                    <a:pt x="9749" y="6300"/>
                    <a:pt x="10162" y="4093"/>
                  </a:cubicBezTo>
                  <a:cubicBezTo>
                    <a:pt x="10554" y="1884"/>
                    <a:pt x="11360" y="881"/>
                    <a:pt x="12165" y="881"/>
                  </a:cubicBezTo>
                  <a:cubicBezTo>
                    <a:pt x="13032" y="838"/>
                    <a:pt x="13900" y="1123"/>
                    <a:pt x="14581" y="1684"/>
                  </a:cubicBezTo>
                  <a:lnTo>
                    <a:pt x="17183" y="3490"/>
                  </a:lnTo>
                  <a:cubicBezTo>
                    <a:pt x="20445" y="6006"/>
                    <a:pt x="24514" y="7222"/>
                    <a:pt x="28623" y="6900"/>
                  </a:cubicBezTo>
                  <a:cubicBezTo>
                    <a:pt x="39257" y="7303"/>
                    <a:pt x="47703" y="8106"/>
                    <a:pt x="66556" y="8106"/>
                  </a:cubicBezTo>
                  <a:lnTo>
                    <a:pt x="76241" y="8106"/>
                  </a:lnTo>
                  <a:cubicBezTo>
                    <a:pt x="98109" y="8106"/>
                    <a:pt x="106741" y="7303"/>
                    <a:pt x="116384" y="6900"/>
                  </a:cubicBezTo>
                  <a:cubicBezTo>
                    <a:pt x="120060" y="6950"/>
                    <a:pt x="123673" y="5978"/>
                    <a:pt x="126833" y="4093"/>
                  </a:cubicBezTo>
                  <a:lnTo>
                    <a:pt x="130839" y="1684"/>
                  </a:lnTo>
                  <a:cubicBezTo>
                    <a:pt x="131541" y="1179"/>
                    <a:pt x="132388" y="902"/>
                    <a:pt x="133255" y="881"/>
                  </a:cubicBezTo>
                  <a:cubicBezTo>
                    <a:pt x="134246" y="881"/>
                    <a:pt x="134659" y="1443"/>
                    <a:pt x="135051" y="4093"/>
                  </a:cubicBezTo>
                  <a:cubicBezTo>
                    <a:pt x="135465" y="6741"/>
                    <a:pt x="139264" y="31381"/>
                    <a:pt x="140875" y="40209"/>
                  </a:cubicBezTo>
                  <a:cubicBezTo>
                    <a:pt x="140875" y="41212"/>
                    <a:pt x="140668" y="41613"/>
                    <a:pt x="139677" y="41815"/>
                  </a:cubicBezTo>
                  <a:lnTo>
                    <a:pt x="136456" y="42616"/>
                  </a:lnTo>
                  <a:cubicBezTo>
                    <a:pt x="135650" y="42818"/>
                    <a:pt x="135465" y="42616"/>
                    <a:pt x="134845" y="41212"/>
                  </a:cubicBezTo>
                  <a:cubicBezTo>
                    <a:pt x="133255" y="37200"/>
                    <a:pt x="127225" y="21950"/>
                    <a:pt x="120597" y="18740"/>
                  </a:cubicBezTo>
                  <a:cubicBezTo>
                    <a:pt x="114588" y="15731"/>
                    <a:pt x="95714" y="15328"/>
                    <a:pt x="85864" y="15328"/>
                  </a:cubicBezTo>
                  <a:lnTo>
                    <a:pt x="80247" y="15328"/>
                  </a:lnTo>
                  <a:lnTo>
                    <a:pt x="80247" y="72554"/>
                  </a:lnTo>
                  <a:cubicBezTo>
                    <a:pt x="80247" y="75322"/>
                    <a:pt x="80247" y="131545"/>
                    <a:pt x="80247" y="134955"/>
                  </a:cubicBezTo>
                  <a:cubicBezTo>
                    <a:pt x="80660" y="139970"/>
                    <a:pt x="82271" y="142980"/>
                    <a:pt x="87082" y="142980"/>
                  </a:cubicBezTo>
                  <a:lnTo>
                    <a:pt x="99720" y="142980"/>
                  </a:lnTo>
                  <a:cubicBezTo>
                    <a:pt x="101537" y="142980"/>
                    <a:pt x="101723" y="143543"/>
                    <a:pt x="101723" y="144947"/>
                  </a:cubicBezTo>
                  <a:lnTo>
                    <a:pt x="101723" y="149160"/>
                  </a:lnTo>
                  <a:cubicBezTo>
                    <a:pt x="101723" y="150163"/>
                    <a:pt x="101723" y="150766"/>
                    <a:pt x="99720" y="150766"/>
                  </a:cubicBezTo>
                  <a:cubicBezTo>
                    <a:pt x="97717" y="150766"/>
                    <a:pt x="91253" y="150163"/>
                    <a:pt x="71616" y="150163"/>
                  </a:cubicBezTo>
                  <a:cubicBezTo>
                    <a:pt x="51998" y="150163"/>
                    <a:pt x="43924" y="150766"/>
                    <a:pt x="41116" y="150766"/>
                  </a:cubicBezTo>
                  <a:cubicBezTo>
                    <a:pt x="39505" y="150766"/>
                    <a:pt x="39299" y="149963"/>
                    <a:pt x="39299" y="148759"/>
                  </a:cubicBezTo>
                  <a:lnTo>
                    <a:pt x="39299" y="144747"/>
                  </a:lnTo>
                  <a:cubicBezTo>
                    <a:pt x="39299" y="143341"/>
                    <a:pt x="39299" y="142780"/>
                    <a:pt x="40703" y="142780"/>
                  </a:cubicBezTo>
                  <a:lnTo>
                    <a:pt x="54352" y="142780"/>
                  </a:lnTo>
                  <a:cubicBezTo>
                    <a:pt x="57491" y="143133"/>
                    <a:pt x="60382" y="141019"/>
                    <a:pt x="60981" y="137925"/>
                  </a:cubicBezTo>
                  <a:cubicBezTo>
                    <a:pt x="61580" y="132106"/>
                    <a:pt x="61580" y="70506"/>
                    <a:pt x="61580" y="66655"/>
                  </a:cubicBezTo>
                  <a:close/>
                </a:path>
              </a:pathLst>
            </a:custGeom>
            <a:solidFill>
              <a:srgbClr val="285CED"/>
            </a:solidFill>
            <a:ln w="2063"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6B1E771D-117F-25B8-8949-F0DFD9FB629B}"/>
                </a:ext>
              </a:extLst>
            </p:cNvPr>
            <p:cNvSpPr/>
            <p:nvPr/>
          </p:nvSpPr>
          <p:spPr>
            <a:xfrm>
              <a:off x="1739882" y="-590428"/>
              <a:ext cx="41027" cy="40682"/>
            </a:xfrm>
            <a:custGeom>
              <a:avLst/>
              <a:gdLst>
                <a:gd name="connsiteX0" fmla="*/ 46359 w 146984"/>
                <a:gd name="connsiteY0" fmla="*/ 142414 h 145749"/>
                <a:gd name="connsiteX1" fmla="*/ 22282 w 146984"/>
                <a:gd name="connsiteY1" fmla="*/ 115488 h 145749"/>
                <a:gd name="connsiteX2" fmla="*/ 19060 w 146984"/>
                <a:gd name="connsiteY2" fmla="*/ 66729 h 145749"/>
                <a:gd name="connsiteX3" fmla="*/ 19060 w 146984"/>
                <a:gd name="connsiteY3" fmla="*/ 19136 h 145749"/>
                <a:gd name="connsiteX4" fmla="*/ 11441 w 146984"/>
                <a:gd name="connsiteY4" fmla="*/ 8902 h 145749"/>
                <a:gd name="connsiteX5" fmla="*/ 2004 w 146984"/>
                <a:gd name="connsiteY5" fmla="*/ 8902 h 145749"/>
                <a:gd name="connsiteX6" fmla="*/ 600 w 146984"/>
                <a:gd name="connsiteY6" fmla="*/ 7096 h 145749"/>
                <a:gd name="connsiteX7" fmla="*/ 600 w 146984"/>
                <a:gd name="connsiteY7" fmla="*/ 2683 h 145749"/>
                <a:gd name="connsiteX8" fmla="*/ 2417 w 146984"/>
                <a:gd name="connsiteY8" fmla="*/ 1077 h 145749"/>
                <a:gd name="connsiteX9" fmla="*/ 29901 w 146984"/>
                <a:gd name="connsiteY9" fmla="*/ 1680 h 145749"/>
                <a:gd name="connsiteX10" fmla="*/ 57448 w 146984"/>
                <a:gd name="connsiteY10" fmla="*/ 1077 h 145749"/>
                <a:gd name="connsiteX11" fmla="*/ 59245 w 146984"/>
                <a:gd name="connsiteY11" fmla="*/ 2281 h 145749"/>
                <a:gd name="connsiteX12" fmla="*/ 59245 w 146984"/>
                <a:gd name="connsiteY12" fmla="*/ 7499 h 145749"/>
                <a:gd name="connsiteX13" fmla="*/ 57655 w 146984"/>
                <a:gd name="connsiteY13" fmla="*/ 8902 h 145749"/>
                <a:gd name="connsiteX14" fmla="*/ 47619 w 146984"/>
                <a:gd name="connsiteY14" fmla="*/ 8902 h 145749"/>
                <a:gd name="connsiteX15" fmla="*/ 37934 w 146984"/>
                <a:gd name="connsiteY15" fmla="*/ 17130 h 145749"/>
                <a:gd name="connsiteX16" fmla="*/ 37583 w 146984"/>
                <a:gd name="connsiteY16" fmla="*/ 43214 h 145749"/>
                <a:gd name="connsiteX17" fmla="*/ 37583 w 146984"/>
                <a:gd name="connsiteY17" fmla="*/ 56456 h 145749"/>
                <a:gd name="connsiteX18" fmla="*/ 38574 w 146984"/>
                <a:gd name="connsiteY18" fmla="*/ 99034 h 145749"/>
                <a:gd name="connsiteX19" fmla="*/ 44955 w 146984"/>
                <a:gd name="connsiteY19" fmla="*/ 124516 h 145749"/>
                <a:gd name="connsiteX20" fmla="*/ 77086 w 146984"/>
                <a:gd name="connsiteY20" fmla="*/ 138963 h 145749"/>
                <a:gd name="connsiteX21" fmla="*/ 107193 w 146984"/>
                <a:gd name="connsiteY21" fmla="*/ 127928 h 145749"/>
                <a:gd name="connsiteX22" fmla="*/ 117663 w 146984"/>
                <a:gd name="connsiteY22" fmla="*/ 92613 h 145749"/>
                <a:gd name="connsiteX23" fmla="*/ 117663 w 146984"/>
                <a:gd name="connsiteY23" fmla="*/ 49433 h 145749"/>
                <a:gd name="connsiteX24" fmla="*/ 116630 w 146984"/>
                <a:gd name="connsiteY24" fmla="*/ 17530 h 145749"/>
                <a:gd name="connsiteX25" fmla="*/ 107586 w 146984"/>
                <a:gd name="connsiteY25" fmla="*/ 8702 h 145749"/>
                <a:gd name="connsiteX26" fmla="*/ 98747 w 146984"/>
                <a:gd name="connsiteY26" fmla="*/ 8702 h 145749"/>
                <a:gd name="connsiteX27" fmla="*/ 97343 w 146984"/>
                <a:gd name="connsiteY27" fmla="*/ 7096 h 145749"/>
                <a:gd name="connsiteX28" fmla="*/ 97343 w 146984"/>
                <a:gd name="connsiteY28" fmla="*/ 2281 h 145749"/>
                <a:gd name="connsiteX29" fmla="*/ 98747 w 146984"/>
                <a:gd name="connsiteY29" fmla="*/ 877 h 145749"/>
                <a:gd name="connsiteX30" fmla="*/ 123486 w 146984"/>
                <a:gd name="connsiteY30" fmla="*/ 1480 h 145749"/>
                <a:gd name="connsiteX31" fmla="*/ 145560 w 146984"/>
                <a:gd name="connsiteY31" fmla="*/ 877 h 145749"/>
                <a:gd name="connsiteX32" fmla="*/ 147584 w 146984"/>
                <a:gd name="connsiteY32" fmla="*/ 2281 h 145749"/>
                <a:gd name="connsiteX33" fmla="*/ 147584 w 146984"/>
                <a:gd name="connsiteY33" fmla="*/ 6696 h 145749"/>
                <a:gd name="connsiteX34" fmla="*/ 146366 w 146984"/>
                <a:gd name="connsiteY34" fmla="*/ 8702 h 145749"/>
                <a:gd name="connsiteX35" fmla="*/ 138333 w 146984"/>
                <a:gd name="connsiteY35" fmla="*/ 8702 h 145749"/>
                <a:gd name="connsiteX36" fmla="*/ 129660 w 146984"/>
                <a:gd name="connsiteY36" fmla="*/ 16727 h 145749"/>
                <a:gd name="connsiteX37" fmla="*/ 129268 w 146984"/>
                <a:gd name="connsiteY37" fmla="*/ 50075 h 145749"/>
                <a:gd name="connsiteX38" fmla="*/ 128256 w 146984"/>
                <a:gd name="connsiteY38" fmla="*/ 95823 h 145749"/>
                <a:gd name="connsiteX39" fmla="*/ 111406 w 146984"/>
                <a:gd name="connsiteY39" fmla="*/ 134550 h 145749"/>
                <a:gd name="connsiteX40" fmla="*/ 73658 w 146984"/>
                <a:gd name="connsiteY40" fmla="*/ 146588 h 145749"/>
                <a:gd name="connsiteX41" fmla="*/ 46359 w 146984"/>
                <a:gd name="connsiteY41" fmla="*/ 142414 h 145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6984" h="145749">
                  <a:moveTo>
                    <a:pt x="46359" y="142414"/>
                  </a:moveTo>
                  <a:cubicBezTo>
                    <a:pt x="34155" y="138282"/>
                    <a:pt x="25028" y="128064"/>
                    <a:pt x="22282" y="115488"/>
                  </a:cubicBezTo>
                  <a:cubicBezTo>
                    <a:pt x="19866" y="106459"/>
                    <a:pt x="19060" y="93015"/>
                    <a:pt x="19060" y="66729"/>
                  </a:cubicBezTo>
                  <a:lnTo>
                    <a:pt x="19060" y="19136"/>
                  </a:lnTo>
                  <a:cubicBezTo>
                    <a:pt x="19060" y="12114"/>
                    <a:pt x="17656" y="8902"/>
                    <a:pt x="11441" y="8902"/>
                  </a:cubicBezTo>
                  <a:lnTo>
                    <a:pt x="2004" y="8902"/>
                  </a:lnTo>
                  <a:cubicBezTo>
                    <a:pt x="806" y="8902"/>
                    <a:pt x="600" y="8502"/>
                    <a:pt x="600" y="7096"/>
                  </a:cubicBezTo>
                  <a:lnTo>
                    <a:pt x="600" y="2683"/>
                  </a:lnTo>
                  <a:cubicBezTo>
                    <a:pt x="600" y="1480"/>
                    <a:pt x="806" y="1077"/>
                    <a:pt x="2417" y="1077"/>
                  </a:cubicBezTo>
                  <a:cubicBezTo>
                    <a:pt x="4007" y="1077"/>
                    <a:pt x="14455" y="1680"/>
                    <a:pt x="29901" y="1680"/>
                  </a:cubicBezTo>
                  <a:cubicBezTo>
                    <a:pt x="45368" y="1680"/>
                    <a:pt x="55239" y="1077"/>
                    <a:pt x="57448" y="1077"/>
                  </a:cubicBezTo>
                  <a:cubicBezTo>
                    <a:pt x="59059" y="1077"/>
                    <a:pt x="59245" y="1480"/>
                    <a:pt x="59245" y="2281"/>
                  </a:cubicBezTo>
                  <a:lnTo>
                    <a:pt x="59245" y="7499"/>
                  </a:lnTo>
                  <a:cubicBezTo>
                    <a:pt x="59245" y="8502"/>
                    <a:pt x="59245" y="8902"/>
                    <a:pt x="57655" y="8902"/>
                  </a:cubicBezTo>
                  <a:lnTo>
                    <a:pt x="47619" y="8902"/>
                  </a:lnTo>
                  <a:cubicBezTo>
                    <a:pt x="42663" y="8578"/>
                    <a:pt x="38409" y="12221"/>
                    <a:pt x="37934" y="17130"/>
                  </a:cubicBezTo>
                  <a:cubicBezTo>
                    <a:pt x="37728" y="18936"/>
                    <a:pt x="37583" y="32980"/>
                    <a:pt x="37583" y="43214"/>
                  </a:cubicBezTo>
                  <a:lnTo>
                    <a:pt x="37583" y="56456"/>
                  </a:lnTo>
                  <a:cubicBezTo>
                    <a:pt x="37583" y="67131"/>
                    <a:pt x="38368" y="92574"/>
                    <a:pt x="38574" y="99034"/>
                  </a:cubicBezTo>
                  <a:cubicBezTo>
                    <a:pt x="38347" y="107956"/>
                    <a:pt x="40536" y="116771"/>
                    <a:pt x="44955" y="124516"/>
                  </a:cubicBezTo>
                  <a:cubicBezTo>
                    <a:pt x="52430" y="135351"/>
                    <a:pt x="65274" y="138963"/>
                    <a:pt x="77086" y="138963"/>
                  </a:cubicBezTo>
                  <a:cubicBezTo>
                    <a:pt x="88154" y="139324"/>
                    <a:pt x="98954" y="135367"/>
                    <a:pt x="107193" y="127928"/>
                  </a:cubicBezTo>
                  <a:cubicBezTo>
                    <a:pt x="115226" y="119500"/>
                    <a:pt x="117663" y="107462"/>
                    <a:pt x="117663" y="92613"/>
                  </a:cubicBezTo>
                  <a:lnTo>
                    <a:pt x="117663" y="49433"/>
                  </a:lnTo>
                  <a:cubicBezTo>
                    <a:pt x="117663" y="34184"/>
                    <a:pt x="117229" y="22546"/>
                    <a:pt x="116630" y="17530"/>
                  </a:cubicBezTo>
                  <a:cubicBezTo>
                    <a:pt x="116548" y="12603"/>
                    <a:pt x="112521" y="8659"/>
                    <a:pt x="107586" y="8702"/>
                  </a:cubicBezTo>
                  <a:lnTo>
                    <a:pt x="98747" y="8702"/>
                  </a:lnTo>
                  <a:cubicBezTo>
                    <a:pt x="97550" y="8702"/>
                    <a:pt x="97343" y="8101"/>
                    <a:pt x="97343" y="7096"/>
                  </a:cubicBezTo>
                  <a:lnTo>
                    <a:pt x="97343" y="2281"/>
                  </a:lnTo>
                  <a:cubicBezTo>
                    <a:pt x="97343" y="1277"/>
                    <a:pt x="97343" y="877"/>
                    <a:pt x="98747" y="877"/>
                  </a:cubicBezTo>
                  <a:cubicBezTo>
                    <a:pt x="100812" y="877"/>
                    <a:pt x="110002" y="1480"/>
                    <a:pt x="123486" y="1480"/>
                  </a:cubicBezTo>
                  <a:cubicBezTo>
                    <a:pt x="136970" y="1480"/>
                    <a:pt x="143558" y="877"/>
                    <a:pt x="145560" y="877"/>
                  </a:cubicBezTo>
                  <a:cubicBezTo>
                    <a:pt x="147584" y="877"/>
                    <a:pt x="147584" y="1680"/>
                    <a:pt x="147584" y="2281"/>
                  </a:cubicBezTo>
                  <a:lnTo>
                    <a:pt x="147584" y="6696"/>
                  </a:lnTo>
                  <a:cubicBezTo>
                    <a:pt x="147584" y="7899"/>
                    <a:pt x="147584" y="8702"/>
                    <a:pt x="146366" y="8702"/>
                  </a:cubicBezTo>
                  <a:lnTo>
                    <a:pt x="138333" y="8702"/>
                  </a:lnTo>
                  <a:cubicBezTo>
                    <a:pt x="130879" y="8702"/>
                    <a:pt x="130321" y="14321"/>
                    <a:pt x="129660" y="16727"/>
                  </a:cubicBezTo>
                  <a:cubicBezTo>
                    <a:pt x="129020" y="19136"/>
                    <a:pt x="129268" y="47227"/>
                    <a:pt x="129268" y="50075"/>
                  </a:cubicBezTo>
                  <a:cubicBezTo>
                    <a:pt x="129268" y="52926"/>
                    <a:pt x="128917" y="87998"/>
                    <a:pt x="128256" y="95823"/>
                  </a:cubicBezTo>
                  <a:cubicBezTo>
                    <a:pt x="127058" y="112278"/>
                    <a:pt x="122639" y="124919"/>
                    <a:pt x="111406" y="134550"/>
                  </a:cubicBezTo>
                  <a:cubicBezTo>
                    <a:pt x="103373" y="141972"/>
                    <a:pt x="91334" y="146588"/>
                    <a:pt x="73658" y="146588"/>
                  </a:cubicBezTo>
                  <a:cubicBezTo>
                    <a:pt x="64387" y="146885"/>
                    <a:pt x="55115" y="145473"/>
                    <a:pt x="46359" y="142414"/>
                  </a:cubicBezTo>
                  <a:close/>
                </a:path>
              </a:pathLst>
            </a:custGeom>
            <a:solidFill>
              <a:srgbClr val="285CED"/>
            </a:solidFill>
            <a:ln w="2063"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4F0E2328-F04B-A84F-2075-5B129039DB80}"/>
                </a:ext>
              </a:extLst>
            </p:cNvPr>
            <p:cNvSpPr/>
            <p:nvPr/>
          </p:nvSpPr>
          <p:spPr>
            <a:xfrm>
              <a:off x="1783100" y="-592277"/>
              <a:ext cx="39222" cy="41837"/>
            </a:xfrm>
            <a:custGeom>
              <a:avLst/>
              <a:gdLst>
                <a:gd name="connsiteX0" fmla="*/ 61781 w 140518"/>
                <a:gd name="connsiteY0" fmla="*/ 15328 h 149888"/>
                <a:gd name="connsiteX1" fmla="*/ 56763 w 140518"/>
                <a:gd name="connsiteY1" fmla="*/ 15328 h 149888"/>
                <a:gd name="connsiteX2" fmla="*/ 25066 w 140518"/>
                <a:gd name="connsiteY2" fmla="*/ 17737 h 149888"/>
                <a:gd name="connsiteX3" fmla="*/ 7183 w 140518"/>
                <a:gd name="connsiteY3" fmla="*/ 41012 h 149888"/>
                <a:gd name="connsiteX4" fmla="*/ 5387 w 140518"/>
                <a:gd name="connsiteY4" fmla="*/ 42083 h 149888"/>
                <a:gd name="connsiteX5" fmla="*/ 5180 w 140518"/>
                <a:gd name="connsiteY5" fmla="*/ 42015 h 149888"/>
                <a:gd name="connsiteX6" fmla="*/ 1567 w 140518"/>
                <a:gd name="connsiteY6" fmla="*/ 41012 h 149888"/>
                <a:gd name="connsiteX7" fmla="*/ 720 w 140518"/>
                <a:gd name="connsiteY7" fmla="*/ 39406 h 149888"/>
                <a:gd name="connsiteX8" fmla="*/ 10198 w 140518"/>
                <a:gd name="connsiteY8" fmla="*/ 4093 h 149888"/>
                <a:gd name="connsiteX9" fmla="*/ 12201 w 140518"/>
                <a:gd name="connsiteY9" fmla="*/ 881 h 149888"/>
                <a:gd name="connsiteX10" fmla="*/ 14618 w 140518"/>
                <a:gd name="connsiteY10" fmla="*/ 1684 h 149888"/>
                <a:gd name="connsiteX11" fmla="*/ 17219 w 140518"/>
                <a:gd name="connsiteY11" fmla="*/ 3490 h 149888"/>
                <a:gd name="connsiteX12" fmla="*/ 28680 w 140518"/>
                <a:gd name="connsiteY12" fmla="*/ 6900 h 149888"/>
                <a:gd name="connsiteX13" fmla="*/ 66655 w 140518"/>
                <a:gd name="connsiteY13" fmla="*/ 8106 h 149888"/>
                <a:gd name="connsiteX14" fmla="*/ 76236 w 140518"/>
                <a:gd name="connsiteY14" fmla="*/ 8106 h 149888"/>
                <a:gd name="connsiteX15" fmla="*/ 116627 w 140518"/>
                <a:gd name="connsiteY15" fmla="*/ 6900 h 149888"/>
                <a:gd name="connsiteX16" fmla="*/ 127076 w 140518"/>
                <a:gd name="connsiteY16" fmla="*/ 4093 h 149888"/>
                <a:gd name="connsiteX17" fmla="*/ 131082 w 140518"/>
                <a:gd name="connsiteY17" fmla="*/ 1684 h 149888"/>
                <a:gd name="connsiteX18" fmla="*/ 133498 w 140518"/>
                <a:gd name="connsiteY18" fmla="*/ 881 h 149888"/>
                <a:gd name="connsiteX19" fmla="*/ 135294 w 140518"/>
                <a:gd name="connsiteY19" fmla="*/ 4093 h 149888"/>
                <a:gd name="connsiteX20" fmla="*/ 141118 w 140518"/>
                <a:gd name="connsiteY20" fmla="*/ 40209 h 149888"/>
                <a:gd name="connsiteX21" fmla="*/ 139920 w 140518"/>
                <a:gd name="connsiteY21" fmla="*/ 41815 h 149888"/>
                <a:gd name="connsiteX22" fmla="*/ 136698 w 140518"/>
                <a:gd name="connsiteY22" fmla="*/ 42616 h 149888"/>
                <a:gd name="connsiteX23" fmla="*/ 135088 w 140518"/>
                <a:gd name="connsiteY23" fmla="*/ 41212 h 149888"/>
                <a:gd name="connsiteX24" fmla="*/ 120840 w 140518"/>
                <a:gd name="connsiteY24" fmla="*/ 18740 h 149888"/>
                <a:gd name="connsiteX25" fmla="*/ 86086 w 140518"/>
                <a:gd name="connsiteY25" fmla="*/ 15328 h 149888"/>
                <a:gd name="connsiteX26" fmla="*/ 80469 w 140518"/>
                <a:gd name="connsiteY26" fmla="*/ 15328 h 149888"/>
                <a:gd name="connsiteX27" fmla="*/ 80469 w 140518"/>
                <a:gd name="connsiteY27" fmla="*/ 72554 h 149888"/>
                <a:gd name="connsiteX28" fmla="*/ 80697 w 140518"/>
                <a:gd name="connsiteY28" fmla="*/ 134955 h 149888"/>
                <a:gd name="connsiteX29" fmla="*/ 87532 w 140518"/>
                <a:gd name="connsiteY29" fmla="*/ 142980 h 149888"/>
                <a:gd name="connsiteX30" fmla="*/ 100169 w 140518"/>
                <a:gd name="connsiteY30" fmla="*/ 142980 h 149888"/>
                <a:gd name="connsiteX31" fmla="*/ 102172 w 140518"/>
                <a:gd name="connsiteY31" fmla="*/ 144947 h 149888"/>
                <a:gd name="connsiteX32" fmla="*/ 102172 w 140518"/>
                <a:gd name="connsiteY32" fmla="*/ 149160 h 149888"/>
                <a:gd name="connsiteX33" fmla="*/ 100169 w 140518"/>
                <a:gd name="connsiteY33" fmla="*/ 150766 h 149888"/>
                <a:gd name="connsiteX34" fmla="*/ 72065 w 140518"/>
                <a:gd name="connsiteY34" fmla="*/ 150163 h 149888"/>
                <a:gd name="connsiteX35" fmla="*/ 41524 w 140518"/>
                <a:gd name="connsiteY35" fmla="*/ 150766 h 149888"/>
                <a:gd name="connsiteX36" fmla="*/ 39707 w 140518"/>
                <a:gd name="connsiteY36" fmla="*/ 148759 h 149888"/>
                <a:gd name="connsiteX37" fmla="*/ 39707 w 140518"/>
                <a:gd name="connsiteY37" fmla="*/ 144747 h 149888"/>
                <a:gd name="connsiteX38" fmla="*/ 41111 w 140518"/>
                <a:gd name="connsiteY38" fmla="*/ 142780 h 149888"/>
                <a:gd name="connsiteX39" fmla="*/ 54760 w 140518"/>
                <a:gd name="connsiteY39" fmla="*/ 142780 h 149888"/>
                <a:gd name="connsiteX40" fmla="*/ 61389 w 140518"/>
                <a:gd name="connsiteY40" fmla="*/ 137925 h 149888"/>
                <a:gd name="connsiteX41" fmla="*/ 61988 w 140518"/>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518" h="149888">
                  <a:moveTo>
                    <a:pt x="61781" y="15328"/>
                  </a:moveTo>
                  <a:lnTo>
                    <a:pt x="56763" y="15328"/>
                  </a:lnTo>
                  <a:cubicBezTo>
                    <a:pt x="50341" y="15328"/>
                    <a:pt x="32686" y="15328"/>
                    <a:pt x="25066" y="17737"/>
                  </a:cubicBezTo>
                  <a:cubicBezTo>
                    <a:pt x="16022" y="20546"/>
                    <a:pt x="10012" y="34591"/>
                    <a:pt x="7183" y="41012"/>
                  </a:cubicBezTo>
                  <a:cubicBezTo>
                    <a:pt x="6998" y="41807"/>
                    <a:pt x="6192" y="42284"/>
                    <a:pt x="5387" y="42083"/>
                  </a:cubicBezTo>
                  <a:cubicBezTo>
                    <a:pt x="5304" y="42063"/>
                    <a:pt x="5263" y="42042"/>
                    <a:pt x="5180" y="42015"/>
                  </a:cubicBezTo>
                  <a:lnTo>
                    <a:pt x="1567" y="41012"/>
                  </a:lnTo>
                  <a:cubicBezTo>
                    <a:pt x="968" y="40810"/>
                    <a:pt x="328" y="40610"/>
                    <a:pt x="720" y="39406"/>
                  </a:cubicBezTo>
                  <a:cubicBezTo>
                    <a:pt x="2785" y="32184"/>
                    <a:pt x="9806" y="6300"/>
                    <a:pt x="10198" y="4093"/>
                  </a:cubicBezTo>
                  <a:cubicBezTo>
                    <a:pt x="10611" y="1884"/>
                    <a:pt x="11417" y="881"/>
                    <a:pt x="12201" y="881"/>
                  </a:cubicBezTo>
                  <a:cubicBezTo>
                    <a:pt x="13089" y="838"/>
                    <a:pt x="13936" y="1123"/>
                    <a:pt x="14618" y="1684"/>
                  </a:cubicBezTo>
                  <a:lnTo>
                    <a:pt x="17219" y="3490"/>
                  </a:lnTo>
                  <a:cubicBezTo>
                    <a:pt x="20482" y="6006"/>
                    <a:pt x="24571" y="7222"/>
                    <a:pt x="28680" y="6900"/>
                  </a:cubicBezTo>
                  <a:cubicBezTo>
                    <a:pt x="39315" y="7303"/>
                    <a:pt x="47740" y="8106"/>
                    <a:pt x="66655" y="8106"/>
                  </a:cubicBezTo>
                  <a:lnTo>
                    <a:pt x="76236" y="8106"/>
                  </a:lnTo>
                  <a:cubicBezTo>
                    <a:pt x="98166" y="8106"/>
                    <a:pt x="106798" y="7303"/>
                    <a:pt x="116627" y="6900"/>
                  </a:cubicBezTo>
                  <a:cubicBezTo>
                    <a:pt x="120282" y="6950"/>
                    <a:pt x="123937" y="5978"/>
                    <a:pt x="127076" y="4093"/>
                  </a:cubicBezTo>
                  <a:lnTo>
                    <a:pt x="131082" y="1684"/>
                  </a:lnTo>
                  <a:cubicBezTo>
                    <a:pt x="131805" y="1179"/>
                    <a:pt x="132610" y="902"/>
                    <a:pt x="133498" y="881"/>
                  </a:cubicBezTo>
                  <a:cubicBezTo>
                    <a:pt x="134489" y="881"/>
                    <a:pt x="134902" y="1443"/>
                    <a:pt x="135294" y="4093"/>
                  </a:cubicBezTo>
                  <a:cubicBezTo>
                    <a:pt x="135707" y="6741"/>
                    <a:pt x="139321" y="31381"/>
                    <a:pt x="141118" y="40209"/>
                  </a:cubicBezTo>
                  <a:cubicBezTo>
                    <a:pt x="141118" y="41212"/>
                    <a:pt x="140911" y="41613"/>
                    <a:pt x="139920" y="41815"/>
                  </a:cubicBezTo>
                  <a:lnTo>
                    <a:pt x="136698" y="42616"/>
                  </a:lnTo>
                  <a:cubicBezTo>
                    <a:pt x="135893" y="42818"/>
                    <a:pt x="135707" y="42616"/>
                    <a:pt x="135088" y="41212"/>
                  </a:cubicBezTo>
                  <a:cubicBezTo>
                    <a:pt x="133498" y="37200"/>
                    <a:pt x="127468" y="21950"/>
                    <a:pt x="120840" y="18740"/>
                  </a:cubicBezTo>
                  <a:cubicBezTo>
                    <a:pt x="114831" y="15731"/>
                    <a:pt x="95957" y="15328"/>
                    <a:pt x="86086" y="15328"/>
                  </a:cubicBezTo>
                  <a:lnTo>
                    <a:pt x="80469" y="15328"/>
                  </a:lnTo>
                  <a:lnTo>
                    <a:pt x="80469" y="72554"/>
                  </a:lnTo>
                  <a:cubicBezTo>
                    <a:pt x="80469" y="75322"/>
                    <a:pt x="80469" y="131545"/>
                    <a:pt x="80697" y="134955"/>
                  </a:cubicBezTo>
                  <a:cubicBezTo>
                    <a:pt x="81110" y="139970"/>
                    <a:pt x="82700" y="142980"/>
                    <a:pt x="87532" y="142980"/>
                  </a:cubicBezTo>
                  <a:lnTo>
                    <a:pt x="100169" y="142980"/>
                  </a:lnTo>
                  <a:cubicBezTo>
                    <a:pt x="101987" y="142980"/>
                    <a:pt x="102172" y="143543"/>
                    <a:pt x="102172" y="144947"/>
                  </a:cubicBezTo>
                  <a:lnTo>
                    <a:pt x="102172" y="149160"/>
                  </a:lnTo>
                  <a:cubicBezTo>
                    <a:pt x="102172" y="150163"/>
                    <a:pt x="102172" y="150766"/>
                    <a:pt x="100169" y="150766"/>
                  </a:cubicBezTo>
                  <a:cubicBezTo>
                    <a:pt x="98166" y="150766"/>
                    <a:pt x="91744" y="150163"/>
                    <a:pt x="72065" y="150163"/>
                  </a:cubicBezTo>
                  <a:cubicBezTo>
                    <a:pt x="52406" y="150163"/>
                    <a:pt x="44332" y="150766"/>
                    <a:pt x="41524" y="150766"/>
                  </a:cubicBezTo>
                  <a:cubicBezTo>
                    <a:pt x="39913" y="150766"/>
                    <a:pt x="39707" y="149963"/>
                    <a:pt x="39707" y="148759"/>
                  </a:cubicBezTo>
                  <a:lnTo>
                    <a:pt x="39707" y="144747"/>
                  </a:lnTo>
                  <a:cubicBezTo>
                    <a:pt x="39707" y="143341"/>
                    <a:pt x="39707" y="142780"/>
                    <a:pt x="41111" y="142780"/>
                  </a:cubicBezTo>
                  <a:lnTo>
                    <a:pt x="54760" y="142780"/>
                  </a:lnTo>
                  <a:cubicBezTo>
                    <a:pt x="57899" y="143133"/>
                    <a:pt x="60790" y="141019"/>
                    <a:pt x="61389" y="137925"/>
                  </a:cubicBezTo>
                  <a:cubicBezTo>
                    <a:pt x="61988" y="132106"/>
                    <a:pt x="61988" y="70506"/>
                    <a:pt x="61988" y="66655"/>
                  </a:cubicBezTo>
                  <a:close/>
                </a:path>
              </a:pathLst>
            </a:custGeom>
            <a:solidFill>
              <a:srgbClr val="285CED"/>
            </a:solidFill>
            <a:ln w="2063"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2952109E-EE6D-9384-83D4-115081CD34DE}"/>
                </a:ext>
              </a:extLst>
            </p:cNvPr>
            <p:cNvSpPr/>
            <p:nvPr/>
          </p:nvSpPr>
          <p:spPr>
            <a:xfrm>
              <a:off x="1826023" y="-590428"/>
              <a:ext cx="34417" cy="39953"/>
            </a:xfrm>
            <a:custGeom>
              <a:avLst/>
              <a:gdLst>
                <a:gd name="connsiteX0" fmla="*/ 39132 w 123305"/>
                <a:gd name="connsiteY0" fmla="*/ 66729 h 143136"/>
                <a:gd name="connsiteX1" fmla="*/ 64676 w 123305"/>
                <a:gd name="connsiteY1" fmla="*/ 65525 h 143136"/>
                <a:gd name="connsiteX2" fmla="*/ 73906 w 123305"/>
                <a:gd name="connsiteY2" fmla="*/ 56658 h 143136"/>
                <a:gd name="connsiteX3" fmla="*/ 75496 w 123305"/>
                <a:gd name="connsiteY3" fmla="*/ 46826 h 143136"/>
                <a:gd name="connsiteX4" fmla="*/ 76673 w 123305"/>
                <a:gd name="connsiteY4" fmla="*/ 45421 h 143136"/>
                <a:gd name="connsiteX5" fmla="*/ 76921 w 123305"/>
                <a:gd name="connsiteY5" fmla="*/ 45421 h 143136"/>
                <a:gd name="connsiteX6" fmla="*/ 81939 w 123305"/>
                <a:gd name="connsiteY6" fmla="*/ 45621 h 143136"/>
                <a:gd name="connsiteX7" fmla="*/ 83219 w 123305"/>
                <a:gd name="connsiteY7" fmla="*/ 46752 h 143136"/>
                <a:gd name="connsiteX8" fmla="*/ 83136 w 123305"/>
                <a:gd name="connsiteY8" fmla="*/ 47227 h 143136"/>
                <a:gd name="connsiteX9" fmla="*/ 82538 w 123305"/>
                <a:gd name="connsiteY9" fmla="*/ 70102 h 143136"/>
                <a:gd name="connsiteX10" fmla="*/ 83735 w 123305"/>
                <a:gd name="connsiteY10" fmla="*/ 91009 h 143136"/>
                <a:gd name="connsiteX11" fmla="*/ 82579 w 123305"/>
                <a:gd name="connsiteY11" fmla="*/ 92609 h 143136"/>
                <a:gd name="connsiteX12" fmla="*/ 82538 w 123305"/>
                <a:gd name="connsiteY12" fmla="*/ 92613 h 143136"/>
                <a:gd name="connsiteX13" fmla="*/ 78119 w 123305"/>
                <a:gd name="connsiteY13" fmla="*/ 93216 h 143136"/>
                <a:gd name="connsiteX14" fmla="*/ 76508 w 123305"/>
                <a:gd name="connsiteY14" fmla="*/ 91410 h 143136"/>
                <a:gd name="connsiteX15" fmla="*/ 74298 w 123305"/>
                <a:gd name="connsiteY15" fmla="*/ 81979 h 143136"/>
                <a:gd name="connsiteX16" fmla="*/ 65667 w 123305"/>
                <a:gd name="connsiteY16" fmla="*/ 73953 h 143136"/>
                <a:gd name="connsiteX17" fmla="*/ 39132 w 123305"/>
                <a:gd name="connsiteY17" fmla="*/ 72950 h 143136"/>
                <a:gd name="connsiteX18" fmla="*/ 39132 w 123305"/>
                <a:gd name="connsiteY18" fmla="*/ 85391 h 143136"/>
                <a:gd name="connsiteX19" fmla="*/ 39566 w 123305"/>
                <a:gd name="connsiteY19" fmla="*/ 119700 h 143136"/>
                <a:gd name="connsiteX20" fmla="*/ 51026 w 123305"/>
                <a:gd name="connsiteY20" fmla="*/ 135351 h 143136"/>
                <a:gd name="connsiteX21" fmla="*/ 65874 w 123305"/>
                <a:gd name="connsiteY21" fmla="*/ 136756 h 143136"/>
                <a:gd name="connsiteX22" fmla="*/ 83529 w 123305"/>
                <a:gd name="connsiteY22" fmla="*/ 136195 h 143136"/>
                <a:gd name="connsiteX23" fmla="*/ 100999 w 123305"/>
                <a:gd name="connsiteY23" fmla="*/ 129132 h 143136"/>
                <a:gd name="connsiteX24" fmla="*/ 117498 w 123305"/>
                <a:gd name="connsiteY24" fmla="*/ 108063 h 143136"/>
                <a:gd name="connsiteX25" fmla="*/ 119872 w 123305"/>
                <a:gd name="connsiteY25" fmla="*/ 106860 h 143136"/>
                <a:gd name="connsiteX26" fmla="*/ 123115 w 123305"/>
                <a:gd name="connsiteY26" fmla="*/ 108666 h 143136"/>
                <a:gd name="connsiteX27" fmla="*/ 123527 w 123305"/>
                <a:gd name="connsiteY27" fmla="*/ 111475 h 143136"/>
                <a:gd name="connsiteX28" fmla="*/ 112852 w 123305"/>
                <a:gd name="connsiteY28" fmla="*/ 140969 h 143136"/>
                <a:gd name="connsiteX29" fmla="*/ 108432 w 123305"/>
                <a:gd name="connsiteY29" fmla="*/ 143979 h 143136"/>
                <a:gd name="connsiteX30" fmla="*/ 90963 w 123305"/>
                <a:gd name="connsiteY30" fmla="*/ 143578 h 143136"/>
                <a:gd name="connsiteX31" fmla="*/ 28126 w 123305"/>
                <a:gd name="connsiteY31" fmla="*/ 143378 h 143136"/>
                <a:gd name="connsiteX32" fmla="*/ 11028 w 123305"/>
                <a:gd name="connsiteY32" fmla="*/ 143578 h 143136"/>
                <a:gd name="connsiteX33" fmla="*/ 2396 w 123305"/>
                <a:gd name="connsiteY33" fmla="*/ 143979 h 143136"/>
                <a:gd name="connsiteX34" fmla="*/ 600 w 123305"/>
                <a:gd name="connsiteY34" fmla="*/ 142614 h 143136"/>
                <a:gd name="connsiteX35" fmla="*/ 600 w 123305"/>
                <a:gd name="connsiteY35" fmla="*/ 137157 h 143136"/>
                <a:gd name="connsiteX36" fmla="*/ 2603 w 123305"/>
                <a:gd name="connsiteY36" fmla="*/ 136195 h 143136"/>
                <a:gd name="connsiteX37" fmla="*/ 10636 w 123305"/>
                <a:gd name="connsiteY37" fmla="*/ 136195 h 143136"/>
                <a:gd name="connsiteX38" fmla="*/ 20671 w 123305"/>
                <a:gd name="connsiteY38" fmla="*/ 127325 h 143136"/>
                <a:gd name="connsiteX39" fmla="*/ 20671 w 123305"/>
                <a:gd name="connsiteY39" fmla="*/ 60268 h 143136"/>
                <a:gd name="connsiteX40" fmla="*/ 20072 w 123305"/>
                <a:gd name="connsiteY40" fmla="*/ 16527 h 143136"/>
                <a:gd name="connsiteX41" fmla="*/ 9830 w 123305"/>
                <a:gd name="connsiteY41" fmla="*/ 8502 h 143136"/>
                <a:gd name="connsiteX42" fmla="*/ 2603 w 123305"/>
                <a:gd name="connsiteY42" fmla="*/ 8502 h 143136"/>
                <a:gd name="connsiteX43" fmla="*/ 992 w 123305"/>
                <a:gd name="connsiteY43" fmla="*/ 7096 h 143136"/>
                <a:gd name="connsiteX44" fmla="*/ 992 w 123305"/>
                <a:gd name="connsiteY44" fmla="*/ 1880 h 143136"/>
                <a:gd name="connsiteX45" fmla="*/ 2396 w 123305"/>
                <a:gd name="connsiteY45" fmla="*/ 877 h 143136"/>
                <a:gd name="connsiteX46" fmla="*/ 27135 w 123305"/>
                <a:gd name="connsiteY46" fmla="*/ 1480 h 143136"/>
                <a:gd name="connsiteX47" fmla="*/ 35931 w 123305"/>
                <a:gd name="connsiteY47" fmla="*/ 1480 h 143136"/>
                <a:gd name="connsiteX48" fmla="*/ 95588 w 123305"/>
                <a:gd name="connsiteY48" fmla="*/ 1277 h 143136"/>
                <a:gd name="connsiteX49" fmla="*/ 103601 w 123305"/>
                <a:gd name="connsiteY49" fmla="*/ 877 h 143136"/>
                <a:gd name="connsiteX50" fmla="*/ 105211 w 123305"/>
                <a:gd name="connsiteY50" fmla="*/ 1880 h 143136"/>
                <a:gd name="connsiteX51" fmla="*/ 115494 w 123305"/>
                <a:gd name="connsiteY51" fmla="*/ 34184 h 143136"/>
                <a:gd name="connsiteX52" fmla="*/ 114896 w 123305"/>
                <a:gd name="connsiteY52" fmla="*/ 35990 h 143136"/>
                <a:gd name="connsiteX53" fmla="*/ 111881 w 123305"/>
                <a:gd name="connsiteY53" fmla="*/ 37596 h 143136"/>
                <a:gd name="connsiteX54" fmla="*/ 110270 w 123305"/>
                <a:gd name="connsiteY54" fmla="*/ 36993 h 143136"/>
                <a:gd name="connsiteX55" fmla="*/ 90199 w 123305"/>
                <a:gd name="connsiteY55" fmla="*/ 14120 h 143136"/>
                <a:gd name="connsiteX56" fmla="*/ 74939 w 123305"/>
                <a:gd name="connsiteY56" fmla="*/ 8702 h 143136"/>
                <a:gd name="connsiteX57" fmla="*/ 39173 w 123305"/>
                <a:gd name="connsiteY57" fmla="*/ 7899 h 14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305" h="143136">
                  <a:moveTo>
                    <a:pt x="39132" y="66729"/>
                  </a:moveTo>
                  <a:cubicBezTo>
                    <a:pt x="40743" y="66729"/>
                    <a:pt x="62260" y="65928"/>
                    <a:pt x="64676" y="65525"/>
                  </a:cubicBezTo>
                  <a:cubicBezTo>
                    <a:pt x="70478" y="64483"/>
                    <a:pt x="72089" y="62918"/>
                    <a:pt x="73906" y="56658"/>
                  </a:cubicBezTo>
                  <a:cubicBezTo>
                    <a:pt x="74773" y="53446"/>
                    <a:pt x="75310" y="50148"/>
                    <a:pt x="75496" y="46826"/>
                  </a:cubicBezTo>
                  <a:cubicBezTo>
                    <a:pt x="75434" y="46118"/>
                    <a:pt x="75950" y="45489"/>
                    <a:pt x="76673" y="45421"/>
                  </a:cubicBezTo>
                  <a:cubicBezTo>
                    <a:pt x="76756" y="45413"/>
                    <a:pt x="76838" y="45413"/>
                    <a:pt x="76921" y="45421"/>
                  </a:cubicBezTo>
                  <a:lnTo>
                    <a:pt x="81939" y="45621"/>
                  </a:lnTo>
                  <a:cubicBezTo>
                    <a:pt x="82620" y="45582"/>
                    <a:pt x="83178" y="46092"/>
                    <a:pt x="83219" y="46752"/>
                  </a:cubicBezTo>
                  <a:cubicBezTo>
                    <a:pt x="83219" y="46913"/>
                    <a:pt x="83178" y="47074"/>
                    <a:pt x="83136" y="47227"/>
                  </a:cubicBezTo>
                  <a:cubicBezTo>
                    <a:pt x="82538" y="50637"/>
                    <a:pt x="82538" y="67092"/>
                    <a:pt x="82538" y="70102"/>
                  </a:cubicBezTo>
                  <a:cubicBezTo>
                    <a:pt x="82538" y="77163"/>
                    <a:pt x="83343" y="86755"/>
                    <a:pt x="83735" y="91009"/>
                  </a:cubicBezTo>
                  <a:cubicBezTo>
                    <a:pt x="83859" y="91775"/>
                    <a:pt x="83343" y="92493"/>
                    <a:pt x="82579" y="92609"/>
                  </a:cubicBezTo>
                  <a:cubicBezTo>
                    <a:pt x="82538" y="92609"/>
                    <a:pt x="82538" y="92613"/>
                    <a:pt x="82538" y="92613"/>
                  </a:cubicBezTo>
                  <a:lnTo>
                    <a:pt x="78119" y="93216"/>
                  </a:lnTo>
                  <a:cubicBezTo>
                    <a:pt x="77107" y="93416"/>
                    <a:pt x="76715" y="92813"/>
                    <a:pt x="76508" y="91410"/>
                  </a:cubicBezTo>
                  <a:cubicBezTo>
                    <a:pt x="76116" y="88801"/>
                    <a:pt x="74897" y="84185"/>
                    <a:pt x="74298" y="81979"/>
                  </a:cubicBezTo>
                  <a:cubicBezTo>
                    <a:pt x="73659" y="77617"/>
                    <a:pt x="70086" y="74281"/>
                    <a:pt x="65667" y="73953"/>
                  </a:cubicBezTo>
                  <a:cubicBezTo>
                    <a:pt x="56230" y="72950"/>
                    <a:pt x="42353" y="72950"/>
                    <a:pt x="39132" y="72950"/>
                  </a:cubicBezTo>
                  <a:lnTo>
                    <a:pt x="39132" y="85391"/>
                  </a:lnTo>
                  <a:cubicBezTo>
                    <a:pt x="39132" y="96225"/>
                    <a:pt x="39566" y="115688"/>
                    <a:pt x="39566" y="119700"/>
                  </a:cubicBezTo>
                  <a:cubicBezTo>
                    <a:pt x="39566" y="130135"/>
                    <a:pt x="44790" y="134189"/>
                    <a:pt x="51026" y="135351"/>
                  </a:cubicBezTo>
                  <a:cubicBezTo>
                    <a:pt x="55920" y="136282"/>
                    <a:pt x="60897" y="136756"/>
                    <a:pt x="65874" y="136756"/>
                  </a:cubicBezTo>
                  <a:cubicBezTo>
                    <a:pt x="69281" y="136756"/>
                    <a:pt x="79317" y="136556"/>
                    <a:pt x="83529" y="136195"/>
                  </a:cubicBezTo>
                  <a:cubicBezTo>
                    <a:pt x="89848" y="135291"/>
                    <a:pt x="95816" y="132868"/>
                    <a:pt x="100999" y="129132"/>
                  </a:cubicBezTo>
                  <a:cubicBezTo>
                    <a:pt x="107028" y="122518"/>
                    <a:pt x="112521" y="115475"/>
                    <a:pt x="117498" y="108063"/>
                  </a:cubicBezTo>
                  <a:cubicBezTo>
                    <a:pt x="118055" y="107060"/>
                    <a:pt x="118695" y="106257"/>
                    <a:pt x="119872" y="106860"/>
                  </a:cubicBezTo>
                  <a:lnTo>
                    <a:pt x="123115" y="108666"/>
                  </a:lnTo>
                  <a:cubicBezTo>
                    <a:pt x="124085" y="109266"/>
                    <a:pt x="124085" y="109869"/>
                    <a:pt x="123527" y="111475"/>
                  </a:cubicBezTo>
                  <a:lnTo>
                    <a:pt x="112852" y="140969"/>
                  </a:lnTo>
                  <a:cubicBezTo>
                    <a:pt x="112356" y="142949"/>
                    <a:pt x="110435" y="144245"/>
                    <a:pt x="108432" y="143979"/>
                  </a:cubicBezTo>
                  <a:cubicBezTo>
                    <a:pt x="107462" y="143979"/>
                    <a:pt x="103002" y="143778"/>
                    <a:pt x="90963" y="143578"/>
                  </a:cubicBezTo>
                  <a:cubicBezTo>
                    <a:pt x="78924" y="143378"/>
                    <a:pt x="59451" y="143378"/>
                    <a:pt x="28126" y="143378"/>
                  </a:cubicBezTo>
                  <a:cubicBezTo>
                    <a:pt x="20671" y="143378"/>
                    <a:pt x="15054" y="143578"/>
                    <a:pt x="11028" y="143578"/>
                  </a:cubicBezTo>
                  <a:cubicBezTo>
                    <a:pt x="7022" y="143578"/>
                    <a:pt x="4213" y="143979"/>
                    <a:pt x="2396" y="143979"/>
                  </a:cubicBezTo>
                  <a:cubicBezTo>
                    <a:pt x="1198" y="143979"/>
                    <a:pt x="600" y="143578"/>
                    <a:pt x="600" y="142614"/>
                  </a:cubicBezTo>
                  <a:lnTo>
                    <a:pt x="600" y="137157"/>
                  </a:lnTo>
                  <a:cubicBezTo>
                    <a:pt x="600" y="136354"/>
                    <a:pt x="1198" y="136195"/>
                    <a:pt x="2603" y="136195"/>
                  </a:cubicBezTo>
                  <a:lnTo>
                    <a:pt x="10636" y="136195"/>
                  </a:lnTo>
                  <a:cubicBezTo>
                    <a:pt x="19866" y="136195"/>
                    <a:pt x="20671" y="134750"/>
                    <a:pt x="20671" y="127325"/>
                  </a:cubicBezTo>
                  <a:lnTo>
                    <a:pt x="20671" y="60268"/>
                  </a:lnTo>
                  <a:cubicBezTo>
                    <a:pt x="20671" y="43615"/>
                    <a:pt x="20258" y="18533"/>
                    <a:pt x="20072" y="16527"/>
                  </a:cubicBezTo>
                  <a:cubicBezTo>
                    <a:pt x="19267" y="10108"/>
                    <a:pt x="17285" y="8502"/>
                    <a:pt x="9830" y="8502"/>
                  </a:cubicBezTo>
                  <a:lnTo>
                    <a:pt x="2603" y="8502"/>
                  </a:lnTo>
                  <a:cubicBezTo>
                    <a:pt x="1591" y="8502"/>
                    <a:pt x="992" y="8502"/>
                    <a:pt x="992" y="7096"/>
                  </a:cubicBezTo>
                  <a:lnTo>
                    <a:pt x="992" y="1880"/>
                  </a:lnTo>
                  <a:cubicBezTo>
                    <a:pt x="992" y="1277"/>
                    <a:pt x="1405" y="877"/>
                    <a:pt x="2396" y="877"/>
                  </a:cubicBezTo>
                  <a:cubicBezTo>
                    <a:pt x="6815" y="877"/>
                    <a:pt x="13877" y="1480"/>
                    <a:pt x="27135" y="1480"/>
                  </a:cubicBezTo>
                  <a:lnTo>
                    <a:pt x="35931" y="1480"/>
                  </a:lnTo>
                  <a:cubicBezTo>
                    <a:pt x="56003" y="1480"/>
                    <a:pt x="75703" y="1277"/>
                    <a:pt x="95588" y="1277"/>
                  </a:cubicBezTo>
                  <a:cubicBezTo>
                    <a:pt x="98789" y="1277"/>
                    <a:pt x="102609" y="877"/>
                    <a:pt x="103601" y="877"/>
                  </a:cubicBezTo>
                  <a:cubicBezTo>
                    <a:pt x="104612" y="877"/>
                    <a:pt x="105046" y="1277"/>
                    <a:pt x="105211" y="1880"/>
                  </a:cubicBezTo>
                  <a:cubicBezTo>
                    <a:pt x="106017" y="4689"/>
                    <a:pt x="114896" y="32177"/>
                    <a:pt x="115494" y="34184"/>
                  </a:cubicBezTo>
                  <a:cubicBezTo>
                    <a:pt x="115701" y="34987"/>
                    <a:pt x="115701" y="35589"/>
                    <a:pt x="114896" y="35990"/>
                  </a:cubicBezTo>
                  <a:lnTo>
                    <a:pt x="111881" y="37596"/>
                  </a:lnTo>
                  <a:cubicBezTo>
                    <a:pt x="111282" y="37856"/>
                    <a:pt x="110559" y="37592"/>
                    <a:pt x="110270" y="36993"/>
                  </a:cubicBezTo>
                  <a:cubicBezTo>
                    <a:pt x="109878" y="36192"/>
                    <a:pt x="94969" y="17130"/>
                    <a:pt x="90199" y="14120"/>
                  </a:cubicBezTo>
                  <a:cubicBezTo>
                    <a:pt x="85656" y="10997"/>
                    <a:pt x="80411" y="9127"/>
                    <a:pt x="74939" y="8702"/>
                  </a:cubicBezTo>
                  <a:lnTo>
                    <a:pt x="39173" y="7899"/>
                  </a:lnTo>
                  <a:close/>
                </a:path>
              </a:pathLst>
            </a:custGeom>
            <a:solidFill>
              <a:srgbClr val="285CED"/>
            </a:solidFill>
            <a:ln w="2063"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4FC071E1-B5B6-7B81-1CDF-76A9543EBE2A}"/>
                </a:ext>
              </a:extLst>
            </p:cNvPr>
            <p:cNvSpPr/>
            <p:nvPr/>
          </p:nvSpPr>
          <p:spPr>
            <a:xfrm>
              <a:off x="1879044" y="-591112"/>
              <a:ext cx="40683" cy="41413"/>
            </a:xfrm>
            <a:custGeom>
              <a:avLst/>
              <a:gdLst>
                <a:gd name="connsiteX0" fmla="*/ 30108 w 145752"/>
                <a:gd name="connsiteY0" fmla="*/ 135998 h 148366"/>
                <a:gd name="connsiteX1" fmla="*/ 600 w 145752"/>
                <a:gd name="connsiteY1" fmla="*/ 76405 h 148366"/>
                <a:gd name="connsiteX2" fmla="*/ 19391 w 145752"/>
                <a:gd name="connsiteY2" fmla="*/ 26403 h 148366"/>
                <a:gd name="connsiteX3" fmla="*/ 73844 w 145752"/>
                <a:gd name="connsiteY3" fmla="*/ 922 h 148366"/>
                <a:gd name="connsiteX4" fmla="*/ 118799 w 145752"/>
                <a:gd name="connsiteY4" fmla="*/ 16772 h 148366"/>
                <a:gd name="connsiteX5" fmla="*/ 146346 w 145752"/>
                <a:gd name="connsiteY5" fmla="*/ 76966 h 148366"/>
                <a:gd name="connsiteX6" fmla="*/ 131250 w 145752"/>
                <a:gd name="connsiteY6" fmla="*/ 120909 h 148366"/>
                <a:gd name="connsiteX7" fmla="*/ 73431 w 145752"/>
                <a:gd name="connsiteY7" fmla="*/ 149200 h 148366"/>
                <a:gd name="connsiteX8" fmla="*/ 30108 w 145752"/>
                <a:gd name="connsiteY8" fmla="*/ 135998 h 148366"/>
                <a:gd name="connsiteX9" fmla="*/ 126460 w 145752"/>
                <a:gd name="connsiteY9" fmla="*/ 78411 h 148366"/>
                <a:gd name="connsiteX10" fmla="*/ 72874 w 145752"/>
                <a:gd name="connsiteY10" fmla="*/ 8544 h 148366"/>
                <a:gd name="connsiteX11" fmla="*/ 41156 w 145752"/>
                <a:gd name="connsiteY11" fmla="*/ 20384 h 148366"/>
                <a:gd name="connsiteX12" fmla="*/ 21084 w 145752"/>
                <a:gd name="connsiteY12" fmla="*/ 69944 h 148366"/>
                <a:gd name="connsiteX13" fmla="*/ 74918 w 145752"/>
                <a:gd name="connsiteY13" fmla="*/ 141414 h 148366"/>
                <a:gd name="connsiteX14" fmla="*/ 126501 w 145752"/>
                <a:gd name="connsiteY14" fmla="*/ 78411 h 14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752" h="148366">
                  <a:moveTo>
                    <a:pt x="30108" y="135998"/>
                  </a:moveTo>
                  <a:cubicBezTo>
                    <a:pt x="15860" y="127370"/>
                    <a:pt x="600" y="105699"/>
                    <a:pt x="600" y="76405"/>
                  </a:cubicBezTo>
                  <a:cubicBezTo>
                    <a:pt x="806" y="58048"/>
                    <a:pt x="7435" y="40344"/>
                    <a:pt x="19391" y="26403"/>
                  </a:cubicBezTo>
                  <a:cubicBezTo>
                    <a:pt x="32359" y="9628"/>
                    <a:pt x="52637" y="141"/>
                    <a:pt x="73844" y="922"/>
                  </a:cubicBezTo>
                  <a:cubicBezTo>
                    <a:pt x="90261" y="571"/>
                    <a:pt x="106223" y="6206"/>
                    <a:pt x="118799" y="16772"/>
                  </a:cubicBezTo>
                  <a:cubicBezTo>
                    <a:pt x="136537" y="31687"/>
                    <a:pt x="146655" y="53788"/>
                    <a:pt x="146346" y="76966"/>
                  </a:cubicBezTo>
                  <a:cubicBezTo>
                    <a:pt x="146222" y="92866"/>
                    <a:pt x="140914" y="108295"/>
                    <a:pt x="131250" y="120909"/>
                  </a:cubicBezTo>
                  <a:cubicBezTo>
                    <a:pt x="117911" y="139400"/>
                    <a:pt x="96229" y="150013"/>
                    <a:pt x="73431" y="149200"/>
                  </a:cubicBezTo>
                  <a:cubicBezTo>
                    <a:pt x="58089" y="148639"/>
                    <a:pt x="43159" y="144087"/>
                    <a:pt x="30108" y="135998"/>
                  </a:cubicBezTo>
                  <a:close/>
                  <a:moveTo>
                    <a:pt x="126460" y="78411"/>
                  </a:moveTo>
                  <a:cubicBezTo>
                    <a:pt x="126460" y="34268"/>
                    <a:pt x="95155" y="8544"/>
                    <a:pt x="72874" y="8544"/>
                  </a:cubicBezTo>
                  <a:cubicBezTo>
                    <a:pt x="61021" y="7397"/>
                    <a:pt x="49354" y="11764"/>
                    <a:pt x="41156" y="20384"/>
                  </a:cubicBezTo>
                  <a:cubicBezTo>
                    <a:pt x="28311" y="33683"/>
                    <a:pt x="21084" y="51447"/>
                    <a:pt x="21084" y="69944"/>
                  </a:cubicBezTo>
                  <a:cubicBezTo>
                    <a:pt x="21084" y="122755"/>
                    <a:pt x="57861" y="141414"/>
                    <a:pt x="74918" y="141414"/>
                  </a:cubicBezTo>
                  <a:cubicBezTo>
                    <a:pt x="119088" y="141414"/>
                    <a:pt x="126501" y="96268"/>
                    <a:pt x="126501" y="78411"/>
                  </a:cubicBezTo>
                  <a:close/>
                </a:path>
              </a:pathLst>
            </a:custGeom>
            <a:solidFill>
              <a:srgbClr val="285CED"/>
            </a:solidFill>
            <a:ln w="2063"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1C804EF6-C0EF-4F31-5F83-CB439807747D}"/>
                </a:ext>
              </a:extLst>
            </p:cNvPr>
            <p:cNvSpPr/>
            <p:nvPr/>
          </p:nvSpPr>
          <p:spPr>
            <a:xfrm>
              <a:off x="1924181" y="-590484"/>
              <a:ext cx="32289" cy="40111"/>
            </a:xfrm>
            <a:custGeom>
              <a:avLst/>
              <a:gdLst>
                <a:gd name="connsiteX0" fmla="*/ 22282 w 115679"/>
                <a:gd name="connsiteY0" fmla="*/ 54249 h 143704"/>
                <a:gd name="connsiteX1" fmla="*/ 21890 w 115679"/>
                <a:gd name="connsiteY1" fmla="*/ 14721 h 143704"/>
                <a:gd name="connsiteX2" fmla="*/ 13650 w 115679"/>
                <a:gd name="connsiteY2" fmla="*/ 8902 h 143704"/>
                <a:gd name="connsiteX3" fmla="*/ 2004 w 115679"/>
                <a:gd name="connsiteY3" fmla="*/ 8902 h 143704"/>
                <a:gd name="connsiteX4" fmla="*/ 600 w 115679"/>
                <a:gd name="connsiteY4" fmla="*/ 7699 h 143704"/>
                <a:gd name="connsiteX5" fmla="*/ 600 w 115679"/>
                <a:gd name="connsiteY5" fmla="*/ 2281 h 143704"/>
                <a:gd name="connsiteX6" fmla="*/ 2004 w 115679"/>
                <a:gd name="connsiteY6" fmla="*/ 1077 h 143704"/>
                <a:gd name="connsiteX7" fmla="*/ 10037 w 115679"/>
                <a:gd name="connsiteY7" fmla="*/ 1278 h 143704"/>
                <a:gd name="connsiteX8" fmla="*/ 31120 w 115679"/>
                <a:gd name="connsiteY8" fmla="*/ 1680 h 143704"/>
                <a:gd name="connsiteX9" fmla="*/ 108246 w 115679"/>
                <a:gd name="connsiteY9" fmla="*/ 877 h 143704"/>
                <a:gd name="connsiteX10" fmla="*/ 116279 w 115679"/>
                <a:gd name="connsiteY10" fmla="*/ 36593 h 143704"/>
                <a:gd name="connsiteX11" fmla="*/ 115867 w 115679"/>
                <a:gd name="connsiteY11" fmla="*/ 37996 h 143704"/>
                <a:gd name="connsiteX12" fmla="*/ 112253 w 115679"/>
                <a:gd name="connsiteY12" fmla="*/ 39402 h 143704"/>
                <a:gd name="connsiteX13" fmla="*/ 110642 w 115679"/>
                <a:gd name="connsiteY13" fmla="*/ 37996 h 143704"/>
                <a:gd name="connsiteX14" fmla="*/ 97798 w 115679"/>
                <a:gd name="connsiteY14" fmla="*/ 19537 h 143704"/>
                <a:gd name="connsiteX15" fmla="*/ 83756 w 115679"/>
                <a:gd name="connsiteY15" fmla="*/ 10106 h 143704"/>
                <a:gd name="connsiteX16" fmla="*/ 40763 w 115679"/>
                <a:gd name="connsiteY16" fmla="*/ 8302 h 143704"/>
                <a:gd name="connsiteX17" fmla="*/ 40557 w 115679"/>
                <a:gd name="connsiteY17" fmla="*/ 63519 h 143704"/>
                <a:gd name="connsiteX18" fmla="*/ 40557 w 115679"/>
                <a:gd name="connsiteY18" fmla="*/ 73551 h 143704"/>
                <a:gd name="connsiteX19" fmla="*/ 66885 w 115679"/>
                <a:gd name="connsiteY19" fmla="*/ 72548 h 143704"/>
                <a:gd name="connsiteX20" fmla="*/ 75682 w 115679"/>
                <a:gd name="connsiteY20" fmla="*/ 63719 h 143704"/>
                <a:gd name="connsiteX21" fmla="*/ 77726 w 115679"/>
                <a:gd name="connsiteY21" fmla="*/ 53849 h 143704"/>
                <a:gd name="connsiteX22" fmla="*/ 79089 w 115679"/>
                <a:gd name="connsiteY22" fmla="*/ 52443 h 143704"/>
                <a:gd name="connsiteX23" fmla="*/ 83116 w 115679"/>
                <a:gd name="connsiteY23" fmla="*/ 52643 h 143704"/>
                <a:gd name="connsiteX24" fmla="*/ 84355 w 115679"/>
                <a:gd name="connsiteY24" fmla="*/ 53876 h 143704"/>
                <a:gd name="connsiteX25" fmla="*/ 84355 w 115679"/>
                <a:gd name="connsiteY25" fmla="*/ 54049 h 143704"/>
                <a:gd name="connsiteX26" fmla="*/ 83921 w 115679"/>
                <a:gd name="connsiteY26" fmla="*/ 76963 h 143704"/>
                <a:gd name="connsiteX27" fmla="*/ 84953 w 115679"/>
                <a:gd name="connsiteY27" fmla="*/ 97829 h 143704"/>
                <a:gd name="connsiteX28" fmla="*/ 83549 w 115679"/>
                <a:gd name="connsiteY28" fmla="*/ 99435 h 143704"/>
                <a:gd name="connsiteX29" fmla="*/ 79544 w 115679"/>
                <a:gd name="connsiteY29" fmla="*/ 100238 h 143704"/>
                <a:gd name="connsiteX30" fmla="*/ 78098 w 115679"/>
                <a:gd name="connsiteY30" fmla="*/ 98832 h 143704"/>
                <a:gd name="connsiteX31" fmla="*/ 75930 w 115679"/>
                <a:gd name="connsiteY31" fmla="*/ 89001 h 143704"/>
                <a:gd name="connsiteX32" fmla="*/ 67897 w 115679"/>
                <a:gd name="connsiteY32" fmla="*/ 81176 h 143704"/>
                <a:gd name="connsiteX33" fmla="*/ 40557 w 115679"/>
                <a:gd name="connsiteY33" fmla="*/ 79972 h 143704"/>
                <a:gd name="connsiteX34" fmla="*/ 40557 w 115679"/>
                <a:gd name="connsiteY34" fmla="*/ 87556 h 143704"/>
                <a:gd name="connsiteX35" fmla="*/ 40763 w 115679"/>
                <a:gd name="connsiteY35" fmla="*/ 130335 h 143704"/>
                <a:gd name="connsiteX36" fmla="*/ 48776 w 115679"/>
                <a:gd name="connsiteY36" fmla="*/ 136796 h 143704"/>
                <a:gd name="connsiteX37" fmla="*/ 58625 w 115679"/>
                <a:gd name="connsiteY37" fmla="*/ 136796 h 143704"/>
                <a:gd name="connsiteX38" fmla="*/ 60380 w 115679"/>
                <a:gd name="connsiteY38" fmla="*/ 137960 h 143704"/>
                <a:gd name="connsiteX39" fmla="*/ 60380 w 115679"/>
                <a:gd name="connsiteY39" fmla="*/ 142976 h 143704"/>
                <a:gd name="connsiteX40" fmla="*/ 58770 w 115679"/>
                <a:gd name="connsiteY40" fmla="*/ 144582 h 143704"/>
                <a:gd name="connsiteX41" fmla="*/ 31471 w 115679"/>
                <a:gd name="connsiteY41" fmla="*/ 143979 h 143704"/>
                <a:gd name="connsiteX42" fmla="*/ 5184 w 115679"/>
                <a:gd name="connsiteY42" fmla="*/ 144582 h 143704"/>
                <a:gd name="connsiteX43" fmla="*/ 3986 w 115679"/>
                <a:gd name="connsiteY43" fmla="*/ 143217 h 143704"/>
                <a:gd name="connsiteX44" fmla="*/ 3986 w 115679"/>
                <a:gd name="connsiteY44" fmla="*/ 137760 h 143704"/>
                <a:gd name="connsiteX45" fmla="*/ 5391 w 115679"/>
                <a:gd name="connsiteY45" fmla="*/ 136796 h 143704"/>
                <a:gd name="connsiteX46" fmla="*/ 14249 w 115679"/>
                <a:gd name="connsiteY46" fmla="*/ 136796 h 143704"/>
                <a:gd name="connsiteX47" fmla="*/ 21291 w 115679"/>
                <a:gd name="connsiteY47" fmla="*/ 132341 h 143704"/>
                <a:gd name="connsiteX48" fmla="*/ 22096 w 115679"/>
                <a:gd name="connsiteY48" fmla="*/ 68535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679" h="143704">
                  <a:moveTo>
                    <a:pt x="22282" y="54249"/>
                  </a:moveTo>
                  <a:cubicBezTo>
                    <a:pt x="22282" y="45421"/>
                    <a:pt x="21890" y="17130"/>
                    <a:pt x="21890" y="14721"/>
                  </a:cubicBezTo>
                  <a:cubicBezTo>
                    <a:pt x="21890" y="10708"/>
                    <a:pt x="19081" y="8902"/>
                    <a:pt x="13650" y="8902"/>
                  </a:cubicBezTo>
                  <a:lnTo>
                    <a:pt x="2004" y="8902"/>
                  </a:lnTo>
                  <a:cubicBezTo>
                    <a:pt x="1219" y="8902"/>
                    <a:pt x="600" y="8502"/>
                    <a:pt x="600" y="7699"/>
                  </a:cubicBezTo>
                  <a:lnTo>
                    <a:pt x="600" y="2281"/>
                  </a:lnTo>
                  <a:cubicBezTo>
                    <a:pt x="600" y="1478"/>
                    <a:pt x="1219" y="1077"/>
                    <a:pt x="2004" y="1077"/>
                  </a:cubicBezTo>
                  <a:cubicBezTo>
                    <a:pt x="2809" y="1077"/>
                    <a:pt x="5617" y="1278"/>
                    <a:pt x="10037" y="1278"/>
                  </a:cubicBezTo>
                  <a:cubicBezTo>
                    <a:pt x="14456" y="1278"/>
                    <a:pt x="21476" y="1680"/>
                    <a:pt x="31120" y="1680"/>
                  </a:cubicBezTo>
                  <a:cubicBezTo>
                    <a:pt x="34527" y="1680"/>
                    <a:pt x="105025" y="1680"/>
                    <a:pt x="108246" y="877"/>
                  </a:cubicBezTo>
                  <a:cubicBezTo>
                    <a:pt x="108845" y="4287"/>
                    <a:pt x="114855" y="31375"/>
                    <a:pt x="116279" y="36593"/>
                  </a:cubicBezTo>
                  <a:cubicBezTo>
                    <a:pt x="116279" y="37396"/>
                    <a:pt x="116279" y="37796"/>
                    <a:pt x="115867" y="37996"/>
                  </a:cubicBezTo>
                  <a:lnTo>
                    <a:pt x="112253" y="39402"/>
                  </a:lnTo>
                  <a:cubicBezTo>
                    <a:pt x="111654" y="39602"/>
                    <a:pt x="111241" y="39200"/>
                    <a:pt x="110642" y="37996"/>
                  </a:cubicBezTo>
                  <a:cubicBezTo>
                    <a:pt x="108845" y="34787"/>
                    <a:pt x="103621" y="27362"/>
                    <a:pt x="97798" y="19537"/>
                  </a:cubicBezTo>
                  <a:cubicBezTo>
                    <a:pt x="94391" y="14831"/>
                    <a:pt x="89414" y="11487"/>
                    <a:pt x="83756" y="10106"/>
                  </a:cubicBezTo>
                  <a:cubicBezTo>
                    <a:pt x="78738" y="8902"/>
                    <a:pt x="46772" y="8302"/>
                    <a:pt x="40763" y="8302"/>
                  </a:cubicBezTo>
                  <a:cubicBezTo>
                    <a:pt x="40763" y="10909"/>
                    <a:pt x="40557" y="51240"/>
                    <a:pt x="40557" y="63519"/>
                  </a:cubicBezTo>
                  <a:lnTo>
                    <a:pt x="40557" y="73551"/>
                  </a:lnTo>
                  <a:cubicBezTo>
                    <a:pt x="43365" y="73551"/>
                    <a:pt x="64634" y="72909"/>
                    <a:pt x="66885" y="72548"/>
                  </a:cubicBezTo>
                  <a:cubicBezTo>
                    <a:pt x="71304" y="71745"/>
                    <a:pt x="73906" y="69899"/>
                    <a:pt x="75682" y="63719"/>
                  </a:cubicBezTo>
                  <a:cubicBezTo>
                    <a:pt x="76570" y="60468"/>
                    <a:pt x="77251" y="57174"/>
                    <a:pt x="77726" y="53849"/>
                  </a:cubicBezTo>
                  <a:cubicBezTo>
                    <a:pt x="77726" y="53046"/>
                    <a:pt x="78284" y="52443"/>
                    <a:pt x="79089" y="52443"/>
                  </a:cubicBezTo>
                  <a:lnTo>
                    <a:pt x="83116" y="52643"/>
                  </a:lnTo>
                  <a:cubicBezTo>
                    <a:pt x="83797" y="52639"/>
                    <a:pt x="84355" y="53190"/>
                    <a:pt x="84355" y="53876"/>
                  </a:cubicBezTo>
                  <a:cubicBezTo>
                    <a:pt x="84355" y="53935"/>
                    <a:pt x="84355" y="53993"/>
                    <a:pt x="84355" y="54049"/>
                  </a:cubicBezTo>
                  <a:cubicBezTo>
                    <a:pt x="83921" y="57500"/>
                    <a:pt x="83921" y="74114"/>
                    <a:pt x="83921" y="76963"/>
                  </a:cubicBezTo>
                  <a:cubicBezTo>
                    <a:pt x="83921" y="84185"/>
                    <a:pt x="84561" y="93816"/>
                    <a:pt x="84953" y="97829"/>
                  </a:cubicBezTo>
                  <a:cubicBezTo>
                    <a:pt x="84953" y="98832"/>
                    <a:pt x="84561" y="99235"/>
                    <a:pt x="83549" y="99435"/>
                  </a:cubicBezTo>
                  <a:lnTo>
                    <a:pt x="79544" y="100238"/>
                  </a:lnTo>
                  <a:cubicBezTo>
                    <a:pt x="78532" y="100238"/>
                    <a:pt x="78325" y="99835"/>
                    <a:pt x="78098" y="98832"/>
                  </a:cubicBezTo>
                  <a:cubicBezTo>
                    <a:pt x="77850" y="97829"/>
                    <a:pt x="76529" y="91209"/>
                    <a:pt x="75930" y="89001"/>
                  </a:cubicBezTo>
                  <a:cubicBezTo>
                    <a:pt x="75290" y="84895"/>
                    <a:pt x="72027" y="81702"/>
                    <a:pt x="67897" y="81176"/>
                  </a:cubicBezTo>
                  <a:cubicBezTo>
                    <a:pt x="58811" y="80296"/>
                    <a:pt x="49663" y="79896"/>
                    <a:pt x="40557" y="79972"/>
                  </a:cubicBezTo>
                  <a:lnTo>
                    <a:pt x="40557" y="87556"/>
                  </a:lnTo>
                  <a:cubicBezTo>
                    <a:pt x="40557" y="93616"/>
                    <a:pt x="40763" y="127325"/>
                    <a:pt x="40763" y="130335"/>
                  </a:cubicBezTo>
                  <a:cubicBezTo>
                    <a:pt x="40763" y="135753"/>
                    <a:pt x="41754" y="136796"/>
                    <a:pt x="48776" y="136796"/>
                  </a:cubicBezTo>
                  <a:lnTo>
                    <a:pt x="58625" y="136796"/>
                  </a:lnTo>
                  <a:cubicBezTo>
                    <a:pt x="59823" y="136796"/>
                    <a:pt x="60380" y="137157"/>
                    <a:pt x="60380" y="137960"/>
                  </a:cubicBezTo>
                  <a:lnTo>
                    <a:pt x="60380" y="142976"/>
                  </a:lnTo>
                  <a:cubicBezTo>
                    <a:pt x="60380" y="144179"/>
                    <a:pt x="59988" y="144582"/>
                    <a:pt x="58770" y="144582"/>
                  </a:cubicBezTo>
                  <a:cubicBezTo>
                    <a:pt x="56808" y="144582"/>
                    <a:pt x="48776" y="143979"/>
                    <a:pt x="31471" y="143979"/>
                  </a:cubicBezTo>
                  <a:cubicBezTo>
                    <a:pt x="15818" y="143979"/>
                    <a:pt x="8199" y="144582"/>
                    <a:pt x="5184" y="144582"/>
                  </a:cubicBezTo>
                  <a:cubicBezTo>
                    <a:pt x="4379" y="144582"/>
                    <a:pt x="3986" y="144179"/>
                    <a:pt x="3986" y="143217"/>
                  </a:cubicBezTo>
                  <a:lnTo>
                    <a:pt x="3986" y="137760"/>
                  </a:lnTo>
                  <a:cubicBezTo>
                    <a:pt x="3986" y="136957"/>
                    <a:pt x="4585" y="136796"/>
                    <a:pt x="5391" y="136796"/>
                  </a:cubicBezTo>
                  <a:lnTo>
                    <a:pt x="14249" y="136796"/>
                  </a:lnTo>
                  <a:cubicBezTo>
                    <a:pt x="19473" y="136796"/>
                    <a:pt x="21084" y="135953"/>
                    <a:pt x="21291" y="132341"/>
                  </a:cubicBezTo>
                  <a:cubicBezTo>
                    <a:pt x="21476" y="128729"/>
                    <a:pt x="22096" y="103047"/>
                    <a:pt x="22096" y="68535"/>
                  </a:cubicBezTo>
                  <a:close/>
                </a:path>
              </a:pathLst>
            </a:custGeom>
            <a:solidFill>
              <a:srgbClr val="285CED"/>
            </a:solidFill>
            <a:ln w="2063"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9B0DBA01-FD1C-B254-1937-FF485D559CD8}"/>
                </a:ext>
              </a:extLst>
            </p:cNvPr>
            <p:cNvSpPr/>
            <p:nvPr/>
          </p:nvSpPr>
          <p:spPr>
            <a:xfrm>
              <a:off x="1967227" y="-592277"/>
              <a:ext cx="39163" cy="41838"/>
            </a:xfrm>
            <a:custGeom>
              <a:avLst/>
              <a:gdLst>
                <a:gd name="connsiteX0" fmla="*/ 61613 w 140308"/>
                <a:gd name="connsiteY0" fmla="*/ 15329 h 149889"/>
                <a:gd name="connsiteX1" fmla="*/ 56760 w 140308"/>
                <a:gd name="connsiteY1" fmla="*/ 15329 h 149889"/>
                <a:gd name="connsiteX2" fmla="*/ 25043 w 140308"/>
                <a:gd name="connsiteY2" fmla="*/ 17738 h 149889"/>
                <a:gd name="connsiteX3" fmla="*/ 7180 w 140308"/>
                <a:gd name="connsiteY3" fmla="*/ 41013 h 149889"/>
                <a:gd name="connsiteX4" fmla="*/ 5198 w 140308"/>
                <a:gd name="connsiteY4" fmla="*/ 42047 h 149889"/>
                <a:gd name="connsiteX5" fmla="*/ 5136 w 140308"/>
                <a:gd name="connsiteY5" fmla="*/ 42016 h 149889"/>
                <a:gd name="connsiteX6" fmla="*/ 1564 w 140308"/>
                <a:gd name="connsiteY6" fmla="*/ 41013 h 149889"/>
                <a:gd name="connsiteX7" fmla="*/ 758 w 140308"/>
                <a:gd name="connsiteY7" fmla="*/ 39407 h 149889"/>
                <a:gd name="connsiteX8" fmla="*/ 10196 w 140308"/>
                <a:gd name="connsiteY8" fmla="*/ 4094 h 149889"/>
                <a:gd name="connsiteX9" fmla="*/ 12157 w 140308"/>
                <a:gd name="connsiteY9" fmla="*/ 882 h 149889"/>
                <a:gd name="connsiteX10" fmla="*/ 14552 w 140308"/>
                <a:gd name="connsiteY10" fmla="*/ 1685 h 149889"/>
                <a:gd name="connsiteX11" fmla="*/ 17175 w 140308"/>
                <a:gd name="connsiteY11" fmla="*/ 3491 h 149889"/>
                <a:gd name="connsiteX12" fmla="*/ 28656 w 140308"/>
                <a:gd name="connsiteY12" fmla="*/ 6901 h 149889"/>
                <a:gd name="connsiteX13" fmla="*/ 66590 w 140308"/>
                <a:gd name="connsiteY13" fmla="*/ 8106 h 149889"/>
                <a:gd name="connsiteX14" fmla="*/ 76233 w 140308"/>
                <a:gd name="connsiteY14" fmla="*/ 8106 h 149889"/>
                <a:gd name="connsiteX15" fmla="*/ 116376 w 140308"/>
                <a:gd name="connsiteY15" fmla="*/ 6901 h 149889"/>
                <a:gd name="connsiteX16" fmla="*/ 126846 w 140308"/>
                <a:gd name="connsiteY16" fmla="*/ 4094 h 149889"/>
                <a:gd name="connsiteX17" fmla="*/ 130872 w 140308"/>
                <a:gd name="connsiteY17" fmla="*/ 1685 h 149889"/>
                <a:gd name="connsiteX18" fmla="*/ 133268 w 140308"/>
                <a:gd name="connsiteY18" fmla="*/ 882 h 149889"/>
                <a:gd name="connsiteX19" fmla="*/ 135085 w 140308"/>
                <a:gd name="connsiteY19" fmla="*/ 4094 h 149889"/>
                <a:gd name="connsiteX20" fmla="*/ 140908 w 140308"/>
                <a:gd name="connsiteY20" fmla="*/ 40210 h 149889"/>
                <a:gd name="connsiteX21" fmla="*/ 139690 w 140308"/>
                <a:gd name="connsiteY21" fmla="*/ 41816 h 149889"/>
                <a:gd name="connsiteX22" fmla="*/ 136489 w 140308"/>
                <a:gd name="connsiteY22" fmla="*/ 42617 h 149889"/>
                <a:gd name="connsiteX23" fmla="*/ 134878 w 140308"/>
                <a:gd name="connsiteY23" fmla="*/ 41213 h 149889"/>
                <a:gd name="connsiteX24" fmla="*/ 120630 w 140308"/>
                <a:gd name="connsiteY24" fmla="*/ 18741 h 149889"/>
                <a:gd name="connsiteX25" fmla="*/ 85897 w 140308"/>
                <a:gd name="connsiteY25" fmla="*/ 15329 h 149889"/>
                <a:gd name="connsiteX26" fmla="*/ 80239 w 140308"/>
                <a:gd name="connsiteY26" fmla="*/ 15329 h 149889"/>
                <a:gd name="connsiteX27" fmla="*/ 80239 w 140308"/>
                <a:gd name="connsiteY27" fmla="*/ 72555 h 149889"/>
                <a:gd name="connsiteX28" fmla="*/ 80239 w 140308"/>
                <a:gd name="connsiteY28" fmla="*/ 134955 h 149889"/>
                <a:gd name="connsiteX29" fmla="*/ 87074 w 140308"/>
                <a:gd name="connsiteY29" fmla="*/ 142981 h 149889"/>
                <a:gd name="connsiteX30" fmla="*/ 99712 w 140308"/>
                <a:gd name="connsiteY30" fmla="*/ 142981 h 149889"/>
                <a:gd name="connsiteX31" fmla="*/ 101715 w 140308"/>
                <a:gd name="connsiteY31" fmla="*/ 144948 h 149889"/>
                <a:gd name="connsiteX32" fmla="*/ 101715 w 140308"/>
                <a:gd name="connsiteY32" fmla="*/ 149161 h 149889"/>
                <a:gd name="connsiteX33" fmla="*/ 99712 w 140308"/>
                <a:gd name="connsiteY33" fmla="*/ 150767 h 149889"/>
                <a:gd name="connsiteX34" fmla="*/ 71608 w 140308"/>
                <a:gd name="connsiteY34" fmla="*/ 150164 h 149889"/>
                <a:gd name="connsiteX35" fmla="*/ 41108 w 140308"/>
                <a:gd name="connsiteY35" fmla="*/ 150767 h 149889"/>
                <a:gd name="connsiteX36" fmla="*/ 39291 w 140308"/>
                <a:gd name="connsiteY36" fmla="*/ 148760 h 149889"/>
                <a:gd name="connsiteX37" fmla="*/ 39291 w 140308"/>
                <a:gd name="connsiteY37" fmla="*/ 144748 h 149889"/>
                <a:gd name="connsiteX38" fmla="*/ 40695 w 140308"/>
                <a:gd name="connsiteY38" fmla="*/ 142780 h 149889"/>
                <a:gd name="connsiteX39" fmla="*/ 54344 w 140308"/>
                <a:gd name="connsiteY39" fmla="*/ 142780 h 149889"/>
                <a:gd name="connsiteX40" fmla="*/ 60973 w 140308"/>
                <a:gd name="connsiteY40" fmla="*/ 137926 h 149889"/>
                <a:gd name="connsiteX41" fmla="*/ 61572 w 140308"/>
                <a:gd name="connsiteY41" fmla="*/ 66655 h 14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08" h="149889">
                  <a:moveTo>
                    <a:pt x="61613" y="15329"/>
                  </a:moveTo>
                  <a:lnTo>
                    <a:pt x="56760" y="15329"/>
                  </a:lnTo>
                  <a:cubicBezTo>
                    <a:pt x="50338" y="15329"/>
                    <a:pt x="32662" y="15329"/>
                    <a:pt x="25043" y="17738"/>
                  </a:cubicBezTo>
                  <a:cubicBezTo>
                    <a:pt x="15956" y="20547"/>
                    <a:pt x="9947" y="34591"/>
                    <a:pt x="7180" y="41013"/>
                  </a:cubicBezTo>
                  <a:cubicBezTo>
                    <a:pt x="6933" y="41838"/>
                    <a:pt x="6045" y="42301"/>
                    <a:pt x="5198" y="42047"/>
                  </a:cubicBezTo>
                  <a:cubicBezTo>
                    <a:pt x="5177" y="42035"/>
                    <a:pt x="5177" y="42028"/>
                    <a:pt x="5136" y="42016"/>
                  </a:cubicBezTo>
                  <a:lnTo>
                    <a:pt x="1564" y="41013"/>
                  </a:lnTo>
                  <a:cubicBezTo>
                    <a:pt x="903" y="40811"/>
                    <a:pt x="304" y="40610"/>
                    <a:pt x="758" y="39407"/>
                  </a:cubicBezTo>
                  <a:cubicBezTo>
                    <a:pt x="2761" y="32184"/>
                    <a:pt x="9782" y="6300"/>
                    <a:pt x="10196" y="4094"/>
                  </a:cubicBezTo>
                  <a:cubicBezTo>
                    <a:pt x="10588" y="1885"/>
                    <a:pt x="11393" y="882"/>
                    <a:pt x="12157" y="882"/>
                  </a:cubicBezTo>
                  <a:cubicBezTo>
                    <a:pt x="13045" y="835"/>
                    <a:pt x="13871" y="1124"/>
                    <a:pt x="14552" y="1685"/>
                  </a:cubicBezTo>
                  <a:lnTo>
                    <a:pt x="17175" y="3491"/>
                  </a:lnTo>
                  <a:cubicBezTo>
                    <a:pt x="20458" y="6003"/>
                    <a:pt x="24526" y="7215"/>
                    <a:pt x="28656" y="6901"/>
                  </a:cubicBezTo>
                  <a:cubicBezTo>
                    <a:pt x="39291" y="7303"/>
                    <a:pt x="47716" y="8106"/>
                    <a:pt x="66590" y="8106"/>
                  </a:cubicBezTo>
                  <a:lnTo>
                    <a:pt x="76233" y="8106"/>
                  </a:lnTo>
                  <a:cubicBezTo>
                    <a:pt x="98101" y="8106"/>
                    <a:pt x="106733" y="7303"/>
                    <a:pt x="116376" y="6901"/>
                  </a:cubicBezTo>
                  <a:cubicBezTo>
                    <a:pt x="120073" y="6959"/>
                    <a:pt x="123686" y="5983"/>
                    <a:pt x="126846" y="4094"/>
                  </a:cubicBezTo>
                  <a:lnTo>
                    <a:pt x="130872" y="1685"/>
                  </a:lnTo>
                  <a:cubicBezTo>
                    <a:pt x="131595" y="1179"/>
                    <a:pt x="132400" y="903"/>
                    <a:pt x="133268" y="882"/>
                  </a:cubicBezTo>
                  <a:cubicBezTo>
                    <a:pt x="134279" y="882"/>
                    <a:pt x="134672" y="1443"/>
                    <a:pt x="135085" y="4094"/>
                  </a:cubicBezTo>
                  <a:cubicBezTo>
                    <a:pt x="135477" y="6742"/>
                    <a:pt x="139091" y="31382"/>
                    <a:pt x="140908" y="40210"/>
                  </a:cubicBezTo>
                  <a:cubicBezTo>
                    <a:pt x="140908" y="41213"/>
                    <a:pt x="140702" y="41613"/>
                    <a:pt x="139690" y="41816"/>
                  </a:cubicBezTo>
                  <a:lnTo>
                    <a:pt x="136489" y="42617"/>
                  </a:lnTo>
                  <a:cubicBezTo>
                    <a:pt x="135683" y="42819"/>
                    <a:pt x="135477" y="42617"/>
                    <a:pt x="134878" y="41213"/>
                  </a:cubicBezTo>
                  <a:cubicBezTo>
                    <a:pt x="133268" y="37200"/>
                    <a:pt x="127259" y="21951"/>
                    <a:pt x="120630" y="18741"/>
                  </a:cubicBezTo>
                  <a:cubicBezTo>
                    <a:pt x="114600" y="15731"/>
                    <a:pt x="95706" y="15329"/>
                    <a:pt x="85897" y="15329"/>
                  </a:cubicBezTo>
                  <a:lnTo>
                    <a:pt x="80239" y="15329"/>
                  </a:lnTo>
                  <a:lnTo>
                    <a:pt x="80239" y="72555"/>
                  </a:lnTo>
                  <a:cubicBezTo>
                    <a:pt x="80239" y="75323"/>
                    <a:pt x="80239" y="131545"/>
                    <a:pt x="80239" y="134955"/>
                  </a:cubicBezTo>
                  <a:cubicBezTo>
                    <a:pt x="80652" y="139971"/>
                    <a:pt x="82284" y="142981"/>
                    <a:pt x="87074" y="142981"/>
                  </a:cubicBezTo>
                  <a:lnTo>
                    <a:pt x="99712" y="142981"/>
                  </a:lnTo>
                  <a:cubicBezTo>
                    <a:pt x="101550" y="142981"/>
                    <a:pt x="101715" y="143544"/>
                    <a:pt x="101715" y="144948"/>
                  </a:cubicBezTo>
                  <a:lnTo>
                    <a:pt x="101715" y="149161"/>
                  </a:lnTo>
                  <a:cubicBezTo>
                    <a:pt x="101715" y="150164"/>
                    <a:pt x="101715" y="150767"/>
                    <a:pt x="99712" y="150767"/>
                  </a:cubicBezTo>
                  <a:cubicBezTo>
                    <a:pt x="97709" y="150767"/>
                    <a:pt x="91287" y="150164"/>
                    <a:pt x="71608" y="150164"/>
                  </a:cubicBezTo>
                  <a:cubicBezTo>
                    <a:pt x="51929" y="150164"/>
                    <a:pt x="43916" y="150767"/>
                    <a:pt x="41108" y="150767"/>
                  </a:cubicBezTo>
                  <a:cubicBezTo>
                    <a:pt x="39497" y="150767"/>
                    <a:pt x="39291" y="149964"/>
                    <a:pt x="39291" y="148760"/>
                  </a:cubicBezTo>
                  <a:lnTo>
                    <a:pt x="39291" y="144748"/>
                  </a:lnTo>
                  <a:cubicBezTo>
                    <a:pt x="39291" y="143342"/>
                    <a:pt x="39291" y="142780"/>
                    <a:pt x="40695" y="142780"/>
                  </a:cubicBezTo>
                  <a:lnTo>
                    <a:pt x="54344" y="142780"/>
                  </a:lnTo>
                  <a:cubicBezTo>
                    <a:pt x="57483" y="143133"/>
                    <a:pt x="60374" y="141020"/>
                    <a:pt x="60973" y="137926"/>
                  </a:cubicBezTo>
                  <a:cubicBezTo>
                    <a:pt x="61572" y="132107"/>
                    <a:pt x="61572" y="70507"/>
                    <a:pt x="61572" y="66655"/>
                  </a:cubicBezTo>
                  <a:close/>
                </a:path>
              </a:pathLst>
            </a:custGeom>
            <a:solidFill>
              <a:srgbClr val="285CED"/>
            </a:solidFill>
            <a:ln w="2063"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F32E1BDD-ECCA-46B7-667D-67AC6909D5DB}"/>
                </a:ext>
              </a:extLst>
            </p:cNvPr>
            <p:cNvSpPr/>
            <p:nvPr/>
          </p:nvSpPr>
          <p:spPr>
            <a:xfrm>
              <a:off x="2010097" y="-590428"/>
              <a:ext cx="34415" cy="39947"/>
            </a:xfrm>
            <a:custGeom>
              <a:avLst/>
              <a:gdLst>
                <a:gd name="connsiteX0" fmla="*/ 39153 w 123298"/>
                <a:gd name="connsiteY0" fmla="*/ 66729 h 143115"/>
                <a:gd name="connsiteX1" fmla="*/ 64635 w 123298"/>
                <a:gd name="connsiteY1" fmla="*/ 65525 h 143115"/>
                <a:gd name="connsiteX2" fmla="*/ 73865 w 123298"/>
                <a:gd name="connsiteY2" fmla="*/ 56658 h 143115"/>
                <a:gd name="connsiteX3" fmla="*/ 75516 w 123298"/>
                <a:gd name="connsiteY3" fmla="*/ 46826 h 143115"/>
                <a:gd name="connsiteX4" fmla="*/ 76673 w 123298"/>
                <a:gd name="connsiteY4" fmla="*/ 45421 h 143115"/>
                <a:gd name="connsiteX5" fmla="*/ 76921 w 123298"/>
                <a:gd name="connsiteY5" fmla="*/ 45421 h 143115"/>
                <a:gd name="connsiteX6" fmla="*/ 81897 w 123298"/>
                <a:gd name="connsiteY6" fmla="*/ 45621 h 143115"/>
                <a:gd name="connsiteX7" fmla="*/ 83219 w 123298"/>
                <a:gd name="connsiteY7" fmla="*/ 46709 h 143115"/>
                <a:gd name="connsiteX8" fmla="*/ 83137 w 123298"/>
                <a:gd name="connsiteY8" fmla="*/ 47227 h 143115"/>
                <a:gd name="connsiteX9" fmla="*/ 82538 w 123298"/>
                <a:gd name="connsiteY9" fmla="*/ 70102 h 143115"/>
                <a:gd name="connsiteX10" fmla="*/ 83736 w 123298"/>
                <a:gd name="connsiteY10" fmla="*/ 91009 h 143115"/>
                <a:gd name="connsiteX11" fmla="*/ 82579 w 123298"/>
                <a:gd name="connsiteY11" fmla="*/ 92609 h 143115"/>
                <a:gd name="connsiteX12" fmla="*/ 82538 w 123298"/>
                <a:gd name="connsiteY12" fmla="*/ 92613 h 143115"/>
                <a:gd name="connsiteX13" fmla="*/ 78118 w 123298"/>
                <a:gd name="connsiteY13" fmla="*/ 93216 h 143115"/>
                <a:gd name="connsiteX14" fmla="*/ 76529 w 123298"/>
                <a:gd name="connsiteY14" fmla="*/ 91410 h 143115"/>
                <a:gd name="connsiteX15" fmla="*/ 74319 w 123298"/>
                <a:gd name="connsiteY15" fmla="*/ 81979 h 143115"/>
                <a:gd name="connsiteX16" fmla="*/ 65688 w 123298"/>
                <a:gd name="connsiteY16" fmla="*/ 73953 h 143115"/>
                <a:gd name="connsiteX17" fmla="*/ 39153 w 123298"/>
                <a:gd name="connsiteY17" fmla="*/ 72950 h 143115"/>
                <a:gd name="connsiteX18" fmla="*/ 39153 w 123298"/>
                <a:gd name="connsiteY18" fmla="*/ 85391 h 143115"/>
                <a:gd name="connsiteX19" fmla="*/ 39586 w 123298"/>
                <a:gd name="connsiteY19" fmla="*/ 119700 h 143115"/>
                <a:gd name="connsiteX20" fmla="*/ 50985 w 123298"/>
                <a:gd name="connsiteY20" fmla="*/ 135351 h 143115"/>
                <a:gd name="connsiteX21" fmla="*/ 65832 w 123298"/>
                <a:gd name="connsiteY21" fmla="*/ 136756 h 143115"/>
                <a:gd name="connsiteX22" fmla="*/ 83508 w 123298"/>
                <a:gd name="connsiteY22" fmla="*/ 136195 h 143115"/>
                <a:gd name="connsiteX23" fmla="*/ 101019 w 123298"/>
                <a:gd name="connsiteY23" fmla="*/ 129132 h 143115"/>
                <a:gd name="connsiteX24" fmla="*/ 117477 w 123298"/>
                <a:gd name="connsiteY24" fmla="*/ 108063 h 143115"/>
                <a:gd name="connsiteX25" fmla="*/ 119873 w 123298"/>
                <a:gd name="connsiteY25" fmla="*/ 106860 h 143115"/>
                <a:gd name="connsiteX26" fmla="*/ 123135 w 123298"/>
                <a:gd name="connsiteY26" fmla="*/ 108666 h 143115"/>
                <a:gd name="connsiteX27" fmla="*/ 123486 w 123298"/>
                <a:gd name="connsiteY27" fmla="*/ 111475 h 143115"/>
                <a:gd name="connsiteX28" fmla="*/ 112851 w 123298"/>
                <a:gd name="connsiteY28" fmla="*/ 140969 h 143115"/>
                <a:gd name="connsiteX29" fmla="*/ 108433 w 123298"/>
                <a:gd name="connsiteY29" fmla="*/ 143979 h 143115"/>
                <a:gd name="connsiteX30" fmla="*/ 90963 w 123298"/>
                <a:gd name="connsiteY30" fmla="*/ 143578 h 143115"/>
                <a:gd name="connsiteX31" fmla="*/ 28105 w 123298"/>
                <a:gd name="connsiteY31" fmla="*/ 143378 h 143115"/>
                <a:gd name="connsiteX32" fmla="*/ 11048 w 123298"/>
                <a:gd name="connsiteY32" fmla="*/ 143578 h 143115"/>
                <a:gd name="connsiteX33" fmla="*/ 2417 w 123298"/>
                <a:gd name="connsiteY33" fmla="*/ 143979 h 143115"/>
                <a:gd name="connsiteX34" fmla="*/ 600 w 123298"/>
                <a:gd name="connsiteY34" fmla="*/ 142614 h 143115"/>
                <a:gd name="connsiteX35" fmla="*/ 600 w 123298"/>
                <a:gd name="connsiteY35" fmla="*/ 137157 h 143115"/>
                <a:gd name="connsiteX36" fmla="*/ 2603 w 123298"/>
                <a:gd name="connsiteY36" fmla="*/ 136195 h 143115"/>
                <a:gd name="connsiteX37" fmla="*/ 10635 w 123298"/>
                <a:gd name="connsiteY37" fmla="*/ 136195 h 143115"/>
                <a:gd name="connsiteX38" fmla="*/ 20671 w 123298"/>
                <a:gd name="connsiteY38" fmla="*/ 127325 h 143115"/>
                <a:gd name="connsiteX39" fmla="*/ 20671 w 123298"/>
                <a:gd name="connsiteY39" fmla="*/ 60268 h 143115"/>
                <a:gd name="connsiteX40" fmla="*/ 20114 w 123298"/>
                <a:gd name="connsiteY40" fmla="*/ 16527 h 143115"/>
                <a:gd name="connsiteX41" fmla="*/ 9830 w 123298"/>
                <a:gd name="connsiteY41" fmla="*/ 8502 h 143115"/>
                <a:gd name="connsiteX42" fmla="*/ 2603 w 123298"/>
                <a:gd name="connsiteY42" fmla="*/ 8502 h 143115"/>
                <a:gd name="connsiteX43" fmla="*/ 1013 w 123298"/>
                <a:gd name="connsiteY43" fmla="*/ 7096 h 143115"/>
                <a:gd name="connsiteX44" fmla="*/ 1013 w 123298"/>
                <a:gd name="connsiteY44" fmla="*/ 1880 h 143115"/>
                <a:gd name="connsiteX45" fmla="*/ 2417 w 123298"/>
                <a:gd name="connsiteY45" fmla="*/ 877 h 143115"/>
                <a:gd name="connsiteX46" fmla="*/ 27093 w 123298"/>
                <a:gd name="connsiteY46" fmla="*/ 1480 h 143115"/>
                <a:gd name="connsiteX47" fmla="*/ 35931 w 123298"/>
                <a:gd name="connsiteY47" fmla="*/ 1480 h 143115"/>
                <a:gd name="connsiteX48" fmla="*/ 95588 w 123298"/>
                <a:gd name="connsiteY48" fmla="*/ 1277 h 143115"/>
                <a:gd name="connsiteX49" fmla="*/ 103621 w 123298"/>
                <a:gd name="connsiteY49" fmla="*/ 877 h 143115"/>
                <a:gd name="connsiteX50" fmla="*/ 105232 w 123298"/>
                <a:gd name="connsiteY50" fmla="*/ 1880 h 143115"/>
                <a:gd name="connsiteX51" fmla="*/ 115453 w 123298"/>
                <a:gd name="connsiteY51" fmla="*/ 34184 h 143115"/>
                <a:gd name="connsiteX52" fmla="*/ 114854 w 123298"/>
                <a:gd name="connsiteY52" fmla="*/ 35990 h 143115"/>
                <a:gd name="connsiteX53" fmla="*/ 111840 w 123298"/>
                <a:gd name="connsiteY53" fmla="*/ 37596 h 143115"/>
                <a:gd name="connsiteX54" fmla="*/ 110249 w 123298"/>
                <a:gd name="connsiteY54" fmla="*/ 36993 h 143115"/>
                <a:gd name="connsiteX55" fmla="*/ 90178 w 123298"/>
                <a:gd name="connsiteY55" fmla="*/ 14120 h 143115"/>
                <a:gd name="connsiteX56" fmla="*/ 74918 w 123298"/>
                <a:gd name="connsiteY56" fmla="*/ 8702 h 143115"/>
                <a:gd name="connsiteX57" fmla="*/ 39153 w 123298"/>
                <a:gd name="connsiteY57" fmla="*/ 7899 h 14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298" h="143115">
                  <a:moveTo>
                    <a:pt x="39153" y="66729"/>
                  </a:moveTo>
                  <a:cubicBezTo>
                    <a:pt x="40743" y="66729"/>
                    <a:pt x="62260" y="65928"/>
                    <a:pt x="64635" y="65525"/>
                  </a:cubicBezTo>
                  <a:cubicBezTo>
                    <a:pt x="70499" y="64483"/>
                    <a:pt x="72109" y="62918"/>
                    <a:pt x="73865" y="56658"/>
                  </a:cubicBezTo>
                  <a:cubicBezTo>
                    <a:pt x="74794" y="53450"/>
                    <a:pt x="75352" y="50152"/>
                    <a:pt x="75516" y="46826"/>
                  </a:cubicBezTo>
                  <a:cubicBezTo>
                    <a:pt x="75434" y="46118"/>
                    <a:pt x="75951" y="45489"/>
                    <a:pt x="76673" y="45421"/>
                  </a:cubicBezTo>
                  <a:cubicBezTo>
                    <a:pt x="76756" y="45413"/>
                    <a:pt x="76838" y="45413"/>
                    <a:pt x="76921" y="45421"/>
                  </a:cubicBezTo>
                  <a:lnTo>
                    <a:pt x="81897" y="45621"/>
                  </a:lnTo>
                  <a:cubicBezTo>
                    <a:pt x="82579" y="45561"/>
                    <a:pt x="83137" y="46046"/>
                    <a:pt x="83219" y="46709"/>
                  </a:cubicBezTo>
                  <a:cubicBezTo>
                    <a:pt x="83219" y="46886"/>
                    <a:pt x="83178" y="47062"/>
                    <a:pt x="83137" y="47227"/>
                  </a:cubicBezTo>
                  <a:cubicBezTo>
                    <a:pt x="82538" y="50637"/>
                    <a:pt x="82538" y="67092"/>
                    <a:pt x="82538" y="70102"/>
                  </a:cubicBezTo>
                  <a:cubicBezTo>
                    <a:pt x="82538" y="77163"/>
                    <a:pt x="83343" y="86755"/>
                    <a:pt x="83736" y="91009"/>
                  </a:cubicBezTo>
                  <a:cubicBezTo>
                    <a:pt x="83859" y="91775"/>
                    <a:pt x="83343" y="92493"/>
                    <a:pt x="82579" y="92609"/>
                  </a:cubicBezTo>
                  <a:cubicBezTo>
                    <a:pt x="82538" y="92609"/>
                    <a:pt x="82538" y="92613"/>
                    <a:pt x="82538" y="92613"/>
                  </a:cubicBezTo>
                  <a:lnTo>
                    <a:pt x="78118" y="93216"/>
                  </a:lnTo>
                  <a:cubicBezTo>
                    <a:pt x="77086" y="93416"/>
                    <a:pt x="76673" y="92813"/>
                    <a:pt x="76529" y="91410"/>
                  </a:cubicBezTo>
                  <a:cubicBezTo>
                    <a:pt x="76115" y="88801"/>
                    <a:pt x="74918" y="84185"/>
                    <a:pt x="74319" y="81979"/>
                  </a:cubicBezTo>
                  <a:cubicBezTo>
                    <a:pt x="73679" y="77617"/>
                    <a:pt x="70086" y="74281"/>
                    <a:pt x="65688" y="73953"/>
                  </a:cubicBezTo>
                  <a:cubicBezTo>
                    <a:pt x="56251" y="72950"/>
                    <a:pt x="42353" y="72950"/>
                    <a:pt x="39153" y="72950"/>
                  </a:cubicBezTo>
                  <a:lnTo>
                    <a:pt x="39153" y="85391"/>
                  </a:lnTo>
                  <a:cubicBezTo>
                    <a:pt x="39153" y="96225"/>
                    <a:pt x="39586" y="115688"/>
                    <a:pt x="39586" y="119700"/>
                  </a:cubicBezTo>
                  <a:cubicBezTo>
                    <a:pt x="39586" y="130135"/>
                    <a:pt x="44769" y="134189"/>
                    <a:pt x="50985" y="135351"/>
                  </a:cubicBezTo>
                  <a:cubicBezTo>
                    <a:pt x="55879" y="136282"/>
                    <a:pt x="60855" y="136756"/>
                    <a:pt x="65832" y="136756"/>
                  </a:cubicBezTo>
                  <a:cubicBezTo>
                    <a:pt x="69301" y="136756"/>
                    <a:pt x="79337" y="136556"/>
                    <a:pt x="83508" y="136195"/>
                  </a:cubicBezTo>
                  <a:cubicBezTo>
                    <a:pt x="89806" y="135299"/>
                    <a:pt x="95836" y="132872"/>
                    <a:pt x="101019" y="129132"/>
                  </a:cubicBezTo>
                  <a:cubicBezTo>
                    <a:pt x="106987" y="122518"/>
                    <a:pt x="112500" y="115475"/>
                    <a:pt x="117477" y="108063"/>
                  </a:cubicBezTo>
                  <a:cubicBezTo>
                    <a:pt x="118076" y="107060"/>
                    <a:pt x="118675" y="106257"/>
                    <a:pt x="119873" y="106860"/>
                  </a:cubicBezTo>
                  <a:lnTo>
                    <a:pt x="123135" y="108666"/>
                  </a:lnTo>
                  <a:cubicBezTo>
                    <a:pt x="124085" y="109266"/>
                    <a:pt x="124085" y="109869"/>
                    <a:pt x="123486" y="111475"/>
                  </a:cubicBezTo>
                  <a:lnTo>
                    <a:pt x="112851" y="140969"/>
                  </a:lnTo>
                  <a:cubicBezTo>
                    <a:pt x="112294" y="142889"/>
                    <a:pt x="110435" y="144140"/>
                    <a:pt x="108433" y="143979"/>
                  </a:cubicBezTo>
                  <a:cubicBezTo>
                    <a:pt x="107441" y="143979"/>
                    <a:pt x="103022" y="143778"/>
                    <a:pt x="90963" y="143578"/>
                  </a:cubicBezTo>
                  <a:cubicBezTo>
                    <a:pt x="78924" y="143378"/>
                    <a:pt x="59410" y="143378"/>
                    <a:pt x="28105" y="143378"/>
                  </a:cubicBezTo>
                  <a:cubicBezTo>
                    <a:pt x="20671" y="143378"/>
                    <a:pt x="15055" y="143578"/>
                    <a:pt x="11048" y="143578"/>
                  </a:cubicBezTo>
                  <a:cubicBezTo>
                    <a:pt x="7021" y="143578"/>
                    <a:pt x="4213" y="143979"/>
                    <a:pt x="2417" y="143979"/>
                  </a:cubicBezTo>
                  <a:cubicBezTo>
                    <a:pt x="1198" y="143979"/>
                    <a:pt x="600" y="143578"/>
                    <a:pt x="600" y="142614"/>
                  </a:cubicBezTo>
                  <a:lnTo>
                    <a:pt x="600" y="137157"/>
                  </a:lnTo>
                  <a:cubicBezTo>
                    <a:pt x="600" y="136354"/>
                    <a:pt x="1198" y="136195"/>
                    <a:pt x="2603" y="136195"/>
                  </a:cubicBezTo>
                  <a:lnTo>
                    <a:pt x="10635" y="136195"/>
                  </a:lnTo>
                  <a:cubicBezTo>
                    <a:pt x="19866" y="136195"/>
                    <a:pt x="20671" y="134750"/>
                    <a:pt x="20671" y="127325"/>
                  </a:cubicBezTo>
                  <a:lnTo>
                    <a:pt x="20671" y="60268"/>
                  </a:lnTo>
                  <a:cubicBezTo>
                    <a:pt x="20671" y="43615"/>
                    <a:pt x="20278" y="18533"/>
                    <a:pt x="20114" y="16527"/>
                  </a:cubicBezTo>
                  <a:cubicBezTo>
                    <a:pt x="19308" y="10108"/>
                    <a:pt x="17264" y="8502"/>
                    <a:pt x="9830" y="8502"/>
                  </a:cubicBezTo>
                  <a:lnTo>
                    <a:pt x="2603" y="8502"/>
                  </a:lnTo>
                  <a:cubicBezTo>
                    <a:pt x="1612" y="8502"/>
                    <a:pt x="1013" y="8502"/>
                    <a:pt x="1013" y="7096"/>
                  </a:cubicBezTo>
                  <a:lnTo>
                    <a:pt x="1013" y="1880"/>
                  </a:lnTo>
                  <a:cubicBezTo>
                    <a:pt x="1013" y="1277"/>
                    <a:pt x="1405" y="877"/>
                    <a:pt x="2417" y="877"/>
                  </a:cubicBezTo>
                  <a:cubicBezTo>
                    <a:pt x="6836" y="877"/>
                    <a:pt x="13857" y="1480"/>
                    <a:pt x="27093" y="1480"/>
                  </a:cubicBezTo>
                  <a:lnTo>
                    <a:pt x="35931" y="1480"/>
                  </a:lnTo>
                  <a:cubicBezTo>
                    <a:pt x="56003" y="1480"/>
                    <a:pt x="75723" y="1277"/>
                    <a:pt x="95588" y="1277"/>
                  </a:cubicBezTo>
                  <a:cubicBezTo>
                    <a:pt x="98809" y="1277"/>
                    <a:pt x="102609" y="877"/>
                    <a:pt x="103621" y="877"/>
                  </a:cubicBezTo>
                  <a:cubicBezTo>
                    <a:pt x="104612" y="877"/>
                    <a:pt x="105025" y="1277"/>
                    <a:pt x="105232" y="1880"/>
                  </a:cubicBezTo>
                  <a:cubicBezTo>
                    <a:pt x="106037" y="4689"/>
                    <a:pt x="114854" y="32177"/>
                    <a:pt x="115453" y="34184"/>
                  </a:cubicBezTo>
                  <a:cubicBezTo>
                    <a:pt x="115453" y="34987"/>
                    <a:pt x="115453" y="35589"/>
                    <a:pt x="114854" y="35990"/>
                  </a:cubicBezTo>
                  <a:lnTo>
                    <a:pt x="111840" y="37596"/>
                  </a:lnTo>
                  <a:cubicBezTo>
                    <a:pt x="111241" y="37996"/>
                    <a:pt x="110435" y="37395"/>
                    <a:pt x="110249" y="36993"/>
                  </a:cubicBezTo>
                  <a:cubicBezTo>
                    <a:pt x="110043" y="36593"/>
                    <a:pt x="94990" y="17130"/>
                    <a:pt x="90178" y="14120"/>
                  </a:cubicBezTo>
                  <a:cubicBezTo>
                    <a:pt x="85635" y="10997"/>
                    <a:pt x="80369" y="9127"/>
                    <a:pt x="74918" y="8702"/>
                  </a:cubicBezTo>
                  <a:lnTo>
                    <a:pt x="39153" y="7899"/>
                  </a:lnTo>
                  <a:close/>
                </a:path>
              </a:pathLst>
            </a:custGeom>
            <a:solidFill>
              <a:srgbClr val="285CED"/>
            </a:solidFill>
            <a:ln w="2063"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163266F4-F56A-ADEB-7374-0306C6DDB3DD}"/>
                </a:ext>
              </a:extLst>
            </p:cNvPr>
            <p:cNvSpPr/>
            <p:nvPr/>
          </p:nvSpPr>
          <p:spPr>
            <a:xfrm>
              <a:off x="2048879" y="-591046"/>
              <a:ext cx="36980" cy="41346"/>
            </a:xfrm>
            <a:custGeom>
              <a:avLst/>
              <a:gdLst>
                <a:gd name="connsiteX0" fmla="*/ 22125 w 132487"/>
                <a:gd name="connsiteY0" fmla="*/ 130344 h 148127"/>
                <a:gd name="connsiteX1" fmla="*/ 608 w 132487"/>
                <a:gd name="connsiteY1" fmla="*/ 74163 h 148127"/>
                <a:gd name="connsiteX2" fmla="*/ 21155 w 132487"/>
                <a:gd name="connsiteY2" fmla="*/ 20952 h 148127"/>
                <a:gd name="connsiteX3" fmla="*/ 71333 w 132487"/>
                <a:gd name="connsiteY3" fmla="*/ 887 h 148127"/>
                <a:gd name="connsiteX4" fmla="*/ 111931 w 132487"/>
                <a:gd name="connsiteY4" fmla="*/ 11921 h 148127"/>
                <a:gd name="connsiteX5" fmla="*/ 115937 w 132487"/>
                <a:gd name="connsiteY5" fmla="*/ 11921 h 148127"/>
                <a:gd name="connsiteX6" fmla="*/ 117548 w 132487"/>
                <a:gd name="connsiteY6" fmla="*/ 6103 h 148127"/>
                <a:gd name="connsiteX7" fmla="*/ 120170 w 132487"/>
                <a:gd name="connsiteY7" fmla="*/ 4899 h 148127"/>
                <a:gd name="connsiteX8" fmla="*/ 122359 w 132487"/>
                <a:gd name="connsiteY8" fmla="*/ 8109 h 148127"/>
                <a:gd name="connsiteX9" fmla="*/ 127377 w 132487"/>
                <a:gd name="connsiteY9" fmla="*/ 47034 h 148127"/>
                <a:gd name="connsiteX10" fmla="*/ 126592 w 132487"/>
                <a:gd name="connsiteY10" fmla="*/ 49043 h 148127"/>
                <a:gd name="connsiteX11" fmla="*/ 123577 w 132487"/>
                <a:gd name="connsiteY11" fmla="*/ 49885 h 148127"/>
                <a:gd name="connsiteX12" fmla="*/ 121574 w 132487"/>
                <a:gd name="connsiteY12" fmla="*/ 48279 h 148127"/>
                <a:gd name="connsiteX13" fmla="*/ 105860 w 132487"/>
                <a:gd name="connsiteY13" fmla="*/ 23359 h 148127"/>
                <a:gd name="connsiteX14" fmla="*/ 70941 w 132487"/>
                <a:gd name="connsiteY14" fmla="*/ 7909 h 148127"/>
                <a:gd name="connsiteX15" fmla="*/ 20762 w 132487"/>
                <a:gd name="connsiteY15" fmla="*/ 69147 h 148127"/>
                <a:gd name="connsiteX16" fmla="*/ 40028 w 132487"/>
                <a:gd name="connsiteY16" fmla="*/ 120713 h 148127"/>
                <a:gd name="connsiteX17" fmla="*/ 78561 w 132487"/>
                <a:gd name="connsiteY17" fmla="*/ 137567 h 148127"/>
                <a:gd name="connsiteX18" fmla="*/ 128182 w 132487"/>
                <a:gd name="connsiteY18" fmla="*/ 112085 h 148127"/>
                <a:gd name="connsiteX19" fmla="*/ 129793 w 132487"/>
                <a:gd name="connsiteY19" fmla="*/ 111482 h 148127"/>
                <a:gd name="connsiteX20" fmla="*/ 132415 w 132487"/>
                <a:gd name="connsiteY20" fmla="*/ 113489 h 148127"/>
                <a:gd name="connsiteX21" fmla="*/ 132808 w 132487"/>
                <a:gd name="connsiteY21" fmla="*/ 115295 h 148127"/>
                <a:gd name="connsiteX22" fmla="*/ 72944 w 132487"/>
                <a:gd name="connsiteY22" fmla="*/ 149004 h 148127"/>
                <a:gd name="connsiteX23" fmla="*/ 22125 w 132487"/>
                <a:gd name="connsiteY23" fmla="*/ 130344 h 14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487" h="148127">
                  <a:moveTo>
                    <a:pt x="22125" y="130344"/>
                  </a:moveTo>
                  <a:cubicBezTo>
                    <a:pt x="7670" y="116701"/>
                    <a:pt x="608" y="93426"/>
                    <a:pt x="608" y="74163"/>
                  </a:cubicBezTo>
                  <a:cubicBezTo>
                    <a:pt x="319" y="54434"/>
                    <a:pt x="7670" y="35362"/>
                    <a:pt x="21155" y="20952"/>
                  </a:cubicBezTo>
                  <a:cubicBezTo>
                    <a:pt x="34536" y="7808"/>
                    <a:pt x="52604" y="577"/>
                    <a:pt x="71333" y="887"/>
                  </a:cubicBezTo>
                  <a:cubicBezTo>
                    <a:pt x="85603" y="1048"/>
                    <a:pt x="99562" y="4848"/>
                    <a:pt x="111931" y="11921"/>
                  </a:cubicBezTo>
                  <a:cubicBezTo>
                    <a:pt x="114533" y="13527"/>
                    <a:pt x="115545" y="13327"/>
                    <a:pt x="115937" y="11921"/>
                  </a:cubicBezTo>
                  <a:lnTo>
                    <a:pt x="117548" y="6103"/>
                  </a:lnTo>
                  <a:cubicBezTo>
                    <a:pt x="117960" y="4899"/>
                    <a:pt x="118311" y="4899"/>
                    <a:pt x="120170" y="4899"/>
                  </a:cubicBezTo>
                  <a:cubicBezTo>
                    <a:pt x="122008" y="4899"/>
                    <a:pt x="122359" y="5300"/>
                    <a:pt x="122359" y="8109"/>
                  </a:cubicBezTo>
                  <a:cubicBezTo>
                    <a:pt x="122359" y="12122"/>
                    <a:pt x="126386" y="41418"/>
                    <a:pt x="127377" y="47034"/>
                  </a:cubicBezTo>
                  <a:cubicBezTo>
                    <a:pt x="127377" y="48037"/>
                    <a:pt x="127377" y="48840"/>
                    <a:pt x="126592" y="49043"/>
                  </a:cubicBezTo>
                  <a:lnTo>
                    <a:pt x="123577" y="49885"/>
                  </a:lnTo>
                  <a:cubicBezTo>
                    <a:pt x="122565" y="49885"/>
                    <a:pt x="122132" y="49885"/>
                    <a:pt x="121574" y="48279"/>
                  </a:cubicBezTo>
                  <a:cubicBezTo>
                    <a:pt x="117960" y="39046"/>
                    <a:pt x="112653" y="30585"/>
                    <a:pt x="105860" y="23359"/>
                  </a:cubicBezTo>
                  <a:cubicBezTo>
                    <a:pt x="97001" y="13434"/>
                    <a:pt x="84260" y="7808"/>
                    <a:pt x="70941" y="7909"/>
                  </a:cubicBezTo>
                  <a:cubicBezTo>
                    <a:pt x="34804" y="7909"/>
                    <a:pt x="20556" y="39812"/>
                    <a:pt x="20762" y="69147"/>
                  </a:cubicBezTo>
                  <a:cubicBezTo>
                    <a:pt x="20927" y="88067"/>
                    <a:pt x="27742" y="106330"/>
                    <a:pt x="40028" y="120713"/>
                  </a:cubicBezTo>
                  <a:cubicBezTo>
                    <a:pt x="53678" y="135963"/>
                    <a:pt x="65159" y="137567"/>
                    <a:pt x="78561" y="137567"/>
                  </a:cubicBezTo>
                  <a:cubicBezTo>
                    <a:pt x="98240" y="137511"/>
                    <a:pt x="116701" y="128037"/>
                    <a:pt x="128182" y="112085"/>
                  </a:cubicBezTo>
                  <a:cubicBezTo>
                    <a:pt x="128802" y="111082"/>
                    <a:pt x="129194" y="110882"/>
                    <a:pt x="129793" y="111482"/>
                  </a:cubicBezTo>
                  <a:lnTo>
                    <a:pt x="132415" y="113489"/>
                  </a:lnTo>
                  <a:cubicBezTo>
                    <a:pt x="133014" y="113891"/>
                    <a:pt x="133365" y="114292"/>
                    <a:pt x="132808" y="115295"/>
                  </a:cubicBezTo>
                  <a:cubicBezTo>
                    <a:pt x="120769" y="132751"/>
                    <a:pt x="101296" y="149004"/>
                    <a:pt x="72944" y="149004"/>
                  </a:cubicBezTo>
                  <a:cubicBezTo>
                    <a:pt x="49259" y="148804"/>
                    <a:pt x="34164" y="141379"/>
                    <a:pt x="22125" y="130344"/>
                  </a:cubicBezTo>
                  <a:close/>
                </a:path>
              </a:pathLst>
            </a:custGeom>
            <a:solidFill>
              <a:srgbClr val="285CED"/>
            </a:solidFill>
            <a:ln w="2063"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666CF35C-A37D-2582-93A0-2CAA6DD63D84}"/>
                </a:ext>
              </a:extLst>
            </p:cNvPr>
            <p:cNvSpPr/>
            <p:nvPr/>
          </p:nvSpPr>
          <p:spPr>
            <a:xfrm>
              <a:off x="2089972" y="-590428"/>
              <a:ext cx="43713" cy="40044"/>
            </a:xfrm>
            <a:custGeom>
              <a:avLst/>
              <a:gdLst>
                <a:gd name="connsiteX0" fmla="*/ 20465 w 156607"/>
                <a:gd name="connsiteY0" fmla="*/ 64483 h 143462"/>
                <a:gd name="connsiteX1" fmla="*/ 20073 w 156607"/>
                <a:gd name="connsiteY1" fmla="*/ 21745 h 143462"/>
                <a:gd name="connsiteX2" fmla="*/ 11235 w 156607"/>
                <a:gd name="connsiteY2" fmla="*/ 8702 h 143462"/>
                <a:gd name="connsiteX3" fmla="*/ 1798 w 156607"/>
                <a:gd name="connsiteY3" fmla="*/ 8702 h 143462"/>
                <a:gd name="connsiteX4" fmla="*/ 600 w 156607"/>
                <a:gd name="connsiteY4" fmla="*/ 7096 h 143462"/>
                <a:gd name="connsiteX5" fmla="*/ 600 w 156607"/>
                <a:gd name="connsiteY5" fmla="*/ 2281 h 143462"/>
                <a:gd name="connsiteX6" fmla="*/ 2210 w 156607"/>
                <a:gd name="connsiteY6" fmla="*/ 877 h 143462"/>
                <a:gd name="connsiteX7" fmla="*/ 30315 w 156607"/>
                <a:gd name="connsiteY7" fmla="*/ 1480 h 143462"/>
                <a:gd name="connsiteX8" fmla="*/ 57015 w 156607"/>
                <a:gd name="connsiteY8" fmla="*/ 877 h 143462"/>
                <a:gd name="connsiteX9" fmla="*/ 59018 w 156607"/>
                <a:gd name="connsiteY9" fmla="*/ 1880 h 143462"/>
                <a:gd name="connsiteX10" fmla="*/ 59018 w 156607"/>
                <a:gd name="connsiteY10" fmla="*/ 7096 h 143462"/>
                <a:gd name="connsiteX11" fmla="*/ 57407 w 156607"/>
                <a:gd name="connsiteY11" fmla="*/ 8702 h 143462"/>
                <a:gd name="connsiteX12" fmla="*/ 47165 w 156607"/>
                <a:gd name="connsiteY12" fmla="*/ 8702 h 143462"/>
                <a:gd name="connsiteX13" fmla="*/ 39132 w 156607"/>
                <a:gd name="connsiteY13" fmla="*/ 20139 h 143462"/>
                <a:gd name="connsiteX14" fmla="*/ 38740 w 156607"/>
                <a:gd name="connsiteY14" fmla="*/ 60710 h 143462"/>
                <a:gd name="connsiteX15" fmla="*/ 38740 w 156607"/>
                <a:gd name="connsiteY15" fmla="*/ 64122 h 143462"/>
                <a:gd name="connsiteX16" fmla="*/ 41156 w 156607"/>
                <a:gd name="connsiteY16" fmla="*/ 65686 h 143462"/>
                <a:gd name="connsiteX17" fmla="*/ 115454 w 156607"/>
                <a:gd name="connsiteY17" fmla="*/ 65686 h 143462"/>
                <a:gd name="connsiteX18" fmla="*/ 119480 w 156607"/>
                <a:gd name="connsiteY18" fmla="*/ 62716 h 143462"/>
                <a:gd name="connsiteX19" fmla="*/ 119480 w 156607"/>
                <a:gd name="connsiteY19" fmla="*/ 60710 h 143462"/>
                <a:gd name="connsiteX20" fmla="*/ 118881 w 156607"/>
                <a:gd name="connsiteY20" fmla="*/ 18936 h 143462"/>
                <a:gd name="connsiteX21" fmla="*/ 112253 w 156607"/>
                <a:gd name="connsiteY21" fmla="*/ 8702 h 143462"/>
                <a:gd name="connsiteX22" fmla="*/ 101804 w 156607"/>
                <a:gd name="connsiteY22" fmla="*/ 8702 h 143462"/>
                <a:gd name="connsiteX23" fmla="*/ 100400 w 156607"/>
                <a:gd name="connsiteY23" fmla="*/ 7298 h 143462"/>
                <a:gd name="connsiteX24" fmla="*/ 100400 w 156607"/>
                <a:gd name="connsiteY24" fmla="*/ 2080 h 143462"/>
                <a:gd name="connsiteX25" fmla="*/ 101619 w 156607"/>
                <a:gd name="connsiteY25" fmla="*/ 877 h 143462"/>
                <a:gd name="connsiteX26" fmla="*/ 128112 w 156607"/>
                <a:gd name="connsiteY26" fmla="*/ 1480 h 143462"/>
                <a:gd name="connsiteX27" fmla="*/ 153800 w 156607"/>
                <a:gd name="connsiteY27" fmla="*/ 877 h 143462"/>
                <a:gd name="connsiteX28" fmla="*/ 155452 w 156607"/>
                <a:gd name="connsiteY28" fmla="*/ 2483 h 143462"/>
                <a:gd name="connsiteX29" fmla="*/ 155452 w 156607"/>
                <a:gd name="connsiteY29" fmla="*/ 7298 h 143462"/>
                <a:gd name="connsiteX30" fmla="*/ 153800 w 156607"/>
                <a:gd name="connsiteY30" fmla="*/ 8702 h 143462"/>
                <a:gd name="connsiteX31" fmla="*/ 144756 w 156607"/>
                <a:gd name="connsiteY31" fmla="*/ 8702 h 143462"/>
                <a:gd name="connsiteX32" fmla="*/ 138333 w 156607"/>
                <a:gd name="connsiteY32" fmla="*/ 19336 h 143462"/>
                <a:gd name="connsiteX33" fmla="*/ 137941 w 156607"/>
                <a:gd name="connsiteY33" fmla="*/ 63480 h 143462"/>
                <a:gd name="connsiteX34" fmla="*/ 137941 w 156607"/>
                <a:gd name="connsiteY34" fmla="*/ 70302 h 143462"/>
                <a:gd name="connsiteX35" fmla="*/ 138540 w 156607"/>
                <a:gd name="connsiteY35" fmla="*/ 126283 h 143462"/>
                <a:gd name="connsiteX36" fmla="*/ 146573 w 156607"/>
                <a:gd name="connsiteY36" fmla="*/ 136354 h 143462"/>
                <a:gd name="connsiteX37" fmla="*/ 155452 w 156607"/>
                <a:gd name="connsiteY37" fmla="*/ 136354 h 143462"/>
                <a:gd name="connsiteX38" fmla="*/ 157207 w 156607"/>
                <a:gd name="connsiteY38" fmla="*/ 137718 h 143462"/>
                <a:gd name="connsiteX39" fmla="*/ 157207 w 156607"/>
                <a:gd name="connsiteY39" fmla="*/ 142534 h 143462"/>
                <a:gd name="connsiteX40" fmla="*/ 155597 w 156607"/>
                <a:gd name="connsiteY40" fmla="*/ 144140 h 143462"/>
                <a:gd name="connsiteX41" fmla="*/ 130321 w 156607"/>
                <a:gd name="connsiteY41" fmla="*/ 143537 h 143462"/>
                <a:gd name="connsiteX42" fmla="*/ 100400 w 156607"/>
                <a:gd name="connsiteY42" fmla="*/ 144140 h 143462"/>
                <a:gd name="connsiteX43" fmla="*/ 99202 w 156607"/>
                <a:gd name="connsiteY43" fmla="*/ 142949 h 143462"/>
                <a:gd name="connsiteX44" fmla="*/ 99202 w 156607"/>
                <a:gd name="connsiteY44" fmla="*/ 142775 h 143462"/>
                <a:gd name="connsiteX45" fmla="*/ 99202 w 156607"/>
                <a:gd name="connsiteY45" fmla="*/ 137718 h 143462"/>
                <a:gd name="connsiteX46" fmla="*/ 100813 w 156607"/>
                <a:gd name="connsiteY46" fmla="*/ 136354 h 143462"/>
                <a:gd name="connsiteX47" fmla="*/ 113451 w 156607"/>
                <a:gd name="connsiteY47" fmla="*/ 136354 h 143462"/>
                <a:gd name="connsiteX48" fmla="*/ 118881 w 156607"/>
                <a:gd name="connsiteY48" fmla="*/ 127084 h 143462"/>
                <a:gd name="connsiteX49" fmla="*/ 119480 w 156607"/>
                <a:gd name="connsiteY49" fmla="*/ 78127 h 143462"/>
                <a:gd name="connsiteX50" fmla="*/ 119480 w 156607"/>
                <a:gd name="connsiteY50" fmla="*/ 75318 h 143462"/>
                <a:gd name="connsiteX51" fmla="*/ 115062 w 156607"/>
                <a:gd name="connsiteY51" fmla="*/ 72909 h 143462"/>
                <a:gd name="connsiteX52" fmla="*/ 41755 w 156607"/>
                <a:gd name="connsiteY52" fmla="*/ 72909 h 143462"/>
                <a:gd name="connsiteX53" fmla="*/ 38946 w 156607"/>
                <a:gd name="connsiteY53" fmla="*/ 74876 h 143462"/>
                <a:gd name="connsiteX54" fmla="*/ 38946 w 156607"/>
                <a:gd name="connsiteY54" fmla="*/ 79330 h 143462"/>
                <a:gd name="connsiteX55" fmla="*/ 39339 w 156607"/>
                <a:gd name="connsiteY55" fmla="*/ 129693 h 143462"/>
                <a:gd name="connsiteX56" fmla="*/ 45761 w 156607"/>
                <a:gd name="connsiteY56" fmla="*/ 136556 h 143462"/>
                <a:gd name="connsiteX57" fmla="*/ 55632 w 156607"/>
                <a:gd name="connsiteY57" fmla="*/ 136556 h 143462"/>
                <a:gd name="connsiteX58" fmla="*/ 57242 w 156607"/>
                <a:gd name="connsiteY58" fmla="*/ 137921 h 143462"/>
                <a:gd name="connsiteX59" fmla="*/ 57242 w 156607"/>
                <a:gd name="connsiteY59" fmla="*/ 142976 h 143462"/>
                <a:gd name="connsiteX60" fmla="*/ 55632 w 156607"/>
                <a:gd name="connsiteY60" fmla="*/ 144340 h 143462"/>
                <a:gd name="connsiteX61" fmla="*/ 30315 w 156607"/>
                <a:gd name="connsiteY61" fmla="*/ 143739 h 143462"/>
                <a:gd name="connsiteX62" fmla="*/ 2210 w 156607"/>
                <a:gd name="connsiteY62" fmla="*/ 144340 h 143462"/>
                <a:gd name="connsiteX63" fmla="*/ 806 w 156607"/>
                <a:gd name="connsiteY63" fmla="*/ 142976 h 143462"/>
                <a:gd name="connsiteX64" fmla="*/ 806 w 156607"/>
                <a:gd name="connsiteY64" fmla="*/ 137718 h 143462"/>
                <a:gd name="connsiteX65" fmla="*/ 2210 w 156607"/>
                <a:gd name="connsiteY65" fmla="*/ 136556 h 143462"/>
                <a:gd name="connsiteX66" fmla="*/ 14249 w 156607"/>
                <a:gd name="connsiteY66" fmla="*/ 136556 h 143462"/>
                <a:gd name="connsiteX67" fmla="*/ 19866 w 156607"/>
                <a:gd name="connsiteY67" fmla="*/ 126884 h 143462"/>
                <a:gd name="connsiteX68" fmla="*/ 20465 w 156607"/>
                <a:gd name="connsiteY68" fmla="*/ 73311 h 1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6607" h="143462">
                  <a:moveTo>
                    <a:pt x="20465" y="64483"/>
                  </a:moveTo>
                  <a:cubicBezTo>
                    <a:pt x="20465" y="52042"/>
                    <a:pt x="20073" y="24955"/>
                    <a:pt x="20073" y="21745"/>
                  </a:cubicBezTo>
                  <a:cubicBezTo>
                    <a:pt x="20073" y="11511"/>
                    <a:pt x="18668" y="8702"/>
                    <a:pt x="11235" y="8702"/>
                  </a:cubicBezTo>
                  <a:lnTo>
                    <a:pt x="1798" y="8702"/>
                  </a:lnTo>
                  <a:cubicBezTo>
                    <a:pt x="806" y="8702"/>
                    <a:pt x="600" y="8302"/>
                    <a:pt x="600" y="7096"/>
                  </a:cubicBezTo>
                  <a:lnTo>
                    <a:pt x="600" y="2281"/>
                  </a:lnTo>
                  <a:cubicBezTo>
                    <a:pt x="600" y="1277"/>
                    <a:pt x="1157" y="877"/>
                    <a:pt x="2210" y="877"/>
                  </a:cubicBezTo>
                  <a:cubicBezTo>
                    <a:pt x="6216" y="877"/>
                    <a:pt x="12639" y="1480"/>
                    <a:pt x="30315" y="1480"/>
                  </a:cubicBezTo>
                  <a:cubicBezTo>
                    <a:pt x="45967" y="1480"/>
                    <a:pt x="53195" y="877"/>
                    <a:pt x="57015" y="877"/>
                  </a:cubicBezTo>
                  <a:cubicBezTo>
                    <a:pt x="58460" y="877"/>
                    <a:pt x="59018" y="1077"/>
                    <a:pt x="59018" y="1880"/>
                  </a:cubicBezTo>
                  <a:lnTo>
                    <a:pt x="59018" y="7096"/>
                  </a:lnTo>
                  <a:cubicBezTo>
                    <a:pt x="59018" y="8302"/>
                    <a:pt x="58605" y="8702"/>
                    <a:pt x="57407" y="8702"/>
                  </a:cubicBezTo>
                  <a:lnTo>
                    <a:pt x="47165" y="8702"/>
                  </a:lnTo>
                  <a:cubicBezTo>
                    <a:pt x="40350" y="8702"/>
                    <a:pt x="39132" y="12114"/>
                    <a:pt x="39132" y="20139"/>
                  </a:cubicBezTo>
                  <a:cubicBezTo>
                    <a:pt x="39132" y="22949"/>
                    <a:pt x="38740" y="49433"/>
                    <a:pt x="38740" y="60710"/>
                  </a:cubicBezTo>
                  <a:lnTo>
                    <a:pt x="38740" y="64122"/>
                  </a:lnTo>
                  <a:cubicBezTo>
                    <a:pt x="38740" y="65125"/>
                    <a:pt x="39339" y="65686"/>
                    <a:pt x="41156" y="65686"/>
                  </a:cubicBezTo>
                  <a:lnTo>
                    <a:pt x="115454" y="65686"/>
                  </a:lnTo>
                  <a:cubicBezTo>
                    <a:pt x="118469" y="65686"/>
                    <a:pt x="119480" y="65286"/>
                    <a:pt x="119480" y="62716"/>
                  </a:cubicBezTo>
                  <a:lnTo>
                    <a:pt x="119480" y="60710"/>
                  </a:lnTo>
                  <a:cubicBezTo>
                    <a:pt x="119480" y="49272"/>
                    <a:pt x="118881" y="21343"/>
                    <a:pt x="118881" y="18936"/>
                  </a:cubicBezTo>
                  <a:cubicBezTo>
                    <a:pt x="118881" y="12515"/>
                    <a:pt x="118076" y="8702"/>
                    <a:pt x="112253" y="8702"/>
                  </a:cubicBezTo>
                  <a:lnTo>
                    <a:pt x="101804" y="8702"/>
                  </a:lnTo>
                  <a:cubicBezTo>
                    <a:pt x="100813" y="8702"/>
                    <a:pt x="100400" y="8302"/>
                    <a:pt x="100400" y="7298"/>
                  </a:cubicBezTo>
                  <a:lnTo>
                    <a:pt x="100400" y="2080"/>
                  </a:lnTo>
                  <a:cubicBezTo>
                    <a:pt x="100400" y="1277"/>
                    <a:pt x="100400" y="877"/>
                    <a:pt x="101619" y="877"/>
                  </a:cubicBezTo>
                  <a:cubicBezTo>
                    <a:pt x="105624" y="877"/>
                    <a:pt x="114463" y="1480"/>
                    <a:pt x="128112" y="1480"/>
                  </a:cubicBezTo>
                  <a:cubicBezTo>
                    <a:pt x="141762" y="1480"/>
                    <a:pt x="149980" y="877"/>
                    <a:pt x="153800" y="877"/>
                  </a:cubicBezTo>
                  <a:cubicBezTo>
                    <a:pt x="155205" y="877"/>
                    <a:pt x="155452" y="1277"/>
                    <a:pt x="155452" y="2483"/>
                  </a:cubicBezTo>
                  <a:lnTo>
                    <a:pt x="155452" y="7298"/>
                  </a:lnTo>
                  <a:cubicBezTo>
                    <a:pt x="155452" y="8502"/>
                    <a:pt x="154998" y="8702"/>
                    <a:pt x="153800" y="8702"/>
                  </a:cubicBezTo>
                  <a:lnTo>
                    <a:pt x="144756" y="8702"/>
                  </a:lnTo>
                  <a:cubicBezTo>
                    <a:pt x="138953" y="8702"/>
                    <a:pt x="138333" y="12114"/>
                    <a:pt x="138333" y="19336"/>
                  </a:cubicBezTo>
                  <a:cubicBezTo>
                    <a:pt x="138333" y="22146"/>
                    <a:pt x="137941" y="56055"/>
                    <a:pt x="137941" y="63480"/>
                  </a:cubicBezTo>
                  <a:lnTo>
                    <a:pt x="137941" y="70302"/>
                  </a:lnTo>
                  <a:cubicBezTo>
                    <a:pt x="137941" y="76721"/>
                    <a:pt x="138333" y="114846"/>
                    <a:pt x="138540" y="126283"/>
                  </a:cubicBezTo>
                  <a:cubicBezTo>
                    <a:pt x="138540" y="133505"/>
                    <a:pt x="140543" y="136354"/>
                    <a:pt x="146573" y="136354"/>
                  </a:cubicBezTo>
                  <a:lnTo>
                    <a:pt x="155452" y="136354"/>
                  </a:lnTo>
                  <a:cubicBezTo>
                    <a:pt x="156815" y="136354"/>
                    <a:pt x="157207" y="136715"/>
                    <a:pt x="157207" y="137718"/>
                  </a:cubicBezTo>
                  <a:lnTo>
                    <a:pt x="157207" y="142534"/>
                  </a:lnTo>
                  <a:cubicBezTo>
                    <a:pt x="157207" y="143739"/>
                    <a:pt x="156815" y="144140"/>
                    <a:pt x="155597" y="144140"/>
                  </a:cubicBezTo>
                  <a:cubicBezTo>
                    <a:pt x="151591" y="144140"/>
                    <a:pt x="144962" y="143537"/>
                    <a:pt x="130321" y="143537"/>
                  </a:cubicBezTo>
                  <a:cubicBezTo>
                    <a:pt x="112852" y="143537"/>
                    <a:pt x="106223" y="144140"/>
                    <a:pt x="100400" y="144140"/>
                  </a:cubicBezTo>
                  <a:cubicBezTo>
                    <a:pt x="99718" y="144144"/>
                    <a:pt x="99202" y="143609"/>
                    <a:pt x="99202" y="142949"/>
                  </a:cubicBezTo>
                  <a:cubicBezTo>
                    <a:pt x="99202" y="142889"/>
                    <a:pt x="99202" y="142831"/>
                    <a:pt x="99202" y="142775"/>
                  </a:cubicBezTo>
                  <a:lnTo>
                    <a:pt x="99202" y="137718"/>
                  </a:lnTo>
                  <a:cubicBezTo>
                    <a:pt x="99202" y="136715"/>
                    <a:pt x="99595" y="136354"/>
                    <a:pt x="100813" y="136354"/>
                  </a:cubicBezTo>
                  <a:lnTo>
                    <a:pt x="113451" y="136354"/>
                  </a:lnTo>
                  <a:cubicBezTo>
                    <a:pt x="118262" y="136354"/>
                    <a:pt x="118881" y="132341"/>
                    <a:pt x="118881" y="127084"/>
                  </a:cubicBezTo>
                  <a:cubicBezTo>
                    <a:pt x="118881" y="117655"/>
                    <a:pt x="119480" y="85349"/>
                    <a:pt x="119480" y="78127"/>
                  </a:cubicBezTo>
                  <a:lnTo>
                    <a:pt x="119480" y="75318"/>
                  </a:lnTo>
                  <a:cubicBezTo>
                    <a:pt x="119480" y="73111"/>
                    <a:pt x="118469" y="72909"/>
                    <a:pt x="115062" y="72909"/>
                  </a:cubicBezTo>
                  <a:lnTo>
                    <a:pt x="41755" y="72909"/>
                  </a:lnTo>
                  <a:cubicBezTo>
                    <a:pt x="39545" y="72909"/>
                    <a:pt x="38946" y="73511"/>
                    <a:pt x="38946" y="74876"/>
                  </a:cubicBezTo>
                  <a:lnTo>
                    <a:pt x="38946" y="79330"/>
                  </a:lnTo>
                  <a:cubicBezTo>
                    <a:pt x="38946" y="84749"/>
                    <a:pt x="39132" y="115649"/>
                    <a:pt x="39339" y="129693"/>
                  </a:cubicBezTo>
                  <a:cubicBezTo>
                    <a:pt x="39339" y="134550"/>
                    <a:pt x="41548" y="136556"/>
                    <a:pt x="45761" y="136556"/>
                  </a:cubicBezTo>
                  <a:lnTo>
                    <a:pt x="55632" y="136556"/>
                  </a:lnTo>
                  <a:cubicBezTo>
                    <a:pt x="56850" y="136556"/>
                    <a:pt x="57242" y="136917"/>
                    <a:pt x="57242" y="137921"/>
                  </a:cubicBezTo>
                  <a:lnTo>
                    <a:pt x="57242" y="142976"/>
                  </a:lnTo>
                  <a:cubicBezTo>
                    <a:pt x="57242" y="143939"/>
                    <a:pt x="56850" y="144340"/>
                    <a:pt x="55632" y="144340"/>
                  </a:cubicBezTo>
                  <a:cubicBezTo>
                    <a:pt x="51625" y="144340"/>
                    <a:pt x="44770" y="143739"/>
                    <a:pt x="30315" y="143739"/>
                  </a:cubicBezTo>
                  <a:cubicBezTo>
                    <a:pt x="13052" y="143739"/>
                    <a:pt x="7022" y="144340"/>
                    <a:pt x="2210" y="144340"/>
                  </a:cubicBezTo>
                  <a:cubicBezTo>
                    <a:pt x="1199" y="144340"/>
                    <a:pt x="806" y="143939"/>
                    <a:pt x="806" y="142976"/>
                  </a:cubicBezTo>
                  <a:lnTo>
                    <a:pt x="806" y="137718"/>
                  </a:lnTo>
                  <a:cubicBezTo>
                    <a:pt x="806" y="136917"/>
                    <a:pt x="1405" y="136556"/>
                    <a:pt x="2210" y="136556"/>
                  </a:cubicBezTo>
                  <a:lnTo>
                    <a:pt x="14249" y="136556"/>
                  </a:lnTo>
                  <a:cubicBezTo>
                    <a:pt x="19267" y="136556"/>
                    <a:pt x="19866" y="131699"/>
                    <a:pt x="19866" y="126884"/>
                  </a:cubicBezTo>
                  <a:cubicBezTo>
                    <a:pt x="20073" y="117453"/>
                    <a:pt x="20465" y="78527"/>
                    <a:pt x="20465" y="73311"/>
                  </a:cubicBezTo>
                  <a:close/>
                </a:path>
              </a:pathLst>
            </a:custGeom>
            <a:solidFill>
              <a:srgbClr val="285CED"/>
            </a:solidFill>
            <a:ln w="2063"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FB3976C5-0FE6-D93B-FFB1-596284F110FB}"/>
                </a:ext>
              </a:extLst>
            </p:cNvPr>
            <p:cNvSpPr/>
            <p:nvPr/>
          </p:nvSpPr>
          <p:spPr>
            <a:xfrm>
              <a:off x="2137610" y="-590542"/>
              <a:ext cx="41033" cy="40506"/>
            </a:xfrm>
            <a:custGeom>
              <a:avLst/>
              <a:gdLst>
                <a:gd name="connsiteX0" fmla="*/ 23273 w 147005"/>
                <a:gd name="connsiteY0" fmla="*/ 27974 h 145117"/>
                <a:gd name="connsiteX1" fmla="*/ 10057 w 147005"/>
                <a:gd name="connsiteY1" fmla="*/ 9312 h 145117"/>
                <a:gd name="connsiteX2" fmla="*/ 1838 w 147005"/>
                <a:gd name="connsiteY2" fmla="*/ 9112 h 145117"/>
                <a:gd name="connsiteX3" fmla="*/ 600 w 147005"/>
                <a:gd name="connsiteY3" fmla="*/ 7880 h 145117"/>
                <a:gd name="connsiteX4" fmla="*/ 600 w 147005"/>
                <a:gd name="connsiteY4" fmla="*/ 7708 h 145117"/>
                <a:gd name="connsiteX5" fmla="*/ 600 w 147005"/>
                <a:gd name="connsiteY5" fmla="*/ 2490 h 145117"/>
                <a:gd name="connsiteX6" fmla="*/ 1838 w 147005"/>
                <a:gd name="connsiteY6" fmla="*/ 1287 h 145117"/>
                <a:gd name="connsiteX7" fmla="*/ 7455 w 147005"/>
                <a:gd name="connsiteY7" fmla="*/ 1487 h 145117"/>
                <a:gd name="connsiteX8" fmla="*/ 21662 w 147005"/>
                <a:gd name="connsiteY8" fmla="*/ 1889 h 145117"/>
                <a:gd name="connsiteX9" fmla="*/ 35167 w 147005"/>
                <a:gd name="connsiteY9" fmla="*/ 1487 h 145117"/>
                <a:gd name="connsiteX10" fmla="*/ 40970 w 147005"/>
                <a:gd name="connsiteY10" fmla="*/ 4096 h 145117"/>
                <a:gd name="connsiteX11" fmla="*/ 83137 w 147005"/>
                <a:gd name="connsiteY11" fmla="*/ 58671 h 145117"/>
                <a:gd name="connsiteX12" fmla="*/ 124126 w 147005"/>
                <a:gd name="connsiteY12" fmla="*/ 109476 h 145117"/>
                <a:gd name="connsiteX13" fmla="*/ 124932 w 147005"/>
                <a:gd name="connsiteY13" fmla="*/ 109476 h 145117"/>
                <a:gd name="connsiteX14" fmla="*/ 124932 w 147005"/>
                <a:gd name="connsiteY14" fmla="*/ 85398 h 145117"/>
                <a:gd name="connsiteX15" fmla="*/ 124291 w 147005"/>
                <a:gd name="connsiteY15" fmla="*/ 47676 h 145117"/>
                <a:gd name="connsiteX16" fmla="*/ 121876 w 147005"/>
                <a:gd name="connsiteY16" fmla="*/ 16737 h 145117"/>
                <a:gd name="connsiteX17" fmla="*/ 110869 w 147005"/>
                <a:gd name="connsiteY17" fmla="*/ 8711 h 145117"/>
                <a:gd name="connsiteX18" fmla="*/ 104447 w 147005"/>
                <a:gd name="connsiteY18" fmla="*/ 8711 h 145117"/>
                <a:gd name="connsiteX19" fmla="*/ 103250 w 147005"/>
                <a:gd name="connsiteY19" fmla="*/ 7306 h 145117"/>
                <a:gd name="connsiteX20" fmla="*/ 103250 w 147005"/>
                <a:gd name="connsiteY20" fmla="*/ 2090 h 145117"/>
                <a:gd name="connsiteX21" fmla="*/ 104199 w 147005"/>
                <a:gd name="connsiteY21" fmla="*/ 886 h 145117"/>
                <a:gd name="connsiteX22" fmla="*/ 104447 w 147005"/>
                <a:gd name="connsiteY22" fmla="*/ 886 h 145117"/>
                <a:gd name="connsiteX23" fmla="*/ 126522 w 147005"/>
                <a:gd name="connsiteY23" fmla="*/ 1487 h 145117"/>
                <a:gd name="connsiteX24" fmla="*/ 145994 w 147005"/>
                <a:gd name="connsiteY24" fmla="*/ 886 h 145117"/>
                <a:gd name="connsiteX25" fmla="*/ 147605 w 147005"/>
                <a:gd name="connsiteY25" fmla="*/ 2290 h 145117"/>
                <a:gd name="connsiteX26" fmla="*/ 147605 w 147005"/>
                <a:gd name="connsiteY26" fmla="*/ 7306 h 145117"/>
                <a:gd name="connsiteX27" fmla="*/ 146407 w 147005"/>
                <a:gd name="connsiteY27" fmla="*/ 8711 h 145117"/>
                <a:gd name="connsiteX28" fmla="*/ 140853 w 147005"/>
                <a:gd name="connsiteY28" fmla="*/ 8711 h 145117"/>
                <a:gd name="connsiteX29" fmla="*/ 132841 w 147005"/>
                <a:gd name="connsiteY29" fmla="*/ 19746 h 145117"/>
                <a:gd name="connsiteX30" fmla="*/ 132035 w 147005"/>
                <a:gd name="connsiteY30" fmla="*/ 66096 h 145117"/>
                <a:gd name="connsiteX31" fmla="*/ 132035 w 147005"/>
                <a:gd name="connsiteY31" fmla="*/ 141179 h 145117"/>
                <a:gd name="connsiteX32" fmla="*/ 131023 w 147005"/>
                <a:gd name="connsiteY32" fmla="*/ 145994 h 145117"/>
                <a:gd name="connsiteX33" fmla="*/ 126212 w 147005"/>
                <a:gd name="connsiteY33" fmla="*/ 142824 h 145117"/>
                <a:gd name="connsiteX34" fmla="*/ 101721 w 147005"/>
                <a:gd name="connsiteY34" fmla="*/ 111885 h 145117"/>
                <a:gd name="connsiteX35" fmla="*/ 71821 w 147005"/>
                <a:gd name="connsiteY35" fmla="*/ 74763 h 145117"/>
                <a:gd name="connsiteX36" fmla="*/ 31430 w 147005"/>
                <a:gd name="connsiteY36" fmla="*/ 24762 h 145117"/>
                <a:gd name="connsiteX37" fmla="*/ 30211 w 147005"/>
                <a:gd name="connsiteY37" fmla="*/ 24762 h 145117"/>
                <a:gd name="connsiteX38" fmla="*/ 30211 w 147005"/>
                <a:gd name="connsiteY38" fmla="*/ 69347 h 145117"/>
                <a:gd name="connsiteX39" fmla="*/ 32235 w 147005"/>
                <a:gd name="connsiteY39" fmla="*/ 124726 h 145117"/>
                <a:gd name="connsiteX40" fmla="*/ 39648 w 147005"/>
                <a:gd name="connsiteY40" fmla="*/ 136402 h 145117"/>
                <a:gd name="connsiteX41" fmla="*/ 45678 w 147005"/>
                <a:gd name="connsiteY41" fmla="*/ 136402 h 145117"/>
                <a:gd name="connsiteX42" fmla="*/ 47289 w 147005"/>
                <a:gd name="connsiteY42" fmla="*/ 138169 h 145117"/>
                <a:gd name="connsiteX43" fmla="*/ 47289 w 147005"/>
                <a:gd name="connsiteY43" fmla="*/ 142582 h 145117"/>
                <a:gd name="connsiteX44" fmla="*/ 45678 w 147005"/>
                <a:gd name="connsiteY44" fmla="*/ 144188 h 145117"/>
                <a:gd name="connsiteX45" fmla="*/ 26164 w 147005"/>
                <a:gd name="connsiteY45" fmla="*/ 143586 h 145117"/>
                <a:gd name="connsiteX46" fmla="*/ 6092 w 147005"/>
                <a:gd name="connsiteY46" fmla="*/ 144188 h 145117"/>
                <a:gd name="connsiteX47" fmla="*/ 5039 w 147005"/>
                <a:gd name="connsiteY47" fmla="*/ 142824 h 145117"/>
                <a:gd name="connsiteX48" fmla="*/ 5039 w 147005"/>
                <a:gd name="connsiteY48" fmla="*/ 137567 h 145117"/>
                <a:gd name="connsiteX49" fmla="*/ 6299 w 147005"/>
                <a:gd name="connsiteY49" fmla="*/ 136402 h 145117"/>
                <a:gd name="connsiteX50" fmla="*/ 13113 w 147005"/>
                <a:gd name="connsiteY50" fmla="*/ 136402 h 145117"/>
                <a:gd name="connsiteX51" fmla="*/ 22117 w 147005"/>
                <a:gd name="connsiteY51" fmla="*/ 124123 h 145117"/>
                <a:gd name="connsiteX52" fmla="*/ 22922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273" y="27974"/>
                  </a:moveTo>
                  <a:cubicBezTo>
                    <a:pt x="23273" y="15934"/>
                    <a:pt x="17284" y="9514"/>
                    <a:pt x="10057" y="9312"/>
                  </a:cubicBezTo>
                  <a:lnTo>
                    <a:pt x="1838" y="9112"/>
                  </a:lnTo>
                  <a:cubicBezTo>
                    <a:pt x="1157" y="9116"/>
                    <a:pt x="600" y="8567"/>
                    <a:pt x="600" y="7880"/>
                  </a:cubicBezTo>
                  <a:cubicBezTo>
                    <a:pt x="600" y="7820"/>
                    <a:pt x="600" y="7764"/>
                    <a:pt x="600" y="7708"/>
                  </a:cubicBezTo>
                  <a:lnTo>
                    <a:pt x="600" y="2490"/>
                  </a:lnTo>
                  <a:cubicBezTo>
                    <a:pt x="600" y="1687"/>
                    <a:pt x="827" y="1287"/>
                    <a:pt x="1838" y="1287"/>
                  </a:cubicBezTo>
                  <a:cubicBezTo>
                    <a:pt x="2850" y="1287"/>
                    <a:pt x="4399" y="1487"/>
                    <a:pt x="7455" y="1487"/>
                  </a:cubicBezTo>
                  <a:cubicBezTo>
                    <a:pt x="10511" y="1487"/>
                    <a:pt x="14889" y="1889"/>
                    <a:pt x="21662" y="1889"/>
                  </a:cubicBezTo>
                  <a:cubicBezTo>
                    <a:pt x="28456" y="1889"/>
                    <a:pt x="32751" y="1487"/>
                    <a:pt x="35167" y="1487"/>
                  </a:cubicBezTo>
                  <a:cubicBezTo>
                    <a:pt x="37397" y="1367"/>
                    <a:pt x="39566" y="2337"/>
                    <a:pt x="40970" y="4096"/>
                  </a:cubicBezTo>
                  <a:cubicBezTo>
                    <a:pt x="41982" y="5299"/>
                    <a:pt x="81134" y="55903"/>
                    <a:pt x="83137" y="58671"/>
                  </a:cubicBezTo>
                  <a:cubicBezTo>
                    <a:pt x="85140" y="61442"/>
                    <a:pt x="119274" y="103056"/>
                    <a:pt x="124126" y="109476"/>
                  </a:cubicBezTo>
                  <a:lnTo>
                    <a:pt x="124932" y="109476"/>
                  </a:lnTo>
                  <a:lnTo>
                    <a:pt x="124932" y="85398"/>
                  </a:lnTo>
                  <a:cubicBezTo>
                    <a:pt x="124932" y="67541"/>
                    <a:pt x="124932" y="57710"/>
                    <a:pt x="124291" y="47676"/>
                  </a:cubicBezTo>
                  <a:cubicBezTo>
                    <a:pt x="124209" y="37320"/>
                    <a:pt x="123404" y="26981"/>
                    <a:pt x="121876" y="16737"/>
                  </a:cubicBezTo>
                  <a:cubicBezTo>
                    <a:pt x="120636" y="11768"/>
                    <a:pt x="116011" y="8398"/>
                    <a:pt x="110869" y="8711"/>
                  </a:cubicBezTo>
                  <a:lnTo>
                    <a:pt x="104447" y="8711"/>
                  </a:lnTo>
                  <a:cubicBezTo>
                    <a:pt x="103642" y="8711"/>
                    <a:pt x="103250" y="8309"/>
                    <a:pt x="103250" y="7306"/>
                  </a:cubicBezTo>
                  <a:lnTo>
                    <a:pt x="103250" y="2090"/>
                  </a:lnTo>
                  <a:cubicBezTo>
                    <a:pt x="103167" y="1495"/>
                    <a:pt x="103600" y="959"/>
                    <a:pt x="104199" y="886"/>
                  </a:cubicBezTo>
                  <a:cubicBezTo>
                    <a:pt x="104282" y="874"/>
                    <a:pt x="104365" y="874"/>
                    <a:pt x="104447" y="886"/>
                  </a:cubicBezTo>
                  <a:cubicBezTo>
                    <a:pt x="107255" y="886"/>
                    <a:pt x="113678" y="1487"/>
                    <a:pt x="126522" y="1487"/>
                  </a:cubicBezTo>
                  <a:cubicBezTo>
                    <a:pt x="138581" y="1487"/>
                    <a:pt x="143392" y="886"/>
                    <a:pt x="145994" y="886"/>
                  </a:cubicBezTo>
                  <a:cubicBezTo>
                    <a:pt x="147398" y="886"/>
                    <a:pt x="147605" y="1487"/>
                    <a:pt x="147605" y="2290"/>
                  </a:cubicBezTo>
                  <a:lnTo>
                    <a:pt x="147605" y="7306"/>
                  </a:lnTo>
                  <a:cubicBezTo>
                    <a:pt x="147605" y="8109"/>
                    <a:pt x="147213" y="8711"/>
                    <a:pt x="146407" y="8711"/>
                  </a:cubicBezTo>
                  <a:lnTo>
                    <a:pt x="140853" y="8711"/>
                  </a:lnTo>
                  <a:cubicBezTo>
                    <a:pt x="135442" y="8711"/>
                    <a:pt x="133439" y="12121"/>
                    <a:pt x="132841" y="19746"/>
                  </a:cubicBezTo>
                  <a:cubicBezTo>
                    <a:pt x="132035" y="33190"/>
                    <a:pt x="132035" y="53055"/>
                    <a:pt x="132035" y="66096"/>
                  </a:cubicBezTo>
                  <a:lnTo>
                    <a:pt x="132035" y="141179"/>
                  </a:lnTo>
                  <a:cubicBezTo>
                    <a:pt x="132035" y="143988"/>
                    <a:pt x="131828" y="145994"/>
                    <a:pt x="131023" y="145994"/>
                  </a:cubicBezTo>
                  <a:cubicBezTo>
                    <a:pt x="128607" y="145994"/>
                    <a:pt x="126811" y="143586"/>
                    <a:pt x="126212" y="142824"/>
                  </a:cubicBezTo>
                  <a:cubicBezTo>
                    <a:pt x="125613" y="142062"/>
                    <a:pt x="114173" y="127535"/>
                    <a:pt x="101721" y="111885"/>
                  </a:cubicBezTo>
                  <a:cubicBezTo>
                    <a:pt x="87638" y="94428"/>
                    <a:pt x="72977" y="75969"/>
                    <a:pt x="71821" y="74763"/>
                  </a:cubicBezTo>
                  <a:cubicBezTo>
                    <a:pt x="69570" y="72718"/>
                    <a:pt x="32586" y="26368"/>
                    <a:pt x="31430" y="24762"/>
                  </a:cubicBezTo>
                  <a:lnTo>
                    <a:pt x="30211" y="24762"/>
                  </a:lnTo>
                  <a:lnTo>
                    <a:pt x="30211" y="69347"/>
                  </a:lnTo>
                  <a:cubicBezTo>
                    <a:pt x="30211" y="88007"/>
                    <a:pt x="31822" y="120713"/>
                    <a:pt x="32235" y="124726"/>
                  </a:cubicBezTo>
                  <a:cubicBezTo>
                    <a:pt x="33040" y="132551"/>
                    <a:pt x="34238" y="136402"/>
                    <a:pt x="39648" y="136402"/>
                  </a:cubicBezTo>
                  <a:lnTo>
                    <a:pt x="45678" y="136402"/>
                  </a:lnTo>
                  <a:cubicBezTo>
                    <a:pt x="47082" y="136402"/>
                    <a:pt x="47289" y="136966"/>
                    <a:pt x="47289" y="138169"/>
                  </a:cubicBezTo>
                  <a:lnTo>
                    <a:pt x="47289" y="142582"/>
                  </a:lnTo>
                  <a:cubicBezTo>
                    <a:pt x="47289" y="143788"/>
                    <a:pt x="47289" y="144188"/>
                    <a:pt x="45678" y="144188"/>
                  </a:cubicBezTo>
                  <a:cubicBezTo>
                    <a:pt x="44067" y="144188"/>
                    <a:pt x="31616" y="143586"/>
                    <a:pt x="26164" y="143586"/>
                  </a:cubicBezTo>
                  <a:cubicBezTo>
                    <a:pt x="22158" y="143586"/>
                    <a:pt x="8137" y="144188"/>
                    <a:pt x="6092" y="144188"/>
                  </a:cubicBezTo>
                  <a:cubicBezTo>
                    <a:pt x="5246" y="144188"/>
                    <a:pt x="5039" y="143788"/>
                    <a:pt x="5039" y="142824"/>
                  </a:cubicBezTo>
                  <a:lnTo>
                    <a:pt x="5039" y="137567"/>
                  </a:lnTo>
                  <a:cubicBezTo>
                    <a:pt x="5039" y="136966"/>
                    <a:pt x="5039" y="136402"/>
                    <a:pt x="6299" y="136402"/>
                  </a:cubicBezTo>
                  <a:lnTo>
                    <a:pt x="13113" y="136402"/>
                  </a:lnTo>
                  <a:cubicBezTo>
                    <a:pt x="18937" y="136402"/>
                    <a:pt x="21146" y="133956"/>
                    <a:pt x="22117" y="124123"/>
                  </a:cubicBezTo>
                  <a:cubicBezTo>
                    <a:pt x="22550" y="120110"/>
                    <a:pt x="22922" y="97438"/>
                    <a:pt x="22922" y="61722"/>
                  </a:cubicBezTo>
                  <a:close/>
                </a:path>
              </a:pathLst>
            </a:custGeom>
            <a:solidFill>
              <a:srgbClr val="285CED"/>
            </a:solidFill>
            <a:ln w="2063"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5B6EA5C8-2014-97C8-B955-ADF3B5671FE1}"/>
                </a:ext>
              </a:extLst>
            </p:cNvPr>
            <p:cNvSpPr/>
            <p:nvPr/>
          </p:nvSpPr>
          <p:spPr>
            <a:xfrm>
              <a:off x="2183629" y="-591112"/>
              <a:ext cx="40648" cy="41413"/>
            </a:xfrm>
            <a:custGeom>
              <a:avLst/>
              <a:gdLst>
                <a:gd name="connsiteX0" fmla="*/ 30150 w 145628"/>
                <a:gd name="connsiteY0" fmla="*/ 135998 h 148368"/>
                <a:gd name="connsiteX1" fmla="*/ 600 w 145628"/>
                <a:gd name="connsiteY1" fmla="*/ 76405 h 148368"/>
                <a:gd name="connsiteX2" fmla="*/ 19309 w 145628"/>
                <a:gd name="connsiteY2" fmla="*/ 26403 h 148368"/>
                <a:gd name="connsiteX3" fmla="*/ 73721 w 145628"/>
                <a:gd name="connsiteY3" fmla="*/ 922 h 148368"/>
                <a:gd name="connsiteX4" fmla="*/ 118717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5 w 145628"/>
                <a:gd name="connsiteY12" fmla="*/ 69944 h 148368"/>
                <a:gd name="connsiteX13" fmla="*/ 74918 w 145628"/>
                <a:gd name="connsiteY13" fmla="*/ 141414 h 148368"/>
                <a:gd name="connsiteX14" fmla="*/ 126542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860" y="127370"/>
                    <a:pt x="600" y="105699"/>
                    <a:pt x="600" y="76405"/>
                  </a:cubicBezTo>
                  <a:cubicBezTo>
                    <a:pt x="765" y="58052"/>
                    <a:pt x="7394" y="40349"/>
                    <a:pt x="19309" y="26403"/>
                  </a:cubicBezTo>
                  <a:cubicBezTo>
                    <a:pt x="32277" y="9632"/>
                    <a:pt x="52514" y="141"/>
                    <a:pt x="73721" y="922"/>
                  </a:cubicBezTo>
                  <a:cubicBezTo>
                    <a:pt x="90137" y="567"/>
                    <a:pt x="106141" y="6202"/>
                    <a:pt x="118717" y="16772"/>
                  </a:cubicBezTo>
                  <a:cubicBezTo>
                    <a:pt x="136454" y="31704"/>
                    <a:pt x="146532"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1"/>
                    <a:pt x="49333" y="11760"/>
                    <a:pt x="41156" y="20384"/>
                  </a:cubicBezTo>
                  <a:cubicBezTo>
                    <a:pt x="28312" y="33683"/>
                    <a:pt x="21085" y="51447"/>
                    <a:pt x="21085" y="69944"/>
                  </a:cubicBezTo>
                  <a:cubicBezTo>
                    <a:pt x="21085" y="122755"/>
                    <a:pt x="57861" y="141414"/>
                    <a:pt x="74918" y="141414"/>
                  </a:cubicBezTo>
                  <a:cubicBezTo>
                    <a:pt x="119068" y="141414"/>
                    <a:pt x="126542" y="96268"/>
                    <a:pt x="126542" y="78411"/>
                  </a:cubicBezTo>
                  <a:close/>
                </a:path>
              </a:pathLst>
            </a:custGeom>
            <a:solidFill>
              <a:srgbClr val="285CED"/>
            </a:solidFill>
            <a:ln w="2063"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B4292594-9212-D0F4-9867-B91BA690B586}"/>
                </a:ext>
              </a:extLst>
            </p:cNvPr>
            <p:cNvSpPr/>
            <p:nvPr/>
          </p:nvSpPr>
          <p:spPr>
            <a:xfrm>
              <a:off x="2229192" y="-590428"/>
              <a:ext cx="33943" cy="40111"/>
            </a:xfrm>
            <a:custGeom>
              <a:avLst/>
              <a:gdLst>
                <a:gd name="connsiteX0" fmla="*/ 20713 w 121606"/>
                <a:gd name="connsiteY0" fmla="*/ 53648 h 143704"/>
                <a:gd name="connsiteX1" fmla="*/ 20114 w 121606"/>
                <a:gd name="connsiteY1" fmla="*/ 15926 h 143704"/>
                <a:gd name="connsiteX2" fmla="*/ 12680 w 121606"/>
                <a:gd name="connsiteY2" fmla="*/ 8702 h 143704"/>
                <a:gd name="connsiteX3" fmla="*/ 3243 w 121606"/>
                <a:gd name="connsiteY3" fmla="*/ 8702 h 143704"/>
                <a:gd name="connsiteX4" fmla="*/ 1839 w 121606"/>
                <a:gd name="connsiteY4" fmla="*/ 6696 h 143704"/>
                <a:gd name="connsiteX5" fmla="*/ 1839 w 121606"/>
                <a:gd name="connsiteY5" fmla="*/ 2281 h 143704"/>
                <a:gd name="connsiteX6" fmla="*/ 3243 w 121606"/>
                <a:gd name="connsiteY6" fmla="*/ 877 h 143704"/>
                <a:gd name="connsiteX7" fmla="*/ 29344 w 121606"/>
                <a:gd name="connsiteY7" fmla="*/ 1480 h 143704"/>
                <a:gd name="connsiteX8" fmla="*/ 59101 w 121606"/>
                <a:gd name="connsiteY8" fmla="*/ 877 h 143704"/>
                <a:gd name="connsiteX9" fmla="*/ 60856 w 121606"/>
                <a:gd name="connsiteY9" fmla="*/ 2483 h 143704"/>
                <a:gd name="connsiteX10" fmla="*/ 60856 w 121606"/>
                <a:gd name="connsiteY10" fmla="*/ 7096 h 143704"/>
                <a:gd name="connsiteX11" fmla="*/ 58853 w 121606"/>
                <a:gd name="connsiteY11" fmla="*/ 8702 h 143704"/>
                <a:gd name="connsiteX12" fmla="*/ 46814 w 121606"/>
                <a:gd name="connsiteY12" fmla="*/ 8702 h 143704"/>
                <a:gd name="connsiteX13" fmla="*/ 39752 w 121606"/>
                <a:gd name="connsiteY13" fmla="*/ 16727 h 143704"/>
                <a:gd name="connsiteX14" fmla="*/ 39153 w 121606"/>
                <a:gd name="connsiteY14" fmla="*/ 63719 h 143704"/>
                <a:gd name="connsiteX15" fmla="*/ 39153 w 121606"/>
                <a:gd name="connsiteY15" fmla="*/ 80975 h 143704"/>
                <a:gd name="connsiteX16" fmla="*/ 39752 w 121606"/>
                <a:gd name="connsiteY16" fmla="*/ 135953 h 143704"/>
                <a:gd name="connsiteX17" fmla="*/ 90179 w 121606"/>
                <a:gd name="connsiteY17" fmla="*/ 135953 h 143704"/>
                <a:gd name="connsiteX18" fmla="*/ 116858 w 121606"/>
                <a:gd name="connsiteY18" fmla="*/ 102244 h 143704"/>
                <a:gd name="connsiteX19" fmla="*/ 118469 w 121606"/>
                <a:gd name="connsiteY19" fmla="*/ 101441 h 143704"/>
                <a:gd name="connsiteX20" fmla="*/ 121690 w 121606"/>
                <a:gd name="connsiteY20" fmla="*/ 102647 h 143704"/>
                <a:gd name="connsiteX21" fmla="*/ 122082 w 121606"/>
                <a:gd name="connsiteY21" fmla="*/ 104451 h 143704"/>
                <a:gd name="connsiteX22" fmla="*/ 112253 w 121606"/>
                <a:gd name="connsiteY22" fmla="*/ 144581 h 143704"/>
                <a:gd name="connsiteX23" fmla="*/ 76116 w 121606"/>
                <a:gd name="connsiteY23" fmla="*/ 144179 h 143704"/>
                <a:gd name="connsiteX24" fmla="*/ 27940 w 121606"/>
                <a:gd name="connsiteY24" fmla="*/ 143979 h 143704"/>
                <a:gd name="connsiteX25" fmla="*/ 10078 w 121606"/>
                <a:gd name="connsiteY25" fmla="*/ 144179 h 143704"/>
                <a:gd name="connsiteX26" fmla="*/ 2252 w 121606"/>
                <a:gd name="connsiteY26" fmla="*/ 144581 h 143704"/>
                <a:gd name="connsiteX27" fmla="*/ 600 w 121606"/>
                <a:gd name="connsiteY27" fmla="*/ 143217 h 143704"/>
                <a:gd name="connsiteX28" fmla="*/ 600 w 121606"/>
                <a:gd name="connsiteY28" fmla="*/ 138160 h 143704"/>
                <a:gd name="connsiteX29" fmla="*/ 2045 w 121606"/>
                <a:gd name="connsiteY29" fmla="*/ 136796 h 143704"/>
                <a:gd name="connsiteX30" fmla="*/ 11689 w 121606"/>
                <a:gd name="connsiteY30" fmla="*/ 136796 h 143704"/>
                <a:gd name="connsiteX31" fmla="*/ 20320 w 121606"/>
                <a:gd name="connsiteY31" fmla="*/ 131338 h 143704"/>
                <a:gd name="connsiteX32" fmla="*/ 20919 w 121606"/>
                <a:gd name="connsiteY32" fmla="*/ 65286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606" h="143704">
                  <a:moveTo>
                    <a:pt x="20713" y="53648"/>
                  </a:moveTo>
                  <a:cubicBezTo>
                    <a:pt x="20713" y="40805"/>
                    <a:pt x="20320" y="19537"/>
                    <a:pt x="20114" y="15926"/>
                  </a:cubicBezTo>
                  <a:cubicBezTo>
                    <a:pt x="19722" y="10708"/>
                    <a:pt x="18710" y="8702"/>
                    <a:pt x="12680" y="8702"/>
                  </a:cubicBezTo>
                  <a:lnTo>
                    <a:pt x="3243" y="8702"/>
                  </a:lnTo>
                  <a:cubicBezTo>
                    <a:pt x="2045" y="8702"/>
                    <a:pt x="1839" y="7699"/>
                    <a:pt x="1839" y="6696"/>
                  </a:cubicBezTo>
                  <a:lnTo>
                    <a:pt x="1839" y="2281"/>
                  </a:lnTo>
                  <a:cubicBezTo>
                    <a:pt x="1839" y="1277"/>
                    <a:pt x="2045" y="877"/>
                    <a:pt x="3243" y="877"/>
                  </a:cubicBezTo>
                  <a:cubicBezTo>
                    <a:pt x="5453" y="877"/>
                    <a:pt x="12680" y="1480"/>
                    <a:pt x="29344" y="1480"/>
                  </a:cubicBezTo>
                  <a:cubicBezTo>
                    <a:pt x="48817" y="1480"/>
                    <a:pt x="57449" y="877"/>
                    <a:pt x="59101" y="877"/>
                  </a:cubicBezTo>
                  <a:cubicBezTo>
                    <a:pt x="60732" y="877"/>
                    <a:pt x="60856" y="1480"/>
                    <a:pt x="60856" y="2483"/>
                  </a:cubicBezTo>
                  <a:lnTo>
                    <a:pt x="60856" y="7096"/>
                  </a:lnTo>
                  <a:cubicBezTo>
                    <a:pt x="60856" y="8101"/>
                    <a:pt x="60463" y="8702"/>
                    <a:pt x="58853" y="8702"/>
                  </a:cubicBezTo>
                  <a:lnTo>
                    <a:pt x="46814" y="8702"/>
                  </a:lnTo>
                  <a:cubicBezTo>
                    <a:pt x="40557" y="8702"/>
                    <a:pt x="39752" y="10708"/>
                    <a:pt x="39752" y="16727"/>
                  </a:cubicBezTo>
                  <a:cubicBezTo>
                    <a:pt x="39752" y="19336"/>
                    <a:pt x="39153" y="49634"/>
                    <a:pt x="39153" y="63719"/>
                  </a:cubicBezTo>
                  <a:lnTo>
                    <a:pt x="39153" y="80975"/>
                  </a:lnTo>
                  <a:cubicBezTo>
                    <a:pt x="39153" y="84387"/>
                    <a:pt x="39153" y="127726"/>
                    <a:pt x="39752" y="135953"/>
                  </a:cubicBezTo>
                  <a:cubicBezTo>
                    <a:pt x="44171" y="136354"/>
                    <a:pt x="83901" y="136756"/>
                    <a:pt x="90179" y="135953"/>
                  </a:cubicBezTo>
                  <a:cubicBezTo>
                    <a:pt x="102217" y="134147"/>
                    <a:pt x="114256" y="110069"/>
                    <a:pt x="116858" y="102244"/>
                  </a:cubicBezTo>
                  <a:cubicBezTo>
                    <a:pt x="117271" y="101441"/>
                    <a:pt x="117663" y="101041"/>
                    <a:pt x="118469" y="101441"/>
                  </a:cubicBezTo>
                  <a:lnTo>
                    <a:pt x="121690" y="102647"/>
                  </a:lnTo>
                  <a:cubicBezTo>
                    <a:pt x="122289" y="103047"/>
                    <a:pt x="122289" y="103247"/>
                    <a:pt x="122082" y="104451"/>
                  </a:cubicBezTo>
                  <a:cubicBezTo>
                    <a:pt x="121876" y="105656"/>
                    <a:pt x="113451" y="138963"/>
                    <a:pt x="112253" y="144581"/>
                  </a:cubicBezTo>
                  <a:cubicBezTo>
                    <a:pt x="109631" y="144381"/>
                    <a:pt x="93978" y="144179"/>
                    <a:pt x="76116" y="144179"/>
                  </a:cubicBezTo>
                  <a:cubicBezTo>
                    <a:pt x="58254" y="144179"/>
                    <a:pt x="38575" y="143979"/>
                    <a:pt x="27940" y="143979"/>
                  </a:cubicBezTo>
                  <a:cubicBezTo>
                    <a:pt x="19908" y="143979"/>
                    <a:pt x="14291" y="144179"/>
                    <a:pt x="10078" y="144179"/>
                  </a:cubicBezTo>
                  <a:cubicBezTo>
                    <a:pt x="5866" y="144179"/>
                    <a:pt x="3656" y="144581"/>
                    <a:pt x="2252" y="144581"/>
                  </a:cubicBezTo>
                  <a:cubicBezTo>
                    <a:pt x="848" y="144581"/>
                    <a:pt x="600" y="144179"/>
                    <a:pt x="600" y="143217"/>
                  </a:cubicBezTo>
                  <a:lnTo>
                    <a:pt x="600" y="138160"/>
                  </a:lnTo>
                  <a:cubicBezTo>
                    <a:pt x="600" y="137157"/>
                    <a:pt x="848" y="136796"/>
                    <a:pt x="2045" y="136796"/>
                  </a:cubicBezTo>
                  <a:lnTo>
                    <a:pt x="11689" y="136796"/>
                  </a:lnTo>
                  <a:cubicBezTo>
                    <a:pt x="19102" y="136796"/>
                    <a:pt x="20320" y="133947"/>
                    <a:pt x="20320" y="131338"/>
                  </a:cubicBezTo>
                  <a:cubicBezTo>
                    <a:pt x="20320" y="127526"/>
                    <a:pt x="20919" y="77565"/>
                    <a:pt x="20919" y="65286"/>
                  </a:cubicBezTo>
                  <a:close/>
                </a:path>
              </a:pathLst>
            </a:custGeom>
            <a:solidFill>
              <a:srgbClr val="285CED"/>
            </a:solidFill>
            <a:ln w="2063"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6D4F9D51-EBFB-1426-87EF-37BF935BE69C}"/>
                </a:ext>
              </a:extLst>
            </p:cNvPr>
            <p:cNvSpPr/>
            <p:nvPr/>
          </p:nvSpPr>
          <p:spPr>
            <a:xfrm>
              <a:off x="2266081" y="-591112"/>
              <a:ext cx="40648" cy="41413"/>
            </a:xfrm>
            <a:custGeom>
              <a:avLst/>
              <a:gdLst>
                <a:gd name="connsiteX0" fmla="*/ 30150 w 145628"/>
                <a:gd name="connsiteY0" fmla="*/ 135998 h 148368"/>
                <a:gd name="connsiteX1" fmla="*/ 600 w 145628"/>
                <a:gd name="connsiteY1" fmla="*/ 76405 h 148368"/>
                <a:gd name="connsiteX2" fmla="*/ 19267 w 145628"/>
                <a:gd name="connsiteY2" fmla="*/ 26403 h 148368"/>
                <a:gd name="connsiteX3" fmla="*/ 73762 w 145628"/>
                <a:gd name="connsiteY3" fmla="*/ 922 h 148368"/>
                <a:gd name="connsiteX4" fmla="*/ 118716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4 w 145628"/>
                <a:gd name="connsiteY12" fmla="*/ 69944 h 148368"/>
                <a:gd name="connsiteX13" fmla="*/ 74877 w 145628"/>
                <a:gd name="connsiteY13" fmla="*/ 141414 h 148368"/>
                <a:gd name="connsiteX14" fmla="*/ 126543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901" y="127370"/>
                    <a:pt x="600" y="105699"/>
                    <a:pt x="600" y="76405"/>
                  </a:cubicBezTo>
                  <a:cubicBezTo>
                    <a:pt x="765" y="58061"/>
                    <a:pt x="7352" y="40361"/>
                    <a:pt x="19267" y="26403"/>
                  </a:cubicBezTo>
                  <a:cubicBezTo>
                    <a:pt x="32277" y="9628"/>
                    <a:pt x="52554" y="141"/>
                    <a:pt x="73762" y="922"/>
                  </a:cubicBezTo>
                  <a:cubicBezTo>
                    <a:pt x="90179" y="579"/>
                    <a:pt x="106141" y="6214"/>
                    <a:pt x="118716" y="16772"/>
                  </a:cubicBezTo>
                  <a:cubicBezTo>
                    <a:pt x="136455" y="31704"/>
                    <a:pt x="146531"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7"/>
                    <a:pt x="49333" y="11764"/>
                    <a:pt x="41156" y="20384"/>
                  </a:cubicBezTo>
                  <a:cubicBezTo>
                    <a:pt x="28312" y="33679"/>
                    <a:pt x="21084" y="51447"/>
                    <a:pt x="21084" y="69944"/>
                  </a:cubicBezTo>
                  <a:cubicBezTo>
                    <a:pt x="21084" y="122755"/>
                    <a:pt x="57820" y="141414"/>
                    <a:pt x="74877" y="141414"/>
                  </a:cubicBezTo>
                  <a:cubicBezTo>
                    <a:pt x="119068" y="141414"/>
                    <a:pt x="126543" y="96268"/>
                    <a:pt x="126543" y="78411"/>
                  </a:cubicBezTo>
                  <a:close/>
                </a:path>
              </a:pathLst>
            </a:custGeom>
            <a:solidFill>
              <a:srgbClr val="285CED"/>
            </a:solidFill>
            <a:ln w="2063"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03EA6C23-011A-A7AC-C958-4457BC870EB9}"/>
                </a:ext>
              </a:extLst>
            </p:cNvPr>
            <p:cNvSpPr/>
            <p:nvPr/>
          </p:nvSpPr>
          <p:spPr>
            <a:xfrm>
              <a:off x="2312629" y="-591056"/>
              <a:ext cx="41183" cy="41351"/>
            </a:xfrm>
            <a:custGeom>
              <a:avLst/>
              <a:gdLst>
                <a:gd name="connsiteX0" fmla="*/ 114215 w 147542"/>
                <a:gd name="connsiteY0" fmla="*/ 101646 h 148145"/>
                <a:gd name="connsiteX1" fmla="*/ 105955 w 147542"/>
                <a:gd name="connsiteY1" fmla="*/ 92415 h 148145"/>
                <a:gd name="connsiteX2" fmla="*/ 97509 w 147542"/>
                <a:gd name="connsiteY2" fmla="*/ 92415 h 148145"/>
                <a:gd name="connsiteX3" fmla="*/ 96105 w 147542"/>
                <a:gd name="connsiteY3" fmla="*/ 91212 h 148145"/>
                <a:gd name="connsiteX4" fmla="*/ 96105 w 147542"/>
                <a:gd name="connsiteY4" fmla="*/ 86196 h 148145"/>
                <a:gd name="connsiteX5" fmla="*/ 97323 w 147542"/>
                <a:gd name="connsiteY5" fmla="*/ 84590 h 148145"/>
                <a:gd name="connsiteX6" fmla="*/ 122805 w 147542"/>
                <a:gd name="connsiteY6" fmla="*/ 85193 h 148145"/>
                <a:gd name="connsiteX7" fmla="*/ 146531 w 147542"/>
                <a:gd name="connsiteY7" fmla="*/ 84590 h 148145"/>
                <a:gd name="connsiteX8" fmla="*/ 148142 w 147542"/>
                <a:gd name="connsiteY8" fmla="*/ 85995 h 148145"/>
                <a:gd name="connsiteX9" fmla="*/ 148142 w 147542"/>
                <a:gd name="connsiteY9" fmla="*/ 90811 h 148145"/>
                <a:gd name="connsiteX10" fmla="*/ 146738 w 147542"/>
                <a:gd name="connsiteY10" fmla="*/ 92415 h 148145"/>
                <a:gd name="connsiteX11" fmla="*/ 138706 w 147542"/>
                <a:gd name="connsiteY11" fmla="*/ 92415 h 148145"/>
                <a:gd name="connsiteX12" fmla="*/ 132531 w 147542"/>
                <a:gd name="connsiteY12" fmla="*/ 100040 h 148145"/>
                <a:gd name="connsiteX13" fmla="*/ 132531 w 147542"/>
                <a:gd name="connsiteY13" fmla="*/ 126527 h 148145"/>
                <a:gd name="connsiteX14" fmla="*/ 133295 w 147542"/>
                <a:gd name="connsiteY14" fmla="*/ 132946 h 148145"/>
                <a:gd name="connsiteX15" fmla="*/ 130074 w 147542"/>
                <a:gd name="connsiteY15" fmla="*/ 136158 h 148145"/>
                <a:gd name="connsiteX16" fmla="*/ 75269 w 147542"/>
                <a:gd name="connsiteY16" fmla="*/ 148999 h 148145"/>
                <a:gd name="connsiteX17" fmla="*/ 19081 w 147542"/>
                <a:gd name="connsiteY17" fmla="*/ 126124 h 148145"/>
                <a:gd name="connsiteX18" fmla="*/ 600 w 147542"/>
                <a:gd name="connsiteY18" fmla="*/ 70946 h 148145"/>
                <a:gd name="connsiteX19" fmla="*/ 23294 w 147542"/>
                <a:gd name="connsiteY19" fmla="*/ 19941 h 148145"/>
                <a:gd name="connsiteX20" fmla="*/ 79730 w 147542"/>
                <a:gd name="connsiteY20" fmla="*/ 879 h 148145"/>
                <a:gd name="connsiteX21" fmla="*/ 119274 w 147542"/>
                <a:gd name="connsiteY21" fmla="*/ 12517 h 148145"/>
                <a:gd name="connsiteX22" fmla="*/ 123941 w 147542"/>
                <a:gd name="connsiteY22" fmla="*/ 12316 h 148145"/>
                <a:gd name="connsiteX23" fmla="*/ 126914 w 147542"/>
                <a:gd name="connsiteY23" fmla="*/ 8704 h 148145"/>
                <a:gd name="connsiteX24" fmla="*/ 129723 w 147542"/>
                <a:gd name="connsiteY24" fmla="*/ 6900 h 148145"/>
                <a:gd name="connsiteX25" fmla="*/ 131519 w 147542"/>
                <a:gd name="connsiteY25" fmla="*/ 9307 h 148145"/>
                <a:gd name="connsiteX26" fmla="*/ 132118 w 147542"/>
                <a:gd name="connsiteY26" fmla="*/ 47632 h 148145"/>
                <a:gd name="connsiteX27" fmla="*/ 131127 w 147542"/>
                <a:gd name="connsiteY27" fmla="*/ 49477 h 148145"/>
                <a:gd name="connsiteX28" fmla="*/ 127554 w 147542"/>
                <a:gd name="connsiteY28" fmla="*/ 49877 h 148145"/>
                <a:gd name="connsiteX29" fmla="*/ 125902 w 147542"/>
                <a:gd name="connsiteY29" fmla="*/ 48274 h 148145"/>
                <a:gd name="connsiteX30" fmla="*/ 113864 w 147542"/>
                <a:gd name="connsiteY30" fmla="*/ 24557 h 148145"/>
                <a:gd name="connsiteX31" fmla="*/ 77334 w 147542"/>
                <a:gd name="connsiteY31" fmla="*/ 8104 h 148145"/>
                <a:gd name="connsiteX32" fmla="*/ 38947 w 147542"/>
                <a:gd name="connsiteY32" fmla="*/ 24357 h 148145"/>
                <a:gd name="connsiteX33" fmla="*/ 21270 w 147542"/>
                <a:gd name="connsiteY33" fmla="*/ 70546 h 148145"/>
                <a:gd name="connsiteX34" fmla="*/ 40392 w 147542"/>
                <a:gd name="connsiteY34" fmla="*/ 126727 h 148145"/>
                <a:gd name="connsiteX35" fmla="*/ 75724 w 147542"/>
                <a:gd name="connsiteY35" fmla="*/ 140972 h 148145"/>
                <a:gd name="connsiteX36" fmla="*/ 108639 w 147542"/>
                <a:gd name="connsiteY36" fmla="*/ 134149 h 148145"/>
                <a:gd name="connsiteX37" fmla="*/ 114091 w 147542"/>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42" h="148145">
                  <a:moveTo>
                    <a:pt x="114215" y="101646"/>
                  </a:moveTo>
                  <a:cubicBezTo>
                    <a:pt x="114215" y="94421"/>
                    <a:pt x="111964" y="92415"/>
                    <a:pt x="105955" y="92415"/>
                  </a:cubicBezTo>
                  <a:lnTo>
                    <a:pt x="97509" y="92415"/>
                  </a:lnTo>
                  <a:cubicBezTo>
                    <a:pt x="96518" y="92415"/>
                    <a:pt x="96105" y="92015"/>
                    <a:pt x="96105" y="91212"/>
                  </a:cubicBezTo>
                  <a:lnTo>
                    <a:pt x="96105" y="86196"/>
                  </a:lnTo>
                  <a:cubicBezTo>
                    <a:pt x="96105" y="84992"/>
                    <a:pt x="96105" y="84590"/>
                    <a:pt x="97323" y="84590"/>
                  </a:cubicBezTo>
                  <a:cubicBezTo>
                    <a:pt x="100132" y="84590"/>
                    <a:pt x="109362" y="85193"/>
                    <a:pt x="122805" y="85193"/>
                  </a:cubicBezTo>
                  <a:cubicBezTo>
                    <a:pt x="137260" y="85193"/>
                    <a:pt x="143682" y="84590"/>
                    <a:pt x="146531" y="84590"/>
                  </a:cubicBezTo>
                  <a:cubicBezTo>
                    <a:pt x="147895" y="84590"/>
                    <a:pt x="148142" y="85193"/>
                    <a:pt x="148142" y="85995"/>
                  </a:cubicBezTo>
                  <a:lnTo>
                    <a:pt x="148142" y="90811"/>
                  </a:lnTo>
                  <a:cubicBezTo>
                    <a:pt x="148142" y="91612"/>
                    <a:pt x="147895" y="92415"/>
                    <a:pt x="146738" y="92415"/>
                  </a:cubicBezTo>
                  <a:lnTo>
                    <a:pt x="138706" y="92415"/>
                  </a:lnTo>
                  <a:cubicBezTo>
                    <a:pt x="135133" y="92415"/>
                    <a:pt x="132531" y="93821"/>
                    <a:pt x="132531" y="100040"/>
                  </a:cubicBezTo>
                  <a:lnTo>
                    <a:pt x="132531" y="126527"/>
                  </a:lnTo>
                  <a:cubicBezTo>
                    <a:pt x="132531" y="129334"/>
                    <a:pt x="133295" y="131340"/>
                    <a:pt x="133295" y="132946"/>
                  </a:cubicBezTo>
                  <a:cubicBezTo>
                    <a:pt x="133295" y="134552"/>
                    <a:pt x="132077" y="135355"/>
                    <a:pt x="130074" y="136158"/>
                  </a:cubicBezTo>
                  <a:cubicBezTo>
                    <a:pt x="113182" y="144974"/>
                    <a:pt x="94349" y="149391"/>
                    <a:pt x="75269" y="148999"/>
                  </a:cubicBezTo>
                  <a:cubicBezTo>
                    <a:pt x="57407" y="148999"/>
                    <a:pt x="32917" y="142377"/>
                    <a:pt x="19081" y="126124"/>
                  </a:cubicBezTo>
                  <a:cubicBezTo>
                    <a:pt x="6836" y="112280"/>
                    <a:pt x="600" y="95224"/>
                    <a:pt x="600" y="70946"/>
                  </a:cubicBezTo>
                  <a:cubicBezTo>
                    <a:pt x="683" y="51521"/>
                    <a:pt x="8922" y="33020"/>
                    <a:pt x="23294" y="19941"/>
                  </a:cubicBezTo>
                  <a:cubicBezTo>
                    <a:pt x="37543" y="7701"/>
                    <a:pt x="55652" y="879"/>
                    <a:pt x="79730" y="879"/>
                  </a:cubicBezTo>
                  <a:cubicBezTo>
                    <a:pt x="93792" y="768"/>
                    <a:pt x="107545" y="4818"/>
                    <a:pt x="119274" y="12517"/>
                  </a:cubicBezTo>
                  <a:cubicBezTo>
                    <a:pt x="121525" y="14323"/>
                    <a:pt x="122681" y="13922"/>
                    <a:pt x="123941" y="12316"/>
                  </a:cubicBezTo>
                  <a:lnTo>
                    <a:pt x="126914" y="8704"/>
                  </a:lnTo>
                  <a:cubicBezTo>
                    <a:pt x="127740" y="7903"/>
                    <a:pt x="128504" y="6900"/>
                    <a:pt x="129723" y="6900"/>
                  </a:cubicBezTo>
                  <a:cubicBezTo>
                    <a:pt x="130921" y="6900"/>
                    <a:pt x="131519" y="7903"/>
                    <a:pt x="131519" y="9307"/>
                  </a:cubicBezTo>
                  <a:lnTo>
                    <a:pt x="132118" y="47632"/>
                  </a:lnTo>
                  <a:cubicBezTo>
                    <a:pt x="132118" y="48635"/>
                    <a:pt x="132118" y="49477"/>
                    <a:pt x="131127" y="49477"/>
                  </a:cubicBezTo>
                  <a:lnTo>
                    <a:pt x="127554" y="49877"/>
                  </a:lnTo>
                  <a:cubicBezTo>
                    <a:pt x="126749" y="49877"/>
                    <a:pt x="126150" y="49235"/>
                    <a:pt x="125902" y="48274"/>
                  </a:cubicBezTo>
                  <a:cubicBezTo>
                    <a:pt x="123528" y="39641"/>
                    <a:pt x="119439" y="31575"/>
                    <a:pt x="113864" y="24557"/>
                  </a:cubicBezTo>
                  <a:cubicBezTo>
                    <a:pt x="104736" y="13894"/>
                    <a:pt x="91335" y="7858"/>
                    <a:pt x="77334" y="8104"/>
                  </a:cubicBezTo>
                  <a:cubicBezTo>
                    <a:pt x="62756" y="7462"/>
                    <a:pt x="48611" y="13433"/>
                    <a:pt x="38947" y="24357"/>
                  </a:cubicBezTo>
                  <a:cubicBezTo>
                    <a:pt x="27424" y="36964"/>
                    <a:pt x="21126" y="53469"/>
                    <a:pt x="21270" y="70546"/>
                  </a:cubicBezTo>
                  <a:cubicBezTo>
                    <a:pt x="21270" y="94221"/>
                    <a:pt x="27899" y="114887"/>
                    <a:pt x="40392" y="126727"/>
                  </a:cubicBezTo>
                  <a:cubicBezTo>
                    <a:pt x="49829" y="135956"/>
                    <a:pt x="62508" y="141081"/>
                    <a:pt x="75724" y="140972"/>
                  </a:cubicBezTo>
                  <a:cubicBezTo>
                    <a:pt x="91768" y="140972"/>
                    <a:pt x="101618" y="138164"/>
                    <a:pt x="108639" y="134149"/>
                  </a:cubicBezTo>
                  <a:cubicBezTo>
                    <a:pt x="113286" y="131340"/>
                    <a:pt x="114091" y="126927"/>
                    <a:pt x="114091" y="116493"/>
                  </a:cubicBezTo>
                  <a:close/>
                </a:path>
              </a:pathLst>
            </a:custGeom>
            <a:solidFill>
              <a:srgbClr val="285CED"/>
            </a:solidFill>
            <a:ln w="2063"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5ABA3CD9-532B-0308-7944-0BCEC1F3E0B4}"/>
                </a:ext>
              </a:extLst>
            </p:cNvPr>
            <p:cNvSpPr/>
            <p:nvPr/>
          </p:nvSpPr>
          <p:spPr>
            <a:xfrm>
              <a:off x="2354976" y="-590428"/>
              <a:ext cx="39422" cy="39999"/>
            </a:xfrm>
            <a:custGeom>
              <a:avLst/>
              <a:gdLst>
                <a:gd name="connsiteX0" fmla="*/ 77768 w 141234"/>
                <a:gd name="connsiteY0" fmla="*/ 106257 h 143301"/>
                <a:gd name="connsiteX1" fmla="*/ 78532 w 141234"/>
                <a:gd name="connsiteY1" fmla="*/ 129332 h 143301"/>
                <a:gd name="connsiteX2" fmla="*/ 87391 w 141234"/>
                <a:gd name="connsiteY2" fmla="*/ 136395 h 143301"/>
                <a:gd name="connsiteX3" fmla="*/ 95238 w 141234"/>
                <a:gd name="connsiteY3" fmla="*/ 136395 h 143301"/>
                <a:gd name="connsiteX4" fmla="*/ 96642 w 141234"/>
                <a:gd name="connsiteY4" fmla="*/ 137760 h 143301"/>
                <a:gd name="connsiteX5" fmla="*/ 96642 w 141234"/>
                <a:gd name="connsiteY5" fmla="*/ 142414 h 143301"/>
                <a:gd name="connsiteX6" fmla="*/ 95238 w 141234"/>
                <a:gd name="connsiteY6" fmla="*/ 144179 h 143301"/>
                <a:gd name="connsiteX7" fmla="*/ 68083 w 141234"/>
                <a:gd name="connsiteY7" fmla="*/ 143578 h 143301"/>
                <a:gd name="connsiteX8" fmla="*/ 41590 w 141234"/>
                <a:gd name="connsiteY8" fmla="*/ 144179 h 143301"/>
                <a:gd name="connsiteX9" fmla="*/ 40392 w 141234"/>
                <a:gd name="connsiteY9" fmla="*/ 142575 h 143301"/>
                <a:gd name="connsiteX10" fmla="*/ 40392 w 141234"/>
                <a:gd name="connsiteY10" fmla="*/ 137760 h 143301"/>
                <a:gd name="connsiteX11" fmla="*/ 41796 w 141234"/>
                <a:gd name="connsiteY11" fmla="*/ 136395 h 143301"/>
                <a:gd name="connsiteX12" fmla="*/ 51625 w 141234"/>
                <a:gd name="connsiteY12" fmla="*/ 136395 h 143301"/>
                <a:gd name="connsiteX13" fmla="*/ 58647 w 141234"/>
                <a:gd name="connsiteY13" fmla="*/ 131338 h 143301"/>
                <a:gd name="connsiteX14" fmla="*/ 59266 w 141234"/>
                <a:gd name="connsiteY14" fmla="*/ 94019 h 143301"/>
                <a:gd name="connsiteX15" fmla="*/ 59266 w 141234"/>
                <a:gd name="connsiteY15" fmla="*/ 82381 h 143301"/>
                <a:gd name="connsiteX16" fmla="*/ 17512 w 141234"/>
                <a:gd name="connsiteY16" fmla="*/ 13518 h 143301"/>
                <a:gd name="connsiteX17" fmla="*/ 7064 w 141234"/>
                <a:gd name="connsiteY17" fmla="*/ 8702 h 143301"/>
                <a:gd name="connsiteX18" fmla="*/ 2045 w 141234"/>
                <a:gd name="connsiteY18" fmla="*/ 8702 h 143301"/>
                <a:gd name="connsiteX19" fmla="*/ 600 w 141234"/>
                <a:gd name="connsiteY19" fmla="*/ 7298 h 143301"/>
                <a:gd name="connsiteX20" fmla="*/ 600 w 141234"/>
                <a:gd name="connsiteY20" fmla="*/ 2080 h 143301"/>
                <a:gd name="connsiteX21" fmla="*/ 2045 w 141234"/>
                <a:gd name="connsiteY21" fmla="*/ 877 h 143301"/>
                <a:gd name="connsiteX22" fmla="*/ 25545 w 141234"/>
                <a:gd name="connsiteY22" fmla="*/ 1480 h 143301"/>
                <a:gd name="connsiteX23" fmla="*/ 55446 w 141234"/>
                <a:gd name="connsiteY23" fmla="*/ 877 h 143301"/>
                <a:gd name="connsiteX24" fmla="*/ 56850 w 141234"/>
                <a:gd name="connsiteY24" fmla="*/ 1880 h 143301"/>
                <a:gd name="connsiteX25" fmla="*/ 56850 w 141234"/>
                <a:gd name="connsiteY25" fmla="*/ 7096 h 143301"/>
                <a:gd name="connsiteX26" fmla="*/ 55446 w 141234"/>
                <a:gd name="connsiteY26" fmla="*/ 8902 h 143301"/>
                <a:gd name="connsiteX27" fmla="*/ 48817 w 141234"/>
                <a:gd name="connsiteY27" fmla="*/ 8902 h 143301"/>
                <a:gd name="connsiteX28" fmla="*/ 42808 w 141234"/>
                <a:gd name="connsiteY28" fmla="*/ 15524 h 143301"/>
                <a:gd name="connsiteX29" fmla="*/ 74113 w 141234"/>
                <a:gd name="connsiteY29" fmla="*/ 73753 h 143301"/>
                <a:gd name="connsiteX30" fmla="*/ 110477 w 141234"/>
                <a:gd name="connsiteY30" fmla="*/ 16727 h 143301"/>
                <a:gd name="connsiteX31" fmla="*/ 103869 w 141234"/>
                <a:gd name="connsiteY31" fmla="*/ 8702 h 143301"/>
                <a:gd name="connsiteX32" fmla="*/ 98439 w 141234"/>
                <a:gd name="connsiteY32" fmla="*/ 8702 h 143301"/>
                <a:gd name="connsiteX33" fmla="*/ 96993 w 141234"/>
                <a:gd name="connsiteY33" fmla="*/ 6896 h 143301"/>
                <a:gd name="connsiteX34" fmla="*/ 96993 w 141234"/>
                <a:gd name="connsiteY34" fmla="*/ 2080 h 143301"/>
                <a:gd name="connsiteX35" fmla="*/ 98439 w 141234"/>
                <a:gd name="connsiteY35" fmla="*/ 877 h 143301"/>
                <a:gd name="connsiteX36" fmla="*/ 122124 w 141234"/>
                <a:gd name="connsiteY36" fmla="*/ 1480 h 143301"/>
                <a:gd name="connsiteX37" fmla="*/ 140192 w 141234"/>
                <a:gd name="connsiteY37" fmla="*/ 877 h 143301"/>
                <a:gd name="connsiteX38" fmla="*/ 141803 w 141234"/>
                <a:gd name="connsiteY38" fmla="*/ 2080 h 143301"/>
                <a:gd name="connsiteX39" fmla="*/ 141803 w 141234"/>
                <a:gd name="connsiteY39" fmla="*/ 7096 h 143301"/>
                <a:gd name="connsiteX40" fmla="*/ 140192 w 141234"/>
                <a:gd name="connsiteY40" fmla="*/ 8902 h 143301"/>
                <a:gd name="connsiteX41" fmla="*/ 135175 w 141234"/>
                <a:gd name="connsiteY41" fmla="*/ 8902 h 143301"/>
                <a:gd name="connsiteX42" fmla="*/ 125345 w 141234"/>
                <a:gd name="connsiteY42" fmla="*/ 13317 h 143301"/>
                <a:gd name="connsiteX43" fmla="*/ 77768 w 141234"/>
                <a:gd name="connsiteY43" fmla="*/ 80172 h 14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1234" h="143301">
                  <a:moveTo>
                    <a:pt x="77768" y="106257"/>
                  </a:moveTo>
                  <a:cubicBezTo>
                    <a:pt x="77768" y="114284"/>
                    <a:pt x="78326" y="127125"/>
                    <a:pt x="78532" y="129332"/>
                  </a:cubicBezTo>
                  <a:cubicBezTo>
                    <a:pt x="79131" y="135753"/>
                    <a:pt x="82187" y="136395"/>
                    <a:pt x="87391" y="136395"/>
                  </a:cubicBezTo>
                  <a:lnTo>
                    <a:pt x="95238" y="136395"/>
                  </a:lnTo>
                  <a:cubicBezTo>
                    <a:pt x="96642" y="136395"/>
                    <a:pt x="96642" y="136957"/>
                    <a:pt x="96642" y="137760"/>
                  </a:cubicBezTo>
                  <a:lnTo>
                    <a:pt x="96642" y="142414"/>
                  </a:lnTo>
                  <a:cubicBezTo>
                    <a:pt x="96642" y="143578"/>
                    <a:pt x="96642" y="144179"/>
                    <a:pt x="95238" y="144179"/>
                  </a:cubicBezTo>
                  <a:cubicBezTo>
                    <a:pt x="92822" y="144179"/>
                    <a:pt x="84954" y="143578"/>
                    <a:pt x="68083" y="143578"/>
                  </a:cubicBezTo>
                  <a:cubicBezTo>
                    <a:pt x="50015" y="143578"/>
                    <a:pt x="44006" y="144179"/>
                    <a:pt x="41590" y="144179"/>
                  </a:cubicBezTo>
                  <a:cubicBezTo>
                    <a:pt x="40784" y="144179"/>
                    <a:pt x="40392" y="143578"/>
                    <a:pt x="40392" y="142575"/>
                  </a:cubicBezTo>
                  <a:lnTo>
                    <a:pt x="40392" y="137760"/>
                  </a:lnTo>
                  <a:cubicBezTo>
                    <a:pt x="40392" y="136957"/>
                    <a:pt x="40392" y="136395"/>
                    <a:pt x="41796" y="136395"/>
                  </a:cubicBezTo>
                  <a:lnTo>
                    <a:pt x="51625" y="136395"/>
                  </a:lnTo>
                  <a:cubicBezTo>
                    <a:pt x="56850" y="136395"/>
                    <a:pt x="58461" y="134389"/>
                    <a:pt x="58647" y="131338"/>
                  </a:cubicBezTo>
                  <a:cubicBezTo>
                    <a:pt x="58853" y="128289"/>
                    <a:pt x="59266" y="112678"/>
                    <a:pt x="59266" y="94019"/>
                  </a:cubicBezTo>
                  <a:lnTo>
                    <a:pt x="59266" y="82381"/>
                  </a:lnTo>
                  <a:cubicBezTo>
                    <a:pt x="56644" y="77163"/>
                    <a:pt x="23129" y="20540"/>
                    <a:pt x="17512" y="13518"/>
                  </a:cubicBezTo>
                  <a:cubicBezTo>
                    <a:pt x="14766" y="10618"/>
                    <a:pt x="11049" y="8890"/>
                    <a:pt x="7064" y="8702"/>
                  </a:cubicBezTo>
                  <a:lnTo>
                    <a:pt x="2045" y="8702"/>
                  </a:lnTo>
                  <a:cubicBezTo>
                    <a:pt x="848" y="8702"/>
                    <a:pt x="600" y="8101"/>
                    <a:pt x="600" y="7298"/>
                  </a:cubicBezTo>
                  <a:lnTo>
                    <a:pt x="600" y="2080"/>
                  </a:lnTo>
                  <a:cubicBezTo>
                    <a:pt x="600" y="1277"/>
                    <a:pt x="848" y="877"/>
                    <a:pt x="2045" y="877"/>
                  </a:cubicBezTo>
                  <a:cubicBezTo>
                    <a:pt x="3243" y="877"/>
                    <a:pt x="13300" y="1480"/>
                    <a:pt x="25545" y="1480"/>
                  </a:cubicBezTo>
                  <a:cubicBezTo>
                    <a:pt x="46215" y="1480"/>
                    <a:pt x="53628" y="877"/>
                    <a:pt x="55446" y="877"/>
                  </a:cubicBezTo>
                  <a:cubicBezTo>
                    <a:pt x="56644" y="877"/>
                    <a:pt x="56850" y="1277"/>
                    <a:pt x="56850" y="1880"/>
                  </a:cubicBezTo>
                  <a:lnTo>
                    <a:pt x="56850" y="7096"/>
                  </a:lnTo>
                  <a:cubicBezTo>
                    <a:pt x="56850" y="8101"/>
                    <a:pt x="56850" y="8902"/>
                    <a:pt x="55446" y="8902"/>
                  </a:cubicBezTo>
                  <a:lnTo>
                    <a:pt x="48817" y="8902"/>
                  </a:lnTo>
                  <a:cubicBezTo>
                    <a:pt x="42808" y="8902"/>
                    <a:pt x="42003" y="10708"/>
                    <a:pt x="42808" y="15524"/>
                  </a:cubicBezTo>
                  <a:cubicBezTo>
                    <a:pt x="43407" y="18736"/>
                    <a:pt x="68083" y="62316"/>
                    <a:pt x="74113" y="73753"/>
                  </a:cubicBezTo>
                  <a:cubicBezTo>
                    <a:pt x="81547" y="62115"/>
                    <a:pt x="109672" y="20340"/>
                    <a:pt x="110477" y="16727"/>
                  </a:cubicBezTo>
                  <a:cubicBezTo>
                    <a:pt x="111283" y="13117"/>
                    <a:pt x="112295" y="8702"/>
                    <a:pt x="103869" y="8702"/>
                  </a:cubicBezTo>
                  <a:lnTo>
                    <a:pt x="98439" y="8702"/>
                  </a:lnTo>
                  <a:cubicBezTo>
                    <a:pt x="97199" y="8702"/>
                    <a:pt x="96993" y="8101"/>
                    <a:pt x="96993" y="6896"/>
                  </a:cubicBezTo>
                  <a:lnTo>
                    <a:pt x="96993" y="2080"/>
                  </a:lnTo>
                  <a:cubicBezTo>
                    <a:pt x="96993" y="1277"/>
                    <a:pt x="96993" y="877"/>
                    <a:pt x="98439" y="877"/>
                  </a:cubicBezTo>
                  <a:cubicBezTo>
                    <a:pt x="100442" y="877"/>
                    <a:pt x="108681" y="1480"/>
                    <a:pt x="122124" y="1480"/>
                  </a:cubicBezTo>
                  <a:cubicBezTo>
                    <a:pt x="134162" y="1480"/>
                    <a:pt x="138189" y="877"/>
                    <a:pt x="140192" y="877"/>
                  </a:cubicBezTo>
                  <a:cubicBezTo>
                    <a:pt x="142195" y="877"/>
                    <a:pt x="141803" y="1277"/>
                    <a:pt x="141803" y="2080"/>
                  </a:cubicBezTo>
                  <a:lnTo>
                    <a:pt x="141803" y="7096"/>
                  </a:lnTo>
                  <a:cubicBezTo>
                    <a:pt x="141803" y="8302"/>
                    <a:pt x="141803" y="8902"/>
                    <a:pt x="140192" y="8902"/>
                  </a:cubicBezTo>
                  <a:lnTo>
                    <a:pt x="135175" y="8902"/>
                  </a:lnTo>
                  <a:cubicBezTo>
                    <a:pt x="131437" y="9034"/>
                    <a:pt x="127906" y="10620"/>
                    <a:pt x="125345" y="13317"/>
                  </a:cubicBezTo>
                  <a:cubicBezTo>
                    <a:pt x="121318" y="17130"/>
                    <a:pt x="85388" y="69138"/>
                    <a:pt x="77768" y="80172"/>
                  </a:cubicBezTo>
                  <a:close/>
                </a:path>
              </a:pathLst>
            </a:custGeom>
            <a:solidFill>
              <a:srgbClr val="285CED"/>
            </a:solidFill>
            <a:ln w="2063" cap="flat">
              <a:noFill/>
              <a:prstDash val="solid"/>
              <a:miter/>
            </a:ln>
          </p:spPr>
          <p:txBody>
            <a:bodyPr rtlCol="0" anchor="ctr"/>
            <a:lstStyle/>
            <a:p>
              <a:endParaRPr lang="zh-CN" altLang="en-US"/>
            </a:p>
          </p:txBody>
        </p:sp>
      </p:grpSp>
      <p:pic>
        <p:nvPicPr>
          <p:cNvPr id="330" name="图片 329" descr="在黑暗中&#10;&#10;低可信度描述已自动生成">
            <a:extLst>
              <a:ext uri="{FF2B5EF4-FFF2-40B4-BE49-F238E27FC236}">
                <a16:creationId xmlns:a16="http://schemas.microsoft.com/office/drawing/2014/main" id="{2A12D4E3-3DD2-718C-7247-36F3294EB1AD}"/>
              </a:ext>
            </a:extLst>
          </p:cNvPr>
          <p:cNvPicPr>
            <a:picLocks noChangeAspect="1"/>
          </p:cNvPicPr>
          <p:nvPr userDrawn="1"/>
        </p:nvPicPr>
        <p:blipFill rotWithShape="1">
          <a:blip r:embed="rId3" cstate="email">
            <a:alphaModFix/>
            <a:extLst>
              <a:ext uri="{28A0092B-C50C-407E-A947-70E740481C1C}">
                <a14:useLocalDpi xmlns:a14="http://schemas.microsoft.com/office/drawing/2010/main"/>
              </a:ext>
            </a:extLst>
          </a:blip>
          <a:srcRect/>
          <a:stretch/>
        </p:blipFill>
        <p:spPr>
          <a:xfrm>
            <a:off x="1588" y="5476789"/>
            <a:ext cx="12188825" cy="1381211"/>
          </a:xfrm>
          <a:prstGeom prst="rect">
            <a:avLst/>
          </a:prstGeom>
        </p:spPr>
      </p:pic>
      <p:grpSp>
        <p:nvGrpSpPr>
          <p:cNvPr id="417" name="组合 416">
            <a:extLst>
              <a:ext uri="{FF2B5EF4-FFF2-40B4-BE49-F238E27FC236}">
                <a16:creationId xmlns:a16="http://schemas.microsoft.com/office/drawing/2014/main" id="{1BF7148B-F313-8882-F0C6-5363C2F39B88}"/>
              </a:ext>
            </a:extLst>
          </p:cNvPr>
          <p:cNvGrpSpPr/>
          <p:nvPr userDrawn="1"/>
        </p:nvGrpSpPr>
        <p:grpSpPr>
          <a:xfrm>
            <a:off x="2963847" y="296236"/>
            <a:ext cx="6264306" cy="6265529"/>
            <a:chOff x="1241971" y="7586854"/>
            <a:chExt cx="4625031" cy="4625934"/>
          </a:xfrm>
        </p:grpSpPr>
        <p:sp>
          <p:nvSpPr>
            <p:cNvPr id="25" name="任意多边形: 形状 24">
              <a:extLst>
                <a:ext uri="{FF2B5EF4-FFF2-40B4-BE49-F238E27FC236}">
                  <a16:creationId xmlns:a16="http://schemas.microsoft.com/office/drawing/2014/main" id="{CB3C2F20-9489-8734-9013-83C9D41CFB9F}"/>
                </a:ext>
              </a:extLst>
            </p:cNvPr>
            <p:cNvSpPr/>
            <p:nvPr/>
          </p:nvSpPr>
          <p:spPr>
            <a:xfrm>
              <a:off x="3823412" y="8230645"/>
              <a:ext cx="116542" cy="117527"/>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62000903-8FEC-E536-33A1-AABF7EDFC55D}"/>
                </a:ext>
              </a:extLst>
            </p:cNvPr>
            <p:cNvSpPr/>
            <p:nvPr/>
          </p:nvSpPr>
          <p:spPr>
            <a:xfrm>
              <a:off x="3974067" y="8228965"/>
              <a:ext cx="192488" cy="218002"/>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4F95EC15-B86B-5CDB-0A1C-5C4F76072065}"/>
                </a:ext>
              </a:extLst>
            </p:cNvPr>
            <p:cNvSpPr/>
            <p:nvPr/>
          </p:nvSpPr>
          <p:spPr>
            <a:xfrm>
              <a:off x="4150894" y="8349806"/>
              <a:ext cx="137811" cy="156850"/>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38E82A2B-B31A-CB4F-7534-A8C24DDEBBB3}"/>
                </a:ext>
              </a:extLst>
            </p:cNvPr>
            <p:cNvSpPr/>
            <p:nvPr/>
          </p:nvSpPr>
          <p:spPr>
            <a:xfrm>
              <a:off x="4277678" y="8403174"/>
              <a:ext cx="156958" cy="175111"/>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AA63A75D-4AC7-D5EC-8113-151DCAC4009E}"/>
                </a:ext>
              </a:extLst>
            </p:cNvPr>
            <p:cNvSpPr/>
            <p:nvPr/>
          </p:nvSpPr>
          <p:spPr>
            <a:xfrm>
              <a:off x="4358645" y="8444854"/>
              <a:ext cx="183682" cy="203470"/>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6D9CB1E5-9FC0-7B75-8C57-0F29BDFEE144}"/>
                </a:ext>
              </a:extLst>
            </p:cNvPr>
            <p:cNvSpPr/>
            <p:nvPr/>
          </p:nvSpPr>
          <p:spPr>
            <a:xfrm>
              <a:off x="4469967" y="8490372"/>
              <a:ext cx="137739" cy="168844"/>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B9201EF7-8F30-AC68-61EC-E5DAEC89C19A}"/>
                </a:ext>
              </a:extLst>
            </p:cNvPr>
            <p:cNvSpPr/>
            <p:nvPr/>
          </p:nvSpPr>
          <p:spPr>
            <a:xfrm>
              <a:off x="4526540" y="8579296"/>
              <a:ext cx="163777" cy="179465"/>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F3056A5F-5175-CADE-E940-8C35AC829522}"/>
                </a:ext>
              </a:extLst>
            </p:cNvPr>
            <p:cNvSpPr/>
            <p:nvPr/>
          </p:nvSpPr>
          <p:spPr>
            <a:xfrm>
              <a:off x="4618698" y="8708654"/>
              <a:ext cx="203967" cy="179717"/>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0BD67036-254F-A630-4A45-3E87C8305761}"/>
                </a:ext>
              </a:extLst>
            </p:cNvPr>
            <p:cNvSpPr/>
            <p:nvPr/>
          </p:nvSpPr>
          <p:spPr>
            <a:xfrm>
              <a:off x="4787144" y="8843332"/>
              <a:ext cx="169927" cy="137983"/>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A2E8EF56-3944-6A41-3A30-F6CE92CFCBD2}"/>
                </a:ext>
              </a:extLst>
            </p:cNvPr>
            <p:cNvSpPr/>
            <p:nvPr/>
          </p:nvSpPr>
          <p:spPr>
            <a:xfrm>
              <a:off x="4829754" y="8938325"/>
              <a:ext cx="163903" cy="172881"/>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EEFEBB8A-96F5-E993-00D9-3F8A4CC138C0}"/>
                </a:ext>
              </a:extLst>
            </p:cNvPr>
            <p:cNvSpPr/>
            <p:nvPr/>
          </p:nvSpPr>
          <p:spPr>
            <a:xfrm>
              <a:off x="4920141" y="9089385"/>
              <a:ext cx="142950" cy="138272"/>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8A928737-00E6-1A4D-5978-D7040A0D8610}"/>
                </a:ext>
              </a:extLst>
            </p:cNvPr>
            <p:cNvSpPr/>
            <p:nvPr/>
          </p:nvSpPr>
          <p:spPr>
            <a:xfrm>
              <a:off x="4977907" y="9206307"/>
              <a:ext cx="173468" cy="121699"/>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44007809-80DB-FF8D-F119-CCABBDCF17DC}"/>
                </a:ext>
              </a:extLst>
            </p:cNvPr>
            <p:cNvSpPr/>
            <p:nvPr/>
          </p:nvSpPr>
          <p:spPr>
            <a:xfrm>
              <a:off x="5001804" y="9287338"/>
              <a:ext cx="184594" cy="94379"/>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16DCC6C5-FE26-BA2B-AD70-4720DEA41458}"/>
                </a:ext>
              </a:extLst>
            </p:cNvPr>
            <p:cNvSpPr/>
            <p:nvPr/>
          </p:nvSpPr>
          <p:spPr>
            <a:xfrm>
              <a:off x="5030181" y="9363608"/>
              <a:ext cx="177965" cy="112189"/>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F0400B9C-7EC5-DF21-C834-D86E2A4BE423}"/>
                </a:ext>
              </a:extLst>
            </p:cNvPr>
            <p:cNvSpPr/>
            <p:nvPr/>
          </p:nvSpPr>
          <p:spPr>
            <a:xfrm>
              <a:off x="5054521" y="9467507"/>
              <a:ext cx="150790" cy="145876"/>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D10C9814-CFA2-A786-7E19-51DDF9B10D41}"/>
                </a:ext>
              </a:extLst>
            </p:cNvPr>
            <p:cNvSpPr/>
            <p:nvPr/>
          </p:nvSpPr>
          <p:spPr>
            <a:xfrm>
              <a:off x="5081561" y="9616020"/>
              <a:ext cx="182255" cy="95499"/>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F428F4F-4A6D-39C9-D8FE-D5679DAB92DA}"/>
                </a:ext>
              </a:extLst>
            </p:cNvPr>
            <p:cNvSpPr/>
            <p:nvPr/>
          </p:nvSpPr>
          <p:spPr>
            <a:xfrm>
              <a:off x="5091866" y="9717679"/>
              <a:ext cx="139780" cy="1239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6AB0E794-2C69-69F7-27B7-5A93B5719A2F}"/>
                </a:ext>
              </a:extLst>
            </p:cNvPr>
            <p:cNvSpPr/>
            <p:nvPr/>
          </p:nvSpPr>
          <p:spPr>
            <a:xfrm>
              <a:off x="5085643" y="10007553"/>
              <a:ext cx="139726" cy="136646"/>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D52ED566-5AB6-C921-ACE6-7F22389C60C7}"/>
                </a:ext>
              </a:extLst>
            </p:cNvPr>
            <p:cNvSpPr/>
            <p:nvPr/>
          </p:nvSpPr>
          <p:spPr>
            <a:xfrm>
              <a:off x="5068493" y="10166543"/>
              <a:ext cx="184044" cy="103284"/>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49DF30F0-4043-358E-DB7B-6EB833BBF475}"/>
                </a:ext>
              </a:extLst>
            </p:cNvPr>
            <p:cNvSpPr/>
            <p:nvPr/>
          </p:nvSpPr>
          <p:spPr>
            <a:xfrm>
              <a:off x="5018901" y="10345403"/>
              <a:ext cx="202910" cy="147294"/>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8F0FDEEF-7F20-FF60-CAE9-2E94988CF65B}"/>
                </a:ext>
              </a:extLst>
            </p:cNvPr>
            <p:cNvSpPr/>
            <p:nvPr/>
          </p:nvSpPr>
          <p:spPr>
            <a:xfrm>
              <a:off x="4963185" y="10467111"/>
              <a:ext cx="140467" cy="128066"/>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BA5F398C-4675-9CD4-3490-09B35492392C}"/>
                </a:ext>
              </a:extLst>
            </p:cNvPr>
            <p:cNvSpPr/>
            <p:nvPr/>
          </p:nvSpPr>
          <p:spPr>
            <a:xfrm>
              <a:off x="4897346" y="10601508"/>
              <a:ext cx="140196" cy="133314"/>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28720963-1B65-9CAD-A386-1D671AE02A97}"/>
                </a:ext>
              </a:extLst>
            </p:cNvPr>
            <p:cNvSpPr/>
            <p:nvPr/>
          </p:nvSpPr>
          <p:spPr>
            <a:xfrm>
              <a:off x="4799788" y="10711205"/>
              <a:ext cx="220016" cy="159234"/>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FB584A7F-BEF3-DCC5-4BE9-7D080FF350FE}"/>
                </a:ext>
              </a:extLst>
            </p:cNvPr>
            <p:cNvSpPr/>
            <p:nvPr/>
          </p:nvSpPr>
          <p:spPr>
            <a:xfrm>
              <a:off x="4702736" y="10838973"/>
              <a:ext cx="179031" cy="163172"/>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8F88E1-6D64-53C9-B375-583DCE182F4A}"/>
                </a:ext>
              </a:extLst>
            </p:cNvPr>
            <p:cNvSpPr/>
            <p:nvPr/>
          </p:nvSpPr>
          <p:spPr>
            <a:xfrm>
              <a:off x="4612755" y="10976523"/>
              <a:ext cx="140205" cy="140557"/>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5EAEBA24-45B9-C8C7-C149-BFB0FC7CAE8F}"/>
                </a:ext>
              </a:extLst>
            </p:cNvPr>
            <p:cNvSpPr/>
            <p:nvPr/>
          </p:nvSpPr>
          <p:spPr>
            <a:xfrm>
              <a:off x="4539492" y="11065076"/>
              <a:ext cx="146138" cy="16245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45350701-98D9-009C-15C6-2430530273F8}"/>
                </a:ext>
              </a:extLst>
            </p:cNvPr>
            <p:cNvSpPr/>
            <p:nvPr/>
          </p:nvSpPr>
          <p:spPr>
            <a:xfrm>
              <a:off x="4434302" y="11129227"/>
              <a:ext cx="139274" cy="14126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C9418B96-6F0B-4889-9024-B7B9A15E1D13}"/>
                </a:ext>
              </a:extLst>
            </p:cNvPr>
            <p:cNvSpPr/>
            <p:nvPr/>
          </p:nvSpPr>
          <p:spPr>
            <a:xfrm>
              <a:off x="4273108" y="11170158"/>
              <a:ext cx="167037" cy="207706"/>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7328CA9F-50B0-2076-4CB1-CD078E9C5DB4}"/>
                </a:ext>
              </a:extLst>
            </p:cNvPr>
            <p:cNvSpPr/>
            <p:nvPr/>
          </p:nvSpPr>
          <p:spPr>
            <a:xfrm>
              <a:off x="4184229" y="11228962"/>
              <a:ext cx="137577" cy="220431"/>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B8E2BE74-B7C7-6D83-75EA-2F2A32B01F95}"/>
                </a:ext>
              </a:extLst>
            </p:cNvPr>
            <p:cNvSpPr/>
            <p:nvPr/>
          </p:nvSpPr>
          <p:spPr>
            <a:xfrm>
              <a:off x="4022313" y="11391628"/>
              <a:ext cx="116624" cy="11768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FE942385-4061-441A-CE84-82DBCEEC5A68}"/>
                </a:ext>
              </a:extLst>
            </p:cNvPr>
            <p:cNvSpPr/>
            <p:nvPr/>
          </p:nvSpPr>
          <p:spPr>
            <a:xfrm>
              <a:off x="2912028" y="9279146"/>
              <a:ext cx="631617" cy="1240664"/>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FB3FED61-00AF-5849-5B50-1E886FC6A59C}"/>
                </a:ext>
              </a:extLst>
            </p:cNvPr>
            <p:cNvSpPr/>
            <p:nvPr/>
          </p:nvSpPr>
          <p:spPr>
            <a:xfrm>
              <a:off x="3574514" y="8941766"/>
              <a:ext cx="510676" cy="1579760"/>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F2B359C6-5C89-89E0-2B1A-9134886B58E5}"/>
                </a:ext>
              </a:extLst>
            </p:cNvPr>
            <p:cNvSpPr/>
            <p:nvPr/>
          </p:nvSpPr>
          <p:spPr>
            <a:xfrm>
              <a:off x="2514489" y="8808777"/>
              <a:ext cx="2036437" cy="649625"/>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chemeClr val="bg1">
                <a:alpha val="10000"/>
              </a:schemeClr>
            </a:solidFill>
            <a:ln w="4012" cap="flat">
              <a:solidFill>
                <a:srgbClr val="FFFFFF"/>
              </a:solid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41913F46-A6E9-F9E3-3FDD-0CBD4A4F658C}"/>
                </a:ext>
              </a:extLst>
            </p:cNvPr>
            <p:cNvSpPr/>
            <p:nvPr/>
          </p:nvSpPr>
          <p:spPr>
            <a:xfrm>
              <a:off x="2863348" y="10620113"/>
              <a:ext cx="207805" cy="348552"/>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38273D83-9579-E2BF-67CB-453164597D6E}"/>
                </a:ext>
              </a:extLst>
            </p:cNvPr>
            <p:cNvSpPr/>
            <p:nvPr/>
          </p:nvSpPr>
          <p:spPr>
            <a:xfrm>
              <a:off x="3134572" y="10662453"/>
              <a:ext cx="147276" cy="268786"/>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25AF0414-1D1C-3C8F-1B08-E308569882FC}"/>
                </a:ext>
              </a:extLst>
            </p:cNvPr>
            <p:cNvSpPr/>
            <p:nvPr/>
          </p:nvSpPr>
          <p:spPr>
            <a:xfrm>
              <a:off x="3320594" y="10736692"/>
              <a:ext cx="186347" cy="159379"/>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5F0D7B0B-FB2F-CD72-49BB-8D3B4DE508D3}"/>
                </a:ext>
              </a:extLst>
            </p:cNvPr>
            <p:cNvSpPr/>
            <p:nvPr/>
          </p:nvSpPr>
          <p:spPr>
            <a:xfrm>
              <a:off x="3551863" y="10667592"/>
              <a:ext cx="234376" cy="278016"/>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23AE8B46-CC1E-2072-CE80-D990CE3DD0A9}"/>
                </a:ext>
              </a:extLst>
            </p:cNvPr>
            <p:cNvSpPr/>
            <p:nvPr/>
          </p:nvSpPr>
          <p:spPr>
            <a:xfrm>
              <a:off x="3810235" y="10694975"/>
              <a:ext cx="176276" cy="23416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DA4F4A85-D33B-A9A3-0C08-94535C1C58BF}"/>
                </a:ext>
              </a:extLst>
            </p:cNvPr>
            <p:cNvSpPr/>
            <p:nvPr/>
          </p:nvSpPr>
          <p:spPr>
            <a:xfrm>
              <a:off x="4008648" y="10681238"/>
              <a:ext cx="240337" cy="246270"/>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7F8DBB02-8F8A-678E-FC50-801EE84E919B}"/>
                </a:ext>
              </a:extLst>
            </p:cNvPr>
            <p:cNvSpPr/>
            <p:nvPr/>
          </p:nvSpPr>
          <p:spPr>
            <a:xfrm>
              <a:off x="1241971" y="7586854"/>
              <a:ext cx="4625031" cy="4625934"/>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chemeClr val="bg1">
                <a:alpha val="10000"/>
              </a:schemeClr>
            </a:solidFill>
            <a:ln w="2063" cap="flat">
              <a:noFill/>
              <a:prstDash val="solid"/>
              <a:miter/>
            </a:ln>
          </p:spPr>
          <p:txBody>
            <a:bodyPr rtlCol="0" anchor="ctr"/>
            <a:lstStyle/>
            <a:p>
              <a:endParaRPr lang="zh-CN" altLang="en-US"/>
            </a:p>
          </p:txBody>
        </p:sp>
      </p:grpSp>
      <p:pic>
        <p:nvPicPr>
          <p:cNvPr id="6" name="图片 5">
            <a:extLst>
              <a:ext uri="{FF2B5EF4-FFF2-40B4-BE49-F238E27FC236}">
                <a16:creationId xmlns:a16="http://schemas.microsoft.com/office/drawing/2014/main" id="{C26CDEF3-1223-8A83-135F-6558CB3E3E21}"/>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0" y="0"/>
            <a:ext cx="3079788" cy="2132839"/>
          </a:xfrm>
          <a:prstGeom prst="rect">
            <a:avLst/>
          </a:prstGeom>
        </p:spPr>
      </p:pic>
      <p:pic>
        <p:nvPicPr>
          <p:cNvPr id="8" name="图片 7">
            <a:extLst>
              <a:ext uri="{FF2B5EF4-FFF2-40B4-BE49-F238E27FC236}">
                <a16:creationId xmlns:a16="http://schemas.microsoft.com/office/drawing/2014/main" id="{2906ED5A-5D15-EAB4-3C71-CB958B7FAB09}"/>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0" y="0"/>
            <a:ext cx="12192000" cy="4605867"/>
          </a:xfrm>
          <a:prstGeom prst="rect">
            <a:avLst/>
          </a:prstGeom>
        </p:spPr>
      </p:pic>
      <p:pic>
        <p:nvPicPr>
          <p:cNvPr id="13" name="图片 12">
            <a:extLst>
              <a:ext uri="{FF2B5EF4-FFF2-40B4-BE49-F238E27FC236}">
                <a16:creationId xmlns:a16="http://schemas.microsoft.com/office/drawing/2014/main" id="{CFC5898F-A507-C7CA-559F-22A03AD67900}"/>
              </a:ext>
            </a:extLst>
          </p:cNvPr>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flipH="1">
            <a:off x="2126613" y="339195"/>
            <a:ext cx="2230904" cy="2230904"/>
          </a:xfrm>
          <a:prstGeom prst="rect">
            <a:avLst/>
          </a:prstGeom>
        </p:spPr>
      </p:pic>
      <p:grpSp>
        <p:nvGrpSpPr>
          <p:cNvPr id="420" name="组合 419">
            <a:extLst>
              <a:ext uri="{FF2B5EF4-FFF2-40B4-BE49-F238E27FC236}">
                <a16:creationId xmlns:a16="http://schemas.microsoft.com/office/drawing/2014/main" id="{8782BFC4-A0AA-87FC-096E-2662EC369C65}"/>
              </a:ext>
            </a:extLst>
          </p:cNvPr>
          <p:cNvGrpSpPr/>
          <p:nvPr userDrawn="1"/>
        </p:nvGrpSpPr>
        <p:grpSpPr>
          <a:xfrm rot="20436508" flipH="1">
            <a:off x="8608700" y="3074062"/>
            <a:ext cx="3948646" cy="1115762"/>
            <a:chOff x="0" y="2644139"/>
            <a:chExt cx="4062414" cy="1300224"/>
          </a:xfrm>
        </p:grpSpPr>
        <p:sp>
          <p:nvSpPr>
            <p:cNvPr id="422" name="任意多边形: 形状 421">
              <a:extLst>
                <a:ext uri="{FF2B5EF4-FFF2-40B4-BE49-F238E27FC236}">
                  <a16:creationId xmlns:a16="http://schemas.microsoft.com/office/drawing/2014/main" id="{5675C402-F7DF-4BC5-7777-F3F2C91DE9CE}"/>
                </a:ext>
              </a:extLst>
            </p:cNvPr>
            <p:cNvSpPr/>
            <p:nvPr/>
          </p:nvSpPr>
          <p:spPr>
            <a:xfrm>
              <a:off x="1" y="3008992"/>
              <a:ext cx="4062413" cy="910082"/>
            </a:xfrm>
            <a:custGeom>
              <a:avLst/>
              <a:gdLst>
                <a:gd name="connsiteX0" fmla="*/ 0 w 4062413"/>
                <a:gd name="connsiteY0" fmla="*/ 0 h 910082"/>
                <a:gd name="connsiteX1" fmla="*/ 31619 w 4062413"/>
                <a:gd name="connsiteY1" fmla="*/ 16430 h 910082"/>
                <a:gd name="connsiteX2" fmla="*/ 4062413 w 4062413"/>
                <a:gd name="connsiteY2" fmla="*/ 449358 h 910082"/>
                <a:gd name="connsiteX3" fmla="*/ 80829 w 4062413"/>
                <a:gd name="connsiteY3" fmla="*/ 809650 h 910082"/>
                <a:gd name="connsiteX4" fmla="*/ 0 w 4062413"/>
                <a:gd name="connsiteY4" fmla="*/ 793416 h 910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2413" h="910082">
                  <a:moveTo>
                    <a:pt x="0" y="0"/>
                  </a:moveTo>
                  <a:lnTo>
                    <a:pt x="31619" y="16430"/>
                  </a:lnTo>
                  <a:cubicBezTo>
                    <a:pt x="1244671" y="608619"/>
                    <a:pt x="2629905" y="721536"/>
                    <a:pt x="4062413" y="449358"/>
                  </a:cubicBezTo>
                  <a:cubicBezTo>
                    <a:pt x="3184608" y="721713"/>
                    <a:pt x="1692216" y="1090343"/>
                    <a:pt x="80829" y="809650"/>
                  </a:cubicBezTo>
                  <a:lnTo>
                    <a:pt x="0" y="793416"/>
                  </a:lnTo>
                  <a:close/>
                </a:path>
              </a:pathLst>
            </a:custGeom>
            <a:gradFill>
              <a:gsLst>
                <a:gs pos="22000">
                  <a:srgbClr val="285CED"/>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bg1"/>
                </a:solidFill>
                <a:latin typeface="+mj-ea"/>
                <a:ea typeface="+mj-ea"/>
              </a:endParaRPr>
            </a:p>
          </p:txBody>
        </p:sp>
        <p:sp>
          <p:nvSpPr>
            <p:cNvPr id="421" name="任意多边形: 形状 420">
              <a:extLst>
                <a:ext uri="{FF2B5EF4-FFF2-40B4-BE49-F238E27FC236}">
                  <a16:creationId xmlns:a16="http://schemas.microsoft.com/office/drawing/2014/main" id="{5A315AFC-DBF4-385C-5A12-5018513C0643}"/>
                </a:ext>
              </a:extLst>
            </p:cNvPr>
            <p:cNvSpPr/>
            <p:nvPr/>
          </p:nvSpPr>
          <p:spPr>
            <a:xfrm>
              <a:off x="0" y="2644139"/>
              <a:ext cx="4059238" cy="1300224"/>
            </a:xfrm>
            <a:custGeom>
              <a:avLst/>
              <a:gdLst>
                <a:gd name="connsiteX0" fmla="*/ 0 w 4062413"/>
                <a:gd name="connsiteY0" fmla="*/ 0 h 910082"/>
                <a:gd name="connsiteX1" fmla="*/ 31619 w 4062413"/>
                <a:gd name="connsiteY1" fmla="*/ 16430 h 910082"/>
                <a:gd name="connsiteX2" fmla="*/ 4062413 w 4062413"/>
                <a:gd name="connsiteY2" fmla="*/ 449358 h 910082"/>
                <a:gd name="connsiteX3" fmla="*/ 80829 w 4062413"/>
                <a:gd name="connsiteY3" fmla="*/ 809650 h 910082"/>
                <a:gd name="connsiteX4" fmla="*/ 0 w 4062413"/>
                <a:gd name="connsiteY4" fmla="*/ 793416 h 910082"/>
                <a:gd name="connsiteX0" fmla="*/ 0 w 4062413"/>
                <a:gd name="connsiteY0" fmla="*/ 0 h 917789"/>
                <a:gd name="connsiteX1" fmla="*/ 31619 w 4062413"/>
                <a:gd name="connsiteY1" fmla="*/ 16430 h 917789"/>
                <a:gd name="connsiteX2" fmla="*/ 4062413 w 4062413"/>
                <a:gd name="connsiteY2" fmla="*/ 494529 h 917789"/>
                <a:gd name="connsiteX3" fmla="*/ 80829 w 4062413"/>
                <a:gd name="connsiteY3" fmla="*/ 809650 h 917789"/>
                <a:gd name="connsiteX4" fmla="*/ 0 w 4062413"/>
                <a:gd name="connsiteY4" fmla="*/ 793416 h 917789"/>
                <a:gd name="connsiteX5" fmla="*/ 0 w 4062413"/>
                <a:gd name="connsiteY5" fmla="*/ 0 h 917789"/>
                <a:gd name="connsiteX0" fmla="*/ 0 w 4062413"/>
                <a:gd name="connsiteY0" fmla="*/ 0 h 912501"/>
                <a:gd name="connsiteX1" fmla="*/ 31619 w 4062413"/>
                <a:gd name="connsiteY1" fmla="*/ 16430 h 912501"/>
                <a:gd name="connsiteX2" fmla="*/ 4062413 w 4062413"/>
                <a:gd name="connsiteY2" fmla="*/ 494529 h 912501"/>
                <a:gd name="connsiteX3" fmla="*/ 80829 w 4062413"/>
                <a:gd name="connsiteY3" fmla="*/ 809650 h 912501"/>
                <a:gd name="connsiteX4" fmla="*/ 0 w 4062413"/>
                <a:gd name="connsiteY4" fmla="*/ 793416 h 912501"/>
                <a:gd name="connsiteX5" fmla="*/ 0 w 4062413"/>
                <a:gd name="connsiteY5" fmla="*/ 0 h 912501"/>
                <a:gd name="connsiteX0" fmla="*/ 0 w 4046538"/>
                <a:gd name="connsiteY0" fmla="*/ 0 h 913456"/>
                <a:gd name="connsiteX1" fmla="*/ 31619 w 4046538"/>
                <a:gd name="connsiteY1" fmla="*/ 16430 h 913456"/>
                <a:gd name="connsiteX2" fmla="*/ 4046538 w 4046538"/>
                <a:gd name="connsiteY2" fmla="*/ 500175 h 913456"/>
                <a:gd name="connsiteX3" fmla="*/ 80829 w 4046538"/>
                <a:gd name="connsiteY3" fmla="*/ 809650 h 913456"/>
                <a:gd name="connsiteX4" fmla="*/ 0 w 4046538"/>
                <a:gd name="connsiteY4" fmla="*/ 793416 h 913456"/>
                <a:gd name="connsiteX5" fmla="*/ 0 w 4046538"/>
                <a:gd name="connsiteY5" fmla="*/ 0 h 913456"/>
                <a:gd name="connsiteX0" fmla="*/ 0 w 4059238"/>
                <a:gd name="connsiteY0" fmla="*/ 0 h 928813"/>
                <a:gd name="connsiteX1" fmla="*/ 31619 w 4059238"/>
                <a:gd name="connsiteY1" fmla="*/ 16430 h 928813"/>
                <a:gd name="connsiteX2" fmla="*/ 4059238 w 4059238"/>
                <a:gd name="connsiteY2" fmla="*/ 579557 h 928813"/>
                <a:gd name="connsiteX3" fmla="*/ 80829 w 4059238"/>
                <a:gd name="connsiteY3" fmla="*/ 809650 h 928813"/>
                <a:gd name="connsiteX4" fmla="*/ 0 w 4059238"/>
                <a:gd name="connsiteY4" fmla="*/ 793416 h 928813"/>
                <a:gd name="connsiteX5" fmla="*/ 0 w 4059238"/>
                <a:gd name="connsiteY5" fmla="*/ 0 h 92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9238" h="928813">
                  <a:moveTo>
                    <a:pt x="0" y="0"/>
                  </a:moveTo>
                  <a:lnTo>
                    <a:pt x="31619" y="16430"/>
                  </a:lnTo>
                  <a:cubicBezTo>
                    <a:pt x="1244671" y="608619"/>
                    <a:pt x="2626730" y="851735"/>
                    <a:pt x="4059238" y="579557"/>
                  </a:cubicBezTo>
                  <a:cubicBezTo>
                    <a:pt x="3089358" y="818033"/>
                    <a:pt x="1692216" y="1090343"/>
                    <a:pt x="80829" y="809650"/>
                  </a:cubicBezTo>
                  <a:lnTo>
                    <a:pt x="0" y="793416"/>
                  </a:lnTo>
                  <a:lnTo>
                    <a:pt x="0" y="0"/>
                  </a:ln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dirty="0">
                <a:solidFill>
                  <a:schemeClr val="bg1"/>
                </a:solidFill>
                <a:latin typeface="+mj-ea"/>
                <a:ea typeface="+mj-ea"/>
              </a:endParaRPr>
            </a:p>
          </p:txBody>
        </p:sp>
      </p:grpSp>
      <p:grpSp>
        <p:nvGrpSpPr>
          <p:cNvPr id="426" name="组合 425">
            <a:extLst>
              <a:ext uri="{FF2B5EF4-FFF2-40B4-BE49-F238E27FC236}">
                <a16:creationId xmlns:a16="http://schemas.microsoft.com/office/drawing/2014/main" id="{1D589BBE-8B16-8374-629C-CF254B353272}"/>
              </a:ext>
            </a:extLst>
          </p:cNvPr>
          <p:cNvGrpSpPr/>
          <p:nvPr/>
        </p:nvGrpSpPr>
        <p:grpSpPr>
          <a:xfrm rot="1163492">
            <a:off x="-365345" y="3074062"/>
            <a:ext cx="3948645" cy="1115762"/>
            <a:chOff x="0" y="2644138"/>
            <a:chExt cx="4062413" cy="1300224"/>
          </a:xfrm>
        </p:grpSpPr>
        <p:sp>
          <p:nvSpPr>
            <p:cNvPr id="427" name="任意多边形: 形状 426">
              <a:extLst>
                <a:ext uri="{FF2B5EF4-FFF2-40B4-BE49-F238E27FC236}">
                  <a16:creationId xmlns:a16="http://schemas.microsoft.com/office/drawing/2014/main" id="{B232A8E1-A550-C799-8FBB-1C677791B973}"/>
                </a:ext>
              </a:extLst>
            </p:cNvPr>
            <p:cNvSpPr/>
            <p:nvPr/>
          </p:nvSpPr>
          <p:spPr>
            <a:xfrm>
              <a:off x="0" y="2644138"/>
              <a:ext cx="4059238" cy="1300224"/>
            </a:xfrm>
            <a:custGeom>
              <a:avLst/>
              <a:gdLst>
                <a:gd name="connsiteX0" fmla="*/ 0 w 4062413"/>
                <a:gd name="connsiteY0" fmla="*/ 0 h 910082"/>
                <a:gd name="connsiteX1" fmla="*/ 31619 w 4062413"/>
                <a:gd name="connsiteY1" fmla="*/ 16430 h 910082"/>
                <a:gd name="connsiteX2" fmla="*/ 4062413 w 4062413"/>
                <a:gd name="connsiteY2" fmla="*/ 449358 h 910082"/>
                <a:gd name="connsiteX3" fmla="*/ 80829 w 4062413"/>
                <a:gd name="connsiteY3" fmla="*/ 809650 h 910082"/>
                <a:gd name="connsiteX4" fmla="*/ 0 w 4062413"/>
                <a:gd name="connsiteY4" fmla="*/ 793416 h 910082"/>
                <a:gd name="connsiteX0" fmla="*/ 0 w 4062413"/>
                <a:gd name="connsiteY0" fmla="*/ 0 h 917789"/>
                <a:gd name="connsiteX1" fmla="*/ 31619 w 4062413"/>
                <a:gd name="connsiteY1" fmla="*/ 16430 h 917789"/>
                <a:gd name="connsiteX2" fmla="*/ 4062413 w 4062413"/>
                <a:gd name="connsiteY2" fmla="*/ 494529 h 917789"/>
                <a:gd name="connsiteX3" fmla="*/ 80829 w 4062413"/>
                <a:gd name="connsiteY3" fmla="*/ 809650 h 917789"/>
                <a:gd name="connsiteX4" fmla="*/ 0 w 4062413"/>
                <a:gd name="connsiteY4" fmla="*/ 793416 h 917789"/>
                <a:gd name="connsiteX5" fmla="*/ 0 w 4062413"/>
                <a:gd name="connsiteY5" fmla="*/ 0 h 917789"/>
                <a:gd name="connsiteX0" fmla="*/ 0 w 4062413"/>
                <a:gd name="connsiteY0" fmla="*/ 0 h 912501"/>
                <a:gd name="connsiteX1" fmla="*/ 31619 w 4062413"/>
                <a:gd name="connsiteY1" fmla="*/ 16430 h 912501"/>
                <a:gd name="connsiteX2" fmla="*/ 4062413 w 4062413"/>
                <a:gd name="connsiteY2" fmla="*/ 494529 h 912501"/>
                <a:gd name="connsiteX3" fmla="*/ 80829 w 4062413"/>
                <a:gd name="connsiteY3" fmla="*/ 809650 h 912501"/>
                <a:gd name="connsiteX4" fmla="*/ 0 w 4062413"/>
                <a:gd name="connsiteY4" fmla="*/ 793416 h 912501"/>
                <a:gd name="connsiteX5" fmla="*/ 0 w 4062413"/>
                <a:gd name="connsiteY5" fmla="*/ 0 h 912501"/>
                <a:gd name="connsiteX0" fmla="*/ 0 w 4046538"/>
                <a:gd name="connsiteY0" fmla="*/ 0 h 913456"/>
                <a:gd name="connsiteX1" fmla="*/ 31619 w 4046538"/>
                <a:gd name="connsiteY1" fmla="*/ 16430 h 913456"/>
                <a:gd name="connsiteX2" fmla="*/ 4046538 w 4046538"/>
                <a:gd name="connsiteY2" fmla="*/ 500175 h 913456"/>
                <a:gd name="connsiteX3" fmla="*/ 80829 w 4046538"/>
                <a:gd name="connsiteY3" fmla="*/ 809650 h 913456"/>
                <a:gd name="connsiteX4" fmla="*/ 0 w 4046538"/>
                <a:gd name="connsiteY4" fmla="*/ 793416 h 913456"/>
                <a:gd name="connsiteX5" fmla="*/ 0 w 4046538"/>
                <a:gd name="connsiteY5" fmla="*/ 0 h 913456"/>
                <a:gd name="connsiteX0" fmla="*/ 0 w 4059238"/>
                <a:gd name="connsiteY0" fmla="*/ 0 h 928813"/>
                <a:gd name="connsiteX1" fmla="*/ 31619 w 4059238"/>
                <a:gd name="connsiteY1" fmla="*/ 16430 h 928813"/>
                <a:gd name="connsiteX2" fmla="*/ 4059238 w 4059238"/>
                <a:gd name="connsiteY2" fmla="*/ 579557 h 928813"/>
                <a:gd name="connsiteX3" fmla="*/ 80829 w 4059238"/>
                <a:gd name="connsiteY3" fmla="*/ 809650 h 928813"/>
                <a:gd name="connsiteX4" fmla="*/ 0 w 4059238"/>
                <a:gd name="connsiteY4" fmla="*/ 793416 h 928813"/>
                <a:gd name="connsiteX5" fmla="*/ 0 w 4059238"/>
                <a:gd name="connsiteY5" fmla="*/ 0 h 92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9238" h="928813">
                  <a:moveTo>
                    <a:pt x="0" y="0"/>
                  </a:moveTo>
                  <a:lnTo>
                    <a:pt x="31619" y="16430"/>
                  </a:lnTo>
                  <a:cubicBezTo>
                    <a:pt x="1244671" y="608619"/>
                    <a:pt x="2626730" y="851735"/>
                    <a:pt x="4059238" y="579557"/>
                  </a:cubicBezTo>
                  <a:cubicBezTo>
                    <a:pt x="3089358" y="818033"/>
                    <a:pt x="1692216" y="1090343"/>
                    <a:pt x="80829" y="809650"/>
                  </a:cubicBezTo>
                  <a:lnTo>
                    <a:pt x="0" y="793416"/>
                  </a:lnTo>
                  <a:lnTo>
                    <a:pt x="0" y="0"/>
                  </a:ln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dirty="0">
                <a:solidFill>
                  <a:schemeClr val="bg1"/>
                </a:solidFill>
                <a:latin typeface="+mj-ea"/>
                <a:ea typeface="+mj-ea"/>
              </a:endParaRPr>
            </a:p>
          </p:txBody>
        </p:sp>
        <p:sp>
          <p:nvSpPr>
            <p:cNvPr id="428" name="任意多边形: 形状 427">
              <a:extLst>
                <a:ext uri="{FF2B5EF4-FFF2-40B4-BE49-F238E27FC236}">
                  <a16:creationId xmlns:a16="http://schemas.microsoft.com/office/drawing/2014/main" id="{7DC22047-DD9F-1B9C-5290-157739653FD4}"/>
                </a:ext>
              </a:extLst>
            </p:cNvPr>
            <p:cNvSpPr/>
            <p:nvPr/>
          </p:nvSpPr>
          <p:spPr>
            <a:xfrm>
              <a:off x="0" y="3008992"/>
              <a:ext cx="4062413" cy="910082"/>
            </a:xfrm>
            <a:custGeom>
              <a:avLst/>
              <a:gdLst>
                <a:gd name="connsiteX0" fmla="*/ 0 w 4062413"/>
                <a:gd name="connsiteY0" fmla="*/ 0 h 910082"/>
                <a:gd name="connsiteX1" fmla="*/ 31619 w 4062413"/>
                <a:gd name="connsiteY1" fmla="*/ 16430 h 910082"/>
                <a:gd name="connsiteX2" fmla="*/ 4062413 w 4062413"/>
                <a:gd name="connsiteY2" fmla="*/ 449358 h 910082"/>
                <a:gd name="connsiteX3" fmla="*/ 80829 w 4062413"/>
                <a:gd name="connsiteY3" fmla="*/ 809650 h 910082"/>
                <a:gd name="connsiteX4" fmla="*/ 0 w 4062413"/>
                <a:gd name="connsiteY4" fmla="*/ 793416 h 910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2413" h="910082">
                  <a:moveTo>
                    <a:pt x="0" y="0"/>
                  </a:moveTo>
                  <a:lnTo>
                    <a:pt x="31619" y="16430"/>
                  </a:lnTo>
                  <a:cubicBezTo>
                    <a:pt x="1244671" y="608619"/>
                    <a:pt x="2629905" y="721536"/>
                    <a:pt x="4062413" y="449358"/>
                  </a:cubicBezTo>
                  <a:cubicBezTo>
                    <a:pt x="3184608" y="721713"/>
                    <a:pt x="1692216" y="1090343"/>
                    <a:pt x="80829" y="809650"/>
                  </a:cubicBezTo>
                  <a:lnTo>
                    <a:pt x="0" y="793416"/>
                  </a:lnTo>
                  <a:close/>
                </a:path>
              </a:pathLst>
            </a:custGeom>
            <a:gradFill>
              <a:gsLst>
                <a:gs pos="22000">
                  <a:schemeClr val="accent1"/>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bg1"/>
                </a:solidFill>
                <a:latin typeface="+mj-ea"/>
                <a:ea typeface="+mj-ea"/>
              </a:endParaRPr>
            </a:p>
          </p:txBody>
        </p:sp>
      </p:grpSp>
    </p:spTree>
    <p:extLst>
      <p:ext uri="{BB962C8B-B14F-4D97-AF65-F5344CB8AC3E}">
        <p14:creationId xmlns:p14="http://schemas.microsoft.com/office/powerpoint/2010/main" val="1279045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6CBCAAC-DDA5-6DDD-EA91-77BACCC19582}"/>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t="-25499"/>
          <a:stretch/>
        </p:blipFill>
        <p:spPr>
          <a:xfrm>
            <a:off x="0" y="1"/>
            <a:ext cx="12192000" cy="6858002"/>
          </a:xfrm>
          <a:prstGeom prst="rect">
            <a:avLst/>
          </a:prstGeom>
          <a:effectLst>
            <a:outerShdw blurRad="50800" dist="50800" dir="5400000" algn="ctr" rotWithShape="0">
              <a:srgbClr val="000000"/>
            </a:outerShdw>
          </a:effectLst>
        </p:spPr>
      </p:pic>
      <p:sp>
        <p:nvSpPr>
          <p:cNvPr id="4" name="矩形 3">
            <a:extLst>
              <a:ext uri="{FF2B5EF4-FFF2-40B4-BE49-F238E27FC236}">
                <a16:creationId xmlns:a16="http://schemas.microsoft.com/office/drawing/2014/main" id="{58B165FD-2B33-41D0-0BF4-3BC7D31F7F7E}"/>
              </a:ext>
            </a:extLst>
          </p:cNvPr>
          <p:cNvSpPr/>
          <p:nvPr userDrawn="1"/>
        </p:nvSpPr>
        <p:spPr>
          <a:xfrm>
            <a:off x="0" y="-2"/>
            <a:ext cx="12192000" cy="3723589"/>
          </a:xfrm>
          <a:prstGeom prst="rect">
            <a:avLst/>
          </a:prstGeom>
          <a:gradFill>
            <a:gsLst>
              <a:gs pos="0">
                <a:srgbClr val="BED3F2"/>
              </a:gs>
              <a:gs pos="100000">
                <a:srgbClr val="B1CBE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a:extLst>
              <a:ext uri="{FF2B5EF4-FFF2-40B4-BE49-F238E27FC236}">
                <a16:creationId xmlns:a16="http://schemas.microsoft.com/office/drawing/2014/main" id="{8BDBE877-4226-81C0-D653-DAB2E31CCC4A}"/>
              </a:ext>
            </a:extLst>
          </p:cNvPr>
          <p:cNvSpPr/>
          <p:nvPr userDrawn="1"/>
        </p:nvSpPr>
        <p:spPr>
          <a:xfrm>
            <a:off x="0" y="0"/>
            <a:ext cx="12192000" cy="5923280"/>
          </a:xfrm>
          <a:prstGeom prst="rect">
            <a:avLst/>
          </a:prstGeom>
          <a:gradFill>
            <a:gsLst>
              <a:gs pos="0">
                <a:schemeClr val="bg1">
                  <a:alpha val="40000"/>
                </a:schemeClr>
              </a:gs>
              <a:gs pos="100000">
                <a:srgbClr val="1971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8" name="组合 177">
            <a:extLst>
              <a:ext uri="{FF2B5EF4-FFF2-40B4-BE49-F238E27FC236}">
                <a16:creationId xmlns:a16="http://schemas.microsoft.com/office/drawing/2014/main" id="{1D253F08-3C07-1C66-30BE-3C82A097F410}"/>
              </a:ext>
            </a:extLst>
          </p:cNvPr>
          <p:cNvGrpSpPr/>
          <p:nvPr userDrawn="1"/>
        </p:nvGrpSpPr>
        <p:grpSpPr>
          <a:xfrm>
            <a:off x="10054502" y="254899"/>
            <a:ext cx="1767346" cy="512201"/>
            <a:chOff x="627052" y="-981856"/>
            <a:chExt cx="1767346" cy="512201"/>
          </a:xfrm>
        </p:grpSpPr>
        <p:sp>
          <p:nvSpPr>
            <p:cNvPr id="104" name="任意多边形: 形状 103">
              <a:extLst>
                <a:ext uri="{FF2B5EF4-FFF2-40B4-BE49-F238E27FC236}">
                  <a16:creationId xmlns:a16="http://schemas.microsoft.com/office/drawing/2014/main" id="{C319F573-A05A-D5D7-6D06-99D844202128}"/>
                </a:ext>
              </a:extLst>
            </p:cNvPr>
            <p:cNvSpPr/>
            <p:nvPr/>
          </p:nvSpPr>
          <p:spPr>
            <a:xfrm>
              <a:off x="627052" y="-981856"/>
              <a:ext cx="512101" cy="512201"/>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rgbClr val="285CED"/>
            </a:solidFill>
            <a:ln w="2063"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3437E999-A4CA-544E-C1FB-796397E55F14}"/>
                </a:ext>
              </a:extLst>
            </p:cNvPr>
            <p:cNvSpPr/>
            <p:nvPr/>
          </p:nvSpPr>
          <p:spPr>
            <a:xfrm>
              <a:off x="912879" y="-910573"/>
              <a:ext cx="12904" cy="13013"/>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rgbClr val="FFFFFF"/>
            </a:solidFill>
            <a:ln w="2063"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36A4624D-3889-74AC-CFF2-40A89FC87F5E}"/>
                </a:ext>
              </a:extLst>
            </p:cNvPr>
            <p:cNvSpPr/>
            <p:nvPr/>
          </p:nvSpPr>
          <p:spPr>
            <a:xfrm>
              <a:off x="929560" y="-910759"/>
              <a:ext cx="21313" cy="24138"/>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rgbClr val="FFFFFF"/>
            </a:solidFill>
            <a:ln w="2063"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46FBE576-432E-55C8-F0A0-3629AECE137A}"/>
                </a:ext>
              </a:extLst>
            </p:cNvPr>
            <p:cNvSpPr/>
            <p:nvPr/>
          </p:nvSpPr>
          <p:spPr>
            <a:xfrm>
              <a:off x="949139" y="-897379"/>
              <a:ext cx="15259" cy="17367"/>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rgbClr val="285CED"/>
            </a:solidFill>
            <a:ln w="2063"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B9FCFEF0-1ED2-F005-F3FA-04CD9A816E43}"/>
                </a:ext>
              </a:extLst>
            </p:cNvPr>
            <p:cNvSpPr/>
            <p:nvPr/>
          </p:nvSpPr>
          <p:spPr>
            <a:xfrm>
              <a:off x="963177" y="-891470"/>
              <a:ext cx="17379" cy="19389"/>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rgbClr val="285CED"/>
            </a:solidFill>
            <a:ln w="2063"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2AEF49D3-8EF1-3625-414D-E67949813391}"/>
                </a:ext>
              </a:extLst>
            </p:cNvPr>
            <p:cNvSpPr/>
            <p:nvPr/>
          </p:nvSpPr>
          <p:spPr>
            <a:xfrm>
              <a:off x="972142" y="-886855"/>
              <a:ext cx="20338" cy="22529"/>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rgbClr val="285CED"/>
            </a:solidFill>
            <a:ln w="2063"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21B053C0-02AB-D991-A42D-FA21209C2E97}"/>
                </a:ext>
              </a:extLst>
            </p:cNvPr>
            <p:cNvSpPr/>
            <p:nvPr/>
          </p:nvSpPr>
          <p:spPr>
            <a:xfrm>
              <a:off x="984468" y="-881815"/>
              <a:ext cx="15251" cy="18695"/>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rgbClr val="285CED"/>
            </a:solidFill>
            <a:ln w="2063"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797FD88D-F292-5F03-F913-E4B1F820AFD5}"/>
                </a:ext>
              </a:extLst>
            </p:cNvPr>
            <p:cNvSpPr/>
            <p:nvPr/>
          </p:nvSpPr>
          <p:spPr>
            <a:xfrm>
              <a:off x="990732" y="-871969"/>
              <a:ext cx="18134" cy="19871"/>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rgbClr val="285CED"/>
            </a:solidFill>
            <a:ln w="2063"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4AE9FE92-D55B-A538-59D9-4360B9BA97DA}"/>
                </a:ext>
              </a:extLst>
            </p:cNvPr>
            <p:cNvSpPr/>
            <p:nvPr/>
          </p:nvSpPr>
          <p:spPr>
            <a:xfrm>
              <a:off x="1000936" y="-857646"/>
              <a:ext cx="22584" cy="19899"/>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rgbClr val="285CED"/>
            </a:solidFill>
            <a:ln w="2063"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18F35C86-4EF1-4FC2-854D-CB6540872F9D}"/>
                </a:ext>
              </a:extLst>
            </p:cNvPr>
            <p:cNvSpPr/>
            <p:nvPr/>
          </p:nvSpPr>
          <p:spPr>
            <a:xfrm>
              <a:off x="1019587" y="-842734"/>
              <a:ext cx="18815" cy="15278"/>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rgbClr val="285CED"/>
            </a:solidFill>
            <a:ln w="2063"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F34F313E-51F0-DE49-B9C9-187D33522592}"/>
                </a:ext>
              </a:extLst>
            </p:cNvPr>
            <p:cNvSpPr/>
            <p:nvPr/>
          </p:nvSpPr>
          <p:spPr>
            <a:xfrm>
              <a:off x="1024305" y="-832216"/>
              <a:ext cx="18148" cy="19142"/>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rgbClr val="285CED"/>
            </a:solidFill>
            <a:ln w="2063"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B2331AB3-3CD3-65BF-CED2-CD2A734A9F56}"/>
                </a:ext>
              </a:extLst>
            </p:cNvPr>
            <p:cNvSpPr/>
            <p:nvPr/>
          </p:nvSpPr>
          <p:spPr>
            <a:xfrm>
              <a:off x="1034313" y="-815490"/>
              <a:ext cx="15828" cy="15310"/>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rgbClr val="285CED"/>
            </a:solidFill>
            <a:ln w="2063"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98829D78-6D17-6B0B-E78A-7DB9203FC045}"/>
                </a:ext>
              </a:extLst>
            </p:cNvPr>
            <p:cNvSpPr/>
            <p:nvPr/>
          </p:nvSpPr>
          <p:spPr>
            <a:xfrm>
              <a:off x="1040709" y="-802544"/>
              <a:ext cx="19207" cy="13475"/>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rgbClr val="285CED"/>
            </a:solidFill>
            <a:ln w="2063"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6329B131-06FC-A14A-FC9F-4CA0C93D6FCD}"/>
                </a:ext>
              </a:extLst>
            </p:cNvPr>
            <p:cNvSpPr/>
            <p:nvPr/>
          </p:nvSpPr>
          <p:spPr>
            <a:xfrm>
              <a:off x="1043355" y="-793572"/>
              <a:ext cx="20439" cy="10450"/>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rgbClr val="285CED"/>
            </a:solidFill>
            <a:ln w="2063"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F0556893-EC7F-7BED-78AB-E24843FFC9AA}"/>
                </a:ext>
              </a:extLst>
            </p:cNvPr>
            <p:cNvSpPr/>
            <p:nvPr/>
          </p:nvSpPr>
          <p:spPr>
            <a:xfrm>
              <a:off x="1046497" y="-785127"/>
              <a:ext cx="19705" cy="12422"/>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rgbClr val="285CED"/>
            </a:solidFill>
            <a:ln w="2063"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D228D4B5-5AB4-DE8E-1CE2-A7C567D67EFF}"/>
                </a:ext>
              </a:extLst>
            </p:cNvPr>
            <p:cNvSpPr/>
            <p:nvPr/>
          </p:nvSpPr>
          <p:spPr>
            <a:xfrm>
              <a:off x="1049192" y="-773623"/>
              <a:ext cx="16696" cy="16152"/>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rgbClr val="285CED"/>
            </a:solidFill>
            <a:ln w="2063"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DA7664D9-1B1F-E02A-0A32-E37428C3509B}"/>
                </a:ext>
              </a:extLst>
            </p:cNvPr>
            <p:cNvSpPr/>
            <p:nvPr/>
          </p:nvSpPr>
          <p:spPr>
            <a:xfrm>
              <a:off x="1052186" y="-757179"/>
              <a:ext cx="20180" cy="10574"/>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rgbClr val="285CED"/>
            </a:solidFill>
            <a:ln w="2063"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0B9664F0-5449-1BA1-C5F1-426437E1454E}"/>
                </a:ext>
              </a:extLst>
            </p:cNvPr>
            <p:cNvSpPr/>
            <p:nvPr/>
          </p:nvSpPr>
          <p:spPr>
            <a:xfrm>
              <a:off x="1053327" y="-745923"/>
              <a:ext cx="15477" cy="137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rgbClr val="285CED"/>
            </a:solidFill>
            <a:ln w="2063"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C4BB2FE3-37E5-F76D-FE9F-5FACEA648A4D}"/>
                </a:ext>
              </a:extLst>
            </p:cNvPr>
            <p:cNvSpPr/>
            <p:nvPr/>
          </p:nvSpPr>
          <p:spPr>
            <a:xfrm>
              <a:off x="1052638" y="-713827"/>
              <a:ext cx="15471" cy="15130"/>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rgbClr val="285CED"/>
            </a:solidFill>
            <a:ln w="2063"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5A0D83C1-9A08-D36D-FFC1-A7AA9AEBBCF8}"/>
                </a:ext>
              </a:extLst>
            </p:cNvPr>
            <p:cNvSpPr/>
            <p:nvPr/>
          </p:nvSpPr>
          <p:spPr>
            <a:xfrm>
              <a:off x="1050739" y="-696223"/>
              <a:ext cx="20378" cy="11436"/>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rgbClr val="285CED"/>
            </a:solidFill>
            <a:ln w="2063"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F99FF8A6-B449-1765-5493-7F08DEA4B23E}"/>
                </a:ext>
              </a:extLst>
            </p:cNvPr>
            <p:cNvSpPr/>
            <p:nvPr/>
          </p:nvSpPr>
          <p:spPr>
            <a:xfrm>
              <a:off x="1045248" y="-676419"/>
              <a:ext cx="22467" cy="16309"/>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rgbClr val="285CED"/>
            </a:solidFill>
            <a:ln w="2063"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BE7A870E-77EB-AF06-34AC-FEBA88359A78}"/>
                </a:ext>
              </a:extLst>
            </p:cNvPr>
            <p:cNvSpPr/>
            <p:nvPr/>
          </p:nvSpPr>
          <p:spPr>
            <a:xfrm>
              <a:off x="1039079" y="-662943"/>
              <a:ext cx="15553" cy="14180"/>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rgbClr val="285CED"/>
            </a:solidFill>
            <a:ln w="2063"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BE0AA2D9-5979-3D3E-2785-2378199E5083}"/>
                </a:ext>
              </a:extLst>
            </p:cNvPr>
            <p:cNvSpPr/>
            <p:nvPr/>
          </p:nvSpPr>
          <p:spPr>
            <a:xfrm>
              <a:off x="1031789" y="-648062"/>
              <a:ext cx="15523" cy="14761"/>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rgbClr val="285CED"/>
            </a:solidFill>
            <a:ln w="2063"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05A7EA13-3F82-4AB4-F4AC-B3E86DDDA654}"/>
                </a:ext>
              </a:extLst>
            </p:cNvPr>
            <p:cNvSpPr/>
            <p:nvPr/>
          </p:nvSpPr>
          <p:spPr>
            <a:xfrm>
              <a:off x="1020987" y="-635916"/>
              <a:ext cx="24361" cy="17631"/>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rgbClr val="285CED"/>
            </a:solidFill>
            <a:ln w="2063"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D1FF01D2-0DA1-193F-2AFC-28427ED5D2FC}"/>
                </a:ext>
              </a:extLst>
            </p:cNvPr>
            <p:cNvSpPr/>
            <p:nvPr/>
          </p:nvSpPr>
          <p:spPr>
            <a:xfrm>
              <a:off x="1010241" y="-621769"/>
              <a:ext cx="19823" cy="18067"/>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rgbClr val="285CED"/>
            </a:solidFill>
            <a:ln w="2063"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8ED0CA1E-7EAA-F8FD-896A-8F887AFC33DA}"/>
                </a:ext>
              </a:extLst>
            </p:cNvPr>
            <p:cNvSpPr/>
            <p:nvPr/>
          </p:nvSpPr>
          <p:spPr>
            <a:xfrm>
              <a:off x="1000278" y="-606539"/>
              <a:ext cx="15524" cy="15563"/>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rgbClr val="285CED"/>
            </a:solidFill>
            <a:ln w="2063"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4042913C-B80E-8C54-A119-B288FB661A1A}"/>
                </a:ext>
              </a:extLst>
            </p:cNvPr>
            <p:cNvSpPr/>
            <p:nvPr/>
          </p:nvSpPr>
          <p:spPr>
            <a:xfrm>
              <a:off x="992166" y="-596734"/>
              <a:ext cx="16181" cy="1798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rgbClr val="285CED"/>
            </a:solidFill>
            <a:ln w="2063"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C4A3A535-A1E8-930C-21E5-44A841D0F4C5}"/>
                </a:ext>
              </a:extLst>
            </p:cNvPr>
            <p:cNvSpPr/>
            <p:nvPr/>
          </p:nvSpPr>
          <p:spPr>
            <a:xfrm>
              <a:off x="980519" y="-589631"/>
              <a:ext cx="15421" cy="1564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rgbClr val="285CED"/>
            </a:solidFill>
            <a:ln w="2063"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77293E55-0C08-0AA5-DD6B-FB6CFE81A70B}"/>
                </a:ext>
              </a:extLst>
            </p:cNvPr>
            <p:cNvSpPr/>
            <p:nvPr/>
          </p:nvSpPr>
          <p:spPr>
            <a:xfrm>
              <a:off x="962671" y="-585099"/>
              <a:ext cx="18495" cy="22998"/>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rgbClr val="285CED"/>
            </a:solidFill>
            <a:ln w="2063"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15A2CAE9-7F79-AFE0-48A3-B2B1AFA4B296}"/>
                </a:ext>
              </a:extLst>
            </p:cNvPr>
            <p:cNvSpPr/>
            <p:nvPr/>
          </p:nvSpPr>
          <p:spPr>
            <a:xfrm>
              <a:off x="952830" y="-578588"/>
              <a:ext cx="15233" cy="24407"/>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rgbClr val="285CED"/>
            </a:solidFill>
            <a:ln w="2063"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E1636798-2C71-3225-964B-E969F757793A}"/>
                </a:ext>
              </a:extLst>
            </p:cNvPr>
            <p:cNvSpPr/>
            <p:nvPr/>
          </p:nvSpPr>
          <p:spPr>
            <a:xfrm>
              <a:off x="934902" y="-560577"/>
              <a:ext cx="12913" cy="1303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rgbClr val="285CED"/>
            </a:solidFill>
            <a:ln w="2063"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9AA29FD9-1FC8-FFFC-A6B1-33CD64380B92}"/>
                </a:ext>
              </a:extLst>
            </p:cNvPr>
            <p:cNvSpPr/>
            <p:nvPr/>
          </p:nvSpPr>
          <p:spPr>
            <a:xfrm>
              <a:off x="811967" y="-794479"/>
              <a:ext cx="69935" cy="137371"/>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rgbClr val="285CED"/>
            </a:solidFill>
            <a:ln w="2063"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744969DB-0C0A-5617-5322-0C300C343A97}"/>
                </a:ext>
              </a:extLst>
            </p:cNvPr>
            <p:cNvSpPr/>
            <p:nvPr/>
          </p:nvSpPr>
          <p:spPr>
            <a:xfrm>
              <a:off x="885320" y="-831835"/>
              <a:ext cx="56544" cy="174917"/>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rgbClr val="285CED"/>
            </a:solidFill>
            <a:ln w="2063"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7CCD4926-A00B-9786-840B-60C80B73D268}"/>
                </a:ext>
              </a:extLst>
            </p:cNvPr>
            <p:cNvSpPr/>
            <p:nvPr/>
          </p:nvSpPr>
          <p:spPr>
            <a:xfrm>
              <a:off x="767950" y="-846560"/>
              <a:ext cx="225482" cy="71929"/>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rgbClr val="285CED"/>
            </a:solidFill>
            <a:ln w="4012" cap="flat">
              <a:solidFill>
                <a:srgbClr val="FFFFFF"/>
              </a:solid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976CC27F-4C68-94C7-85ED-80F508D10666}"/>
                </a:ext>
              </a:extLst>
            </p:cNvPr>
            <p:cNvSpPr/>
            <p:nvPr/>
          </p:nvSpPr>
          <p:spPr>
            <a:xfrm>
              <a:off x="806577" y="-646002"/>
              <a:ext cx="23009" cy="38593"/>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rgbClr val="285CED"/>
            </a:solidFill>
            <a:ln w="2063"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5EE5F6CA-BF5F-169C-1E06-E34D79ECB241}"/>
                </a:ext>
              </a:extLst>
            </p:cNvPr>
            <p:cNvSpPr/>
            <p:nvPr/>
          </p:nvSpPr>
          <p:spPr>
            <a:xfrm>
              <a:off x="836608" y="-641314"/>
              <a:ext cx="16307" cy="29761"/>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rgbClr val="285CED"/>
            </a:solidFill>
            <a:ln w="2063"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733CA591-DF30-C48F-AB62-7E79F11322BF}"/>
                </a:ext>
              </a:extLst>
            </p:cNvPr>
            <p:cNvSpPr/>
            <p:nvPr/>
          </p:nvSpPr>
          <p:spPr>
            <a:xfrm>
              <a:off x="857205" y="-633094"/>
              <a:ext cx="20633" cy="17647"/>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rgbClr val="285CED"/>
            </a:solidFill>
            <a:ln w="2063"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9BF7ABE1-11E7-C975-D355-34B8831C2644}"/>
                </a:ext>
              </a:extLst>
            </p:cNvPr>
            <p:cNvSpPr/>
            <p:nvPr/>
          </p:nvSpPr>
          <p:spPr>
            <a:xfrm>
              <a:off x="882812" y="-640745"/>
              <a:ext cx="25951" cy="30783"/>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rgbClr val="285CED"/>
            </a:solidFill>
            <a:ln w="2063"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C170568F-A033-5F76-AE64-9AA1D0902BC3}"/>
                </a:ext>
              </a:extLst>
            </p:cNvPr>
            <p:cNvSpPr/>
            <p:nvPr/>
          </p:nvSpPr>
          <p:spPr>
            <a:xfrm>
              <a:off x="911420" y="-637713"/>
              <a:ext cx="19518" cy="2592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rgbClr val="285CED"/>
            </a:solidFill>
            <a:ln w="2063"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3E7B8AA7-F702-6794-4A2D-12A45E41D4F9}"/>
                </a:ext>
              </a:extLst>
            </p:cNvPr>
            <p:cNvSpPr/>
            <p:nvPr/>
          </p:nvSpPr>
          <p:spPr>
            <a:xfrm>
              <a:off x="933389" y="-639234"/>
              <a:ext cx="26611" cy="27268"/>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rgbClr val="285CED"/>
            </a:solidFill>
            <a:ln w="2063"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3CEA2048-70AB-0053-DAD4-EC93D67B6CBD}"/>
                </a:ext>
              </a:extLst>
            </p:cNvPr>
            <p:cNvSpPr/>
            <p:nvPr/>
          </p:nvSpPr>
          <p:spPr>
            <a:xfrm>
              <a:off x="1267990" y="-913158"/>
              <a:ext cx="168780" cy="282798"/>
            </a:xfrm>
            <a:custGeom>
              <a:avLst/>
              <a:gdLst>
                <a:gd name="connsiteX0" fmla="*/ 604335 w 604677"/>
                <a:gd name="connsiteY0" fmla="*/ 301176 h 1013161"/>
                <a:gd name="connsiteX1" fmla="*/ 547487 w 604677"/>
                <a:gd name="connsiteY1" fmla="*/ 264538 h 1013161"/>
                <a:gd name="connsiteX2" fmla="*/ 379873 w 604677"/>
                <a:gd name="connsiteY2" fmla="*/ 370721 h 1013161"/>
                <a:gd name="connsiteX3" fmla="*/ 290109 w 604677"/>
                <a:gd name="connsiteY3" fmla="*/ 457482 h 1013161"/>
                <a:gd name="connsiteX4" fmla="*/ 273651 w 604677"/>
                <a:gd name="connsiteY4" fmla="*/ 458966 h 1013161"/>
                <a:gd name="connsiteX5" fmla="*/ 318770 w 604677"/>
                <a:gd name="connsiteY5" fmla="*/ 361853 h 1013161"/>
                <a:gd name="connsiteX6" fmla="*/ 349972 w 604677"/>
                <a:gd name="connsiteY6" fmla="*/ 285606 h 1013161"/>
                <a:gd name="connsiteX7" fmla="*/ 394865 w 604677"/>
                <a:gd name="connsiteY7" fmla="*/ 249730 h 1013161"/>
                <a:gd name="connsiteX8" fmla="*/ 448740 w 604677"/>
                <a:gd name="connsiteY8" fmla="*/ 198845 h 1013161"/>
                <a:gd name="connsiteX9" fmla="*/ 442710 w 604677"/>
                <a:gd name="connsiteY9" fmla="*/ 176412 h 1013161"/>
                <a:gd name="connsiteX10" fmla="*/ 388876 w 604677"/>
                <a:gd name="connsiteY10" fmla="*/ 165980 h 1013161"/>
                <a:gd name="connsiteX11" fmla="*/ 397859 w 604677"/>
                <a:gd name="connsiteY11" fmla="*/ 118065 h 1013161"/>
                <a:gd name="connsiteX12" fmla="*/ 387348 w 604677"/>
                <a:gd name="connsiteY12" fmla="*/ 55262 h 1013161"/>
                <a:gd name="connsiteX13" fmla="*/ 330499 w 604677"/>
                <a:gd name="connsiteY13" fmla="*/ 7426 h 1013161"/>
                <a:gd name="connsiteX14" fmla="*/ 278317 w 604677"/>
                <a:gd name="connsiteY14" fmla="*/ 28375 h 1013161"/>
                <a:gd name="connsiteX15" fmla="*/ 249883 w 604677"/>
                <a:gd name="connsiteY15" fmla="*/ 152495 h 1013161"/>
                <a:gd name="connsiteX16" fmla="*/ 230266 w 604677"/>
                <a:gd name="connsiteY16" fmla="*/ 300534 h 1013161"/>
                <a:gd name="connsiteX17" fmla="*/ 97096 w 604677"/>
                <a:gd name="connsiteY17" fmla="*/ 405233 h 1013161"/>
                <a:gd name="connsiteX18" fmla="*/ 2830 w 604677"/>
                <a:gd name="connsiteY18" fmla="*/ 417271 h 1013161"/>
                <a:gd name="connsiteX19" fmla="*/ 97096 w 604677"/>
                <a:gd name="connsiteY19" fmla="*/ 521969 h 1013161"/>
                <a:gd name="connsiteX20" fmla="*/ 188388 w 604677"/>
                <a:gd name="connsiteY20" fmla="*/ 471126 h 1013161"/>
                <a:gd name="connsiteX21" fmla="*/ 189875 w 604677"/>
                <a:gd name="connsiteY21" fmla="*/ 536897 h 1013161"/>
                <a:gd name="connsiteX22" fmla="*/ 139737 w 604677"/>
                <a:gd name="connsiteY22" fmla="*/ 595246 h 1013161"/>
                <a:gd name="connsiteX23" fmla="*/ 61929 w 604677"/>
                <a:gd name="connsiteY23" fmla="*/ 650585 h 1013161"/>
                <a:gd name="connsiteX24" fmla="*/ 131498 w 604677"/>
                <a:gd name="connsiteY24" fmla="*/ 638545 h 1013161"/>
                <a:gd name="connsiteX25" fmla="*/ 184609 w 604677"/>
                <a:gd name="connsiteY25" fmla="*/ 698339 h 1013161"/>
                <a:gd name="connsiteX26" fmla="*/ 204681 w 604677"/>
                <a:gd name="connsiteY26" fmla="*/ 687905 h 1013161"/>
                <a:gd name="connsiteX27" fmla="*/ 236068 w 604677"/>
                <a:gd name="connsiteY27" fmla="*/ 572732 h 1013161"/>
                <a:gd name="connsiteX28" fmla="*/ 280961 w 604677"/>
                <a:gd name="connsiteY28" fmla="*/ 531601 h 1013161"/>
                <a:gd name="connsiteX29" fmla="*/ 300433 w 604677"/>
                <a:gd name="connsiteY29" fmla="*/ 546570 h 1013161"/>
                <a:gd name="connsiteX30" fmla="*/ 297418 w 604677"/>
                <a:gd name="connsiteY30" fmla="*/ 571971 h 1013161"/>
                <a:gd name="connsiteX31" fmla="*/ 254777 w 604677"/>
                <a:gd name="connsiteY31" fmla="*/ 667719 h 1013161"/>
                <a:gd name="connsiteX32" fmla="*/ 353544 w 604677"/>
                <a:gd name="connsiteY32" fmla="*/ 560011 h 1013161"/>
                <a:gd name="connsiteX33" fmla="*/ 349807 w 604677"/>
                <a:gd name="connsiteY33" fmla="*/ 512900 h 1013161"/>
                <a:gd name="connsiteX34" fmla="*/ 304935 w 604677"/>
                <a:gd name="connsiteY34" fmla="*/ 511416 h 1013161"/>
                <a:gd name="connsiteX35" fmla="*/ 303407 w 604677"/>
                <a:gd name="connsiteY35" fmla="*/ 491992 h 1013161"/>
                <a:gd name="connsiteX36" fmla="*/ 473375 w 604677"/>
                <a:gd name="connsiteY36" fmla="*/ 318432 h 1013161"/>
                <a:gd name="connsiteX37" fmla="*/ 484340 w 604677"/>
                <a:gd name="connsiteY37" fmla="*/ 306392 h 1013161"/>
                <a:gd name="connsiteX38" fmla="*/ 521881 w 604677"/>
                <a:gd name="connsiteY38" fmla="*/ 316867 h 1013161"/>
                <a:gd name="connsiteX39" fmla="*/ 487479 w 604677"/>
                <a:gd name="connsiteY39" fmla="*/ 602510 h 1013161"/>
                <a:gd name="connsiteX40" fmla="*/ 491216 w 604677"/>
                <a:gd name="connsiteY40" fmla="*/ 900914 h 1013161"/>
                <a:gd name="connsiteX41" fmla="*/ 426128 w 604677"/>
                <a:gd name="connsiteY41" fmla="*/ 911348 h 1013161"/>
                <a:gd name="connsiteX42" fmla="*/ 328083 w 604677"/>
                <a:gd name="connsiteY42" fmla="*/ 852316 h 1013161"/>
                <a:gd name="connsiteX43" fmla="*/ 480644 w 604677"/>
                <a:gd name="connsiteY43" fmla="*/ 983902 h 1013161"/>
                <a:gd name="connsiteX44" fmla="*/ 532268 w 604677"/>
                <a:gd name="connsiteY44" fmla="*/ 995940 h 1013161"/>
                <a:gd name="connsiteX45" fmla="*/ 571172 w 604677"/>
                <a:gd name="connsiteY45" fmla="*/ 948787 h 1013161"/>
                <a:gd name="connsiteX46" fmla="*/ 574909 w 604677"/>
                <a:gd name="connsiteY46" fmla="*/ 817204 h 1013161"/>
                <a:gd name="connsiteX47" fmla="*/ 580134 w 604677"/>
                <a:gd name="connsiteY47" fmla="*/ 656404 h 1013161"/>
                <a:gd name="connsiteX48" fmla="*/ 589116 w 604677"/>
                <a:gd name="connsiteY48" fmla="*/ 441790 h 1013161"/>
                <a:gd name="connsiteX49" fmla="*/ 604335 w 604677"/>
                <a:gd name="connsiteY49" fmla="*/ 301176 h 1013161"/>
                <a:gd name="connsiteX50" fmla="*/ 4316 w 604677"/>
                <a:gd name="connsiteY50" fmla="*/ 939237 h 1013161"/>
                <a:gd name="connsiteX51" fmla="*/ 52203 w 604677"/>
                <a:gd name="connsiteY51" fmla="*/ 1014039 h 1013161"/>
                <a:gd name="connsiteX52" fmla="*/ 106078 w 604677"/>
                <a:gd name="connsiteY52" fmla="*/ 957176 h 1013161"/>
                <a:gd name="connsiteX53" fmla="*/ 8818 w 604677"/>
                <a:gd name="connsiteY53" fmla="*/ 747779 h 1013161"/>
                <a:gd name="connsiteX54" fmla="*/ 4316 w 604677"/>
                <a:gd name="connsiteY54" fmla="*/ 939078 h 1013161"/>
                <a:gd name="connsiteX55" fmla="*/ 297377 w 604677"/>
                <a:gd name="connsiteY55" fmla="*/ 763148 h 1013161"/>
                <a:gd name="connsiteX56" fmla="*/ 260724 w 604677"/>
                <a:gd name="connsiteY56" fmla="*/ 803279 h 1013161"/>
                <a:gd name="connsiteX57" fmla="*/ 252691 w 604677"/>
                <a:gd name="connsiteY57" fmla="*/ 774144 h 1013161"/>
                <a:gd name="connsiteX58" fmla="*/ 290831 w 604677"/>
                <a:gd name="connsiteY58" fmla="*/ 735619 h 1013161"/>
                <a:gd name="connsiteX59" fmla="*/ 249036 w 604677"/>
                <a:gd name="connsiteY59" fmla="*/ 707128 h 1013161"/>
                <a:gd name="connsiteX60" fmla="*/ 200303 w 604677"/>
                <a:gd name="connsiteY60" fmla="*/ 756165 h 1013161"/>
                <a:gd name="connsiteX61" fmla="*/ 169638 w 604677"/>
                <a:gd name="connsiteY61" fmla="*/ 786262 h 1013161"/>
                <a:gd name="connsiteX62" fmla="*/ 183845 w 604677"/>
                <a:gd name="connsiteY62" fmla="*/ 792442 h 1013161"/>
                <a:gd name="connsiteX63" fmla="*/ 211185 w 604677"/>
                <a:gd name="connsiteY63" fmla="*/ 792845 h 1013161"/>
                <a:gd name="connsiteX64" fmla="*/ 211557 w 604677"/>
                <a:gd name="connsiteY64" fmla="*/ 849268 h 1013161"/>
                <a:gd name="connsiteX65" fmla="*/ 178270 w 604677"/>
                <a:gd name="connsiteY65" fmla="*/ 882574 h 1013161"/>
                <a:gd name="connsiteX66" fmla="*/ 208377 w 604677"/>
                <a:gd name="connsiteY66" fmla="*/ 899028 h 1013161"/>
                <a:gd name="connsiteX67" fmla="*/ 213643 w 604677"/>
                <a:gd name="connsiteY67" fmla="*/ 904766 h 1013161"/>
                <a:gd name="connsiteX68" fmla="*/ 221675 w 604677"/>
                <a:gd name="connsiteY68" fmla="*/ 975314 h 1013161"/>
                <a:gd name="connsiteX69" fmla="*/ 293640 w 604677"/>
                <a:gd name="connsiteY69" fmla="*/ 957938 h 1013161"/>
                <a:gd name="connsiteX70" fmla="*/ 276996 w 604677"/>
                <a:gd name="connsiteY70" fmla="*/ 852678 h 1013161"/>
                <a:gd name="connsiteX71" fmla="*/ 289345 w 604677"/>
                <a:gd name="connsiteY71" fmla="*/ 834338 h 1013161"/>
                <a:gd name="connsiteX72" fmla="*/ 309953 w 604677"/>
                <a:gd name="connsiteY72" fmla="*/ 813752 h 1013161"/>
                <a:gd name="connsiteX73" fmla="*/ 297212 w 604677"/>
                <a:gd name="connsiteY73" fmla="*/ 762987 h 10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4677" h="1013161">
                  <a:moveTo>
                    <a:pt x="604335" y="301176"/>
                  </a:moveTo>
                  <a:cubicBezTo>
                    <a:pt x="599235" y="285887"/>
                    <a:pt x="583376" y="263054"/>
                    <a:pt x="547487" y="264538"/>
                  </a:cubicBezTo>
                  <a:cubicBezTo>
                    <a:pt x="511598" y="266022"/>
                    <a:pt x="426293" y="330350"/>
                    <a:pt x="379873" y="370721"/>
                  </a:cubicBezTo>
                  <a:cubicBezTo>
                    <a:pt x="354308" y="393034"/>
                    <a:pt x="312431" y="438420"/>
                    <a:pt x="290109" y="457482"/>
                  </a:cubicBezTo>
                  <a:cubicBezTo>
                    <a:pt x="283604" y="463059"/>
                    <a:pt x="274931" y="465026"/>
                    <a:pt x="273651" y="458966"/>
                  </a:cubicBezTo>
                  <a:cubicBezTo>
                    <a:pt x="272804" y="454953"/>
                    <a:pt x="298472" y="407920"/>
                    <a:pt x="318770" y="361853"/>
                  </a:cubicBezTo>
                  <a:cubicBezTo>
                    <a:pt x="331945" y="331995"/>
                    <a:pt x="337603" y="302540"/>
                    <a:pt x="349972" y="285606"/>
                  </a:cubicBezTo>
                  <a:cubicBezTo>
                    <a:pt x="361164" y="270156"/>
                    <a:pt x="376507" y="263293"/>
                    <a:pt x="394865" y="249730"/>
                  </a:cubicBezTo>
                  <a:cubicBezTo>
                    <a:pt x="414626" y="234794"/>
                    <a:pt x="432695" y="217730"/>
                    <a:pt x="448740" y="198845"/>
                  </a:cubicBezTo>
                  <a:cubicBezTo>
                    <a:pt x="451713" y="195113"/>
                    <a:pt x="457681" y="180908"/>
                    <a:pt x="442710" y="176412"/>
                  </a:cubicBezTo>
                  <a:cubicBezTo>
                    <a:pt x="427739" y="171918"/>
                    <a:pt x="391850" y="179423"/>
                    <a:pt x="388876" y="165980"/>
                  </a:cubicBezTo>
                  <a:cubicBezTo>
                    <a:pt x="385903" y="152536"/>
                    <a:pt x="396351" y="133032"/>
                    <a:pt x="397859" y="118065"/>
                  </a:cubicBezTo>
                  <a:cubicBezTo>
                    <a:pt x="399387" y="103096"/>
                    <a:pt x="402319" y="79179"/>
                    <a:pt x="387348" y="55262"/>
                  </a:cubicBezTo>
                  <a:cubicBezTo>
                    <a:pt x="373843" y="33789"/>
                    <a:pt x="353978" y="17065"/>
                    <a:pt x="330499" y="7426"/>
                  </a:cubicBezTo>
                  <a:cubicBezTo>
                    <a:pt x="299112" y="-6057"/>
                    <a:pt x="288622" y="1448"/>
                    <a:pt x="278317" y="28375"/>
                  </a:cubicBezTo>
                  <a:cubicBezTo>
                    <a:pt x="263099" y="67420"/>
                    <a:pt x="251370" y="136042"/>
                    <a:pt x="249883" y="152495"/>
                  </a:cubicBezTo>
                  <a:cubicBezTo>
                    <a:pt x="248396" y="168948"/>
                    <a:pt x="242222" y="276456"/>
                    <a:pt x="230266" y="300534"/>
                  </a:cubicBezTo>
                  <a:cubicBezTo>
                    <a:pt x="202595" y="355832"/>
                    <a:pt x="126996" y="396243"/>
                    <a:pt x="97096" y="405233"/>
                  </a:cubicBezTo>
                  <a:cubicBezTo>
                    <a:pt x="67174" y="414222"/>
                    <a:pt x="49188" y="418676"/>
                    <a:pt x="2830" y="417271"/>
                  </a:cubicBezTo>
                  <a:cubicBezTo>
                    <a:pt x="4316" y="432198"/>
                    <a:pt x="34217" y="518037"/>
                    <a:pt x="97096" y="521969"/>
                  </a:cubicBezTo>
                  <a:cubicBezTo>
                    <a:pt x="144982" y="524940"/>
                    <a:pt x="171889" y="471126"/>
                    <a:pt x="188388" y="471126"/>
                  </a:cubicBezTo>
                  <a:cubicBezTo>
                    <a:pt x="204887" y="471126"/>
                    <a:pt x="196731" y="511735"/>
                    <a:pt x="189875" y="536897"/>
                  </a:cubicBezTo>
                  <a:cubicBezTo>
                    <a:pt x="185373" y="553392"/>
                    <a:pt x="169803" y="571329"/>
                    <a:pt x="139737" y="595246"/>
                  </a:cubicBezTo>
                  <a:cubicBezTo>
                    <a:pt x="117291" y="613183"/>
                    <a:pt x="51934" y="633932"/>
                    <a:pt x="61929" y="650585"/>
                  </a:cubicBezTo>
                  <a:cubicBezTo>
                    <a:pt x="70912" y="665554"/>
                    <a:pt x="101597" y="658811"/>
                    <a:pt x="131498" y="638545"/>
                  </a:cubicBezTo>
                  <a:cubicBezTo>
                    <a:pt x="145106" y="629356"/>
                    <a:pt x="175668" y="696855"/>
                    <a:pt x="184609" y="698339"/>
                  </a:cubicBezTo>
                  <a:cubicBezTo>
                    <a:pt x="193571" y="699825"/>
                    <a:pt x="201831" y="699864"/>
                    <a:pt x="204681" y="687905"/>
                  </a:cubicBezTo>
                  <a:cubicBezTo>
                    <a:pt x="207530" y="675947"/>
                    <a:pt x="227333" y="595246"/>
                    <a:pt x="236068" y="572732"/>
                  </a:cubicBezTo>
                  <a:cubicBezTo>
                    <a:pt x="241334" y="559250"/>
                    <a:pt x="255541" y="533085"/>
                    <a:pt x="280961" y="531601"/>
                  </a:cubicBezTo>
                  <a:cubicBezTo>
                    <a:pt x="293288" y="530878"/>
                    <a:pt x="300433" y="540590"/>
                    <a:pt x="300433" y="546570"/>
                  </a:cubicBezTo>
                  <a:cubicBezTo>
                    <a:pt x="301383" y="555156"/>
                    <a:pt x="300351" y="563844"/>
                    <a:pt x="297418" y="571971"/>
                  </a:cubicBezTo>
                  <a:cubicBezTo>
                    <a:pt x="280961" y="613866"/>
                    <a:pt x="264544" y="655762"/>
                    <a:pt x="254777" y="667719"/>
                  </a:cubicBezTo>
                  <a:cubicBezTo>
                    <a:pt x="266836" y="677431"/>
                    <a:pt x="346007" y="567838"/>
                    <a:pt x="353544" y="560011"/>
                  </a:cubicBezTo>
                  <a:cubicBezTo>
                    <a:pt x="374504" y="538342"/>
                    <a:pt x="360297" y="514425"/>
                    <a:pt x="349807" y="512900"/>
                  </a:cubicBezTo>
                  <a:cubicBezTo>
                    <a:pt x="339337" y="511374"/>
                    <a:pt x="316891" y="512900"/>
                    <a:pt x="304935" y="511416"/>
                  </a:cubicBezTo>
                  <a:cubicBezTo>
                    <a:pt x="292958" y="509929"/>
                    <a:pt x="294445" y="505436"/>
                    <a:pt x="303407" y="491992"/>
                  </a:cubicBezTo>
                  <a:cubicBezTo>
                    <a:pt x="311791" y="479393"/>
                    <a:pt x="401431" y="402223"/>
                    <a:pt x="473375" y="318432"/>
                  </a:cubicBezTo>
                  <a:cubicBezTo>
                    <a:pt x="476658" y="314097"/>
                    <a:pt x="480334" y="310068"/>
                    <a:pt x="484340" y="306392"/>
                  </a:cubicBezTo>
                  <a:cubicBezTo>
                    <a:pt x="492042" y="300334"/>
                    <a:pt x="521881" y="295919"/>
                    <a:pt x="521881" y="316867"/>
                  </a:cubicBezTo>
                  <a:cubicBezTo>
                    <a:pt x="521881" y="337814"/>
                    <a:pt x="485950" y="439503"/>
                    <a:pt x="487479" y="602510"/>
                  </a:cubicBezTo>
                  <a:cubicBezTo>
                    <a:pt x="487747" y="635938"/>
                    <a:pt x="485476" y="791800"/>
                    <a:pt x="491216" y="900914"/>
                  </a:cubicBezTo>
                  <a:cubicBezTo>
                    <a:pt x="492682" y="929325"/>
                    <a:pt x="451631" y="926196"/>
                    <a:pt x="426128" y="911348"/>
                  </a:cubicBezTo>
                  <a:cubicBezTo>
                    <a:pt x="379728" y="884461"/>
                    <a:pt x="347556" y="867205"/>
                    <a:pt x="328083" y="852316"/>
                  </a:cubicBezTo>
                  <a:cubicBezTo>
                    <a:pt x="344562" y="892686"/>
                    <a:pt x="390198" y="927841"/>
                    <a:pt x="480644" y="983902"/>
                  </a:cubicBezTo>
                  <a:cubicBezTo>
                    <a:pt x="494851" y="992731"/>
                    <a:pt x="523285" y="998869"/>
                    <a:pt x="532268" y="995940"/>
                  </a:cubicBezTo>
                  <a:cubicBezTo>
                    <a:pt x="541271" y="993011"/>
                    <a:pt x="566691" y="984705"/>
                    <a:pt x="571172" y="948787"/>
                  </a:cubicBezTo>
                  <a:cubicBezTo>
                    <a:pt x="573381" y="931131"/>
                    <a:pt x="573588" y="875633"/>
                    <a:pt x="574909" y="817204"/>
                  </a:cubicBezTo>
                  <a:cubicBezTo>
                    <a:pt x="576231" y="757009"/>
                    <a:pt x="580134" y="691317"/>
                    <a:pt x="580134" y="656404"/>
                  </a:cubicBezTo>
                  <a:cubicBezTo>
                    <a:pt x="580134" y="587621"/>
                    <a:pt x="588476" y="450738"/>
                    <a:pt x="589116" y="441790"/>
                  </a:cubicBezTo>
                  <a:cubicBezTo>
                    <a:pt x="596117" y="351297"/>
                    <a:pt x="608837" y="314659"/>
                    <a:pt x="604335" y="301176"/>
                  </a:cubicBezTo>
                  <a:close/>
                  <a:moveTo>
                    <a:pt x="4316" y="939237"/>
                  </a:moveTo>
                  <a:cubicBezTo>
                    <a:pt x="8611" y="970498"/>
                    <a:pt x="25276" y="1014039"/>
                    <a:pt x="52203" y="1014039"/>
                  </a:cubicBezTo>
                  <a:cubicBezTo>
                    <a:pt x="74690" y="1014039"/>
                    <a:pt x="107565" y="987112"/>
                    <a:pt x="106078" y="957176"/>
                  </a:cubicBezTo>
                  <a:cubicBezTo>
                    <a:pt x="102547" y="886989"/>
                    <a:pt x="56705" y="804682"/>
                    <a:pt x="8818" y="747779"/>
                  </a:cubicBezTo>
                  <a:cubicBezTo>
                    <a:pt x="8818" y="747618"/>
                    <a:pt x="-6153" y="862790"/>
                    <a:pt x="4316" y="939078"/>
                  </a:cubicBezTo>
                  <a:close/>
                  <a:moveTo>
                    <a:pt x="297377" y="763148"/>
                  </a:moveTo>
                  <a:cubicBezTo>
                    <a:pt x="287259" y="764993"/>
                    <a:pt x="273052" y="785181"/>
                    <a:pt x="260724" y="803279"/>
                  </a:cubicBezTo>
                  <a:cubicBezTo>
                    <a:pt x="251370" y="816923"/>
                    <a:pt x="245237" y="784819"/>
                    <a:pt x="252691" y="774144"/>
                  </a:cubicBezTo>
                  <a:cubicBezTo>
                    <a:pt x="260166" y="763470"/>
                    <a:pt x="280114" y="761103"/>
                    <a:pt x="290831" y="735619"/>
                  </a:cubicBezTo>
                  <a:cubicBezTo>
                    <a:pt x="306897" y="697497"/>
                    <a:pt x="274786" y="689630"/>
                    <a:pt x="249036" y="707128"/>
                  </a:cubicBezTo>
                  <a:cubicBezTo>
                    <a:pt x="229460" y="720450"/>
                    <a:pt x="215480" y="738267"/>
                    <a:pt x="200303" y="756165"/>
                  </a:cubicBezTo>
                  <a:cubicBezTo>
                    <a:pt x="189875" y="768525"/>
                    <a:pt x="168192" y="778679"/>
                    <a:pt x="169638" y="786262"/>
                  </a:cubicBezTo>
                  <a:cubicBezTo>
                    <a:pt x="170485" y="790277"/>
                    <a:pt x="178992" y="791319"/>
                    <a:pt x="183845" y="792442"/>
                  </a:cubicBezTo>
                  <a:cubicBezTo>
                    <a:pt x="196896" y="795454"/>
                    <a:pt x="210421" y="787949"/>
                    <a:pt x="211185" y="792845"/>
                  </a:cubicBezTo>
                  <a:cubicBezTo>
                    <a:pt x="213044" y="804883"/>
                    <a:pt x="216451" y="837789"/>
                    <a:pt x="211557" y="849268"/>
                  </a:cubicBezTo>
                  <a:cubicBezTo>
                    <a:pt x="207055" y="859780"/>
                    <a:pt x="178270" y="863112"/>
                    <a:pt x="178270" y="882574"/>
                  </a:cubicBezTo>
                  <a:cubicBezTo>
                    <a:pt x="178270" y="896018"/>
                    <a:pt x="200860" y="894612"/>
                    <a:pt x="208377" y="899028"/>
                  </a:cubicBezTo>
                  <a:cubicBezTo>
                    <a:pt x="210545" y="900311"/>
                    <a:pt x="213147" y="901998"/>
                    <a:pt x="213643" y="904766"/>
                  </a:cubicBezTo>
                  <a:cubicBezTo>
                    <a:pt x="216203" y="919774"/>
                    <a:pt x="221262" y="961831"/>
                    <a:pt x="221675" y="975314"/>
                  </a:cubicBezTo>
                  <a:cubicBezTo>
                    <a:pt x="224628" y="1005010"/>
                    <a:pt x="289923" y="985025"/>
                    <a:pt x="293640" y="957938"/>
                  </a:cubicBezTo>
                  <a:cubicBezTo>
                    <a:pt x="297666" y="928724"/>
                    <a:pt x="287465" y="885704"/>
                    <a:pt x="276996" y="852678"/>
                  </a:cubicBezTo>
                  <a:cubicBezTo>
                    <a:pt x="274497" y="844652"/>
                    <a:pt x="281002" y="841281"/>
                    <a:pt x="289345" y="834338"/>
                  </a:cubicBezTo>
                  <a:cubicBezTo>
                    <a:pt x="296923" y="828226"/>
                    <a:pt x="303841" y="821328"/>
                    <a:pt x="309953" y="813752"/>
                  </a:cubicBezTo>
                  <a:cubicBezTo>
                    <a:pt x="323231" y="795252"/>
                    <a:pt x="314558" y="759738"/>
                    <a:pt x="297212" y="762987"/>
                  </a:cubicBezTo>
                  <a:close/>
                </a:path>
              </a:pathLst>
            </a:custGeom>
            <a:solidFill>
              <a:srgbClr val="285CED"/>
            </a:solidFill>
            <a:ln w="2063"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84C68430-FAC5-3174-9F37-F32938A97450}"/>
                </a:ext>
              </a:extLst>
            </p:cNvPr>
            <p:cNvSpPr/>
            <p:nvPr/>
          </p:nvSpPr>
          <p:spPr>
            <a:xfrm>
              <a:off x="1487840" y="-878764"/>
              <a:ext cx="119868" cy="217858"/>
            </a:xfrm>
            <a:custGeom>
              <a:avLst/>
              <a:gdLst>
                <a:gd name="connsiteX0" fmla="*/ 261075 w 429441"/>
                <a:gd name="connsiteY0" fmla="*/ 62059 h 780506"/>
                <a:gd name="connsiteX1" fmla="*/ 285153 w 429441"/>
                <a:gd name="connsiteY1" fmla="*/ 86137 h 780506"/>
                <a:gd name="connsiteX2" fmla="*/ 285875 w 429441"/>
                <a:gd name="connsiteY2" fmla="*/ 117559 h 780506"/>
                <a:gd name="connsiteX3" fmla="*/ 270182 w 429441"/>
                <a:gd name="connsiteY3" fmla="*/ 154198 h 780506"/>
                <a:gd name="connsiteX4" fmla="*/ 360669 w 429441"/>
                <a:gd name="connsiteY4" fmla="*/ 107084 h 780506"/>
                <a:gd name="connsiteX5" fmla="*/ 375846 w 429441"/>
                <a:gd name="connsiteY5" fmla="*/ 85014 h 780506"/>
                <a:gd name="connsiteX6" fmla="*/ 347226 w 429441"/>
                <a:gd name="connsiteY6" fmla="*/ 40549 h 780506"/>
                <a:gd name="connsiteX7" fmla="*/ 290377 w 429441"/>
                <a:gd name="connsiteY7" fmla="*/ 4633 h 780506"/>
                <a:gd name="connsiteX8" fmla="*/ 251473 w 429441"/>
                <a:gd name="connsiteY8" fmla="*/ 1624 h 780506"/>
                <a:gd name="connsiteX9" fmla="*/ 232000 w 429441"/>
                <a:gd name="connsiteY9" fmla="*/ 12097 h 780506"/>
                <a:gd name="connsiteX10" fmla="*/ 228283 w 429441"/>
                <a:gd name="connsiteY10" fmla="*/ 44202 h 780506"/>
                <a:gd name="connsiteX11" fmla="*/ 261075 w 429441"/>
                <a:gd name="connsiteY11" fmla="*/ 62059 h 780506"/>
                <a:gd name="connsiteX12" fmla="*/ 338883 w 429441"/>
                <a:gd name="connsiteY12" fmla="*/ 280524 h 780506"/>
                <a:gd name="connsiteX13" fmla="*/ 282943 w 429441"/>
                <a:gd name="connsiteY13" fmla="*/ 314033 h 780506"/>
                <a:gd name="connsiteX14" fmla="*/ 222171 w 429441"/>
                <a:gd name="connsiteY14" fmla="*/ 361547 h 780506"/>
                <a:gd name="connsiteX15" fmla="*/ 208728 w 429441"/>
                <a:gd name="connsiteY15" fmla="*/ 379885 h 780506"/>
                <a:gd name="connsiteX16" fmla="*/ 235614 w 429441"/>
                <a:gd name="connsiteY16" fmla="*/ 378081 h 780506"/>
                <a:gd name="connsiteX17" fmla="*/ 270822 w 429441"/>
                <a:gd name="connsiteY17" fmla="*/ 355929 h 780506"/>
                <a:gd name="connsiteX18" fmla="*/ 284203 w 429441"/>
                <a:gd name="connsiteY18" fmla="*/ 371979 h 780506"/>
                <a:gd name="connsiteX19" fmla="*/ 256408 w 429441"/>
                <a:gd name="connsiteY19" fmla="*/ 403082 h 780506"/>
                <a:gd name="connsiteX20" fmla="*/ 249800 w 429441"/>
                <a:gd name="connsiteY20" fmla="*/ 420377 h 780506"/>
                <a:gd name="connsiteX21" fmla="*/ 204226 w 429441"/>
                <a:gd name="connsiteY21" fmla="*/ 451719 h 780506"/>
                <a:gd name="connsiteX22" fmla="*/ 186963 w 429441"/>
                <a:gd name="connsiteY22" fmla="*/ 460386 h 780506"/>
                <a:gd name="connsiteX23" fmla="*/ 178662 w 429441"/>
                <a:gd name="connsiteY23" fmla="*/ 410345 h 780506"/>
                <a:gd name="connsiteX24" fmla="*/ 154089 w 429441"/>
                <a:gd name="connsiteY24" fmla="*/ 403082 h 780506"/>
                <a:gd name="connsiteX25" fmla="*/ 147254 w 429441"/>
                <a:gd name="connsiteY25" fmla="*/ 464520 h 780506"/>
                <a:gd name="connsiteX26" fmla="*/ 146614 w 429441"/>
                <a:gd name="connsiteY26" fmla="*/ 516006 h 780506"/>
                <a:gd name="connsiteX27" fmla="*/ 169018 w 429441"/>
                <a:gd name="connsiteY27" fmla="*/ 517370 h 780506"/>
                <a:gd name="connsiteX28" fmla="*/ 174160 w 429441"/>
                <a:gd name="connsiteY28" fmla="*/ 493292 h 780506"/>
                <a:gd name="connsiteX29" fmla="*/ 193860 w 429441"/>
                <a:gd name="connsiteY29" fmla="*/ 502601 h 780506"/>
                <a:gd name="connsiteX30" fmla="*/ 192497 w 429441"/>
                <a:gd name="connsiteY30" fmla="*/ 606497 h 780506"/>
                <a:gd name="connsiteX31" fmla="*/ 187769 w 429441"/>
                <a:gd name="connsiteY31" fmla="*/ 697874 h 780506"/>
                <a:gd name="connsiteX32" fmla="*/ 140357 w 429441"/>
                <a:gd name="connsiteY32" fmla="*/ 692456 h 780506"/>
                <a:gd name="connsiteX33" fmla="*/ 205961 w 429441"/>
                <a:gd name="connsiteY33" fmla="*/ 756984 h 780506"/>
                <a:gd name="connsiteX34" fmla="*/ 226673 w 429441"/>
                <a:gd name="connsiteY34" fmla="*/ 752530 h 780506"/>
                <a:gd name="connsiteX35" fmla="*/ 224422 w 429441"/>
                <a:gd name="connsiteY35" fmla="*/ 547548 h 780506"/>
                <a:gd name="connsiteX36" fmla="*/ 231133 w 429441"/>
                <a:gd name="connsiteY36" fmla="*/ 539320 h 780506"/>
                <a:gd name="connsiteX37" fmla="*/ 231133 w 429441"/>
                <a:gd name="connsiteY37" fmla="*/ 519257 h 780506"/>
                <a:gd name="connsiteX38" fmla="*/ 224380 w 429441"/>
                <a:gd name="connsiteY38" fmla="*/ 497505 h 780506"/>
                <a:gd name="connsiteX39" fmla="*/ 262562 w 429441"/>
                <a:gd name="connsiteY39" fmla="*/ 475074 h 780506"/>
                <a:gd name="connsiteX40" fmla="*/ 293640 w 429441"/>
                <a:gd name="connsiteY40" fmla="*/ 446100 h 780506"/>
                <a:gd name="connsiteX41" fmla="*/ 295684 w 429441"/>
                <a:gd name="connsiteY41" fmla="*/ 417126 h 780506"/>
                <a:gd name="connsiteX42" fmla="*/ 294672 w 429441"/>
                <a:gd name="connsiteY42" fmla="*/ 393048 h 780506"/>
                <a:gd name="connsiteX43" fmla="*/ 389620 w 429441"/>
                <a:gd name="connsiteY43" fmla="*/ 313352 h 780506"/>
                <a:gd name="connsiteX44" fmla="*/ 390260 w 429441"/>
                <a:gd name="connsiteY44" fmla="*/ 293648 h 780506"/>
                <a:gd name="connsiteX45" fmla="*/ 338883 w 429441"/>
                <a:gd name="connsiteY45" fmla="*/ 280524 h 780506"/>
                <a:gd name="connsiteX46" fmla="*/ 429329 w 429441"/>
                <a:gd name="connsiteY46" fmla="*/ 169726 h 780506"/>
                <a:gd name="connsiteX47" fmla="*/ 412871 w 429441"/>
                <a:gd name="connsiteY47" fmla="*/ 150305 h 780506"/>
                <a:gd name="connsiteX48" fmla="*/ 382186 w 429441"/>
                <a:gd name="connsiteY48" fmla="*/ 146573 h 780506"/>
                <a:gd name="connsiteX49" fmla="*/ 321620 w 429441"/>
                <a:gd name="connsiteY49" fmla="*/ 176469 h 780506"/>
                <a:gd name="connsiteX50" fmla="*/ 189131 w 429441"/>
                <a:gd name="connsiteY50" fmla="*/ 234818 h 780506"/>
                <a:gd name="connsiteX51" fmla="*/ 57448 w 429441"/>
                <a:gd name="connsiteY51" fmla="*/ 312588 h 780506"/>
                <a:gd name="connsiteX52" fmla="*/ 599 w 429441"/>
                <a:gd name="connsiteY52" fmla="*/ 319290 h 780506"/>
                <a:gd name="connsiteX53" fmla="*/ 40990 w 429441"/>
                <a:gd name="connsiteY53" fmla="*/ 365680 h 780506"/>
                <a:gd name="connsiteX54" fmla="*/ 105232 w 429441"/>
                <a:gd name="connsiteY54" fmla="*/ 364196 h 780506"/>
                <a:gd name="connsiteX55" fmla="*/ 167325 w 429441"/>
                <a:gd name="connsiteY55" fmla="*/ 305847 h 780506"/>
                <a:gd name="connsiteX56" fmla="*/ 256326 w 429441"/>
                <a:gd name="connsiteY56" fmla="*/ 249665 h 780506"/>
                <a:gd name="connsiteX57" fmla="*/ 370787 w 429441"/>
                <a:gd name="connsiteY57" fmla="*/ 196574 h 780506"/>
                <a:gd name="connsiteX58" fmla="*/ 416444 w 429441"/>
                <a:gd name="connsiteY58" fmla="*/ 186140 h 780506"/>
                <a:gd name="connsiteX59" fmla="*/ 429329 w 429441"/>
                <a:gd name="connsiteY59" fmla="*/ 169726 h 780506"/>
                <a:gd name="connsiteX60" fmla="*/ 113780 w 429441"/>
                <a:gd name="connsiteY60" fmla="*/ 612838 h 780506"/>
                <a:gd name="connsiteX61" fmla="*/ 76198 w 429441"/>
                <a:gd name="connsiteY61" fmla="*/ 654333 h 780506"/>
                <a:gd name="connsiteX62" fmla="*/ 66637 w 429441"/>
                <a:gd name="connsiteY62" fmla="*/ 672271 h 780506"/>
                <a:gd name="connsiteX63" fmla="*/ 55445 w 429441"/>
                <a:gd name="connsiteY63" fmla="*/ 679012 h 780506"/>
                <a:gd name="connsiteX64" fmla="*/ 44253 w 429441"/>
                <a:gd name="connsiteY64" fmla="*/ 668338 h 780506"/>
                <a:gd name="connsiteX65" fmla="*/ 26824 w 429441"/>
                <a:gd name="connsiteY65" fmla="*/ 677889 h 780506"/>
                <a:gd name="connsiteX66" fmla="*/ 12803 w 429441"/>
                <a:gd name="connsiteY66" fmla="*/ 732867 h 780506"/>
                <a:gd name="connsiteX67" fmla="*/ 32441 w 429441"/>
                <a:gd name="connsiteY67" fmla="*/ 778292 h 780506"/>
                <a:gd name="connsiteX68" fmla="*/ 61062 w 429441"/>
                <a:gd name="connsiteY68" fmla="*/ 777731 h 780506"/>
                <a:gd name="connsiteX69" fmla="*/ 73390 w 429441"/>
                <a:gd name="connsiteY69" fmla="*/ 747995 h 780506"/>
                <a:gd name="connsiteX70" fmla="*/ 75083 w 429441"/>
                <a:gd name="connsiteY70" fmla="*/ 723917 h 780506"/>
                <a:gd name="connsiteX71" fmla="*/ 96951 w 429441"/>
                <a:gd name="connsiteY71" fmla="*/ 700361 h 780506"/>
                <a:gd name="connsiteX72" fmla="*/ 123341 w 429441"/>
                <a:gd name="connsiteY72" fmla="*/ 659430 h 780506"/>
                <a:gd name="connsiteX73" fmla="*/ 146345 w 429441"/>
                <a:gd name="connsiteY73" fmla="*/ 582019 h 780506"/>
                <a:gd name="connsiteX74" fmla="*/ 113863 w 429441"/>
                <a:gd name="connsiteY74" fmla="*/ 612838 h 780506"/>
                <a:gd name="connsiteX75" fmla="*/ 367421 w 429441"/>
                <a:gd name="connsiteY75" fmla="*/ 588160 h 780506"/>
                <a:gd name="connsiteX76" fmla="*/ 344417 w 429441"/>
                <a:gd name="connsiteY76" fmla="*/ 561231 h 780506"/>
                <a:gd name="connsiteX77" fmla="*/ 310180 w 429441"/>
                <a:gd name="connsiteY77" fmla="*/ 560669 h 780506"/>
                <a:gd name="connsiteX78" fmla="*/ 301776 w 429441"/>
                <a:gd name="connsiteY78" fmla="*/ 567974 h 780506"/>
                <a:gd name="connsiteX79" fmla="*/ 292793 w 429441"/>
                <a:gd name="connsiteY79" fmla="*/ 571304 h 780506"/>
                <a:gd name="connsiteX80" fmla="*/ 305121 w 429441"/>
                <a:gd name="connsiteY80" fmla="*/ 587035 h 780506"/>
                <a:gd name="connsiteX81" fmla="*/ 314661 w 429441"/>
                <a:gd name="connsiteY81" fmla="*/ 626843 h 780506"/>
                <a:gd name="connsiteX82" fmla="*/ 319163 w 429441"/>
                <a:gd name="connsiteY82" fmla="*/ 673394 h 780506"/>
                <a:gd name="connsiteX83" fmla="*/ 352801 w 429441"/>
                <a:gd name="connsiteY83" fmla="*/ 681421 h 780506"/>
                <a:gd name="connsiteX84" fmla="*/ 373595 w 429441"/>
                <a:gd name="connsiteY84" fmla="*/ 613199 h 780506"/>
                <a:gd name="connsiteX85" fmla="*/ 367504 w 429441"/>
                <a:gd name="connsiteY85" fmla="*/ 588160 h 78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29441" h="780506">
                  <a:moveTo>
                    <a:pt x="261075" y="62059"/>
                  </a:moveTo>
                  <a:cubicBezTo>
                    <a:pt x="271524" y="67228"/>
                    <a:pt x="279990" y="75686"/>
                    <a:pt x="285153" y="86137"/>
                  </a:cubicBezTo>
                  <a:cubicBezTo>
                    <a:pt x="289097" y="96202"/>
                    <a:pt x="289344" y="107325"/>
                    <a:pt x="285875" y="117559"/>
                  </a:cubicBezTo>
                  <a:cubicBezTo>
                    <a:pt x="282262" y="126546"/>
                    <a:pt x="265804" y="151950"/>
                    <a:pt x="270182" y="154198"/>
                  </a:cubicBezTo>
                  <a:cubicBezTo>
                    <a:pt x="288849" y="145208"/>
                    <a:pt x="322384" y="124259"/>
                    <a:pt x="360669" y="107084"/>
                  </a:cubicBezTo>
                  <a:cubicBezTo>
                    <a:pt x="371076" y="102390"/>
                    <a:pt x="375247" y="97052"/>
                    <a:pt x="375846" y="85014"/>
                  </a:cubicBezTo>
                  <a:cubicBezTo>
                    <a:pt x="376404" y="74178"/>
                    <a:pt x="360669" y="52508"/>
                    <a:pt x="347226" y="40549"/>
                  </a:cubicBezTo>
                  <a:cubicBezTo>
                    <a:pt x="333783" y="28591"/>
                    <a:pt x="300495" y="7281"/>
                    <a:pt x="290377" y="4633"/>
                  </a:cubicBezTo>
                  <a:cubicBezTo>
                    <a:pt x="277739" y="1027"/>
                    <a:pt x="264523" y="3"/>
                    <a:pt x="251473" y="1624"/>
                  </a:cubicBezTo>
                  <a:cubicBezTo>
                    <a:pt x="244018" y="3110"/>
                    <a:pt x="232000" y="12097"/>
                    <a:pt x="232000" y="12097"/>
                  </a:cubicBezTo>
                  <a:cubicBezTo>
                    <a:pt x="226528" y="21871"/>
                    <a:pt x="225186" y="33432"/>
                    <a:pt x="228283" y="44202"/>
                  </a:cubicBezTo>
                  <a:cubicBezTo>
                    <a:pt x="231174" y="51586"/>
                    <a:pt x="250585" y="57565"/>
                    <a:pt x="261075" y="62059"/>
                  </a:cubicBezTo>
                  <a:close/>
                  <a:moveTo>
                    <a:pt x="338883" y="280524"/>
                  </a:moveTo>
                  <a:cubicBezTo>
                    <a:pt x="329033" y="284256"/>
                    <a:pt x="304832" y="298102"/>
                    <a:pt x="282943" y="314033"/>
                  </a:cubicBezTo>
                  <a:cubicBezTo>
                    <a:pt x="253373" y="335502"/>
                    <a:pt x="225268" y="358658"/>
                    <a:pt x="222171" y="361547"/>
                  </a:cubicBezTo>
                  <a:cubicBezTo>
                    <a:pt x="217401" y="366041"/>
                    <a:pt x="204185" y="377117"/>
                    <a:pt x="208728" y="379885"/>
                  </a:cubicBezTo>
                  <a:cubicBezTo>
                    <a:pt x="215419" y="383900"/>
                    <a:pt x="226342" y="381732"/>
                    <a:pt x="235614" y="378081"/>
                  </a:cubicBezTo>
                  <a:cubicBezTo>
                    <a:pt x="242077" y="375592"/>
                    <a:pt x="256986" y="363954"/>
                    <a:pt x="270822" y="355929"/>
                  </a:cubicBezTo>
                  <a:cubicBezTo>
                    <a:pt x="276604" y="352597"/>
                    <a:pt x="290893" y="357052"/>
                    <a:pt x="284203" y="371979"/>
                  </a:cubicBezTo>
                  <a:cubicBezTo>
                    <a:pt x="280713" y="379565"/>
                    <a:pt x="261839" y="395257"/>
                    <a:pt x="256408" y="403082"/>
                  </a:cubicBezTo>
                  <a:cubicBezTo>
                    <a:pt x="252691" y="408459"/>
                    <a:pt x="254921" y="417246"/>
                    <a:pt x="249800" y="420377"/>
                  </a:cubicBezTo>
                  <a:cubicBezTo>
                    <a:pt x="237349" y="427961"/>
                    <a:pt x="223906" y="434182"/>
                    <a:pt x="204226" y="451719"/>
                  </a:cubicBezTo>
                  <a:cubicBezTo>
                    <a:pt x="200220" y="455290"/>
                    <a:pt x="194955" y="466686"/>
                    <a:pt x="186963" y="460386"/>
                  </a:cubicBezTo>
                  <a:cubicBezTo>
                    <a:pt x="175564" y="451438"/>
                    <a:pt x="187644" y="428283"/>
                    <a:pt x="178662" y="410345"/>
                  </a:cubicBezTo>
                  <a:cubicBezTo>
                    <a:pt x="173685" y="400392"/>
                    <a:pt x="153800" y="385865"/>
                    <a:pt x="154089" y="403082"/>
                  </a:cubicBezTo>
                  <a:cubicBezTo>
                    <a:pt x="154089" y="413955"/>
                    <a:pt x="152086" y="447223"/>
                    <a:pt x="147254" y="464520"/>
                  </a:cubicBezTo>
                  <a:cubicBezTo>
                    <a:pt x="144569" y="474191"/>
                    <a:pt x="137590" y="501479"/>
                    <a:pt x="146614" y="516006"/>
                  </a:cubicBezTo>
                  <a:cubicBezTo>
                    <a:pt x="150640" y="522386"/>
                    <a:pt x="165756" y="522789"/>
                    <a:pt x="169018" y="517370"/>
                  </a:cubicBezTo>
                  <a:cubicBezTo>
                    <a:pt x="175564" y="506294"/>
                    <a:pt x="168461" y="498027"/>
                    <a:pt x="174160" y="493292"/>
                  </a:cubicBezTo>
                  <a:cubicBezTo>
                    <a:pt x="179013" y="489280"/>
                    <a:pt x="192311" y="495941"/>
                    <a:pt x="193860" y="502601"/>
                  </a:cubicBezTo>
                  <a:cubicBezTo>
                    <a:pt x="194913" y="507178"/>
                    <a:pt x="193137" y="558102"/>
                    <a:pt x="192497" y="606497"/>
                  </a:cubicBezTo>
                  <a:cubicBezTo>
                    <a:pt x="191816" y="654253"/>
                    <a:pt x="192497" y="695546"/>
                    <a:pt x="187769" y="697874"/>
                  </a:cubicBezTo>
                  <a:cubicBezTo>
                    <a:pt x="181016" y="701123"/>
                    <a:pt x="137342" y="691694"/>
                    <a:pt x="140357" y="692456"/>
                  </a:cubicBezTo>
                  <a:cubicBezTo>
                    <a:pt x="143372" y="693217"/>
                    <a:pt x="203380" y="755259"/>
                    <a:pt x="205961" y="756984"/>
                  </a:cubicBezTo>
                  <a:cubicBezTo>
                    <a:pt x="212176" y="760997"/>
                    <a:pt x="222894" y="769022"/>
                    <a:pt x="226673" y="752530"/>
                  </a:cubicBezTo>
                  <a:cubicBezTo>
                    <a:pt x="229274" y="741093"/>
                    <a:pt x="221118" y="590608"/>
                    <a:pt x="224422" y="547548"/>
                  </a:cubicBezTo>
                  <a:cubicBezTo>
                    <a:pt x="224422" y="545300"/>
                    <a:pt x="226673" y="542332"/>
                    <a:pt x="231133" y="539320"/>
                  </a:cubicBezTo>
                  <a:cubicBezTo>
                    <a:pt x="235573" y="536311"/>
                    <a:pt x="234809" y="523711"/>
                    <a:pt x="231133" y="519257"/>
                  </a:cubicBezTo>
                  <a:cubicBezTo>
                    <a:pt x="225227" y="512032"/>
                    <a:pt x="217318" y="506494"/>
                    <a:pt x="224380" y="497505"/>
                  </a:cubicBezTo>
                  <a:cubicBezTo>
                    <a:pt x="227065" y="494095"/>
                    <a:pt x="246228" y="487434"/>
                    <a:pt x="262562" y="475074"/>
                  </a:cubicBezTo>
                  <a:cubicBezTo>
                    <a:pt x="273795" y="466401"/>
                    <a:pt x="284203" y="456701"/>
                    <a:pt x="293640" y="446100"/>
                  </a:cubicBezTo>
                  <a:cubicBezTo>
                    <a:pt x="293640" y="446100"/>
                    <a:pt x="295684" y="427802"/>
                    <a:pt x="295684" y="417126"/>
                  </a:cubicBezTo>
                  <a:cubicBezTo>
                    <a:pt x="295684" y="406452"/>
                    <a:pt x="294672" y="393048"/>
                    <a:pt x="294672" y="393048"/>
                  </a:cubicBezTo>
                  <a:cubicBezTo>
                    <a:pt x="294672" y="393048"/>
                    <a:pt x="387328" y="317084"/>
                    <a:pt x="389620" y="313352"/>
                  </a:cubicBezTo>
                  <a:cubicBezTo>
                    <a:pt x="391912" y="309618"/>
                    <a:pt x="394472" y="305325"/>
                    <a:pt x="390260" y="293648"/>
                  </a:cubicBezTo>
                  <a:cubicBezTo>
                    <a:pt x="382392" y="271215"/>
                    <a:pt x="353379" y="275027"/>
                    <a:pt x="338883" y="280524"/>
                  </a:cubicBezTo>
                  <a:close/>
                  <a:moveTo>
                    <a:pt x="429329" y="169726"/>
                  </a:moveTo>
                  <a:cubicBezTo>
                    <a:pt x="426190" y="161581"/>
                    <a:pt x="420388" y="154730"/>
                    <a:pt x="412871" y="150305"/>
                  </a:cubicBezTo>
                  <a:cubicBezTo>
                    <a:pt x="403785" y="144368"/>
                    <a:pt x="392449" y="142989"/>
                    <a:pt x="382186" y="146573"/>
                  </a:cubicBezTo>
                  <a:cubicBezTo>
                    <a:pt x="366492" y="151027"/>
                    <a:pt x="351521" y="162262"/>
                    <a:pt x="321620" y="176469"/>
                  </a:cubicBezTo>
                  <a:cubicBezTo>
                    <a:pt x="291699" y="190675"/>
                    <a:pt x="245340" y="203155"/>
                    <a:pt x="189131" y="234818"/>
                  </a:cubicBezTo>
                  <a:cubicBezTo>
                    <a:pt x="141245" y="261745"/>
                    <a:pt x="79502" y="304041"/>
                    <a:pt x="57448" y="312588"/>
                  </a:cubicBezTo>
                  <a:cubicBezTo>
                    <a:pt x="34279" y="321538"/>
                    <a:pt x="17821" y="323062"/>
                    <a:pt x="599" y="319290"/>
                  </a:cubicBezTo>
                  <a:cubicBezTo>
                    <a:pt x="1363" y="330526"/>
                    <a:pt x="25296" y="358938"/>
                    <a:pt x="40990" y="365680"/>
                  </a:cubicBezTo>
                  <a:cubicBezTo>
                    <a:pt x="56684" y="372421"/>
                    <a:pt x="85160" y="378040"/>
                    <a:pt x="105232" y="364196"/>
                  </a:cubicBezTo>
                  <a:cubicBezTo>
                    <a:pt x="126914" y="349227"/>
                    <a:pt x="143888" y="325632"/>
                    <a:pt x="167325" y="305847"/>
                  </a:cubicBezTo>
                  <a:cubicBezTo>
                    <a:pt x="200984" y="277434"/>
                    <a:pt x="224174" y="267683"/>
                    <a:pt x="256326" y="249665"/>
                  </a:cubicBezTo>
                  <a:cubicBezTo>
                    <a:pt x="288498" y="231648"/>
                    <a:pt x="359595" y="202554"/>
                    <a:pt x="370787" y="196574"/>
                  </a:cubicBezTo>
                  <a:cubicBezTo>
                    <a:pt x="382000" y="190594"/>
                    <a:pt x="409608" y="187946"/>
                    <a:pt x="416444" y="186140"/>
                  </a:cubicBezTo>
                  <a:cubicBezTo>
                    <a:pt x="424910" y="183973"/>
                    <a:pt x="432426" y="177954"/>
                    <a:pt x="429329" y="169726"/>
                  </a:cubicBezTo>
                  <a:close/>
                  <a:moveTo>
                    <a:pt x="113780" y="612838"/>
                  </a:moveTo>
                  <a:cubicBezTo>
                    <a:pt x="100503" y="625976"/>
                    <a:pt x="87968" y="639829"/>
                    <a:pt x="76198" y="654333"/>
                  </a:cubicBezTo>
                  <a:cubicBezTo>
                    <a:pt x="71965" y="659698"/>
                    <a:pt x="68743" y="665769"/>
                    <a:pt x="66637" y="672271"/>
                  </a:cubicBezTo>
                  <a:cubicBezTo>
                    <a:pt x="65233" y="677082"/>
                    <a:pt x="60360" y="680007"/>
                    <a:pt x="55445" y="679012"/>
                  </a:cubicBezTo>
                  <a:cubicBezTo>
                    <a:pt x="52079" y="679012"/>
                    <a:pt x="48693" y="670626"/>
                    <a:pt x="44253" y="668338"/>
                  </a:cubicBezTo>
                  <a:cubicBezTo>
                    <a:pt x="36220" y="664326"/>
                    <a:pt x="32999" y="670626"/>
                    <a:pt x="26824" y="677889"/>
                  </a:cubicBezTo>
                  <a:cubicBezTo>
                    <a:pt x="20629" y="685153"/>
                    <a:pt x="12803" y="714889"/>
                    <a:pt x="12803" y="732867"/>
                  </a:cubicBezTo>
                  <a:cubicBezTo>
                    <a:pt x="12803" y="750844"/>
                    <a:pt x="22364" y="774360"/>
                    <a:pt x="32441" y="778292"/>
                  </a:cubicBezTo>
                  <a:cubicBezTo>
                    <a:pt x="42518" y="782227"/>
                    <a:pt x="52513" y="782788"/>
                    <a:pt x="61062" y="777731"/>
                  </a:cubicBezTo>
                  <a:cubicBezTo>
                    <a:pt x="69611" y="772676"/>
                    <a:pt x="71139" y="760316"/>
                    <a:pt x="73390" y="747995"/>
                  </a:cubicBezTo>
                  <a:cubicBezTo>
                    <a:pt x="74546" y="740021"/>
                    <a:pt x="75124" y="731975"/>
                    <a:pt x="75083" y="723917"/>
                  </a:cubicBezTo>
                  <a:cubicBezTo>
                    <a:pt x="75640" y="719424"/>
                    <a:pt x="87411" y="711879"/>
                    <a:pt x="96951" y="700361"/>
                  </a:cubicBezTo>
                  <a:cubicBezTo>
                    <a:pt x="107358" y="687824"/>
                    <a:pt x="116217" y="674081"/>
                    <a:pt x="123341" y="659430"/>
                  </a:cubicBezTo>
                  <a:cubicBezTo>
                    <a:pt x="128958" y="647070"/>
                    <a:pt x="144136" y="618496"/>
                    <a:pt x="146345" y="582019"/>
                  </a:cubicBezTo>
                  <a:cubicBezTo>
                    <a:pt x="134823" y="591543"/>
                    <a:pt x="123961" y="601838"/>
                    <a:pt x="113863" y="612838"/>
                  </a:cubicBezTo>
                  <a:close/>
                  <a:moveTo>
                    <a:pt x="367421" y="588160"/>
                  </a:moveTo>
                  <a:cubicBezTo>
                    <a:pt x="358996" y="572990"/>
                    <a:pt x="355093" y="568094"/>
                    <a:pt x="344417" y="561231"/>
                  </a:cubicBezTo>
                  <a:cubicBezTo>
                    <a:pt x="333741" y="554370"/>
                    <a:pt x="320815" y="556095"/>
                    <a:pt x="310180" y="560669"/>
                  </a:cubicBezTo>
                  <a:cubicBezTo>
                    <a:pt x="306153" y="562356"/>
                    <a:pt x="303469" y="567974"/>
                    <a:pt x="301776" y="567974"/>
                  </a:cubicBezTo>
                  <a:cubicBezTo>
                    <a:pt x="298678" y="568796"/>
                    <a:pt x="295684" y="569913"/>
                    <a:pt x="292793" y="571304"/>
                  </a:cubicBezTo>
                  <a:cubicBezTo>
                    <a:pt x="300826" y="576361"/>
                    <a:pt x="300826" y="581980"/>
                    <a:pt x="305121" y="587035"/>
                  </a:cubicBezTo>
                  <a:cubicBezTo>
                    <a:pt x="309416" y="592092"/>
                    <a:pt x="313133" y="611715"/>
                    <a:pt x="314661" y="626843"/>
                  </a:cubicBezTo>
                  <a:cubicBezTo>
                    <a:pt x="316189" y="641973"/>
                    <a:pt x="314661" y="658947"/>
                    <a:pt x="319163" y="673394"/>
                  </a:cubicBezTo>
                  <a:cubicBezTo>
                    <a:pt x="323664" y="687840"/>
                    <a:pt x="338243" y="695265"/>
                    <a:pt x="352801" y="681421"/>
                  </a:cubicBezTo>
                  <a:cubicBezTo>
                    <a:pt x="372604" y="662398"/>
                    <a:pt x="377663" y="625840"/>
                    <a:pt x="373595" y="613199"/>
                  </a:cubicBezTo>
                  <a:cubicBezTo>
                    <a:pt x="370312" y="602165"/>
                    <a:pt x="367504" y="588160"/>
                    <a:pt x="367504" y="588160"/>
                  </a:cubicBezTo>
                  <a:close/>
                </a:path>
              </a:pathLst>
            </a:custGeom>
            <a:solidFill>
              <a:srgbClr val="285CED"/>
            </a:solidFill>
            <a:ln w="2063"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D1326767-1D90-C400-0EAB-0AA8E4D8572E}"/>
                </a:ext>
              </a:extLst>
            </p:cNvPr>
            <p:cNvSpPr/>
            <p:nvPr/>
          </p:nvSpPr>
          <p:spPr>
            <a:xfrm>
              <a:off x="1639209" y="-818507"/>
              <a:ext cx="151088" cy="129340"/>
            </a:xfrm>
            <a:custGeom>
              <a:avLst/>
              <a:gdLst>
                <a:gd name="connsiteX0" fmla="*/ 465140 w 541294"/>
                <a:gd name="connsiteY0" fmla="*/ 5095 h 463376"/>
                <a:gd name="connsiteX1" fmla="*/ 525355 w 541294"/>
                <a:gd name="connsiteY1" fmla="*/ 24518 h 463376"/>
                <a:gd name="connsiteX2" fmla="*/ 540284 w 541294"/>
                <a:gd name="connsiteY2" fmla="*/ 69023 h 463376"/>
                <a:gd name="connsiteX3" fmla="*/ 451965 w 541294"/>
                <a:gd name="connsiteY3" fmla="*/ 148318 h 463376"/>
                <a:gd name="connsiteX4" fmla="*/ 379382 w 541294"/>
                <a:gd name="connsiteY4" fmla="*/ 220552 h 463376"/>
                <a:gd name="connsiteX5" fmla="*/ 299323 w 541294"/>
                <a:gd name="connsiteY5" fmla="*/ 306951 h 463376"/>
                <a:gd name="connsiteX6" fmla="*/ 302337 w 541294"/>
                <a:gd name="connsiteY6" fmla="*/ 329383 h 463376"/>
                <a:gd name="connsiteX7" fmla="*/ 378617 w 541294"/>
                <a:gd name="connsiteY7" fmla="*/ 298002 h 463376"/>
                <a:gd name="connsiteX8" fmla="*/ 465821 w 541294"/>
                <a:gd name="connsiteY8" fmla="*/ 294630 h 463376"/>
                <a:gd name="connsiteX9" fmla="*/ 512944 w 541294"/>
                <a:gd name="connsiteY9" fmla="*/ 339857 h 463376"/>
                <a:gd name="connsiteX10" fmla="*/ 468382 w 541294"/>
                <a:gd name="connsiteY10" fmla="*/ 396680 h 463376"/>
                <a:gd name="connsiteX11" fmla="*/ 257424 w 541294"/>
                <a:gd name="connsiteY11" fmla="*/ 436328 h 463376"/>
                <a:gd name="connsiteX12" fmla="*/ 81984 w 541294"/>
                <a:gd name="connsiteY12" fmla="*/ 458038 h 463376"/>
                <a:gd name="connsiteX13" fmla="*/ 10908 w 541294"/>
                <a:gd name="connsiteY13" fmla="*/ 415020 h 463376"/>
                <a:gd name="connsiteX14" fmla="*/ 41222 w 541294"/>
                <a:gd name="connsiteY14" fmla="*/ 387691 h 463376"/>
                <a:gd name="connsiteX15" fmla="*/ 128756 w 541294"/>
                <a:gd name="connsiteY15" fmla="*/ 376134 h 463376"/>
                <a:gd name="connsiteX16" fmla="*/ 244332 w 541294"/>
                <a:gd name="connsiteY16" fmla="*/ 328139 h 463376"/>
                <a:gd name="connsiteX17" fmla="*/ 263433 w 541294"/>
                <a:gd name="connsiteY17" fmla="*/ 292023 h 463376"/>
                <a:gd name="connsiteX18" fmla="*/ 357307 w 541294"/>
                <a:gd name="connsiteY18" fmla="*/ 137242 h 463376"/>
                <a:gd name="connsiteX19" fmla="*/ 371142 w 541294"/>
                <a:gd name="connsiteY19" fmla="*/ 117177 h 463376"/>
                <a:gd name="connsiteX20" fmla="*/ 299694 w 541294"/>
                <a:gd name="connsiteY20" fmla="*/ 99198 h 463376"/>
                <a:gd name="connsiteX21" fmla="*/ 240987 w 541294"/>
                <a:gd name="connsiteY21" fmla="*/ 31943 h 463376"/>
                <a:gd name="connsiteX22" fmla="*/ 315016 w 541294"/>
                <a:gd name="connsiteY22" fmla="*/ 43139 h 463376"/>
                <a:gd name="connsiteX23" fmla="*/ 465140 w 541294"/>
                <a:gd name="connsiteY23" fmla="*/ 5095 h 46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1294" h="463376">
                  <a:moveTo>
                    <a:pt x="465140" y="5095"/>
                  </a:moveTo>
                  <a:cubicBezTo>
                    <a:pt x="494669" y="-6101"/>
                    <a:pt x="514865" y="6581"/>
                    <a:pt x="525355" y="24518"/>
                  </a:cubicBezTo>
                  <a:cubicBezTo>
                    <a:pt x="535824" y="42455"/>
                    <a:pt x="545901" y="55940"/>
                    <a:pt x="540284" y="69023"/>
                  </a:cubicBezTo>
                  <a:cubicBezTo>
                    <a:pt x="531095" y="90531"/>
                    <a:pt x="481949" y="117660"/>
                    <a:pt x="451965" y="148318"/>
                  </a:cubicBezTo>
                  <a:cubicBezTo>
                    <a:pt x="442528" y="157949"/>
                    <a:pt x="411822" y="186802"/>
                    <a:pt x="379382" y="220552"/>
                  </a:cubicBezTo>
                  <a:cubicBezTo>
                    <a:pt x="340684" y="260681"/>
                    <a:pt x="302585" y="303741"/>
                    <a:pt x="299323" y="306951"/>
                  </a:cubicBezTo>
                  <a:cubicBezTo>
                    <a:pt x="293355" y="312930"/>
                    <a:pt x="294821" y="331029"/>
                    <a:pt x="302337" y="329383"/>
                  </a:cubicBezTo>
                  <a:cubicBezTo>
                    <a:pt x="309854" y="327738"/>
                    <a:pt x="344215" y="306951"/>
                    <a:pt x="378617" y="298002"/>
                  </a:cubicBezTo>
                  <a:cubicBezTo>
                    <a:pt x="413020" y="289052"/>
                    <a:pt x="445295" y="289253"/>
                    <a:pt x="465821" y="294630"/>
                  </a:cubicBezTo>
                  <a:cubicBezTo>
                    <a:pt x="487090" y="300209"/>
                    <a:pt x="516682" y="307712"/>
                    <a:pt x="512944" y="339857"/>
                  </a:cubicBezTo>
                  <a:cubicBezTo>
                    <a:pt x="509578" y="368670"/>
                    <a:pt x="480379" y="387732"/>
                    <a:pt x="468382" y="396680"/>
                  </a:cubicBezTo>
                  <a:cubicBezTo>
                    <a:pt x="368891" y="398928"/>
                    <a:pt x="302709" y="422123"/>
                    <a:pt x="257424" y="436328"/>
                  </a:cubicBezTo>
                  <a:cubicBezTo>
                    <a:pt x="143314" y="472163"/>
                    <a:pt x="107796" y="466225"/>
                    <a:pt x="81984" y="458038"/>
                  </a:cubicBezTo>
                  <a:cubicBezTo>
                    <a:pt x="55160" y="449491"/>
                    <a:pt x="16008" y="420477"/>
                    <a:pt x="10908" y="415020"/>
                  </a:cubicBezTo>
                  <a:cubicBezTo>
                    <a:pt x="-11890" y="390700"/>
                    <a:pt x="5291" y="390339"/>
                    <a:pt x="41222" y="387691"/>
                  </a:cubicBezTo>
                  <a:cubicBezTo>
                    <a:pt x="48862" y="387169"/>
                    <a:pt x="82748" y="383678"/>
                    <a:pt x="128756" y="376134"/>
                  </a:cubicBezTo>
                  <a:cubicBezTo>
                    <a:pt x="200163" y="364416"/>
                    <a:pt x="228267" y="345354"/>
                    <a:pt x="244332" y="328139"/>
                  </a:cubicBezTo>
                  <a:cubicBezTo>
                    <a:pt x="247409" y="324849"/>
                    <a:pt x="252964" y="311324"/>
                    <a:pt x="263433" y="292023"/>
                  </a:cubicBezTo>
                  <a:cubicBezTo>
                    <a:pt x="282060" y="257430"/>
                    <a:pt x="320612" y="198359"/>
                    <a:pt x="357307" y="137242"/>
                  </a:cubicBezTo>
                  <a:cubicBezTo>
                    <a:pt x="364039" y="126005"/>
                    <a:pt x="369346" y="123398"/>
                    <a:pt x="371142" y="117177"/>
                  </a:cubicBezTo>
                  <a:cubicBezTo>
                    <a:pt x="374673" y="105139"/>
                    <a:pt x="344938" y="115651"/>
                    <a:pt x="299694" y="99198"/>
                  </a:cubicBezTo>
                  <a:cubicBezTo>
                    <a:pt x="262669" y="85757"/>
                    <a:pt x="240987" y="57344"/>
                    <a:pt x="240987" y="31943"/>
                  </a:cubicBezTo>
                  <a:cubicBezTo>
                    <a:pt x="266407" y="39407"/>
                    <a:pt x="296308" y="44181"/>
                    <a:pt x="315016" y="43139"/>
                  </a:cubicBezTo>
                  <a:cubicBezTo>
                    <a:pt x="381219" y="39126"/>
                    <a:pt x="441971" y="13842"/>
                    <a:pt x="465140" y="5095"/>
                  </a:cubicBezTo>
                  <a:close/>
                </a:path>
              </a:pathLst>
            </a:custGeom>
            <a:solidFill>
              <a:srgbClr val="285CED"/>
            </a:solidFill>
            <a:ln w="2063"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F43767F2-788E-6DDE-BC4E-28A06B52CFB0}"/>
                </a:ext>
              </a:extLst>
            </p:cNvPr>
            <p:cNvSpPr/>
            <p:nvPr/>
          </p:nvSpPr>
          <p:spPr>
            <a:xfrm>
              <a:off x="1826284" y="-874729"/>
              <a:ext cx="190601" cy="225558"/>
            </a:xfrm>
            <a:custGeom>
              <a:avLst/>
              <a:gdLst>
                <a:gd name="connsiteX0" fmla="*/ 643046 w 682853"/>
                <a:gd name="connsiteY0" fmla="*/ 113216 h 808091"/>
                <a:gd name="connsiteX1" fmla="*/ 683417 w 682853"/>
                <a:gd name="connsiteY1" fmla="*/ 62732 h 808091"/>
                <a:gd name="connsiteX2" fmla="*/ 664914 w 682853"/>
                <a:gd name="connsiteY2" fmla="*/ 43672 h 808091"/>
                <a:gd name="connsiteX3" fmla="*/ 611039 w 682853"/>
                <a:gd name="connsiteY3" fmla="*/ 49290 h 808091"/>
                <a:gd name="connsiteX4" fmla="*/ 574902 w 682853"/>
                <a:gd name="connsiteY4" fmla="*/ 63857 h 808091"/>
                <a:gd name="connsiteX5" fmla="*/ 562574 w 682853"/>
                <a:gd name="connsiteY5" fmla="*/ 80711 h 808091"/>
                <a:gd name="connsiteX6" fmla="*/ 577153 w 682853"/>
                <a:gd name="connsiteY6" fmla="*/ 80110 h 808091"/>
                <a:gd name="connsiteX7" fmla="*/ 587271 w 682853"/>
                <a:gd name="connsiteY7" fmla="*/ 87413 h 808091"/>
                <a:gd name="connsiteX8" fmla="*/ 576595 w 682853"/>
                <a:gd name="connsiteY8" fmla="*/ 108159 h 808091"/>
                <a:gd name="connsiteX9" fmla="*/ 556524 w 682853"/>
                <a:gd name="connsiteY9" fmla="*/ 158644 h 808091"/>
                <a:gd name="connsiteX10" fmla="*/ 543638 w 682853"/>
                <a:gd name="connsiteY10" fmla="*/ 185570 h 808091"/>
                <a:gd name="connsiteX11" fmla="*/ 525652 w 682853"/>
                <a:gd name="connsiteY11" fmla="*/ 198451 h 808091"/>
                <a:gd name="connsiteX12" fmla="*/ 515018 w 682853"/>
                <a:gd name="connsiteY12" fmla="*/ 188380 h 808091"/>
                <a:gd name="connsiteX13" fmla="*/ 515018 w 682853"/>
                <a:gd name="connsiteY13" fmla="*/ 156276 h 808091"/>
                <a:gd name="connsiteX14" fmla="*/ 496454 w 682853"/>
                <a:gd name="connsiteY14" fmla="*/ 129389 h 808091"/>
                <a:gd name="connsiteX15" fmla="*/ 464344 w 682853"/>
                <a:gd name="connsiteY15" fmla="*/ 173530 h 808091"/>
                <a:gd name="connsiteX16" fmla="*/ 463228 w 682853"/>
                <a:gd name="connsiteY16" fmla="*/ 230715 h 808091"/>
                <a:gd name="connsiteX17" fmla="*/ 486790 w 682853"/>
                <a:gd name="connsiteY17" fmla="*/ 263262 h 808091"/>
                <a:gd name="connsiteX18" fmla="*/ 514295 w 682853"/>
                <a:gd name="connsiteY18" fmla="*/ 265469 h 808091"/>
                <a:gd name="connsiteX19" fmla="*/ 573188 w 682853"/>
                <a:gd name="connsiteY19" fmla="*/ 239143 h 808091"/>
                <a:gd name="connsiteX20" fmla="*/ 637698 w 682853"/>
                <a:gd name="connsiteY20" fmla="*/ 221205 h 808091"/>
                <a:gd name="connsiteX21" fmla="*/ 656799 w 682853"/>
                <a:gd name="connsiteY21" fmla="*/ 197127 h 808091"/>
                <a:gd name="connsiteX22" fmla="*/ 636727 w 682853"/>
                <a:gd name="connsiteY22" fmla="*/ 172447 h 808091"/>
                <a:gd name="connsiteX23" fmla="*/ 593528 w 682853"/>
                <a:gd name="connsiteY23" fmla="*/ 175256 h 808091"/>
                <a:gd name="connsiteX24" fmla="*/ 592929 w 682853"/>
                <a:gd name="connsiteY24" fmla="*/ 156757 h 808091"/>
                <a:gd name="connsiteX25" fmla="*/ 643046 w 682853"/>
                <a:gd name="connsiteY25" fmla="*/ 113216 h 808091"/>
                <a:gd name="connsiteX26" fmla="*/ 411666 w 682853"/>
                <a:gd name="connsiteY26" fmla="*/ 40140 h 808091"/>
                <a:gd name="connsiteX27" fmla="*/ 389199 w 682853"/>
                <a:gd name="connsiteY27" fmla="*/ 2738 h 808091"/>
                <a:gd name="connsiteX28" fmla="*/ 356304 w 682853"/>
                <a:gd name="connsiteY28" fmla="*/ 7234 h 808091"/>
                <a:gd name="connsiteX29" fmla="*/ 333837 w 682853"/>
                <a:gd name="connsiteY29" fmla="*/ 46120 h 808091"/>
                <a:gd name="connsiteX30" fmla="*/ 247047 w 682853"/>
                <a:gd name="connsiteY30" fmla="*/ 138097 h 808091"/>
                <a:gd name="connsiteX31" fmla="*/ 106525 w 682853"/>
                <a:gd name="connsiteY31" fmla="*/ 259247 h 808091"/>
                <a:gd name="connsiteX32" fmla="*/ 289068 w 682853"/>
                <a:gd name="connsiteY32" fmla="*/ 153787 h 808091"/>
                <a:gd name="connsiteX33" fmla="*/ 365349 w 682853"/>
                <a:gd name="connsiteY33" fmla="*/ 89580 h 808091"/>
                <a:gd name="connsiteX34" fmla="*/ 404253 w 682853"/>
                <a:gd name="connsiteY34" fmla="*/ 78384 h 808091"/>
                <a:gd name="connsiteX35" fmla="*/ 411666 w 682853"/>
                <a:gd name="connsiteY35" fmla="*/ 40140 h 808091"/>
                <a:gd name="connsiteX36" fmla="*/ 307653 w 682853"/>
                <a:gd name="connsiteY36" fmla="*/ 267475 h 808091"/>
                <a:gd name="connsiteX37" fmla="*/ 272487 w 682853"/>
                <a:gd name="connsiteY37" fmla="*/ 224857 h 808091"/>
                <a:gd name="connsiteX38" fmla="*/ 248409 w 682853"/>
                <a:gd name="connsiteY38" fmla="*/ 238301 h 808091"/>
                <a:gd name="connsiteX39" fmla="*/ 233417 w 682853"/>
                <a:gd name="connsiteY39" fmla="*/ 295124 h 808091"/>
                <a:gd name="connsiteX40" fmla="*/ 98018 w 682853"/>
                <a:gd name="connsiteY40" fmla="*/ 396091 h 808091"/>
                <a:gd name="connsiteX41" fmla="*/ 8439 w 682853"/>
                <a:gd name="connsiteY41" fmla="*/ 438347 h 808091"/>
                <a:gd name="connsiteX42" fmla="*/ 8439 w 682853"/>
                <a:gd name="connsiteY42" fmla="*/ 456485 h 808091"/>
                <a:gd name="connsiteX43" fmla="*/ 101218 w 682853"/>
                <a:gd name="connsiteY43" fmla="*/ 438709 h 808091"/>
                <a:gd name="connsiteX44" fmla="*/ 195091 w 682853"/>
                <a:gd name="connsiteY44" fmla="*/ 383008 h 808091"/>
                <a:gd name="connsiteX45" fmla="*/ 207461 w 682853"/>
                <a:gd name="connsiteY45" fmla="*/ 378151 h 808091"/>
                <a:gd name="connsiteX46" fmla="*/ 205974 w 682853"/>
                <a:gd name="connsiteY46" fmla="*/ 500789 h 808091"/>
                <a:gd name="connsiteX47" fmla="*/ 96737 w 682853"/>
                <a:gd name="connsiteY47" fmla="*/ 662309 h 808091"/>
                <a:gd name="connsiteX48" fmla="*/ 87011 w 682853"/>
                <a:gd name="connsiteY48" fmla="*/ 766246 h 808091"/>
                <a:gd name="connsiteX49" fmla="*/ 181277 w 682853"/>
                <a:gd name="connsiteY49" fmla="*/ 718412 h 808091"/>
                <a:gd name="connsiteX50" fmla="*/ 190239 w 682853"/>
                <a:gd name="connsiteY50" fmla="*/ 712433 h 808091"/>
                <a:gd name="connsiteX51" fmla="*/ 196207 w 682853"/>
                <a:gd name="connsiteY51" fmla="*/ 761028 h 808091"/>
                <a:gd name="connsiteX52" fmla="*/ 240377 w 682853"/>
                <a:gd name="connsiteY52" fmla="*/ 761028 h 808091"/>
                <a:gd name="connsiteX53" fmla="*/ 253097 w 682853"/>
                <a:gd name="connsiteY53" fmla="*/ 629403 h 808091"/>
                <a:gd name="connsiteX54" fmla="*/ 300963 w 682853"/>
                <a:gd name="connsiteY54" fmla="*/ 501510 h 808091"/>
                <a:gd name="connsiteX55" fmla="*/ 256070 w 682853"/>
                <a:gd name="connsiteY55" fmla="*/ 549385 h 808091"/>
                <a:gd name="connsiteX56" fmla="*/ 265053 w 682853"/>
                <a:gd name="connsiteY56" fmla="*/ 425987 h 808091"/>
                <a:gd name="connsiteX57" fmla="*/ 265053 w 682853"/>
                <a:gd name="connsiteY57" fmla="*/ 324298 h 808091"/>
                <a:gd name="connsiteX58" fmla="*/ 307653 w 682853"/>
                <a:gd name="connsiteY58" fmla="*/ 267475 h 808091"/>
                <a:gd name="connsiteX59" fmla="*/ 477394 w 682853"/>
                <a:gd name="connsiteY59" fmla="*/ 455804 h 808091"/>
                <a:gd name="connsiteX60" fmla="*/ 559849 w 682853"/>
                <a:gd name="connsiteY60" fmla="*/ 403635 h 808091"/>
                <a:gd name="connsiteX61" fmla="*/ 603605 w 682853"/>
                <a:gd name="connsiteY61" fmla="*/ 341354 h 808091"/>
                <a:gd name="connsiteX62" fmla="*/ 572176 w 682853"/>
                <a:gd name="connsiteY62" fmla="*/ 322853 h 808091"/>
                <a:gd name="connsiteX63" fmla="*/ 498787 w 682853"/>
                <a:gd name="connsiteY63" fmla="*/ 379557 h 808091"/>
                <a:gd name="connsiteX64" fmla="*/ 425316 w 682853"/>
                <a:gd name="connsiteY64" fmla="*/ 425546 h 808091"/>
                <a:gd name="connsiteX65" fmla="*/ 412967 w 682853"/>
                <a:gd name="connsiteY65" fmla="*/ 444606 h 808091"/>
                <a:gd name="connsiteX66" fmla="*/ 477394 w 682853"/>
                <a:gd name="connsiteY66" fmla="*/ 455804 h 808091"/>
                <a:gd name="connsiteX67" fmla="*/ 575543 w 682853"/>
                <a:gd name="connsiteY67" fmla="*/ 634140 h 808091"/>
                <a:gd name="connsiteX68" fmla="*/ 615933 w 682853"/>
                <a:gd name="connsiteY68" fmla="*/ 525348 h 808091"/>
                <a:gd name="connsiteX69" fmla="*/ 590720 w 682853"/>
                <a:gd name="connsiteY69" fmla="*/ 500668 h 808091"/>
                <a:gd name="connsiteX70" fmla="*/ 567117 w 682853"/>
                <a:gd name="connsiteY70" fmla="*/ 497858 h 808091"/>
                <a:gd name="connsiteX71" fmla="*/ 562657 w 682853"/>
                <a:gd name="connsiteY71" fmla="*/ 468684 h 808091"/>
                <a:gd name="connsiteX72" fmla="*/ 548615 w 682853"/>
                <a:gd name="connsiteY72" fmla="*/ 450747 h 808091"/>
                <a:gd name="connsiteX73" fmla="*/ 522245 w 682853"/>
                <a:gd name="connsiteY73" fmla="*/ 450747 h 808091"/>
                <a:gd name="connsiteX74" fmla="*/ 519458 w 682853"/>
                <a:gd name="connsiteY74" fmla="*/ 494890 h 808091"/>
                <a:gd name="connsiteX75" fmla="*/ 502050 w 682853"/>
                <a:gd name="connsiteY75" fmla="*/ 513389 h 808091"/>
                <a:gd name="connsiteX76" fmla="*/ 451582 w 682853"/>
                <a:gd name="connsiteY76" fmla="*/ 564996 h 808091"/>
                <a:gd name="connsiteX77" fmla="*/ 465025 w 682853"/>
                <a:gd name="connsiteY77" fmla="*/ 655890 h 808091"/>
                <a:gd name="connsiteX78" fmla="*/ 487471 w 682853"/>
                <a:gd name="connsiteY78" fmla="*/ 673266 h 808091"/>
                <a:gd name="connsiteX79" fmla="*/ 505416 w 682853"/>
                <a:gd name="connsiteY79" fmla="*/ 669895 h 808091"/>
                <a:gd name="connsiteX80" fmla="*/ 534594 w 682853"/>
                <a:gd name="connsiteY80" fmla="*/ 614917 h 808091"/>
                <a:gd name="connsiteX81" fmla="*/ 546364 w 682853"/>
                <a:gd name="connsiteY81" fmla="*/ 576192 h 808091"/>
                <a:gd name="connsiteX82" fmla="*/ 554789 w 682853"/>
                <a:gd name="connsiteY82" fmla="*/ 576795 h 808091"/>
                <a:gd name="connsiteX83" fmla="*/ 551981 w 682853"/>
                <a:gd name="connsiteY83" fmla="*/ 605405 h 808091"/>
                <a:gd name="connsiteX84" fmla="*/ 519458 w 682853"/>
                <a:gd name="connsiteY84" fmla="*/ 680529 h 808091"/>
                <a:gd name="connsiteX85" fmla="*/ 483341 w 682853"/>
                <a:gd name="connsiteY85" fmla="*/ 733821 h 808091"/>
                <a:gd name="connsiteX86" fmla="*/ 483899 w 682853"/>
                <a:gd name="connsiteY86" fmla="*/ 791047 h 808091"/>
                <a:gd name="connsiteX87" fmla="*/ 594458 w 682853"/>
                <a:gd name="connsiteY87" fmla="*/ 802243 h 808091"/>
                <a:gd name="connsiteX88" fmla="*/ 600611 w 682853"/>
                <a:gd name="connsiteY88" fmla="*/ 763557 h 808091"/>
                <a:gd name="connsiteX89" fmla="*/ 568480 w 682853"/>
                <a:gd name="connsiteY89" fmla="*/ 745058 h 808091"/>
                <a:gd name="connsiteX90" fmla="*/ 527532 w 682853"/>
                <a:gd name="connsiteY90" fmla="*/ 739440 h 808091"/>
                <a:gd name="connsiteX91" fmla="*/ 535977 w 682853"/>
                <a:gd name="connsiteY91" fmla="*/ 689519 h 808091"/>
                <a:gd name="connsiteX92" fmla="*/ 575666 w 682853"/>
                <a:gd name="connsiteY92" fmla="*/ 634260 h 808091"/>
                <a:gd name="connsiteX93" fmla="*/ 504858 w 682853"/>
                <a:gd name="connsiteY93" fmla="*/ 611146 h 808091"/>
                <a:gd name="connsiteX94" fmla="*/ 487182 w 682853"/>
                <a:gd name="connsiteY94" fmla="*/ 611490 h 808091"/>
                <a:gd name="connsiteX95" fmla="*/ 486356 w 682853"/>
                <a:gd name="connsiteY95" fmla="*/ 610582 h 808091"/>
                <a:gd name="connsiteX96" fmla="*/ 476238 w 682853"/>
                <a:gd name="connsiteY96" fmla="*/ 578078 h 808091"/>
                <a:gd name="connsiteX97" fmla="*/ 495896 w 682853"/>
                <a:gd name="connsiteY97" fmla="*/ 563029 h 808091"/>
                <a:gd name="connsiteX98" fmla="*/ 513738 w 682853"/>
                <a:gd name="connsiteY98" fmla="*/ 583094 h 808091"/>
                <a:gd name="connsiteX99" fmla="*/ 504982 w 682853"/>
                <a:gd name="connsiteY99" fmla="*/ 611265 h 8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82853" h="808091">
                  <a:moveTo>
                    <a:pt x="643046" y="113216"/>
                  </a:moveTo>
                  <a:cubicBezTo>
                    <a:pt x="686204" y="77901"/>
                    <a:pt x="683417" y="66666"/>
                    <a:pt x="683417" y="62732"/>
                  </a:cubicBezTo>
                  <a:cubicBezTo>
                    <a:pt x="683417" y="52098"/>
                    <a:pt x="677800" y="46681"/>
                    <a:pt x="664914" y="43672"/>
                  </a:cubicBezTo>
                  <a:cubicBezTo>
                    <a:pt x="652029" y="40662"/>
                    <a:pt x="622252" y="46481"/>
                    <a:pt x="611039" y="49290"/>
                  </a:cubicBezTo>
                  <a:cubicBezTo>
                    <a:pt x="599847" y="52098"/>
                    <a:pt x="582935" y="58238"/>
                    <a:pt x="574902" y="63857"/>
                  </a:cubicBezTo>
                  <a:cubicBezTo>
                    <a:pt x="566890" y="69476"/>
                    <a:pt x="559208" y="77340"/>
                    <a:pt x="562574" y="80711"/>
                  </a:cubicBezTo>
                  <a:cubicBezTo>
                    <a:pt x="565961" y="84081"/>
                    <a:pt x="573230" y="80110"/>
                    <a:pt x="577153" y="80110"/>
                  </a:cubicBezTo>
                  <a:cubicBezTo>
                    <a:pt x="581097" y="80110"/>
                    <a:pt x="591732" y="78424"/>
                    <a:pt x="587271" y="87413"/>
                  </a:cubicBezTo>
                  <a:cubicBezTo>
                    <a:pt x="585516" y="90984"/>
                    <a:pt x="580540" y="101418"/>
                    <a:pt x="576595" y="108159"/>
                  </a:cubicBezTo>
                  <a:cubicBezTo>
                    <a:pt x="568521" y="124400"/>
                    <a:pt x="561790" y="141287"/>
                    <a:pt x="556524" y="158644"/>
                  </a:cubicBezTo>
                  <a:cubicBezTo>
                    <a:pt x="554149" y="168422"/>
                    <a:pt x="549771" y="177601"/>
                    <a:pt x="543638" y="185570"/>
                  </a:cubicBezTo>
                  <a:cubicBezTo>
                    <a:pt x="539095" y="191602"/>
                    <a:pt x="532839" y="196095"/>
                    <a:pt x="525652" y="198451"/>
                  </a:cubicBezTo>
                  <a:cubicBezTo>
                    <a:pt x="523443" y="198451"/>
                    <a:pt x="517620" y="197369"/>
                    <a:pt x="515018" y="188380"/>
                  </a:cubicBezTo>
                  <a:cubicBezTo>
                    <a:pt x="512396" y="179390"/>
                    <a:pt x="516133" y="164824"/>
                    <a:pt x="515018" y="156276"/>
                  </a:cubicBezTo>
                  <a:cubicBezTo>
                    <a:pt x="513882" y="147727"/>
                    <a:pt x="508823" y="129389"/>
                    <a:pt x="496454" y="129389"/>
                  </a:cubicBezTo>
                  <a:cubicBezTo>
                    <a:pt x="479645" y="129389"/>
                    <a:pt x="470126" y="157480"/>
                    <a:pt x="464344" y="173530"/>
                  </a:cubicBezTo>
                  <a:cubicBezTo>
                    <a:pt x="458562" y="189583"/>
                    <a:pt x="461535" y="221325"/>
                    <a:pt x="463228" y="230715"/>
                  </a:cubicBezTo>
                  <a:cubicBezTo>
                    <a:pt x="465521" y="244668"/>
                    <a:pt x="474214" y="256731"/>
                    <a:pt x="486790" y="263262"/>
                  </a:cubicBezTo>
                  <a:cubicBezTo>
                    <a:pt x="497466" y="269562"/>
                    <a:pt x="500790" y="271649"/>
                    <a:pt x="514295" y="265469"/>
                  </a:cubicBezTo>
                  <a:cubicBezTo>
                    <a:pt x="533396" y="255536"/>
                    <a:pt x="553034" y="246747"/>
                    <a:pt x="573188" y="239143"/>
                  </a:cubicBezTo>
                  <a:cubicBezTo>
                    <a:pt x="589729" y="233043"/>
                    <a:pt x="629397" y="225098"/>
                    <a:pt x="637698" y="221205"/>
                  </a:cubicBezTo>
                  <a:cubicBezTo>
                    <a:pt x="645999" y="217312"/>
                    <a:pt x="656241" y="209407"/>
                    <a:pt x="656799" y="197127"/>
                  </a:cubicBezTo>
                  <a:cubicBezTo>
                    <a:pt x="658017" y="184788"/>
                    <a:pt x="649055" y="173776"/>
                    <a:pt x="636727" y="172447"/>
                  </a:cubicBezTo>
                  <a:cubicBezTo>
                    <a:pt x="623801" y="170721"/>
                    <a:pt x="597431" y="177464"/>
                    <a:pt x="593528" y="175256"/>
                  </a:cubicBezTo>
                  <a:cubicBezTo>
                    <a:pt x="589646" y="173049"/>
                    <a:pt x="590162" y="165144"/>
                    <a:pt x="592929" y="156757"/>
                  </a:cubicBezTo>
                  <a:cubicBezTo>
                    <a:pt x="595696" y="148371"/>
                    <a:pt x="607983" y="141829"/>
                    <a:pt x="643046" y="113216"/>
                  </a:cubicBezTo>
                  <a:close/>
                  <a:moveTo>
                    <a:pt x="411666" y="40140"/>
                  </a:moveTo>
                  <a:cubicBezTo>
                    <a:pt x="405657" y="23646"/>
                    <a:pt x="396695" y="7234"/>
                    <a:pt x="389199" y="2738"/>
                  </a:cubicBezTo>
                  <a:cubicBezTo>
                    <a:pt x="381683" y="-1755"/>
                    <a:pt x="362251" y="2738"/>
                    <a:pt x="356304" y="7234"/>
                  </a:cubicBezTo>
                  <a:cubicBezTo>
                    <a:pt x="350378" y="11728"/>
                    <a:pt x="345834" y="32635"/>
                    <a:pt x="333837" y="46120"/>
                  </a:cubicBezTo>
                  <a:cubicBezTo>
                    <a:pt x="321819" y="59603"/>
                    <a:pt x="300199" y="85006"/>
                    <a:pt x="247047" y="138097"/>
                  </a:cubicBezTo>
                  <a:cubicBezTo>
                    <a:pt x="232096" y="153025"/>
                    <a:pt x="157303" y="218838"/>
                    <a:pt x="106525" y="259247"/>
                  </a:cubicBezTo>
                  <a:cubicBezTo>
                    <a:pt x="140927" y="260733"/>
                    <a:pt x="269637" y="168756"/>
                    <a:pt x="289068" y="153787"/>
                  </a:cubicBezTo>
                  <a:cubicBezTo>
                    <a:pt x="308500" y="138818"/>
                    <a:pt x="356428" y="96964"/>
                    <a:pt x="365349" y="89580"/>
                  </a:cubicBezTo>
                  <a:cubicBezTo>
                    <a:pt x="374269" y="82197"/>
                    <a:pt x="389426" y="85848"/>
                    <a:pt x="404253" y="78384"/>
                  </a:cubicBezTo>
                  <a:cubicBezTo>
                    <a:pt x="419059" y="70920"/>
                    <a:pt x="417613" y="56593"/>
                    <a:pt x="411666" y="40140"/>
                  </a:cubicBezTo>
                  <a:close/>
                  <a:moveTo>
                    <a:pt x="307653" y="267475"/>
                  </a:moveTo>
                  <a:cubicBezTo>
                    <a:pt x="303048" y="248654"/>
                    <a:pt x="290122" y="232963"/>
                    <a:pt x="272487" y="224857"/>
                  </a:cubicBezTo>
                  <a:cubicBezTo>
                    <a:pt x="264454" y="221847"/>
                    <a:pt x="253055" y="227827"/>
                    <a:pt x="248409" y="238301"/>
                  </a:cubicBezTo>
                  <a:cubicBezTo>
                    <a:pt x="243742" y="248774"/>
                    <a:pt x="243908" y="272691"/>
                    <a:pt x="233417" y="295124"/>
                  </a:cubicBezTo>
                  <a:cubicBezTo>
                    <a:pt x="222948" y="317557"/>
                    <a:pt x="127009" y="378715"/>
                    <a:pt x="98018" y="396091"/>
                  </a:cubicBezTo>
                  <a:cubicBezTo>
                    <a:pt x="86804" y="402832"/>
                    <a:pt x="15150" y="433852"/>
                    <a:pt x="8439" y="438347"/>
                  </a:cubicBezTo>
                  <a:cubicBezTo>
                    <a:pt x="1748" y="442841"/>
                    <a:pt x="-5211" y="449743"/>
                    <a:pt x="8439" y="456485"/>
                  </a:cubicBezTo>
                  <a:cubicBezTo>
                    <a:pt x="22089" y="463226"/>
                    <a:pt x="61612" y="452150"/>
                    <a:pt x="101218" y="438709"/>
                  </a:cubicBezTo>
                  <a:cubicBezTo>
                    <a:pt x="140845" y="425265"/>
                    <a:pt x="190631" y="388224"/>
                    <a:pt x="195091" y="383008"/>
                  </a:cubicBezTo>
                  <a:cubicBezTo>
                    <a:pt x="199552" y="377790"/>
                    <a:pt x="201472" y="374983"/>
                    <a:pt x="207461" y="378151"/>
                  </a:cubicBezTo>
                  <a:cubicBezTo>
                    <a:pt x="213429" y="381322"/>
                    <a:pt x="206697" y="486501"/>
                    <a:pt x="205974" y="500789"/>
                  </a:cubicBezTo>
                  <a:cubicBezTo>
                    <a:pt x="200709" y="513508"/>
                    <a:pt x="114682" y="629203"/>
                    <a:pt x="96737" y="662309"/>
                  </a:cubicBezTo>
                  <a:cubicBezTo>
                    <a:pt x="78793" y="695418"/>
                    <a:pt x="53331" y="749832"/>
                    <a:pt x="87011" y="766246"/>
                  </a:cubicBezTo>
                  <a:cubicBezTo>
                    <a:pt x="120691" y="782658"/>
                    <a:pt x="177829" y="723748"/>
                    <a:pt x="181277" y="718412"/>
                  </a:cubicBezTo>
                  <a:cubicBezTo>
                    <a:pt x="183796" y="714397"/>
                    <a:pt x="187018" y="711790"/>
                    <a:pt x="190239" y="712433"/>
                  </a:cubicBezTo>
                  <a:cubicBezTo>
                    <a:pt x="199903" y="714239"/>
                    <a:pt x="186501" y="746061"/>
                    <a:pt x="196207" y="761028"/>
                  </a:cubicBezTo>
                  <a:cubicBezTo>
                    <a:pt x="205933" y="775997"/>
                    <a:pt x="226892" y="775997"/>
                    <a:pt x="240377" y="761028"/>
                  </a:cubicBezTo>
                  <a:cubicBezTo>
                    <a:pt x="253861" y="746061"/>
                    <a:pt x="246344" y="674269"/>
                    <a:pt x="253097" y="629403"/>
                  </a:cubicBezTo>
                  <a:cubicBezTo>
                    <a:pt x="286012" y="582291"/>
                    <a:pt x="305279" y="486582"/>
                    <a:pt x="300963" y="501510"/>
                  </a:cubicBezTo>
                  <a:cubicBezTo>
                    <a:pt x="296627" y="516439"/>
                    <a:pt x="264330" y="551633"/>
                    <a:pt x="256070" y="549385"/>
                  </a:cubicBezTo>
                  <a:cubicBezTo>
                    <a:pt x="247790" y="547137"/>
                    <a:pt x="262059" y="499264"/>
                    <a:pt x="265053" y="425987"/>
                  </a:cubicBezTo>
                  <a:cubicBezTo>
                    <a:pt x="268192" y="348696"/>
                    <a:pt x="261336" y="334010"/>
                    <a:pt x="265053" y="324298"/>
                  </a:cubicBezTo>
                  <a:cubicBezTo>
                    <a:pt x="268791" y="314586"/>
                    <a:pt x="311722" y="286496"/>
                    <a:pt x="307653" y="267475"/>
                  </a:cubicBezTo>
                  <a:close/>
                  <a:moveTo>
                    <a:pt x="477394" y="455804"/>
                  </a:moveTo>
                  <a:cubicBezTo>
                    <a:pt x="503206" y="446253"/>
                    <a:pt x="516649" y="435016"/>
                    <a:pt x="559849" y="403635"/>
                  </a:cubicBezTo>
                  <a:cubicBezTo>
                    <a:pt x="603048" y="372252"/>
                    <a:pt x="601932" y="358769"/>
                    <a:pt x="603605" y="341354"/>
                  </a:cubicBezTo>
                  <a:cubicBezTo>
                    <a:pt x="605299" y="323937"/>
                    <a:pt x="586920" y="309932"/>
                    <a:pt x="572176" y="322853"/>
                  </a:cubicBezTo>
                  <a:cubicBezTo>
                    <a:pt x="549296" y="343722"/>
                    <a:pt x="524765" y="362687"/>
                    <a:pt x="498787" y="379557"/>
                  </a:cubicBezTo>
                  <a:cubicBezTo>
                    <a:pt x="487554" y="387101"/>
                    <a:pt x="428661" y="423298"/>
                    <a:pt x="425316" y="425546"/>
                  </a:cubicBezTo>
                  <a:cubicBezTo>
                    <a:pt x="421991" y="427793"/>
                    <a:pt x="401713" y="436219"/>
                    <a:pt x="412967" y="444606"/>
                  </a:cubicBezTo>
                  <a:cubicBezTo>
                    <a:pt x="424201" y="452994"/>
                    <a:pt x="451706" y="465435"/>
                    <a:pt x="477394" y="455804"/>
                  </a:cubicBezTo>
                  <a:close/>
                  <a:moveTo>
                    <a:pt x="575543" y="634140"/>
                  </a:moveTo>
                  <a:cubicBezTo>
                    <a:pt x="587912" y="614516"/>
                    <a:pt x="623718" y="566480"/>
                    <a:pt x="615933" y="525348"/>
                  </a:cubicBezTo>
                  <a:cubicBezTo>
                    <a:pt x="614095" y="512357"/>
                    <a:pt x="603771" y="502228"/>
                    <a:pt x="590720" y="500668"/>
                  </a:cubicBezTo>
                  <a:cubicBezTo>
                    <a:pt x="584463" y="500067"/>
                    <a:pt x="570049" y="500267"/>
                    <a:pt x="567117" y="497858"/>
                  </a:cubicBezTo>
                  <a:cubicBezTo>
                    <a:pt x="564185" y="495451"/>
                    <a:pt x="563111" y="476550"/>
                    <a:pt x="562657" y="468684"/>
                  </a:cubicBezTo>
                  <a:cubicBezTo>
                    <a:pt x="562223" y="460820"/>
                    <a:pt x="558176" y="455804"/>
                    <a:pt x="548615" y="450747"/>
                  </a:cubicBezTo>
                  <a:cubicBezTo>
                    <a:pt x="539054" y="445689"/>
                    <a:pt x="525095" y="445689"/>
                    <a:pt x="522245" y="450747"/>
                  </a:cubicBezTo>
                  <a:cubicBezTo>
                    <a:pt x="519396" y="455804"/>
                    <a:pt x="520552" y="489432"/>
                    <a:pt x="519458" y="494890"/>
                  </a:cubicBezTo>
                  <a:cubicBezTo>
                    <a:pt x="518384" y="500348"/>
                    <a:pt x="506531" y="509496"/>
                    <a:pt x="502050" y="513389"/>
                  </a:cubicBezTo>
                  <a:cubicBezTo>
                    <a:pt x="492778" y="521414"/>
                    <a:pt x="464468" y="537467"/>
                    <a:pt x="451582" y="564996"/>
                  </a:cubicBezTo>
                  <a:cubicBezTo>
                    <a:pt x="440142" y="589274"/>
                    <a:pt x="455588" y="641843"/>
                    <a:pt x="465025" y="655890"/>
                  </a:cubicBezTo>
                  <a:cubicBezTo>
                    <a:pt x="474462" y="669934"/>
                    <a:pt x="482412" y="672143"/>
                    <a:pt x="487471" y="673266"/>
                  </a:cubicBezTo>
                  <a:cubicBezTo>
                    <a:pt x="493645" y="675030"/>
                    <a:pt x="500315" y="673784"/>
                    <a:pt x="505416" y="669895"/>
                  </a:cubicBezTo>
                  <a:cubicBezTo>
                    <a:pt x="512168" y="664838"/>
                    <a:pt x="529514" y="637792"/>
                    <a:pt x="534594" y="614917"/>
                  </a:cubicBezTo>
                  <a:cubicBezTo>
                    <a:pt x="539694" y="592042"/>
                    <a:pt x="542627" y="581249"/>
                    <a:pt x="546364" y="576192"/>
                  </a:cubicBezTo>
                  <a:cubicBezTo>
                    <a:pt x="550102" y="571135"/>
                    <a:pt x="552538" y="572179"/>
                    <a:pt x="554789" y="576795"/>
                  </a:cubicBezTo>
                  <a:cubicBezTo>
                    <a:pt x="557040" y="581408"/>
                    <a:pt x="555925" y="593045"/>
                    <a:pt x="551981" y="605405"/>
                  </a:cubicBezTo>
                  <a:cubicBezTo>
                    <a:pt x="548058" y="617765"/>
                    <a:pt x="531352" y="662070"/>
                    <a:pt x="519458" y="680529"/>
                  </a:cubicBezTo>
                  <a:cubicBezTo>
                    <a:pt x="503413" y="705771"/>
                    <a:pt x="498106" y="714197"/>
                    <a:pt x="483341" y="733821"/>
                  </a:cubicBezTo>
                  <a:cubicBezTo>
                    <a:pt x="469196" y="752803"/>
                    <a:pt x="476155" y="780291"/>
                    <a:pt x="483899" y="791047"/>
                  </a:cubicBezTo>
                  <a:cubicBezTo>
                    <a:pt x="501286" y="815125"/>
                    <a:pt x="588841" y="810668"/>
                    <a:pt x="594458" y="802243"/>
                  </a:cubicBezTo>
                  <a:cubicBezTo>
                    <a:pt x="607426" y="782739"/>
                    <a:pt x="603977" y="779810"/>
                    <a:pt x="600611" y="763557"/>
                  </a:cubicBezTo>
                  <a:cubicBezTo>
                    <a:pt x="598525" y="753405"/>
                    <a:pt x="577608" y="746703"/>
                    <a:pt x="568480" y="745058"/>
                  </a:cubicBezTo>
                  <a:cubicBezTo>
                    <a:pt x="559374" y="743413"/>
                    <a:pt x="534842" y="743933"/>
                    <a:pt x="527532" y="739440"/>
                  </a:cubicBezTo>
                  <a:cubicBezTo>
                    <a:pt x="520222" y="734944"/>
                    <a:pt x="524765" y="712513"/>
                    <a:pt x="535977" y="689519"/>
                  </a:cubicBezTo>
                  <a:cubicBezTo>
                    <a:pt x="544031" y="674149"/>
                    <a:pt x="563338" y="653884"/>
                    <a:pt x="575666" y="634260"/>
                  </a:cubicBezTo>
                  <a:close/>
                  <a:moveTo>
                    <a:pt x="504858" y="611146"/>
                  </a:moveTo>
                  <a:cubicBezTo>
                    <a:pt x="500068" y="616112"/>
                    <a:pt x="492159" y="616269"/>
                    <a:pt x="487182" y="611490"/>
                  </a:cubicBezTo>
                  <a:cubicBezTo>
                    <a:pt x="486914" y="611201"/>
                    <a:pt x="486625" y="610900"/>
                    <a:pt x="486356" y="610582"/>
                  </a:cubicBezTo>
                  <a:cubicBezTo>
                    <a:pt x="478716" y="601554"/>
                    <a:pt x="475061" y="589832"/>
                    <a:pt x="476238" y="578078"/>
                  </a:cubicBezTo>
                  <a:cubicBezTo>
                    <a:pt x="477642" y="564796"/>
                    <a:pt x="493088" y="563029"/>
                    <a:pt x="495896" y="563029"/>
                  </a:cubicBezTo>
                  <a:cubicBezTo>
                    <a:pt x="507109" y="563029"/>
                    <a:pt x="513159" y="563471"/>
                    <a:pt x="513738" y="583094"/>
                  </a:cubicBezTo>
                  <a:cubicBezTo>
                    <a:pt x="514254" y="597341"/>
                    <a:pt x="509504" y="606811"/>
                    <a:pt x="504982" y="611265"/>
                  </a:cubicBezTo>
                  <a:close/>
                </a:path>
              </a:pathLst>
            </a:custGeom>
            <a:solidFill>
              <a:srgbClr val="285CED"/>
            </a:solidFill>
            <a:ln w="2063"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7C9B0A62-3207-3FA7-83F2-F07D7AA095AD}"/>
                </a:ext>
              </a:extLst>
            </p:cNvPr>
            <p:cNvSpPr/>
            <p:nvPr/>
          </p:nvSpPr>
          <p:spPr>
            <a:xfrm>
              <a:off x="2036455" y="-852355"/>
              <a:ext cx="140392" cy="189926"/>
            </a:xfrm>
            <a:custGeom>
              <a:avLst/>
              <a:gdLst>
                <a:gd name="connsiteX0" fmla="*/ 133915 w 502972"/>
                <a:gd name="connsiteY0" fmla="*/ 133023 h 680433"/>
                <a:gd name="connsiteX1" fmla="*/ 71326 w 502972"/>
                <a:gd name="connsiteY1" fmla="*/ 152525 h 680433"/>
                <a:gd name="connsiteX2" fmla="*/ 2397 w 502972"/>
                <a:gd name="connsiteY2" fmla="*/ 148031 h 680433"/>
                <a:gd name="connsiteX3" fmla="*/ 64140 w 502972"/>
                <a:gd name="connsiteY3" fmla="*/ 232303 h 680433"/>
                <a:gd name="connsiteX4" fmla="*/ 133915 w 502972"/>
                <a:gd name="connsiteY4" fmla="*/ 133023 h 680433"/>
                <a:gd name="connsiteX5" fmla="*/ 471951 w 502972"/>
                <a:gd name="connsiteY5" fmla="*/ 1075 h 680433"/>
                <a:gd name="connsiteX6" fmla="*/ 318193 w 502972"/>
                <a:gd name="connsiteY6" fmla="*/ 57257 h 680433"/>
                <a:gd name="connsiteX7" fmla="*/ 195864 w 502972"/>
                <a:gd name="connsiteY7" fmla="*/ 68494 h 680433"/>
                <a:gd name="connsiteX8" fmla="*/ 189855 w 502972"/>
                <a:gd name="connsiteY8" fmla="*/ 92572 h 680433"/>
                <a:gd name="connsiteX9" fmla="*/ 265475 w 502972"/>
                <a:gd name="connsiteY9" fmla="*/ 139042 h 680433"/>
                <a:gd name="connsiteX10" fmla="*/ 383302 w 502972"/>
                <a:gd name="connsiteY10" fmla="*/ 69939 h 680433"/>
                <a:gd name="connsiteX11" fmla="*/ 247488 w 502972"/>
                <a:gd name="connsiteY11" fmla="*/ 195101 h 680433"/>
                <a:gd name="connsiteX12" fmla="*/ 149980 w 502972"/>
                <a:gd name="connsiteY12" fmla="*/ 259269 h 680433"/>
                <a:gd name="connsiteX13" fmla="*/ 101805 w 502972"/>
                <a:gd name="connsiteY13" fmla="*/ 290449 h 680433"/>
                <a:gd name="connsiteX14" fmla="*/ 131871 w 502972"/>
                <a:gd name="connsiteY14" fmla="*/ 351688 h 680433"/>
                <a:gd name="connsiteX15" fmla="*/ 181244 w 502972"/>
                <a:gd name="connsiteY15" fmla="*/ 316453 h 680433"/>
                <a:gd name="connsiteX16" fmla="*/ 199230 w 502972"/>
                <a:gd name="connsiteY16" fmla="*/ 318701 h 680433"/>
                <a:gd name="connsiteX17" fmla="*/ 191218 w 502972"/>
                <a:gd name="connsiteY17" fmla="*/ 345628 h 680433"/>
                <a:gd name="connsiteX18" fmla="*/ 139016 w 502972"/>
                <a:gd name="connsiteY18" fmla="*/ 430864 h 680433"/>
                <a:gd name="connsiteX19" fmla="*/ 167533 w 502972"/>
                <a:gd name="connsiteY19" fmla="*/ 515458 h 680433"/>
                <a:gd name="connsiteX20" fmla="*/ 80887 w 502972"/>
                <a:gd name="connsiteY20" fmla="*/ 585242 h 680433"/>
                <a:gd name="connsiteX21" fmla="*/ 72379 w 502972"/>
                <a:gd name="connsiteY21" fmla="*/ 620437 h 680433"/>
                <a:gd name="connsiteX22" fmla="*/ 119501 w 502972"/>
                <a:gd name="connsiteY22" fmla="*/ 647364 h 680433"/>
                <a:gd name="connsiteX23" fmla="*/ 177878 w 502972"/>
                <a:gd name="connsiteY23" fmla="*/ 681032 h 680433"/>
                <a:gd name="connsiteX24" fmla="*/ 231712 w 502972"/>
                <a:gd name="connsiteY24" fmla="*/ 642868 h 680433"/>
                <a:gd name="connsiteX25" fmla="*/ 270988 w 502972"/>
                <a:gd name="connsiteY25" fmla="*/ 603623 h 680433"/>
                <a:gd name="connsiteX26" fmla="*/ 279971 w 502972"/>
                <a:gd name="connsiteY26" fmla="*/ 546397 h 680433"/>
                <a:gd name="connsiteX27" fmla="*/ 325978 w 502972"/>
                <a:gd name="connsiteY27" fmla="*/ 540778 h 680433"/>
                <a:gd name="connsiteX28" fmla="*/ 335663 w 502972"/>
                <a:gd name="connsiteY28" fmla="*/ 471956 h 680433"/>
                <a:gd name="connsiteX29" fmla="*/ 273032 w 502972"/>
                <a:gd name="connsiteY29" fmla="*/ 481588 h 680433"/>
                <a:gd name="connsiteX30" fmla="*/ 224856 w 502972"/>
                <a:gd name="connsiteY30" fmla="*/ 443224 h 680433"/>
                <a:gd name="connsiteX31" fmla="*/ 236090 w 502972"/>
                <a:gd name="connsiteY31" fmla="*/ 353455 h 680433"/>
                <a:gd name="connsiteX32" fmla="*/ 301178 w 502972"/>
                <a:gd name="connsiteY32" fmla="*/ 263723 h 680433"/>
                <a:gd name="connsiteX33" fmla="*/ 294426 w 502972"/>
                <a:gd name="connsiteY33" fmla="*/ 233226 h 680433"/>
                <a:gd name="connsiteX34" fmla="*/ 258970 w 502972"/>
                <a:gd name="connsiteY34" fmla="*/ 233667 h 680433"/>
                <a:gd name="connsiteX35" fmla="*/ 353917 w 502972"/>
                <a:gd name="connsiteY35" fmla="*/ 144860 h 680433"/>
                <a:gd name="connsiteX36" fmla="*/ 481822 w 502972"/>
                <a:gd name="connsiteY36" fmla="*/ 68614 h 680433"/>
                <a:gd name="connsiteX37" fmla="*/ 471910 w 502972"/>
                <a:gd name="connsiteY37" fmla="*/ 1075 h 680433"/>
                <a:gd name="connsiteX38" fmla="*/ 186923 w 502972"/>
                <a:gd name="connsiteY38" fmla="*/ 601214 h 680433"/>
                <a:gd name="connsiteX39" fmla="*/ 147647 w 502972"/>
                <a:gd name="connsiteY39" fmla="*/ 582152 h 680433"/>
                <a:gd name="connsiteX40" fmla="*/ 176804 w 502972"/>
                <a:gd name="connsiteY40" fmla="*/ 555225 h 680433"/>
                <a:gd name="connsiteX41" fmla="*/ 201481 w 502972"/>
                <a:gd name="connsiteY41" fmla="*/ 560844 h 680433"/>
                <a:gd name="connsiteX42" fmla="*/ 186882 w 502972"/>
                <a:gd name="connsiteY42" fmla="*/ 601214 h 68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02972" h="680433">
                  <a:moveTo>
                    <a:pt x="133915" y="133023"/>
                  </a:moveTo>
                  <a:cubicBezTo>
                    <a:pt x="115970" y="147589"/>
                    <a:pt x="99306" y="150357"/>
                    <a:pt x="71326" y="152525"/>
                  </a:cubicBezTo>
                  <a:cubicBezTo>
                    <a:pt x="56726" y="153647"/>
                    <a:pt x="2397" y="148031"/>
                    <a:pt x="2397" y="148031"/>
                  </a:cubicBezTo>
                  <a:cubicBezTo>
                    <a:pt x="-7226" y="188401"/>
                    <a:pt x="23005" y="233306"/>
                    <a:pt x="64140" y="232303"/>
                  </a:cubicBezTo>
                  <a:cubicBezTo>
                    <a:pt x="105295" y="231300"/>
                    <a:pt x="151860" y="118415"/>
                    <a:pt x="133915" y="133023"/>
                  </a:cubicBezTo>
                  <a:close/>
                  <a:moveTo>
                    <a:pt x="471951" y="1075"/>
                  </a:moveTo>
                  <a:cubicBezTo>
                    <a:pt x="431560" y="-2256"/>
                    <a:pt x="386647" y="37191"/>
                    <a:pt x="318193" y="57257"/>
                  </a:cubicBezTo>
                  <a:cubicBezTo>
                    <a:pt x="247984" y="77964"/>
                    <a:pt x="199272" y="60628"/>
                    <a:pt x="195864" y="68494"/>
                  </a:cubicBezTo>
                  <a:cubicBezTo>
                    <a:pt x="191218" y="75617"/>
                    <a:pt x="189091" y="84097"/>
                    <a:pt x="189855" y="92572"/>
                  </a:cubicBezTo>
                  <a:cubicBezTo>
                    <a:pt x="192891" y="114922"/>
                    <a:pt x="224526" y="150398"/>
                    <a:pt x="265475" y="139042"/>
                  </a:cubicBezTo>
                  <a:cubicBezTo>
                    <a:pt x="326061" y="122186"/>
                    <a:pt x="356375" y="71704"/>
                    <a:pt x="383302" y="69939"/>
                  </a:cubicBezTo>
                  <a:cubicBezTo>
                    <a:pt x="372068" y="95701"/>
                    <a:pt x="303615" y="149115"/>
                    <a:pt x="247488" y="195101"/>
                  </a:cubicBezTo>
                  <a:cubicBezTo>
                    <a:pt x="191363" y="241090"/>
                    <a:pt x="164435" y="250121"/>
                    <a:pt x="149980" y="259269"/>
                  </a:cubicBezTo>
                  <a:cubicBezTo>
                    <a:pt x="137942" y="266774"/>
                    <a:pt x="116549" y="275844"/>
                    <a:pt x="101805" y="290449"/>
                  </a:cubicBezTo>
                  <a:cubicBezTo>
                    <a:pt x="87081" y="305057"/>
                    <a:pt x="98233" y="346069"/>
                    <a:pt x="131871" y="351688"/>
                  </a:cubicBezTo>
                  <a:cubicBezTo>
                    <a:pt x="156650" y="355701"/>
                    <a:pt x="172262" y="322072"/>
                    <a:pt x="181244" y="316453"/>
                  </a:cubicBezTo>
                  <a:cubicBezTo>
                    <a:pt x="190247" y="310837"/>
                    <a:pt x="193614" y="313083"/>
                    <a:pt x="199230" y="318701"/>
                  </a:cubicBezTo>
                  <a:cubicBezTo>
                    <a:pt x="204868" y="324320"/>
                    <a:pt x="207263" y="342257"/>
                    <a:pt x="191218" y="345628"/>
                  </a:cubicBezTo>
                  <a:cubicBezTo>
                    <a:pt x="175153" y="349000"/>
                    <a:pt x="139016" y="387123"/>
                    <a:pt x="139016" y="430864"/>
                  </a:cubicBezTo>
                  <a:cubicBezTo>
                    <a:pt x="139016" y="474605"/>
                    <a:pt x="175400" y="503098"/>
                    <a:pt x="167533" y="515458"/>
                  </a:cubicBezTo>
                  <a:cubicBezTo>
                    <a:pt x="160264" y="526854"/>
                    <a:pt x="99967" y="572882"/>
                    <a:pt x="80887" y="585242"/>
                  </a:cubicBezTo>
                  <a:cubicBezTo>
                    <a:pt x="68084" y="593509"/>
                    <a:pt x="64511" y="602498"/>
                    <a:pt x="72379" y="620437"/>
                  </a:cubicBezTo>
                  <a:cubicBezTo>
                    <a:pt x="80246" y="638374"/>
                    <a:pt x="95940" y="638414"/>
                    <a:pt x="119501" y="647364"/>
                  </a:cubicBezTo>
                  <a:cubicBezTo>
                    <a:pt x="143084" y="656312"/>
                    <a:pt x="150910" y="677661"/>
                    <a:pt x="177878" y="681032"/>
                  </a:cubicBezTo>
                  <a:cubicBezTo>
                    <a:pt x="204868" y="684402"/>
                    <a:pt x="223886" y="656353"/>
                    <a:pt x="231712" y="642868"/>
                  </a:cubicBezTo>
                  <a:cubicBezTo>
                    <a:pt x="239539" y="629385"/>
                    <a:pt x="249739" y="632436"/>
                    <a:pt x="270988" y="603623"/>
                  </a:cubicBezTo>
                  <a:cubicBezTo>
                    <a:pt x="286723" y="582313"/>
                    <a:pt x="267601" y="548645"/>
                    <a:pt x="279971" y="546397"/>
                  </a:cubicBezTo>
                  <a:cubicBezTo>
                    <a:pt x="292340" y="544149"/>
                    <a:pt x="305783" y="547561"/>
                    <a:pt x="325978" y="540778"/>
                  </a:cubicBezTo>
                  <a:cubicBezTo>
                    <a:pt x="369817" y="526212"/>
                    <a:pt x="343489" y="468546"/>
                    <a:pt x="335663" y="471956"/>
                  </a:cubicBezTo>
                  <a:cubicBezTo>
                    <a:pt x="327837" y="475368"/>
                    <a:pt x="303305" y="479340"/>
                    <a:pt x="273032" y="481588"/>
                  </a:cubicBezTo>
                  <a:cubicBezTo>
                    <a:pt x="242760" y="483835"/>
                    <a:pt x="251020" y="464934"/>
                    <a:pt x="224856" y="443224"/>
                  </a:cubicBezTo>
                  <a:cubicBezTo>
                    <a:pt x="191218" y="415133"/>
                    <a:pt x="211558" y="388607"/>
                    <a:pt x="236090" y="353455"/>
                  </a:cubicBezTo>
                  <a:cubicBezTo>
                    <a:pt x="261902" y="316453"/>
                    <a:pt x="294426" y="296268"/>
                    <a:pt x="301178" y="263723"/>
                  </a:cubicBezTo>
                  <a:cubicBezTo>
                    <a:pt x="305184" y="243660"/>
                    <a:pt x="301178" y="232103"/>
                    <a:pt x="294426" y="233226"/>
                  </a:cubicBezTo>
                  <a:cubicBezTo>
                    <a:pt x="287673" y="234349"/>
                    <a:pt x="255604" y="243780"/>
                    <a:pt x="258970" y="233667"/>
                  </a:cubicBezTo>
                  <a:cubicBezTo>
                    <a:pt x="262357" y="223553"/>
                    <a:pt x="325855" y="167293"/>
                    <a:pt x="353917" y="144860"/>
                  </a:cubicBezTo>
                  <a:cubicBezTo>
                    <a:pt x="381980" y="122427"/>
                    <a:pt x="444859" y="87715"/>
                    <a:pt x="481822" y="68614"/>
                  </a:cubicBezTo>
                  <a:cubicBezTo>
                    <a:pt x="512300" y="52683"/>
                    <a:pt x="512300" y="4446"/>
                    <a:pt x="471910" y="1075"/>
                  </a:cubicBezTo>
                  <a:close/>
                  <a:moveTo>
                    <a:pt x="186923" y="601214"/>
                  </a:moveTo>
                  <a:cubicBezTo>
                    <a:pt x="170093" y="606833"/>
                    <a:pt x="145438" y="590860"/>
                    <a:pt x="147647" y="582152"/>
                  </a:cubicBezTo>
                  <a:cubicBezTo>
                    <a:pt x="149857" y="573445"/>
                    <a:pt x="166728" y="559721"/>
                    <a:pt x="176804" y="555225"/>
                  </a:cubicBezTo>
                  <a:cubicBezTo>
                    <a:pt x="186882" y="550732"/>
                    <a:pt x="198590" y="551654"/>
                    <a:pt x="201481" y="560844"/>
                  </a:cubicBezTo>
                  <a:cubicBezTo>
                    <a:pt x="208192" y="582152"/>
                    <a:pt x="203690" y="595595"/>
                    <a:pt x="186882" y="601214"/>
                  </a:cubicBezTo>
                  <a:close/>
                </a:path>
              </a:pathLst>
            </a:custGeom>
            <a:solidFill>
              <a:srgbClr val="285CED"/>
            </a:solidFill>
            <a:ln w="2063"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7F811868-118C-0253-8863-EC918185EA6F}"/>
                </a:ext>
              </a:extLst>
            </p:cNvPr>
            <p:cNvSpPr/>
            <p:nvPr/>
          </p:nvSpPr>
          <p:spPr>
            <a:xfrm>
              <a:off x="2196968" y="-863734"/>
              <a:ext cx="195243" cy="199859"/>
            </a:xfrm>
            <a:custGeom>
              <a:avLst/>
              <a:gdLst>
                <a:gd name="connsiteX0" fmla="*/ 161063 w 699483"/>
                <a:gd name="connsiteY0" fmla="*/ 117365 h 716020"/>
                <a:gd name="connsiteX1" fmla="*/ 240379 w 699483"/>
                <a:gd name="connsiteY1" fmla="*/ 69531 h 716020"/>
                <a:gd name="connsiteX2" fmla="*/ 270652 w 699483"/>
                <a:gd name="connsiteY2" fmla="*/ 117004 h 716020"/>
                <a:gd name="connsiteX3" fmla="*/ 197138 w 699483"/>
                <a:gd name="connsiteY3" fmla="*/ 204485 h 716020"/>
                <a:gd name="connsiteX4" fmla="*/ 207256 w 699483"/>
                <a:gd name="connsiteY4" fmla="*/ 239278 h 716020"/>
                <a:gd name="connsiteX5" fmla="*/ 211593 w 699483"/>
                <a:gd name="connsiteY5" fmla="*/ 256373 h 716020"/>
                <a:gd name="connsiteX6" fmla="*/ 216776 w 699483"/>
                <a:gd name="connsiteY6" fmla="*/ 259468 h 716020"/>
                <a:gd name="connsiteX7" fmla="*/ 216776 w 699483"/>
                <a:gd name="connsiteY7" fmla="*/ 259463 h 716020"/>
                <a:gd name="connsiteX8" fmla="*/ 290289 w 699483"/>
                <a:gd name="connsiteY8" fmla="*/ 173666 h 716020"/>
                <a:gd name="connsiteX9" fmla="*/ 348088 w 699483"/>
                <a:gd name="connsiteY9" fmla="*/ 157615 h 716020"/>
                <a:gd name="connsiteX10" fmla="*/ 346601 w 699483"/>
                <a:gd name="connsiteY10" fmla="*/ 129203 h 716020"/>
                <a:gd name="connsiteX11" fmla="*/ 325662 w 699483"/>
                <a:gd name="connsiteY11" fmla="*/ 115720 h 716020"/>
                <a:gd name="connsiteX12" fmla="*/ 363059 w 699483"/>
                <a:gd name="connsiteY12" fmla="*/ 85823 h 716020"/>
                <a:gd name="connsiteX13" fmla="*/ 360416 w 699483"/>
                <a:gd name="connsiteY13" fmla="*/ 54601 h 716020"/>
                <a:gd name="connsiteX14" fmla="*/ 360416 w 699483"/>
                <a:gd name="connsiteY14" fmla="*/ 14753 h 716020"/>
                <a:gd name="connsiteX15" fmla="*/ 411483 w 699483"/>
                <a:gd name="connsiteY15" fmla="*/ 2996 h 716020"/>
                <a:gd name="connsiteX16" fmla="*/ 443840 w 699483"/>
                <a:gd name="connsiteY16" fmla="*/ 45411 h 716020"/>
                <a:gd name="connsiteX17" fmla="*/ 463107 w 699483"/>
                <a:gd name="connsiteY17" fmla="*/ 57452 h 716020"/>
                <a:gd name="connsiteX18" fmla="*/ 524849 w 699483"/>
                <a:gd name="connsiteY18" fmla="*/ 46214 h 716020"/>
                <a:gd name="connsiteX19" fmla="*/ 606189 w 699483"/>
                <a:gd name="connsiteY19" fmla="*/ 52394 h 716020"/>
                <a:gd name="connsiteX20" fmla="*/ 529145 w 699483"/>
                <a:gd name="connsiteY20" fmla="*/ 145695 h 716020"/>
                <a:gd name="connsiteX21" fmla="*/ 430604 w 699483"/>
                <a:gd name="connsiteY21" fmla="*/ 217287 h 716020"/>
                <a:gd name="connsiteX22" fmla="*/ 428911 w 699483"/>
                <a:gd name="connsiteY22" fmla="*/ 235224 h 716020"/>
                <a:gd name="connsiteX23" fmla="*/ 424409 w 699483"/>
                <a:gd name="connsiteY23" fmla="*/ 257657 h 716020"/>
                <a:gd name="connsiteX24" fmla="*/ 380653 w 699483"/>
                <a:gd name="connsiteY24" fmla="*/ 308142 h 716020"/>
                <a:gd name="connsiteX25" fmla="*/ 404730 w 699483"/>
                <a:gd name="connsiteY25" fmla="*/ 313197 h 716020"/>
                <a:gd name="connsiteX26" fmla="*/ 438224 w 699483"/>
                <a:gd name="connsiteY26" fmla="*/ 292450 h 716020"/>
                <a:gd name="connsiteX27" fmla="*/ 473019 w 699483"/>
                <a:gd name="connsiteY27" fmla="*/ 337878 h 716020"/>
                <a:gd name="connsiteX28" fmla="*/ 401777 w 699483"/>
                <a:gd name="connsiteY28" fmla="*/ 423875 h 716020"/>
                <a:gd name="connsiteX29" fmla="*/ 407745 w 699483"/>
                <a:gd name="connsiteY29" fmla="*/ 447953 h 716020"/>
                <a:gd name="connsiteX30" fmla="*/ 441032 w 699483"/>
                <a:gd name="connsiteY30" fmla="*/ 454695 h 716020"/>
                <a:gd name="connsiteX31" fmla="*/ 465110 w 699483"/>
                <a:gd name="connsiteY31" fmla="*/ 482183 h 716020"/>
                <a:gd name="connsiteX32" fmla="*/ 462879 w 699483"/>
                <a:gd name="connsiteY32" fmla="*/ 619026 h 716020"/>
                <a:gd name="connsiteX33" fmla="*/ 516941 w 699483"/>
                <a:gd name="connsiteY33" fmla="*/ 631948 h 716020"/>
                <a:gd name="connsiteX34" fmla="*/ 566686 w 699483"/>
                <a:gd name="connsiteY34" fmla="*/ 620149 h 716020"/>
                <a:gd name="connsiteX35" fmla="*/ 551364 w 699483"/>
                <a:gd name="connsiteY35" fmla="*/ 524239 h 716020"/>
                <a:gd name="connsiteX36" fmla="*/ 548349 w 699483"/>
                <a:gd name="connsiteY36" fmla="*/ 442013 h 716020"/>
                <a:gd name="connsiteX37" fmla="*/ 630638 w 699483"/>
                <a:gd name="connsiteY37" fmla="*/ 552650 h 716020"/>
                <a:gd name="connsiteX38" fmla="*/ 681498 w 699483"/>
                <a:gd name="connsiteY38" fmla="*/ 594546 h 716020"/>
                <a:gd name="connsiteX39" fmla="*/ 690708 w 699483"/>
                <a:gd name="connsiteY39" fmla="*/ 648200 h 716020"/>
                <a:gd name="connsiteX40" fmla="*/ 568937 w 699483"/>
                <a:gd name="connsiteY40" fmla="*/ 692944 h 716020"/>
                <a:gd name="connsiteX41" fmla="*/ 421167 w 699483"/>
                <a:gd name="connsiteY41" fmla="*/ 715697 h 716020"/>
                <a:gd name="connsiteX42" fmla="*/ 374788 w 699483"/>
                <a:gd name="connsiteY42" fmla="*/ 657751 h 716020"/>
                <a:gd name="connsiteX43" fmla="*/ 394859 w 699483"/>
                <a:gd name="connsiteY43" fmla="*/ 509673 h 716020"/>
                <a:gd name="connsiteX44" fmla="*/ 402892 w 699483"/>
                <a:gd name="connsiteY44" fmla="*/ 470425 h 716020"/>
                <a:gd name="connsiteX45" fmla="*/ 382820 w 699483"/>
                <a:gd name="connsiteY45" fmla="*/ 471509 h 716020"/>
                <a:gd name="connsiteX46" fmla="*/ 280728 w 699483"/>
                <a:gd name="connsiteY46" fmla="*/ 585598 h 716020"/>
                <a:gd name="connsiteX47" fmla="*/ 146650 w 699483"/>
                <a:gd name="connsiteY47" fmla="*/ 699244 h 716020"/>
                <a:gd name="connsiteX48" fmla="*/ 106217 w 699483"/>
                <a:gd name="connsiteY48" fmla="*/ 680182 h 716020"/>
                <a:gd name="connsiteX49" fmla="*/ 109584 w 699483"/>
                <a:gd name="connsiteY49" fmla="*/ 648762 h 716020"/>
                <a:gd name="connsiteX50" fmla="*/ 243683 w 699483"/>
                <a:gd name="connsiteY50" fmla="*/ 534913 h 716020"/>
                <a:gd name="connsiteX51" fmla="*/ 369935 w 699483"/>
                <a:gd name="connsiteY51" fmla="*/ 393576 h 716020"/>
                <a:gd name="connsiteX52" fmla="*/ 357050 w 699483"/>
                <a:gd name="connsiteY52" fmla="*/ 382141 h 716020"/>
                <a:gd name="connsiteX53" fmla="*/ 311558 w 699483"/>
                <a:gd name="connsiteY53" fmla="*/ 391892 h 716020"/>
                <a:gd name="connsiteX54" fmla="*/ 319591 w 699483"/>
                <a:gd name="connsiteY54" fmla="*/ 341768 h 716020"/>
                <a:gd name="connsiteX55" fmla="*/ 328946 w 699483"/>
                <a:gd name="connsiteY55" fmla="*/ 318976 h 716020"/>
                <a:gd name="connsiteX56" fmla="*/ 312653 w 699483"/>
                <a:gd name="connsiteY56" fmla="*/ 289241 h 716020"/>
                <a:gd name="connsiteX57" fmla="*/ 404090 w 699483"/>
                <a:gd name="connsiteY57" fmla="*/ 198947 h 716020"/>
                <a:gd name="connsiteX58" fmla="*/ 501205 w 699483"/>
                <a:gd name="connsiteY58" fmla="*/ 104724 h 716020"/>
                <a:gd name="connsiteX59" fmla="*/ 475187 w 699483"/>
                <a:gd name="connsiteY59" fmla="*/ 105447 h 716020"/>
                <a:gd name="connsiteX60" fmla="*/ 380942 w 699483"/>
                <a:gd name="connsiteY60" fmla="*/ 181691 h 716020"/>
                <a:gd name="connsiteX61" fmla="*/ 349141 w 699483"/>
                <a:gd name="connsiteY61" fmla="*/ 197222 h 716020"/>
                <a:gd name="connsiteX62" fmla="*/ 295658 w 699483"/>
                <a:gd name="connsiteY62" fmla="*/ 225073 h 716020"/>
                <a:gd name="connsiteX63" fmla="*/ 272262 w 699483"/>
                <a:gd name="connsiteY63" fmla="*/ 316126 h 716020"/>
                <a:gd name="connsiteX64" fmla="*/ 249816 w 699483"/>
                <a:gd name="connsiteY64" fmla="*/ 334627 h 716020"/>
                <a:gd name="connsiteX65" fmla="*/ 202879 w 699483"/>
                <a:gd name="connsiteY65" fmla="*/ 305853 h 716020"/>
                <a:gd name="connsiteX66" fmla="*/ 186834 w 699483"/>
                <a:gd name="connsiteY66" fmla="*/ 324554 h 716020"/>
                <a:gd name="connsiteX67" fmla="*/ 152576 w 699483"/>
                <a:gd name="connsiteY67" fmla="*/ 339684 h 716020"/>
                <a:gd name="connsiteX68" fmla="*/ 118938 w 699483"/>
                <a:gd name="connsiteY68" fmla="*/ 329049 h 716020"/>
                <a:gd name="connsiteX69" fmla="*/ 100952 w 699483"/>
                <a:gd name="connsiteY69" fmla="*/ 465891 h 716020"/>
                <a:gd name="connsiteX70" fmla="*/ 93683 w 699483"/>
                <a:gd name="connsiteY70" fmla="*/ 642460 h 716020"/>
                <a:gd name="connsiteX71" fmla="*/ 50443 w 699483"/>
                <a:gd name="connsiteY71" fmla="*/ 688449 h 716020"/>
                <a:gd name="connsiteX72" fmla="*/ 3877 w 699483"/>
                <a:gd name="connsiteY72" fmla="*/ 662084 h 716020"/>
                <a:gd name="connsiteX73" fmla="*/ 29132 w 699483"/>
                <a:gd name="connsiteY73" fmla="*/ 508990 h 716020"/>
                <a:gd name="connsiteX74" fmla="*/ 54387 w 699483"/>
                <a:gd name="connsiteY74" fmla="*/ 343535 h 716020"/>
                <a:gd name="connsiteX75" fmla="*/ 30288 w 699483"/>
                <a:gd name="connsiteY75" fmla="*/ 285187 h 716020"/>
                <a:gd name="connsiteX76" fmla="*/ 74066 w 699483"/>
                <a:gd name="connsiteY76" fmla="*/ 285187 h 716020"/>
                <a:gd name="connsiteX77" fmla="*/ 121746 w 699483"/>
                <a:gd name="connsiteY77" fmla="*/ 304849 h 716020"/>
                <a:gd name="connsiteX78" fmla="*/ 138617 w 699483"/>
                <a:gd name="connsiteY78" fmla="*/ 279048 h 716020"/>
                <a:gd name="connsiteX79" fmla="*/ 118545 w 699483"/>
                <a:gd name="connsiteY79" fmla="*/ 219574 h 716020"/>
                <a:gd name="connsiteX80" fmla="*/ 147166 w 699483"/>
                <a:gd name="connsiteY80" fmla="*/ 193209 h 716020"/>
                <a:gd name="connsiteX81" fmla="*/ 157842 w 699483"/>
                <a:gd name="connsiteY81" fmla="*/ 171340 h 716020"/>
                <a:gd name="connsiteX82" fmla="*/ 122510 w 699483"/>
                <a:gd name="connsiteY82" fmla="*/ 178643 h 716020"/>
                <a:gd name="connsiteX83" fmla="*/ 76461 w 699483"/>
                <a:gd name="connsiteY83" fmla="*/ 196580 h 716020"/>
                <a:gd name="connsiteX84" fmla="*/ 59652 w 699483"/>
                <a:gd name="connsiteY84" fmla="*/ 144975 h 716020"/>
                <a:gd name="connsiteX85" fmla="*/ 161063 w 699483"/>
                <a:gd name="connsiteY85" fmla="*/ 117365 h 71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99483" h="716020">
                  <a:moveTo>
                    <a:pt x="161063" y="117365"/>
                  </a:moveTo>
                  <a:cubicBezTo>
                    <a:pt x="194784" y="102437"/>
                    <a:pt x="218470" y="80566"/>
                    <a:pt x="240379" y="69531"/>
                  </a:cubicBezTo>
                  <a:cubicBezTo>
                    <a:pt x="260450" y="59336"/>
                    <a:pt x="291177" y="95654"/>
                    <a:pt x="270652" y="117004"/>
                  </a:cubicBezTo>
                  <a:cubicBezTo>
                    <a:pt x="243724" y="145094"/>
                    <a:pt x="195507" y="167486"/>
                    <a:pt x="197138" y="204485"/>
                  </a:cubicBezTo>
                  <a:cubicBezTo>
                    <a:pt x="197779" y="218049"/>
                    <a:pt x="204779" y="229928"/>
                    <a:pt x="207256" y="239278"/>
                  </a:cubicBezTo>
                  <a:cubicBezTo>
                    <a:pt x="209157" y="244852"/>
                    <a:pt x="210602" y="250571"/>
                    <a:pt x="211593" y="256373"/>
                  </a:cubicBezTo>
                  <a:cubicBezTo>
                    <a:pt x="212151" y="258652"/>
                    <a:pt x="214484" y="260037"/>
                    <a:pt x="216776" y="259468"/>
                  </a:cubicBezTo>
                  <a:cubicBezTo>
                    <a:pt x="216776" y="259468"/>
                    <a:pt x="216776" y="259463"/>
                    <a:pt x="216776" y="259463"/>
                  </a:cubicBezTo>
                  <a:cubicBezTo>
                    <a:pt x="230818" y="251077"/>
                    <a:pt x="256919" y="198427"/>
                    <a:pt x="290289" y="173666"/>
                  </a:cubicBezTo>
                  <a:cubicBezTo>
                    <a:pt x="313892" y="156290"/>
                    <a:pt x="335760" y="173666"/>
                    <a:pt x="348088" y="157615"/>
                  </a:cubicBezTo>
                  <a:cubicBezTo>
                    <a:pt x="358578" y="144172"/>
                    <a:pt x="355398" y="132012"/>
                    <a:pt x="346601" y="129203"/>
                  </a:cubicBezTo>
                  <a:cubicBezTo>
                    <a:pt x="333447" y="124990"/>
                    <a:pt x="323411" y="126393"/>
                    <a:pt x="325662" y="115720"/>
                  </a:cubicBezTo>
                  <a:cubicBezTo>
                    <a:pt x="327892" y="105044"/>
                    <a:pt x="356533" y="98905"/>
                    <a:pt x="363059" y="85823"/>
                  </a:cubicBezTo>
                  <a:cubicBezTo>
                    <a:pt x="368448" y="75028"/>
                    <a:pt x="369419" y="69531"/>
                    <a:pt x="360416" y="54601"/>
                  </a:cubicBezTo>
                  <a:cubicBezTo>
                    <a:pt x="351433" y="39673"/>
                    <a:pt x="349223" y="25427"/>
                    <a:pt x="360416" y="14753"/>
                  </a:cubicBezTo>
                  <a:cubicBezTo>
                    <a:pt x="375882" y="145"/>
                    <a:pt x="401013" y="-1300"/>
                    <a:pt x="411483" y="2996"/>
                  </a:cubicBezTo>
                  <a:cubicBezTo>
                    <a:pt x="421973" y="7289"/>
                    <a:pt x="443593" y="22619"/>
                    <a:pt x="443840" y="45411"/>
                  </a:cubicBezTo>
                  <a:cubicBezTo>
                    <a:pt x="443840" y="56849"/>
                    <a:pt x="448549" y="60581"/>
                    <a:pt x="463107" y="57452"/>
                  </a:cubicBezTo>
                  <a:cubicBezTo>
                    <a:pt x="473349" y="55204"/>
                    <a:pt x="494907" y="50710"/>
                    <a:pt x="524849" y="46214"/>
                  </a:cubicBezTo>
                  <a:cubicBezTo>
                    <a:pt x="554812" y="41721"/>
                    <a:pt x="604475" y="35780"/>
                    <a:pt x="606189" y="52394"/>
                  </a:cubicBezTo>
                  <a:cubicBezTo>
                    <a:pt x="609575" y="84498"/>
                    <a:pt x="565736" y="112991"/>
                    <a:pt x="529145" y="145695"/>
                  </a:cubicBezTo>
                  <a:cubicBezTo>
                    <a:pt x="498604" y="172564"/>
                    <a:pt x="465605" y="196532"/>
                    <a:pt x="430604" y="217287"/>
                  </a:cubicBezTo>
                  <a:cubicBezTo>
                    <a:pt x="421043" y="222906"/>
                    <a:pt x="422881" y="229327"/>
                    <a:pt x="428911" y="235224"/>
                  </a:cubicBezTo>
                  <a:cubicBezTo>
                    <a:pt x="434940" y="241124"/>
                    <a:pt x="432236" y="249271"/>
                    <a:pt x="424409" y="257657"/>
                  </a:cubicBezTo>
                  <a:cubicBezTo>
                    <a:pt x="409232" y="273910"/>
                    <a:pt x="378691" y="300356"/>
                    <a:pt x="380653" y="308142"/>
                  </a:cubicBezTo>
                  <a:cubicBezTo>
                    <a:pt x="382304" y="314883"/>
                    <a:pt x="395995" y="313197"/>
                    <a:pt x="404730" y="313197"/>
                  </a:cubicBezTo>
                  <a:cubicBezTo>
                    <a:pt x="425338" y="313197"/>
                    <a:pt x="419722" y="295260"/>
                    <a:pt x="438224" y="292450"/>
                  </a:cubicBezTo>
                  <a:cubicBezTo>
                    <a:pt x="461579" y="288919"/>
                    <a:pt x="477520" y="324995"/>
                    <a:pt x="473019" y="337878"/>
                  </a:cubicBezTo>
                  <a:cubicBezTo>
                    <a:pt x="462116" y="369258"/>
                    <a:pt x="406217" y="407461"/>
                    <a:pt x="401777" y="423875"/>
                  </a:cubicBezTo>
                  <a:cubicBezTo>
                    <a:pt x="397317" y="440287"/>
                    <a:pt x="394260" y="446308"/>
                    <a:pt x="407745" y="447953"/>
                  </a:cubicBezTo>
                  <a:cubicBezTo>
                    <a:pt x="421250" y="449598"/>
                    <a:pt x="433206" y="450199"/>
                    <a:pt x="441032" y="454695"/>
                  </a:cubicBezTo>
                  <a:cubicBezTo>
                    <a:pt x="455198" y="462720"/>
                    <a:pt x="463478" y="467013"/>
                    <a:pt x="465110" y="482183"/>
                  </a:cubicBezTo>
                  <a:cubicBezTo>
                    <a:pt x="471305" y="537561"/>
                    <a:pt x="449065" y="598558"/>
                    <a:pt x="462879" y="619026"/>
                  </a:cubicBezTo>
                  <a:cubicBezTo>
                    <a:pt x="472998" y="634193"/>
                    <a:pt x="500442" y="631948"/>
                    <a:pt x="516941" y="631948"/>
                  </a:cubicBezTo>
                  <a:cubicBezTo>
                    <a:pt x="533440" y="631948"/>
                    <a:pt x="563526" y="634515"/>
                    <a:pt x="566686" y="620149"/>
                  </a:cubicBezTo>
                  <a:cubicBezTo>
                    <a:pt x="571703" y="597155"/>
                    <a:pt x="554647" y="547915"/>
                    <a:pt x="551364" y="524239"/>
                  </a:cubicBezTo>
                  <a:cubicBezTo>
                    <a:pt x="548060" y="500562"/>
                    <a:pt x="545334" y="452447"/>
                    <a:pt x="548349" y="442013"/>
                  </a:cubicBezTo>
                  <a:cubicBezTo>
                    <a:pt x="559376" y="460313"/>
                    <a:pt x="603422" y="522272"/>
                    <a:pt x="630638" y="552650"/>
                  </a:cubicBezTo>
                  <a:cubicBezTo>
                    <a:pt x="642449" y="565732"/>
                    <a:pt x="662067" y="588568"/>
                    <a:pt x="681498" y="594546"/>
                  </a:cubicBezTo>
                  <a:cubicBezTo>
                    <a:pt x="700930" y="600525"/>
                    <a:pt x="706959" y="635840"/>
                    <a:pt x="690708" y="648200"/>
                  </a:cubicBezTo>
                  <a:cubicBezTo>
                    <a:pt x="672082" y="662325"/>
                    <a:pt x="590825" y="687326"/>
                    <a:pt x="568937" y="692944"/>
                  </a:cubicBezTo>
                  <a:cubicBezTo>
                    <a:pt x="542691" y="699686"/>
                    <a:pt x="459410" y="722319"/>
                    <a:pt x="421167" y="715697"/>
                  </a:cubicBezTo>
                  <a:cubicBezTo>
                    <a:pt x="400600" y="712126"/>
                    <a:pt x="375924" y="691941"/>
                    <a:pt x="374788" y="657751"/>
                  </a:cubicBezTo>
                  <a:cubicBezTo>
                    <a:pt x="374230" y="640134"/>
                    <a:pt x="388892" y="563565"/>
                    <a:pt x="394859" y="509673"/>
                  </a:cubicBezTo>
                  <a:cubicBezTo>
                    <a:pt x="397069" y="490208"/>
                    <a:pt x="404420" y="473555"/>
                    <a:pt x="402892" y="470425"/>
                  </a:cubicBezTo>
                  <a:cubicBezTo>
                    <a:pt x="398886" y="463643"/>
                    <a:pt x="388644" y="467013"/>
                    <a:pt x="382820" y="471509"/>
                  </a:cubicBezTo>
                  <a:cubicBezTo>
                    <a:pt x="376998" y="476003"/>
                    <a:pt x="311972" y="553734"/>
                    <a:pt x="280728" y="585598"/>
                  </a:cubicBezTo>
                  <a:cubicBezTo>
                    <a:pt x="233028" y="634193"/>
                    <a:pt x="171409" y="688690"/>
                    <a:pt x="146650" y="699244"/>
                  </a:cubicBezTo>
                  <a:cubicBezTo>
                    <a:pt x="131307" y="705746"/>
                    <a:pt x="107333" y="698121"/>
                    <a:pt x="106217" y="680182"/>
                  </a:cubicBezTo>
                  <a:cubicBezTo>
                    <a:pt x="105701" y="671475"/>
                    <a:pt x="102191" y="661041"/>
                    <a:pt x="109584" y="648762"/>
                  </a:cubicBezTo>
                  <a:cubicBezTo>
                    <a:pt x="120342" y="631064"/>
                    <a:pt x="156727" y="616658"/>
                    <a:pt x="243683" y="534913"/>
                  </a:cubicBezTo>
                  <a:cubicBezTo>
                    <a:pt x="319942" y="463201"/>
                    <a:pt x="365929" y="401603"/>
                    <a:pt x="369935" y="393576"/>
                  </a:cubicBezTo>
                  <a:cubicBezTo>
                    <a:pt x="377968" y="377845"/>
                    <a:pt x="364318" y="376762"/>
                    <a:pt x="357050" y="382141"/>
                  </a:cubicBezTo>
                  <a:cubicBezTo>
                    <a:pt x="340984" y="394179"/>
                    <a:pt x="324939" y="399356"/>
                    <a:pt x="311558" y="391892"/>
                  </a:cubicBezTo>
                  <a:cubicBezTo>
                    <a:pt x="298198" y="384428"/>
                    <a:pt x="307552" y="355253"/>
                    <a:pt x="319591" y="341768"/>
                  </a:cubicBezTo>
                  <a:cubicBezTo>
                    <a:pt x="331630" y="328286"/>
                    <a:pt x="336772" y="322347"/>
                    <a:pt x="328946" y="318976"/>
                  </a:cubicBezTo>
                  <a:cubicBezTo>
                    <a:pt x="314614" y="312796"/>
                    <a:pt x="297702" y="308703"/>
                    <a:pt x="312653" y="289241"/>
                  </a:cubicBezTo>
                  <a:cubicBezTo>
                    <a:pt x="327582" y="269778"/>
                    <a:pt x="385505" y="217729"/>
                    <a:pt x="404090" y="198947"/>
                  </a:cubicBezTo>
                  <a:cubicBezTo>
                    <a:pt x="444522" y="158177"/>
                    <a:pt x="509713" y="113230"/>
                    <a:pt x="501205" y="104724"/>
                  </a:cubicBezTo>
                  <a:cubicBezTo>
                    <a:pt x="497200" y="100711"/>
                    <a:pt x="485471" y="99667"/>
                    <a:pt x="475187" y="105447"/>
                  </a:cubicBezTo>
                  <a:cubicBezTo>
                    <a:pt x="454434" y="117165"/>
                    <a:pt x="429943" y="128841"/>
                    <a:pt x="380942" y="181691"/>
                  </a:cubicBezTo>
                  <a:cubicBezTo>
                    <a:pt x="372868" y="190922"/>
                    <a:pt x="361386" y="196516"/>
                    <a:pt x="349141" y="197222"/>
                  </a:cubicBezTo>
                  <a:cubicBezTo>
                    <a:pt x="334170" y="198708"/>
                    <a:pt x="312074" y="208459"/>
                    <a:pt x="295658" y="225073"/>
                  </a:cubicBezTo>
                  <a:cubicBezTo>
                    <a:pt x="268896" y="252161"/>
                    <a:pt x="270775" y="301320"/>
                    <a:pt x="272262" y="316126"/>
                  </a:cubicBezTo>
                  <a:cubicBezTo>
                    <a:pt x="273749" y="330934"/>
                    <a:pt x="261256" y="338158"/>
                    <a:pt x="249816" y="334627"/>
                  </a:cubicBezTo>
                  <a:cubicBezTo>
                    <a:pt x="226255" y="327324"/>
                    <a:pt x="218470" y="311271"/>
                    <a:pt x="202879" y="305853"/>
                  </a:cubicBezTo>
                  <a:cubicBezTo>
                    <a:pt x="193690" y="302643"/>
                    <a:pt x="191480" y="309585"/>
                    <a:pt x="186834" y="324554"/>
                  </a:cubicBezTo>
                  <a:cubicBezTo>
                    <a:pt x="182167" y="339523"/>
                    <a:pt x="164553" y="347148"/>
                    <a:pt x="152576" y="339684"/>
                  </a:cubicBezTo>
                  <a:cubicBezTo>
                    <a:pt x="140620" y="332218"/>
                    <a:pt x="128499" y="317490"/>
                    <a:pt x="118938" y="329049"/>
                  </a:cubicBezTo>
                  <a:cubicBezTo>
                    <a:pt x="108262" y="341929"/>
                    <a:pt x="100952" y="426965"/>
                    <a:pt x="100952" y="465891"/>
                  </a:cubicBezTo>
                  <a:cubicBezTo>
                    <a:pt x="100952" y="504816"/>
                    <a:pt x="102088" y="606103"/>
                    <a:pt x="93683" y="642460"/>
                  </a:cubicBezTo>
                  <a:cubicBezTo>
                    <a:pt x="85300" y="678818"/>
                    <a:pt x="60974" y="688449"/>
                    <a:pt x="50443" y="688449"/>
                  </a:cubicBezTo>
                  <a:cubicBezTo>
                    <a:pt x="39932" y="688449"/>
                    <a:pt x="13645" y="679982"/>
                    <a:pt x="3877" y="662084"/>
                  </a:cubicBezTo>
                  <a:cubicBezTo>
                    <a:pt x="-9008" y="638328"/>
                    <a:pt x="19613" y="552933"/>
                    <a:pt x="29132" y="508990"/>
                  </a:cubicBezTo>
                  <a:cubicBezTo>
                    <a:pt x="39251" y="462439"/>
                    <a:pt x="54387" y="358463"/>
                    <a:pt x="54387" y="343535"/>
                  </a:cubicBezTo>
                  <a:cubicBezTo>
                    <a:pt x="54387" y="328608"/>
                    <a:pt x="22999" y="302001"/>
                    <a:pt x="30288" y="285187"/>
                  </a:cubicBezTo>
                  <a:cubicBezTo>
                    <a:pt x="34315" y="276358"/>
                    <a:pt x="60603" y="279207"/>
                    <a:pt x="74066" y="285187"/>
                  </a:cubicBezTo>
                  <a:cubicBezTo>
                    <a:pt x="87509" y="291166"/>
                    <a:pt x="108303" y="301479"/>
                    <a:pt x="121746" y="304849"/>
                  </a:cubicBezTo>
                  <a:cubicBezTo>
                    <a:pt x="139174" y="309184"/>
                    <a:pt x="140248" y="292489"/>
                    <a:pt x="138617" y="279048"/>
                  </a:cubicBezTo>
                  <a:cubicBezTo>
                    <a:pt x="136284" y="260667"/>
                    <a:pt x="113920" y="236027"/>
                    <a:pt x="118545" y="219574"/>
                  </a:cubicBezTo>
                  <a:cubicBezTo>
                    <a:pt x="123150" y="203121"/>
                    <a:pt x="138245" y="196702"/>
                    <a:pt x="147166" y="193209"/>
                  </a:cubicBezTo>
                  <a:cubicBezTo>
                    <a:pt x="160093" y="188154"/>
                    <a:pt x="163541" y="178001"/>
                    <a:pt x="157842" y="171340"/>
                  </a:cubicBezTo>
                  <a:cubicBezTo>
                    <a:pt x="151089" y="163515"/>
                    <a:pt x="134487" y="169653"/>
                    <a:pt x="122510" y="178643"/>
                  </a:cubicBezTo>
                  <a:cubicBezTo>
                    <a:pt x="110554" y="187632"/>
                    <a:pt x="88831" y="206091"/>
                    <a:pt x="76461" y="196580"/>
                  </a:cubicBezTo>
                  <a:cubicBezTo>
                    <a:pt x="33076" y="163032"/>
                    <a:pt x="46808" y="145817"/>
                    <a:pt x="59652" y="144975"/>
                  </a:cubicBezTo>
                  <a:cubicBezTo>
                    <a:pt x="76957" y="143930"/>
                    <a:pt x="126330" y="132693"/>
                    <a:pt x="161063" y="117365"/>
                  </a:cubicBezTo>
                  <a:close/>
                </a:path>
              </a:pathLst>
            </a:custGeom>
            <a:solidFill>
              <a:srgbClr val="285CED"/>
            </a:solidFill>
            <a:ln w="2063"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499B5569-DE16-BE80-0D91-88958FE19859}"/>
                </a:ext>
              </a:extLst>
            </p:cNvPr>
            <p:cNvSpPr/>
            <p:nvPr/>
          </p:nvSpPr>
          <p:spPr>
            <a:xfrm>
              <a:off x="1268088" y="-590542"/>
              <a:ext cx="41079" cy="40506"/>
            </a:xfrm>
            <a:custGeom>
              <a:avLst/>
              <a:gdLst>
                <a:gd name="connsiteX0" fmla="*/ 23273 w 147170"/>
                <a:gd name="connsiteY0" fmla="*/ 27974 h 145117"/>
                <a:gd name="connsiteX1" fmla="*/ 10057 w 147170"/>
                <a:gd name="connsiteY1" fmla="*/ 9312 h 145117"/>
                <a:gd name="connsiteX2" fmla="*/ 1797 w 147170"/>
                <a:gd name="connsiteY2" fmla="*/ 9112 h 145117"/>
                <a:gd name="connsiteX3" fmla="*/ 599 w 147170"/>
                <a:gd name="connsiteY3" fmla="*/ 7708 h 145117"/>
                <a:gd name="connsiteX4" fmla="*/ 599 w 147170"/>
                <a:gd name="connsiteY4" fmla="*/ 2490 h 145117"/>
                <a:gd name="connsiteX5" fmla="*/ 1797 w 147170"/>
                <a:gd name="connsiteY5" fmla="*/ 1287 h 145117"/>
                <a:gd name="connsiteX6" fmla="*/ 7414 w 147170"/>
                <a:gd name="connsiteY6" fmla="*/ 1487 h 145117"/>
                <a:gd name="connsiteX7" fmla="*/ 21662 w 147170"/>
                <a:gd name="connsiteY7" fmla="*/ 1889 h 145117"/>
                <a:gd name="connsiteX8" fmla="*/ 35167 w 147170"/>
                <a:gd name="connsiteY8" fmla="*/ 1487 h 145117"/>
                <a:gd name="connsiteX9" fmla="*/ 40969 w 147170"/>
                <a:gd name="connsiteY9" fmla="*/ 4096 h 145117"/>
                <a:gd name="connsiteX10" fmla="*/ 83136 w 147170"/>
                <a:gd name="connsiteY10" fmla="*/ 58671 h 145117"/>
                <a:gd name="connsiteX11" fmla="*/ 124085 w 147170"/>
                <a:gd name="connsiteY11" fmla="*/ 109476 h 145117"/>
                <a:gd name="connsiteX12" fmla="*/ 124890 w 147170"/>
                <a:gd name="connsiteY12" fmla="*/ 109476 h 145117"/>
                <a:gd name="connsiteX13" fmla="*/ 124890 w 147170"/>
                <a:gd name="connsiteY13" fmla="*/ 85398 h 145117"/>
                <a:gd name="connsiteX14" fmla="*/ 124291 w 147170"/>
                <a:gd name="connsiteY14" fmla="*/ 47676 h 145117"/>
                <a:gd name="connsiteX15" fmla="*/ 121916 w 147170"/>
                <a:gd name="connsiteY15" fmla="*/ 16737 h 145117"/>
                <a:gd name="connsiteX16" fmla="*/ 110827 w 147170"/>
                <a:gd name="connsiteY16" fmla="*/ 8711 h 145117"/>
                <a:gd name="connsiteX17" fmla="*/ 104570 w 147170"/>
                <a:gd name="connsiteY17" fmla="*/ 8711 h 145117"/>
                <a:gd name="connsiteX18" fmla="*/ 103373 w 147170"/>
                <a:gd name="connsiteY18" fmla="*/ 7306 h 145117"/>
                <a:gd name="connsiteX19" fmla="*/ 103373 w 147170"/>
                <a:gd name="connsiteY19" fmla="*/ 2090 h 145117"/>
                <a:gd name="connsiteX20" fmla="*/ 104323 w 147170"/>
                <a:gd name="connsiteY20" fmla="*/ 886 h 145117"/>
                <a:gd name="connsiteX21" fmla="*/ 104570 w 147170"/>
                <a:gd name="connsiteY21" fmla="*/ 886 h 145117"/>
                <a:gd name="connsiteX22" fmla="*/ 126687 w 147170"/>
                <a:gd name="connsiteY22" fmla="*/ 1487 h 145117"/>
                <a:gd name="connsiteX23" fmla="*/ 146159 w 147170"/>
                <a:gd name="connsiteY23" fmla="*/ 886 h 145117"/>
                <a:gd name="connsiteX24" fmla="*/ 147770 w 147170"/>
                <a:gd name="connsiteY24" fmla="*/ 2290 h 145117"/>
                <a:gd name="connsiteX25" fmla="*/ 147770 w 147170"/>
                <a:gd name="connsiteY25" fmla="*/ 7306 h 145117"/>
                <a:gd name="connsiteX26" fmla="*/ 146572 w 147170"/>
                <a:gd name="connsiteY26" fmla="*/ 8711 h 145117"/>
                <a:gd name="connsiteX27" fmla="*/ 141141 w 147170"/>
                <a:gd name="connsiteY27" fmla="*/ 8711 h 145117"/>
                <a:gd name="connsiteX28" fmla="*/ 133109 w 147170"/>
                <a:gd name="connsiteY28" fmla="*/ 19746 h 145117"/>
                <a:gd name="connsiteX29" fmla="*/ 132345 w 147170"/>
                <a:gd name="connsiteY29" fmla="*/ 66096 h 145117"/>
                <a:gd name="connsiteX30" fmla="*/ 132345 w 147170"/>
                <a:gd name="connsiteY30" fmla="*/ 141179 h 145117"/>
                <a:gd name="connsiteX31" fmla="*/ 131353 w 147170"/>
                <a:gd name="connsiteY31" fmla="*/ 145994 h 145117"/>
                <a:gd name="connsiteX32" fmla="*/ 126521 w 147170"/>
                <a:gd name="connsiteY32" fmla="*/ 142824 h 145117"/>
                <a:gd name="connsiteX33" fmla="*/ 102010 w 147170"/>
                <a:gd name="connsiteY33" fmla="*/ 111885 h 145117"/>
                <a:gd name="connsiteX34" fmla="*/ 72089 w 147170"/>
                <a:gd name="connsiteY34" fmla="*/ 74763 h 145117"/>
                <a:gd name="connsiteX35" fmla="*/ 31698 w 147170"/>
                <a:gd name="connsiteY35" fmla="*/ 24762 h 145117"/>
                <a:gd name="connsiteX36" fmla="*/ 30541 w 147170"/>
                <a:gd name="connsiteY36" fmla="*/ 24762 h 145117"/>
                <a:gd name="connsiteX37" fmla="*/ 30541 w 147170"/>
                <a:gd name="connsiteY37" fmla="*/ 69347 h 145117"/>
                <a:gd name="connsiteX38" fmla="*/ 32544 w 147170"/>
                <a:gd name="connsiteY38" fmla="*/ 124726 h 145117"/>
                <a:gd name="connsiteX39" fmla="*/ 39978 w 147170"/>
                <a:gd name="connsiteY39" fmla="*/ 136402 h 145117"/>
                <a:gd name="connsiteX40" fmla="*/ 45987 w 147170"/>
                <a:gd name="connsiteY40" fmla="*/ 136402 h 145117"/>
                <a:gd name="connsiteX41" fmla="*/ 47598 w 147170"/>
                <a:gd name="connsiteY41" fmla="*/ 138169 h 145117"/>
                <a:gd name="connsiteX42" fmla="*/ 47598 w 147170"/>
                <a:gd name="connsiteY42" fmla="*/ 142582 h 145117"/>
                <a:gd name="connsiteX43" fmla="*/ 45987 w 147170"/>
                <a:gd name="connsiteY43" fmla="*/ 144188 h 145117"/>
                <a:gd name="connsiteX44" fmla="*/ 26494 w 147170"/>
                <a:gd name="connsiteY44" fmla="*/ 143586 h 145117"/>
                <a:gd name="connsiteX45" fmla="*/ 6422 w 147170"/>
                <a:gd name="connsiteY45" fmla="*/ 144188 h 145117"/>
                <a:gd name="connsiteX46" fmla="*/ 5410 w 147170"/>
                <a:gd name="connsiteY46" fmla="*/ 142824 h 145117"/>
                <a:gd name="connsiteX47" fmla="*/ 5410 w 147170"/>
                <a:gd name="connsiteY47" fmla="*/ 137567 h 145117"/>
                <a:gd name="connsiteX48" fmla="*/ 6608 w 147170"/>
                <a:gd name="connsiteY48" fmla="*/ 136402 h 145117"/>
                <a:gd name="connsiteX49" fmla="*/ 13443 w 147170"/>
                <a:gd name="connsiteY49" fmla="*/ 136402 h 145117"/>
                <a:gd name="connsiteX50" fmla="*/ 22467 w 147170"/>
                <a:gd name="connsiteY50" fmla="*/ 124123 h 145117"/>
                <a:gd name="connsiteX51" fmla="*/ 23273 w 147170"/>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170" h="145117">
                  <a:moveTo>
                    <a:pt x="23273" y="27974"/>
                  </a:moveTo>
                  <a:cubicBezTo>
                    <a:pt x="23273" y="15934"/>
                    <a:pt x="17243" y="9514"/>
                    <a:pt x="10057" y="9312"/>
                  </a:cubicBezTo>
                  <a:lnTo>
                    <a:pt x="1797" y="9112"/>
                  </a:lnTo>
                  <a:cubicBezTo>
                    <a:pt x="785" y="9112"/>
                    <a:pt x="599" y="8309"/>
                    <a:pt x="599" y="7708"/>
                  </a:cubicBezTo>
                  <a:lnTo>
                    <a:pt x="599" y="2490"/>
                  </a:lnTo>
                  <a:cubicBezTo>
                    <a:pt x="599" y="1687"/>
                    <a:pt x="599" y="1287"/>
                    <a:pt x="1797" y="1287"/>
                  </a:cubicBezTo>
                  <a:cubicBezTo>
                    <a:pt x="2995" y="1287"/>
                    <a:pt x="4399" y="1487"/>
                    <a:pt x="7414" y="1487"/>
                  </a:cubicBezTo>
                  <a:cubicBezTo>
                    <a:pt x="10428" y="1487"/>
                    <a:pt x="14889" y="1889"/>
                    <a:pt x="21662" y="1889"/>
                  </a:cubicBezTo>
                  <a:cubicBezTo>
                    <a:pt x="28456" y="1889"/>
                    <a:pt x="32751" y="1487"/>
                    <a:pt x="35167" y="1487"/>
                  </a:cubicBezTo>
                  <a:cubicBezTo>
                    <a:pt x="37397" y="1367"/>
                    <a:pt x="39565" y="2337"/>
                    <a:pt x="40969" y="4096"/>
                  </a:cubicBezTo>
                  <a:cubicBezTo>
                    <a:pt x="41981" y="5299"/>
                    <a:pt x="81133" y="55903"/>
                    <a:pt x="83136" y="58671"/>
                  </a:cubicBezTo>
                  <a:cubicBezTo>
                    <a:pt x="85139" y="61442"/>
                    <a:pt x="119273" y="103056"/>
                    <a:pt x="124085" y="109476"/>
                  </a:cubicBezTo>
                  <a:lnTo>
                    <a:pt x="124890" y="109476"/>
                  </a:lnTo>
                  <a:lnTo>
                    <a:pt x="124890" y="85398"/>
                  </a:lnTo>
                  <a:cubicBezTo>
                    <a:pt x="124890" y="67541"/>
                    <a:pt x="124890" y="57710"/>
                    <a:pt x="124291" y="47676"/>
                  </a:cubicBezTo>
                  <a:cubicBezTo>
                    <a:pt x="124167" y="37322"/>
                    <a:pt x="123382" y="26985"/>
                    <a:pt x="121916" y="16737"/>
                  </a:cubicBezTo>
                  <a:cubicBezTo>
                    <a:pt x="120615" y="11756"/>
                    <a:pt x="115969" y="8389"/>
                    <a:pt x="110827" y="8711"/>
                  </a:cubicBezTo>
                  <a:lnTo>
                    <a:pt x="104570" y="8711"/>
                  </a:lnTo>
                  <a:cubicBezTo>
                    <a:pt x="103806" y="8711"/>
                    <a:pt x="103373" y="8309"/>
                    <a:pt x="103373" y="7306"/>
                  </a:cubicBezTo>
                  <a:lnTo>
                    <a:pt x="103373" y="2090"/>
                  </a:lnTo>
                  <a:cubicBezTo>
                    <a:pt x="103290" y="1495"/>
                    <a:pt x="103724" y="959"/>
                    <a:pt x="104323" y="886"/>
                  </a:cubicBezTo>
                  <a:cubicBezTo>
                    <a:pt x="104405" y="874"/>
                    <a:pt x="104488" y="874"/>
                    <a:pt x="104570" y="886"/>
                  </a:cubicBezTo>
                  <a:cubicBezTo>
                    <a:pt x="107379" y="886"/>
                    <a:pt x="113842" y="1487"/>
                    <a:pt x="126687" y="1487"/>
                  </a:cubicBezTo>
                  <a:cubicBezTo>
                    <a:pt x="138725" y="1487"/>
                    <a:pt x="143557" y="886"/>
                    <a:pt x="146159" y="886"/>
                  </a:cubicBezTo>
                  <a:cubicBezTo>
                    <a:pt x="147563" y="886"/>
                    <a:pt x="147770" y="1487"/>
                    <a:pt x="147770" y="2290"/>
                  </a:cubicBezTo>
                  <a:lnTo>
                    <a:pt x="147770" y="7306"/>
                  </a:lnTo>
                  <a:cubicBezTo>
                    <a:pt x="147770" y="8109"/>
                    <a:pt x="147357" y="8711"/>
                    <a:pt x="146572" y="8711"/>
                  </a:cubicBezTo>
                  <a:lnTo>
                    <a:pt x="141141" y="8711"/>
                  </a:lnTo>
                  <a:cubicBezTo>
                    <a:pt x="135731" y="8711"/>
                    <a:pt x="133666" y="12121"/>
                    <a:pt x="133109" y="19746"/>
                  </a:cubicBezTo>
                  <a:cubicBezTo>
                    <a:pt x="132345" y="33190"/>
                    <a:pt x="132345" y="53055"/>
                    <a:pt x="132345" y="66096"/>
                  </a:cubicBezTo>
                  <a:lnTo>
                    <a:pt x="132345" y="141179"/>
                  </a:lnTo>
                  <a:cubicBezTo>
                    <a:pt x="132345" y="143988"/>
                    <a:pt x="132345" y="145994"/>
                    <a:pt x="131353" y="145994"/>
                  </a:cubicBezTo>
                  <a:cubicBezTo>
                    <a:pt x="128896" y="145994"/>
                    <a:pt x="127327" y="143586"/>
                    <a:pt x="126521" y="142824"/>
                  </a:cubicBezTo>
                  <a:cubicBezTo>
                    <a:pt x="125736" y="142062"/>
                    <a:pt x="114482" y="127535"/>
                    <a:pt x="102010" y="111885"/>
                  </a:cubicBezTo>
                  <a:cubicBezTo>
                    <a:pt x="87948" y="94428"/>
                    <a:pt x="73286" y="75969"/>
                    <a:pt x="72089" y="74763"/>
                  </a:cubicBezTo>
                  <a:cubicBezTo>
                    <a:pt x="69879" y="72718"/>
                    <a:pt x="32957" y="26368"/>
                    <a:pt x="31698" y="24762"/>
                  </a:cubicBezTo>
                  <a:lnTo>
                    <a:pt x="30541" y="24762"/>
                  </a:lnTo>
                  <a:lnTo>
                    <a:pt x="30541" y="69347"/>
                  </a:lnTo>
                  <a:cubicBezTo>
                    <a:pt x="30541" y="88007"/>
                    <a:pt x="32111" y="120713"/>
                    <a:pt x="32544" y="124726"/>
                  </a:cubicBezTo>
                  <a:cubicBezTo>
                    <a:pt x="33350" y="132551"/>
                    <a:pt x="34547" y="136402"/>
                    <a:pt x="39978" y="136402"/>
                  </a:cubicBezTo>
                  <a:lnTo>
                    <a:pt x="45987" y="136402"/>
                  </a:lnTo>
                  <a:cubicBezTo>
                    <a:pt x="47412" y="136402"/>
                    <a:pt x="47598" y="136966"/>
                    <a:pt x="47598" y="138169"/>
                  </a:cubicBezTo>
                  <a:lnTo>
                    <a:pt x="47598" y="142582"/>
                  </a:lnTo>
                  <a:cubicBezTo>
                    <a:pt x="47598" y="143788"/>
                    <a:pt x="47598" y="144188"/>
                    <a:pt x="45987" y="144188"/>
                  </a:cubicBezTo>
                  <a:cubicBezTo>
                    <a:pt x="44397" y="144188"/>
                    <a:pt x="31904" y="143586"/>
                    <a:pt x="26494" y="143586"/>
                  </a:cubicBezTo>
                  <a:cubicBezTo>
                    <a:pt x="22467" y="143586"/>
                    <a:pt x="8426" y="144188"/>
                    <a:pt x="6422" y="144188"/>
                  </a:cubicBezTo>
                  <a:cubicBezTo>
                    <a:pt x="5617" y="144188"/>
                    <a:pt x="5410" y="143788"/>
                    <a:pt x="5410" y="142824"/>
                  </a:cubicBezTo>
                  <a:lnTo>
                    <a:pt x="5410" y="137567"/>
                  </a:lnTo>
                  <a:cubicBezTo>
                    <a:pt x="5410" y="136966"/>
                    <a:pt x="5617" y="136402"/>
                    <a:pt x="6608" y="136402"/>
                  </a:cubicBezTo>
                  <a:lnTo>
                    <a:pt x="13443" y="136402"/>
                  </a:lnTo>
                  <a:cubicBezTo>
                    <a:pt x="19267" y="136402"/>
                    <a:pt x="21476" y="133956"/>
                    <a:pt x="22467" y="124123"/>
                  </a:cubicBezTo>
                  <a:cubicBezTo>
                    <a:pt x="22880" y="120110"/>
                    <a:pt x="23273" y="97438"/>
                    <a:pt x="23273" y="61722"/>
                  </a:cubicBezTo>
                  <a:close/>
                </a:path>
              </a:pathLst>
            </a:custGeom>
            <a:solidFill>
              <a:srgbClr val="285CED"/>
            </a:solidFill>
            <a:ln w="2063"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EB78F36B-0F20-D1E4-3F31-E2AF0C3A7186}"/>
                </a:ext>
              </a:extLst>
            </p:cNvPr>
            <p:cNvSpPr/>
            <p:nvPr/>
          </p:nvSpPr>
          <p:spPr>
            <a:xfrm>
              <a:off x="1310804" y="-592164"/>
              <a:ext cx="41661" cy="41735"/>
            </a:xfrm>
            <a:custGeom>
              <a:avLst/>
              <a:gdLst>
                <a:gd name="connsiteX0" fmla="*/ 44748 w 149256"/>
                <a:gd name="connsiteY0" fmla="*/ 94017 h 149521"/>
                <a:gd name="connsiteX1" fmla="*/ 30706 w 149256"/>
                <a:gd name="connsiteY1" fmla="*/ 133745 h 149521"/>
                <a:gd name="connsiteX2" fmla="*/ 30108 w 149256"/>
                <a:gd name="connsiteY2" fmla="*/ 138160 h 149521"/>
                <a:gd name="connsiteX3" fmla="*/ 36922 w 149256"/>
                <a:gd name="connsiteY3" fmla="*/ 142614 h 149521"/>
                <a:gd name="connsiteX4" fmla="*/ 46359 w 149256"/>
                <a:gd name="connsiteY4" fmla="*/ 142614 h 149521"/>
                <a:gd name="connsiteX5" fmla="*/ 48362 w 149256"/>
                <a:gd name="connsiteY5" fmla="*/ 143979 h 149521"/>
                <a:gd name="connsiteX6" fmla="*/ 48362 w 149256"/>
                <a:gd name="connsiteY6" fmla="*/ 148633 h 149521"/>
                <a:gd name="connsiteX7" fmla="*/ 46751 w 149256"/>
                <a:gd name="connsiteY7" fmla="*/ 150398 h 149521"/>
                <a:gd name="connsiteX8" fmla="*/ 23871 w 149256"/>
                <a:gd name="connsiteY8" fmla="*/ 149797 h 149521"/>
                <a:gd name="connsiteX9" fmla="*/ 2003 w 149256"/>
                <a:gd name="connsiteY9" fmla="*/ 150398 h 149521"/>
                <a:gd name="connsiteX10" fmla="*/ 599 w 149256"/>
                <a:gd name="connsiteY10" fmla="*/ 148794 h 149521"/>
                <a:gd name="connsiteX11" fmla="*/ 599 w 149256"/>
                <a:gd name="connsiteY11" fmla="*/ 143979 h 149521"/>
                <a:gd name="connsiteX12" fmla="*/ 2189 w 149256"/>
                <a:gd name="connsiteY12" fmla="*/ 142614 h 149521"/>
                <a:gd name="connsiteX13" fmla="*/ 9231 w 149256"/>
                <a:gd name="connsiteY13" fmla="*/ 142614 h 149521"/>
                <a:gd name="connsiteX14" fmla="*/ 20877 w 149256"/>
                <a:gd name="connsiteY14" fmla="*/ 133344 h 149521"/>
                <a:gd name="connsiteX15" fmla="*/ 42745 w 149256"/>
                <a:gd name="connsiteY15" fmla="*/ 76560 h 149521"/>
                <a:gd name="connsiteX16" fmla="*/ 62218 w 149256"/>
                <a:gd name="connsiteY16" fmla="*/ 23950 h 149521"/>
                <a:gd name="connsiteX17" fmla="*/ 62218 w 149256"/>
                <a:gd name="connsiteY17" fmla="*/ 17128 h 149521"/>
                <a:gd name="connsiteX18" fmla="*/ 60814 w 149256"/>
                <a:gd name="connsiteY18" fmla="*/ 14521 h 149521"/>
                <a:gd name="connsiteX19" fmla="*/ 62610 w 149256"/>
                <a:gd name="connsiteY19" fmla="*/ 12715 h 149521"/>
                <a:gd name="connsiteX20" fmla="*/ 79316 w 149256"/>
                <a:gd name="connsiteY20" fmla="*/ 2681 h 149521"/>
                <a:gd name="connsiteX21" fmla="*/ 81939 w 149256"/>
                <a:gd name="connsiteY21" fmla="*/ 877 h 149521"/>
                <a:gd name="connsiteX22" fmla="*/ 84128 w 149256"/>
                <a:gd name="connsiteY22" fmla="*/ 4287 h 149521"/>
                <a:gd name="connsiteX23" fmla="*/ 107420 w 149256"/>
                <a:gd name="connsiteY23" fmla="*/ 74754 h 149521"/>
                <a:gd name="connsiteX24" fmla="*/ 127905 w 149256"/>
                <a:gd name="connsiteY24" fmla="*/ 133545 h 149521"/>
                <a:gd name="connsiteX25" fmla="*/ 141554 w 149256"/>
                <a:gd name="connsiteY25" fmla="*/ 142614 h 149521"/>
                <a:gd name="connsiteX26" fmla="*/ 148245 w 149256"/>
                <a:gd name="connsiteY26" fmla="*/ 142614 h 149521"/>
                <a:gd name="connsiteX27" fmla="*/ 149855 w 149256"/>
                <a:gd name="connsiteY27" fmla="*/ 143979 h 149521"/>
                <a:gd name="connsiteX28" fmla="*/ 149855 w 149256"/>
                <a:gd name="connsiteY28" fmla="*/ 149036 h 149521"/>
                <a:gd name="connsiteX29" fmla="*/ 147853 w 149256"/>
                <a:gd name="connsiteY29" fmla="*/ 150398 h 149521"/>
                <a:gd name="connsiteX30" fmla="*/ 123754 w 149256"/>
                <a:gd name="connsiteY30" fmla="*/ 149797 h 149521"/>
                <a:gd name="connsiteX31" fmla="*/ 95650 w 149256"/>
                <a:gd name="connsiteY31" fmla="*/ 150398 h 149521"/>
                <a:gd name="connsiteX32" fmla="*/ 94060 w 149256"/>
                <a:gd name="connsiteY32" fmla="*/ 148633 h 149521"/>
                <a:gd name="connsiteX33" fmla="*/ 94060 w 149256"/>
                <a:gd name="connsiteY33" fmla="*/ 143979 h 149521"/>
                <a:gd name="connsiteX34" fmla="*/ 95856 w 149256"/>
                <a:gd name="connsiteY34" fmla="*/ 142614 h 149521"/>
                <a:gd name="connsiteX35" fmla="*/ 100874 w 149256"/>
                <a:gd name="connsiteY35" fmla="*/ 142614 h 149521"/>
                <a:gd name="connsiteX36" fmla="*/ 106904 w 149256"/>
                <a:gd name="connsiteY36" fmla="*/ 134950 h 149521"/>
                <a:gd name="connsiteX37" fmla="*/ 94246 w 149256"/>
                <a:gd name="connsiteY37" fmla="*/ 94017 h 149521"/>
                <a:gd name="connsiteX38" fmla="*/ 91768 w 149256"/>
                <a:gd name="connsiteY38" fmla="*/ 86794 h 149521"/>
                <a:gd name="connsiteX39" fmla="*/ 72687 w 149256"/>
                <a:gd name="connsiteY39" fmla="*/ 27562 h 149521"/>
                <a:gd name="connsiteX40" fmla="*/ 71097 w 149256"/>
                <a:gd name="connsiteY40" fmla="*/ 24753 h 149521"/>
                <a:gd name="connsiteX41" fmla="*/ 68847 w 149256"/>
                <a:gd name="connsiteY41" fmla="*/ 27762 h 149521"/>
                <a:gd name="connsiteX42" fmla="*/ 47371 w 149256"/>
                <a:gd name="connsiteY42" fmla="*/ 86794 h 149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49256" h="149521">
                  <a:moveTo>
                    <a:pt x="44748" y="94017"/>
                  </a:moveTo>
                  <a:cubicBezTo>
                    <a:pt x="42745" y="99032"/>
                    <a:pt x="31698" y="129532"/>
                    <a:pt x="30706" y="133745"/>
                  </a:cubicBezTo>
                  <a:cubicBezTo>
                    <a:pt x="30500" y="135150"/>
                    <a:pt x="30108" y="137157"/>
                    <a:pt x="30108" y="138160"/>
                  </a:cubicBezTo>
                  <a:cubicBezTo>
                    <a:pt x="30108" y="140969"/>
                    <a:pt x="32503" y="142614"/>
                    <a:pt x="36922" y="142614"/>
                  </a:cubicBezTo>
                  <a:lnTo>
                    <a:pt x="46359" y="142614"/>
                  </a:lnTo>
                  <a:cubicBezTo>
                    <a:pt x="47763" y="142614"/>
                    <a:pt x="48362" y="142976"/>
                    <a:pt x="48362" y="143979"/>
                  </a:cubicBezTo>
                  <a:lnTo>
                    <a:pt x="48362" y="148633"/>
                  </a:lnTo>
                  <a:cubicBezTo>
                    <a:pt x="48362" y="149998"/>
                    <a:pt x="47763" y="150398"/>
                    <a:pt x="46751" y="150398"/>
                  </a:cubicBezTo>
                  <a:cubicBezTo>
                    <a:pt x="43943" y="150398"/>
                    <a:pt x="35724" y="149797"/>
                    <a:pt x="23871" y="149797"/>
                  </a:cubicBezTo>
                  <a:cubicBezTo>
                    <a:pt x="9231" y="149797"/>
                    <a:pt x="4812" y="150398"/>
                    <a:pt x="2003" y="150398"/>
                  </a:cubicBezTo>
                  <a:cubicBezTo>
                    <a:pt x="992" y="150398"/>
                    <a:pt x="599" y="149998"/>
                    <a:pt x="599" y="148794"/>
                  </a:cubicBezTo>
                  <a:lnTo>
                    <a:pt x="599" y="143979"/>
                  </a:lnTo>
                  <a:cubicBezTo>
                    <a:pt x="599" y="142976"/>
                    <a:pt x="1405" y="142614"/>
                    <a:pt x="2189" y="142614"/>
                  </a:cubicBezTo>
                  <a:lnTo>
                    <a:pt x="9231" y="142614"/>
                  </a:lnTo>
                  <a:cubicBezTo>
                    <a:pt x="15240" y="142614"/>
                    <a:pt x="18048" y="139766"/>
                    <a:pt x="20877" y="133344"/>
                  </a:cubicBezTo>
                  <a:cubicBezTo>
                    <a:pt x="22281" y="130135"/>
                    <a:pt x="36922" y="92974"/>
                    <a:pt x="42745" y="76560"/>
                  </a:cubicBezTo>
                  <a:cubicBezTo>
                    <a:pt x="44149" y="72548"/>
                    <a:pt x="60401" y="29368"/>
                    <a:pt x="62218" y="23950"/>
                  </a:cubicBezTo>
                  <a:cubicBezTo>
                    <a:pt x="63230" y="21793"/>
                    <a:pt x="63230" y="19287"/>
                    <a:pt x="62218" y="17128"/>
                  </a:cubicBezTo>
                  <a:cubicBezTo>
                    <a:pt x="61661" y="16327"/>
                    <a:pt x="60814" y="15324"/>
                    <a:pt x="60814" y="14521"/>
                  </a:cubicBezTo>
                  <a:cubicBezTo>
                    <a:pt x="60814" y="13718"/>
                    <a:pt x="61206" y="13115"/>
                    <a:pt x="62610" y="12715"/>
                  </a:cubicBezTo>
                  <a:cubicBezTo>
                    <a:pt x="68908" y="10772"/>
                    <a:pt x="74649" y="7329"/>
                    <a:pt x="79316" y="2681"/>
                  </a:cubicBezTo>
                  <a:cubicBezTo>
                    <a:pt x="80328" y="1678"/>
                    <a:pt x="80927" y="877"/>
                    <a:pt x="81939" y="877"/>
                  </a:cubicBezTo>
                  <a:cubicBezTo>
                    <a:pt x="82930" y="877"/>
                    <a:pt x="83529" y="2080"/>
                    <a:pt x="84128" y="4287"/>
                  </a:cubicBezTo>
                  <a:cubicBezTo>
                    <a:pt x="87948" y="16928"/>
                    <a:pt x="103600" y="61874"/>
                    <a:pt x="107420" y="74754"/>
                  </a:cubicBezTo>
                  <a:cubicBezTo>
                    <a:pt x="112046" y="90404"/>
                    <a:pt x="125096" y="127726"/>
                    <a:pt x="127905" y="133545"/>
                  </a:cubicBezTo>
                  <a:cubicBezTo>
                    <a:pt x="130259" y="138994"/>
                    <a:pt x="135607" y="142550"/>
                    <a:pt x="141554" y="142614"/>
                  </a:cubicBezTo>
                  <a:lnTo>
                    <a:pt x="148245" y="142614"/>
                  </a:lnTo>
                  <a:cubicBezTo>
                    <a:pt x="149463" y="142614"/>
                    <a:pt x="149855" y="143176"/>
                    <a:pt x="149855" y="143979"/>
                  </a:cubicBezTo>
                  <a:lnTo>
                    <a:pt x="149855" y="149036"/>
                  </a:lnTo>
                  <a:cubicBezTo>
                    <a:pt x="149855" y="149998"/>
                    <a:pt x="149257" y="150398"/>
                    <a:pt x="147853" y="150398"/>
                  </a:cubicBezTo>
                  <a:cubicBezTo>
                    <a:pt x="144239" y="150398"/>
                    <a:pt x="140026" y="149797"/>
                    <a:pt x="123754" y="149797"/>
                  </a:cubicBezTo>
                  <a:cubicBezTo>
                    <a:pt x="107503" y="149797"/>
                    <a:pt x="100069" y="150398"/>
                    <a:pt x="95650" y="150398"/>
                  </a:cubicBezTo>
                  <a:cubicBezTo>
                    <a:pt x="94659" y="150398"/>
                    <a:pt x="94060" y="149797"/>
                    <a:pt x="94060" y="148633"/>
                  </a:cubicBezTo>
                  <a:lnTo>
                    <a:pt x="94060" y="143979"/>
                  </a:lnTo>
                  <a:cubicBezTo>
                    <a:pt x="94060" y="142775"/>
                    <a:pt x="94659" y="142614"/>
                    <a:pt x="95856" y="142614"/>
                  </a:cubicBezTo>
                  <a:lnTo>
                    <a:pt x="100874" y="142614"/>
                  </a:lnTo>
                  <a:cubicBezTo>
                    <a:pt x="106491" y="142614"/>
                    <a:pt x="108308" y="140608"/>
                    <a:pt x="106904" y="134950"/>
                  </a:cubicBezTo>
                  <a:cubicBezTo>
                    <a:pt x="105293" y="127726"/>
                    <a:pt x="97054" y="102042"/>
                    <a:pt x="94246" y="94017"/>
                  </a:cubicBezTo>
                  <a:close/>
                  <a:moveTo>
                    <a:pt x="91768" y="86794"/>
                  </a:moveTo>
                  <a:cubicBezTo>
                    <a:pt x="89951" y="80775"/>
                    <a:pt x="73699" y="30613"/>
                    <a:pt x="72687" y="27562"/>
                  </a:cubicBezTo>
                  <a:cubicBezTo>
                    <a:pt x="72047" y="26158"/>
                    <a:pt x="71696" y="24753"/>
                    <a:pt x="71097" y="24753"/>
                  </a:cubicBezTo>
                  <a:cubicBezTo>
                    <a:pt x="70478" y="24753"/>
                    <a:pt x="69445" y="26158"/>
                    <a:pt x="68847" y="27762"/>
                  </a:cubicBezTo>
                  <a:cubicBezTo>
                    <a:pt x="67876" y="30371"/>
                    <a:pt x="48775" y="81778"/>
                    <a:pt x="47371" y="86794"/>
                  </a:cubicBezTo>
                  <a:close/>
                </a:path>
              </a:pathLst>
            </a:custGeom>
            <a:solidFill>
              <a:srgbClr val="285CED"/>
            </a:solidFill>
            <a:ln w="2063"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379217DD-9941-E090-3F51-EE2F9F2F0C4C}"/>
                </a:ext>
              </a:extLst>
            </p:cNvPr>
            <p:cNvSpPr/>
            <p:nvPr/>
          </p:nvSpPr>
          <p:spPr>
            <a:xfrm>
              <a:off x="1353733" y="-590542"/>
              <a:ext cx="41033" cy="40506"/>
            </a:xfrm>
            <a:custGeom>
              <a:avLst/>
              <a:gdLst>
                <a:gd name="connsiteX0" fmla="*/ 23314 w 147005"/>
                <a:gd name="connsiteY0" fmla="*/ 27974 h 145117"/>
                <a:gd name="connsiteX1" fmla="*/ 10078 w 147005"/>
                <a:gd name="connsiteY1" fmla="*/ 9312 h 145117"/>
                <a:gd name="connsiteX2" fmla="*/ 1797 w 147005"/>
                <a:gd name="connsiteY2" fmla="*/ 9112 h 145117"/>
                <a:gd name="connsiteX3" fmla="*/ 599 w 147005"/>
                <a:gd name="connsiteY3" fmla="*/ 7708 h 145117"/>
                <a:gd name="connsiteX4" fmla="*/ 599 w 147005"/>
                <a:gd name="connsiteY4" fmla="*/ 2490 h 145117"/>
                <a:gd name="connsiteX5" fmla="*/ 1797 w 147005"/>
                <a:gd name="connsiteY5" fmla="*/ 1287 h 145117"/>
                <a:gd name="connsiteX6" fmla="*/ 7414 w 147005"/>
                <a:gd name="connsiteY6" fmla="*/ 1487 h 145117"/>
                <a:gd name="connsiteX7" fmla="*/ 21703 w 147005"/>
                <a:gd name="connsiteY7" fmla="*/ 1889 h 145117"/>
                <a:gd name="connsiteX8" fmla="*/ 35167 w 147005"/>
                <a:gd name="connsiteY8" fmla="*/ 1487 h 145117"/>
                <a:gd name="connsiteX9" fmla="*/ 40990 w 147005"/>
                <a:gd name="connsiteY9" fmla="*/ 4096 h 145117"/>
                <a:gd name="connsiteX10" fmla="*/ 83136 w 147005"/>
                <a:gd name="connsiteY10" fmla="*/ 58671 h 145117"/>
                <a:gd name="connsiteX11" fmla="*/ 124126 w 147005"/>
                <a:gd name="connsiteY11" fmla="*/ 109476 h 145117"/>
                <a:gd name="connsiteX12" fmla="*/ 124931 w 147005"/>
                <a:gd name="connsiteY12" fmla="*/ 109476 h 145117"/>
                <a:gd name="connsiteX13" fmla="*/ 124931 w 147005"/>
                <a:gd name="connsiteY13" fmla="*/ 85398 h 145117"/>
                <a:gd name="connsiteX14" fmla="*/ 124332 w 147005"/>
                <a:gd name="connsiteY14" fmla="*/ 47676 h 145117"/>
                <a:gd name="connsiteX15" fmla="*/ 121916 w 147005"/>
                <a:gd name="connsiteY15" fmla="*/ 16737 h 145117"/>
                <a:gd name="connsiteX16" fmla="*/ 110827 w 147005"/>
                <a:gd name="connsiteY16" fmla="*/ 8711 h 145117"/>
                <a:gd name="connsiteX17" fmla="*/ 104405 w 147005"/>
                <a:gd name="connsiteY17" fmla="*/ 8711 h 145117"/>
                <a:gd name="connsiteX18" fmla="*/ 103208 w 147005"/>
                <a:gd name="connsiteY18" fmla="*/ 7306 h 145117"/>
                <a:gd name="connsiteX19" fmla="*/ 103208 w 147005"/>
                <a:gd name="connsiteY19" fmla="*/ 2090 h 145117"/>
                <a:gd name="connsiteX20" fmla="*/ 104158 w 147005"/>
                <a:gd name="connsiteY20" fmla="*/ 886 h 145117"/>
                <a:gd name="connsiteX21" fmla="*/ 104405 w 147005"/>
                <a:gd name="connsiteY21" fmla="*/ 886 h 145117"/>
                <a:gd name="connsiteX22" fmla="*/ 126542 w 147005"/>
                <a:gd name="connsiteY22" fmla="*/ 1487 h 145117"/>
                <a:gd name="connsiteX23" fmla="*/ 145994 w 147005"/>
                <a:gd name="connsiteY23" fmla="*/ 886 h 145117"/>
                <a:gd name="connsiteX24" fmla="*/ 147605 w 147005"/>
                <a:gd name="connsiteY24" fmla="*/ 2290 h 145117"/>
                <a:gd name="connsiteX25" fmla="*/ 147605 w 147005"/>
                <a:gd name="connsiteY25" fmla="*/ 7306 h 145117"/>
                <a:gd name="connsiteX26" fmla="*/ 146407 w 147005"/>
                <a:gd name="connsiteY26" fmla="*/ 8711 h 145117"/>
                <a:gd name="connsiteX27" fmla="*/ 140976 w 147005"/>
                <a:gd name="connsiteY27" fmla="*/ 8711 h 145117"/>
                <a:gd name="connsiteX28" fmla="*/ 132964 w 147005"/>
                <a:gd name="connsiteY28" fmla="*/ 19746 h 145117"/>
                <a:gd name="connsiteX29" fmla="*/ 132159 w 147005"/>
                <a:gd name="connsiteY29" fmla="*/ 66096 h 145117"/>
                <a:gd name="connsiteX30" fmla="*/ 132159 w 147005"/>
                <a:gd name="connsiteY30" fmla="*/ 141179 h 145117"/>
                <a:gd name="connsiteX31" fmla="*/ 131147 w 147005"/>
                <a:gd name="connsiteY31" fmla="*/ 145994 h 145117"/>
                <a:gd name="connsiteX32" fmla="*/ 126335 w 147005"/>
                <a:gd name="connsiteY32" fmla="*/ 142824 h 145117"/>
                <a:gd name="connsiteX33" fmla="*/ 101804 w 147005"/>
                <a:gd name="connsiteY33" fmla="*/ 111885 h 145117"/>
                <a:gd name="connsiteX34" fmla="*/ 71903 w 147005"/>
                <a:gd name="connsiteY34" fmla="*/ 74763 h 145117"/>
                <a:gd name="connsiteX35" fmla="*/ 31553 w 147005"/>
                <a:gd name="connsiteY35" fmla="*/ 24762 h 145117"/>
                <a:gd name="connsiteX36" fmla="*/ 30583 w 147005"/>
                <a:gd name="connsiteY36" fmla="*/ 24762 h 145117"/>
                <a:gd name="connsiteX37" fmla="*/ 30583 w 147005"/>
                <a:gd name="connsiteY37" fmla="*/ 69347 h 145117"/>
                <a:gd name="connsiteX38" fmla="*/ 32586 w 147005"/>
                <a:gd name="connsiteY38" fmla="*/ 124726 h 145117"/>
                <a:gd name="connsiteX39" fmla="*/ 40020 w 147005"/>
                <a:gd name="connsiteY39" fmla="*/ 136402 h 145117"/>
                <a:gd name="connsiteX40" fmla="*/ 46049 w 147005"/>
                <a:gd name="connsiteY40" fmla="*/ 136402 h 145117"/>
                <a:gd name="connsiteX41" fmla="*/ 47639 w 147005"/>
                <a:gd name="connsiteY41" fmla="*/ 138169 h 145117"/>
                <a:gd name="connsiteX42" fmla="*/ 47639 w 147005"/>
                <a:gd name="connsiteY42" fmla="*/ 142582 h 145117"/>
                <a:gd name="connsiteX43" fmla="*/ 46049 w 147005"/>
                <a:gd name="connsiteY43" fmla="*/ 144188 h 145117"/>
                <a:gd name="connsiteX44" fmla="*/ 26577 w 147005"/>
                <a:gd name="connsiteY44" fmla="*/ 143586 h 145117"/>
                <a:gd name="connsiteX45" fmla="*/ 6505 w 147005"/>
                <a:gd name="connsiteY45" fmla="*/ 144188 h 145117"/>
                <a:gd name="connsiteX46" fmla="*/ 5493 w 147005"/>
                <a:gd name="connsiteY46" fmla="*/ 142824 h 145117"/>
                <a:gd name="connsiteX47" fmla="*/ 5493 w 147005"/>
                <a:gd name="connsiteY47" fmla="*/ 137567 h 145117"/>
                <a:gd name="connsiteX48" fmla="*/ 6299 w 147005"/>
                <a:gd name="connsiteY48" fmla="*/ 136402 h 145117"/>
                <a:gd name="connsiteX49" fmla="*/ 6650 w 147005"/>
                <a:gd name="connsiteY49" fmla="*/ 136402 h 145117"/>
                <a:gd name="connsiteX50" fmla="*/ 13485 w 147005"/>
                <a:gd name="connsiteY50" fmla="*/ 136402 h 145117"/>
                <a:gd name="connsiteX51" fmla="*/ 22550 w 147005"/>
                <a:gd name="connsiteY51" fmla="*/ 124123 h 145117"/>
                <a:gd name="connsiteX52" fmla="*/ 23355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314" y="27974"/>
                  </a:moveTo>
                  <a:cubicBezTo>
                    <a:pt x="23314" y="15934"/>
                    <a:pt x="17305" y="9514"/>
                    <a:pt x="10078" y="9312"/>
                  </a:cubicBezTo>
                  <a:lnTo>
                    <a:pt x="1797" y="9112"/>
                  </a:lnTo>
                  <a:cubicBezTo>
                    <a:pt x="785" y="9112"/>
                    <a:pt x="599" y="8309"/>
                    <a:pt x="599" y="7708"/>
                  </a:cubicBezTo>
                  <a:lnTo>
                    <a:pt x="599" y="2490"/>
                  </a:lnTo>
                  <a:cubicBezTo>
                    <a:pt x="599" y="1687"/>
                    <a:pt x="785" y="1287"/>
                    <a:pt x="1797" y="1287"/>
                  </a:cubicBezTo>
                  <a:cubicBezTo>
                    <a:pt x="2809" y="1287"/>
                    <a:pt x="4399" y="1487"/>
                    <a:pt x="7414" y="1487"/>
                  </a:cubicBezTo>
                  <a:cubicBezTo>
                    <a:pt x="10429" y="1487"/>
                    <a:pt x="14889" y="1889"/>
                    <a:pt x="21703" y="1889"/>
                  </a:cubicBezTo>
                  <a:cubicBezTo>
                    <a:pt x="28538" y="1889"/>
                    <a:pt x="32751" y="1487"/>
                    <a:pt x="35167" y="1487"/>
                  </a:cubicBezTo>
                  <a:cubicBezTo>
                    <a:pt x="37418" y="1367"/>
                    <a:pt x="39586" y="2337"/>
                    <a:pt x="40990" y="4096"/>
                  </a:cubicBezTo>
                  <a:cubicBezTo>
                    <a:pt x="41981" y="5299"/>
                    <a:pt x="80927" y="55903"/>
                    <a:pt x="83136" y="58671"/>
                  </a:cubicBezTo>
                  <a:cubicBezTo>
                    <a:pt x="85346" y="61442"/>
                    <a:pt x="119273" y="103056"/>
                    <a:pt x="124126" y="109476"/>
                  </a:cubicBezTo>
                  <a:lnTo>
                    <a:pt x="124931" y="109476"/>
                  </a:lnTo>
                  <a:lnTo>
                    <a:pt x="124931" y="85398"/>
                  </a:lnTo>
                  <a:cubicBezTo>
                    <a:pt x="124931" y="67541"/>
                    <a:pt x="124931" y="57710"/>
                    <a:pt x="124332" y="47676"/>
                  </a:cubicBezTo>
                  <a:cubicBezTo>
                    <a:pt x="124208" y="37322"/>
                    <a:pt x="123403" y="26985"/>
                    <a:pt x="121916" y="16737"/>
                  </a:cubicBezTo>
                  <a:cubicBezTo>
                    <a:pt x="120636" y="11744"/>
                    <a:pt x="115969" y="8373"/>
                    <a:pt x="110827" y="8711"/>
                  </a:cubicBezTo>
                  <a:lnTo>
                    <a:pt x="104405" y="8711"/>
                  </a:lnTo>
                  <a:cubicBezTo>
                    <a:pt x="103641" y="8711"/>
                    <a:pt x="103208" y="8309"/>
                    <a:pt x="103208" y="7306"/>
                  </a:cubicBezTo>
                  <a:lnTo>
                    <a:pt x="103208" y="2090"/>
                  </a:lnTo>
                  <a:cubicBezTo>
                    <a:pt x="103125" y="1495"/>
                    <a:pt x="103559" y="959"/>
                    <a:pt x="104158" y="886"/>
                  </a:cubicBezTo>
                  <a:cubicBezTo>
                    <a:pt x="104240" y="874"/>
                    <a:pt x="104323" y="874"/>
                    <a:pt x="104405" y="886"/>
                  </a:cubicBezTo>
                  <a:cubicBezTo>
                    <a:pt x="107255" y="886"/>
                    <a:pt x="113677" y="1487"/>
                    <a:pt x="126542" y="1487"/>
                  </a:cubicBezTo>
                  <a:cubicBezTo>
                    <a:pt x="138581" y="1487"/>
                    <a:pt x="143392" y="886"/>
                    <a:pt x="145994" y="886"/>
                  </a:cubicBezTo>
                  <a:cubicBezTo>
                    <a:pt x="147398" y="886"/>
                    <a:pt x="147605" y="1487"/>
                    <a:pt x="147605" y="2290"/>
                  </a:cubicBezTo>
                  <a:lnTo>
                    <a:pt x="147605" y="7306"/>
                  </a:lnTo>
                  <a:cubicBezTo>
                    <a:pt x="147605" y="8109"/>
                    <a:pt x="147212" y="8711"/>
                    <a:pt x="146407" y="8711"/>
                  </a:cubicBezTo>
                  <a:lnTo>
                    <a:pt x="140976" y="8711"/>
                  </a:lnTo>
                  <a:cubicBezTo>
                    <a:pt x="135566" y="8711"/>
                    <a:pt x="133563" y="12121"/>
                    <a:pt x="132964" y="19746"/>
                  </a:cubicBezTo>
                  <a:cubicBezTo>
                    <a:pt x="132159" y="33190"/>
                    <a:pt x="132159" y="53055"/>
                    <a:pt x="132159" y="66096"/>
                  </a:cubicBezTo>
                  <a:lnTo>
                    <a:pt x="132159" y="141179"/>
                  </a:lnTo>
                  <a:cubicBezTo>
                    <a:pt x="132159" y="143988"/>
                    <a:pt x="131952" y="145994"/>
                    <a:pt x="131147" y="145994"/>
                  </a:cubicBezTo>
                  <a:cubicBezTo>
                    <a:pt x="128731" y="145994"/>
                    <a:pt x="126934" y="143586"/>
                    <a:pt x="126335" y="142824"/>
                  </a:cubicBezTo>
                  <a:cubicBezTo>
                    <a:pt x="125737" y="142062"/>
                    <a:pt x="114297" y="127535"/>
                    <a:pt x="101804" y="111885"/>
                  </a:cubicBezTo>
                  <a:cubicBezTo>
                    <a:pt x="87741" y="94428"/>
                    <a:pt x="73100" y="75969"/>
                    <a:pt x="71903" y="74763"/>
                  </a:cubicBezTo>
                  <a:cubicBezTo>
                    <a:pt x="69693" y="72718"/>
                    <a:pt x="32751" y="26368"/>
                    <a:pt x="31553" y="24762"/>
                  </a:cubicBezTo>
                  <a:lnTo>
                    <a:pt x="30583" y="24762"/>
                  </a:lnTo>
                  <a:lnTo>
                    <a:pt x="30583" y="69347"/>
                  </a:lnTo>
                  <a:cubicBezTo>
                    <a:pt x="30583" y="88007"/>
                    <a:pt x="32193" y="120713"/>
                    <a:pt x="32586" y="124726"/>
                  </a:cubicBezTo>
                  <a:cubicBezTo>
                    <a:pt x="33391" y="132551"/>
                    <a:pt x="34589" y="136402"/>
                    <a:pt x="40020" y="136402"/>
                  </a:cubicBezTo>
                  <a:lnTo>
                    <a:pt x="46049" y="136402"/>
                  </a:lnTo>
                  <a:cubicBezTo>
                    <a:pt x="47454" y="136402"/>
                    <a:pt x="47639" y="136966"/>
                    <a:pt x="47639" y="138169"/>
                  </a:cubicBezTo>
                  <a:lnTo>
                    <a:pt x="47639" y="142582"/>
                  </a:lnTo>
                  <a:cubicBezTo>
                    <a:pt x="47639" y="143788"/>
                    <a:pt x="47639" y="144188"/>
                    <a:pt x="46049" y="144188"/>
                  </a:cubicBezTo>
                  <a:cubicBezTo>
                    <a:pt x="44439" y="144188"/>
                    <a:pt x="31987" y="143586"/>
                    <a:pt x="26577" y="143586"/>
                  </a:cubicBezTo>
                  <a:cubicBezTo>
                    <a:pt x="22550" y="143586"/>
                    <a:pt x="8467" y="144188"/>
                    <a:pt x="6505" y="144188"/>
                  </a:cubicBezTo>
                  <a:cubicBezTo>
                    <a:pt x="5700" y="144188"/>
                    <a:pt x="5493" y="143788"/>
                    <a:pt x="5493" y="142824"/>
                  </a:cubicBezTo>
                  <a:lnTo>
                    <a:pt x="5493" y="137567"/>
                  </a:lnTo>
                  <a:cubicBezTo>
                    <a:pt x="5390" y="137022"/>
                    <a:pt x="5762" y="136499"/>
                    <a:pt x="6299" y="136402"/>
                  </a:cubicBezTo>
                  <a:cubicBezTo>
                    <a:pt x="6423" y="136384"/>
                    <a:pt x="6546" y="136384"/>
                    <a:pt x="6650" y="136402"/>
                  </a:cubicBezTo>
                  <a:lnTo>
                    <a:pt x="13485" y="136402"/>
                  </a:lnTo>
                  <a:cubicBezTo>
                    <a:pt x="19349" y="136402"/>
                    <a:pt x="21517" y="133956"/>
                    <a:pt x="22550" y="124123"/>
                  </a:cubicBezTo>
                  <a:cubicBezTo>
                    <a:pt x="22963" y="120110"/>
                    <a:pt x="23355" y="97438"/>
                    <a:pt x="23355" y="61722"/>
                  </a:cubicBezTo>
                  <a:close/>
                </a:path>
              </a:pathLst>
            </a:custGeom>
            <a:solidFill>
              <a:srgbClr val="285CED"/>
            </a:solidFill>
            <a:ln w="2063"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04641D1E-AB79-B542-CA8C-380C0D5D488D}"/>
                </a:ext>
              </a:extLst>
            </p:cNvPr>
            <p:cNvSpPr/>
            <p:nvPr/>
          </p:nvSpPr>
          <p:spPr>
            <a:xfrm>
              <a:off x="1392748" y="-590428"/>
              <a:ext cx="22029" cy="52108"/>
            </a:xfrm>
            <a:custGeom>
              <a:avLst/>
              <a:gdLst>
                <a:gd name="connsiteX0" fmla="*/ 41403 w 78923"/>
                <a:gd name="connsiteY0" fmla="*/ 62918 h 186683"/>
                <a:gd name="connsiteX1" fmla="*/ 40742 w 78923"/>
                <a:gd name="connsiteY1" fmla="*/ 15524 h 186683"/>
                <a:gd name="connsiteX2" fmla="*/ 30913 w 78923"/>
                <a:gd name="connsiteY2" fmla="*/ 8702 h 186683"/>
                <a:gd name="connsiteX3" fmla="*/ 22075 w 78923"/>
                <a:gd name="connsiteY3" fmla="*/ 8702 h 186683"/>
                <a:gd name="connsiteX4" fmla="*/ 20671 w 78923"/>
                <a:gd name="connsiteY4" fmla="*/ 7699 h 186683"/>
                <a:gd name="connsiteX5" fmla="*/ 20671 w 78923"/>
                <a:gd name="connsiteY5" fmla="*/ 2281 h 186683"/>
                <a:gd name="connsiteX6" fmla="*/ 22075 w 78923"/>
                <a:gd name="connsiteY6" fmla="*/ 877 h 186683"/>
                <a:gd name="connsiteX7" fmla="*/ 50778 w 78923"/>
                <a:gd name="connsiteY7" fmla="*/ 1480 h 186683"/>
                <a:gd name="connsiteX8" fmla="*/ 77932 w 78923"/>
                <a:gd name="connsiteY8" fmla="*/ 877 h 186683"/>
                <a:gd name="connsiteX9" fmla="*/ 79522 w 78923"/>
                <a:gd name="connsiteY9" fmla="*/ 2080 h 186683"/>
                <a:gd name="connsiteX10" fmla="*/ 79522 w 78923"/>
                <a:gd name="connsiteY10" fmla="*/ 7096 h 186683"/>
                <a:gd name="connsiteX11" fmla="*/ 77932 w 78923"/>
                <a:gd name="connsiteY11" fmla="*/ 8702 h 186683"/>
                <a:gd name="connsiteX12" fmla="*/ 67897 w 78923"/>
                <a:gd name="connsiteY12" fmla="*/ 8702 h 186683"/>
                <a:gd name="connsiteX13" fmla="*/ 60463 w 78923"/>
                <a:gd name="connsiteY13" fmla="*/ 14521 h 186683"/>
                <a:gd name="connsiteX14" fmla="*/ 59823 w 78923"/>
                <a:gd name="connsiteY14" fmla="*/ 67732 h 186683"/>
                <a:gd name="connsiteX15" fmla="*/ 59823 w 78923"/>
                <a:gd name="connsiteY15" fmla="*/ 76924 h 186683"/>
                <a:gd name="connsiteX16" fmla="*/ 59059 w 78923"/>
                <a:gd name="connsiteY16" fmla="*/ 126723 h 186683"/>
                <a:gd name="connsiteX17" fmla="*/ 51583 w 78923"/>
                <a:gd name="connsiteY17" fmla="*/ 160232 h 186683"/>
                <a:gd name="connsiteX18" fmla="*/ 14249 w 78923"/>
                <a:gd name="connsiteY18" fmla="*/ 187561 h 186683"/>
                <a:gd name="connsiteX19" fmla="*/ 599 w 78923"/>
                <a:gd name="connsiteY19" fmla="*/ 175923 h 186683"/>
                <a:gd name="connsiteX20" fmla="*/ 11853 w 78923"/>
                <a:gd name="connsiteY20" fmla="*/ 166251 h 186683"/>
                <a:gd name="connsiteX21" fmla="*/ 27506 w 78923"/>
                <a:gd name="connsiteY21" fmla="*/ 176926 h 186683"/>
                <a:gd name="connsiteX22" fmla="*/ 38533 w 78923"/>
                <a:gd name="connsiteY22" fmla="*/ 164244 h 186683"/>
                <a:gd name="connsiteX23" fmla="*/ 41403 w 78923"/>
                <a:gd name="connsiteY23" fmla="*/ 76924 h 18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923" h="186683">
                  <a:moveTo>
                    <a:pt x="41403" y="62918"/>
                  </a:moveTo>
                  <a:cubicBezTo>
                    <a:pt x="41403" y="59707"/>
                    <a:pt x="41403" y="24152"/>
                    <a:pt x="40742" y="15524"/>
                  </a:cubicBezTo>
                  <a:cubicBezTo>
                    <a:pt x="40556" y="11111"/>
                    <a:pt x="38739" y="8702"/>
                    <a:pt x="30913" y="8702"/>
                  </a:cubicBezTo>
                  <a:lnTo>
                    <a:pt x="22075" y="8702"/>
                  </a:lnTo>
                  <a:cubicBezTo>
                    <a:pt x="21270" y="8702"/>
                    <a:pt x="20671" y="8702"/>
                    <a:pt x="20671" y="7699"/>
                  </a:cubicBezTo>
                  <a:lnTo>
                    <a:pt x="20671" y="2281"/>
                  </a:lnTo>
                  <a:cubicBezTo>
                    <a:pt x="20671" y="1277"/>
                    <a:pt x="20671" y="877"/>
                    <a:pt x="22075" y="877"/>
                  </a:cubicBezTo>
                  <a:cubicBezTo>
                    <a:pt x="24284" y="877"/>
                    <a:pt x="31718" y="1480"/>
                    <a:pt x="50778" y="1480"/>
                  </a:cubicBezTo>
                  <a:cubicBezTo>
                    <a:pt x="67897" y="1480"/>
                    <a:pt x="74876" y="877"/>
                    <a:pt x="77932" y="877"/>
                  </a:cubicBezTo>
                  <a:cubicBezTo>
                    <a:pt x="79130" y="877"/>
                    <a:pt x="79522" y="1277"/>
                    <a:pt x="79522" y="2080"/>
                  </a:cubicBezTo>
                  <a:lnTo>
                    <a:pt x="79522" y="7096"/>
                  </a:lnTo>
                  <a:cubicBezTo>
                    <a:pt x="79522" y="8302"/>
                    <a:pt x="79130" y="8702"/>
                    <a:pt x="77932" y="8702"/>
                  </a:cubicBezTo>
                  <a:lnTo>
                    <a:pt x="67897" y="8702"/>
                  </a:lnTo>
                  <a:cubicBezTo>
                    <a:pt x="62466" y="8702"/>
                    <a:pt x="60669" y="10308"/>
                    <a:pt x="60463" y="14521"/>
                  </a:cubicBezTo>
                  <a:cubicBezTo>
                    <a:pt x="60463" y="17731"/>
                    <a:pt x="59823" y="43414"/>
                    <a:pt x="59823" y="67732"/>
                  </a:cubicBezTo>
                  <a:lnTo>
                    <a:pt x="59823" y="76924"/>
                  </a:lnTo>
                  <a:cubicBezTo>
                    <a:pt x="59823" y="102444"/>
                    <a:pt x="59059" y="122109"/>
                    <a:pt x="59059" y="126723"/>
                  </a:cubicBezTo>
                  <a:cubicBezTo>
                    <a:pt x="59059" y="139966"/>
                    <a:pt x="57613" y="150039"/>
                    <a:pt x="51583" y="160232"/>
                  </a:cubicBezTo>
                  <a:cubicBezTo>
                    <a:pt x="43551" y="174478"/>
                    <a:pt x="29509" y="187561"/>
                    <a:pt x="14249" y="187561"/>
                  </a:cubicBezTo>
                  <a:cubicBezTo>
                    <a:pt x="10635" y="187561"/>
                    <a:pt x="599" y="184751"/>
                    <a:pt x="599" y="175923"/>
                  </a:cubicBezTo>
                  <a:cubicBezTo>
                    <a:pt x="599" y="169904"/>
                    <a:pt x="5431" y="166251"/>
                    <a:pt x="11853" y="166251"/>
                  </a:cubicBezTo>
                  <a:cubicBezTo>
                    <a:pt x="18750" y="166275"/>
                    <a:pt x="24966" y="170501"/>
                    <a:pt x="27506" y="176926"/>
                  </a:cubicBezTo>
                  <a:cubicBezTo>
                    <a:pt x="32937" y="174623"/>
                    <a:pt x="37005" y="169943"/>
                    <a:pt x="38533" y="164244"/>
                  </a:cubicBezTo>
                  <a:cubicBezTo>
                    <a:pt x="43592" y="149839"/>
                    <a:pt x="41403" y="91610"/>
                    <a:pt x="41403" y="76924"/>
                  </a:cubicBezTo>
                  <a:close/>
                </a:path>
              </a:pathLst>
            </a:custGeom>
            <a:solidFill>
              <a:srgbClr val="285CED"/>
            </a:solidFill>
            <a:ln w="2063"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E3D92A40-39D5-60FA-1876-CA24EFF49E1B}"/>
                </a:ext>
              </a:extLst>
            </p:cNvPr>
            <p:cNvSpPr/>
            <p:nvPr/>
          </p:nvSpPr>
          <p:spPr>
            <a:xfrm>
              <a:off x="1416795" y="-590474"/>
              <a:ext cx="17470" cy="40001"/>
            </a:xfrm>
            <a:custGeom>
              <a:avLst/>
              <a:gdLst>
                <a:gd name="connsiteX0" fmla="*/ 24698 w 62589"/>
                <a:gd name="connsiteY0" fmla="*/ 59674 h 143310"/>
                <a:gd name="connsiteX1" fmla="*/ 23892 w 62589"/>
                <a:gd name="connsiteY1" fmla="*/ 15530 h 143310"/>
                <a:gd name="connsiteX2" fmla="*/ 13856 w 62589"/>
                <a:gd name="connsiteY2" fmla="*/ 8708 h 143310"/>
                <a:gd name="connsiteX3" fmla="*/ 2210 w 62589"/>
                <a:gd name="connsiteY3" fmla="*/ 8708 h 143310"/>
                <a:gd name="connsiteX4" fmla="*/ 599 w 62589"/>
                <a:gd name="connsiteY4" fmla="*/ 7505 h 143310"/>
                <a:gd name="connsiteX5" fmla="*/ 599 w 62589"/>
                <a:gd name="connsiteY5" fmla="*/ 2088 h 143310"/>
                <a:gd name="connsiteX6" fmla="*/ 2004 w 62589"/>
                <a:gd name="connsiteY6" fmla="*/ 883 h 143310"/>
                <a:gd name="connsiteX7" fmla="*/ 33329 w 62589"/>
                <a:gd name="connsiteY7" fmla="*/ 1486 h 143310"/>
                <a:gd name="connsiteX8" fmla="*/ 60421 w 62589"/>
                <a:gd name="connsiteY8" fmla="*/ 883 h 143310"/>
                <a:gd name="connsiteX9" fmla="*/ 61826 w 62589"/>
                <a:gd name="connsiteY9" fmla="*/ 2035 h 143310"/>
                <a:gd name="connsiteX10" fmla="*/ 61826 w 62589"/>
                <a:gd name="connsiteY10" fmla="*/ 2289 h 143310"/>
                <a:gd name="connsiteX11" fmla="*/ 61826 w 62589"/>
                <a:gd name="connsiteY11" fmla="*/ 7304 h 143310"/>
                <a:gd name="connsiteX12" fmla="*/ 60215 w 62589"/>
                <a:gd name="connsiteY12" fmla="*/ 8708 h 143310"/>
                <a:gd name="connsiteX13" fmla="*/ 50799 w 62589"/>
                <a:gd name="connsiteY13" fmla="*/ 8708 h 143310"/>
                <a:gd name="connsiteX14" fmla="*/ 43757 w 62589"/>
                <a:gd name="connsiteY14" fmla="*/ 14327 h 143310"/>
                <a:gd name="connsiteX15" fmla="*/ 43158 w 62589"/>
                <a:gd name="connsiteY15" fmla="*/ 63125 h 143310"/>
                <a:gd name="connsiteX16" fmla="*/ 43158 w 62589"/>
                <a:gd name="connsiteY16" fmla="*/ 78575 h 143310"/>
                <a:gd name="connsiteX17" fmla="*/ 43757 w 62589"/>
                <a:gd name="connsiteY17" fmla="*/ 129138 h 143310"/>
                <a:gd name="connsiteX18" fmla="*/ 53194 w 62589"/>
                <a:gd name="connsiteY18" fmla="*/ 136401 h 143310"/>
                <a:gd name="connsiteX19" fmla="*/ 61599 w 62589"/>
                <a:gd name="connsiteY19" fmla="*/ 136401 h 143310"/>
                <a:gd name="connsiteX20" fmla="*/ 63189 w 62589"/>
                <a:gd name="connsiteY20" fmla="*/ 137766 h 143310"/>
                <a:gd name="connsiteX21" fmla="*/ 63189 w 62589"/>
                <a:gd name="connsiteY21" fmla="*/ 142984 h 143310"/>
                <a:gd name="connsiteX22" fmla="*/ 61392 w 62589"/>
                <a:gd name="connsiteY22" fmla="*/ 144187 h 143310"/>
                <a:gd name="connsiteX23" fmla="*/ 33494 w 62589"/>
                <a:gd name="connsiteY23" fmla="*/ 143584 h 143310"/>
                <a:gd name="connsiteX24" fmla="*/ 3573 w 62589"/>
                <a:gd name="connsiteY24" fmla="*/ 144187 h 143310"/>
                <a:gd name="connsiteX25" fmla="*/ 1983 w 62589"/>
                <a:gd name="connsiteY25" fmla="*/ 142984 h 143310"/>
                <a:gd name="connsiteX26" fmla="*/ 1983 w 62589"/>
                <a:gd name="connsiteY26" fmla="*/ 137565 h 143310"/>
                <a:gd name="connsiteX27" fmla="*/ 3573 w 62589"/>
                <a:gd name="connsiteY27" fmla="*/ 136401 h 143310"/>
                <a:gd name="connsiteX28" fmla="*/ 14827 w 62589"/>
                <a:gd name="connsiteY28" fmla="*/ 136401 h 143310"/>
                <a:gd name="connsiteX29" fmla="*/ 23851 w 62589"/>
                <a:gd name="connsiteY29" fmla="*/ 130543 h 143310"/>
                <a:gd name="connsiteX30" fmla="*/ 24863 w 6258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89" h="143310">
                  <a:moveTo>
                    <a:pt x="24698" y="59674"/>
                  </a:moveTo>
                  <a:cubicBezTo>
                    <a:pt x="24698" y="54819"/>
                    <a:pt x="24099" y="18701"/>
                    <a:pt x="23892" y="15530"/>
                  </a:cubicBezTo>
                  <a:cubicBezTo>
                    <a:pt x="23500" y="10715"/>
                    <a:pt x="21476" y="8708"/>
                    <a:pt x="13856" y="8708"/>
                  </a:cubicBezTo>
                  <a:lnTo>
                    <a:pt x="2210" y="8708"/>
                  </a:lnTo>
                  <a:cubicBezTo>
                    <a:pt x="1219" y="8708"/>
                    <a:pt x="599" y="8308"/>
                    <a:pt x="599" y="7505"/>
                  </a:cubicBezTo>
                  <a:lnTo>
                    <a:pt x="599" y="2088"/>
                  </a:lnTo>
                  <a:cubicBezTo>
                    <a:pt x="599" y="1286"/>
                    <a:pt x="1219" y="883"/>
                    <a:pt x="2004" y="883"/>
                  </a:cubicBezTo>
                  <a:cubicBezTo>
                    <a:pt x="4419" y="883"/>
                    <a:pt x="14662" y="1486"/>
                    <a:pt x="33329" y="1486"/>
                  </a:cubicBezTo>
                  <a:cubicBezTo>
                    <a:pt x="51191" y="1486"/>
                    <a:pt x="57407" y="883"/>
                    <a:pt x="60421" y="883"/>
                  </a:cubicBezTo>
                  <a:cubicBezTo>
                    <a:pt x="61124" y="815"/>
                    <a:pt x="61764" y="1329"/>
                    <a:pt x="61826" y="2035"/>
                  </a:cubicBezTo>
                  <a:cubicBezTo>
                    <a:pt x="61846" y="2119"/>
                    <a:pt x="61846" y="2204"/>
                    <a:pt x="61826" y="2289"/>
                  </a:cubicBezTo>
                  <a:lnTo>
                    <a:pt x="61826" y="7304"/>
                  </a:lnTo>
                  <a:cubicBezTo>
                    <a:pt x="61826" y="8308"/>
                    <a:pt x="61227" y="8708"/>
                    <a:pt x="60215" y="8708"/>
                  </a:cubicBezTo>
                  <a:lnTo>
                    <a:pt x="50799" y="8708"/>
                  </a:lnTo>
                  <a:cubicBezTo>
                    <a:pt x="46772" y="8708"/>
                    <a:pt x="43757" y="10314"/>
                    <a:pt x="43757" y="14327"/>
                  </a:cubicBezTo>
                  <a:cubicBezTo>
                    <a:pt x="43757" y="16333"/>
                    <a:pt x="43158" y="60718"/>
                    <a:pt x="43158" y="63125"/>
                  </a:cubicBezTo>
                  <a:lnTo>
                    <a:pt x="43158" y="78575"/>
                  </a:lnTo>
                  <a:cubicBezTo>
                    <a:pt x="43158" y="80581"/>
                    <a:pt x="43757" y="126931"/>
                    <a:pt x="43757" y="129138"/>
                  </a:cubicBezTo>
                  <a:cubicBezTo>
                    <a:pt x="43757" y="135359"/>
                    <a:pt x="46772" y="136401"/>
                    <a:pt x="53194" y="136401"/>
                  </a:cubicBezTo>
                  <a:lnTo>
                    <a:pt x="61599" y="136401"/>
                  </a:lnTo>
                  <a:cubicBezTo>
                    <a:pt x="62631" y="136401"/>
                    <a:pt x="63189" y="136762"/>
                    <a:pt x="63189" y="137766"/>
                  </a:cubicBezTo>
                  <a:lnTo>
                    <a:pt x="63189" y="142984"/>
                  </a:lnTo>
                  <a:cubicBezTo>
                    <a:pt x="63189" y="143785"/>
                    <a:pt x="62631" y="144187"/>
                    <a:pt x="61392" y="144187"/>
                  </a:cubicBezTo>
                  <a:cubicBezTo>
                    <a:pt x="58976" y="144187"/>
                    <a:pt x="50943" y="143584"/>
                    <a:pt x="33494" y="143584"/>
                  </a:cubicBezTo>
                  <a:cubicBezTo>
                    <a:pt x="14414" y="143584"/>
                    <a:pt x="5782" y="144187"/>
                    <a:pt x="3573" y="144187"/>
                  </a:cubicBezTo>
                  <a:cubicBezTo>
                    <a:pt x="2582" y="144187"/>
                    <a:pt x="1983" y="143785"/>
                    <a:pt x="1983" y="142984"/>
                  </a:cubicBezTo>
                  <a:lnTo>
                    <a:pt x="1983" y="137565"/>
                  </a:lnTo>
                  <a:cubicBezTo>
                    <a:pt x="1983" y="136762"/>
                    <a:pt x="2582" y="136401"/>
                    <a:pt x="3573" y="136401"/>
                  </a:cubicBezTo>
                  <a:lnTo>
                    <a:pt x="14827" y="136401"/>
                  </a:lnTo>
                  <a:cubicBezTo>
                    <a:pt x="18833" y="136401"/>
                    <a:pt x="23046" y="135759"/>
                    <a:pt x="23851" y="130543"/>
                  </a:cubicBezTo>
                  <a:cubicBezTo>
                    <a:pt x="24264" y="127534"/>
                    <a:pt x="24863" y="84193"/>
                    <a:pt x="24863" y="73559"/>
                  </a:cubicBezTo>
                  <a:close/>
                </a:path>
              </a:pathLst>
            </a:custGeom>
            <a:solidFill>
              <a:srgbClr val="285CED"/>
            </a:solidFill>
            <a:ln w="2063"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EA0494F9-6DED-9E8A-8209-8A2FF7B6A048}"/>
                </a:ext>
              </a:extLst>
            </p:cNvPr>
            <p:cNvSpPr/>
            <p:nvPr/>
          </p:nvSpPr>
          <p:spPr>
            <a:xfrm>
              <a:off x="1438266" y="-590540"/>
              <a:ext cx="41027" cy="40503"/>
            </a:xfrm>
            <a:custGeom>
              <a:avLst/>
              <a:gdLst>
                <a:gd name="connsiteX0" fmla="*/ 23293 w 146984"/>
                <a:gd name="connsiteY0" fmla="*/ 27965 h 145108"/>
                <a:gd name="connsiteX1" fmla="*/ 10036 w 146984"/>
                <a:gd name="connsiteY1" fmla="*/ 9303 h 145108"/>
                <a:gd name="connsiteX2" fmla="*/ 1776 w 146984"/>
                <a:gd name="connsiteY2" fmla="*/ 9103 h 145108"/>
                <a:gd name="connsiteX3" fmla="*/ 599 w 146984"/>
                <a:gd name="connsiteY3" fmla="*/ 7699 h 145108"/>
                <a:gd name="connsiteX4" fmla="*/ 599 w 146984"/>
                <a:gd name="connsiteY4" fmla="*/ 2481 h 145108"/>
                <a:gd name="connsiteX5" fmla="*/ 1776 w 146984"/>
                <a:gd name="connsiteY5" fmla="*/ 1278 h 145108"/>
                <a:gd name="connsiteX6" fmla="*/ 7393 w 146984"/>
                <a:gd name="connsiteY6" fmla="*/ 1478 h 145108"/>
                <a:gd name="connsiteX7" fmla="*/ 21683 w 146984"/>
                <a:gd name="connsiteY7" fmla="*/ 1880 h 145108"/>
                <a:gd name="connsiteX8" fmla="*/ 35126 w 146984"/>
                <a:gd name="connsiteY8" fmla="*/ 1478 h 145108"/>
                <a:gd name="connsiteX9" fmla="*/ 40949 w 146984"/>
                <a:gd name="connsiteY9" fmla="*/ 4087 h 145108"/>
                <a:gd name="connsiteX10" fmla="*/ 83116 w 146984"/>
                <a:gd name="connsiteY10" fmla="*/ 58662 h 145108"/>
                <a:gd name="connsiteX11" fmla="*/ 124105 w 146984"/>
                <a:gd name="connsiteY11" fmla="*/ 109467 h 145108"/>
                <a:gd name="connsiteX12" fmla="*/ 124890 w 146984"/>
                <a:gd name="connsiteY12" fmla="*/ 109467 h 145108"/>
                <a:gd name="connsiteX13" fmla="*/ 124890 w 146984"/>
                <a:gd name="connsiteY13" fmla="*/ 85389 h 145108"/>
                <a:gd name="connsiteX14" fmla="*/ 124291 w 146984"/>
                <a:gd name="connsiteY14" fmla="*/ 47667 h 145108"/>
                <a:gd name="connsiteX15" fmla="*/ 121896 w 146984"/>
                <a:gd name="connsiteY15" fmla="*/ 16727 h 145108"/>
                <a:gd name="connsiteX16" fmla="*/ 110848 w 146984"/>
                <a:gd name="connsiteY16" fmla="*/ 8702 h 145108"/>
                <a:gd name="connsiteX17" fmla="*/ 104426 w 146984"/>
                <a:gd name="connsiteY17" fmla="*/ 8702 h 145108"/>
                <a:gd name="connsiteX18" fmla="*/ 103187 w 146984"/>
                <a:gd name="connsiteY18" fmla="*/ 7296 h 145108"/>
                <a:gd name="connsiteX19" fmla="*/ 103187 w 146984"/>
                <a:gd name="connsiteY19" fmla="*/ 2080 h 145108"/>
                <a:gd name="connsiteX20" fmla="*/ 104426 w 146984"/>
                <a:gd name="connsiteY20" fmla="*/ 877 h 145108"/>
                <a:gd name="connsiteX21" fmla="*/ 126501 w 146984"/>
                <a:gd name="connsiteY21" fmla="*/ 1478 h 145108"/>
                <a:gd name="connsiteX22" fmla="*/ 145973 w 146984"/>
                <a:gd name="connsiteY22" fmla="*/ 877 h 145108"/>
                <a:gd name="connsiteX23" fmla="*/ 147584 w 146984"/>
                <a:gd name="connsiteY23" fmla="*/ 2281 h 145108"/>
                <a:gd name="connsiteX24" fmla="*/ 147584 w 146984"/>
                <a:gd name="connsiteY24" fmla="*/ 7296 h 145108"/>
                <a:gd name="connsiteX25" fmla="*/ 146386 w 146984"/>
                <a:gd name="connsiteY25" fmla="*/ 8702 h 145108"/>
                <a:gd name="connsiteX26" fmla="*/ 140955 w 146984"/>
                <a:gd name="connsiteY26" fmla="*/ 8702 h 145108"/>
                <a:gd name="connsiteX27" fmla="*/ 133129 w 146984"/>
                <a:gd name="connsiteY27" fmla="*/ 19737 h 145108"/>
                <a:gd name="connsiteX28" fmla="*/ 132324 w 146984"/>
                <a:gd name="connsiteY28" fmla="*/ 66087 h 145108"/>
                <a:gd name="connsiteX29" fmla="*/ 132324 w 146984"/>
                <a:gd name="connsiteY29" fmla="*/ 141170 h 145108"/>
                <a:gd name="connsiteX30" fmla="*/ 131333 w 146984"/>
                <a:gd name="connsiteY30" fmla="*/ 145985 h 145108"/>
                <a:gd name="connsiteX31" fmla="*/ 126501 w 146984"/>
                <a:gd name="connsiteY31" fmla="*/ 142815 h 145108"/>
                <a:gd name="connsiteX32" fmla="*/ 102010 w 146984"/>
                <a:gd name="connsiteY32" fmla="*/ 111875 h 145108"/>
                <a:gd name="connsiteX33" fmla="*/ 72068 w 146984"/>
                <a:gd name="connsiteY33" fmla="*/ 74754 h 145108"/>
                <a:gd name="connsiteX34" fmla="*/ 31925 w 146984"/>
                <a:gd name="connsiteY34" fmla="*/ 24753 h 145108"/>
                <a:gd name="connsiteX35" fmla="*/ 30707 w 146984"/>
                <a:gd name="connsiteY35" fmla="*/ 24753 h 145108"/>
                <a:gd name="connsiteX36" fmla="*/ 30707 w 146984"/>
                <a:gd name="connsiteY36" fmla="*/ 69338 h 145108"/>
                <a:gd name="connsiteX37" fmla="*/ 32730 w 146984"/>
                <a:gd name="connsiteY37" fmla="*/ 124716 h 145108"/>
                <a:gd name="connsiteX38" fmla="*/ 40144 w 146984"/>
                <a:gd name="connsiteY38" fmla="*/ 136393 h 145108"/>
                <a:gd name="connsiteX39" fmla="*/ 46173 w 146984"/>
                <a:gd name="connsiteY39" fmla="*/ 136393 h 145108"/>
                <a:gd name="connsiteX40" fmla="*/ 47784 w 146984"/>
                <a:gd name="connsiteY40" fmla="*/ 138160 h 145108"/>
                <a:gd name="connsiteX41" fmla="*/ 47784 w 146984"/>
                <a:gd name="connsiteY41" fmla="*/ 142573 h 145108"/>
                <a:gd name="connsiteX42" fmla="*/ 46173 w 146984"/>
                <a:gd name="connsiteY42" fmla="*/ 144179 h 145108"/>
                <a:gd name="connsiteX43" fmla="*/ 26701 w 146984"/>
                <a:gd name="connsiteY43" fmla="*/ 143576 h 145108"/>
                <a:gd name="connsiteX44" fmla="*/ 6629 w 146984"/>
                <a:gd name="connsiteY44" fmla="*/ 144179 h 145108"/>
                <a:gd name="connsiteX45" fmla="*/ 5617 w 146984"/>
                <a:gd name="connsiteY45" fmla="*/ 142815 h 145108"/>
                <a:gd name="connsiteX46" fmla="*/ 5617 w 146984"/>
                <a:gd name="connsiteY46" fmla="*/ 137557 h 145108"/>
                <a:gd name="connsiteX47" fmla="*/ 6836 w 146984"/>
                <a:gd name="connsiteY47" fmla="*/ 136393 h 145108"/>
                <a:gd name="connsiteX48" fmla="*/ 13691 w 146984"/>
                <a:gd name="connsiteY48" fmla="*/ 136393 h 145108"/>
                <a:gd name="connsiteX49" fmla="*/ 22694 w 146984"/>
                <a:gd name="connsiteY49" fmla="*/ 124114 h 145108"/>
                <a:gd name="connsiteX50" fmla="*/ 23520 w 146984"/>
                <a:gd name="connsiteY50" fmla="*/ 61713 h 145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6984" h="145108">
                  <a:moveTo>
                    <a:pt x="23293" y="27965"/>
                  </a:moveTo>
                  <a:cubicBezTo>
                    <a:pt x="23293" y="15925"/>
                    <a:pt x="17264" y="9505"/>
                    <a:pt x="10036" y="9303"/>
                  </a:cubicBezTo>
                  <a:lnTo>
                    <a:pt x="1776" y="9103"/>
                  </a:lnTo>
                  <a:cubicBezTo>
                    <a:pt x="806" y="9103"/>
                    <a:pt x="599" y="8300"/>
                    <a:pt x="599" y="7699"/>
                  </a:cubicBezTo>
                  <a:lnTo>
                    <a:pt x="599" y="2481"/>
                  </a:lnTo>
                  <a:cubicBezTo>
                    <a:pt x="599" y="1678"/>
                    <a:pt x="599" y="1278"/>
                    <a:pt x="1776" y="1278"/>
                  </a:cubicBezTo>
                  <a:cubicBezTo>
                    <a:pt x="2933" y="1278"/>
                    <a:pt x="4378" y="1478"/>
                    <a:pt x="7393" y="1478"/>
                  </a:cubicBezTo>
                  <a:cubicBezTo>
                    <a:pt x="10408" y="1478"/>
                    <a:pt x="14868" y="1880"/>
                    <a:pt x="21683" y="1880"/>
                  </a:cubicBezTo>
                  <a:cubicBezTo>
                    <a:pt x="28518" y="1880"/>
                    <a:pt x="32730" y="1478"/>
                    <a:pt x="35126" y="1478"/>
                  </a:cubicBezTo>
                  <a:cubicBezTo>
                    <a:pt x="37377" y="1358"/>
                    <a:pt x="39545" y="2328"/>
                    <a:pt x="40949" y="4087"/>
                  </a:cubicBezTo>
                  <a:cubicBezTo>
                    <a:pt x="41961" y="5290"/>
                    <a:pt x="81092" y="55894"/>
                    <a:pt x="83116" y="58662"/>
                  </a:cubicBezTo>
                  <a:cubicBezTo>
                    <a:pt x="85119" y="61432"/>
                    <a:pt x="119232" y="103047"/>
                    <a:pt x="124105" y="109467"/>
                  </a:cubicBezTo>
                  <a:lnTo>
                    <a:pt x="124890" y="109467"/>
                  </a:lnTo>
                  <a:lnTo>
                    <a:pt x="124890" y="85389"/>
                  </a:lnTo>
                  <a:cubicBezTo>
                    <a:pt x="124890" y="67532"/>
                    <a:pt x="124890" y="57700"/>
                    <a:pt x="124291" y="47667"/>
                  </a:cubicBezTo>
                  <a:cubicBezTo>
                    <a:pt x="124167" y="37313"/>
                    <a:pt x="123362" y="26976"/>
                    <a:pt x="121896" y="16727"/>
                  </a:cubicBezTo>
                  <a:cubicBezTo>
                    <a:pt x="120615" y="11751"/>
                    <a:pt x="115969" y="8384"/>
                    <a:pt x="110848" y="8702"/>
                  </a:cubicBezTo>
                  <a:lnTo>
                    <a:pt x="104426" y="8702"/>
                  </a:lnTo>
                  <a:cubicBezTo>
                    <a:pt x="103579" y="8702"/>
                    <a:pt x="103187" y="8300"/>
                    <a:pt x="103187" y="7296"/>
                  </a:cubicBezTo>
                  <a:lnTo>
                    <a:pt x="103187" y="2080"/>
                  </a:lnTo>
                  <a:cubicBezTo>
                    <a:pt x="103187" y="1278"/>
                    <a:pt x="103579" y="877"/>
                    <a:pt x="104426" y="877"/>
                  </a:cubicBezTo>
                  <a:cubicBezTo>
                    <a:pt x="107193" y="877"/>
                    <a:pt x="113657" y="1478"/>
                    <a:pt x="126501" y="1478"/>
                  </a:cubicBezTo>
                  <a:cubicBezTo>
                    <a:pt x="138540" y="1478"/>
                    <a:pt x="143372" y="877"/>
                    <a:pt x="145973" y="877"/>
                  </a:cubicBezTo>
                  <a:cubicBezTo>
                    <a:pt x="147377" y="877"/>
                    <a:pt x="147584" y="1478"/>
                    <a:pt x="147584" y="2281"/>
                  </a:cubicBezTo>
                  <a:lnTo>
                    <a:pt x="147584" y="7296"/>
                  </a:lnTo>
                  <a:cubicBezTo>
                    <a:pt x="147584" y="8099"/>
                    <a:pt x="147171" y="8702"/>
                    <a:pt x="146386" y="8702"/>
                  </a:cubicBezTo>
                  <a:lnTo>
                    <a:pt x="140955" y="8702"/>
                  </a:lnTo>
                  <a:cubicBezTo>
                    <a:pt x="135545" y="8702"/>
                    <a:pt x="133522" y="12112"/>
                    <a:pt x="133129" y="19737"/>
                  </a:cubicBezTo>
                  <a:cubicBezTo>
                    <a:pt x="132324" y="33181"/>
                    <a:pt x="132324" y="53046"/>
                    <a:pt x="132324" y="66087"/>
                  </a:cubicBezTo>
                  <a:lnTo>
                    <a:pt x="132324" y="141170"/>
                  </a:lnTo>
                  <a:cubicBezTo>
                    <a:pt x="132324" y="143979"/>
                    <a:pt x="132324" y="145985"/>
                    <a:pt x="131333" y="145985"/>
                  </a:cubicBezTo>
                  <a:cubicBezTo>
                    <a:pt x="128917" y="145985"/>
                    <a:pt x="127306" y="143576"/>
                    <a:pt x="126501" y="142815"/>
                  </a:cubicBezTo>
                  <a:cubicBezTo>
                    <a:pt x="125695" y="142053"/>
                    <a:pt x="114462" y="127526"/>
                    <a:pt x="102010" y="111875"/>
                  </a:cubicBezTo>
                  <a:cubicBezTo>
                    <a:pt x="87927" y="94419"/>
                    <a:pt x="73266" y="75960"/>
                    <a:pt x="72068" y="74754"/>
                  </a:cubicBezTo>
                  <a:cubicBezTo>
                    <a:pt x="69859" y="72709"/>
                    <a:pt x="32916" y="26359"/>
                    <a:pt x="31925" y="24753"/>
                  </a:cubicBezTo>
                  <a:lnTo>
                    <a:pt x="30707" y="24753"/>
                  </a:lnTo>
                  <a:lnTo>
                    <a:pt x="30707" y="69338"/>
                  </a:lnTo>
                  <a:cubicBezTo>
                    <a:pt x="30707" y="87998"/>
                    <a:pt x="32317" y="120704"/>
                    <a:pt x="32730" y="124716"/>
                  </a:cubicBezTo>
                  <a:cubicBezTo>
                    <a:pt x="33536" y="132541"/>
                    <a:pt x="34733" y="136393"/>
                    <a:pt x="40144" y="136393"/>
                  </a:cubicBezTo>
                  <a:lnTo>
                    <a:pt x="46173" y="136393"/>
                  </a:lnTo>
                  <a:cubicBezTo>
                    <a:pt x="47577" y="136393"/>
                    <a:pt x="47784" y="136957"/>
                    <a:pt x="47784" y="138160"/>
                  </a:cubicBezTo>
                  <a:lnTo>
                    <a:pt x="47784" y="142573"/>
                  </a:lnTo>
                  <a:cubicBezTo>
                    <a:pt x="47784" y="143779"/>
                    <a:pt x="47784" y="144179"/>
                    <a:pt x="46173" y="144179"/>
                  </a:cubicBezTo>
                  <a:cubicBezTo>
                    <a:pt x="44563" y="144179"/>
                    <a:pt x="32131" y="143576"/>
                    <a:pt x="26701" y="143576"/>
                  </a:cubicBezTo>
                  <a:cubicBezTo>
                    <a:pt x="22694" y="143576"/>
                    <a:pt x="8591" y="144179"/>
                    <a:pt x="6629" y="144179"/>
                  </a:cubicBezTo>
                  <a:cubicBezTo>
                    <a:pt x="5824" y="144179"/>
                    <a:pt x="5617" y="143779"/>
                    <a:pt x="5617" y="142815"/>
                  </a:cubicBezTo>
                  <a:lnTo>
                    <a:pt x="5617" y="137557"/>
                  </a:lnTo>
                  <a:cubicBezTo>
                    <a:pt x="5617" y="136957"/>
                    <a:pt x="5824" y="136393"/>
                    <a:pt x="6836" y="136393"/>
                  </a:cubicBezTo>
                  <a:lnTo>
                    <a:pt x="13691" y="136393"/>
                  </a:lnTo>
                  <a:cubicBezTo>
                    <a:pt x="19515" y="136393"/>
                    <a:pt x="21724" y="133947"/>
                    <a:pt x="22694" y="124114"/>
                  </a:cubicBezTo>
                  <a:cubicBezTo>
                    <a:pt x="23128" y="120101"/>
                    <a:pt x="23520" y="97429"/>
                    <a:pt x="23520" y="61713"/>
                  </a:cubicBezTo>
                  <a:close/>
                </a:path>
              </a:pathLst>
            </a:custGeom>
            <a:solidFill>
              <a:srgbClr val="285CED"/>
            </a:solidFill>
            <a:ln w="2063"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187035FC-C060-2CF6-F827-028B3DB5C89F}"/>
                </a:ext>
              </a:extLst>
            </p:cNvPr>
            <p:cNvSpPr/>
            <p:nvPr/>
          </p:nvSpPr>
          <p:spPr>
            <a:xfrm>
              <a:off x="1484348" y="-591056"/>
              <a:ext cx="41137" cy="41351"/>
            </a:xfrm>
            <a:custGeom>
              <a:avLst/>
              <a:gdLst>
                <a:gd name="connsiteX0" fmla="*/ 113801 w 147377"/>
                <a:gd name="connsiteY0" fmla="*/ 101646 h 148145"/>
                <a:gd name="connsiteX1" fmla="*/ 105768 w 147377"/>
                <a:gd name="connsiteY1" fmla="*/ 92415 h 148145"/>
                <a:gd name="connsiteX2" fmla="*/ 97344 w 147377"/>
                <a:gd name="connsiteY2" fmla="*/ 92415 h 148145"/>
                <a:gd name="connsiteX3" fmla="*/ 95939 w 147377"/>
                <a:gd name="connsiteY3" fmla="*/ 91212 h 148145"/>
                <a:gd name="connsiteX4" fmla="*/ 95939 w 147377"/>
                <a:gd name="connsiteY4" fmla="*/ 86196 h 148145"/>
                <a:gd name="connsiteX5" fmla="*/ 97137 w 147377"/>
                <a:gd name="connsiteY5" fmla="*/ 84590 h 148145"/>
                <a:gd name="connsiteX6" fmla="*/ 122639 w 147377"/>
                <a:gd name="connsiteY6" fmla="*/ 85193 h 148145"/>
                <a:gd name="connsiteX7" fmla="*/ 146325 w 147377"/>
                <a:gd name="connsiteY7" fmla="*/ 84590 h 148145"/>
                <a:gd name="connsiteX8" fmla="*/ 147976 w 147377"/>
                <a:gd name="connsiteY8" fmla="*/ 85995 h 148145"/>
                <a:gd name="connsiteX9" fmla="*/ 147976 w 147377"/>
                <a:gd name="connsiteY9" fmla="*/ 90811 h 148145"/>
                <a:gd name="connsiteX10" fmla="*/ 146531 w 147377"/>
                <a:gd name="connsiteY10" fmla="*/ 92415 h 148145"/>
                <a:gd name="connsiteX11" fmla="*/ 138705 w 147377"/>
                <a:gd name="connsiteY11" fmla="*/ 92415 h 148145"/>
                <a:gd name="connsiteX12" fmla="*/ 132469 w 147377"/>
                <a:gd name="connsiteY12" fmla="*/ 100040 h 148145"/>
                <a:gd name="connsiteX13" fmla="*/ 132469 w 147377"/>
                <a:gd name="connsiteY13" fmla="*/ 126527 h 148145"/>
                <a:gd name="connsiteX14" fmla="*/ 133274 w 147377"/>
                <a:gd name="connsiteY14" fmla="*/ 132946 h 148145"/>
                <a:gd name="connsiteX15" fmla="*/ 130073 w 147377"/>
                <a:gd name="connsiteY15" fmla="*/ 136158 h 148145"/>
                <a:gd name="connsiteX16" fmla="*/ 75269 w 147377"/>
                <a:gd name="connsiteY16" fmla="*/ 148999 h 148145"/>
                <a:gd name="connsiteX17" fmla="*/ 19060 w 147377"/>
                <a:gd name="connsiteY17" fmla="*/ 126124 h 148145"/>
                <a:gd name="connsiteX18" fmla="*/ 599 w 147377"/>
                <a:gd name="connsiteY18" fmla="*/ 70946 h 148145"/>
                <a:gd name="connsiteX19" fmla="*/ 23273 w 147377"/>
                <a:gd name="connsiteY19" fmla="*/ 19941 h 148145"/>
                <a:gd name="connsiteX20" fmla="*/ 79729 w 147377"/>
                <a:gd name="connsiteY20" fmla="*/ 879 h 148145"/>
                <a:gd name="connsiteX21" fmla="*/ 119274 w 147377"/>
                <a:gd name="connsiteY21" fmla="*/ 12517 h 148145"/>
                <a:gd name="connsiteX22" fmla="*/ 123878 w 147377"/>
                <a:gd name="connsiteY22" fmla="*/ 12316 h 148145"/>
                <a:gd name="connsiteX23" fmla="*/ 126893 w 147377"/>
                <a:gd name="connsiteY23" fmla="*/ 8704 h 148145"/>
                <a:gd name="connsiteX24" fmla="*/ 129701 w 147377"/>
                <a:gd name="connsiteY24" fmla="*/ 6900 h 148145"/>
                <a:gd name="connsiteX25" fmla="*/ 131519 w 147377"/>
                <a:gd name="connsiteY25" fmla="*/ 9307 h 148145"/>
                <a:gd name="connsiteX26" fmla="*/ 132118 w 147377"/>
                <a:gd name="connsiteY26" fmla="*/ 47632 h 148145"/>
                <a:gd name="connsiteX27" fmla="*/ 131106 w 147377"/>
                <a:gd name="connsiteY27" fmla="*/ 49477 h 148145"/>
                <a:gd name="connsiteX28" fmla="*/ 127492 w 147377"/>
                <a:gd name="connsiteY28" fmla="*/ 49877 h 148145"/>
                <a:gd name="connsiteX29" fmla="*/ 125881 w 147377"/>
                <a:gd name="connsiteY29" fmla="*/ 48274 h 148145"/>
                <a:gd name="connsiteX30" fmla="*/ 113843 w 147377"/>
                <a:gd name="connsiteY30" fmla="*/ 24557 h 148145"/>
                <a:gd name="connsiteX31" fmla="*/ 77313 w 147377"/>
                <a:gd name="connsiteY31" fmla="*/ 8104 h 148145"/>
                <a:gd name="connsiteX32" fmla="*/ 38925 w 147377"/>
                <a:gd name="connsiteY32" fmla="*/ 24357 h 148145"/>
                <a:gd name="connsiteX33" fmla="*/ 21270 w 147377"/>
                <a:gd name="connsiteY33" fmla="*/ 70546 h 148145"/>
                <a:gd name="connsiteX34" fmla="*/ 40329 w 147377"/>
                <a:gd name="connsiteY34" fmla="*/ 126727 h 148145"/>
                <a:gd name="connsiteX35" fmla="*/ 75702 w 147377"/>
                <a:gd name="connsiteY35" fmla="*/ 140972 h 148145"/>
                <a:gd name="connsiteX36" fmla="*/ 108618 w 147377"/>
                <a:gd name="connsiteY36" fmla="*/ 134149 h 148145"/>
                <a:gd name="connsiteX37" fmla="*/ 114049 w 147377"/>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377" h="148145">
                  <a:moveTo>
                    <a:pt x="113801" y="101646"/>
                  </a:moveTo>
                  <a:cubicBezTo>
                    <a:pt x="113801" y="94421"/>
                    <a:pt x="111592" y="92415"/>
                    <a:pt x="105768" y="92415"/>
                  </a:cubicBezTo>
                  <a:lnTo>
                    <a:pt x="97344" y="92415"/>
                  </a:lnTo>
                  <a:cubicBezTo>
                    <a:pt x="96352" y="92415"/>
                    <a:pt x="95939" y="92015"/>
                    <a:pt x="95939" y="91212"/>
                  </a:cubicBezTo>
                  <a:lnTo>
                    <a:pt x="95939" y="86196"/>
                  </a:lnTo>
                  <a:cubicBezTo>
                    <a:pt x="95939" y="84992"/>
                    <a:pt x="96146" y="84590"/>
                    <a:pt x="97137" y="84590"/>
                  </a:cubicBezTo>
                  <a:cubicBezTo>
                    <a:pt x="99945" y="84590"/>
                    <a:pt x="108990" y="85193"/>
                    <a:pt x="122639" y="85193"/>
                  </a:cubicBezTo>
                  <a:cubicBezTo>
                    <a:pt x="137135" y="85193"/>
                    <a:pt x="143558" y="84590"/>
                    <a:pt x="146325" y="84590"/>
                  </a:cubicBezTo>
                  <a:cubicBezTo>
                    <a:pt x="147770" y="84590"/>
                    <a:pt x="147976" y="85193"/>
                    <a:pt x="147976" y="85995"/>
                  </a:cubicBezTo>
                  <a:lnTo>
                    <a:pt x="147976" y="90811"/>
                  </a:lnTo>
                  <a:cubicBezTo>
                    <a:pt x="147976" y="91612"/>
                    <a:pt x="147976" y="92415"/>
                    <a:pt x="146531" y="92415"/>
                  </a:cubicBezTo>
                  <a:lnTo>
                    <a:pt x="138705" y="92415"/>
                  </a:lnTo>
                  <a:cubicBezTo>
                    <a:pt x="135132" y="92415"/>
                    <a:pt x="132469" y="93821"/>
                    <a:pt x="132469" y="100040"/>
                  </a:cubicBezTo>
                  <a:lnTo>
                    <a:pt x="132469" y="126527"/>
                  </a:lnTo>
                  <a:cubicBezTo>
                    <a:pt x="132469" y="129334"/>
                    <a:pt x="133274" y="131340"/>
                    <a:pt x="133274" y="132946"/>
                  </a:cubicBezTo>
                  <a:cubicBezTo>
                    <a:pt x="133274" y="134552"/>
                    <a:pt x="132076" y="135355"/>
                    <a:pt x="130073" y="136158"/>
                  </a:cubicBezTo>
                  <a:cubicBezTo>
                    <a:pt x="113161" y="144974"/>
                    <a:pt x="94328" y="149391"/>
                    <a:pt x="75269" y="148999"/>
                  </a:cubicBezTo>
                  <a:cubicBezTo>
                    <a:pt x="57407" y="148999"/>
                    <a:pt x="32875" y="142377"/>
                    <a:pt x="19060" y="126124"/>
                  </a:cubicBezTo>
                  <a:cubicBezTo>
                    <a:pt x="7022" y="112280"/>
                    <a:pt x="599" y="95224"/>
                    <a:pt x="599" y="70946"/>
                  </a:cubicBezTo>
                  <a:cubicBezTo>
                    <a:pt x="682" y="51521"/>
                    <a:pt x="8901" y="33020"/>
                    <a:pt x="23273" y="19941"/>
                  </a:cubicBezTo>
                  <a:cubicBezTo>
                    <a:pt x="37562" y="7701"/>
                    <a:pt x="55631" y="879"/>
                    <a:pt x="79729" y="879"/>
                  </a:cubicBezTo>
                  <a:cubicBezTo>
                    <a:pt x="93771" y="768"/>
                    <a:pt x="107524" y="4818"/>
                    <a:pt x="119274" y="12517"/>
                  </a:cubicBezTo>
                  <a:cubicBezTo>
                    <a:pt x="121483" y="14323"/>
                    <a:pt x="122681" y="13922"/>
                    <a:pt x="123878" y="12316"/>
                  </a:cubicBezTo>
                  <a:lnTo>
                    <a:pt x="126893" y="8704"/>
                  </a:lnTo>
                  <a:cubicBezTo>
                    <a:pt x="127698" y="7903"/>
                    <a:pt x="128504" y="6900"/>
                    <a:pt x="129701" y="6900"/>
                  </a:cubicBezTo>
                  <a:cubicBezTo>
                    <a:pt x="130899" y="6900"/>
                    <a:pt x="131519" y="7903"/>
                    <a:pt x="131519" y="9307"/>
                  </a:cubicBezTo>
                  <a:lnTo>
                    <a:pt x="132118" y="47632"/>
                  </a:lnTo>
                  <a:cubicBezTo>
                    <a:pt x="132118" y="48635"/>
                    <a:pt x="132118" y="49477"/>
                    <a:pt x="131106" y="49477"/>
                  </a:cubicBezTo>
                  <a:lnTo>
                    <a:pt x="127492" y="49877"/>
                  </a:lnTo>
                  <a:cubicBezTo>
                    <a:pt x="126645" y="49801"/>
                    <a:pt x="125964" y="49128"/>
                    <a:pt x="125881" y="48274"/>
                  </a:cubicBezTo>
                  <a:cubicBezTo>
                    <a:pt x="123507" y="39641"/>
                    <a:pt x="119397" y="31575"/>
                    <a:pt x="113843" y="24557"/>
                  </a:cubicBezTo>
                  <a:cubicBezTo>
                    <a:pt x="104736" y="13894"/>
                    <a:pt x="91334" y="7858"/>
                    <a:pt x="77313" y="8104"/>
                  </a:cubicBezTo>
                  <a:cubicBezTo>
                    <a:pt x="62714" y="7462"/>
                    <a:pt x="48631" y="13433"/>
                    <a:pt x="38925" y="24357"/>
                  </a:cubicBezTo>
                  <a:cubicBezTo>
                    <a:pt x="27423" y="36964"/>
                    <a:pt x="21105" y="53469"/>
                    <a:pt x="21270" y="70546"/>
                  </a:cubicBezTo>
                  <a:cubicBezTo>
                    <a:pt x="21270" y="94221"/>
                    <a:pt x="27898" y="114887"/>
                    <a:pt x="40329" y="126727"/>
                  </a:cubicBezTo>
                  <a:cubicBezTo>
                    <a:pt x="49787" y="135952"/>
                    <a:pt x="62507" y="141073"/>
                    <a:pt x="75702" y="140972"/>
                  </a:cubicBezTo>
                  <a:cubicBezTo>
                    <a:pt x="91768" y="140972"/>
                    <a:pt x="101597" y="138164"/>
                    <a:pt x="108618" y="134149"/>
                  </a:cubicBezTo>
                  <a:cubicBezTo>
                    <a:pt x="113244" y="131340"/>
                    <a:pt x="114049" y="126927"/>
                    <a:pt x="114049" y="116493"/>
                  </a:cubicBezTo>
                  <a:close/>
                </a:path>
              </a:pathLst>
            </a:custGeom>
            <a:solidFill>
              <a:srgbClr val="285CED"/>
            </a:solidFill>
            <a:ln w="2063"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E550C816-B320-D4F5-571E-6E68DDA387A6}"/>
                </a:ext>
              </a:extLst>
            </p:cNvPr>
            <p:cNvSpPr/>
            <p:nvPr/>
          </p:nvSpPr>
          <p:spPr>
            <a:xfrm>
              <a:off x="1542793" y="-590474"/>
              <a:ext cx="17384" cy="40001"/>
            </a:xfrm>
            <a:custGeom>
              <a:avLst/>
              <a:gdLst>
                <a:gd name="connsiteX0" fmla="*/ 24698 w 62279"/>
                <a:gd name="connsiteY0" fmla="*/ 59674 h 143310"/>
                <a:gd name="connsiteX1" fmla="*/ 23892 w 62279"/>
                <a:gd name="connsiteY1" fmla="*/ 15530 h 143310"/>
                <a:gd name="connsiteX2" fmla="*/ 13857 w 62279"/>
                <a:gd name="connsiteY2" fmla="*/ 8708 h 143310"/>
                <a:gd name="connsiteX3" fmla="*/ 2210 w 62279"/>
                <a:gd name="connsiteY3" fmla="*/ 8708 h 143310"/>
                <a:gd name="connsiteX4" fmla="*/ 599 w 62279"/>
                <a:gd name="connsiteY4" fmla="*/ 7505 h 143310"/>
                <a:gd name="connsiteX5" fmla="*/ 599 w 62279"/>
                <a:gd name="connsiteY5" fmla="*/ 2088 h 143310"/>
                <a:gd name="connsiteX6" fmla="*/ 2004 w 62279"/>
                <a:gd name="connsiteY6" fmla="*/ 883 h 143310"/>
                <a:gd name="connsiteX7" fmla="*/ 33370 w 62279"/>
                <a:gd name="connsiteY7" fmla="*/ 1486 h 143310"/>
                <a:gd name="connsiteX8" fmla="*/ 60463 w 62279"/>
                <a:gd name="connsiteY8" fmla="*/ 883 h 143310"/>
                <a:gd name="connsiteX9" fmla="*/ 61867 w 62279"/>
                <a:gd name="connsiteY9" fmla="*/ 2035 h 143310"/>
                <a:gd name="connsiteX10" fmla="*/ 61867 w 62279"/>
                <a:gd name="connsiteY10" fmla="*/ 2289 h 143310"/>
                <a:gd name="connsiteX11" fmla="*/ 61867 w 62279"/>
                <a:gd name="connsiteY11" fmla="*/ 7304 h 143310"/>
                <a:gd name="connsiteX12" fmla="*/ 60256 w 62279"/>
                <a:gd name="connsiteY12" fmla="*/ 8708 h 143310"/>
                <a:gd name="connsiteX13" fmla="*/ 50840 w 62279"/>
                <a:gd name="connsiteY13" fmla="*/ 8708 h 143310"/>
                <a:gd name="connsiteX14" fmla="*/ 43757 w 62279"/>
                <a:gd name="connsiteY14" fmla="*/ 14327 h 143310"/>
                <a:gd name="connsiteX15" fmla="*/ 43200 w 62279"/>
                <a:gd name="connsiteY15" fmla="*/ 63125 h 143310"/>
                <a:gd name="connsiteX16" fmla="*/ 43200 w 62279"/>
                <a:gd name="connsiteY16" fmla="*/ 78575 h 143310"/>
                <a:gd name="connsiteX17" fmla="*/ 43757 w 62279"/>
                <a:gd name="connsiteY17" fmla="*/ 129138 h 143310"/>
                <a:gd name="connsiteX18" fmla="*/ 53235 w 62279"/>
                <a:gd name="connsiteY18" fmla="*/ 136401 h 143310"/>
                <a:gd name="connsiteX19" fmla="*/ 61268 w 62279"/>
                <a:gd name="connsiteY19" fmla="*/ 136401 h 143310"/>
                <a:gd name="connsiteX20" fmla="*/ 62879 w 62279"/>
                <a:gd name="connsiteY20" fmla="*/ 137766 h 143310"/>
                <a:gd name="connsiteX21" fmla="*/ 62879 w 62279"/>
                <a:gd name="connsiteY21" fmla="*/ 142984 h 143310"/>
                <a:gd name="connsiteX22" fmla="*/ 61062 w 62279"/>
                <a:gd name="connsiteY22" fmla="*/ 144187 h 143310"/>
                <a:gd name="connsiteX23" fmla="*/ 32958 w 62279"/>
                <a:gd name="connsiteY23" fmla="*/ 143584 h 143310"/>
                <a:gd name="connsiteX24" fmla="*/ 3015 w 62279"/>
                <a:gd name="connsiteY24" fmla="*/ 144187 h 143310"/>
                <a:gd name="connsiteX25" fmla="*/ 1405 w 62279"/>
                <a:gd name="connsiteY25" fmla="*/ 142984 h 143310"/>
                <a:gd name="connsiteX26" fmla="*/ 1405 w 62279"/>
                <a:gd name="connsiteY26" fmla="*/ 137565 h 143310"/>
                <a:gd name="connsiteX27" fmla="*/ 3015 w 62279"/>
                <a:gd name="connsiteY27" fmla="*/ 136401 h 143310"/>
                <a:gd name="connsiteX28" fmla="*/ 14249 w 62279"/>
                <a:gd name="connsiteY28" fmla="*/ 136401 h 143310"/>
                <a:gd name="connsiteX29" fmla="*/ 23293 w 62279"/>
                <a:gd name="connsiteY29" fmla="*/ 130543 h 143310"/>
                <a:gd name="connsiteX30" fmla="*/ 24285 w 6227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279" h="143310">
                  <a:moveTo>
                    <a:pt x="24698" y="59674"/>
                  </a:moveTo>
                  <a:cubicBezTo>
                    <a:pt x="24698" y="54819"/>
                    <a:pt x="24140" y="18701"/>
                    <a:pt x="23892" y="15530"/>
                  </a:cubicBezTo>
                  <a:cubicBezTo>
                    <a:pt x="23521" y="10715"/>
                    <a:pt x="21476" y="8708"/>
                    <a:pt x="13857" y="8708"/>
                  </a:cubicBezTo>
                  <a:lnTo>
                    <a:pt x="2210" y="8708"/>
                  </a:lnTo>
                  <a:cubicBezTo>
                    <a:pt x="1219" y="8708"/>
                    <a:pt x="599" y="8308"/>
                    <a:pt x="599" y="7505"/>
                  </a:cubicBezTo>
                  <a:lnTo>
                    <a:pt x="599" y="2088"/>
                  </a:lnTo>
                  <a:cubicBezTo>
                    <a:pt x="599" y="1286"/>
                    <a:pt x="1219" y="883"/>
                    <a:pt x="2004" y="883"/>
                  </a:cubicBezTo>
                  <a:cubicBezTo>
                    <a:pt x="4420" y="883"/>
                    <a:pt x="14662" y="1486"/>
                    <a:pt x="33370" y="1486"/>
                  </a:cubicBezTo>
                  <a:cubicBezTo>
                    <a:pt x="51233" y="1486"/>
                    <a:pt x="57655" y="883"/>
                    <a:pt x="60463" y="883"/>
                  </a:cubicBezTo>
                  <a:cubicBezTo>
                    <a:pt x="61165" y="815"/>
                    <a:pt x="61805" y="1329"/>
                    <a:pt x="61867" y="2035"/>
                  </a:cubicBezTo>
                  <a:cubicBezTo>
                    <a:pt x="61888" y="2119"/>
                    <a:pt x="61888" y="2204"/>
                    <a:pt x="61867" y="2289"/>
                  </a:cubicBezTo>
                  <a:lnTo>
                    <a:pt x="61867" y="7304"/>
                  </a:lnTo>
                  <a:cubicBezTo>
                    <a:pt x="61867" y="8308"/>
                    <a:pt x="61268" y="8708"/>
                    <a:pt x="60256" y="8708"/>
                  </a:cubicBezTo>
                  <a:lnTo>
                    <a:pt x="50840" y="8708"/>
                  </a:lnTo>
                  <a:cubicBezTo>
                    <a:pt x="46813" y="8708"/>
                    <a:pt x="43757" y="10314"/>
                    <a:pt x="43757" y="14327"/>
                  </a:cubicBezTo>
                  <a:cubicBezTo>
                    <a:pt x="43757" y="16333"/>
                    <a:pt x="43200" y="60718"/>
                    <a:pt x="43200" y="63125"/>
                  </a:cubicBezTo>
                  <a:lnTo>
                    <a:pt x="43200" y="78575"/>
                  </a:lnTo>
                  <a:cubicBezTo>
                    <a:pt x="43200" y="80581"/>
                    <a:pt x="43757" y="126931"/>
                    <a:pt x="43757" y="129138"/>
                  </a:cubicBezTo>
                  <a:cubicBezTo>
                    <a:pt x="43757" y="135359"/>
                    <a:pt x="46813" y="136401"/>
                    <a:pt x="53235" y="136401"/>
                  </a:cubicBezTo>
                  <a:lnTo>
                    <a:pt x="61268" y="136401"/>
                  </a:lnTo>
                  <a:cubicBezTo>
                    <a:pt x="62280" y="136401"/>
                    <a:pt x="62879" y="136762"/>
                    <a:pt x="62879" y="137766"/>
                  </a:cubicBezTo>
                  <a:lnTo>
                    <a:pt x="62879" y="142984"/>
                  </a:lnTo>
                  <a:cubicBezTo>
                    <a:pt x="62879" y="143785"/>
                    <a:pt x="62280" y="144187"/>
                    <a:pt x="61062" y="144187"/>
                  </a:cubicBezTo>
                  <a:cubicBezTo>
                    <a:pt x="58666" y="144187"/>
                    <a:pt x="50634" y="143584"/>
                    <a:pt x="32958" y="143584"/>
                  </a:cubicBezTo>
                  <a:cubicBezTo>
                    <a:pt x="13898" y="143584"/>
                    <a:pt x="5225" y="144187"/>
                    <a:pt x="3015" y="144187"/>
                  </a:cubicBezTo>
                  <a:cubicBezTo>
                    <a:pt x="2004" y="144187"/>
                    <a:pt x="1405" y="143785"/>
                    <a:pt x="1405" y="142984"/>
                  </a:cubicBezTo>
                  <a:lnTo>
                    <a:pt x="1405" y="137565"/>
                  </a:lnTo>
                  <a:cubicBezTo>
                    <a:pt x="1405" y="136762"/>
                    <a:pt x="2004" y="136401"/>
                    <a:pt x="3015" y="136401"/>
                  </a:cubicBezTo>
                  <a:lnTo>
                    <a:pt x="14249" y="136401"/>
                  </a:lnTo>
                  <a:cubicBezTo>
                    <a:pt x="18276" y="136401"/>
                    <a:pt x="22282" y="135759"/>
                    <a:pt x="23293" y="130543"/>
                  </a:cubicBezTo>
                  <a:cubicBezTo>
                    <a:pt x="23727" y="127534"/>
                    <a:pt x="24285" y="84193"/>
                    <a:pt x="24285" y="73559"/>
                  </a:cubicBezTo>
                  <a:close/>
                </a:path>
              </a:pathLst>
            </a:custGeom>
            <a:solidFill>
              <a:srgbClr val="285CED"/>
            </a:solidFill>
            <a:ln w="2063"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487C81EE-851B-3C9B-ABB4-8951C660B1F8}"/>
                </a:ext>
              </a:extLst>
            </p:cNvPr>
            <p:cNvSpPr/>
            <p:nvPr/>
          </p:nvSpPr>
          <p:spPr>
            <a:xfrm>
              <a:off x="1564321" y="-590542"/>
              <a:ext cx="41039" cy="40506"/>
            </a:xfrm>
            <a:custGeom>
              <a:avLst/>
              <a:gdLst>
                <a:gd name="connsiteX0" fmla="*/ 23128 w 147026"/>
                <a:gd name="connsiteY0" fmla="*/ 27974 h 145117"/>
                <a:gd name="connsiteX1" fmla="*/ 9830 w 147026"/>
                <a:gd name="connsiteY1" fmla="*/ 9312 h 145117"/>
                <a:gd name="connsiteX2" fmla="*/ 1797 w 147026"/>
                <a:gd name="connsiteY2" fmla="*/ 9112 h 145117"/>
                <a:gd name="connsiteX3" fmla="*/ 599 w 147026"/>
                <a:gd name="connsiteY3" fmla="*/ 7708 h 145117"/>
                <a:gd name="connsiteX4" fmla="*/ 599 w 147026"/>
                <a:gd name="connsiteY4" fmla="*/ 2490 h 145117"/>
                <a:gd name="connsiteX5" fmla="*/ 1797 w 147026"/>
                <a:gd name="connsiteY5" fmla="*/ 1287 h 145117"/>
                <a:gd name="connsiteX6" fmla="*/ 7435 w 147026"/>
                <a:gd name="connsiteY6" fmla="*/ 1487 h 145117"/>
                <a:gd name="connsiteX7" fmla="*/ 21683 w 147026"/>
                <a:gd name="connsiteY7" fmla="*/ 1889 h 145117"/>
                <a:gd name="connsiteX8" fmla="*/ 35126 w 147026"/>
                <a:gd name="connsiteY8" fmla="*/ 1487 h 145117"/>
                <a:gd name="connsiteX9" fmla="*/ 40990 w 147026"/>
                <a:gd name="connsiteY9" fmla="*/ 4096 h 145117"/>
                <a:gd name="connsiteX10" fmla="*/ 83137 w 147026"/>
                <a:gd name="connsiteY10" fmla="*/ 58671 h 145117"/>
                <a:gd name="connsiteX11" fmla="*/ 124085 w 147026"/>
                <a:gd name="connsiteY11" fmla="*/ 109476 h 145117"/>
                <a:gd name="connsiteX12" fmla="*/ 124890 w 147026"/>
                <a:gd name="connsiteY12" fmla="*/ 109476 h 145117"/>
                <a:gd name="connsiteX13" fmla="*/ 124890 w 147026"/>
                <a:gd name="connsiteY13" fmla="*/ 85398 h 145117"/>
                <a:gd name="connsiteX14" fmla="*/ 124291 w 147026"/>
                <a:gd name="connsiteY14" fmla="*/ 47676 h 145117"/>
                <a:gd name="connsiteX15" fmla="*/ 121875 w 147026"/>
                <a:gd name="connsiteY15" fmla="*/ 16737 h 145117"/>
                <a:gd name="connsiteX16" fmla="*/ 110848 w 147026"/>
                <a:gd name="connsiteY16" fmla="*/ 8711 h 145117"/>
                <a:gd name="connsiteX17" fmla="*/ 104426 w 147026"/>
                <a:gd name="connsiteY17" fmla="*/ 8711 h 145117"/>
                <a:gd name="connsiteX18" fmla="*/ 103208 w 147026"/>
                <a:gd name="connsiteY18" fmla="*/ 7306 h 145117"/>
                <a:gd name="connsiteX19" fmla="*/ 103208 w 147026"/>
                <a:gd name="connsiteY19" fmla="*/ 2090 h 145117"/>
                <a:gd name="connsiteX20" fmla="*/ 104158 w 147026"/>
                <a:gd name="connsiteY20" fmla="*/ 886 h 145117"/>
                <a:gd name="connsiteX21" fmla="*/ 104426 w 147026"/>
                <a:gd name="connsiteY21" fmla="*/ 886 h 145117"/>
                <a:gd name="connsiteX22" fmla="*/ 126501 w 147026"/>
                <a:gd name="connsiteY22" fmla="*/ 1487 h 145117"/>
                <a:gd name="connsiteX23" fmla="*/ 146015 w 147026"/>
                <a:gd name="connsiteY23" fmla="*/ 886 h 145117"/>
                <a:gd name="connsiteX24" fmla="*/ 147626 w 147026"/>
                <a:gd name="connsiteY24" fmla="*/ 2290 h 145117"/>
                <a:gd name="connsiteX25" fmla="*/ 147626 w 147026"/>
                <a:gd name="connsiteY25" fmla="*/ 7306 h 145117"/>
                <a:gd name="connsiteX26" fmla="*/ 146407 w 147026"/>
                <a:gd name="connsiteY26" fmla="*/ 8711 h 145117"/>
                <a:gd name="connsiteX27" fmla="*/ 140956 w 147026"/>
                <a:gd name="connsiteY27" fmla="*/ 8711 h 145117"/>
                <a:gd name="connsiteX28" fmla="*/ 132923 w 147026"/>
                <a:gd name="connsiteY28" fmla="*/ 19746 h 145117"/>
                <a:gd name="connsiteX29" fmla="*/ 132118 w 147026"/>
                <a:gd name="connsiteY29" fmla="*/ 66096 h 145117"/>
                <a:gd name="connsiteX30" fmla="*/ 132118 w 147026"/>
                <a:gd name="connsiteY30" fmla="*/ 141179 h 145117"/>
                <a:gd name="connsiteX31" fmla="*/ 131126 w 147026"/>
                <a:gd name="connsiteY31" fmla="*/ 145994 h 145117"/>
                <a:gd name="connsiteX32" fmla="*/ 126294 w 147026"/>
                <a:gd name="connsiteY32" fmla="*/ 142824 h 145117"/>
                <a:gd name="connsiteX33" fmla="*/ 101804 w 147026"/>
                <a:gd name="connsiteY33" fmla="*/ 111885 h 145117"/>
                <a:gd name="connsiteX34" fmla="*/ 71903 w 147026"/>
                <a:gd name="connsiteY34" fmla="*/ 74763 h 145117"/>
                <a:gd name="connsiteX35" fmla="*/ 31512 w 147026"/>
                <a:gd name="connsiteY35" fmla="*/ 24762 h 145117"/>
                <a:gd name="connsiteX36" fmla="*/ 30314 w 147026"/>
                <a:gd name="connsiteY36" fmla="*/ 24762 h 145117"/>
                <a:gd name="connsiteX37" fmla="*/ 30314 w 147026"/>
                <a:gd name="connsiteY37" fmla="*/ 69347 h 145117"/>
                <a:gd name="connsiteX38" fmla="*/ 32318 w 147026"/>
                <a:gd name="connsiteY38" fmla="*/ 124726 h 145117"/>
                <a:gd name="connsiteX39" fmla="*/ 39793 w 147026"/>
                <a:gd name="connsiteY39" fmla="*/ 136402 h 145117"/>
                <a:gd name="connsiteX40" fmla="*/ 45760 w 147026"/>
                <a:gd name="connsiteY40" fmla="*/ 136402 h 145117"/>
                <a:gd name="connsiteX41" fmla="*/ 47371 w 147026"/>
                <a:gd name="connsiteY41" fmla="*/ 138169 h 145117"/>
                <a:gd name="connsiteX42" fmla="*/ 47371 w 147026"/>
                <a:gd name="connsiteY42" fmla="*/ 142582 h 145117"/>
                <a:gd name="connsiteX43" fmla="*/ 45760 w 147026"/>
                <a:gd name="connsiteY43" fmla="*/ 144188 h 145117"/>
                <a:gd name="connsiteX44" fmla="*/ 26288 w 147026"/>
                <a:gd name="connsiteY44" fmla="*/ 143586 h 145117"/>
                <a:gd name="connsiteX45" fmla="*/ 6216 w 147026"/>
                <a:gd name="connsiteY45" fmla="*/ 144188 h 145117"/>
                <a:gd name="connsiteX46" fmla="*/ 5225 w 147026"/>
                <a:gd name="connsiteY46" fmla="*/ 142824 h 145117"/>
                <a:gd name="connsiteX47" fmla="*/ 5225 w 147026"/>
                <a:gd name="connsiteY47" fmla="*/ 137567 h 145117"/>
                <a:gd name="connsiteX48" fmla="*/ 6423 w 147026"/>
                <a:gd name="connsiteY48" fmla="*/ 136402 h 145117"/>
                <a:gd name="connsiteX49" fmla="*/ 13237 w 147026"/>
                <a:gd name="connsiteY49" fmla="*/ 136402 h 145117"/>
                <a:gd name="connsiteX50" fmla="*/ 22282 w 147026"/>
                <a:gd name="connsiteY50" fmla="*/ 124123 h 145117"/>
                <a:gd name="connsiteX51" fmla="*/ 23128 w 147026"/>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026" h="145117">
                  <a:moveTo>
                    <a:pt x="23128" y="27974"/>
                  </a:moveTo>
                  <a:cubicBezTo>
                    <a:pt x="23128" y="15934"/>
                    <a:pt x="17057" y="9514"/>
                    <a:pt x="9830" y="9312"/>
                  </a:cubicBezTo>
                  <a:lnTo>
                    <a:pt x="1797" y="9112"/>
                  </a:lnTo>
                  <a:cubicBezTo>
                    <a:pt x="806" y="9112"/>
                    <a:pt x="599" y="8309"/>
                    <a:pt x="599" y="7708"/>
                  </a:cubicBezTo>
                  <a:lnTo>
                    <a:pt x="599" y="2490"/>
                  </a:lnTo>
                  <a:cubicBezTo>
                    <a:pt x="599" y="1687"/>
                    <a:pt x="806" y="1287"/>
                    <a:pt x="1797" y="1287"/>
                  </a:cubicBezTo>
                  <a:cubicBezTo>
                    <a:pt x="2809" y="1287"/>
                    <a:pt x="4420" y="1487"/>
                    <a:pt x="7435" y="1487"/>
                  </a:cubicBezTo>
                  <a:cubicBezTo>
                    <a:pt x="10429" y="1487"/>
                    <a:pt x="14848" y="1889"/>
                    <a:pt x="21683" y="1889"/>
                  </a:cubicBezTo>
                  <a:cubicBezTo>
                    <a:pt x="28497" y="1889"/>
                    <a:pt x="32710" y="1487"/>
                    <a:pt x="35126" y="1487"/>
                  </a:cubicBezTo>
                  <a:cubicBezTo>
                    <a:pt x="37377" y="1375"/>
                    <a:pt x="39565" y="2342"/>
                    <a:pt x="40990" y="4096"/>
                  </a:cubicBezTo>
                  <a:cubicBezTo>
                    <a:pt x="41961" y="5299"/>
                    <a:pt x="80927" y="55903"/>
                    <a:pt x="83137" y="58671"/>
                  </a:cubicBezTo>
                  <a:cubicBezTo>
                    <a:pt x="85346" y="61442"/>
                    <a:pt x="119274" y="103056"/>
                    <a:pt x="124085" y="109476"/>
                  </a:cubicBezTo>
                  <a:lnTo>
                    <a:pt x="124890" y="109476"/>
                  </a:lnTo>
                  <a:lnTo>
                    <a:pt x="124890" y="85398"/>
                  </a:lnTo>
                  <a:cubicBezTo>
                    <a:pt x="124890" y="67541"/>
                    <a:pt x="124890" y="57710"/>
                    <a:pt x="124291" y="47676"/>
                  </a:cubicBezTo>
                  <a:cubicBezTo>
                    <a:pt x="124168" y="37322"/>
                    <a:pt x="123362" y="26985"/>
                    <a:pt x="121875" y="16737"/>
                  </a:cubicBezTo>
                  <a:cubicBezTo>
                    <a:pt x="120595" y="11760"/>
                    <a:pt x="115969" y="8394"/>
                    <a:pt x="110848" y="8711"/>
                  </a:cubicBezTo>
                  <a:lnTo>
                    <a:pt x="104426" y="8711"/>
                  </a:lnTo>
                  <a:cubicBezTo>
                    <a:pt x="103621" y="8711"/>
                    <a:pt x="103208" y="8309"/>
                    <a:pt x="103208" y="7306"/>
                  </a:cubicBezTo>
                  <a:lnTo>
                    <a:pt x="103208" y="2090"/>
                  </a:lnTo>
                  <a:cubicBezTo>
                    <a:pt x="103146" y="1495"/>
                    <a:pt x="103559" y="959"/>
                    <a:pt x="104158" y="886"/>
                  </a:cubicBezTo>
                  <a:cubicBezTo>
                    <a:pt x="104240" y="874"/>
                    <a:pt x="104344" y="874"/>
                    <a:pt x="104426" y="886"/>
                  </a:cubicBezTo>
                  <a:cubicBezTo>
                    <a:pt x="107235" y="886"/>
                    <a:pt x="113657" y="1487"/>
                    <a:pt x="126501" y="1487"/>
                  </a:cubicBezTo>
                  <a:cubicBezTo>
                    <a:pt x="138540" y="1487"/>
                    <a:pt x="143392" y="886"/>
                    <a:pt x="146015" y="886"/>
                  </a:cubicBezTo>
                  <a:cubicBezTo>
                    <a:pt x="147378" y="886"/>
                    <a:pt x="147626" y="1487"/>
                    <a:pt x="147626" y="2290"/>
                  </a:cubicBezTo>
                  <a:lnTo>
                    <a:pt x="147626" y="7306"/>
                  </a:lnTo>
                  <a:cubicBezTo>
                    <a:pt x="147626" y="8109"/>
                    <a:pt x="147212" y="8711"/>
                    <a:pt x="146407" y="8711"/>
                  </a:cubicBezTo>
                  <a:lnTo>
                    <a:pt x="140956" y="8711"/>
                  </a:lnTo>
                  <a:cubicBezTo>
                    <a:pt x="135525" y="8711"/>
                    <a:pt x="133522" y="12121"/>
                    <a:pt x="132923" y="19746"/>
                  </a:cubicBezTo>
                  <a:cubicBezTo>
                    <a:pt x="132118" y="33190"/>
                    <a:pt x="132118" y="53055"/>
                    <a:pt x="132118" y="66096"/>
                  </a:cubicBezTo>
                  <a:lnTo>
                    <a:pt x="132118" y="141179"/>
                  </a:lnTo>
                  <a:cubicBezTo>
                    <a:pt x="132118" y="143988"/>
                    <a:pt x="132118" y="145994"/>
                    <a:pt x="131126" y="145994"/>
                  </a:cubicBezTo>
                  <a:cubicBezTo>
                    <a:pt x="128710" y="145994"/>
                    <a:pt x="126893" y="143586"/>
                    <a:pt x="126294" y="142824"/>
                  </a:cubicBezTo>
                  <a:cubicBezTo>
                    <a:pt x="125696" y="142062"/>
                    <a:pt x="114256" y="127535"/>
                    <a:pt x="101804" y="111885"/>
                  </a:cubicBezTo>
                  <a:cubicBezTo>
                    <a:pt x="87762" y="94428"/>
                    <a:pt x="73101" y="75969"/>
                    <a:pt x="71903" y="74763"/>
                  </a:cubicBezTo>
                  <a:cubicBezTo>
                    <a:pt x="69694" y="72718"/>
                    <a:pt x="32710" y="26368"/>
                    <a:pt x="31512" y="24762"/>
                  </a:cubicBezTo>
                  <a:lnTo>
                    <a:pt x="30314" y="24762"/>
                  </a:lnTo>
                  <a:lnTo>
                    <a:pt x="30314" y="69347"/>
                  </a:lnTo>
                  <a:cubicBezTo>
                    <a:pt x="30314" y="88007"/>
                    <a:pt x="31925" y="120713"/>
                    <a:pt x="32318" y="124726"/>
                  </a:cubicBezTo>
                  <a:cubicBezTo>
                    <a:pt x="33123" y="132551"/>
                    <a:pt x="34321" y="136402"/>
                    <a:pt x="39793" y="136402"/>
                  </a:cubicBezTo>
                  <a:lnTo>
                    <a:pt x="45760" y="136402"/>
                  </a:lnTo>
                  <a:cubicBezTo>
                    <a:pt x="47165" y="136402"/>
                    <a:pt x="47371" y="136966"/>
                    <a:pt x="47371" y="138169"/>
                  </a:cubicBezTo>
                  <a:lnTo>
                    <a:pt x="47371" y="142582"/>
                  </a:lnTo>
                  <a:cubicBezTo>
                    <a:pt x="47371" y="143788"/>
                    <a:pt x="47165" y="144188"/>
                    <a:pt x="45760" y="144188"/>
                  </a:cubicBezTo>
                  <a:cubicBezTo>
                    <a:pt x="43757" y="144188"/>
                    <a:pt x="31719" y="143586"/>
                    <a:pt x="26288" y="143586"/>
                  </a:cubicBezTo>
                  <a:cubicBezTo>
                    <a:pt x="22075" y="143586"/>
                    <a:pt x="8219" y="144188"/>
                    <a:pt x="6216" y="144188"/>
                  </a:cubicBezTo>
                  <a:cubicBezTo>
                    <a:pt x="5411" y="144188"/>
                    <a:pt x="5225" y="143788"/>
                    <a:pt x="5225" y="142824"/>
                  </a:cubicBezTo>
                  <a:lnTo>
                    <a:pt x="5225" y="137567"/>
                  </a:lnTo>
                  <a:cubicBezTo>
                    <a:pt x="5225" y="136966"/>
                    <a:pt x="5225" y="136402"/>
                    <a:pt x="6423" y="136402"/>
                  </a:cubicBezTo>
                  <a:lnTo>
                    <a:pt x="13237" y="136402"/>
                  </a:lnTo>
                  <a:cubicBezTo>
                    <a:pt x="19060" y="136402"/>
                    <a:pt x="21270" y="133956"/>
                    <a:pt x="22282" y="124123"/>
                  </a:cubicBezTo>
                  <a:cubicBezTo>
                    <a:pt x="22674" y="120110"/>
                    <a:pt x="23128" y="97438"/>
                    <a:pt x="23128" y="61722"/>
                  </a:cubicBezTo>
                  <a:close/>
                </a:path>
              </a:pathLst>
            </a:custGeom>
            <a:solidFill>
              <a:srgbClr val="285CED"/>
            </a:solidFill>
            <a:ln w="2063"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6AA73A9C-4B6E-8715-2CC8-2F110ED0CE40}"/>
                </a:ext>
              </a:extLst>
            </p:cNvPr>
            <p:cNvSpPr/>
            <p:nvPr/>
          </p:nvSpPr>
          <p:spPr>
            <a:xfrm>
              <a:off x="1611313" y="-591113"/>
              <a:ext cx="24218" cy="41357"/>
            </a:xfrm>
            <a:custGeom>
              <a:avLst/>
              <a:gdLst>
                <a:gd name="connsiteX0" fmla="*/ 13982 w 86765"/>
                <a:gd name="connsiteY0" fmla="*/ 138608 h 148168"/>
                <a:gd name="connsiteX1" fmla="*/ 9377 w 86765"/>
                <a:gd name="connsiteY1" fmla="*/ 136202 h 148168"/>
                <a:gd name="connsiteX2" fmla="*/ 6156 w 86765"/>
                <a:gd name="connsiteY2" fmla="*/ 139612 h 148168"/>
                <a:gd name="connsiteX3" fmla="*/ 2542 w 86765"/>
                <a:gd name="connsiteY3" fmla="*/ 142020 h 148168"/>
                <a:gd name="connsiteX4" fmla="*/ 704 w 86765"/>
                <a:gd name="connsiteY4" fmla="*/ 138850 h 148168"/>
                <a:gd name="connsiteX5" fmla="*/ 4153 w 86765"/>
                <a:gd name="connsiteY5" fmla="*/ 102492 h 148168"/>
                <a:gd name="connsiteX6" fmla="*/ 5557 w 86765"/>
                <a:gd name="connsiteY6" fmla="*/ 101289 h 148168"/>
                <a:gd name="connsiteX7" fmla="*/ 8572 w 86765"/>
                <a:gd name="connsiteY7" fmla="*/ 101489 h 148168"/>
                <a:gd name="connsiteX8" fmla="*/ 9770 w 86765"/>
                <a:gd name="connsiteY8" fmla="*/ 103095 h 148168"/>
                <a:gd name="connsiteX9" fmla="*/ 16997 w 86765"/>
                <a:gd name="connsiteY9" fmla="*/ 126370 h 148168"/>
                <a:gd name="connsiteX10" fmla="*/ 45101 w 86765"/>
                <a:gd name="connsiteY10" fmla="*/ 141217 h 148168"/>
                <a:gd name="connsiteX11" fmla="*/ 72400 w 86765"/>
                <a:gd name="connsiteY11" fmla="*/ 115736 h 148168"/>
                <a:gd name="connsiteX12" fmla="*/ 41488 w 86765"/>
                <a:gd name="connsiteY12" fmla="*/ 81826 h 148168"/>
                <a:gd name="connsiteX13" fmla="*/ 12185 w 86765"/>
                <a:gd name="connsiteY13" fmla="*/ 65573 h 148168"/>
                <a:gd name="connsiteX14" fmla="*/ 2150 w 86765"/>
                <a:gd name="connsiteY14" fmla="*/ 36238 h 148168"/>
                <a:gd name="connsiteX15" fmla="*/ 14581 w 86765"/>
                <a:gd name="connsiteY15" fmla="*/ 10556 h 148168"/>
                <a:gd name="connsiteX16" fmla="*/ 42685 w 86765"/>
                <a:gd name="connsiteY16" fmla="*/ 925 h 148168"/>
                <a:gd name="connsiteX17" fmla="*/ 66412 w 86765"/>
                <a:gd name="connsiteY17" fmla="*/ 5941 h 148168"/>
                <a:gd name="connsiteX18" fmla="*/ 70439 w 86765"/>
                <a:gd name="connsiteY18" fmla="*/ 5741 h 148168"/>
                <a:gd name="connsiteX19" fmla="*/ 72999 w 86765"/>
                <a:gd name="connsiteY19" fmla="*/ 3332 h 148168"/>
                <a:gd name="connsiteX20" fmla="*/ 75622 w 86765"/>
                <a:gd name="connsiteY20" fmla="*/ 2128 h 148168"/>
                <a:gd name="connsiteX21" fmla="*/ 77211 w 86765"/>
                <a:gd name="connsiteY21" fmla="*/ 5538 h 148168"/>
                <a:gd name="connsiteX22" fmla="*/ 80061 w 86765"/>
                <a:gd name="connsiteY22" fmla="*/ 37441 h 148168"/>
                <a:gd name="connsiteX23" fmla="*/ 79070 w 86765"/>
                <a:gd name="connsiteY23" fmla="*/ 39047 h 148168"/>
                <a:gd name="connsiteX24" fmla="*/ 76613 w 86765"/>
                <a:gd name="connsiteY24" fmla="*/ 39650 h 148168"/>
                <a:gd name="connsiteX25" fmla="*/ 75539 w 86765"/>
                <a:gd name="connsiteY25" fmla="*/ 39303 h 148168"/>
                <a:gd name="connsiteX26" fmla="*/ 75456 w 86765"/>
                <a:gd name="connsiteY26" fmla="*/ 39047 h 148168"/>
                <a:gd name="connsiteX27" fmla="*/ 62963 w 86765"/>
                <a:gd name="connsiteY27" fmla="*/ 16775 h 148168"/>
                <a:gd name="connsiteX28" fmla="*/ 41095 w 86765"/>
                <a:gd name="connsiteY28" fmla="*/ 8147 h 148168"/>
                <a:gd name="connsiteX29" fmla="*/ 17018 w 86765"/>
                <a:gd name="connsiteY29" fmla="*/ 29441 h 148168"/>
                <a:gd name="connsiteX30" fmla="*/ 16997 w 86765"/>
                <a:gd name="connsiteY30" fmla="*/ 31623 h 148168"/>
                <a:gd name="connsiteX31" fmla="*/ 23213 w 86765"/>
                <a:gd name="connsiteY31" fmla="*/ 49079 h 148168"/>
                <a:gd name="connsiteX32" fmla="*/ 46113 w 86765"/>
                <a:gd name="connsiteY32" fmla="*/ 61119 h 148168"/>
                <a:gd name="connsiteX33" fmla="*/ 78471 w 86765"/>
                <a:gd name="connsiteY33" fmla="*/ 77772 h 148168"/>
                <a:gd name="connsiteX34" fmla="*/ 87289 w 86765"/>
                <a:gd name="connsiteY34" fmla="*/ 105060 h 148168"/>
                <a:gd name="connsiteX35" fmla="*/ 46299 w 86765"/>
                <a:gd name="connsiteY35" fmla="*/ 149003 h 148168"/>
                <a:gd name="connsiteX36" fmla="*/ 13982 w 86765"/>
                <a:gd name="connsiteY36" fmla="*/ 138608 h 1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765" h="148168">
                  <a:moveTo>
                    <a:pt x="13982" y="138608"/>
                  </a:moveTo>
                  <a:cubicBezTo>
                    <a:pt x="11587" y="136844"/>
                    <a:pt x="10368" y="136202"/>
                    <a:pt x="9377" y="136202"/>
                  </a:cubicBezTo>
                  <a:cubicBezTo>
                    <a:pt x="8365" y="136202"/>
                    <a:pt x="7354" y="137605"/>
                    <a:pt x="6156" y="139612"/>
                  </a:cubicBezTo>
                  <a:cubicBezTo>
                    <a:pt x="4958" y="141618"/>
                    <a:pt x="3946" y="142020"/>
                    <a:pt x="2542" y="142020"/>
                  </a:cubicBezTo>
                  <a:cubicBezTo>
                    <a:pt x="1138" y="142020"/>
                    <a:pt x="291" y="141017"/>
                    <a:pt x="704" y="138850"/>
                  </a:cubicBezTo>
                  <a:cubicBezTo>
                    <a:pt x="1551" y="133793"/>
                    <a:pt x="3554" y="108311"/>
                    <a:pt x="4153" y="102492"/>
                  </a:cubicBezTo>
                  <a:cubicBezTo>
                    <a:pt x="4359" y="101289"/>
                    <a:pt x="4752" y="101289"/>
                    <a:pt x="5557" y="101289"/>
                  </a:cubicBezTo>
                  <a:lnTo>
                    <a:pt x="8572" y="101489"/>
                  </a:lnTo>
                  <a:cubicBezTo>
                    <a:pt x="9377" y="101489"/>
                    <a:pt x="9770" y="101890"/>
                    <a:pt x="9770" y="103095"/>
                  </a:cubicBezTo>
                  <a:cubicBezTo>
                    <a:pt x="9666" y="111422"/>
                    <a:pt x="12185" y="119567"/>
                    <a:pt x="16997" y="126370"/>
                  </a:cubicBezTo>
                  <a:cubicBezTo>
                    <a:pt x="23274" y="135723"/>
                    <a:pt x="33826" y="141306"/>
                    <a:pt x="45101" y="141217"/>
                  </a:cubicBezTo>
                  <a:cubicBezTo>
                    <a:pt x="57140" y="141217"/>
                    <a:pt x="72400" y="133793"/>
                    <a:pt x="72400" y="115736"/>
                  </a:cubicBezTo>
                  <a:cubicBezTo>
                    <a:pt x="72400" y="95068"/>
                    <a:pt x="57553" y="87645"/>
                    <a:pt x="41488" y="81826"/>
                  </a:cubicBezTo>
                  <a:cubicBezTo>
                    <a:pt x="35272" y="79618"/>
                    <a:pt x="20817" y="74602"/>
                    <a:pt x="12185" y="65573"/>
                  </a:cubicBezTo>
                  <a:cubicBezTo>
                    <a:pt x="5557" y="58952"/>
                    <a:pt x="2150" y="49521"/>
                    <a:pt x="2150" y="36238"/>
                  </a:cubicBezTo>
                  <a:cubicBezTo>
                    <a:pt x="2790" y="26382"/>
                    <a:pt x="7250" y="17168"/>
                    <a:pt x="14581" y="10556"/>
                  </a:cubicBezTo>
                  <a:cubicBezTo>
                    <a:pt x="22387" y="3870"/>
                    <a:pt x="32443" y="423"/>
                    <a:pt x="42685" y="925"/>
                  </a:cubicBezTo>
                  <a:cubicBezTo>
                    <a:pt x="50862" y="913"/>
                    <a:pt x="58957" y="2622"/>
                    <a:pt x="66412" y="5941"/>
                  </a:cubicBezTo>
                  <a:cubicBezTo>
                    <a:pt x="68188" y="6944"/>
                    <a:pt x="69179" y="6744"/>
                    <a:pt x="70439" y="5741"/>
                  </a:cubicBezTo>
                  <a:lnTo>
                    <a:pt x="72999" y="3332"/>
                  </a:lnTo>
                  <a:cubicBezTo>
                    <a:pt x="73701" y="2622"/>
                    <a:pt x="74630" y="2192"/>
                    <a:pt x="75622" y="2128"/>
                  </a:cubicBezTo>
                  <a:cubicBezTo>
                    <a:pt x="76613" y="2128"/>
                    <a:pt x="77211" y="3732"/>
                    <a:pt x="77211" y="5538"/>
                  </a:cubicBezTo>
                  <a:cubicBezTo>
                    <a:pt x="77211" y="12563"/>
                    <a:pt x="79834" y="33028"/>
                    <a:pt x="80061" y="37441"/>
                  </a:cubicBezTo>
                  <a:cubicBezTo>
                    <a:pt x="80061" y="38445"/>
                    <a:pt x="79834" y="38847"/>
                    <a:pt x="79070" y="39047"/>
                  </a:cubicBezTo>
                  <a:lnTo>
                    <a:pt x="76613" y="39650"/>
                  </a:lnTo>
                  <a:cubicBezTo>
                    <a:pt x="76220" y="39854"/>
                    <a:pt x="75745" y="39698"/>
                    <a:pt x="75539" y="39303"/>
                  </a:cubicBezTo>
                  <a:cubicBezTo>
                    <a:pt x="75498" y="39225"/>
                    <a:pt x="75456" y="39136"/>
                    <a:pt x="75456" y="39047"/>
                  </a:cubicBezTo>
                  <a:cubicBezTo>
                    <a:pt x="73350" y="30640"/>
                    <a:pt x="69034" y="22951"/>
                    <a:pt x="62963" y="16775"/>
                  </a:cubicBezTo>
                  <a:cubicBezTo>
                    <a:pt x="57285" y="10841"/>
                    <a:pt x="49293" y="7685"/>
                    <a:pt x="41095" y="8147"/>
                  </a:cubicBezTo>
                  <a:cubicBezTo>
                    <a:pt x="28561" y="7386"/>
                    <a:pt x="17782" y="16920"/>
                    <a:pt x="17018" y="29441"/>
                  </a:cubicBezTo>
                  <a:cubicBezTo>
                    <a:pt x="16976" y="30167"/>
                    <a:pt x="16976" y="30896"/>
                    <a:pt x="16997" y="31623"/>
                  </a:cubicBezTo>
                  <a:cubicBezTo>
                    <a:pt x="16687" y="38032"/>
                    <a:pt x="18938" y="44305"/>
                    <a:pt x="23213" y="49079"/>
                  </a:cubicBezTo>
                  <a:cubicBezTo>
                    <a:pt x="29944" y="54621"/>
                    <a:pt x="37729" y="58723"/>
                    <a:pt x="46113" y="61119"/>
                  </a:cubicBezTo>
                  <a:cubicBezTo>
                    <a:pt x="59948" y="65532"/>
                    <a:pt x="71203" y="68944"/>
                    <a:pt x="78471" y="77772"/>
                  </a:cubicBezTo>
                  <a:cubicBezTo>
                    <a:pt x="84749" y="85426"/>
                    <a:pt x="87908" y="95177"/>
                    <a:pt x="87289" y="105060"/>
                  </a:cubicBezTo>
                  <a:cubicBezTo>
                    <a:pt x="87289" y="128738"/>
                    <a:pt x="72792" y="149003"/>
                    <a:pt x="46299" y="149003"/>
                  </a:cubicBezTo>
                  <a:cubicBezTo>
                    <a:pt x="34632" y="149484"/>
                    <a:pt x="23192" y="145800"/>
                    <a:pt x="13982" y="138608"/>
                  </a:cubicBezTo>
                  <a:close/>
                </a:path>
              </a:pathLst>
            </a:custGeom>
            <a:solidFill>
              <a:srgbClr val="285CED"/>
            </a:solidFill>
            <a:ln w="2063"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04B92B8F-0814-1FEC-D1E9-E6B0BBAFEF9C}"/>
                </a:ext>
              </a:extLst>
            </p:cNvPr>
            <p:cNvSpPr/>
            <p:nvPr/>
          </p:nvSpPr>
          <p:spPr>
            <a:xfrm>
              <a:off x="1637884" y="-592278"/>
              <a:ext cx="39174" cy="41838"/>
            </a:xfrm>
            <a:custGeom>
              <a:avLst/>
              <a:gdLst>
                <a:gd name="connsiteX0" fmla="*/ 61745 w 140345"/>
                <a:gd name="connsiteY0" fmla="*/ 15330 h 149890"/>
                <a:gd name="connsiteX1" fmla="*/ 56727 w 140345"/>
                <a:gd name="connsiteY1" fmla="*/ 15330 h 149890"/>
                <a:gd name="connsiteX2" fmla="*/ 25009 w 140345"/>
                <a:gd name="connsiteY2" fmla="*/ 17739 h 149890"/>
                <a:gd name="connsiteX3" fmla="*/ 7147 w 140345"/>
                <a:gd name="connsiteY3" fmla="*/ 41014 h 149890"/>
                <a:gd name="connsiteX4" fmla="*/ 5351 w 140345"/>
                <a:gd name="connsiteY4" fmla="*/ 42085 h 149890"/>
                <a:gd name="connsiteX5" fmla="*/ 5144 w 140345"/>
                <a:gd name="connsiteY5" fmla="*/ 42017 h 149890"/>
                <a:gd name="connsiteX6" fmla="*/ 1530 w 140345"/>
                <a:gd name="connsiteY6" fmla="*/ 41014 h 149890"/>
                <a:gd name="connsiteX7" fmla="*/ 725 w 140345"/>
                <a:gd name="connsiteY7" fmla="*/ 39408 h 149890"/>
                <a:gd name="connsiteX8" fmla="*/ 10162 w 140345"/>
                <a:gd name="connsiteY8" fmla="*/ 4095 h 149890"/>
                <a:gd name="connsiteX9" fmla="*/ 12124 w 140345"/>
                <a:gd name="connsiteY9" fmla="*/ 883 h 149890"/>
                <a:gd name="connsiteX10" fmla="*/ 14581 w 140345"/>
                <a:gd name="connsiteY10" fmla="*/ 1686 h 149890"/>
                <a:gd name="connsiteX11" fmla="*/ 17183 w 140345"/>
                <a:gd name="connsiteY11" fmla="*/ 3492 h 149890"/>
                <a:gd name="connsiteX12" fmla="*/ 28623 w 140345"/>
                <a:gd name="connsiteY12" fmla="*/ 6902 h 149890"/>
                <a:gd name="connsiteX13" fmla="*/ 66577 w 140345"/>
                <a:gd name="connsiteY13" fmla="*/ 8107 h 149890"/>
                <a:gd name="connsiteX14" fmla="*/ 76448 w 140345"/>
                <a:gd name="connsiteY14" fmla="*/ 8107 h 149890"/>
                <a:gd name="connsiteX15" fmla="*/ 116591 w 140345"/>
                <a:gd name="connsiteY15" fmla="*/ 6902 h 149890"/>
                <a:gd name="connsiteX16" fmla="*/ 127040 w 140345"/>
                <a:gd name="connsiteY16" fmla="*/ 4095 h 149890"/>
                <a:gd name="connsiteX17" fmla="*/ 130839 w 140345"/>
                <a:gd name="connsiteY17" fmla="*/ 1686 h 149890"/>
                <a:gd name="connsiteX18" fmla="*/ 133255 w 140345"/>
                <a:gd name="connsiteY18" fmla="*/ 883 h 149890"/>
                <a:gd name="connsiteX19" fmla="*/ 135051 w 140345"/>
                <a:gd name="connsiteY19" fmla="*/ 4095 h 149890"/>
                <a:gd name="connsiteX20" fmla="*/ 140875 w 140345"/>
                <a:gd name="connsiteY20" fmla="*/ 40211 h 149890"/>
                <a:gd name="connsiteX21" fmla="*/ 139677 w 140345"/>
                <a:gd name="connsiteY21" fmla="*/ 41817 h 149890"/>
                <a:gd name="connsiteX22" fmla="*/ 136456 w 140345"/>
                <a:gd name="connsiteY22" fmla="*/ 42617 h 149890"/>
                <a:gd name="connsiteX23" fmla="*/ 134866 w 140345"/>
                <a:gd name="connsiteY23" fmla="*/ 41214 h 149890"/>
                <a:gd name="connsiteX24" fmla="*/ 120597 w 140345"/>
                <a:gd name="connsiteY24" fmla="*/ 18742 h 149890"/>
                <a:gd name="connsiteX25" fmla="*/ 85885 w 140345"/>
                <a:gd name="connsiteY25" fmla="*/ 15330 h 149890"/>
                <a:gd name="connsiteX26" fmla="*/ 80227 w 140345"/>
                <a:gd name="connsiteY26" fmla="*/ 15330 h 149890"/>
                <a:gd name="connsiteX27" fmla="*/ 80227 w 140345"/>
                <a:gd name="connsiteY27" fmla="*/ 72555 h 149890"/>
                <a:gd name="connsiteX28" fmla="*/ 80454 w 140345"/>
                <a:gd name="connsiteY28" fmla="*/ 134956 h 149890"/>
                <a:gd name="connsiteX29" fmla="*/ 87248 w 140345"/>
                <a:gd name="connsiteY29" fmla="*/ 142981 h 149890"/>
                <a:gd name="connsiteX30" fmla="*/ 99926 w 140345"/>
                <a:gd name="connsiteY30" fmla="*/ 142981 h 149890"/>
                <a:gd name="connsiteX31" fmla="*/ 101909 w 140345"/>
                <a:gd name="connsiteY31" fmla="*/ 144949 h 149890"/>
                <a:gd name="connsiteX32" fmla="*/ 101909 w 140345"/>
                <a:gd name="connsiteY32" fmla="*/ 149161 h 149890"/>
                <a:gd name="connsiteX33" fmla="*/ 99926 w 140345"/>
                <a:gd name="connsiteY33" fmla="*/ 150767 h 149890"/>
                <a:gd name="connsiteX34" fmla="*/ 71822 w 140345"/>
                <a:gd name="connsiteY34" fmla="*/ 150165 h 149890"/>
                <a:gd name="connsiteX35" fmla="*/ 41323 w 140345"/>
                <a:gd name="connsiteY35" fmla="*/ 150767 h 149890"/>
                <a:gd name="connsiteX36" fmla="*/ 39505 w 140345"/>
                <a:gd name="connsiteY36" fmla="*/ 148761 h 149890"/>
                <a:gd name="connsiteX37" fmla="*/ 39505 w 140345"/>
                <a:gd name="connsiteY37" fmla="*/ 144748 h 149890"/>
                <a:gd name="connsiteX38" fmla="*/ 40909 w 140345"/>
                <a:gd name="connsiteY38" fmla="*/ 142781 h 149890"/>
                <a:gd name="connsiteX39" fmla="*/ 54559 w 140345"/>
                <a:gd name="connsiteY39" fmla="*/ 142781 h 149890"/>
                <a:gd name="connsiteX40" fmla="*/ 61188 w 140345"/>
                <a:gd name="connsiteY40" fmla="*/ 137926 h 149890"/>
                <a:gd name="connsiteX41" fmla="*/ 61786 w 140345"/>
                <a:gd name="connsiteY41" fmla="*/ 66656 h 14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45" h="149890">
                  <a:moveTo>
                    <a:pt x="61745" y="15330"/>
                  </a:moveTo>
                  <a:lnTo>
                    <a:pt x="56727" y="15330"/>
                  </a:lnTo>
                  <a:cubicBezTo>
                    <a:pt x="50305" y="15330"/>
                    <a:pt x="32649" y="15330"/>
                    <a:pt x="25009" y="17739"/>
                  </a:cubicBezTo>
                  <a:cubicBezTo>
                    <a:pt x="15985" y="20548"/>
                    <a:pt x="9955" y="34592"/>
                    <a:pt x="7147" y="41014"/>
                  </a:cubicBezTo>
                  <a:cubicBezTo>
                    <a:pt x="6941" y="41808"/>
                    <a:pt x="6135" y="42285"/>
                    <a:pt x="5351" y="42085"/>
                  </a:cubicBezTo>
                  <a:cubicBezTo>
                    <a:pt x="5289" y="42064"/>
                    <a:pt x="5206" y="42044"/>
                    <a:pt x="5144" y="42017"/>
                  </a:cubicBezTo>
                  <a:lnTo>
                    <a:pt x="1530" y="41014"/>
                  </a:lnTo>
                  <a:cubicBezTo>
                    <a:pt x="932" y="40811"/>
                    <a:pt x="333" y="40611"/>
                    <a:pt x="725" y="39408"/>
                  </a:cubicBezTo>
                  <a:cubicBezTo>
                    <a:pt x="2728" y="32185"/>
                    <a:pt x="9770" y="6301"/>
                    <a:pt x="10162" y="4095"/>
                  </a:cubicBezTo>
                  <a:cubicBezTo>
                    <a:pt x="10575" y="1886"/>
                    <a:pt x="11360" y="883"/>
                    <a:pt x="12124" y="883"/>
                  </a:cubicBezTo>
                  <a:cubicBezTo>
                    <a:pt x="13012" y="831"/>
                    <a:pt x="13900" y="1120"/>
                    <a:pt x="14581" y="1686"/>
                  </a:cubicBezTo>
                  <a:lnTo>
                    <a:pt x="17183" y="3492"/>
                  </a:lnTo>
                  <a:cubicBezTo>
                    <a:pt x="20445" y="6008"/>
                    <a:pt x="24534" y="7224"/>
                    <a:pt x="28623" y="6902"/>
                  </a:cubicBezTo>
                  <a:cubicBezTo>
                    <a:pt x="39278" y="7304"/>
                    <a:pt x="47703" y="8107"/>
                    <a:pt x="66577" y="8107"/>
                  </a:cubicBezTo>
                  <a:lnTo>
                    <a:pt x="76448" y="8107"/>
                  </a:lnTo>
                  <a:cubicBezTo>
                    <a:pt x="98316" y="8107"/>
                    <a:pt x="106926" y="7304"/>
                    <a:pt x="116591" y="6902"/>
                  </a:cubicBezTo>
                  <a:cubicBezTo>
                    <a:pt x="120266" y="6951"/>
                    <a:pt x="123880" y="5979"/>
                    <a:pt x="127040" y="4095"/>
                  </a:cubicBezTo>
                  <a:lnTo>
                    <a:pt x="130839" y="1686"/>
                  </a:lnTo>
                  <a:cubicBezTo>
                    <a:pt x="131541" y="1180"/>
                    <a:pt x="132388" y="904"/>
                    <a:pt x="133255" y="883"/>
                  </a:cubicBezTo>
                  <a:cubicBezTo>
                    <a:pt x="134246" y="883"/>
                    <a:pt x="134659" y="1444"/>
                    <a:pt x="135051" y="4095"/>
                  </a:cubicBezTo>
                  <a:cubicBezTo>
                    <a:pt x="135465" y="6743"/>
                    <a:pt x="139078" y="31382"/>
                    <a:pt x="140875" y="40211"/>
                  </a:cubicBezTo>
                  <a:cubicBezTo>
                    <a:pt x="141081" y="41214"/>
                    <a:pt x="140875" y="41614"/>
                    <a:pt x="139677" y="41817"/>
                  </a:cubicBezTo>
                  <a:lnTo>
                    <a:pt x="136456" y="42617"/>
                  </a:lnTo>
                  <a:cubicBezTo>
                    <a:pt x="135671" y="42820"/>
                    <a:pt x="135465" y="42617"/>
                    <a:pt x="134866" y="41214"/>
                  </a:cubicBezTo>
                  <a:cubicBezTo>
                    <a:pt x="133255" y="37201"/>
                    <a:pt x="127225" y="21951"/>
                    <a:pt x="120597" y="18742"/>
                  </a:cubicBezTo>
                  <a:cubicBezTo>
                    <a:pt x="113989" y="15530"/>
                    <a:pt x="95714" y="15330"/>
                    <a:pt x="85885" y="15330"/>
                  </a:cubicBezTo>
                  <a:lnTo>
                    <a:pt x="80227" y="15330"/>
                  </a:lnTo>
                  <a:lnTo>
                    <a:pt x="80227" y="72555"/>
                  </a:lnTo>
                  <a:cubicBezTo>
                    <a:pt x="80227" y="75323"/>
                    <a:pt x="80227" y="131546"/>
                    <a:pt x="80454" y="134956"/>
                  </a:cubicBezTo>
                  <a:cubicBezTo>
                    <a:pt x="80867" y="139972"/>
                    <a:pt x="82477" y="142981"/>
                    <a:pt x="87248" y="142981"/>
                  </a:cubicBezTo>
                  <a:lnTo>
                    <a:pt x="99926" y="142981"/>
                  </a:lnTo>
                  <a:cubicBezTo>
                    <a:pt x="101744" y="142981"/>
                    <a:pt x="101909" y="143545"/>
                    <a:pt x="101909" y="144949"/>
                  </a:cubicBezTo>
                  <a:lnTo>
                    <a:pt x="101909" y="149161"/>
                  </a:lnTo>
                  <a:cubicBezTo>
                    <a:pt x="101909" y="150165"/>
                    <a:pt x="101909" y="150767"/>
                    <a:pt x="99926" y="150767"/>
                  </a:cubicBezTo>
                  <a:cubicBezTo>
                    <a:pt x="97965" y="150767"/>
                    <a:pt x="91460" y="150165"/>
                    <a:pt x="71822" y="150165"/>
                  </a:cubicBezTo>
                  <a:cubicBezTo>
                    <a:pt x="52205" y="150165"/>
                    <a:pt x="44131" y="150767"/>
                    <a:pt x="41323" y="150767"/>
                  </a:cubicBezTo>
                  <a:cubicBezTo>
                    <a:pt x="39712" y="150767"/>
                    <a:pt x="39505" y="149964"/>
                    <a:pt x="39505" y="148761"/>
                  </a:cubicBezTo>
                  <a:lnTo>
                    <a:pt x="39505" y="144748"/>
                  </a:lnTo>
                  <a:cubicBezTo>
                    <a:pt x="39505" y="143343"/>
                    <a:pt x="39712" y="142781"/>
                    <a:pt x="40909" y="142781"/>
                  </a:cubicBezTo>
                  <a:lnTo>
                    <a:pt x="54559" y="142781"/>
                  </a:lnTo>
                  <a:cubicBezTo>
                    <a:pt x="57698" y="143134"/>
                    <a:pt x="60589" y="141021"/>
                    <a:pt x="61188" y="137926"/>
                  </a:cubicBezTo>
                  <a:cubicBezTo>
                    <a:pt x="61786" y="132108"/>
                    <a:pt x="61786" y="70508"/>
                    <a:pt x="61786" y="66656"/>
                  </a:cubicBezTo>
                  <a:close/>
                </a:path>
              </a:pathLst>
            </a:custGeom>
            <a:solidFill>
              <a:srgbClr val="285CED"/>
            </a:solidFill>
            <a:ln w="2063"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4442EC91-8D0C-8754-A25B-B1F06B525B9F}"/>
                </a:ext>
              </a:extLst>
            </p:cNvPr>
            <p:cNvSpPr/>
            <p:nvPr/>
          </p:nvSpPr>
          <p:spPr>
            <a:xfrm>
              <a:off x="1679338" y="-590474"/>
              <a:ext cx="17436" cy="40001"/>
            </a:xfrm>
            <a:custGeom>
              <a:avLst/>
              <a:gdLst>
                <a:gd name="connsiteX0" fmla="*/ 24718 w 62465"/>
                <a:gd name="connsiteY0" fmla="*/ 59674 h 143310"/>
                <a:gd name="connsiteX1" fmla="*/ 23872 w 62465"/>
                <a:gd name="connsiteY1" fmla="*/ 15530 h 143310"/>
                <a:gd name="connsiteX2" fmla="*/ 13836 w 62465"/>
                <a:gd name="connsiteY2" fmla="*/ 8708 h 143310"/>
                <a:gd name="connsiteX3" fmla="*/ 2210 w 62465"/>
                <a:gd name="connsiteY3" fmla="*/ 8708 h 143310"/>
                <a:gd name="connsiteX4" fmla="*/ 599 w 62465"/>
                <a:gd name="connsiteY4" fmla="*/ 7505 h 143310"/>
                <a:gd name="connsiteX5" fmla="*/ 599 w 62465"/>
                <a:gd name="connsiteY5" fmla="*/ 2088 h 143310"/>
                <a:gd name="connsiteX6" fmla="*/ 2004 w 62465"/>
                <a:gd name="connsiteY6" fmla="*/ 883 h 143310"/>
                <a:gd name="connsiteX7" fmla="*/ 33309 w 62465"/>
                <a:gd name="connsiteY7" fmla="*/ 1486 h 143310"/>
                <a:gd name="connsiteX8" fmla="*/ 60463 w 62465"/>
                <a:gd name="connsiteY8" fmla="*/ 883 h 143310"/>
                <a:gd name="connsiteX9" fmla="*/ 61867 w 62465"/>
                <a:gd name="connsiteY9" fmla="*/ 2035 h 143310"/>
                <a:gd name="connsiteX10" fmla="*/ 61867 w 62465"/>
                <a:gd name="connsiteY10" fmla="*/ 2289 h 143310"/>
                <a:gd name="connsiteX11" fmla="*/ 61867 w 62465"/>
                <a:gd name="connsiteY11" fmla="*/ 7304 h 143310"/>
                <a:gd name="connsiteX12" fmla="*/ 60257 w 62465"/>
                <a:gd name="connsiteY12" fmla="*/ 8708 h 143310"/>
                <a:gd name="connsiteX13" fmla="*/ 50819 w 62465"/>
                <a:gd name="connsiteY13" fmla="*/ 8708 h 143310"/>
                <a:gd name="connsiteX14" fmla="*/ 43799 w 62465"/>
                <a:gd name="connsiteY14" fmla="*/ 14327 h 143310"/>
                <a:gd name="connsiteX15" fmla="*/ 43200 w 62465"/>
                <a:gd name="connsiteY15" fmla="*/ 63125 h 143310"/>
                <a:gd name="connsiteX16" fmla="*/ 43200 w 62465"/>
                <a:gd name="connsiteY16" fmla="*/ 78575 h 143310"/>
                <a:gd name="connsiteX17" fmla="*/ 43799 w 62465"/>
                <a:gd name="connsiteY17" fmla="*/ 129138 h 143310"/>
                <a:gd name="connsiteX18" fmla="*/ 53194 w 62465"/>
                <a:gd name="connsiteY18" fmla="*/ 136401 h 143310"/>
                <a:gd name="connsiteX19" fmla="*/ 61454 w 62465"/>
                <a:gd name="connsiteY19" fmla="*/ 136401 h 143310"/>
                <a:gd name="connsiteX20" fmla="*/ 63065 w 62465"/>
                <a:gd name="connsiteY20" fmla="*/ 137766 h 143310"/>
                <a:gd name="connsiteX21" fmla="*/ 63065 w 62465"/>
                <a:gd name="connsiteY21" fmla="*/ 142984 h 143310"/>
                <a:gd name="connsiteX22" fmla="*/ 61248 w 62465"/>
                <a:gd name="connsiteY22" fmla="*/ 144187 h 143310"/>
                <a:gd name="connsiteX23" fmla="*/ 33164 w 62465"/>
                <a:gd name="connsiteY23" fmla="*/ 143584 h 143310"/>
                <a:gd name="connsiteX24" fmla="*/ 3243 w 62465"/>
                <a:gd name="connsiteY24" fmla="*/ 144187 h 143310"/>
                <a:gd name="connsiteX25" fmla="*/ 1632 w 62465"/>
                <a:gd name="connsiteY25" fmla="*/ 142984 h 143310"/>
                <a:gd name="connsiteX26" fmla="*/ 1632 w 62465"/>
                <a:gd name="connsiteY26" fmla="*/ 137565 h 143310"/>
                <a:gd name="connsiteX27" fmla="*/ 3243 w 62465"/>
                <a:gd name="connsiteY27" fmla="*/ 136401 h 143310"/>
                <a:gd name="connsiteX28" fmla="*/ 14476 w 62465"/>
                <a:gd name="connsiteY28" fmla="*/ 136401 h 143310"/>
                <a:gd name="connsiteX29" fmla="*/ 23521 w 62465"/>
                <a:gd name="connsiteY29" fmla="*/ 130543 h 143310"/>
                <a:gd name="connsiteX30" fmla="*/ 24553 w 62465"/>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465" h="143310">
                  <a:moveTo>
                    <a:pt x="24718" y="59674"/>
                  </a:moveTo>
                  <a:cubicBezTo>
                    <a:pt x="24718" y="54819"/>
                    <a:pt x="24078" y="18701"/>
                    <a:pt x="23872" y="15530"/>
                  </a:cubicBezTo>
                  <a:cubicBezTo>
                    <a:pt x="23479" y="10715"/>
                    <a:pt x="21476" y="8708"/>
                    <a:pt x="13836" y="8708"/>
                  </a:cubicBezTo>
                  <a:lnTo>
                    <a:pt x="2210" y="8708"/>
                  </a:lnTo>
                  <a:cubicBezTo>
                    <a:pt x="1198" y="8708"/>
                    <a:pt x="599" y="8308"/>
                    <a:pt x="599" y="7505"/>
                  </a:cubicBezTo>
                  <a:lnTo>
                    <a:pt x="599" y="2088"/>
                  </a:lnTo>
                  <a:cubicBezTo>
                    <a:pt x="599" y="1286"/>
                    <a:pt x="1198" y="883"/>
                    <a:pt x="2004" y="883"/>
                  </a:cubicBezTo>
                  <a:cubicBezTo>
                    <a:pt x="4399" y="883"/>
                    <a:pt x="14641" y="1486"/>
                    <a:pt x="33309" y="1486"/>
                  </a:cubicBezTo>
                  <a:cubicBezTo>
                    <a:pt x="51212" y="1486"/>
                    <a:pt x="57634" y="883"/>
                    <a:pt x="60463" y="883"/>
                  </a:cubicBezTo>
                  <a:cubicBezTo>
                    <a:pt x="61165" y="815"/>
                    <a:pt x="61785" y="1329"/>
                    <a:pt x="61867" y="2035"/>
                  </a:cubicBezTo>
                  <a:cubicBezTo>
                    <a:pt x="61867" y="2119"/>
                    <a:pt x="61867" y="2204"/>
                    <a:pt x="61867" y="2289"/>
                  </a:cubicBezTo>
                  <a:lnTo>
                    <a:pt x="61867" y="7304"/>
                  </a:lnTo>
                  <a:cubicBezTo>
                    <a:pt x="61867" y="8308"/>
                    <a:pt x="61248" y="8708"/>
                    <a:pt x="60257" y="8708"/>
                  </a:cubicBezTo>
                  <a:lnTo>
                    <a:pt x="50819" y="8708"/>
                  </a:lnTo>
                  <a:cubicBezTo>
                    <a:pt x="46814" y="8708"/>
                    <a:pt x="43799" y="10314"/>
                    <a:pt x="43799" y="14327"/>
                  </a:cubicBezTo>
                  <a:cubicBezTo>
                    <a:pt x="43799" y="16333"/>
                    <a:pt x="43200" y="60718"/>
                    <a:pt x="43200" y="63125"/>
                  </a:cubicBezTo>
                  <a:lnTo>
                    <a:pt x="43200" y="78575"/>
                  </a:lnTo>
                  <a:cubicBezTo>
                    <a:pt x="43200" y="80581"/>
                    <a:pt x="43799" y="126931"/>
                    <a:pt x="43799" y="129138"/>
                  </a:cubicBezTo>
                  <a:cubicBezTo>
                    <a:pt x="43799" y="135359"/>
                    <a:pt x="46772" y="136401"/>
                    <a:pt x="53194" y="136401"/>
                  </a:cubicBezTo>
                  <a:lnTo>
                    <a:pt x="61454" y="136401"/>
                  </a:lnTo>
                  <a:cubicBezTo>
                    <a:pt x="62466" y="136401"/>
                    <a:pt x="63065" y="136762"/>
                    <a:pt x="63065" y="137766"/>
                  </a:cubicBezTo>
                  <a:lnTo>
                    <a:pt x="63065" y="142984"/>
                  </a:lnTo>
                  <a:cubicBezTo>
                    <a:pt x="63065" y="143785"/>
                    <a:pt x="62466" y="144187"/>
                    <a:pt x="61248" y="144187"/>
                  </a:cubicBezTo>
                  <a:cubicBezTo>
                    <a:pt x="58852" y="144187"/>
                    <a:pt x="50819" y="143584"/>
                    <a:pt x="33164" y="143584"/>
                  </a:cubicBezTo>
                  <a:cubicBezTo>
                    <a:pt x="14084" y="143584"/>
                    <a:pt x="5452" y="144187"/>
                    <a:pt x="3243" y="144187"/>
                  </a:cubicBezTo>
                  <a:cubicBezTo>
                    <a:pt x="2252" y="144187"/>
                    <a:pt x="1632" y="143785"/>
                    <a:pt x="1632" y="142984"/>
                  </a:cubicBezTo>
                  <a:lnTo>
                    <a:pt x="1632" y="137565"/>
                  </a:lnTo>
                  <a:cubicBezTo>
                    <a:pt x="1632" y="136762"/>
                    <a:pt x="2252" y="136401"/>
                    <a:pt x="3243" y="136401"/>
                  </a:cubicBezTo>
                  <a:lnTo>
                    <a:pt x="14476" y="136401"/>
                  </a:lnTo>
                  <a:cubicBezTo>
                    <a:pt x="18503" y="136401"/>
                    <a:pt x="22509" y="135759"/>
                    <a:pt x="23521" y="130543"/>
                  </a:cubicBezTo>
                  <a:cubicBezTo>
                    <a:pt x="23913" y="127534"/>
                    <a:pt x="24553" y="84193"/>
                    <a:pt x="24553" y="73559"/>
                  </a:cubicBezTo>
                  <a:close/>
                </a:path>
              </a:pathLst>
            </a:custGeom>
            <a:solidFill>
              <a:srgbClr val="285CED"/>
            </a:solidFill>
            <a:ln w="2063"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1B596F37-848E-07EC-5F12-B7A489062F06}"/>
                </a:ext>
              </a:extLst>
            </p:cNvPr>
            <p:cNvSpPr/>
            <p:nvPr/>
          </p:nvSpPr>
          <p:spPr>
            <a:xfrm>
              <a:off x="1699137" y="-592277"/>
              <a:ext cx="39154" cy="41837"/>
            </a:xfrm>
            <a:custGeom>
              <a:avLst/>
              <a:gdLst>
                <a:gd name="connsiteX0" fmla="*/ 61745 w 140275"/>
                <a:gd name="connsiteY0" fmla="*/ 15328 h 149888"/>
                <a:gd name="connsiteX1" fmla="*/ 56727 w 140275"/>
                <a:gd name="connsiteY1" fmla="*/ 15328 h 149888"/>
                <a:gd name="connsiteX2" fmla="*/ 25009 w 140275"/>
                <a:gd name="connsiteY2" fmla="*/ 17737 h 149888"/>
                <a:gd name="connsiteX3" fmla="*/ 7147 w 140275"/>
                <a:gd name="connsiteY3" fmla="*/ 41012 h 149888"/>
                <a:gd name="connsiteX4" fmla="*/ 5351 w 140275"/>
                <a:gd name="connsiteY4" fmla="*/ 42083 h 149888"/>
                <a:gd name="connsiteX5" fmla="*/ 5144 w 140275"/>
                <a:gd name="connsiteY5" fmla="*/ 42015 h 149888"/>
                <a:gd name="connsiteX6" fmla="*/ 1531 w 140275"/>
                <a:gd name="connsiteY6" fmla="*/ 41012 h 149888"/>
                <a:gd name="connsiteX7" fmla="*/ 725 w 140275"/>
                <a:gd name="connsiteY7" fmla="*/ 39406 h 149888"/>
                <a:gd name="connsiteX8" fmla="*/ 10162 w 140275"/>
                <a:gd name="connsiteY8" fmla="*/ 4093 h 149888"/>
                <a:gd name="connsiteX9" fmla="*/ 12165 w 140275"/>
                <a:gd name="connsiteY9" fmla="*/ 881 h 149888"/>
                <a:gd name="connsiteX10" fmla="*/ 14581 w 140275"/>
                <a:gd name="connsiteY10" fmla="*/ 1684 h 149888"/>
                <a:gd name="connsiteX11" fmla="*/ 17183 w 140275"/>
                <a:gd name="connsiteY11" fmla="*/ 3490 h 149888"/>
                <a:gd name="connsiteX12" fmla="*/ 28623 w 140275"/>
                <a:gd name="connsiteY12" fmla="*/ 6900 h 149888"/>
                <a:gd name="connsiteX13" fmla="*/ 66556 w 140275"/>
                <a:gd name="connsiteY13" fmla="*/ 8106 h 149888"/>
                <a:gd name="connsiteX14" fmla="*/ 76241 w 140275"/>
                <a:gd name="connsiteY14" fmla="*/ 8106 h 149888"/>
                <a:gd name="connsiteX15" fmla="*/ 116384 w 140275"/>
                <a:gd name="connsiteY15" fmla="*/ 6900 h 149888"/>
                <a:gd name="connsiteX16" fmla="*/ 126833 w 140275"/>
                <a:gd name="connsiteY16" fmla="*/ 4093 h 149888"/>
                <a:gd name="connsiteX17" fmla="*/ 130839 w 140275"/>
                <a:gd name="connsiteY17" fmla="*/ 1684 h 149888"/>
                <a:gd name="connsiteX18" fmla="*/ 133255 w 140275"/>
                <a:gd name="connsiteY18" fmla="*/ 881 h 149888"/>
                <a:gd name="connsiteX19" fmla="*/ 135051 w 140275"/>
                <a:gd name="connsiteY19" fmla="*/ 4093 h 149888"/>
                <a:gd name="connsiteX20" fmla="*/ 140875 w 140275"/>
                <a:gd name="connsiteY20" fmla="*/ 40209 h 149888"/>
                <a:gd name="connsiteX21" fmla="*/ 139677 w 140275"/>
                <a:gd name="connsiteY21" fmla="*/ 41815 h 149888"/>
                <a:gd name="connsiteX22" fmla="*/ 136456 w 140275"/>
                <a:gd name="connsiteY22" fmla="*/ 42616 h 149888"/>
                <a:gd name="connsiteX23" fmla="*/ 134845 w 140275"/>
                <a:gd name="connsiteY23" fmla="*/ 41212 h 149888"/>
                <a:gd name="connsiteX24" fmla="*/ 120597 w 140275"/>
                <a:gd name="connsiteY24" fmla="*/ 18740 h 149888"/>
                <a:gd name="connsiteX25" fmla="*/ 85864 w 140275"/>
                <a:gd name="connsiteY25" fmla="*/ 15328 h 149888"/>
                <a:gd name="connsiteX26" fmla="*/ 80247 w 140275"/>
                <a:gd name="connsiteY26" fmla="*/ 15328 h 149888"/>
                <a:gd name="connsiteX27" fmla="*/ 80247 w 140275"/>
                <a:gd name="connsiteY27" fmla="*/ 72554 h 149888"/>
                <a:gd name="connsiteX28" fmla="*/ 80247 w 140275"/>
                <a:gd name="connsiteY28" fmla="*/ 134955 h 149888"/>
                <a:gd name="connsiteX29" fmla="*/ 87082 w 140275"/>
                <a:gd name="connsiteY29" fmla="*/ 142980 h 149888"/>
                <a:gd name="connsiteX30" fmla="*/ 99720 w 140275"/>
                <a:gd name="connsiteY30" fmla="*/ 142980 h 149888"/>
                <a:gd name="connsiteX31" fmla="*/ 101723 w 140275"/>
                <a:gd name="connsiteY31" fmla="*/ 144947 h 149888"/>
                <a:gd name="connsiteX32" fmla="*/ 101723 w 140275"/>
                <a:gd name="connsiteY32" fmla="*/ 149160 h 149888"/>
                <a:gd name="connsiteX33" fmla="*/ 99720 w 140275"/>
                <a:gd name="connsiteY33" fmla="*/ 150766 h 149888"/>
                <a:gd name="connsiteX34" fmla="*/ 71616 w 140275"/>
                <a:gd name="connsiteY34" fmla="*/ 150163 h 149888"/>
                <a:gd name="connsiteX35" fmla="*/ 41116 w 140275"/>
                <a:gd name="connsiteY35" fmla="*/ 150766 h 149888"/>
                <a:gd name="connsiteX36" fmla="*/ 39299 w 140275"/>
                <a:gd name="connsiteY36" fmla="*/ 148759 h 149888"/>
                <a:gd name="connsiteX37" fmla="*/ 39299 w 140275"/>
                <a:gd name="connsiteY37" fmla="*/ 144747 h 149888"/>
                <a:gd name="connsiteX38" fmla="*/ 40703 w 140275"/>
                <a:gd name="connsiteY38" fmla="*/ 142780 h 149888"/>
                <a:gd name="connsiteX39" fmla="*/ 54352 w 140275"/>
                <a:gd name="connsiteY39" fmla="*/ 142780 h 149888"/>
                <a:gd name="connsiteX40" fmla="*/ 60981 w 140275"/>
                <a:gd name="connsiteY40" fmla="*/ 137925 h 149888"/>
                <a:gd name="connsiteX41" fmla="*/ 61580 w 140275"/>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275" h="149888">
                  <a:moveTo>
                    <a:pt x="61745" y="15328"/>
                  </a:moveTo>
                  <a:lnTo>
                    <a:pt x="56727" y="15328"/>
                  </a:lnTo>
                  <a:cubicBezTo>
                    <a:pt x="50305" y="15328"/>
                    <a:pt x="32650" y="15328"/>
                    <a:pt x="25009" y="17737"/>
                  </a:cubicBezTo>
                  <a:cubicBezTo>
                    <a:pt x="15985" y="20546"/>
                    <a:pt x="9956" y="34591"/>
                    <a:pt x="7147" y="41012"/>
                  </a:cubicBezTo>
                  <a:cubicBezTo>
                    <a:pt x="6941" y="41807"/>
                    <a:pt x="6135" y="42284"/>
                    <a:pt x="5351" y="42083"/>
                  </a:cubicBezTo>
                  <a:cubicBezTo>
                    <a:pt x="5268" y="42063"/>
                    <a:pt x="5206" y="42042"/>
                    <a:pt x="5144" y="42015"/>
                  </a:cubicBezTo>
                  <a:lnTo>
                    <a:pt x="1531" y="41012"/>
                  </a:lnTo>
                  <a:cubicBezTo>
                    <a:pt x="932" y="40810"/>
                    <a:pt x="333" y="40610"/>
                    <a:pt x="725" y="39406"/>
                  </a:cubicBezTo>
                  <a:cubicBezTo>
                    <a:pt x="2728" y="32184"/>
                    <a:pt x="9749" y="6300"/>
                    <a:pt x="10162" y="4093"/>
                  </a:cubicBezTo>
                  <a:cubicBezTo>
                    <a:pt x="10554" y="1884"/>
                    <a:pt x="11360" y="881"/>
                    <a:pt x="12165" y="881"/>
                  </a:cubicBezTo>
                  <a:cubicBezTo>
                    <a:pt x="13032" y="838"/>
                    <a:pt x="13900" y="1123"/>
                    <a:pt x="14581" y="1684"/>
                  </a:cubicBezTo>
                  <a:lnTo>
                    <a:pt x="17183" y="3490"/>
                  </a:lnTo>
                  <a:cubicBezTo>
                    <a:pt x="20445" y="6006"/>
                    <a:pt x="24514" y="7222"/>
                    <a:pt x="28623" y="6900"/>
                  </a:cubicBezTo>
                  <a:cubicBezTo>
                    <a:pt x="39257" y="7303"/>
                    <a:pt x="47703" y="8106"/>
                    <a:pt x="66556" y="8106"/>
                  </a:cubicBezTo>
                  <a:lnTo>
                    <a:pt x="76241" y="8106"/>
                  </a:lnTo>
                  <a:cubicBezTo>
                    <a:pt x="98109" y="8106"/>
                    <a:pt x="106741" y="7303"/>
                    <a:pt x="116384" y="6900"/>
                  </a:cubicBezTo>
                  <a:cubicBezTo>
                    <a:pt x="120060" y="6950"/>
                    <a:pt x="123673" y="5978"/>
                    <a:pt x="126833" y="4093"/>
                  </a:cubicBezTo>
                  <a:lnTo>
                    <a:pt x="130839" y="1684"/>
                  </a:lnTo>
                  <a:cubicBezTo>
                    <a:pt x="131541" y="1179"/>
                    <a:pt x="132388" y="902"/>
                    <a:pt x="133255" y="881"/>
                  </a:cubicBezTo>
                  <a:cubicBezTo>
                    <a:pt x="134246" y="881"/>
                    <a:pt x="134659" y="1443"/>
                    <a:pt x="135051" y="4093"/>
                  </a:cubicBezTo>
                  <a:cubicBezTo>
                    <a:pt x="135465" y="6741"/>
                    <a:pt x="139264" y="31381"/>
                    <a:pt x="140875" y="40209"/>
                  </a:cubicBezTo>
                  <a:cubicBezTo>
                    <a:pt x="140875" y="41212"/>
                    <a:pt x="140668" y="41613"/>
                    <a:pt x="139677" y="41815"/>
                  </a:cubicBezTo>
                  <a:lnTo>
                    <a:pt x="136456" y="42616"/>
                  </a:lnTo>
                  <a:cubicBezTo>
                    <a:pt x="135650" y="42818"/>
                    <a:pt x="135465" y="42616"/>
                    <a:pt x="134845" y="41212"/>
                  </a:cubicBezTo>
                  <a:cubicBezTo>
                    <a:pt x="133255" y="37200"/>
                    <a:pt x="127225" y="21950"/>
                    <a:pt x="120597" y="18740"/>
                  </a:cubicBezTo>
                  <a:cubicBezTo>
                    <a:pt x="114588" y="15731"/>
                    <a:pt x="95714" y="15328"/>
                    <a:pt x="85864" y="15328"/>
                  </a:cubicBezTo>
                  <a:lnTo>
                    <a:pt x="80247" y="15328"/>
                  </a:lnTo>
                  <a:lnTo>
                    <a:pt x="80247" y="72554"/>
                  </a:lnTo>
                  <a:cubicBezTo>
                    <a:pt x="80247" y="75322"/>
                    <a:pt x="80247" y="131545"/>
                    <a:pt x="80247" y="134955"/>
                  </a:cubicBezTo>
                  <a:cubicBezTo>
                    <a:pt x="80660" y="139970"/>
                    <a:pt x="82271" y="142980"/>
                    <a:pt x="87082" y="142980"/>
                  </a:cubicBezTo>
                  <a:lnTo>
                    <a:pt x="99720" y="142980"/>
                  </a:lnTo>
                  <a:cubicBezTo>
                    <a:pt x="101537" y="142980"/>
                    <a:pt x="101723" y="143543"/>
                    <a:pt x="101723" y="144947"/>
                  </a:cubicBezTo>
                  <a:lnTo>
                    <a:pt x="101723" y="149160"/>
                  </a:lnTo>
                  <a:cubicBezTo>
                    <a:pt x="101723" y="150163"/>
                    <a:pt x="101723" y="150766"/>
                    <a:pt x="99720" y="150766"/>
                  </a:cubicBezTo>
                  <a:cubicBezTo>
                    <a:pt x="97717" y="150766"/>
                    <a:pt x="91253" y="150163"/>
                    <a:pt x="71616" y="150163"/>
                  </a:cubicBezTo>
                  <a:cubicBezTo>
                    <a:pt x="51998" y="150163"/>
                    <a:pt x="43924" y="150766"/>
                    <a:pt x="41116" y="150766"/>
                  </a:cubicBezTo>
                  <a:cubicBezTo>
                    <a:pt x="39505" y="150766"/>
                    <a:pt x="39299" y="149963"/>
                    <a:pt x="39299" y="148759"/>
                  </a:cubicBezTo>
                  <a:lnTo>
                    <a:pt x="39299" y="144747"/>
                  </a:lnTo>
                  <a:cubicBezTo>
                    <a:pt x="39299" y="143341"/>
                    <a:pt x="39299" y="142780"/>
                    <a:pt x="40703" y="142780"/>
                  </a:cubicBezTo>
                  <a:lnTo>
                    <a:pt x="54352" y="142780"/>
                  </a:lnTo>
                  <a:cubicBezTo>
                    <a:pt x="57491" y="143133"/>
                    <a:pt x="60382" y="141019"/>
                    <a:pt x="60981" y="137925"/>
                  </a:cubicBezTo>
                  <a:cubicBezTo>
                    <a:pt x="61580" y="132106"/>
                    <a:pt x="61580" y="70506"/>
                    <a:pt x="61580" y="66655"/>
                  </a:cubicBezTo>
                  <a:close/>
                </a:path>
              </a:pathLst>
            </a:custGeom>
            <a:solidFill>
              <a:srgbClr val="285CED"/>
            </a:solidFill>
            <a:ln w="2063"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6B1E771D-117F-25B8-8949-F0DFD9FB629B}"/>
                </a:ext>
              </a:extLst>
            </p:cNvPr>
            <p:cNvSpPr/>
            <p:nvPr/>
          </p:nvSpPr>
          <p:spPr>
            <a:xfrm>
              <a:off x="1739882" y="-590428"/>
              <a:ext cx="41027" cy="40682"/>
            </a:xfrm>
            <a:custGeom>
              <a:avLst/>
              <a:gdLst>
                <a:gd name="connsiteX0" fmla="*/ 46359 w 146984"/>
                <a:gd name="connsiteY0" fmla="*/ 142414 h 145749"/>
                <a:gd name="connsiteX1" fmla="*/ 22282 w 146984"/>
                <a:gd name="connsiteY1" fmla="*/ 115488 h 145749"/>
                <a:gd name="connsiteX2" fmla="*/ 19060 w 146984"/>
                <a:gd name="connsiteY2" fmla="*/ 66729 h 145749"/>
                <a:gd name="connsiteX3" fmla="*/ 19060 w 146984"/>
                <a:gd name="connsiteY3" fmla="*/ 19136 h 145749"/>
                <a:gd name="connsiteX4" fmla="*/ 11441 w 146984"/>
                <a:gd name="connsiteY4" fmla="*/ 8902 h 145749"/>
                <a:gd name="connsiteX5" fmla="*/ 2004 w 146984"/>
                <a:gd name="connsiteY5" fmla="*/ 8902 h 145749"/>
                <a:gd name="connsiteX6" fmla="*/ 600 w 146984"/>
                <a:gd name="connsiteY6" fmla="*/ 7096 h 145749"/>
                <a:gd name="connsiteX7" fmla="*/ 600 w 146984"/>
                <a:gd name="connsiteY7" fmla="*/ 2683 h 145749"/>
                <a:gd name="connsiteX8" fmla="*/ 2417 w 146984"/>
                <a:gd name="connsiteY8" fmla="*/ 1077 h 145749"/>
                <a:gd name="connsiteX9" fmla="*/ 29901 w 146984"/>
                <a:gd name="connsiteY9" fmla="*/ 1680 h 145749"/>
                <a:gd name="connsiteX10" fmla="*/ 57448 w 146984"/>
                <a:gd name="connsiteY10" fmla="*/ 1077 h 145749"/>
                <a:gd name="connsiteX11" fmla="*/ 59245 w 146984"/>
                <a:gd name="connsiteY11" fmla="*/ 2281 h 145749"/>
                <a:gd name="connsiteX12" fmla="*/ 59245 w 146984"/>
                <a:gd name="connsiteY12" fmla="*/ 7499 h 145749"/>
                <a:gd name="connsiteX13" fmla="*/ 57655 w 146984"/>
                <a:gd name="connsiteY13" fmla="*/ 8902 h 145749"/>
                <a:gd name="connsiteX14" fmla="*/ 47619 w 146984"/>
                <a:gd name="connsiteY14" fmla="*/ 8902 h 145749"/>
                <a:gd name="connsiteX15" fmla="*/ 37934 w 146984"/>
                <a:gd name="connsiteY15" fmla="*/ 17130 h 145749"/>
                <a:gd name="connsiteX16" fmla="*/ 37583 w 146984"/>
                <a:gd name="connsiteY16" fmla="*/ 43214 h 145749"/>
                <a:gd name="connsiteX17" fmla="*/ 37583 w 146984"/>
                <a:gd name="connsiteY17" fmla="*/ 56456 h 145749"/>
                <a:gd name="connsiteX18" fmla="*/ 38574 w 146984"/>
                <a:gd name="connsiteY18" fmla="*/ 99034 h 145749"/>
                <a:gd name="connsiteX19" fmla="*/ 44955 w 146984"/>
                <a:gd name="connsiteY19" fmla="*/ 124516 h 145749"/>
                <a:gd name="connsiteX20" fmla="*/ 77086 w 146984"/>
                <a:gd name="connsiteY20" fmla="*/ 138963 h 145749"/>
                <a:gd name="connsiteX21" fmla="*/ 107193 w 146984"/>
                <a:gd name="connsiteY21" fmla="*/ 127928 h 145749"/>
                <a:gd name="connsiteX22" fmla="*/ 117663 w 146984"/>
                <a:gd name="connsiteY22" fmla="*/ 92613 h 145749"/>
                <a:gd name="connsiteX23" fmla="*/ 117663 w 146984"/>
                <a:gd name="connsiteY23" fmla="*/ 49433 h 145749"/>
                <a:gd name="connsiteX24" fmla="*/ 116630 w 146984"/>
                <a:gd name="connsiteY24" fmla="*/ 17530 h 145749"/>
                <a:gd name="connsiteX25" fmla="*/ 107586 w 146984"/>
                <a:gd name="connsiteY25" fmla="*/ 8702 h 145749"/>
                <a:gd name="connsiteX26" fmla="*/ 98747 w 146984"/>
                <a:gd name="connsiteY26" fmla="*/ 8702 h 145749"/>
                <a:gd name="connsiteX27" fmla="*/ 97343 w 146984"/>
                <a:gd name="connsiteY27" fmla="*/ 7096 h 145749"/>
                <a:gd name="connsiteX28" fmla="*/ 97343 w 146984"/>
                <a:gd name="connsiteY28" fmla="*/ 2281 h 145749"/>
                <a:gd name="connsiteX29" fmla="*/ 98747 w 146984"/>
                <a:gd name="connsiteY29" fmla="*/ 877 h 145749"/>
                <a:gd name="connsiteX30" fmla="*/ 123486 w 146984"/>
                <a:gd name="connsiteY30" fmla="*/ 1480 h 145749"/>
                <a:gd name="connsiteX31" fmla="*/ 145560 w 146984"/>
                <a:gd name="connsiteY31" fmla="*/ 877 h 145749"/>
                <a:gd name="connsiteX32" fmla="*/ 147584 w 146984"/>
                <a:gd name="connsiteY32" fmla="*/ 2281 h 145749"/>
                <a:gd name="connsiteX33" fmla="*/ 147584 w 146984"/>
                <a:gd name="connsiteY33" fmla="*/ 6696 h 145749"/>
                <a:gd name="connsiteX34" fmla="*/ 146366 w 146984"/>
                <a:gd name="connsiteY34" fmla="*/ 8702 h 145749"/>
                <a:gd name="connsiteX35" fmla="*/ 138333 w 146984"/>
                <a:gd name="connsiteY35" fmla="*/ 8702 h 145749"/>
                <a:gd name="connsiteX36" fmla="*/ 129660 w 146984"/>
                <a:gd name="connsiteY36" fmla="*/ 16727 h 145749"/>
                <a:gd name="connsiteX37" fmla="*/ 129268 w 146984"/>
                <a:gd name="connsiteY37" fmla="*/ 50075 h 145749"/>
                <a:gd name="connsiteX38" fmla="*/ 128256 w 146984"/>
                <a:gd name="connsiteY38" fmla="*/ 95823 h 145749"/>
                <a:gd name="connsiteX39" fmla="*/ 111406 w 146984"/>
                <a:gd name="connsiteY39" fmla="*/ 134550 h 145749"/>
                <a:gd name="connsiteX40" fmla="*/ 73658 w 146984"/>
                <a:gd name="connsiteY40" fmla="*/ 146588 h 145749"/>
                <a:gd name="connsiteX41" fmla="*/ 46359 w 146984"/>
                <a:gd name="connsiteY41" fmla="*/ 142414 h 145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6984" h="145749">
                  <a:moveTo>
                    <a:pt x="46359" y="142414"/>
                  </a:moveTo>
                  <a:cubicBezTo>
                    <a:pt x="34155" y="138282"/>
                    <a:pt x="25028" y="128064"/>
                    <a:pt x="22282" y="115488"/>
                  </a:cubicBezTo>
                  <a:cubicBezTo>
                    <a:pt x="19866" y="106459"/>
                    <a:pt x="19060" y="93015"/>
                    <a:pt x="19060" y="66729"/>
                  </a:cubicBezTo>
                  <a:lnTo>
                    <a:pt x="19060" y="19136"/>
                  </a:lnTo>
                  <a:cubicBezTo>
                    <a:pt x="19060" y="12114"/>
                    <a:pt x="17656" y="8902"/>
                    <a:pt x="11441" y="8902"/>
                  </a:cubicBezTo>
                  <a:lnTo>
                    <a:pt x="2004" y="8902"/>
                  </a:lnTo>
                  <a:cubicBezTo>
                    <a:pt x="806" y="8902"/>
                    <a:pt x="600" y="8502"/>
                    <a:pt x="600" y="7096"/>
                  </a:cubicBezTo>
                  <a:lnTo>
                    <a:pt x="600" y="2683"/>
                  </a:lnTo>
                  <a:cubicBezTo>
                    <a:pt x="600" y="1480"/>
                    <a:pt x="806" y="1077"/>
                    <a:pt x="2417" y="1077"/>
                  </a:cubicBezTo>
                  <a:cubicBezTo>
                    <a:pt x="4007" y="1077"/>
                    <a:pt x="14455" y="1680"/>
                    <a:pt x="29901" y="1680"/>
                  </a:cubicBezTo>
                  <a:cubicBezTo>
                    <a:pt x="45368" y="1680"/>
                    <a:pt x="55239" y="1077"/>
                    <a:pt x="57448" y="1077"/>
                  </a:cubicBezTo>
                  <a:cubicBezTo>
                    <a:pt x="59059" y="1077"/>
                    <a:pt x="59245" y="1480"/>
                    <a:pt x="59245" y="2281"/>
                  </a:cubicBezTo>
                  <a:lnTo>
                    <a:pt x="59245" y="7499"/>
                  </a:lnTo>
                  <a:cubicBezTo>
                    <a:pt x="59245" y="8502"/>
                    <a:pt x="59245" y="8902"/>
                    <a:pt x="57655" y="8902"/>
                  </a:cubicBezTo>
                  <a:lnTo>
                    <a:pt x="47619" y="8902"/>
                  </a:lnTo>
                  <a:cubicBezTo>
                    <a:pt x="42663" y="8578"/>
                    <a:pt x="38409" y="12221"/>
                    <a:pt x="37934" y="17130"/>
                  </a:cubicBezTo>
                  <a:cubicBezTo>
                    <a:pt x="37728" y="18936"/>
                    <a:pt x="37583" y="32980"/>
                    <a:pt x="37583" y="43214"/>
                  </a:cubicBezTo>
                  <a:lnTo>
                    <a:pt x="37583" y="56456"/>
                  </a:lnTo>
                  <a:cubicBezTo>
                    <a:pt x="37583" y="67131"/>
                    <a:pt x="38368" y="92574"/>
                    <a:pt x="38574" y="99034"/>
                  </a:cubicBezTo>
                  <a:cubicBezTo>
                    <a:pt x="38347" y="107956"/>
                    <a:pt x="40536" y="116771"/>
                    <a:pt x="44955" y="124516"/>
                  </a:cubicBezTo>
                  <a:cubicBezTo>
                    <a:pt x="52430" y="135351"/>
                    <a:pt x="65274" y="138963"/>
                    <a:pt x="77086" y="138963"/>
                  </a:cubicBezTo>
                  <a:cubicBezTo>
                    <a:pt x="88154" y="139324"/>
                    <a:pt x="98954" y="135367"/>
                    <a:pt x="107193" y="127928"/>
                  </a:cubicBezTo>
                  <a:cubicBezTo>
                    <a:pt x="115226" y="119500"/>
                    <a:pt x="117663" y="107462"/>
                    <a:pt x="117663" y="92613"/>
                  </a:cubicBezTo>
                  <a:lnTo>
                    <a:pt x="117663" y="49433"/>
                  </a:lnTo>
                  <a:cubicBezTo>
                    <a:pt x="117663" y="34184"/>
                    <a:pt x="117229" y="22546"/>
                    <a:pt x="116630" y="17530"/>
                  </a:cubicBezTo>
                  <a:cubicBezTo>
                    <a:pt x="116548" y="12603"/>
                    <a:pt x="112521" y="8659"/>
                    <a:pt x="107586" y="8702"/>
                  </a:cubicBezTo>
                  <a:lnTo>
                    <a:pt x="98747" y="8702"/>
                  </a:lnTo>
                  <a:cubicBezTo>
                    <a:pt x="97550" y="8702"/>
                    <a:pt x="97343" y="8101"/>
                    <a:pt x="97343" y="7096"/>
                  </a:cubicBezTo>
                  <a:lnTo>
                    <a:pt x="97343" y="2281"/>
                  </a:lnTo>
                  <a:cubicBezTo>
                    <a:pt x="97343" y="1277"/>
                    <a:pt x="97343" y="877"/>
                    <a:pt x="98747" y="877"/>
                  </a:cubicBezTo>
                  <a:cubicBezTo>
                    <a:pt x="100812" y="877"/>
                    <a:pt x="110002" y="1480"/>
                    <a:pt x="123486" y="1480"/>
                  </a:cubicBezTo>
                  <a:cubicBezTo>
                    <a:pt x="136970" y="1480"/>
                    <a:pt x="143558" y="877"/>
                    <a:pt x="145560" y="877"/>
                  </a:cubicBezTo>
                  <a:cubicBezTo>
                    <a:pt x="147584" y="877"/>
                    <a:pt x="147584" y="1680"/>
                    <a:pt x="147584" y="2281"/>
                  </a:cubicBezTo>
                  <a:lnTo>
                    <a:pt x="147584" y="6696"/>
                  </a:lnTo>
                  <a:cubicBezTo>
                    <a:pt x="147584" y="7899"/>
                    <a:pt x="147584" y="8702"/>
                    <a:pt x="146366" y="8702"/>
                  </a:cubicBezTo>
                  <a:lnTo>
                    <a:pt x="138333" y="8702"/>
                  </a:lnTo>
                  <a:cubicBezTo>
                    <a:pt x="130879" y="8702"/>
                    <a:pt x="130321" y="14321"/>
                    <a:pt x="129660" y="16727"/>
                  </a:cubicBezTo>
                  <a:cubicBezTo>
                    <a:pt x="129020" y="19136"/>
                    <a:pt x="129268" y="47227"/>
                    <a:pt x="129268" y="50075"/>
                  </a:cubicBezTo>
                  <a:cubicBezTo>
                    <a:pt x="129268" y="52926"/>
                    <a:pt x="128917" y="87998"/>
                    <a:pt x="128256" y="95823"/>
                  </a:cubicBezTo>
                  <a:cubicBezTo>
                    <a:pt x="127058" y="112278"/>
                    <a:pt x="122639" y="124919"/>
                    <a:pt x="111406" y="134550"/>
                  </a:cubicBezTo>
                  <a:cubicBezTo>
                    <a:pt x="103373" y="141972"/>
                    <a:pt x="91334" y="146588"/>
                    <a:pt x="73658" y="146588"/>
                  </a:cubicBezTo>
                  <a:cubicBezTo>
                    <a:pt x="64387" y="146885"/>
                    <a:pt x="55115" y="145473"/>
                    <a:pt x="46359" y="142414"/>
                  </a:cubicBezTo>
                  <a:close/>
                </a:path>
              </a:pathLst>
            </a:custGeom>
            <a:solidFill>
              <a:srgbClr val="285CED"/>
            </a:solidFill>
            <a:ln w="2063"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4F0E2328-F04B-A84F-2075-5B129039DB80}"/>
                </a:ext>
              </a:extLst>
            </p:cNvPr>
            <p:cNvSpPr/>
            <p:nvPr/>
          </p:nvSpPr>
          <p:spPr>
            <a:xfrm>
              <a:off x="1783100" y="-592277"/>
              <a:ext cx="39222" cy="41837"/>
            </a:xfrm>
            <a:custGeom>
              <a:avLst/>
              <a:gdLst>
                <a:gd name="connsiteX0" fmla="*/ 61781 w 140518"/>
                <a:gd name="connsiteY0" fmla="*/ 15328 h 149888"/>
                <a:gd name="connsiteX1" fmla="*/ 56763 w 140518"/>
                <a:gd name="connsiteY1" fmla="*/ 15328 h 149888"/>
                <a:gd name="connsiteX2" fmla="*/ 25066 w 140518"/>
                <a:gd name="connsiteY2" fmla="*/ 17737 h 149888"/>
                <a:gd name="connsiteX3" fmla="*/ 7183 w 140518"/>
                <a:gd name="connsiteY3" fmla="*/ 41012 h 149888"/>
                <a:gd name="connsiteX4" fmla="*/ 5387 w 140518"/>
                <a:gd name="connsiteY4" fmla="*/ 42083 h 149888"/>
                <a:gd name="connsiteX5" fmla="*/ 5180 w 140518"/>
                <a:gd name="connsiteY5" fmla="*/ 42015 h 149888"/>
                <a:gd name="connsiteX6" fmla="*/ 1567 w 140518"/>
                <a:gd name="connsiteY6" fmla="*/ 41012 h 149888"/>
                <a:gd name="connsiteX7" fmla="*/ 720 w 140518"/>
                <a:gd name="connsiteY7" fmla="*/ 39406 h 149888"/>
                <a:gd name="connsiteX8" fmla="*/ 10198 w 140518"/>
                <a:gd name="connsiteY8" fmla="*/ 4093 h 149888"/>
                <a:gd name="connsiteX9" fmla="*/ 12201 w 140518"/>
                <a:gd name="connsiteY9" fmla="*/ 881 h 149888"/>
                <a:gd name="connsiteX10" fmla="*/ 14618 w 140518"/>
                <a:gd name="connsiteY10" fmla="*/ 1684 h 149888"/>
                <a:gd name="connsiteX11" fmla="*/ 17219 w 140518"/>
                <a:gd name="connsiteY11" fmla="*/ 3490 h 149888"/>
                <a:gd name="connsiteX12" fmla="*/ 28680 w 140518"/>
                <a:gd name="connsiteY12" fmla="*/ 6900 h 149888"/>
                <a:gd name="connsiteX13" fmla="*/ 66655 w 140518"/>
                <a:gd name="connsiteY13" fmla="*/ 8106 h 149888"/>
                <a:gd name="connsiteX14" fmla="*/ 76236 w 140518"/>
                <a:gd name="connsiteY14" fmla="*/ 8106 h 149888"/>
                <a:gd name="connsiteX15" fmla="*/ 116627 w 140518"/>
                <a:gd name="connsiteY15" fmla="*/ 6900 h 149888"/>
                <a:gd name="connsiteX16" fmla="*/ 127076 w 140518"/>
                <a:gd name="connsiteY16" fmla="*/ 4093 h 149888"/>
                <a:gd name="connsiteX17" fmla="*/ 131082 w 140518"/>
                <a:gd name="connsiteY17" fmla="*/ 1684 h 149888"/>
                <a:gd name="connsiteX18" fmla="*/ 133498 w 140518"/>
                <a:gd name="connsiteY18" fmla="*/ 881 h 149888"/>
                <a:gd name="connsiteX19" fmla="*/ 135294 w 140518"/>
                <a:gd name="connsiteY19" fmla="*/ 4093 h 149888"/>
                <a:gd name="connsiteX20" fmla="*/ 141118 w 140518"/>
                <a:gd name="connsiteY20" fmla="*/ 40209 h 149888"/>
                <a:gd name="connsiteX21" fmla="*/ 139920 w 140518"/>
                <a:gd name="connsiteY21" fmla="*/ 41815 h 149888"/>
                <a:gd name="connsiteX22" fmla="*/ 136698 w 140518"/>
                <a:gd name="connsiteY22" fmla="*/ 42616 h 149888"/>
                <a:gd name="connsiteX23" fmla="*/ 135088 w 140518"/>
                <a:gd name="connsiteY23" fmla="*/ 41212 h 149888"/>
                <a:gd name="connsiteX24" fmla="*/ 120840 w 140518"/>
                <a:gd name="connsiteY24" fmla="*/ 18740 h 149888"/>
                <a:gd name="connsiteX25" fmla="*/ 86086 w 140518"/>
                <a:gd name="connsiteY25" fmla="*/ 15328 h 149888"/>
                <a:gd name="connsiteX26" fmla="*/ 80469 w 140518"/>
                <a:gd name="connsiteY26" fmla="*/ 15328 h 149888"/>
                <a:gd name="connsiteX27" fmla="*/ 80469 w 140518"/>
                <a:gd name="connsiteY27" fmla="*/ 72554 h 149888"/>
                <a:gd name="connsiteX28" fmla="*/ 80697 w 140518"/>
                <a:gd name="connsiteY28" fmla="*/ 134955 h 149888"/>
                <a:gd name="connsiteX29" fmla="*/ 87532 w 140518"/>
                <a:gd name="connsiteY29" fmla="*/ 142980 h 149888"/>
                <a:gd name="connsiteX30" fmla="*/ 100169 w 140518"/>
                <a:gd name="connsiteY30" fmla="*/ 142980 h 149888"/>
                <a:gd name="connsiteX31" fmla="*/ 102172 w 140518"/>
                <a:gd name="connsiteY31" fmla="*/ 144947 h 149888"/>
                <a:gd name="connsiteX32" fmla="*/ 102172 w 140518"/>
                <a:gd name="connsiteY32" fmla="*/ 149160 h 149888"/>
                <a:gd name="connsiteX33" fmla="*/ 100169 w 140518"/>
                <a:gd name="connsiteY33" fmla="*/ 150766 h 149888"/>
                <a:gd name="connsiteX34" fmla="*/ 72065 w 140518"/>
                <a:gd name="connsiteY34" fmla="*/ 150163 h 149888"/>
                <a:gd name="connsiteX35" fmla="*/ 41524 w 140518"/>
                <a:gd name="connsiteY35" fmla="*/ 150766 h 149888"/>
                <a:gd name="connsiteX36" fmla="*/ 39707 w 140518"/>
                <a:gd name="connsiteY36" fmla="*/ 148759 h 149888"/>
                <a:gd name="connsiteX37" fmla="*/ 39707 w 140518"/>
                <a:gd name="connsiteY37" fmla="*/ 144747 h 149888"/>
                <a:gd name="connsiteX38" fmla="*/ 41111 w 140518"/>
                <a:gd name="connsiteY38" fmla="*/ 142780 h 149888"/>
                <a:gd name="connsiteX39" fmla="*/ 54760 w 140518"/>
                <a:gd name="connsiteY39" fmla="*/ 142780 h 149888"/>
                <a:gd name="connsiteX40" fmla="*/ 61389 w 140518"/>
                <a:gd name="connsiteY40" fmla="*/ 137925 h 149888"/>
                <a:gd name="connsiteX41" fmla="*/ 61988 w 140518"/>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518" h="149888">
                  <a:moveTo>
                    <a:pt x="61781" y="15328"/>
                  </a:moveTo>
                  <a:lnTo>
                    <a:pt x="56763" y="15328"/>
                  </a:lnTo>
                  <a:cubicBezTo>
                    <a:pt x="50341" y="15328"/>
                    <a:pt x="32686" y="15328"/>
                    <a:pt x="25066" y="17737"/>
                  </a:cubicBezTo>
                  <a:cubicBezTo>
                    <a:pt x="16022" y="20546"/>
                    <a:pt x="10012" y="34591"/>
                    <a:pt x="7183" y="41012"/>
                  </a:cubicBezTo>
                  <a:cubicBezTo>
                    <a:pt x="6998" y="41807"/>
                    <a:pt x="6192" y="42284"/>
                    <a:pt x="5387" y="42083"/>
                  </a:cubicBezTo>
                  <a:cubicBezTo>
                    <a:pt x="5304" y="42063"/>
                    <a:pt x="5263" y="42042"/>
                    <a:pt x="5180" y="42015"/>
                  </a:cubicBezTo>
                  <a:lnTo>
                    <a:pt x="1567" y="41012"/>
                  </a:lnTo>
                  <a:cubicBezTo>
                    <a:pt x="968" y="40810"/>
                    <a:pt x="328" y="40610"/>
                    <a:pt x="720" y="39406"/>
                  </a:cubicBezTo>
                  <a:cubicBezTo>
                    <a:pt x="2785" y="32184"/>
                    <a:pt x="9806" y="6300"/>
                    <a:pt x="10198" y="4093"/>
                  </a:cubicBezTo>
                  <a:cubicBezTo>
                    <a:pt x="10611" y="1884"/>
                    <a:pt x="11417" y="881"/>
                    <a:pt x="12201" y="881"/>
                  </a:cubicBezTo>
                  <a:cubicBezTo>
                    <a:pt x="13089" y="838"/>
                    <a:pt x="13936" y="1123"/>
                    <a:pt x="14618" y="1684"/>
                  </a:cubicBezTo>
                  <a:lnTo>
                    <a:pt x="17219" y="3490"/>
                  </a:lnTo>
                  <a:cubicBezTo>
                    <a:pt x="20482" y="6006"/>
                    <a:pt x="24571" y="7222"/>
                    <a:pt x="28680" y="6900"/>
                  </a:cubicBezTo>
                  <a:cubicBezTo>
                    <a:pt x="39315" y="7303"/>
                    <a:pt x="47740" y="8106"/>
                    <a:pt x="66655" y="8106"/>
                  </a:cubicBezTo>
                  <a:lnTo>
                    <a:pt x="76236" y="8106"/>
                  </a:lnTo>
                  <a:cubicBezTo>
                    <a:pt x="98166" y="8106"/>
                    <a:pt x="106798" y="7303"/>
                    <a:pt x="116627" y="6900"/>
                  </a:cubicBezTo>
                  <a:cubicBezTo>
                    <a:pt x="120282" y="6950"/>
                    <a:pt x="123937" y="5978"/>
                    <a:pt x="127076" y="4093"/>
                  </a:cubicBezTo>
                  <a:lnTo>
                    <a:pt x="131082" y="1684"/>
                  </a:lnTo>
                  <a:cubicBezTo>
                    <a:pt x="131805" y="1179"/>
                    <a:pt x="132610" y="902"/>
                    <a:pt x="133498" y="881"/>
                  </a:cubicBezTo>
                  <a:cubicBezTo>
                    <a:pt x="134489" y="881"/>
                    <a:pt x="134902" y="1443"/>
                    <a:pt x="135294" y="4093"/>
                  </a:cubicBezTo>
                  <a:cubicBezTo>
                    <a:pt x="135707" y="6741"/>
                    <a:pt x="139321" y="31381"/>
                    <a:pt x="141118" y="40209"/>
                  </a:cubicBezTo>
                  <a:cubicBezTo>
                    <a:pt x="141118" y="41212"/>
                    <a:pt x="140911" y="41613"/>
                    <a:pt x="139920" y="41815"/>
                  </a:cubicBezTo>
                  <a:lnTo>
                    <a:pt x="136698" y="42616"/>
                  </a:lnTo>
                  <a:cubicBezTo>
                    <a:pt x="135893" y="42818"/>
                    <a:pt x="135707" y="42616"/>
                    <a:pt x="135088" y="41212"/>
                  </a:cubicBezTo>
                  <a:cubicBezTo>
                    <a:pt x="133498" y="37200"/>
                    <a:pt x="127468" y="21950"/>
                    <a:pt x="120840" y="18740"/>
                  </a:cubicBezTo>
                  <a:cubicBezTo>
                    <a:pt x="114831" y="15731"/>
                    <a:pt x="95957" y="15328"/>
                    <a:pt x="86086" y="15328"/>
                  </a:cubicBezTo>
                  <a:lnTo>
                    <a:pt x="80469" y="15328"/>
                  </a:lnTo>
                  <a:lnTo>
                    <a:pt x="80469" y="72554"/>
                  </a:lnTo>
                  <a:cubicBezTo>
                    <a:pt x="80469" y="75322"/>
                    <a:pt x="80469" y="131545"/>
                    <a:pt x="80697" y="134955"/>
                  </a:cubicBezTo>
                  <a:cubicBezTo>
                    <a:pt x="81110" y="139970"/>
                    <a:pt x="82700" y="142980"/>
                    <a:pt x="87532" y="142980"/>
                  </a:cubicBezTo>
                  <a:lnTo>
                    <a:pt x="100169" y="142980"/>
                  </a:lnTo>
                  <a:cubicBezTo>
                    <a:pt x="101987" y="142980"/>
                    <a:pt x="102172" y="143543"/>
                    <a:pt x="102172" y="144947"/>
                  </a:cubicBezTo>
                  <a:lnTo>
                    <a:pt x="102172" y="149160"/>
                  </a:lnTo>
                  <a:cubicBezTo>
                    <a:pt x="102172" y="150163"/>
                    <a:pt x="102172" y="150766"/>
                    <a:pt x="100169" y="150766"/>
                  </a:cubicBezTo>
                  <a:cubicBezTo>
                    <a:pt x="98166" y="150766"/>
                    <a:pt x="91744" y="150163"/>
                    <a:pt x="72065" y="150163"/>
                  </a:cubicBezTo>
                  <a:cubicBezTo>
                    <a:pt x="52406" y="150163"/>
                    <a:pt x="44332" y="150766"/>
                    <a:pt x="41524" y="150766"/>
                  </a:cubicBezTo>
                  <a:cubicBezTo>
                    <a:pt x="39913" y="150766"/>
                    <a:pt x="39707" y="149963"/>
                    <a:pt x="39707" y="148759"/>
                  </a:cubicBezTo>
                  <a:lnTo>
                    <a:pt x="39707" y="144747"/>
                  </a:lnTo>
                  <a:cubicBezTo>
                    <a:pt x="39707" y="143341"/>
                    <a:pt x="39707" y="142780"/>
                    <a:pt x="41111" y="142780"/>
                  </a:cubicBezTo>
                  <a:lnTo>
                    <a:pt x="54760" y="142780"/>
                  </a:lnTo>
                  <a:cubicBezTo>
                    <a:pt x="57899" y="143133"/>
                    <a:pt x="60790" y="141019"/>
                    <a:pt x="61389" y="137925"/>
                  </a:cubicBezTo>
                  <a:cubicBezTo>
                    <a:pt x="61988" y="132106"/>
                    <a:pt x="61988" y="70506"/>
                    <a:pt x="61988" y="66655"/>
                  </a:cubicBezTo>
                  <a:close/>
                </a:path>
              </a:pathLst>
            </a:custGeom>
            <a:solidFill>
              <a:srgbClr val="285CED"/>
            </a:solidFill>
            <a:ln w="2063"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2952109E-EE6D-9384-83D4-115081CD34DE}"/>
                </a:ext>
              </a:extLst>
            </p:cNvPr>
            <p:cNvSpPr/>
            <p:nvPr/>
          </p:nvSpPr>
          <p:spPr>
            <a:xfrm>
              <a:off x="1826023" y="-590428"/>
              <a:ext cx="34417" cy="39953"/>
            </a:xfrm>
            <a:custGeom>
              <a:avLst/>
              <a:gdLst>
                <a:gd name="connsiteX0" fmla="*/ 39132 w 123305"/>
                <a:gd name="connsiteY0" fmla="*/ 66729 h 143136"/>
                <a:gd name="connsiteX1" fmla="*/ 64676 w 123305"/>
                <a:gd name="connsiteY1" fmla="*/ 65525 h 143136"/>
                <a:gd name="connsiteX2" fmla="*/ 73906 w 123305"/>
                <a:gd name="connsiteY2" fmla="*/ 56658 h 143136"/>
                <a:gd name="connsiteX3" fmla="*/ 75496 w 123305"/>
                <a:gd name="connsiteY3" fmla="*/ 46826 h 143136"/>
                <a:gd name="connsiteX4" fmla="*/ 76673 w 123305"/>
                <a:gd name="connsiteY4" fmla="*/ 45421 h 143136"/>
                <a:gd name="connsiteX5" fmla="*/ 76921 w 123305"/>
                <a:gd name="connsiteY5" fmla="*/ 45421 h 143136"/>
                <a:gd name="connsiteX6" fmla="*/ 81939 w 123305"/>
                <a:gd name="connsiteY6" fmla="*/ 45621 h 143136"/>
                <a:gd name="connsiteX7" fmla="*/ 83219 w 123305"/>
                <a:gd name="connsiteY7" fmla="*/ 46752 h 143136"/>
                <a:gd name="connsiteX8" fmla="*/ 83136 w 123305"/>
                <a:gd name="connsiteY8" fmla="*/ 47227 h 143136"/>
                <a:gd name="connsiteX9" fmla="*/ 82538 w 123305"/>
                <a:gd name="connsiteY9" fmla="*/ 70102 h 143136"/>
                <a:gd name="connsiteX10" fmla="*/ 83735 w 123305"/>
                <a:gd name="connsiteY10" fmla="*/ 91009 h 143136"/>
                <a:gd name="connsiteX11" fmla="*/ 82579 w 123305"/>
                <a:gd name="connsiteY11" fmla="*/ 92609 h 143136"/>
                <a:gd name="connsiteX12" fmla="*/ 82538 w 123305"/>
                <a:gd name="connsiteY12" fmla="*/ 92613 h 143136"/>
                <a:gd name="connsiteX13" fmla="*/ 78119 w 123305"/>
                <a:gd name="connsiteY13" fmla="*/ 93216 h 143136"/>
                <a:gd name="connsiteX14" fmla="*/ 76508 w 123305"/>
                <a:gd name="connsiteY14" fmla="*/ 91410 h 143136"/>
                <a:gd name="connsiteX15" fmla="*/ 74298 w 123305"/>
                <a:gd name="connsiteY15" fmla="*/ 81979 h 143136"/>
                <a:gd name="connsiteX16" fmla="*/ 65667 w 123305"/>
                <a:gd name="connsiteY16" fmla="*/ 73953 h 143136"/>
                <a:gd name="connsiteX17" fmla="*/ 39132 w 123305"/>
                <a:gd name="connsiteY17" fmla="*/ 72950 h 143136"/>
                <a:gd name="connsiteX18" fmla="*/ 39132 w 123305"/>
                <a:gd name="connsiteY18" fmla="*/ 85391 h 143136"/>
                <a:gd name="connsiteX19" fmla="*/ 39566 w 123305"/>
                <a:gd name="connsiteY19" fmla="*/ 119700 h 143136"/>
                <a:gd name="connsiteX20" fmla="*/ 51026 w 123305"/>
                <a:gd name="connsiteY20" fmla="*/ 135351 h 143136"/>
                <a:gd name="connsiteX21" fmla="*/ 65874 w 123305"/>
                <a:gd name="connsiteY21" fmla="*/ 136756 h 143136"/>
                <a:gd name="connsiteX22" fmla="*/ 83529 w 123305"/>
                <a:gd name="connsiteY22" fmla="*/ 136195 h 143136"/>
                <a:gd name="connsiteX23" fmla="*/ 100999 w 123305"/>
                <a:gd name="connsiteY23" fmla="*/ 129132 h 143136"/>
                <a:gd name="connsiteX24" fmla="*/ 117498 w 123305"/>
                <a:gd name="connsiteY24" fmla="*/ 108063 h 143136"/>
                <a:gd name="connsiteX25" fmla="*/ 119872 w 123305"/>
                <a:gd name="connsiteY25" fmla="*/ 106860 h 143136"/>
                <a:gd name="connsiteX26" fmla="*/ 123115 w 123305"/>
                <a:gd name="connsiteY26" fmla="*/ 108666 h 143136"/>
                <a:gd name="connsiteX27" fmla="*/ 123527 w 123305"/>
                <a:gd name="connsiteY27" fmla="*/ 111475 h 143136"/>
                <a:gd name="connsiteX28" fmla="*/ 112852 w 123305"/>
                <a:gd name="connsiteY28" fmla="*/ 140969 h 143136"/>
                <a:gd name="connsiteX29" fmla="*/ 108432 w 123305"/>
                <a:gd name="connsiteY29" fmla="*/ 143979 h 143136"/>
                <a:gd name="connsiteX30" fmla="*/ 90963 w 123305"/>
                <a:gd name="connsiteY30" fmla="*/ 143578 h 143136"/>
                <a:gd name="connsiteX31" fmla="*/ 28126 w 123305"/>
                <a:gd name="connsiteY31" fmla="*/ 143378 h 143136"/>
                <a:gd name="connsiteX32" fmla="*/ 11028 w 123305"/>
                <a:gd name="connsiteY32" fmla="*/ 143578 h 143136"/>
                <a:gd name="connsiteX33" fmla="*/ 2396 w 123305"/>
                <a:gd name="connsiteY33" fmla="*/ 143979 h 143136"/>
                <a:gd name="connsiteX34" fmla="*/ 600 w 123305"/>
                <a:gd name="connsiteY34" fmla="*/ 142614 h 143136"/>
                <a:gd name="connsiteX35" fmla="*/ 600 w 123305"/>
                <a:gd name="connsiteY35" fmla="*/ 137157 h 143136"/>
                <a:gd name="connsiteX36" fmla="*/ 2603 w 123305"/>
                <a:gd name="connsiteY36" fmla="*/ 136195 h 143136"/>
                <a:gd name="connsiteX37" fmla="*/ 10636 w 123305"/>
                <a:gd name="connsiteY37" fmla="*/ 136195 h 143136"/>
                <a:gd name="connsiteX38" fmla="*/ 20671 w 123305"/>
                <a:gd name="connsiteY38" fmla="*/ 127325 h 143136"/>
                <a:gd name="connsiteX39" fmla="*/ 20671 w 123305"/>
                <a:gd name="connsiteY39" fmla="*/ 60268 h 143136"/>
                <a:gd name="connsiteX40" fmla="*/ 20072 w 123305"/>
                <a:gd name="connsiteY40" fmla="*/ 16527 h 143136"/>
                <a:gd name="connsiteX41" fmla="*/ 9830 w 123305"/>
                <a:gd name="connsiteY41" fmla="*/ 8502 h 143136"/>
                <a:gd name="connsiteX42" fmla="*/ 2603 w 123305"/>
                <a:gd name="connsiteY42" fmla="*/ 8502 h 143136"/>
                <a:gd name="connsiteX43" fmla="*/ 992 w 123305"/>
                <a:gd name="connsiteY43" fmla="*/ 7096 h 143136"/>
                <a:gd name="connsiteX44" fmla="*/ 992 w 123305"/>
                <a:gd name="connsiteY44" fmla="*/ 1880 h 143136"/>
                <a:gd name="connsiteX45" fmla="*/ 2396 w 123305"/>
                <a:gd name="connsiteY45" fmla="*/ 877 h 143136"/>
                <a:gd name="connsiteX46" fmla="*/ 27135 w 123305"/>
                <a:gd name="connsiteY46" fmla="*/ 1480 h 143136"/>
                <a:gd name="connsiteX47" fmla="*/ 35931 w 123305"/>
                <a:gd name="connsiteY47" fmla="*/ 1480 h 143136"/>
                <a:gd name="connsiteX48" fmla="*/ 95588 w 123305"/>
                <a:gd name="connsiteY48" fmla="*/ 1277 h 143136"/>
                <a:gd name="connsiteX49" fmla="*/ 103601 w 123305"/>
                <a:gd name="connsiteY49" fmla="*/ 877 h 143136"/>
                <a:gd name="connsiteX50" fmla="*/ 105211 w 123305"/>
                <a:gd name="connsiteY50" fmla="*/ 1880 h 143136"/>
                <a:gd name="connsiteX51" fmla="*/ 115494 w 123305"/>
                <a:gd name="connsiteY51" fmla="*/ 34184 h 143136"/>
                <a:gd name="connsiteX52" fmla="*/ 114896 w 123305"/>
                <a:gd name="connsiteY52" fmla="*/ 35990 h 143136"/>
                <a:gd name="connsiteX53" fmla="*/ 111881 w 123305"/>
                <a:gd name="connsiteY53" fmla="*/ 37596 h 143136"/>
                <a:gd name="connsiteX54" fmla="*/ 110270 w 123305"/>
                <a:gd name="connsiteY54" fmla="*/ 36993 h 143136"/>
                <a:gd name="connsiteX55" fmla="*/ 90199 w 123305"/>
                <a:gd name="connsiteY55" fmla="*/ 14120 h 143136"/>
                <a:gd name="connsiteX56" fmla="*/ 74939 w 123305"/>
                <a:gd name="connsiteY56" fmla="*/ 8702 h 143136"/>
                <a:gd name="connsiteX57" fmla="*/ 39173 w 123305"/>
                <a:gd name="connsiteY57" fmla="*/ 7899 h 14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305" h="143136">
                  <a:moveTo>
                    <a:pt x="39132" y="66729"/>
                  </a:moveTo>
                  <a:cubicBezTo>
                    <a:pt x="40743" y="66729"/>
                    <a:pt x="62260" y="65928"/>
                    <a:pt x="64676" y="65525"/>
                  </a:cubicBezTo>
                  <a:cubicBezTo>
                    <a:pt x="70478" y="64483"/>
                    <a:pt x="72089" y="62918"/>
                    <a:pt x="73906" y="56658"/>
                  </a:cubicBezTo>
                  <a:cubicBezTo>
                    <a:pt x="74773" y="53446"/>
                    <a:pt x="75310" y="50148"/>
                    <a:pt x="75496" y="46826"/>
                  </a:cubicBezTo>
                  <a:cubicBezTo>
                    <a:pt x="75434" y="46118"/>
                    <a:pt x="75950" y="45489"/>
                    <a:pt x="76673" y="45421"/>
                  </a:cubicBezTo>
                  <a:cubicBezTo>
                    <a:pt x="76756" y="45413"/>
                    <a:pt x="76838" y="45413"/>
                    <a:pt x="76921" y="45421"/>
                  </a:cubicBezTo>
                  <a:lnTo>
                    <a:pt x="81939" y="45621"/>
                  </a:lnTo>
                  <a:cubicBezTo>
                    <a:pt x="82620" y="45582"/>
                    <a:pt x="83178" y="46092"/>
                    <a:pt x="83219" y="46752"/>
                  </a:cubicBezTo>
                  <a:cubicBezTo>
                    <a:pt x="83219" y="46913"/>
                    <a:pt x="83178" y="47074"/>
                    <a:pt x="83136" y="47227"/>
                  </a:cubicBezTo>
                  <a:cubicBezTo>
                    <a:pt x="82538" y="50637"/>
                    <a:pt x="82538" y="67092"/>
                    <a:pt x="82538" y="70102"/>
                  </a:cubicBezTo>
                  <a:cubicBezTo>
                    <a:pt x="82538" y="77163"/>
                    <a:pt x="83343" y="86755"/>
                    <a:pt x="83735" y="91009"/>
                  </a:cubicBezTo>
                  <a:cubicBezTo>
                    <a:pt x="83859" y="91775"/>
                    <a:pt x="83343" y="92493"/>
                    <a:pt x="82579" y="92609"/>
                  </a:cubicBezTo>
                  <a:cubicBezTo>
                    <a:pt x="82538" y="92609"/>
                    <a:pt x="82538" y="92613"/>
                    <a:pt x="82538" y="92613"/>
                  </a:cubicBezTo>
                  <a:lnTo>
                    <a:pt x="78119" y="93216"/>
                  </a:lnTo>
                  <a:cubicBezTo>
                    <a:pt x="77107" y="93416"/>
                    <a:pt x="76715" y="92813"/>
                    <a:pt x="76508" y="91410"/>
                  </a:cubicBezTo>
                  <a:cubicBezTo>
                    <a:pt x="76116" y="88801"/>
                    <a:pt x="74897" y="84185"/>
                    <a:pt x="74298" y="81979"/>
                  </a:cubicBezTo>
                  <a:cubicBezTo>
                    <a:pt x="73659" y="77617"/>
                    <a:pt x="70086" y="74281"/>
                    <a:pt x="65667" y="73953"/>
                  </a:cubicBezTo>
                  <a:cubicBezTo>
                    <a:pt x="56230" y="72950"/>
                    <a:pt x="42353" y="72950"/>
                    <a:pt x="39132" y="72950"/>
                  </a:cubicBezTo>
                  <a:lnTo>
                    <a:pt x="39132" y="85391"/>
                  </a:lnTo>
                  <a:cubicBezTo>
                    <a:pt x="39132" y="96225"/>
                    <a:pt x="39566" y="115688"/>
                    <a:pt x="39566" y="119700"/>
                  </a:cubicBezTo>
                  <a:cubicBezTo>
                    <a:pt x="39566" y="130135"/>
                    <a:pt x="44790" y="134189"/>
                    <a:pt x="51026" y="135351"/>
                  </a:cubicBezTo>
                  <a:cubicBezTo>
                    <a:pt x="55920" y="136282"/>
                    <a:pt x="60897" y="136756"/>
                    <a:pt x="65874" y="136756"/>
                  </a:cubicBezTo>
                  <a:cubicBezTo>
                    <a:pt x="69281" y="136756"/>
                    <a:pt x="79317" y="136556"/>
                    <a:pt x="83529" y="136195"/>
                  </a:cubicBezTo>
                  <a:cubicBezTo>
                    <a:pt x="89848" y="135291"/>
                    <a:pt x="95816" y="132868"/>
                    <a:pt x="100999" y="129132"/>
                  </a:cubicBezTo>
                  <a:cubicBezTo>
                    <a:pt x="107028" y="122518"/>
                    <a:pt x="112521" y="115475"/>
                    <a:pt x="117498" y="108063"/>
                  </a:cubicBezTo>
                  <a:cubicBezTo>
                    <a:pt x="118055" y="107060"/>
                    <a:pt x="118695" y="106257"/>
                    <a:pt x="119872" y="106860"/>
                  </a:cubicBezTo>
                  <a:lnTo>
                    <a:pt x="123115" y="108666"/>
                  </a:lnTo>
                  <a:cubicBezTo>
                    <a:pt x="124085" y="109266"/>
                    <a:pt x="124085" y="109869"/>
                    <a:pt x="123527" y="111475"/>
                  </a:cubicBezTo>
                  <a:lnTo>
                    <a:pt x="112852" y="140969"/>
                  </a:lnTo>
                  <a:cubicBezTo>
                    <a:pt x="112356" y="142949"/>
                    <a:pt x="110435" y="144245"/>
                    <a:pt x="108432" y="143979"/>
                  </a:cubicBezTo>
                  <a:cubicBezTo>
                    <a:pt x="107462" y="143979"/>
                    <a:pt x="103002" y="143778"/>
                    <a:pt x="90963" y="143578"/>
                  </a:cubicBezTo>
                  <a:cubicBezTo>
                    <a:pt x="78924" y="143378"/>
                    <a:pt x="59451" y="143378"/>
                    <a:pt x="28126" y="143378"/>
                  </a:cubicBezTo>
                  <a:cubicBezTo>
                    <a:pt x="20671" y="143378"/>
                    <a:pt x="15054" y="143578"/>
                    <a:pt x="11028" y="143578"/>
                  </a:cubicBezTo>
                  <a:cubicBezTo>
                    <a:pt x="7022" y="143578"/>
                    <a:pt x="4213" y="143979"/>
                    <a:pt x="2396" y="143979"/>
                  </a:cubicBezTo>
                  <a:cubicBezTo>
                    <a:pt x="1198" y="143979"/>
                    <a:pt x="600" y="143578"/>
                    <a:pt x="600" y="142614"/>
                  </a:cubicBezTo>
                  <a:lnTo>
                    <a:pt x="600" y="137157"/>
                  </a:lnTo>
                  <a:cubicBezTo>
                    <a:pt x="600" y="136354"/>
                    <a:pt x="1198" y="136195"/>
                    <a:pt x="2603" y="136195"/>
                  </a:cubicBezTo>
                  <a:lnTo>
                    <a:pt x="10636" y="136195"/>
                  </a:lnTo>
                  <a:cubicBezTo>
                    <a:pt x="19866" y="136195"/>
                    <a:pt x="20671" y="134750"/>
                    <a:pt x="20671" y="127325"/>
                  </a:cubicBezTo>
                  <a:lnTo>
                    <a:pt x="20671" y="60268"/>
                  </a:lnTo>
                  <a:cubicBezTo>
                    <a:pt x="20671" y="43615"/>
                    <a:pt x="20258" y="18533"/>
                    <a:pt x="20072" y="16527"/>
                  </a:cubicBezTo>
                  <a:cubicBezTo>
                    <a:pt x="19267" y="10108"/>
                    <a:pt x="17285" y="8502"/>
                    <a:pt x="9830" y="8502"/>
                  </a:cubicBezTo>
                  <a:lnTo>
                    <a:pt x="2603" y="8502"/>
                  </a:lnTo>
                  <a:cubicBezTo>
                    <a:pt x="1591" y="8502"/>
                    <a:pt x="992" y="8502"/>
                    <a:pt x="992" y="7096"/>
                  </a:cubicBezTo>
                  <a:lnTo>
                    <a:pt x="992" y="1880"/>
                  </a:lnTo>
                  <a:cubicBezTo>
                    <a:pt x="992" y="1277"/>
                    <a:pt x="1405" y="877"/>
                    <a:pt x="2396" y="877"/>
                  </a:cubicBezTo>
                  <a:cubicBezTo>
                    <a:pt x="6815" y="877"/>
                    <a:pt x="13877" y="1480"/>
                    <a:pt x="27135" y="1480"/>
                  </a:cubicBezTo>
                  <a:lnTo>
                    <a:pt x="35931" y="1480"/>
                  </a:lnTo>
                  <a:cubicBezTo>
                    <a:pt x="56003" y="1480"/>
                    <a:pt x="75703" y="1277"/>
                    <a:pt x="95588" y="1277"/>
                  </a:cubicBezTo>
                  <a:cubicBezTo>
                    <a:pt x="98789" y="1277"/>
                    <a:pt x="102609" y="877"/>
                    <a:pt x="103601" y="877"/>
                  </a:cubicBezTo>
                  <a:cubicBezTo>
                    <a:pt x="104612" y="877"/>
                    <a:pt x="105046" y="1277"/>
                    <a:pt x="105211" y="1880"/>
                  </a:cubicBezTo>
                  <a:cubicBezTo>
                    <a:pt x="106017" y="4689"/>
                    <a:pt x="114896" y="32177"/>
                    <a:pt x="115494" y="34184"/>
                  </a:cubicBezTo>
                  <a:cubicBezTo>
                    <a:pt x="115701" y="34987"/>
                    <a:pt x="115701" y="35589"/>
                    <a:pt x="114896" y="35990"/>
                  </a:cubicBezTo>
                  <a:lnTo>
                    <a:pt x="111881" y="37596"/>
                  </a:lnTo>
                  <a:cubicBezTo>
                    <a:pt x="111282" y="37856"/>
                    <a:pt x="110559" y="37592"/>
                    <a:pt x="110270" y="36993"/>
                  </a:cubicBezTo>
                  <a:cubicBezTo>
                    <a:pt x="109878" y="36192"/>
                    <a:pt x="94969" y="17130"/>
                    <a:pt x="90199" y="14120"/>
                  </a:cubicBezTo>
                  <a:cubicBezTo>
                    <a:pt x="85656" y="10997"/>
                    <a:pt x="80411" y="9127"/>
                    <a:pt x="74939" y="8702"/>
                  </a:cubicBezTo>
                  <a:lnTo>
                    <a:pt x="39173" y="7899"/>
                  </a:lnTo>
                  <a:close/>
                </a:path>
              </a:pathLst>
            </a:custGeom>
            <a:solidFill>
              <a:srgbClr val="285CED"/>
            </a:solidFill>
            <a:ln w="2063"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4FC071E1-B5B6-7B81-1CDF-76A9543EBE2A}"/>
                </a:ext>
              </a:extLst>
            </p:cNvPr>
            <p:cNvSpPr/>
            <p:nvPr/>
          </p:nvSpPr>
          <p:spPr>
            <a:xfrm>
              <a:off x="1879044" y="-591112"/>
              <a:ext cx="40683" cy="41413"/>
            </a:xfrm>
            <a:custGeom>
              <a:avLst/>
              <a:gdLst>
                <a:gd name="connsiteX0" fmla="*/ 30108 w 145752"/>
                <a:gd name="connsiteY0" fmla="*/ 135998 h 148366"/>
                <a:gd name="connsiteX1" fmla="*/ 600 w 145752"/>
                <a:gd name="connsiteY1" fmla="*/ 76405 h 148366"/>
                <a:gd name="connsiteX2" fmla="*/ 19391 w 145752"/>
                <a:gd name="connsiteY2" fmla="*/ 26403 h 148366"/>
                <a:gd name="connsiteX3" fmla="*/ 73844 w 145752"/>
                <a:gd name="connsiteY3" fmla="*/ 922 h 148366"/>
                <a:gd name="connsiteX4" fmla="*/ 118799 w 145752"/>
                <a:gd name="connsiteY4" fmla="*/ 16772 h 148366"/>
                <a:gd name="connsiteX5" fmla="*/ 146346 w 145752"/>
                <a:gd name="connsiteY5" fmla="*/ 76966 h 148366"/>
                <a:gd name="connsiteX6" fmla="*/ 131250 w 145752"/>
                <a:gd name="connsiteY6" fmla="*/ 120909 h 148366"/>
                <a:gd name="connsiteX7" fmla="*/ 73431 w 145752"/>
                <a:gd name="connsiteY7" fmla="*/ 149200 h 148366"/>
                <a:gd name="connsiteX8" fmla="*/ 30108 w 145752"/>
                <a:gd name="connsiteY8" fmla="*/ 135998 h 148366"/>
                <a:gd name="connsiteX9" fmla="*/ 126460 w 145752"/>
                <a:gd name="connsiteY9" fmla="*/ 78411 h 148366"/>
                <a:gd name="connsiteX10" fmla="*/ 72874 w 145752"/>
                <a:gd name="connsiteY10" fmla="*/ 8544 h 148366"/>
                <a:gd name="connsiteX11" fmla="*/ 41156 w 145752"/>
                <a:gd name="connsiteY11" fmla="*/ 20384 h 148366"/>
                <a:gd name="connsiteX12" fmla="*/ 21084 w 145752"/>
                <a:gd name="connsiteY12" fmla="*/ 69944 h 148366"/>
                <a:gd name="connsiteX13" fmla="*/ 74918 w 145752"/>
                <a:gd name="connsiteY13" fmla="*/ 141414 h 148366"/>
                <a:gd name="connsiteX14" fmla="*/ 126501 w 145752"/>
                <a:gd name="connsiteY14" fmla="*/ 78411 h 14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752" h="148366">
                  <a:moveTo>
                    <a:pt x="30108" y="135998"/>
                  </a:moveTo>
                  <a:cubicBezTo>
                    <a:pt x="15860" y="127370"/>
                    <a:pt x="600" y="105699"/>
                    <a:pt x="600" y="76405"/>
                  </a:cubicBezTo>
                  <a:cubicBezTo>
                    <a:pt x="806" y="58048"/>
                    <a:pt x="7435" y="40344"/>
                    <a:pt x="19391" y="26403"/>
                  </a:cubicBezTo>
                  <a:cubicBezTo>
                    <a:pt x="32359" y="9628"/>
                    <a:pt x="52637" y="141"/>
                    <a:pt x="73844" y="922"/>
                  </a:cubicBezTo>
                  <a:cubicBezTo>
                    <a:pt x="90261" y="571"/>
                    <a:pt x="106223" y="6206"/>
                    <a:pt x="118799" y="16772"/>
                  </a:cubicBezTo>
                  <a:cubicBezTo>
                    <a:pt x="136537" y="31687"/>
                    <a:pt x="146655" y="53788"/>
                    <a:pt x="146346" y="76966"/>
                  </a:cubicBezTo>
                  <a:cubicBezTo>
                    <a:pt x="146222" y="92866"/>
                    <a:pt x="140914" y="108295"/>
                    <a:pt x="131250" y="120909"/>
                  </a:cubicBezTo>
                  <a:cubicBezTo>
                    <a:pt x="117911" y="139400"/>
                    <a:pt x="96229" y="150013"/>
                    <a:pt x="73431" y="149200"/>
                  </a:cubicBezTo>
                  <a:cubicBezTo>
                    <a:pt x="58089" y="148639"/>
                    <a:pt x="43159" y="144087"/>
                    <a:pt x="30108" y="135998"/>
                  </a:cubicBezTo>
                  <a:close/>
                  <a:moveTo>
                    <a:pt x="126460" y="78411"/>
                  </a:moveTo>
                  <a:cubicBezTo>
                    <a:pt x="126460" y="34268"/>
                    <a:pt x="95155" y="8544"/>
                    <a:pt x="72874" y="8544"/>
                  </a:cubicBezTo>
                  <a:cubicBezTo>
                    <a:pt x="61021" y="7397"/>
                    <a:pt x="49354" y="11764"/>
                    <a:pt x="41156" y="20384"/>
                  </a:cubicBezTo>
                  <a:cubicBezTo>
                    <a:pt x="28311" y="33683"/>
                    <a:pt x="21084" y="51447"/>
                    <a:pt x="21084" y="69944"/>
                  </a:cubicBezTo>
                  <a:cubicBezTo>
                    <a:pt x="21084" y="122755"/>
                    <a:pt x="57861" y="141414"/>
                    <a:pt x="74918" y="141414"/>
                  </a:cubicBezTo>
                  <a:cubicBezTo>
                    <a:pt x="119088" y="141414"/>
                    <a:pt x="126501" y="96268"/>
                    <a:pt x="126501" y="78411"/>
                  </a:cubicBezTo>
                  <a:close/>
                </a:path>
              </a:pathLst>
            </a:custGeom>
            <a:solidFill>
              <a:srgbClr val="285CED"/>
            </a:solidFill>
            <a:ln w="2063"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1C804EF6-C0EF-4F31-5F83-CB439807747D}"/>
                </a:ext>
              </a:extLst>
            </p:cNvPr>
            <p:cNvSpPr/>
            <p:nvPr/>
          </p:nvSpPr>
          <p:spPr>
            <a:xfrm>
              <a:off x="1924181" y="-590484"/>
              <a:ext cx="32289" cy="40111"/>
            </a:xfrm>
            <a:custGeom>
              <a:avLst/>
              <a:gdLst>
                <a:gd name="connsiteX0" fmla="*/ 22282 w 115679"/>
                <a:gd name="connsiteY0" fmla="*/ 54249 h 143704"/>
                <a:gd name="connsiteX1" fmla="*/ 21890 w 115679"/>
                <a:gd name="connsiteY1" fmla="*/ 14721 h 143704"/>
                <a:gd name="connsiteX2" fmla="*/ 13650 w 115679"/>
                <a:gd name="connsiteY2" fmla="*/ 8902 h 143704"/>
                <a:gd name="connsiteX3" fmla="*/ 2004 w 115679"/>
                <a:gd name="connsiteY3" fmla="*/ 8902 h 143704"/>
                <a:gd name="connsiteX4" fmla="*/ 600 w 115679"/>
                <a:gd name="connsiteY4" fmla="*/ 7699 h 143704"/>
                <a:gd name="connsiteX5" fmla="*/ 600 w 115679"/>
                <a:gd name="connsiteY5" fmla="*/ 2281 h 143704"/>
                <a:gd name="connsiteX6" fmla="*/ 2004 w 115679"/>
                <a:gd name="connsiteY6" fmla="*/ 1077 h 143704"/>
                <a:gd name="connsiteX7" fmla="*/ 10037 w 115679"/>
                <a:gd name="connsiteY7" fmla="*/ 1278 h 143704"/>
                <a:gd name="connsiteX8" fmla="*/ 31120 w 115679"/>
                <a:gd name="connsiteY8" fmla="*/ 1680 h 143704"/>
                <a:gd name="connsiteX9" fmla="*/ 108246 w 115679"/>
                <a:gd name="connsiteY9" fmla="*/ 877 h 143704"/>
                <a:gd name="connsiteX10" fmla="*/ 116279 w 115679"/>
                <a:gd name="connsiteY10" fmla="*/ 36593 h 143704"/>
                <a:gd name="connsiteX11" fmla="*/ 115867 w 115679"/>
                <a:gd name="connsiteY11" fmla="*/ 37996 h 143704"/>
                <a:gd name="connsiteX12" fmla="*/ 112253 w 115679"/>
                <a:gd name="connsiteY12" fmla="*/ 39402 h 143704"/>
                <a:gd name="connsiteX13" fmla="*/ 110642 w 115679"/>
                <a:gd name="connsiteY13" fmla="*/ 37996 h 143704"/>
                <a:gd name="connsiteX14" fmla="*/ 97798 w 115679"/>
                <a:gd name="connsiteY14" fmla="*/ 19537 h 143704"/>
                <a:gd name="connsiteX15" fmla="*/ 83756 w 115679"/>
                <a:gd name="connsiteY15" fmla="*/ 10106 h 143704"/>
                <a:gd name="connsiteX16" fmla="*/ 40763 w 115679"/>
                <a:gd name="connsiteY16" fmla="*/ 8302 h 143704"/>
                <a:gd name="connsiteX17" fmla="*/ 40557 w 115679"/>
                <a:gd name="connsiteY17" fmla="*/ 63519 h 143704"/>
                <a:gd name="connsiteX18" fmla="*/ 40557 w 115679"/>
                <a:gd name="connsiteY18" fmla="*/ 73551 h 143704"/>
                <a:gd name="connsiteX19" fmla="*/ 66885 w 115679"/>
                <a:gd name="connsiteY19" fmla="*/ 72548 h 143704"/>
                <a:gd name="connsiteX20" fmla="*/ 75682 w 115679"/>
                <a:gd name="connsiteY20" fmla="*/ 63719 h 143704"/>
                <a:gd name="connsiteX21" fmla="*/ 77726 w 115679"/>
                <a:gd name="connsiteY21" fmla="*/ 53849 h 143704"/>
                <a:gd name="connsiteX22" fmla="*/ 79089 w 115679"/>
                <a:gd name="connsiteY22" fmla="*/ 52443 h 143704"/>
                <a:gd name="connsiteX23" fmla="*/ 83116 w 115679"/>
                <a:gd name="connsiteY23" fmla="*/ 52643 h 143704"/>
                <a:gd name="connsiteX24" fmla="*/ 84355 w 115679"/>
                <a:gd name="connsiteY24" fmla="*/ 53876 h 143704"/>
                <a:gd name="connsiteX25" fmla="*/ 84355 w 115679"/>
                <a:gd name="connsiteY25" fmla="*/ 54049 h 143704"/>
                <a:gd name="connsiteX26" fmla="*/ 83921 w 115679"/>
                <a:gd name="connsiteY26" fmla="*/ 76963 h 143704"/>
                <a:gd name="connsiteX27" fmla="*/ 84953 w 115679"/>
                <a:gd name="connsiteY27" fmla="*/ 97829 h 143704"/>
                <a:gd name="connsiteX28" fmla="*/ 83549 w 115679"/>
                <a:gd name="connsiteY28" fmla="*/ 99435 h 143704"/>
                <a:gd name="connsiteX29" fmla="*/ 79544 w 115679"/>
                <a:gd name="connsiteY29" fmla="*/ 100238 h 143704"/>
                <a:gd name="connsiteX30" fmla="*/ 78098 w 115679"/>
                <a:gd name="connsiteY30" fmla="*/ 98832 h 143704"/>
                <a:gd name="connsiteX31" fmla="*/ 75930 w 115679"/>
                <a:gd name="connsiteY31" fmla="*/ 89001 h 143704"/>
                <a:gd name="connsiteX32" fmla="*/ 67897 w 115679"/>
                <a:gd name="connsiteY32" fmla="*/ 81176 h 143704"/>
                <a:gd name="connsiteX33" fmla="*/ 40557 w 115679"/>
                <a:gd name="connsiteY33" fmla="*/ 79972 h 143704"/>
                <a:gd name="connsiteX34" fmla="*/ 40557 w 115679"/>
                <a:gd name="connsiteY34" fmla="*/ 87556 h 143704"/>
                <a:gd name="connsiteX35" fmla="*/ 40763 w 115679"/>
                <a:gd name="connsiteY35" fmla="*/ 130335 h 143704"/>
                <a:gd name="connsiteX36" fmla="*/ 48776 w 115679"/>
                <a:gd name="connsiteY36" fmla="*/ 136796 h 143704"/>
                <a:gd name="connsiteX37" fmla="*/ 58625 w 115679"/>
                <a:gd name="connsiteY37" fmla="*/ 136796 h 143704"/>
                <a:gd name="connsiteX38" fmla="*/ 60380 w 115679"/>
                <a:gd name="connsiteY38" fmla="*/ 137960 h 143704"/>
                <a:gd name="connsiteX39" fmla="*/ 60380 w 115679"/>
                <a:gd name="connsiteY39" fmla="*/ 142976 h 143704"/>
                <a:gd name="connsiteX40" fmla="*/ 58770 w 115679"/>
                <a:gd name="connsiteY40" fmla="*/ 144582 h 143704"/>
                <a:gd name="connsiteX41" fmla="*/ 31471 w 115679"/>
                <a:gd name="connsiteY41" fmla="*/ 143979 h 143704"/>
                <a:gd name="connsiteX42" fmla="*/ 5184 w 115679"/>
                <a:gd name="connsiteY42" fmla="*/ 144582 h 143704"/>
                <a:gd name="connsiteX43" fmla="*/ 3986 w 115679"/>
                <a:gd name="connsiteY43" fmla="*/ 143217 h 143704"/>
                <a:gd name="connsiteX44" fmla="*/ 3986 w 115679"/>
                <a:gd name="connsiteY44" fmla="*/ 137760 h 143704"/>
                <a:gd name="connsiteX45" fmla="*/ 5391 w 115679"/>
                <a:gd name="connsiteY45" fmla="*/ 136796 h 143704"/>
                <a:gd name="connsiteX46" fmla="*/ 14249 w 115679"/>
                <a:gd name="connsiteY46" fmla="*/ 136796 h 143704"/>
                <a:gd name="connsiteX47" fmla="*/ 21291 w 115679"/>
                <a:gd name="connsiteY47" fmla="*/ 132341 h 143704"/>
                <a:gd name="connsiteX48" fmla="*/ 22096 w 115679"/>
                <a:gd name="connsiteY48" fmla="*/ 68535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679" h="143704">
                  <a:moveTo>
                    <a:pt x="22282" y="54249"/>
                  </a:moveTo>
                  <a:cubicBezTo>
                    <a:pt x="22282" y="45421"/>
                    <a:pt x="21890" y="17130"/>
                    <a:pt x="21890" y="14721"/>
                  </a:cubicBezTo>
                  <a:cubicBezTo>
                    <a:pt x="21890" y="10708"/>
                    <a:pt x="19081" y="8902"/>
                    <a:pt x="13650" y="8902"/>
                  </a:cubicBezTo>
                  <a:lnTo>
                    <a:pt x="2004" y="8902"/>
                  </a:lnTo>
                  <a:cubicBezTo>
                    <a:pt x="1219" y="8902"/>
                    <a:pt x="600" y="8502"/>
                    <a:pt x="600" y="7699"/>
                  </a:cubicBezTo>
                  <a:lnTo>
                    <a:pt x="600" y="2281"/>
                  </a:lnTo>
                  <a:cubicBezTo>
                    <a:pt x="600" y="1478"/>
                    <a:pt x="1219" y="1077"/>
                    <a:pt x="2004" y="1077"/>
                  </a:cubicBezTo>
                  <a:cubicBezTo>
                    <a:pt x="2809" y="1077"/>
                    <a:pt x="5617" y="1278"/>
                    <a:pt x="10037" y="1278"/>
                  </a:cubicBezTo>
                  <a:cubicBezTo>
                    <a:pt x="14456" y="1278"/>
                    <a:pt x="21476" y="1680"/>
                    <a:pt x="31120" y="1680"/>
                  </a:cubicBezTo>
                  <a:cubicBezTo>
                    <a:pt x="34527" y="1680"/>
                    <a:pt x="105025" y="1680"/>
                    <a:pt x="108246" y="877"/>
                  </a:cubicBezTo>
                  <a:cubicBezTo>
                    <a:pt x="108845" y="4287"/>
                    <a:pt x="114855" y="31375"/>
                    <a:pt x="116279" y="36593"/>
                  </a:cubicBezTo>
                  <a:cubicBezTo>
                    <a:pt x="116279" y="37396"/>
                    <a:pt x="116279" y="37796"/>
                    <a:pt x="115867" y="37996"/>
                  </a:cubicBezTo>
                  <a:lnTo>
                    <a:pt x="112253" y="39402"/>
                  </a:lnTo>
                  <a:cubicBezTo>
                    <a:pt x="111654" y="39602"/>
                    <a:pt x="111241" y="39200"/>
                    <a:pt x="110642" y="37996"/>
                  </a:cubicBezTo>
                  <a:cubicBezTo>
                    <a:pt x="108845" y="34787"/>
                    <a:pt x="103621" y="27362"/>
                    <a:pt x="97798" y="19537"/>
                  </a:cubicBezTo>
                  <a:cubicBezTo>
                    <a:pt x="94391" y="14831"/>
                    <a:pt x="89414" y="11487"/>
                    <a:pt x="83756" y="10106"/>
                  </a:cubicBezTo>
                  <a:cubicBezTo>
                    <a:pt x="78738" y="8902"/>
                    <a:pt x="46772" y="8302"/>
                    <a:pt x="40763" y="8302"/>
                  </a:cubicBezTo>
                  <a:cubicBezTo>
                    <a:pt x="40763" y="10909"/>
                    <a:pt x="40557" y="51240"/>
                    <a:pt x="40557" y="63519"/>
                  </a:cubicBezTo>
                  <a:lnTo>
                    <a:pt x="40557" y="73551"/>
                  </a:lnTo>
                  <a:cubicBezTo>
                    <a:pt x="43365" y="73551"/>
                    <a:pt x="64634" y="72909"/>
                    <a:pt x="66885" y="72548"/>
                  </a:cubicBezTo>
                  <a:cubicBezTo>
                    <a:pt x="71304" y="71745"/>
                    <a:pt x="73906" y="69899"/>
                    <a:pt x="75682" y="63719"/>
                  </a:cubicBezTo>
                  <a:cubicBezTo>
                    <a:pt x="76570" y="60468"/>
                    <a:pt x="77251" y="57174"/>
                    <a:pt x="77726" y="53849"/>
                  </a:cubicBezTo>
                  <a:cubicBezTo>
                    <a:pt x="77726" y="53046"/>
                    <a:pt x="78284" y="52443"/>
                    <a:pt x="79089" y="52443"/>
                  </a:cubicBezTo>
                  <a:lnTo>
                    <a:pt x="83116" y="52643"/>
                  </a:lnTo>
                  <a:cubicBezTo>
                    <a:pt x="83797" y="52639"/>
                    <a:pt x="84355" y="53190"/>
                    <a:pt x="84355" y="53876"/>
                  </a:cubicBezTo>
                  <a:cubicBezTo>
                    <a:pt x="84355" y="53935"/>
                    <a:pt x="84355" y="53993"/>
                    <a:pt x="84355" y="54049"/>
                  </a:cubicBezTo>
                  <a:cubicBezTo>
                    <a:pt x="83921" y="57500"/>
                    <a:pt x="83921" y="74114"/>
                    <a:pt x="83921" y="76963"/>
                  </a:cubicBezTo>
                  <a:cubicBezTo>
                    <a:pt x="83921" y="84185"/>
                    <a:pt x="84561" y="93816"/>
                    <a:pt x="84953" y="97829"/>
                  </a:cubicBezTo>
                  <a:cubicBezTo>
                    <a:pt x="84953" y="98832"/>
                    <a:pt x="84561" y="99235"/>
                    <a:pt x="83549" y="99435"/>
                  </a:cubicBezTo>
                  <a:lnTo>
                    <a:pt x="79544" y="100238"/>
                  </a:lnTo>
                  <a:cubicBezTo>
                    <a:pt x="78532" y="100238"/>
                    <a:pt x="78325" y="99835"/>
                    <a:pt x="78098" y="98832"/>
                  </a:cubicBezTo>
                  <a:cubicBezTo>
                    <a:pt x="77850" y="97829"/>
                    <a:pt x="76529" y="91209"/>
                    <a:pt x="75930" y="89001"/>
                  </a:cubicBezTo>
                  <a:cubicBezTo>
                    <a:pt x="75290" y="84895"/>
                    <a:pt x="72027" y="81702"/>
                    <a:pt x="67897" y="81176"/>
                  </a:cubicBezTo>
                  <a:cubicBezTo>
                    <a:pt x="58811" y="80296"/>
                    <a:pt x="49663" y="79896"/>
                    <a:pt x="40557" y="79972"/>
                  </a:cubicBezTo>
                  <a:lnTo>
                    <a:pt x="40557" y="87556"/>
                  </a:lnTo>
                  <a:cubicBezTo>
                    <a:pt x="40557" y="93616"/>
                    <a:pt x="40763" y="127325"/>
                    <a:pt x="40763" y="130335"/>
                  </a:cubicBezTo>
                  <a:cubicBezTo>
                    <a:pt x="40763" y="135753"/>
                    <a:pt x="41754" y="136796"/>
                    <a:pt x="48776" y="136796"/>
                  </a:cubicBezTo>
                  <a:lnTo>
                    <a:pt x="58625" y="136796"/>
                  </a:lnTo>
                  <a:cubicBezTo>
                    <a:pt x="59823" y="136796"/>
                    <a:pt x="60380" y="137157"/>
                    <a:pt x="60380" y="137960"/>
                  </a:cubicBezTo>
                  <a:lnTo>
                    <a:pt x="60380" y="142976"/>
                  </a:lnTo>
                  <a:cubicBezTo>
                    <a:pt x="60380" y="144179"/>
                    <a:pt x="59988" y="144582"/>
                    <a:pt x="58770" y="144582"/>
                  </a:cubicBezTo>
                  <a:cubicBezTo>
                    <a:pt x="56808" y="144582"/>
                    <a:pt x="48776" y="143979"/>
                    <a:pt x="31471" y="143979"/>
                  </a:cubicBezTo>
                  <a:cubicBezTo>
                    <a:pt x="15818" y="143979"/>
                    <a:pt x="8199" y="144582"/>
                    <a:pt x="5184" y="144582"/>
                  </a:cubicBezTo>
                  <a:cubicBezTo>
                    <a:pt x="4379" y="144582"/>
                    <a:pt x="3986" y="144179"/>
                    <a:pt x="3986" y="143217"/>
                  </a:cubicBezTo>
                  <a:lnTo>
                    <a:pt x="3986" y="137760"/>
                  </a:lnTo>
                  <a:cubicBezTo>
                    <a:pt x="3986" y="136957"/>
                    <a:pt x="4585" y="136796"/>
                    <a:pt x="5391" y="136796"/>
                  </a:cubicBezTo>
                  <a:lnTo>
                    <a:pt x="14249" y="136796"/>
                  </a:lnTo>
                  <a:cubicBezTo>
                    <a:pt x="19473" y="136796"/>
                    <a:pt x="21084" y="135953"/>
                    <a:pt x="21291" y="132341"/>
                  </a:cubicBezTo>
                  <a:cubicBezTo>
                    <a:pt x="21476" y="128729"/>
                    <a:pt x="22096" y="103047"/>
                    <a:pt x="22096" y="68535"/>
                  </a:cubicBezTo>
                  <a:close/>
                </a:path>
              </a:pathLst>
            </a:custGeom>
            <a:solidFill>
              <a:srgbClr val="285CED"/>
            </a:solidFill>
            <a:ln w="2063"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9B0DBA01-FD1C-B254-1937-FF485D559CD8}"/>
                </a:ext>
              </a:extLst>
            </p:cNvPr>
            <p:cNvSpPr/>
            <p:nvPr/>
          </p:nvSpPr>
          <p:spPr>
            <a:xfrm>
              <a:off x="1967227" y="-592277"/>
              <a:ext cx="39163" cy="41838"/>
            </a:xfrm>
            <a:custGeom>
              <a:avLst/>
              <a:gdLst>
                <a:gd name="connsiteX0" fmla="*/ 61613 w 140308"/>
                <a:gd name="connsiteY0" fmla="*/ 15329 h 149889"/>
                <a:gd name="connsiteX1" fmla="*/ 56760 w 140308"/>
                <a:gd name="connsiteY1" fmla="*/ 15329 h 149889"/>
                <a:gd name="connsiteX2" fmla="*/ 25043 w 140308"/>
                <a:gd name="connsiteY2" fmla="*/ 17738 h 149889"/>
                <a:gd name="connsiteX3" fmla="*/ 7180 w 140308"/>
                <a:gd name="connsiteY3" fmla="*/ 41013 h 149889"/>
                <a:gd name="connsiteX4" fmla="*/ 5198 w 140308"/>
                <a:gd name="connsiteY4" fmla="*/ 42047 h 149889"/>
                <a:gd name="connsiteX5" fmla="*/ 5136 w 140308"/>
                <a:gd name="connsiteY5" fmla="*/ 42016 h 149889"/>
                <a:gd name="connsiteX6" fmla="*/ 1564 w 140308"/>
                <a:gd name="connsiteY6" fmla="*/ 41013 h 149889"/>
                <a:gd name="connsiteX7" fmla="*/ 758 w 140308"/>
                <a:gd name="connsiteY7" fmla="*/ 39407 h 149889"/>
                <a:gd name="connsiteX8" fmla="*/ 10196 w 140308"/>
                <a:gd name="connsiteY8" fmla="*/ 4094 h 149889"/>
                <a:gd name="connsiteX9" fmla="*/ 12157 w 140308"/>
                <a:gd name="connsiteY9" fmla="*/ 882 h 149889"/>
                <a:gd name="connsiteX10" fmla="*/ 14552 w 140308"/>
                <a:gd name="connsiteY10" fmla="*/ 1685 h 149889"/>
                <a:gd name="connsiteX11" fmla="*/ 17175 w 140308"/>
                <a:gd name="connsiteY11" fmla="*/ 3491 h 149889"/>
                <a:gd name="connsiteX12" fmla="*/ 28656 w 140308"/>
                <a:gd name="connsiteY12" fmla="*/ 6901 h 149889"/>
                <a:gd name="connsiteX13" fmla="*/ 66590 w 140308"/>
                <a:gd name="connsiteY13" fmla="*/ 8106 h 149889"/>
                <a:gd name="connsiteX14" fmla="*/ 76233 w 140308"/>
                <a:gd name="connsiteY14" fmla="*/ 8106 h 149889"/>
                <a:gd name="connsiteX15" fmla="*/ 116376 w 140308"/>
                <a:gd name="connsiteY15" fmla="*/ 6901 h 149889"/>
                <a:gd name="connsiteX16" fmla="*/ 126846 w 140308"/>
                <a:gd name="connsiteY16" fmla="*/ 4094 h 149889"/>
                <a:gd name="connsiteX17" fmla="*/ 130872 w 140308"/>
                <a:gd name="connsiteY17" fmla="*/ 1685 h 149889"/>
                <a:gd name="connsiteX18" fmla="*/ 133268 w 140308"/>
                <a:gd name="connsiteY18" fmla="*/ 882 h 149889"/>
                <a:gd name="connsiteX19" fmla="*/ 135085 w 140308"/>
                <a:gd name="connsiteY19" fmla="*/ 4094 h 149889"/>
                <a:gd name="connsiteX20" fmla="*/ 140908 w 140308"/>
                <a:gd name="connsiteY20" fmla="*/ 40210 h 149889"/>
                <a:gd name="connsiteX21" fmla="*/ 139690 w 140308"/>
                <a:gd name="connsiteY21" fmla="*/ 41816 h 149889"/>
                <a:gd name="connsiteX22" fmla="*/ 136489 w 140308"/>
                <a:gd name="connsiteY22" fmla="*/ 42617 h 149889"/>
                <a:gd name="connsiteX23" fmla="*/ 134878 w 140308"/>
                <a:gd name="connsiteY23" fmla="*/ 41213 h 149889"/>
                <a:gd name="connsiteX24" fmla="*/ 120630 w 140308"/>
                <a:gd name="connsiteY24" fmla="*/ 18741 h 149889"/>
                <a:gd name="connsiteX25" fmla="*/ 85897 w 140308"/>
                <a:gd name="connsiteY25" fmla="*/ 15329 h 149889"/>
                <a:gd name="connsiteX26" fmla="*/ 80239 w 140308"/>
                <a:gd name="connsiteY26" fmla="*/ 15329 h 149889"/>
                <a:gd name="connsiteX27" fmla="*/ 80239 w 140308"/>
                <a:gd name="connsiteY27" fmla="*/ 72555 h 149889"/>
                <a:gd name="connsiteX28" fmla="*/ 80239 w 140308"/>
                <a:gd name="connsiteY28" fmla="*/ 134955 h 149889"/>
                <a:gd name="connsiteX29" fmla="*/ 87074 w 140308"/>
                <a:gd name="connsiteY29" fmla="*/ 142981 h 149889"/>
                <a:gd name="connsiteX30" fmla="*/ 99712 w 140308"/>
                <a:gd name="connsiteY30" fmla="*/ 142981 h 149889"/>
                <a:gd name="connsiteX31" fmla="*/ 101715 w 140308"/>
                <a:gd name="connsiteY31" fmla="*/ 144948 h 149889"/>
                <a:gd name="connsiteX32" fmla="*/ 101715 w 140308"/>
                <a:gd name="connsiteY32" fmla="*/ 149161 h 149889"/>
                <a:gd name="connsiteX33" fmla="*/ 99712 w 140308"/>
                <a:gd name="connsiteY33" fmla="*/ 150767 h 149889"/>
                <a:gd name="connsiteX34" fmla="*/ 71608 w 140308"/>
                <a:gd name="connsiteY34" fmla="*/ 150164 h 149889"/>
                <a:gd name="connsiteX35" fmla="*/ 41108 w 140308"/>
                <a:gd name="connsiteY35" fmla="*/ 150767 h 149889"/>
                <a:gd name="connsiteX36" fmla="*/ 39291 w 140308"/>
                <a:gd name="connsiteY36" fmla="*/ 148760 h 149889"/>
                <a:gd name="connsiteX37" fmla="*/ 39291 w 140308"/>
                <a:gd name="connsiteY37" fmla="*/ 144748 h 149889"/>
                <a:gd name="connsiteX38" fmla="*/ 40695 w 140308"/>
                <a:gd name="connsiteY38" fmla="*/ 142780 h 149889"/>
                <a:gd name="connsiteX39" fmla="*/ 54344 w 140308"/>
                <a:gd name="connsiteY39" fmla="*/ 142780 h 149889"/>
                <a:gd name="connsiteX40" fmla="*/ 60973 w 140308"/>
                <a:gd name="connsiteY40" fmla="*/ 137926 h 149889"/>
                <a:gd name="connsiteX41" fmla="*/ 61572 w 140308"/>
                <a:gd name="connsiteY41" fmla="*/ 66655 h 14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08" h="149889">
                  <a:moveTo>
                    <a:pt x="61613" y="15329"/>
                  </a:moveTo>
                  <a:lnTo>
                    <a:pt x="56760" y="15329"/>
                  </a:lnTo>
                  <a:cubicBezTo>
                    <a:pt x="50338" y="15329"/>
                    <a:pt x="32662" y="15329"/>
                    <a:pt x="25043" y="17738"/>
                  </a:cubicBezTo>
                  <a:cubicBezTo>
                    <a:pt x="15956" y="20547"/>
                    <a:pt x="9947" y="34591"/>
                    <a:pt x="7180" y="41013"/>
                  </a:cubicBezTo>
                  <a:cubicBezTo>
                    <a:pt x="6933" y="41838"/>
                    <a:pt x="6045" y="42301"/>
                    <a:pt x="5198" y="42047"/>
                  </a:cubicBezTo>
                  <a:cubicBezTo>
                    <a:pt x="5177" y="42035"/>
                    <a:pt x="5177" y="42028"/>
                    <a:pt x="5136" y="42016"/>
                  </a:cubicBezTo>
                  <a:lnTo>
                    <a:pt x="1564" y="41013"/>
                  </a:lnTo>
                  <a:cubicBezTo>
                    <a:pt x="903" y="40811"/>
                    <a:pt x="304" y="40610"/>
                    <a:pt x="758" y="39407"/>
                  </a:cubicBezTo>
                  <a:cubicBezTo>
                    <a:pt x="2761" y="32184"/>
                    <a:pt x="9782" y="6300"/>
                    <a:pt x="10196" y="4094"/>
                  </a:cubicBezTo>
                  <a:cubicBezTo>
                    <a:pt x="10588" y="1885"/>
                    <a:pt x="11393" y="882"/>
                    <a:pt x="12157" y="882"/>
                  </a:cubicBezTo>
                  <a:cubicBezTo>
                    <a:pt x="13045" y="835"/>
                    <a:pt x="13871" y="1124"/>
                    <a:pt x="14552" y="1685"/>
                  </a:cubicBezTo>
                  <a:lnTo>
                    <a:pt x="17175" y="3491"/>
                  </a:lnTo>
                  <a:cubicBezTo>
                    <a:pt x="20458" y="6003"/>
                    <a:pt x="24526" y="7215"/>
                    <a:pt x="28656" y="6901"/>
                  </a:cubicBezTo>
                  <a:cubicBezTo>
                    <a:pt x="39291" y="7303"/>
                    <a:pt x="47716" y="8106"/>
                    <a:pt x="66590" y="8106"/>
                  </a:cubicBezTo>
                  <a:lnTo>
                    <a:pt x="76233" y="8106"/>
                  </a:lnTo>
                  <a:cubicBezTo>
                    <a:pt x="98101" y="8106"/>
                    <a:pt x="106733" y="7303"/>
                    <a:pt x="116376" y="6901"/>
                  </a:cubicBezTo>
                  <a:cubicBezTo>
                    <a:pt x="120073" y="6959"/>
                    <a:pt x="123686" y="5983"/>
                    <a:pt x="126846" y="4094"/>
                  </a:cubicBezTo>
                  <a:lnTo>
                    <a:pt x="130872" y="1685"/>
                  </a:lnTo>
                  <a:cubicBezTo>
                    <a:pt x="131595" y="1179"/>
                    <a:pt x="132400" y="903"/>
                    <a:pt x="133268" y="882"/>
                  </a:cubicBezTo>
                  <a:cubicBezTo>
                    <a:pt x="134279" y="882"/>
                    <a:pt x="134672" y="1443"/>
                    <a:pt x="135085" y="4094"/>
                  </a:cubicBezTo>
                  <a:cubicBezTo>
                    <a:pt x="135477" y="6742"/>
                    <a:pt x="139091" y="31382"/>
                    <a:pt x="140908" y="40210"/>
                  </a:cubicBezTo>
                  <a:cubicBezTo>
                    <a:pt x="140908" y="41213"/>
                    <a:pt x="140702" y="41613"/>
                    <a:pt x="139690" y="41816"/>
                  </a:cubicBezTo>
                  <a:lnTo>
                    <a:pt x="136489" y="42617"/>
                  </a:lnTo>
                  <a:cubicBezTo>
                    <a:pt x="135683" y="42819"/>
                    <a:pt x="135477" y="42617"/>
                    <a:pt x="134878" y="41213"/>
                  </a:cubicBezTo>
                  <a:cubicBezTo>
                    <a:pt x="133268" y="37200"/>
                    <a:pt x="127259" y="21951"/>
                    <a:pt x="120630" y="18741"/>
                  </a:cubicBezTo>
                  <a:cubicBezTo>
                    <a:pt x="114600" y="15731"/>
                    <a:pt x="95706" y="15329"/>
                    <a:pt x="85897" y="15329"/>
                  </a:cubicBezTo>
                  <a:lnTo>
                    <a:pt x="80239" y="15329"/>
                  </a:lnTo>
                  <a:lnTo>
                    <a:pt x="80239" y="72555"/>
                  </a:lnTo>
                  <a:cubicBezTo>
                    <a:pt x="80239" y="75323"/>
                    <a:pt x="80239" y="131545"/>
                    <a:pt x="80239" y="134955"/>
                  </a:cubicBezTo>
                  <a:cubicBezTo>
                    <a:pt x="80652" y="139971"/>
                    <a:pt x="82284" y="142981"/>
                    <a:pt x="87074" y="142981"/>
                  </a:cubicBezTo>
                  <a:lnTo>
                    <a:pt x="99712" y="142981"/>
                  </a:lnTo>
                  <a:cubicBezTo>
                    <a:pt x="101550" y="142981"/>
                    <a:pt x="101715" y="143544"/>
                    <a:pt x="101715" y="144948"/>
                  </a:cubicBezTo>
                  <a:lnTo>
                    <a:pt x="101715" y="149161"/>
                  </a:lnTo>
                  <a:cubicBezTo>
                    <a:pt x="101715" y="150164"/>
                    <a:pt x="101715" y="150767"/>
                    <a:pt x="99712" y="150767"/>
                  </a:cubicBezTo>
                  <a:cubicBezTo>
                    <a:pt x="97709" y="150767"/>
                    <a:pt x="91287" y="150164"/>
                    <a:pt x="71608" y="150164"/>
                  </a:cubicBezTo>
                  <a:cubicBezTo>
                    <a:pt x="51929" y="150164"/>
                    <a:pt x="43916" y="150767"/>
                    <a:pt x="41108" y="150767"/>
                  </a:cubicBezTo>
                  <a:cubicBezTo>
                    <a:pt x="39497" y="150767"/>
                    <a:pt x="39291" y="149964"/>
                    <a:pt x="39291" y="148760"/>
                  </a:cubicBezTo>
                  <a:lnTo>
                    <a:pt x="39291" y="144748"/>
                  </a:lnTo>
                  <a:cubicBezTo>
                    <a:pt x="39291" y="143342"/>
                    <a:pt x="39291" y="142780"/>
                    <a:pt x="40695" y="142780"/>
                  </a:cubicBezTo>
                  <a:lnTo>
                    <a:pt x="54344" y="142780"/>
                  </a:lnTo>
                  <a:cubicBezTo>
                    <a:pt x="57483" y="143133"/>
                    <a:pt x="60374" y="141020"/>
                    <a:pt x="60973" y="137926"/>
                  </a:cubicBezTo>
                  <a:cubicBezTo>
                    <a:pt x="61572" y="132107"/>
                    <a:pt x="61572" y="70507"/>
                    <a:pt x="61572" y="66655"/>
                  </a:cubicBezTo>
                  <a:close/>
                </a:path>
              </a:pathLst>
            </a:custGeom>
            <a:solidFill>
              <a:srgbClr val="285CED"/>
            </a:solidFill>
            <a:ln w="2063"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F32E1BDD-ECCA-46B7-667D-67AC6909D5DB}"/>
                </a:ext>
              </a:extLst>
            </p:cNvPr>
            <p:cNvSpPr/>
            <p:nvPr/>
          </p:nvSpPr>
          <p:spPr>
            <a:xfrm>
              <a:off x="2010097" y="-590428"/>
              <a:ext cx="34415" cy="39947"/>
            </a:xfrm>
            <a:custGeom>
              <a:avLst/>
              <a:gdLst>
                <a:gd name="connsiteX0" fmla="*/ 39153 w 123298"/>
                <a:gd name="connsiteY0" fmla="*/ 66729 h 143115"/>
                <a:gd name="connsiteX1" fmla="*/ 64635 w 123298"/>
                <a:gd name="connsiteY1" fmla="*/ 65525 h 143115"/>
                <a:gd name="connsiteX2" fmla="*/ 73865 w 123298"/>
                <a:gd name="connsiteY2" fmla="*/ 56658 h 143115"/>
                <a:gd name="connsiteX3" fmla="*/ 75516 w 123298"/>
                <a:gd name="connsiteY3" fmla="*/ 46826 h 143115"/>
                <a:gd name="connsiteX4" fmla="*/ 76673 w 123298"/>
                <a:gd name="connsiteY4" fmla="*/ 45421 h 143115"/>
                <a:gd name="connsiteX5" fmla="*/ 76921 w 123298"/>
                <a:gd name="connsiteY5" fmla="*/ 45421 h 143115"/>
                <a:gd name="connsiteX6" fmla="*/ 81897 w 123298"/>
                <a:gd name="connsiteY6" fmla="*/ 45621 h 143115"/>
                <a:gd name="connsiteX7" fmla="*/ 83219 w 123298"/>
                <a:gd name="connsiteY7" fmla="*/ 46709 h 143115"/>
                <a:gd name="connsiteX8" fmla="*/ 83137 w 123298"/>
                <a:gd name="connsiteY8" fmla="*/ 47227 h 143115"/>
                <a:gd name="connsiteX9" fmla="*/ 82538 w 123298"/>
                <a:gd name="connsiteY9" fmla="*/ 70102 h 143115"/>
                <a:gd name="connsiteX10" fmla="*/ 83736 w 123298"/>
                <a:gd name="connsiteY10" fmla="*/ 91009 h 143115"/>
                <a:gd name="connsiteX11" fmla="*/ 82579 w 123298"/>
                <a:gd name="connsiteY11" fmla="*/ 92609 h 143115"/>
                <a:gd name="connsiteX12" fmla="*/ 82538 w 123298"/>
                <a:gd name="connsiteY12" fmla="*/ 92613 h 143115"/>
                <a:gd name="connsiteX13" fmla="*/ 78118 w 123298"/>
                <a:gd name="connsiteY13" fmla="*/ 93216 h 143115"/>
                <a:gd name="connsiteX14" fmla="*/ 76529 w 123298"/>
                <a:gd name="connsiteY14" fmla="*/ 91410 h 143115"/>
                <a:gd name="connsiteX15" fmla="*/ 74319 w 123298"/>
                <a:gd name="connsiteY15" fmla="*/ 81979 h 143115"/>
                <a:gd name="connsiteX16" fmla="*/ 65688 w 123298"/>
                <a:gd name="connsiteY16" fmla="*/ 73953 h 143115"/>
                <a:gd name="connsiteX17" fmla="*/ 39153 w 123298"/>
                <a:gd name="connsiteY17" fmla="*/ 72950 h 143115"/>
                <a:gd name="connsiteX18" fmla="*/ 39153 w 123298"/>
                <a:gd name="connsiteY18" fmla="*/ 85391 h 143115"/>
                <a:gd name="connsiteX19" fmla="*/ 39586 w 123298"/>
                <a:gd name="connsiteY19" fmla="*/ 119700 h 143115"/>
                <a:gd name="connsiteX20" fmla="*/ 50985 w 123298"/>
                <a:gd name="connsiteY20" fmla="*/ 135351 h 143115"/>
                <a:gd name="connsiteX21" fmla="*/ 65832 w 123298"/>
                <a:gd name="connsiteY21" fmla="*/ 136756 h 143115"/>
                <a:gd name="connsiteX22" fmla="*/ 83508 w 123298"/>
                <a:gd name="connsiteY22" fmla="*/ 136195 h 143115"/>
                <a:gd name="connsiteX23" fmla="*/ 101019 w 123298"/>
                <a:gd name="connsiteY23" fmla="*/ 129132 h 143115"/>
                <a:gd name="connsiteX24" fmla="*/ 117477 w 123298"/>
                <a:gd name="connsiteY24" fmla="*/ 108063 h 143115"/>
                <a:gd name="connsiteX25" fmla="*/ 119873 w 123298"/>
                <a:gd name="connsiteY25" fmla="*/ 106860 h 143115"/>
                <a:gd name="connsiteX26" fmla="*/ 123135 w 123298"/>
                <a:gd name="connsiteY26" fmla="*/ 108666 h 143115"/>
                <a:gd name="connsiteX27" fmla="*/ 123486 w 123298"/>
                <a:gd name="connsiteY27" fmla="*/ 111475 h 143115"/>
                <a:gd name="connsiteX28" fmla="*/ 112851 w 123298"/>
                <a:gd name="connsiteY28" fmla="*/ 140969 h 143115"/>
                <a:gd name="connsiteX29" fmla="*/ 108433 w 123298"/>
                <a:gd name="connsiteY29" fmla="*/ 143979 h 143115"/>
                <a:gd name="connsiteX30" fmla="*/ 90963 w 123298"/>
                <a:gd name="connsiteY30" fmla="*/ 143578 h 143115"/>
                <a:gd name="connsiteX31" fmla="*/ 28105 w 123298"/>
                <a:gd name="connsiteY31" fmla="*/ 143378 h 143115"/>
                <a:gd name="connsiteX32" fmla="*/ 11048 w 123298"/>
                <a:gd name="connsiteY32" fmla="*/ 143578 h 143115"/>
                <a:gd name="connsiteX33" fmla="*/ 2417 w 123298"/>
                <a:gd name="connsiteY33" fmla="*/ 143979 h 143115"/>
                <a:gd name="connsiteX34" fmla="*/ 600 w 123298"/>
                <a:gd name="connsiteY34" fmla="*/ 142614 h 143115"/>
                <a:gd name="connsiteX35" fmla="*/ 600 w 123298"/>
                <a:gd name="connsiteY35" fmla="*/ 137157 h 143115"/>
                <a:gd name="connsiteX36" fmla="*/ 2603 w 123298"/>
                <a:gd name="connsiteY36" fmla="*/ 136195 h 143115"/>
                <a:gd name="connsiteX37" fmla="*/ 10635 w 123298"/>
                <a:gd name="connsiteY37" fmla="*/ 136195 h 143115"/>
                <a:gd name="connsiteX38" fmla="*/ 20671 w 123298"/>
                <a:gd name="connsiteY38" fmla="*/ 127325 h 143115"/>
                <a:gd name="connsiteX39" fmla="*/ 20671 w 123298"/>
                <a:gd name="connsiteY39" fmla="*/ 60268 h 143115"/>
                <a:gd name="connsiteX40" fmla="*/ 20114 w 123298"/>
                <a:gd name="connsiteY40" fmla="*/ 16527 h 143115"/>
                <a:gd name="connsiteX41" fmla="*/ 9830 w 123298"/>
                <a:gd name="connsiteY41" fmla="*/ 8502 h 143115"/>
                <a:gd name="connsiteX42" fmla="*/ 2603 w 123298"/>
                <a:gd name="connsiteY42" fmla="*/ 8502 h 143115"/>
                <a:gd name="connsiteX43" fmla="*/ 1013 w 123298"/>
                <a:gd name="connsiteY43" fmla="*/ 7096 h 143115"/>
                <a:gd name="connsiteX44" fmla="*/ 1013 w 123298"/>
                <a:gd name="connsiteY44" fmla="*/ 1880 h 143115"/>
                <a:gd name="connsiteX45" fmla="*/ 2417 w 123298"/>
                <a:gd name="connsiteY45" fmla="*/ 877 h 143115"/>
                <a:gd name="connsiteX46" fmla="*/ 27093 w 123298"/>
                <a:gd name="connsiteY46" fmla="*/ 1480 h 143115"/>
                <a:gd name="connsiteX47" fmla="*/ 35931 w 123298"/>
                <a:gd name="connsiteY47" fmla="*/ 1480 h 143115"/>
                <a:gd name="connsiteX48" fmla="*/ 95588 w 123298"/>
                <a:gd name="connsiteY48" fmla="*/ 1277 h 143115"/>
                <a:gd name="connsiteX49" fmla="*/ 103621 w 123298"/>
                <a:gd name="connsiteY49" fmla="*/ 877 h 143115"/>
                <a:gd name="connsiteX50" fmla="*/ 105232 w 123298"/>
                <a:gd name="connsiteY50" fmla="*/ 1880 h 143115"/>
                <a:gd name="connsiteX51" fmla="*/ 115453 w 123298"/>
                <a:gd name="connsiteY51" fmla="*/ 34184 h 143115"/>
                <a:gd name="connsiteX52" fmla="*/ 114854 w 123298"/>
                <a:gd name="connsiteY52" fmla="*/ 35990 h 143115"/>
                <a:gd name="connsiteX53" fmla="*/ 111840 w 123298"/>
                <a:gd name="connsiteY53" fmla="*/ 37596 h 143115"/>
                <a:gd name="connsiteX54" fmla="*/ 110249 w 123298"/>
                <a:gd name="connsiteY54" fmla="*/ 36993 h 143115"/>
                <a:gd name="connsiteX55" fmla="*/ 90178 w 123298"/>
                <a:gd name="connsiteY55" fmla="*/ 14120 h 143115"/>
                <a:gd name="connsiteX56" fmla="*/ 74918 w 123298"/>
                <a:gd name="connsiteY56" fmla="*/ 8702 h 143115"/>
                <a:gd name="connsiteX57" fmla="*/ 39153 w 123298"/>
                <a:gd name="connsiteY57" fmla="*/ 7899 h 14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298" h="143115">
                  <a:moveTo>
                    <a:pt x="39153" y="66729"/>
                  </a:moveTo>
                  <a:cubicBezTo>
                    <a:pt x="40743" y="66729"/>
                    <a:pt x="62260" y="65928"/>
                    <a:pt x="64635" y="65525"/>
                  </a:cubicBezTo>
                  <a:cubicBezTo>
                    <a:pt x="70499" y="64483"/>
                    <a:pt x="72109" y="62918"/>
                    <a:pt x="73865" y="56658"/>
                  </a:cubicBezTo>
                  <a:cubicBezTo>
                    <a:pt x="74794" y="53450"/>
                    <a:pt x="75352" y="50152"/>
                    <a:pt x="75516" y="46826"/>
                  </a:cubicBezTo>
                  <a:cubicBezTo>
                    <a:pt x="75434" y="46118"/>
                    <a:pt x="75951" y="45489"/>
                    <a:pt x="76673" y="45421"/>
                  </a:cubicBezTo>
                  <a:cubicBezTo>
                    <a:pt x="76756" y="45413"/>
                    <a:pt x="76838" y="45413"/>
                    <a:pt x="76921" y="45421"/>
                  </a:cubicBezTo>
                  <a:lnTo>
                    <a:pt x="81897" y="45621"/>
                  </a:lnTo>
                  <a:cubicBezTo>
                    <a:pt x="82579" y="45561"/>
                    <a:pt x="83137" y="46046"/>
                    <a:pt x="83219" y="46709"/>
                  </a:cubicBezTo>
                  <a:cubicBezTo>
                    <a:pt x="83219" y="46886"/>
                    <a:pt x="83178" y="47062"/>
                    <a:pt x="83137" y="47227"/>
                  </a:cubicBezTo>
                  <a:cubicBezTo>
                    <a:pt x="82538" y="50637"/>
                    <a:pt x="82538" y="67092"/>
                    <a:pt x="82538" y="70102"/>
                  </a:cubicBezTo>
                  <a:cubicBezTo>
                    <a:pt x="82538" y="77163"/>
                    <a:pt x="83343" y="86755"/>
                    <a:pt x="83736" y="91009"/>
                  </a:cubicBezTo>
                  <a:cubicBezTo>
                    <a:pt x="83859" y="91775"/>
                    <a:pt x="83343" y="92493"/>
                    <a:pt x="82579" y="92609"/>
                  </a:cubicBezTo>
                  <a:cubicBezTo>
                    <a:pt x="82538" y="92609"/>
                    <a:pt x="82538" y="92613"/>
                    <a:pt x="82538" y="92613"/>
                  </a:cubicBezTo>
                  <a:lnTo>
                    <a:pt x="78118" y="93216"/>
                  </a:lnTo>
                  <a:cubicBezTo>
                    <a:pt x="77086" y="93416"/>
                    <a:pt x="76673" y="92813"/>
                    <a:pt x="76529" y="91410"/>
                  </a:cubicBezTo>
                  <a:cubicBezTo>
                    <a:pt x="76115" y="88801"/>
                    <a:pt x="74918" y="84185"/>
                    <a:pt x="74319" y="81979"/>
                  </a:cubicBezTo>
                  <a:cubicBezTo>
                    <a:pt x="73679" y="77617"/>
                    <a:pt x="70086" y="74281"/>
                    <a:pt x="65688" y="73953"/>
                  </a:cubicBezTo>
                  <a:cubicBezTo>
                    <a:pt x="56251" y="72950"/>
                    <a:pt x="42353" y="72950"/>
                    <a:pt x="39153" y="72950"/>
                  </a:cubicBezTo>
                  <a:lnTo>
                    <a:pt x="39153" y="85391"/>
                  </a:lnTo>
                  <a:cubicBezTo>
                    <a:pt x="39153" y="96225"/>
                    <a:pt x="39586" y="115688"/>
                    <a:pt x="39586" y="119700"/>
                  </a:cubicBezTo>
                  <a:cubicBezTo>
                    <a:pt x="39586" y="130135"/>
                    <a:pt x="44769" y="134189"/>
                    <a:pt x="50985" y="135351"/>
                  </a:cubicBezTo>
                  <a:cubicBezTo>
                    <a:pt x="55879" y="136282"/>
                    <a:pt x="60855" y="136756"/>
                    <a:pt x="65832" y="136756"/>
                  </a:cubicBezTo>
                  <a:cubicBezTo>
                    <a:pt x="69301" y="136756"/>
                    <a:pt x="79337" y="136556"/>
                    <a:pt x="83508" y="136195"/>
                  </a:cubicBezTo>
                  <a:cubicBezTo>
                    <a:pt x="89806" y="135299"/>
                    <a:pt x="95836" y="132872"/>
                    <a:pt x="101019" y="129132"/>
                  </a:cubicBezTo>
                  <a:cubicBezTo>
                    <a:pt x="106987" y="122518"/>
                    <a:pt x="112500" y="115475"/>
                    <a:pt x="117477" y="108063"/>
                  </a:cubicBezTo>
                  <a:cubicBezTo>
                    <a:pt x="118076" y="107060"/>
                    <a:pt x="118675" y="106257"/>
                    <a:pt x="119873" y="106860"/>
                  </a:cubicBezTo>
                  <a:lnTo>
                    <a:pt x="123135" y="108666"/>
                  </a:lnTo>
                  <a:cubicBezTo>
                    <a:pt x="124085" y="109266"/>
                    <a:pt x="124085" y="109869"/>
                    <a:pt x="123486" y="111475"/>
                  </a:cubicBezTo>
                  <a:lnTo>
                    <a:pt x="112851" y="140969"/>
                  </a:lnTo>
                  <a:cubicBezTo>
                    <a:pt x="112294" y="142889"/>
                    <a:pt x="110435" y="144140"/>
                    <a:pt x="108433" y="143979"/>
                  </a:cubicBezTo>
                  <a:cubicBezTo>
                    <a:pt x="107441" y="143979"/>
                    <a:pt x="103022" y="143778"/>
                    <a:pt x="90963" y="143578"/>
                  </a:cubicBezTo>
                  <a:cubicBezTo>
                    <a:pt x="78924" y="143378"/>
                    <a:pt x="59410" y="143378"/>
                    <a:pt x="28105" y="143378"/>
                  </a:cubicBezTo>
                  <a:cubicBezTo>
                    <a:pt x="20671" y="143378"/>
                    <a:pt x="15055" y="143578"/>
                    <a:pt x="11048" y="143578"/>
                  </a:cubicBezTo>
                  <a:cubicBezTo>
                    <a:pt x="7021" y="143578"/>
                    <a:pt x="4213" y="143979"/>
                    <a:pt x="2417" y="143979"/>
                  </a:cubicBezTo>
                  <a:cubicBezTo>
                    <a:pt x="1198" y="143979"/>
                    <a:pt x="600" y="143578"/>
                    <a:pt x="600" y="142614"/>
                  </a:cubicBezTo>
                  <a:lnTo>
                    <a:pt x="600" y="137157"/>
                  </a:lnTo>
                  <a:cubicBezTo>
                    <a:pt x="600" y="136354"/>
                    <a:pt x="1198" y="136195"/>
                    <a:pt x="2603" y="136195"/>
                  </a:cubicBezTo>
                  <a:lnTo>
                    <a:pt x="10635" y="136195"/>
                  </a:lnTo>
                  <a:cubicBezTo>
                    <a:pt x="19866" y="136195"/>
                    <a:pt x="20671" y="134750"/>
                    <a:pt x="20671" y="127325"/>
                  </a:cubicBezTo>
                  <a:lnTo>
                    <a:pt x="20671" y="60268"/>
                  </a:lnTo>
                  <a:cubicBezTo>
                    <a:pt x="20671" y="43615"/>
                    <a:pt x="20278" y="18533"/>
                    <a:pt x="20114" y="16527"/>
                  </a:cubicBezTo>
                  <a:cubicBezTo>
                    <a:pt x="19308" y="10108"/>
                    <a:pt x="17264" y="8502"/>
                    <a:pt x="9830" y="8502"/>
                  </a:cubicBezTo>
                  <a:lnTo>
                    <a:pt x="2603" y="8502"/>
                  </a:lnTo>
                  <a:cubicBezTo>
                    <a:pt x="1612" y="8502"/>
                    <a:pt x="1013" y="8502"/>
                    <a:pt x="1013" y="7096"/>
                  </a:cubicBezTo>
                  <a:lnTo>
                    <a:pt x="1013" y="1880"/>
                  </a:lnTo>
                  <a:cubicBezTo>
                    <a:pt x="1013" y="1277"/>
                    <a:pt x="1405" y="877"/>
                    <a:pt x="2417" y="877"/>
                  </a:cubicBezTo>
                  <a:cubicBezTo>
                    <a:pt x="6836" y="877"/>
                    <a:pt x="13857" y="1480"/>
                    <a:pt x="27093" y="1480"/>
                  </a:cubicBezTo>
                  <a:lnTo>
                    <a:pt x="35931" y="1480"/>
                  </a:lnTo>
                  <a:cubicBezTo>
                    <a:pt x="56003" y="1480"/>
                    <a:pt x="75723" y="1277"/>
                    <a:pt x="95588" y="1277"/>
                  </a:cubicBezTo>
                  <a:cubicBezTo>
                    <a:pt x="98809" y="1277"/>
                    <a:pt x="102609" y="877"/>
                    <a:pt x="103621" y="877"/>
                  </a:cubicBezTo>
                  <a:cubicBezTo>
                    <a:pt x="104612" y="877"/>
                    <a:pt x="105025" y="1277"/>
                    <a:pt x="105232" y="1880"/>
                  </a:cubicBezTo>
                  <a:cubicBezTo>
                    <a:pt x="106037" y="4689"/>
                    <a:pt x="114854" y="32177"/>
                    <a:pt x="115453" y="34184"/>
                  </a:cubicBezTo>
                  <a:cubicBezTo>
                    <a:pt x="115453" y="34987"/>
                    <a:pt x="115453" y="35589"/>
                    <a:pt x="114854" y="35990"/>
                  </a:cubicBezTo>
                  <a:lnTo>
                    <a:pt x="111840" y="37596"/>
                  </a:lnTo>
                  <a:cubicBezTo>
                    <a:pt x="111241" y="37996"/>
                    <a:pt x="110435" y="37395"/>
                    <a:pt x="110249" y="36993"/>
                  </a:cubicBezTo>
                  <a:cubicBezTo>
                    <a:pt x="110043" y="36593"/>
                    <a:pt x="94990" y="17130"/>
                    <a:pt x="90178" y="14120"/>
                  </a:cubicBezTo>
                  <a:cubicBezTo>
                    <a:pt x="85635" y="10997"/>
                    <a:pt x="80369" y="9127"/>
                    <a:pt x="74918" y="8702"/>
                  </a:cubicBezTo>
                  <a:lnTo>
                    <a:pt x="39153" y="7899"/>
                  </a:lnTo>
                  <a:close/>
                </a:path>
              </a:pathLst>
            </a:custGeom>
            <a:solidFill>
              <a:srgbClr val="285CED"/>
            </a:solidFill>
            <a:ln w="2063"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163266F4-F56A-ADEB-7374-0306C6DDB3DD}"/>
                </a:ext>
              </a:extLst>
            </p:cNvPr>
            <p:cNvSpPr/>
            <p:nvPr/>
          </p:nvSpPr>
          <p:spPr>
            <a:xfrm>
              <a:off x="2048879" y="-591046"/>
              <a:ext cx="36980" cy="41346"/>
            </a:xfrm>
            <a:custGeom>
              <a:avLst/>
              <a:gdLst>
                <a:gd name="connsiteX0" fmla="*/ 22125 w 132487"/>
                <a:gd name="connsiteY0" fmla="*/ 130344 h 148127"/>
                <a:gd name="connsiteX1" fmla="*/ 608 w 132487"/>
                <a:gd name="connsiteY1" fmla="*/ 74163 h 148127"/>
                <a:gd name="connsiteX2" fmla="*/ 21155 w 132487"/>
                <a:gd name="connsiteY2" fmla="*/ 20952 h 148127"/>
                <a:gd name="connsiteX3" fmla="*/ 71333 w 132487"/>
                <a:gd name="connsiteY3" fmla="*/ 887 h 148127"/>
                <a:gd name="connsiteX4" fmla="*/ 111931 w 132487"/>
                <a:gd name="connsiteY4" fmla="*/ 11921 h 148127"/>
                <a:gd name="connsiteX5" fmla="*/ 115937 w 132487"/>
                <a:gd name="connsiteY5" fmla="*/ 11921 h 148127"/>
                <a:gd name="connsiteX6" fmla="*/ 117548 w 132487"/>
                <a:gd name="connsiteY6" fmla="*/ 6103 h 148127"/>
                <a:gd name="connsiteX7" fmla="*/ 120170 w 132487"/>
                <a:gd name="connsiteY7" fmla="*/ 4899 h 148127"/>
                <a:gd name="connsiteX8" fmla="*/ 122359 w 132487"/>
                <a:gd name="connsiteY8" fmla="*/ 8109 h 148127"/>
                <a:gd name="connsiteX9" fmla="*/ 127377 w 132487"/>
                <a:gd name="connsiteY9" fmla="*/ 47034 h 148127"/>
                <a:gd name="connsiteX10" fmla="*/ 126592 w 132487"/>
                <a:gd name="connsiteY10" fmla="*/ 49043 h 148127"/>
                <a:gd name="connsiteX11" fmla="*/ 123577 w 132487"/>
                <a:gd name="connsiteY11" fmla="*/ 49885 h 148127"/>
                <a:gd name="connsiteX12" fmla="*/ 121574 w 132487"/>
                <a:gd name="connsiteY12" fmla="*/ 48279 h 148127"/>
                <a:gd name="connsiteX13" fmla="*/ 105860 w 132487"/>
                <a:gd name="connsiteY13" fmla="*/ 23359 h 148127"/>
                <a:gd name="connsiteX14" fmla="*/ 70941 w 132487"/>
                <a:gd name="connsiteY14" fmla="*/ 7909 h 148127"/>
                <a:gd name="connsiteX15" fmla="*/ 20762 w 132487"/>
                <a:gd name="connsiteY15" fmla="*/ 69147 h 148127"/>
                <a:gd name="connsiteX16" fmla="*/ 40028 w 132487"/>
                <a:gd name="connsiteY16" fmla="*/ 120713 h 148127"/>
                <a:gd name="connsiteX17" fmla="*/ 78561 w 132487"/>
                <a:gd name="connsiteY17" fmla="*/ 137567 h 148127"/>
                <a:gd name="connsiteX18" fmla="*/ 128182 w 132487"/>
                <a:gd name="connsiteY18" fmla="*/ 112085 h 148127"/>
                <a:gd name="connsiteX19" fmla="*/ 129793 w 132487"/>
                <a:gd name="connsiteY19" fmla="*/ 111482 h 148127"/>
                <a:gd name="connsiteX20" fmla="*/ 132415 w 132487"/>
                <a:gd name="connsiteY20" fmla="*/ 113489 h 148127"/>
                <a:gd name="connsiteX21" fmla="*/ 132808 w 132487"/>
                <a:gd name="connsiteY21" fmla="*/ 115295 h 148127"/>
                <a:gd name="connsiteX22" fmla="*/ 72944 w 132487"/>
                <a:gd name="connsiteY22" fmla="*/ 149004 h 148127"/>
                <a:gd name="connsiteX23" fmla="*/ 22125 w 132487"/>
                <a:gd name="connsiteY23" fmla="*/ 130344 h 14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487" h="148127">
                  <a:moveTo>
                    <a:pt x="22125" y="130344"/>
                  </a:moveTo>
                  <a:cubicBezTo>
                    <a:pt x="7670" y="116701"/>
                    <a:pt x="608" y="93426"/>
                    <a:pt x="608" y="74163"/>
                  </a:cubicBezTo>
                  <a:cubicBezTo>
                    <a:pt x="319" y="54434"/>
                    <a:pt x="7670" y="35362"/>
                    <a:pt x="21155" y="20952"/>
                  </a:cubicBezTo>
                  <a:cubicBezTo>
                    <a:pt x="34536" y="7808"/>
                    <a:pt x="52604" y="577"/>
                    <a:pt x="71333" y="887"/>
                  </a:cubicBezTo>
                  <a:cubicBezTo>
                    <a:pt x="85603" y="1048"/>
                    <a:pt x="99562" y="4848"/>
                    <a:pt x="111931" y="11921"/>
                  </a:cubicBezTo>
                  <a:cubicBezTo>
                    <a:pt x="114533" y="13527"/>
                    <a:pt x="115545" y="13327"/>
                    <a:pt x="115937" y="11921"/>
                  </a:cubicBezTo>
                  <a:lnTo>
                    <a:pt x="117548" y="6103"/>
                  </a:lnTo>
                  <a:cubicBezTo>
                    <a:pt x="117960" y="4899"/>
                    <a:pt x="118311" y="4899"/>
                    <a:pt x="120170" y="4899"/>
                  </a:cubicBezTo>
                  <a:cubicBezTo>
                    <a:pt x="122008" y="4899"/>
                    <a:pt x="122359" y="5300"/>
                    <a:pt x="122359" y="8109"/>
                  </a:cubicBezTo>
                  <a:cubicBezTo>
                    <a:pt x="122359" y="12122"/>
                    <a:pt x="126386" y="41418"/>
                    <a:pt x="127377" y="47034"/>
                  </a:cubicBezTo>
                  <a:cubicBezTo>
                    <a:pt x="127377" y="48037"/>
                    <a:pt x="127377" y="48840"/>
                    <a:pt x="126592" y="49043"/>
                  </a:cubicBezTo>
                  <a:lnTo>
                    <a:pt x="123577" y="49885"/>
                  </a:lnTo>
                  <a:cubicBezTo>
                    <a:pt x="122565" y="49885"/>
                    <a:pt x="122132" y="49885"/>
                    <a:pt x="121574" y="48279"/>
                  </a:cubicBezTo>
                  <a:cubicBezTo>
                    <a:pt x="117960" y="39046"/>
                    <a:pt x="112653" y="30585"/>
                    <a:pt x="105860" y="23359"/>
                  </a:cubicBezTo>
                  <a:cubicBezTo>
                    <a:pt x="97001" y="13434"/>
                    <a:pt x="84260" y="7808"/>
                    <a:pt x="70941" y="7909"/>
                  </a:cubicBezTo>
                  <a:cubicBezTo>
                    <a:pt x="34804" y="7909"/>
                    <a:pt x="20556" y="39812"/>
                    <a:pt x="20762" y="69147"/>
                  </a:cubicBezTo>
                  <a:cubicBezTo>
                    <a:pt x="20927" y="88067"/>
                    <a:pt x="27742" y="106330"/>
                    <a:pt x="40028" y="120713"/>
                  </a:cubicBezTo>
                  <a:cubicBezTo>
                    <a:pt x="53678" y="135963"/>
                    <a:pt x="65159" y="137567"/>
                    <a:pt x="78561" y="137567"/>
                  </a:cubicBezTo>
                  <a:cubicBezTo>
                    <a:pt x="98240" y="137511"/>
                    <a:pt x="116701" y="128037"/>
                    <a:pt x="128182" y="112085"/>
                  </a:cubicBezTo>
                  <a:cubicBezTo>
                    <a:pt x="128802" y="111082"/>
                    <a:pt x="129194" y="110882"/>
                    <a:pt x="129793" y="111482"/>
                  </a:cubicBezTo>
                  <a:lnTo>
                    <a:pt x="132415" y="113489"/>
                  </a:lnTo>
                  <a:cubicBezTo>
                    <a:pt x="133014" y="113891"/>
                    <a:pt x="133365" y="114292"/>
                    <a:pt x="132808" y="115295"/>
                  </a:cubicBezTo>
                  <a:cubicBezTo>
                    <a:pt x="120769" y="132751"/>
                    <a:pt x="101296" y="149004"/>
                    <a:pt x="72944" y="149004"/>
                  </a:cubicBezTo>
                  <a:cubicBezTo>
                    <a:pt x="49259" y="148804"/>
                    <a:pt x="34164" y="141379"/>
                    <a:pt x="22125" y="130344"/>
                  </a:cubicBezTo>
                  <a:close/>
                </a:path>
              </a:pathLst>
            </a:custGeom>
            <a:solidFill>
              <a:srgbClr val="285CED"/>
            </a:solidFill>
            <a:ln w="2063"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666CF35C-A37D-2582-93A0-2CAA6DD63D84}"/>
                </a:ext>
              </a:extLst>
            </p:cNvPr>
            <p:cNvSpPr/>
            <p:nvPr/>
          </p:nvSpPr>
          <p:spPr>
            <a:xfrm>
              <a:off x="2089972" y="-590428"/>
              <a:ext cx="43713" cy="40044"/>
            </a:xfrm>
            <a:custGeom>
              <a:avLst/>
              <a:gdLst>
                <a:gd name="connsiteX0" fmla="*/ 20465 w 156607"/>
                <a:gd name="connsiteY0" fmla="*/ 64483 h 143462"/>
                <a:gd name="connsiteX1" fmla="*/ 20073 w 156607"/>
                <a:gd name="connsiteY1" fmla="*/ 21745 h 143462"/>
                <a:gd name="connsiteX2" fmla="*/ 11235 w 156607"/>
                <a:gd name="connsiteY2" fmla="*/ 8702 h 143462"/>
                <a:gd name="connsiteX3" fmla="*/ 1798 w 156607"/>
                <a:gd name="connsiteY3" fmla="*/ 8702 h 143462"/>
                <a:gd name="connsiteX4" fmla="*/ 600 w 156607"/>
                <a:gd name="connsiteY4" fmla="*/ 7096 h 143462"/>
                <a:gd name="connsiteX5" fmla="*/ 600 w 156607"/>
                <a:gd name="connsiteY5" fmla="*/ 2281 h 143462"/>
                <a:gd name="connsiteX6" fmla="*/ 2210 w 156607"/>
                <a:gd name="connsiteY6" fmla="*/ 877 h 143462"/>
                <a:gd name="connsiteX7" fmla="*/ 30315 w 156607"/>
                <a:gd name="connsiteY7" fmla="*/ 1480 h 143462"/>
                <a:gd name="connsiteX8" fmla="*/ 57015 w 156607"/>
                <a:gd name="connsiteY8" fmla="*/ 877 h 143462"/>
                <a:gd name="connsiteX9" fmla="*/ 59018 w 156607"/>
                <a:gd name="connsiteY9" fmla="*/ 1880 h 143462"/>
                <a:gd name="connsiteX10" fmla="*/ 59018 w 156607"/>
                <a:gd name="connsiteY10" fmla="*/ 7096 h 143462"/>
                <a:gd name="connsiteX11" fmla="*/ 57407 w 156607"/>
                <a:gd name="connsiteY11" fmla="*/ 8702 h 143462"/>
                <a:gd name="connsiteX12" fmla="*/ 47165 w 156607"/>
                <a:gd name="connsiteY12" fmla="*/ 8702 h 143462"/>
                <a:gd name="connsiteX13" fmla="*/ 39132 w 156607"/>
                <a:gd name="connsiteY13" fmla="*/ 20139 h 143462"/>
                <a:gd name="connsiteX14" fmla="*/ 38740 w 156607"/>
                <a:gd name="connsiteY14" fmla="*/ 60710 h 143462"/>
                <a:gd name="connsiteX15" fmla="*/ 38740 w 156607"/>
                <a:gd name="connsiteY15" fmla="*/ 64122 h 143462"/>
                <a:gd name="connsiteX16" fmla="*/ 41156 w 156607"/>
                <a:gd name="connsiteY16" fmla="*/ 65686 h 143462"/>
                <a:gd name="connsiteX17" fmla="*/ 115454 w 156607"/>
                <a:gd name="connsiteY17" fmla="*/ 65686 h 143462"/>
                <a:gd name="connsiteX18" fmla="*/ 119480 w 156607"/>
                <a:gd name="connsiteY18" fmla="*/ 62716 h 143462"/>
                <a:gd name="connsiteX19" fmla="*/ 119480 w 156607"/>
                <a:gd name="connsiteY19" fmla="*/ 60710 h 143462"/>
                <a:gd name="connsiteX20" fmla="*/ 118881 w 156607"/>
                <a:gd name="connsiteY20" fmla="*/ 18936 h 143462"/>
                <a:gd name="connsiteX21" fmla="*/ 112253 w 156607"/>
                <a:gd name="connsiteY21" fmla="*/ 8702 h 143462"/>
                <a:gd name="connsiteX22" fmla="*/ 101804 w 156607"/>
                <a:gd name="connsiteY22" fmla="*/ 8702 h 143462"/>
                <a:gd name="connsiteX23" fmla="*/ 100400 w 156607"/>
                <a:gd name="connsiteY23" fmla="*/ 7298 h 143462"/>
                <a:gd name="connsiteX24" fmla="*/ 100400 w 156607"/>
                <a:gd name="connsiteY24" fmla="*/ 2080 h 143462"/>
                <a:gd name="connsiteX25" fmla="*/ 101619 w 156607"/>
                <a:gd name="connsiteY25" fmla="*/ 877 h 143462"/>
                <a:gd name="connsiteX26" fmla="*/ 128112 w 156607"/>
                <a:gd name="connsiteY26" fmla="*/ 1480 h 143462"/>
                <a:gd name="connsiteX27" fmla="*/ 153800 w 156607"/>
                <a:gd name="connsiteY27" fmla="*/ 877 h 143462"/>
                <a:gd name="connsiteX28" fmla="*/ 155452 w 156607"/>
                <a:gd name="connsiteY28" fmla="*/ 2483 h 143462"/>
                <a:gd name="connsiteX29" fmla="*/ 155452 w 156607"/>
                <a:gd name="connsiteY29" fmla="*/ 7298 h 143462"/>
                <a:gd name="connsiteX30" fmla="*/ 153800 w 156607"/>
                <a:gd name="connsiteY30" fmla="*/ 8702 h 143462"/>
                <a:gd name="connsiteX31" fmla="*/ 144756 w 156607"/>
                <a:gd name="connsiteY31" fmla="*/ 8702 h 143462"/>
                <a:gd name="connsiteX32" fmla="*/ 138333 w 156607"/>
                <a:gd name="connsiteY32" fmla="*/ 19336 h 143462"/>
                <a:gd name="connsiteX33" fmla="*/ 137941 w 156607"/>
                <a:gd name="connsiteY33" fmla="*/ 63480 h 143462"/>
                <a:gd name="connsiteX34" fmla="*/ 137941 w 156607"/>
                <a:gd name="connsiteY34" fmla="*/ 70302 h 143462"/>
                <a:gd name="connsiteX35" fmla="*/ 138540 w 156607"/>
                <a:gd name="connsiteY35" fmla="*/ 126283 h 143462"/>
                <a:gd name="connsiteX36" fmla="*/ 146573 w 156607"/>
                <a:gd name="connsiteY36" fmla="*/ 136354 h 143462"/>
                <a:gd name="connsiteX37" fmla="*/ 155452 w 156607"/>
                <a:gd name="connsiteY37" fmla="*/ 136354 h 143462"/>
                <a:gd name="connsiteX38" fmla="*/ 157207 w 156607"/>
                <a:gd name="connsiteY38" fmla="*/ 137718 h 143462"/>
                <a:gd name="connsiteX39" fmla="*/ 157207 w 156607"/>
                <a:gd name="connsiteY39" fmla="*/ 142534 h 143462"/>
                <a:gd name="connsiteX40" fmla="*/ 155597 w 156607"/>
                <a:gd name="connsiteY40" fmla="*/ 144140 h 143462"/>
                <a:gd name="connsiteX41" fmla="*/ 130321 w 156607"/>
                <a:gd name="connsiteY41" fmla="*/ 143537 h 143462"/>
                <a:gd name="connsiteX42" fmla="*/ 100400 w 156607"/>
                <a:gd name="connsiteY42" fmla="*/ 144140 h 143462"/>
                <a:gd name="connsiteX43" fmla="*/ 99202 w 156607"/>
                <a:gd name="connsiteY43" fmla="*/ 142949 h 143462"/>
                <a:gd name="connsiteX44" fmla="*/ 99202 w 156607"/>
                <a:gd name="connsiteY44" fmla="*/ 142775 h 143462"/>
                <a:gd name="connsiteX45" fmla="*/ 99202 w 156607"/>
                <a:gd name="connsiteY45" fmla="*/ 137718 h 143462"/>
                <a:gd name="connsiteX46" fmla="*/ 100813 w 156607"/>
                <a:gd name="connsiteY46" fmla="*/ 136354 h 143462"/>
                <a:gd name="connsiteX47" fmla="*/ 113451 w 156607"/>
                <a:gd name="connsiteY47" fmla="*/ 136354 h 143462"/>
                <a:gd name="connsiteX48" fmla="*/ 118881 w 156607"/>
                <a:gd name="connsiteY48" fmla="*/ 127084 h 143462"/>
                <a:gd name="connsiteX49" fmla="*/ 119480 w 156607"/>
                <a:gd name="connsiteY49" fmla="*/ 78127 h 143462"/>
                <a:gd name="connsiteX50" fmla="*/ 119480 w 156607"/>
                <a:gd name="connsiteY50" fmla="*/ 75318 h 143462"/>
                <a:gd name="connsiteX51" fmla="*/ 115062 w 156607"/>
                <a:gd name="connsiteY51" fmla="*/ 72909 h 143462"/>
                <a:gd name="connsiteX52" fmla="*/ 41755 w 156607"/>
                <a:gd name="connsiteY52" fmla="*/ 72909 h 143462"/>
                <a:gd name="connsiteX53" fmla="*/ 38946 w 156607"/>
                <a:gd name="connsiteY53" fmla="*/ 74876 h 143462"/>
                <a:gd name="connsiteX54" fmla="*/ 38946 w 156607"/>
                <a:gd name="connsiteY54" fmla="*/ 79330 h 143462"/>
                <a:gd name="connsiteX55" fmla="*/ 39339 w 156607"/>
                <a:gd name="connsiteY55" fmla="*/ 129693 h 143462"/>
                <a:gd name="connsiteX56" fmla="*/ 45761 w 156607"/>
                <a:gd name="connsiteY56" fmla="*/ 136556 h 143462"/>
                <a:gd name="connsiteX57" fmla="*/ 55632 w 156607"/>
                <a:gd name="connsiteY57" fmla="*/ 136556 h 143462"/>
                <a:gd name="connsiteX58" fmla="*/ 57242 w 156607"/>
                <a:gd name="connsiteY58" fmla="*/ 137921 h 143462"/>
                <a:gd name="connsiteX59" fmla="*/ 57242 w 156607"/>
                <a:gd name="connsiteY59" fmla="*/ 142976 h 143462"/>
                <a:gd name="connsiteX60" fmla="*/ 55632 w 156607"/>
                <a:gd name="connsiteY60" fmla="*/ 144340 h 143462"/>
                <a:gd name="connsiteX61" fmla="*/ 30315 w 156607"/>
                <a:gd name="connsiteY61" fmla="*/ 143739 h 143462"/>
                <a:gd name="connsiteX62" fmla="*/ 2210 w 156607"/>
                <a:gd name="connsiteY62" fmla="*/ 144340 h 143462"/>
                <a:gd name="connsiteX63" fmla="*/ 806 w 156607"/>
                <a:gd name="connsiteY63" fmla="*/ 142976 h 143462"/>
                <a:gd name="connsiteX64" fmla="*/ 806 w 156607"/>
                <a:gd name="connsiteY64" fmla="*/ 137718 h 143462"/>
                <a:gd name="connsiteX65" fmla="*/ 2210 w 156607"/>
                <a:gd name="connsiteY65" fmla="*/ 136556 h 143462"/>
                <a:gd name="connsiteX66" fmla="*/ 14249 w 156607"/>
                <a:gd name="connsiteY66" fmla="*/ 136556 h 143462"/>
                <a:gd name="connsiteX67" fmla="*/ 19866 w 156607"/>
                <a:gd name="connsiteY67" fmla="*/ 126884 h 143462"/>
                <a:gd name="connsiteX68" fmla="*/ 20465 w 156607"/>
                <a:gd name="connsiteY68" fmla="*/ 73311 h 1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6607" h="143462">
                  <a:moveTo>
                    <a:pt x="20465" y="64483"/>
                  </a:moveTo>
                  <a:cubicBezTo>
                    <a:pt x="20465" y="52042"/>
                    <a:pt x="20073" y="24955"/>
                    <a:pt x="20073" y="21745"/>
                  </a:cubicBezTo>
                  <a:cubicBezTo>
                    <a:pt x="20073" y="11511"/>
                    <a:pt x="18668" y="8702"/>
                    <a:pt x="11235" y="8702"/>
                  </a:cubicBezTo>
                  <a:lnTo>
                    <a:pt x="1798" y="8702"/>
                  </a:lnTo>
                  <a:cubicBezTo>
                    <a:pt x="806" y="8702"/>
                    <a:pt x="600" y="8302"/>
                    <a:pt x="600" y="7096"/>
                  </a:cubicBezTo>
                  <a:lnTo>
                    <a:pt x="600" y="2281"/>
                  </a:lnTo>
                  <a:cubicBezTo>
                    <a:pt x="600" y="1277"/>
                    <a:pt x="1157" y="877"/>
                    <a:pt x="2210" y="877"/>
                  </a:cubicBezTo>
                  <a:cubicBezTo>
                    <a:pt x="6216" y="877"/>
                    <a:pt x="12639" y="1480"/>
                    <a:pt x="30315" y="1480"/>
                  </a:cubicBezTo>
                  <a:cubicBezTo>
                    <a:pt x="45967" y="1480"/>
                    <a:pt x="53195" y="877"/>
                    <a:pt x="57015" y="877"/>
                  </a:cubicBezTo>
                  <a:cubicBezTo>
                    <a:pt x="58460" y="877"/>
                    <a:pt x="59018" y="1077"/>
                    <a:pt x="59018" y="1880"/>
                  </a:cubicBezTo>
                  <a:lnTo>
                    <a:pt x="59018" y="7096"/>
                  </a:lnTo>
                  <a:cubicBezTo>
                    <a:pt x="59018" y="8302"/>
                    <a:pt x="58605" y="8702"/>
                    <a:pt x="57407" y="8702"/>
                  </a:cubicBezTo>
                  <a:lnTo>
                    <a:pt x="47165" y="8702"/>
                  </a:lnTo>
                  <a:cubicBezTo>
                    <a:pt x="40350" y="8702"/>
                    <a:pt x="39132" y="12114"/>
                    <a:pt x="39132" y="20139"/>
                  </a:cubicBezTo>
                  <a:cubicBezTo>
                    <a:pt x="39132" y="22949"/>
                    <a:pt x="38740" y="49433"/>
                    <a:pt x="38740" y="60710"/>
                  </a:cubicBezTo>
                  <a:lnTo>
                    <a:pt x="38740" y="64122"/>
                  </a:lnTo>
                  <a:cubicBezTo>
                    <a:pt x="38740" y="65125"/>
                    <a:pt x="39339" y="65686"/>
                    <a:pt x="41156" y="65686"/>
                  </a:cubicBezTo>
                  <a:lnTo>
                    <a:pt x="115454" y="65686"/>
                  </a:lnTo>
                  <a:cubicBezTo>
                    <a:pt x="118469" y="65686"/>
                    <a:pt x="119480" y="65286"/>
                    <a:pt x="119480" y="62716"/>
                  </a:cubicBezTo>
                  <a:lnTo>
                    <a:pt x="119480" y="60710"/>
                  </a:lnTo>
                  <a:cubicBezTo>
                    <a:pt x="119480" y="49272"/>
                    <a:pt x="118881" y="21343"/>
                    <a:pt x="118881" y="18936"/>
                  </a:cubicBezTo>
                  <a:cubicBezTo>
                    <a:pt x="118881" y="12515"/>
                    <a:pt x="118076" y="8702"/>
                    <a:pt x="112253" y="8702"/>
                  </a:cubicBezTo>
                  <a:lnTo>
                    <a:pt x="101804" y="8702"/>
                  </a:lnTo>
                  <a:cubicBezTo>
                    <a:pt x="100813" y="8702"/>
                    <a:pt x="100400" y="8302"/>
                    <a:pt x="100400" y="7298"/>
                  </a:cubicBezTo>
                  <a:lnTo>
                    <a:pt x="100400" y="2080"/>
                  </a:lnTo>
                  <a:cubicBezTo>
                    <a:pt x="100400" y="1277"/>
                    <a:pt x="100400" y="877"/>
                    <a:pt x="101619" y="877"/>
                  </a:cubicBezTo>
                  <a:cubicBezTo>
                    <a:pt x="105624" y="877"/>
                    <a:pt x="114463" y="1480"/>
                    <a:pt x="128112" y="1480"/>
                  </a:cubicBezTo>
                  <a:cubicBezTo>
                    <a:pt x="141762" y="1480"/>
                    <a:pt x="149980" y="877"/>
                    <a:pt x="153800" y="877"/>
                  </a:cubicBezTo>
                  <a:cubicBezTo>
                    <a:pt x="155205" y="877"/>
                    <a:pt x="155452" y="1277"/>
                    <a:pt x="155452" y="2483"/>
                  </a:cubicBezTo>
                  <a:lnTo>
                    <a:pt x="155452" y="7298"/>
                  </a:lnTo>
                  <a:cubicBezTo>
                    <a:pt x="155452" y="8502"/>
                    <a:pt x="154998" y="8702"/>
                    <a:pt x="153800" y="8702"/>
                  </a:cubicBezTo>
                  <a:lnTo>
                    <a:pt x="144756" y="8702"/>
                  </a:lnTo>
                  <a:cubicBezTo>
                    <a:pt x="138953" y="8702"/>
                    <a:pt x="138333" y="12114"/>
                    <a:pt x="138333" y="19336"/>
                  </a:cubicBezTo>
                  <a:cubicBezTo>
                    <a:pt x="138333" y="22146"/>
                    <a:pt x="137941" y="56055"/>
                    <a:pt x="137941" y="63480"/>
                  </a:cubicBezTo>
                  <a:lnTo>
                    <a:pt x="137941" y="70302"/>
                  </a:lnTo>
                  <a:cubicBezTo>
                    <a:pt x="137941" y="76721"/>
                    <a:pt x="138333" y="114846"/>
                    <a:pt x="138540" y="126283"/>
                  </a:cubicBezTo>
                  <a:cubicBezTo>
                    <a:pt x="138540" y="133505"/>
                    <a:pt x="140543" y="136354"/>
                    <a:pt x="146573" y="136354"/>
                  </a:cubicBezTo>
                  <a:lnTo>
                    <a:pt x="155452" y="136354"/>
                  </a:lnTo>
                  <a:cubicBezTo>
                    <a:pt x="156815" y="136354"/>
                    <a:pt x="157207" y="136715"/>
                    <a:pt x="157207" y="137718"/>
                  </a:cubicBezTo>
                  <a:lnTo>
                    <a:pt x="157207" y="142534"/>
                  </a:lnTo>
                  <a:cubicBezTo>
                    <a:pt x="157207" y="143739"/>
                    <a:pt x="156815" y="144140"/>
                    <a:pt x="155597" y="144140"/>
                  </a:cubicBezTo>
                  <a:cubicBezTo>
                    <a:pt x="151591" y="144140"/>
                    <a:pt x="144962" y="143537"/>
                    <a:pt x="130321" y="143537"/>
                  </a:cubicBezTo>
                  <a:cubicBezTo>
                    <a:pt x="112852" y="143537"/>
                    <a:pt x="106223" y="144140"/>
                    <a:pt x="100400" y="144140"/>
                  </a:cubicBezTo>
                  <a:cubicBezTo>
                    <a:pt x="99718" y="144144"/>
                    <a:pt x="99202" y="143609"/>
                    <a:pt x="99202" y="142949"/>
                  </a:cubicBezTo>
                  <a:cubicBezTo>
                    <a:pt x="99202" y="142889"/>
                    <a:pt x="99202" y="142831"/>
                    <a:pt x="99202" y="142775"/>
                  </a:cubicBezTo>
                  <a:lnTo>
                    <a:pt x="99202" y="137718"/>
                  </a:lnTo>
                  <a:cubicBezTo>
                    <a:pt x="99202" y="136715"/>
                    <a:pt x="99595" y="136354"/>
                    <a:pt x="100813" y="136354"/>
                  </a:cubicBezTo>
                  <a:lnTo>
                    <a:pt x="113451" y="136354"/>
                  </a:lnTo>
                  <a:cubicBezTo>
                    <a:pt x="118262" y="136354"/>
                    <a:pt x="118881" y="132341"/>
                    <a:pt x="118881" y="127084"/>
                  </a:cubicBezTo>
                  <a:cubicBezTo>
                    <a:pt x="118881" y="117655"/>
                    <a:pt x="119480" y="85349"/>
                    <a:pt x="119480" y="78127"/>
                  </a:cubicBezTo>
                  <a:lnTo>
                    <a:pt x="119480" y="75318"/>
                  </a:lnTo>
                  <a:cubicBezTo>
                    <a:pt x="119480" y="73111"/>
                    <a:pt x="118469" y="72909"/>
                    <a:pt x="115062" y="72909"/>
                  </a:cubicBezTo>
                  <a:lnTo>
                    <a:pt x="41755" y="72909"/>
                  </a:lnTo>
                  <a:cubicBezTo>
                    <a:pt x="39545" y="72909"/>
                    <a:pt x="38946" y="73511"/>
                    <a:pt x="38946" y="74876"/>
                  </a:cubicBezTo>
                  <a:lnTo>
                    <a:pt x="38946" y="79330"/>
                  </a:lnTo>
                  <a:cubicBezTo>
                    <a:pt x="38946" y="84749"/>
                    <a:pt x="39132" y="115649"/>
                    <a:pt x="39339" y="129693"/>
                  </a:cubicBezTo>
                  <a:cubicBezTo>
                    <a:pt x="39339" y="134550"/>
                    <a:pt x="41548" y="136556"/>
                    <a:pt x="45761" y="136556"/>
                  </a:cubicBezTo>
                  <a:lnTo>
                    <a:pt x="55632" y="136556"/>
                  </a:lnTo>
                  <a:cubicBezTo>
                    <a:pt x="56850" y="136556"/>
                    <a:pt x="57242" y="136917"/>
                    <a:pt x="57242" y="137921"/>
                  </a:cubicBezTo>
                  <a:lnTo>
                    <a:pt x="57242" y="142976"/>
                  </a:lnTo>
                  <a:cubicBezTo>
                    <a:pt x="57242" y="143939"/>
                    <a:pt x="56850" y="144340"/>
                    <a:pt x="55632" y="144340"/>
                  </a:cubicBezTo>
                  <a:cubicBezTo>
                    <a:pt x="51625" y="144340"/>
                    <a:pt x="44770" y="143739"/>
                    <a:pt x="30315" y="143739"/>
                  </a:cubicBezTo>
                  <a:cubicBezTo>
                    <a:pt x="13052" y="143739"/>
                    <a:pt x="7022" y="144340"/>
                    <a:pt x="2210" y="144340"/>
                  </a:cubicBezTo>
                  <a:cubicBezTo>
                    <a:pt x="1199" y="144340"/>
                    <a:pt x="806" y="143939"/>
                    <a:pt x="806" y="142976"/>
                  </a:cubicBezTo>
                  <a:lnTo>
                    <a:pt x="806" y="137718"/>
                  </a:lnTo>
                  <a:cubicBezTo>
                    <a:pt x="806" y="136917"/>
                    <a:pt x="1405" y="136556"/>
                    <a:pt x="2210" y="136556"/>
                  </a:cubicBezTo>
                  <a:lnTo>
                    <a:pt x="14249" y="136556"/>
                  </a:lnTo>
                  <a:cubicBezTo>
                    <a:pt x="19267" y="136556"/>
                    <a:pt x="19866" y="131699"/>
                    <a:pt x="19866" y="126884"/>
                  </a:cubicBezTo>
                  <a:cubicBezTo>
                    <a:pt x="20073" y="117453"/>
                    <a:pt x="20465" y="78527"/>
                    <a:pt x="20465" y="73311"/>
                  </a:cubicBezTo>
                  <a:close/>
                </a:path>
              </a:pathLst>
            </a:custGeom>
            <a:solidFill>
              <a:srgbClr val="285CED"/>
            </a:solidFill>
            <a:ln w="2063"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FB3976C5-0FE6-D93B-FFB1-596284F110FB}"/>
                </a:ext>
              </a:extLst>
            </p:cNvPr>
            <p:cNvSpPr/>
            <p:nvPr/>
          </p:nvSpPr>
          <p:spPr>
            <a:xfrm>
              <a:off x="2137610" y="-590542"/>
              <a:ext cx="41033" cy="40506"/>
            </a:xfrm>
            <a:custGeom>
              <a:avLst/>
              <a:gdLst>
                <a:gd name="connsiteX0" fmla="*/ 23273 w 147005"/>
                <a:gd name="connsiteY0" fmla="*/ 27974 h 145117"/>
                <a:gd name="connsiteX1" fmla="*/ 10057 w 147005"/>
                <a:gd name="connsiteY1" fmla="*/ 9312 h 145117"/>
                <a:gd name="connsiteX2" fmla="*/ 1838 w 147005"/>
                <a:gd name="connsiteY2" fmla="*/ 9112 h 145117"/>
                <a:gd name="connsiteX3" fmla="*/ 600 w 147005"/>
                <a:gd name="connsiteY3" fmla="*/ 7880 h 145117"/>
                <a:gd name="connsiteX4" fmla="*/ 600 w 147005"/>
                <a:gd name="connsiteY4" fmla="*/ 7708 h 145117"/>
                <a:gd name="connsiteX5" fmla="*/ 600 w 147005"/>
                <a:gd name="connsiteY5" fmla="*/ 2490 h 145117"/>
                <a:gd name="connsiteX6" fmla="*/ 1838 w 147005"/>
                <a:gd name="connsiteY6" fmla="*/ 1287 h 145117"/>
                <a:gd name="connsiteX7" fmla="*/ 7455 w 147005"/>
                <a:gd name="connsiteY7" fmla="*/ 1487 h 145117"/>
                <a:gd name="connsiteX8" fmla="*/ 21662 w 147005"/>
                <a:gd name="connsiteY8" fmla="*/ 1889 h 145117"/>
                <a:gd name="connsiteX9" fmla="*/ 35167 w 147005"/>
                <a:gd name="connsiteY9" fmla="*/ 1487 h 145117"/>
                <a:gd name="connsiteX10" fmla="*/ 40970 w 147005"/>
                <a:gd name="connsiteY10" fmla="*/ 4096 h 145117"/>
                <a:gd name="connsiteX11" fmla="*/ 83137 w 147005"/>
                <a:gd name="connsiteY11" fmla="*/ 58671 h 145117"/>
                <a:gd name="connsiteX12" fmla="*/ 124126 w 147005"/>
                <a:gd name="connsiteY12" fmla="*/ 109476 h 145117"/>
                <a:gd name="connsiteX13" fmla="*/ 124932 w 147005"/>
                <a:gd name="connsiteY13" fmla="*/ 109476 h 145117"/>
                <a:gd name="connsiteX14" fmla="*/ 124932 w 147005"/>
                <a:gd name="connsiteY14" fmla="*/ 85398 h 145117"/>
                <a:gd name="connsiteX15" fmla="*/ 124291 w 147005"/>
                <a:gd name="connsiteY15" fmla="*/ 47676 h 145117"/>
                <a:gd name="connsiteX16" fmla="*/ 121876 w 147005"/>
                <a:gd name="connsiteY16" fmla="*/ 16737 h 145117"/>
                <a:gd name="connsiteX17" fmla="*/ 110869 w 147005"/>
                <a:gd name="connsiteY17" fmla="*/ 8711 h 145117"/>
                <a:gd name="connsiteX18" fmla="*/ 104447 w 147005"/>
                <a:gd name="connsiteY18" fmla="*/ 8711 h 145117"/>
                <a:gd name="connsiteX19" fmla="*/ 103250 w 147005"/>
                <a:gd name="connsiteY19" fmla="*/ 7306 h 145117"/>
                <a:gd name="connsiteX20" fmla="*/ 103250 w 147005"/>
                <a:gd name="connsiteY20" fmla="*/ 2090 h 145117"/>
                <a:gd name="connsiteX21" fmla="*/ 104199 w 147005"/>
                <a:gd name="connsiteY21" fmla="*/ 886 h 145117"/>
                <a:gd name="connsiteX22" fmla="*/ 104447 w 147005"/>
                <a:gd name="connsiteY22" fmla="*/ 886 h 145117"/>
                <a:gd name="connsiteX23" fmla="*/ 126522 w 147005"/>
                <a:gd name="connsiteY23" fmla="*/ 1487 h 145117"/>
                <a:gd name="connsiteX24" fmla="*/ 145994 w 147005"/>
                <a:gd name="connsiteY24" fmla="*/ 886 h 145117"/>
                <a:gd name="connsiteX25" fmla="*/ 147605 w 147005"/>
                <a:gd name="connsiteY25" fmla="*/ 2290 h 145117"/>
                <a:gd name="connsiteX26" fmla="*/ 147605 w 147005"/>
                <a:gd name="connsiteY26" fmla="*/ 7306 h 145117"/>
                <a:gd name="connsiteX27" fmla="*/ 146407 w 147005"/>
                <a:gd name="connsiteY27" fmla="*/ 8711 h 145117"/>
                <a:gd name="connsiteX28" fmla="*/ 140853 w 147005"/>
                <a:gd name="connsiteY28" fmla="*/ 8711 h 145117"/>
                <a:gd name="connsiteX29" fmla="*/ 132841 w 147005"/>
                <a:gd name="connsiteY29" fmla="*/ 19746 h 145117"/>
                <a:gd name="connsiteX30" fmla="*/ 132035 w 147005"/>
                <a:gd name="connsiteY30" fmla="*/ 66096 h 145117"/>
                <a:gd name="connsiteX31" fmla="*/ 132035 w 147005"/>
                <a:gd name="connsiteY31" fmla="*/ 141179 h 145117"/>
                <a:gd name="connsiteX32" fmla="*/ 131023 w 147005"/>
                <a:gd name="connsiteY32" fmla="*/ 145994 h 145117"/>
                <a:gd name="connsiteX33" fmla="*/ 126212 w 147005"/>
                <a:gd name="connsiteY33" fmla="*/ 142824 h 145117"/>
                <a:gd name="connsiteX34" fmla="*/ 101721 w 147005"/>
                <a:gd name="connsiteY34" fmla="*/ 111885 h 145117"/>
                <a:gd name="connsiteX35" fmla="*/ 71821 w 147005"/>
                <a:gd name="connsiteY35" fmla="*/ 74763 h 145117"/>
                <a:gd name="connsiteX36" fmla="*/ 31430 w 147005"/>
                <a:gd name="connsiteY36" fmla="*/ 24762 h 145117"/>
                <a:gd name="connsiteX37" fmla="*/ 30211 w 147005"/>
                <a:gd name="connsiteY37" fmla="*/ 24762 h 145117"/>
                <a:gd name="connsiteX38" fmla="*/ 30211 w 147005"/>
                <a:gd name="connsiteY38" fmla="*/ 69347 h 145117"/>
                <a:gd name="connsiteX39" fmla="*/ 32235 w 147005"/>
                <a:gd name="connsiteY39" fmla="*/ 124726 h 145117"/>
                <a:gd name="connsiteX40" fmla="*/ 39648 w 147005"/>
                <a:gd name="connsiteY40" fmla="*/ 136402 h 145117"/>
                <a:gd name="connsiteX41" fmla="*/ 45678 w 147005"/>
                <a:gd name="connsiteY41" fmla="*/ 136402 h 145117"/>
                <a:gd name="connsiteX42" fmla="*/ 47289 w 147005"/>
                <a:gd name="connsiteY42" fmla="*/ 138169 h 145117"/>
                <a:gd name="connsiteX43" fmla="*/ 47289 w 147005"/>
                <a:gd name="connsiteY43" fmla="*/ 142582 h 145117"/>
                <a:gd name="connsiteX44" fmla="*/ 45678 w 147005"/>
                <a:gd name="connsiteY44" fmla="*/ 144188 h 145117"/>
                <a:gd name="connsiteX45" fmla="*/ 26164 w 147005"/>
                <a:gd name="connsiteY45" fmla="*/ 143586 h 145117"/>
                <a:gd name="connsiteX46" fmla="*/ 6092 w 147005"/>
                <a:gd name="connsiteY46" fmla="*/ 144188 h 145117"/>
                <a:gd name="connsiteX47" fmla="*/ 5039 w 147005"/>
                <a:gd name="connsiteY47" fmla="*/ 142824 h 145117"/>
                <a:gd name="connsiteX48" fmla="*/ 5039 w 147005"/>
                <a:gd name="connsiteY48" fmla="*/ 137567 h 145117"/>
                <a:gd name="connsiteX49" fmla="*/ 6299 w 147005"/>
                <a:gd name="connsiteY49" fmla="*/ 136402 h 145117"/>
                <a:gd name="connsiteX50" fmla="*/ 13113 w 147005"/>
                <a:gd name="connsiteY50" fmla="*/ 136402 h 145117"/>
                <a:gd name="connsiteX51" fmla="*/ 22117 w 147005"/>
                <a:gd name="connsiteY51" fmla="*/ 124123 h 145117"/>
                <a:gd name="connsiteX52" fmla="*/ 22922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273" y="27974"/>
                  </a:moveTo>
                  <a:cubicBezTo>
                    <a:pt x="23273" y="15934"/>
                    <a:pt x="17284" y="9514"/>
                    <a:pt x="10057" y="9312"/>
                  </a:cubicBezTo>
                  <a:lnTo>
                    <a:pt x="1838" y="9112"/>
                  </a:lnTo>
                  <a:cubicBezTo>
                    <a:pt x="1157" y="9116"/>
                    <a:pt x="600" y="8567"/>
                    <a:pt x="600" y="7880"/>
                  </a:cubicBezTo>
                  <a:cubicBezTo>
                    <a:pt x="600" y="7820"/>
                    <a:pt x="600" y="7764"/>
                    <a:pt x="600" y="7708"/>
                  </a:cubicBezTo>
                  <a:lnTo>
                    <a:pt x="600" y="2490"/>
                  </a:lnTo>
                  <a:cubicBezTo>
                    <a:pt x="600" y="1687"/>
                    <a:pt x="827" y="1287"/>
                    <a:pt x="1838" y="1287"/>
                  </a:cubicBezTo>
                  <a:cubicBezTo>
                    <a:pt x="2850" y="1287"/>
                    <a:pt x="4399" y="1487"/>
                    <a:pt x="7455" y="1487"/>
                  </a:cubicBezTo>
                  <a:cubicBezTo>
                    <a:pt x="10511" y="1487"/>
                    <a:pt x="14889" y="1889"/>
                    <a:pt x="21662" y="1889"/>
                  </a:cubicBezTo>
                  <a:cubicBezTo>
                    <a:pt x="28456" y="1889"/>
                    <a:pt x="32751" y="1487"/>
                    <a:pt x="35167" y="1487"/>
                  </a:cubicBezTo>
                  <a:cubicBezTo>
                    <a:pt x="37397" y="1367"/>
                    <a:pt x="39566" y="2337"/>
                    <a:pt x="40970" y="4096"/>
                  </a:cubicBezTo>
                  <a:cubicBezTo>
                    <a:pt x="41982" y="5299"/>
                    <a:pt x="81134" y="55903"/>
                    <a:pt x="83137" y="58671"/>
                  </a:cubicBezTo>
                  <a:cubicBezTo>
                    <a:pt x="85140" y="61442"/>
                    <a:pt x="119274" y="103056"/>
                    <a:pt x="124126" y="109476"/>
                  </a:cubicBezTo>
                  <a:lnTo>
                    <a:pt x="124932" y="109476"/>
                  </a:lnTo>
                  <a:lnTo>
                    <a:pt x="124932" y="85398"/>
                  </a:lnTo>
                  <a:cubicBezTo>
                    <a:pt x="124932" y="67541"/>
                    <a:pt x="124932" y="57710"/>
                    <a:pt x="124291" y="47676"/>
                  </a:cubicBezTo>
                  <a:cubicBezTo>
                    <a:pt x="124209" y="37320"/>
                    <a:pt x="123404" y="26981"/>
                    <a:pt x="121876" y="16737"/>
                  </a:cubicBezTo>
                  <a:cubicBezTo>
                    <a:pt x="120636" y="11768"/>
                    <a:pt x="116011" y="8398"/>
                    <a:pt x="110869" y="8711"/>
                  </a:cubicBezTo>
                  <a:lnTo>
                    <a:pt x="104447" y="8711"/>
                  </a:lnTo>
                  <a:cubicBezTo>
                    <a:pt x="103642" y="8711"/>
                    <a:pt x="103250" y="8309"/>
                    <a:pt x="103250" y="7306"/>
                  </a:cubicBezTo>
                  <a:lnTo>
                    <a:pt x="103250" y="2090"/>
                  </a:lnTo>
                  <a:cubicBezTo>
                    <a:pt x="103167" y="1495"/>
                    <a:pt x="103600" y="959"/>
                    <a:pt x="104199" y="886"/>
                  </a:cubicBezTo>
                  <a:cubicBezTo>
                    <a:pt x="104282" y="874"/>
                    <a:pt x="104365" y="874"/>
                    <a:pt x="104447" y="886"/>
                  </a:cubicBezTo>
                  <a:cubicBezTo>
                    <a:pt x="107255" y="886"/>
                    <a:pt x="113678" y="1487"/>
                    <a:pt x="126522" y="1487"/>
                  </a:cubicBezTo>
                  <a:cubicBezTo>
                    <a:pt x="138581" y="1487"/>
                    <a:pt x="143392" y="886"/>
                    <a:pt x="145994" y="886"/>
                  </a:cubicBezTo>
                  <a:cubicBezTo>
                    <a:pt x="147398" y="886"/>
                    <a:pt x="147605" y="1487"/>
                    <a:pt x="147605" y="2290"/>
                  </a:cubicBezTo>
                  <a:lnTo>
                    <a:pt x="147605" y="7306"/>
                  </a:lnTo>
                  <a:cubicBezTo>
                    <a:pt x="147605" y="8109"/>
                    <a:pt x="147213" y="8711"/>
                    <a:pt x="146407" y="8711"/>
                  </a:cubicBezTo>
                  <a:lnTo>
                    <a:pt x="140853" y="8711"/>
                  </a:lnTo>
                  <a:cubicBezTo>
                    <a:pt x="135442" y="8711"/>
                    <a:pt x="133439" y="12121"/>
                    <a:pt x="132841" y="19746"/>
                  </a:cubicBezTo>
                  <a:cubicBezTo>
                    <a:pt x="132035" y="33190"/>
                    <a:pt x="132035" y="53055"/>
                    <a:pt x="132035" y="66096"/>
                  </a:cubicBezTo>
                  <a:lnTo>
                    <a:pt x="132035" y="141179"/>
                  </a:lnTo>
                  <a:cubicBezTo>
                    <a:pt x="132035" y="143988"/>
                    <a:pt x="131828" y="145994"/>
                    <a:pt x="131023" y="145994"/>
                  </a:cubicBezTo>
                  <a:cubicBezTo>
                    <a:pt x="128607" y="145994"/>
                    <a:pt x="126811" y="143586"/>
                    <a:pt x="126212" y="142824"/>
                  </a:cubicBezTo>
                  <a:cubicBezTo>
                    <a:pt x="125613" y="142062"/>
                    <a:pt x="114173" y="127535"/>
                    <a:pt x="101721" y="111885"/>
                  </a:cubicBezTo>
                  <a:cubicBezTo>
                    <a:pt x="87638" y="94428"/>
                    <a:pt x="72977" y="75969"/>
                    <a:pt x="71821" y="74763"/>
                  </a:cubicBezTo>
                  <a:cubicBezTo>
                    <a:pt x="69570" y="72718"/>
                    <a:pt x="32586" y="26368"/>
                    <a:pt x="31430" y="24762"/>
                  </a:cubicBezTo>
                  <a:lnTo>
                    <a:pt x="30211" y="24762"/>
                  </a:lnTo>
                  <a:lnTo>
                    <a:pt x="30211" y="69347"/>
                  </a:lnTo>
                  <a:cubicBezTo>
                    <a:pt x="30211" y="88007"/>
                    <a:pt x="31822" y="120713"/>
                    <a:pt x="32235" y="124726"/>
                  </a:cubicBezTo>
                  <a:cubicBezTo>
                    <a:pt x="33040" y="132551"/>
                    <a:pt x="34238" y="136402"/>
                    <a:pt x="39648" y="136402"/>
                  </a:cubicBezTo>
                  <a:lnTo>
                    <a:pt x="45678" y="136402"/>
                  </a:lnTo>
                  <a:cubicBezTo>
                    <a:pt x="47082" y="136402"/>
                    <a:pt x="47289" y="136966"/>
                    <a:pt x="47289" y="138169"/>
                  </a:cubicBezTo>
                  <a:lnTo>
                    <a:pt x="47289" y="142582"/>
                  </a:lnTo>
                  <a:cubicBezTo>
                    <a:pt x="47289" y="143788"/>
                    <a:pt x="47289" y="144188"/>
                    <a:pt x="45678" y="144188"/>
                  </a:cubicBezTo>
                  <a:cubicBezTo>
                    <a:pt x="44067" y="144188"/>
                    <a:pt x="31616" y="143586"/>
                    <a:pt x="26164" y="143586"/>
                  </a:cubicBezTo>
                  <a:cubicBezTo>
                    <a:pt x="22158" y="143586"/>
                    <a:pt x="8137" y="144188"/>
                    <a:pt x="6092" y="144188"/>
                  </a:cubicBezTo>
                  <a:cubicBezTo>
                    <a:pt x="5246" y="144188"/>
                    <a:pt x="5039" y="143788"/>
                    <a:pt x="5039" y="142824"/>
                  </a:cubicBezTo>
                  <a:lnTo>
                    <a:pt x="5039" y="137567"/>
                  </a:lnTo>
                  <a:cubicBezTo>
                    <a:pt x="5039" y="136966"/>
                    <a:pt x="5039" y="136402"/>
                    <a:pt x="6299" y="136402"/>
                  </a:cubicBezTo>
                  <a:lnTo>
                    <a:pt x="13113" y="136402"/>
                  </a:lnTo>
                  <a:cubicBezTo>
                    <a:pt x="18937" y="136402"/>
                    <a:pt x="21146" y="133956"/>
                    <a:pt x="22117" y="124123"/>
                  </a:cubicBezTo>
                  <a:cubicBezTo>
                    <a:pt x="22550" y="120110"/>
                    <a:pt x="22922" y="97438"/>
                    <a:pt x="22922" y="61722"/>
                  </a:cubicBezTo>
                  <a:close/>
                </a:path>
              </a:pathLst>
            </a:custGeom>
            <a:solidFill>
              <a:srgbClr val="285CED"/>
            </a:solidFill>
            <a:ln w="2063"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5B6EA5C8-2014-97C8-B955-ADF3B5671FE1}"/>
                </a:ext>
              </a:extLst>
            </p:cNvPr>
            <p:cNvSpPr/>
            <p:nvPr/>
          </p:nvSpPr>
          <p:spPr>
            <a:xfrm>
              <a:off x="2183629" y="-591112"/>
              <a:ext cx="40648" cy="41413"/>
            </a:xfrm>
            <a:custGeom>
              <a:avLst/>
              <a:gdLst>
                <a:gd name="connsiteX0" fmla="*/ 30150 w 145628"/>
                <a:gd name="connsiteY0" fmla="*/ 135998 h 148368"/>
                <a:gd name="connsiteX1" fmla="*/ 600 w 145628"/>
                <a:gd name="connsiteY1" fmla="*/ 76405 h 148368"/>
                <a:gd name="connsiteX2" fmla="*/ 19309 w 145628"/>
                <a:gd name="connsiteY2" fmla="*/ 26403 h 148368"/>
                <a:gd name="connsiteX3" fmla="*/ 73721 w 145628"/>
                <a:gd name="connsiteY3" fmla="*/ 922 h 148368"/>
                <a:gd name="connsiteX4" fmla="*/ 118717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5 w 145628"/>
                <a:gd name="connsiteY12" fmla="*/ 69944 h 148368"/>
                <a:gd name="connsiteX13" fmla="*/ 74918 w 145628"/>
                <a:gd name="connsiteY13" fmla="*/ 141414 h 148368"/>
                <a:gd name="connsiteX14" fmla="*/ 126542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860" y="127370"/>
                    <a:pt x="600" y="105699"/>
                    <a:pt x="600" y="76405"/>
                  </a:cubicBezTo>
                  <a:cubicBezTo>
                    <a:pt x="765" y="58052"/>
                    <a:pt x="7394" y="40349"/>
                    <a:pt x="19309" y="26403"/>
                  </a:cubicBezTo>
                  <a:cubicBezTo>
                    <a:pt x="32277" y="9632"/>
                    <a:pt x="52514" y="141"/>
                    <a:pt x="73721" y="922"/>
                  </a:cubicBezTo>
                  <a:cubicBezTo>
                    <a:pt x="90137" y="567"/>
                    <a:pt x="106141" y="6202"/>
                    <a:pt x="118717" y="16772"/>
                  </a:cubicBezTo>
                  <a:cubicBezTo>
                    <a:pt x="136454" y="31704"/>
                    <a:pt x="146532"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1"/>
                    <a:pt x="49333" y="11760"/>
                    <a:pt x="41156" y="20384"/>
                  </a:cubicBezTo>
                  <a:cubicBezTo>
                    <a:pt x="28312" y="33683"/>
                    <a:pt x="21085" y="51447"/>
                    <a:pt x="21085" y="69944"/>
                  </a:cubicBezTo>
                  <a:cubicBezTo>
                    <a:pt x="21085" y="122755"/>
                    <a:pt x="57861" y="141414"/>
                    <a:pt x="74918" y="141414"/>
                  </a:cubicBezTo>
                  <a:cubicBezTo>
                    <a:pt x="119068" y="141414"/>
                    <a:pt x="126542" y="96268"/>
                    <a:pt x="126542" y="78411"/>
                  </a:cubicBezTo>
                  <a:close/>
                </a:path>
              </a:pathLst>
            </a:custGeom>
            <a:solidFill>
              <a:srgbClr val="285CED"/>
            </a:solidFill>
            <a:ln w="2063"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B4292594-9212-D0F4-9867-B91BA690B586}"/>
                </a:ext>
              </a:extLst>
            </p:cNvPr>
            <p:cNvSpPr/>
            <p:nvPr/>
          </p:nvSpPr>
          <p:spPr>
            <a:xfrm>
              <a:off x="2229192" y="-590428"/>
              <a:ext cx="33943" cy="40111"/>
            </a:xfrm>
            <a:custGeom>
              <a:avLst/>
              <a:gdLst>
                <a:gd name="connsiteX0" fmla="*/ 20713 w 121606"/>
                <a:gd name="connsiteY0" fmla="*/ 53648 h 143704"/>
                <a:gd name="connsiteX1" fmla="*/ 20114 w 121606"/>
                <a:gd name="connsiteY1" fmla="*/ 15926 h 143704"/>
                <a:gd name="connsiteX2" fmla="*/ 12680 w 121606"/>
                <a:gd name="connsiteY2" fmla="*/ 8702 h 143704"/>
                <a:gd name="connsiteX3" fmla="*/ 3243 w 121606"/>
                <a:gd name="connsiteY3" fmla="*/ 8702 h 143704"/>
                <a:gd name="connsiteX4" fmla="*/ 1839 w 121606"/>
                <a:gd name="connsiteY4" fmla="*/ 6696 h 143704"/>
                <a:gd name="connsiteX5" fmla="*/ 1839 w 121606"/>
                <a:gd name="connsiteY5" fmla="*/ 2281 h 143704"/>
                <a:gd name="connsiteX6" fmla="*/ 3243 w 121606"/>
                <a:gd name="connsiteY6" fmla="*/ 877 h 143704"/>
                <a:gd name="connsiteX7" fmla="*/ 29344 w 121606"/>
                <a:gd name="connsiteY7" fmla="*/ 1480 h 143704"/>
                <a:gd name="connsiteX8" fmla="*/ 59101 w 121606"/>
                <a:gd name="connsiteY8" fmla="*/ 877 h 143704"/>
                <a:gd name="connsiteX9" fmla="*/ 60856 w 121606"/>
                <a:gd name="connsiteY9" fmla="*/ 2483 h 143704"/>
                <a:gd name="connsiteX10" fmla="*/ 60856 w 121606"/>
                <a:gd name="connsiteY10" fmla="*/ 7096 h 143704"/>
                <a:gd name="connsiteX11" fmla="*/ 58853 w 121606"/>
                <a:gd name="connsiteY11" fmla="*/ 8702 h 143704"/>
                <a:gd name="connsiteX12" fmla="*/ 46814 w 121606"/>
                <a:gd name="connsiteY12" fmla="*/ 8702 h 143704"/>
                <a:gd name="connsiteX13" fmla="*/ 39752 w 121606"/>
                <a:gd name="connsiteY13" fmla="*/ 16727 h 143704"/>
                <a:gd name="connsiteX14" fmla="*/ 39153 w 121606"/>
                <a:gd name="connsiteY14" fmla="*/ 63719 h 143704"/>
                <a:gd name="connsiteX15" fmla="*/ 39153 w 121606"/>
                <a:gd name="connsiteY15" fmla="*/ 80975 h 143704"/>
                <a:gd name="connsiteX16" fmla="*/ 39752 w 121606"/>
                <a:gd name="connsiteY16" fmla="*/ 135953 h 143704"/>
                <a:gd name="connsiteX17" fmla="*/ 90179 w 121606"/>
                <a:gd name="connsiteY17" fmla="*/ 135953 h 143704"/>
                <a:gd name="connsiteX18" fmla="*/ 116858 w 121606"/>
                <a:gd name="connsiteY18" fmla="*/ 102244 h 143704"/>
                <a:gd name="connsiteX19" fmla="*/ 118469 w 121606"/>
                <a:gd name="connsiteY19" fmla="*/ 101441 h 143704"/>
                <a:gd name="connsiteX20" fmla="*/ 121690 w 121606"/>
                <a:gd name="connsiteY20" fmla="*/ 102647 h 143704"/>
                <a:gd name="connsiteX21" fmla="*/ 122082 w 121606"/>
                <a:gd name="connsiteY21" fmla="*/ 104451 h 143704"/>
                <a:gd name="connsiteX22" fmla="*/ 112253 w 121606"/>
                <a:gd name="connsiteY22" fmla="*/ 144581 h 143704"/>
                <a:gd name="connsiteX23" fmla="*/ 76116 w 121606"/>
                <a:gd name="connsiteY23" fmla="*/ 144179 h 143704"/>
                <a:gd name="connsiteX24" fmla="*/ 27940 w 121606"/>
                <a:gd name="connsiteY24" fmla="*/ 143979 h 143704"/>
                <a:gd name="connsiteX25" fmla="*/ 10078 w 121606"/>
                <a:gd name="connsiteY25" fmla="*/ 144179 h 143704"/>
                <a:gd name="connsiteX26" fmla="*/ 2252 w 121606"/>
                <a:gd name="connsiteY26" fmla="*/ 144581 h 143704"/>
                <a:gd name="connsiteX27" fmla="*/ 600 w 121606"/>
                <a:gd name="connsiteY27" fmla="*/ 143217 h 143704"/>
                <a:gd name="connsiteX28" fmla="*/ 600 w 121606"/>
                <a:gd name="connsiteY28" fmla="*/ 138160 h 143704"/>
                <a:gd name="connsiteX29" fmla="*/ 2045 w 121606"/>
                <a:gd name="connsiteY29" fmla="*/ 136796 h 143704"/>
                <a:gd name="connsiteX30" fmla="*/ 11689 w 121606"/>
                <a:gd name="connsiteY30" fmla="*/ 136796 h 143704"/>
                <a:gd name="connsiteX31" fmla="*/ 20320 w 121606"/>
                <a:gd name="connsiteY31" fmla="*/ 131338 h 143704"/>
                <a:gd name="connsiteX32" fmla="*/ 20919 w 121606"/>
                <a:gd name="connsiteY32" fmla="*/ 65286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606" h="143704">
                  <a:moveTo>
                    <a:pt x="20713" y="53648"/>
                  </a:moveTo>
                  <a:cubicBezTo>
                    <a:pt x="20713" y="40805"/>
                    <a:pt x="20320" y="19537"/>
                    <a:pt x="20114" y="15926"/>
                  </a:cubicBezTo>
                  <a:cubicBezTo>
                    <a:pt x="19722" y="10708"/>
                    <a:pt x="18710" y="8702"/>
                    <a:pt x="12680" y="8702"/>
                  </a:cubicBezTo>
                  <a:lnTo>
                    <a:pt x="3243" y="8702"/>
                  </a:lnTo>
                  <a:cubicBezTo>
                    <a:pt x="2045" y="8702"/>
                    <a:pt x="1839" y="7699"/>
                    <a:pt x="1839" y="6696"/>
                  </a:cubicBezTo>
                  <a:lnTo>
                    <a:pt x="1839" y="2281"/>
                  </a:lnTo>
                  <a:cubicBezTo>
                    <a:pt x="1839" y="1277"/>
                    <a:pt x="2045" y="877"/>
                    <a:pt x="3243" y="877"/>
                  </a:cubicBezTo>
                  <a:cubicBezTo>
                    <a:pt x="5453" y="877"/>
                    <a:pt x="12680" y="1480"/>
                    <a:pt x="29344" y="1480"/>
                  </a:cubicBezTo>
                  <a:cubicBezTo>
                    <a:pt x="48817" y="1480"/>
                    <a:pt x="57449" y="877"/>
                    <a:pt x="59101" y="877"/>
                  </a:cubicBezTo>
                  <a:cubicBezTo>
                    <a:pt x="60732" y="877"/>
                    <a:pt x="60856" y="1480"/>
                    <a:pt x="60856" y="2483"/>
                  </a:cubicBezTo>
                  <a:lnTo>
                    <a:pt x="60856" y="7096"/>
                  </a:lnTo>
                  <a:cubicBezTo>
                    <a:pt x="60856" y="8101"/>
                    <a:pt x="60463" y="8702"/>
                    <a:pt x="58853" y="8702"/>
                  </a:cubicBezTo>
                  <a:lnTo>
                    <a:pt x="46814" y="8702"/>
                  </a:lnTo>
                  <a:cubicBezTo>
                    <a:pt x="40557" y="8702"/>
                    <a:pt x="39752" y="10708"/>
                    <a:pt x="39752" y="16727"/>
                  </a:cubicBezTo>
                  <a:cubicBezTo>
                    <a:pt x="39752" y="19336"/>
                    <a:pt x="39153" y="49634"/>
                    <a:pt x="39153" y="63719"/>
                  </a:cubicBezTo>
                  <a:lnTo>
                    <a:pt x="39153" y="80975"/>
                  </a:lnTo>
                  <a:cubicBezTo>
                    <a:pt x="39153" y="84387"/>
                    <a:pt x="39153" y="127726"/>
                    <a:pt x="39752" y="135953"/>
                  </a:cubicBezTo>
                  <a:cubicBezTo>
                    <a:pt x="44171" y="136354"/>
                    <a:pt x="83901" y="136756"/>
                    <a:pt x="90179" y="135953"/>
                  </a:cubicBezTo>
                  <a:cubicBezTo>
                    <a:pt x="102217" y="134147"/>
                    <a:pt x="114256" y="110069"/>
                    <a:pt x="116858" y="102244"/>
                  </a:cubicBezTo>
                  <a:cubicBezTo>
                    <a:pt x="117271" y="101441"/>
                    <a:pt x="117663" y="101041"/>
                    <a:pt x="118469" y="101441"/>
                  </a:cubicBezTo>
                  <a:lnTo>
                    <a:pt x="121690" y="102647"/>
                  </a:lnTo>
                  <a:cubicBezTo>
                    <a:pt x="122289" y="103047"/>
                    <a:pt x="122289" y="103247"/>
                    <a:pt x="122082" y="104451"/>
                  </a:cubicBezTo>
                  <a:cubicBezTo>
                    <a:pt x="121876" y="105656"/>
                    <a:pt x="113451" y="138963"/>
                    <a:pt x="112253" y="144581"/>
                  </a:cubicBezTo>
                  <a:cubicBezTo>
                    <a:pt x="109631" y="144381"/>
                    <a:pt x="93978" y="144179"/>
                    <a:pt x="76116" y="144179"/>
                  </a:cubicBezTo>
                  <a:cubicBezTo>
                    <a:pt x="58254" y="144179"/>
                    <a:pt x="38575" y="143979"/>
                    <a:pt x="27940" y="143979"/>
                  </a:cubicBezTo>
                  <a:cubicBezTo>
                    <a:pt x="19908" y="143979"/>
                    <a:pt x="14291" y="144179"/>
                    <a:pt x="10078" y="144179"/>
                  </a:cubicBezTo>
                  <a:cubicBezTo>
                    <a:pt x="5866" y="144179"/>
                    <a:pt x="3656" y="144581"/>
                    <a:pt x="2252" y="144581"/>
                  </a:cubicBezTo>
                  <a:cubicBezTo>
                    <a:pt x="848" y="144581"/>
                    <a:pt x="600" y="144179"/>
                    <a:pt x="600" y="143217"/>
                  </a:cubicBezTo>
                  <a:lnTo>
                    <a:pt x="600" y="138160"/>
                  </a:lnTo>
                  <a:cubicBezTo>
                    <a:pt x="600" y="137157"/>
                    <a:pt x="848" y="136796"/>
                    <a:pt x="2045" y="136796"/>
                  </a:cubicBezTo>
                  <a:lnTo>
                    <a:pt x="11689" y="136796"/>
                  </a:lnTo>
                  <a:cubicBezTo>
                    <a:pt x="19102" y="136796"/>
                    <a:pt x="20320" y="133947"/>
                    <a:pt x="20320" y="131338"/>
                  </a:cubicBezTo>
                  <a:cubicBezTo>
                    <a:pt x="20320" y="127526"/>
                    <a:pt x="20919" y="77565"/>
                    <a:pt x="20919" y="65286"/>
                  </a:cubicBezTo>
                  <a:close/>
                </a:path>
              </a:pathLst>
            </a:custGeom>
            <a:solidFill>
              <a:srgbClr val="285CED"/>
            </a:solidFill>
            <a:ln w="2063"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6D4F9D51-EBFB-1426-87EF-37BF935BE69C}"/>
                </a:ext>
              </a:extLst>
            </p:cNvPr>
            <p:cNvSpPr/>
            <p:nvPr/>
          </p:nvSpPr>
          <p:spPr>
            <a:xfrm>
              <a:off x="2266081" y="-591112"/>
              <a:ext cx="40648" cy="41413"/>
            </a:xfrm>
            <a:custGeom>
              <a:avLst/>
              <a:gdLst>
                <a:gd name="connsiteX0" fmla="*/ 30150 w 145628"/>
                <a:gd name="connsiteY0" fmla="*/ 135998 h 148368"/>
                <a:gd name="connsiteX1" fmla="*/ 600 w 145628"/>
                <a:gd name="connsiteY1" fmla="*/ 76405 h 148368"/>
                <a:gd name="connsiteX2" fmla="*/ 19267 w 145628"/>
                <a:gd name="connsiteY2" fmla="*/ 26403 h 148368"/>
                <a:gd name="connsiteX3" fmla="*/ 73762 w 145628"/>
                <a:gd name="connsiteY3" fmla="*/ 922 h 148368"/>
                <a:gd name="connsiteX4" fmla="*/ 118716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4 w 145628"/>
                <a:gd name="connsiteY12" fmla="*/ 69944 h 148368"/>
                <a:gd name="connsiteX13" fmla="*/ 74877 w 145628"/>
                <a:gd name="connsiteY13" fmla="*/ 141414 h 148368"/>
                <a:gd name="connsiteX14" fmla="*/ 126543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901" y="127370"/>
                    <a:pt x="600" y="105699"/>
                    <a:pt x="600" y="76405"/>
                  </a:cubicBezTo>
                  <a:cubicBezTo>
                    <a:pt x="765" y="58061"/>
                    <a:pt x="7352" y="40361"/>
                    <a:pt x="19267" y="26403"/>
                  </a:cubicBezTo>
                  <a:cubicBezTo>
                    <a:pt x="32277" y="9628"/>
                    <a:pt x="52554" y="141"/>
                    <a:pt x="73762" y="922"/>
                  </a:cubicBezTo>
                  <a:cubicBezTo>
                    <a:pt x="90179" y="579"/>
                    <a:pt x="106141" y="6214"/>
                    <a:pt x="118716" y="16772"/>
                  </a:cubicBezTo>
                  <a:cubicBezTo>
                    <a:pt x="136455" y="31704"/>
                    <a:pt x="146531"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7"/>
                    <a:pt x="49333" y="11764"/>
                    <a:pt x="41156" y="20384"/>
                  </a:cubicBezTo>
                  <a:cubicBezTo>
                    <a:pt x="28312" y="33679"/>
                    <a:pt x="21084" y="51447"/>
                    <a:pt x="21084" y="69944"/>
                  </a:cubicBezTo>
                  <a:cubicBezTo>
                    <a:pt x="21084" y="122755"/>
                    <a:pt x="57820" y="141414"/>
                    <a:pt x="74877" y="141414"/>
                  </a:cubicBezTo>
                  <a:cubicBezTo>
                    <a:pt x="119068" y="141414"/>
                    <a:pt x="126543" y="96268"/>
                    <a:pt x="126543" y="78411"/>
                  </a:cubicBezTo>
                  <a:close/>
                </a:path>
              </a:pathLst>
            </a:custGeom>
            <a:solidFill>
              <a:srgbClr val="285CED"/>
            </a:solidFill>
            <a:ln w="2063"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03EA6C23-011A-A7AC-C958-4457BC870EB9}"/>
                </a:ext>
              </a:extLst>
            </p:cNvPr>
            <p:cNvSpPr/>
            <p:nvPr/>
          </p:nvSpPr>
          <p:spPr>
            <a:xfrm>
              <a:off x="2312629" y="-591056"/>
              <a:ext cx="41183" cy="41351"/>
            </a:xfrm>
            <a:custGeom>
              <a:avLst/>
              <a:gdLst>
                <a:gd name="connsiteX0" fmla="*/ 114215 w 147542"/>
                <a:gd name="connsiteY0" fmla="*/ 101646 h 148145"/>
                <a:gd name="connsiteX1" fmla="*/ 105955 w 147542"/>
                <a:gd name="connsiteY1" fmla="*/ 92415 h 148145"/>
                <a:gd name="connsiteX2" fmla="*/ 97509 w 147542"/>
                <a:gd name="connsiteY2" fmla="*/ 92415 h 148145"/>
                <a:gd name="connsiteX3" fmla="*/ 96105 w 147542"/>
                <a:gd name="connsiteY3" fmla="*/ 91212 h 148145"/>
                <a:gd name="connsiteX4" fmla="*/ 96105 w 147542"/>
                <a:gd name="connsiteY4" fmla="*/ 86196 h 148145"/>
                <a:gd name="connsiteX5" fmla="*/ 97323 w 147542"/>
                <a:gd name="connsiteY5" fmla="*/ 84590 h 148145"/>
                <a:gd name="connsiteX6" fmla="*/ 122805 w 147542"/>
                <a:gd name="connsiteY6" fmla="*/ 85193 h 148145"/>
                <a:gd name="connsiteX7" fmla="*/ 146531 w 147542"/>
                <a:gd name="connsiteY7" fmla="*/ 84590 h 148145"/>
                <a:gd name="connsiteX8" fmla="*/ 148142 w 147542"/>
                <a:gd name="connsiteY8" fmla="*/ 85995 h 148145"/>
                <a:gd name="connsiteX9" fmla="*/ 148142 w 147542"/>
                <a:gd name="connsiteY9" fmla="*/ 90811 h 148145"/>
                <a:gd name="connsiteX10" fmla="*/ 146738 w 147542"/>
                <a:gd name="connsiteY10" fmla="*/ 92415 h 148145"/>
                <a:gd name="connsiteX11" fmla="*/ 138706 w 147542"/>
                <a:gd name="connsiteY11" fmla="*/ 92415 h 148145"/>
                <a:gd name="connsiteX12" fmla="*/ 132531 w 147542"/>
                <a:gd name="connsiteY12" fmla="*/ 100040 h 148145"/>
                <a:gd name="connsiteX13" fmla="*/ 132531 w 147542"/>
                <a:gd name="connsiteY13" fmla="*/ 126527 h 148145"/>
                <a:gd name="connsiteX14" fmla="*/ 133295 w 147542"/>
                <a:gd name="connsiteY14" fmla="*/ 132946 h 148145"/>
                <a:gd name="connsiteX15" fmla="*/ 130074 w 147542"/>
                <a:gd name="connsiteY15" fmla="*/ 136158 h 148145"/>
                <a:gd name="connsiteX16" fmla="*/ 75269 w 147542"/>
                <a:gd name="connsiteY16" fmla="*/ 148999 h 148145"/>
                <a:gd name="connsiteX17" fmla="*/ 19081 w 147542"/>
                <a:gd name="connsiteY17" fmla="*/ 126124 h 148145"/>
                <a:gd name="connsiteX18" fmla="*/ 600 w 147542"/>
                <a:gd name="connsiteY18" fmla="*/ 70946 h 148145"/>
                <a:gd name="connsiteX19" fmla="*/ 23294 w 147542"/>
                <a:gd name="connsiteY19" fmla="*/ 19941 h 148145"/>
                <a:gd name="connsiteX20" fmla="*/ 79730 w 147542"/>
                <a:gd name="connsiteY20" fmla="*/ 879 h 148145"/>
                <a:gd name="connsiteX21" fmla="*/ 119274 w 147542"/>
                <a:gd name="connsiteY21" fmla="*/ 12517 h 148145"/>
                <a:gd name="connsiteX22" fmla="*/ 123941 w 147542"/>
                <a:gd name="connsiteY22" fmla="*/ 12316 h 148145"/>
                <a:gd name="connsiteX23" fmla="*/ 126914 w 147542"/>
                <a:gd name="connsiteY23" fmla="*/ 8704 h 148145"/>
                <a:gd name="connsiteX24" fmla="*/ 129723 w 147542"/>
                <a:gd name="connsiteY24" fmla="*/ 6900 h 148145"/>
                <a:gd name="connsiteX25" fmla="*/ 131519 w 147542"/>
                <a:gd name="connsiteY25" fmla="*/ 9307 h 148145"/>
                <a:gd name="connsiteX26" fmla="*/ 132118 w 147542"/>
                <a:gd name="connsiteY26" fmla="*/ 47632 h 148145"/>
                <a:gd name="connsiteX27" fmla="*/ 131127 w 147542"/>
                <a:gd name="connsiteY27" fmla="*/ 49477 h 148145"/>
                <a:gd name="connsiteX28" fmla="*/ 127554 w 147542"/>
                <a:gd name="connsiteY28" fmla="*/ 49877 h 148145"/>
                <a:gd name="connsiteX29" fmla="*/ 125902 w 147542"/>
                <a:gd name="connsiteY29" fmla="*/ 48274 h 148145"/>
                <a:gd name="connsiteX30" fmla="*/ 113864 w 147542"/>
                <a:gd name="connsiteY30" fmla="*/ 24557 h 148145"/>
                <a:gd name="connsiteX31" fmla="*/ 77334 w 147542"/>
                <a:gd name="connsiteY31" fmla="*/ 8104 h 148145"/>
                <a:gd name="connsiteX32" fmla="*/ 38947 w 147542"/>
                <a:gd name="connsiteY32" fmla="*/ 24357 h 148145"/>
                <a:gd name="connsiteX33" fmla="*/ 21270 w 147542"/>
                <a:gd name="connsiteY33" fmla="*/ 70546 h 148145"/>
                <a:gd name="connsiteX34" fmla="*/ 40392 w 147542"/>
                <a:gd name="connsiteY34" fmla="*/ 126727 h 148145"/>
                <a:gd name="connsiteX35" fmla="*/ 75724 w 147542"/>
                <a:gd name="connsiteY35" fmla="*/ 140972 h 148145"/>
                <a:gd name="connsiteX36" fmla="*/ 108639 w 147542"/>
                <a:gd name="connsiteY36" fmla="*/ 134149 h 148145"/>
                <a:gd name="connsiteX37" fmla="*/ 114091 w 147542"/>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42" h="148145">
                  <a:moveTo>
                    <a:pt x="114215" y="101646"/>
                  </a:moveTo>
                  <a:cubicBezTo>
                    <a:pt x="114215" y="94421"/>
                    <a:pt x="111964" y="92415"/>
                    <a:pt x="105955" y="92415"/>
                  </a:cubicBezTo>
                  <a:lnTo>
                    <a:pt x="97509" y="92415"/>
                  </a:lnTo>
                  <a:cubicBezTo>
                    <a:pt x="96518" y="92415"/>
                    <a:pt x="96105" y="92015"/>
                    <a:pt x="96105" y="91212"/>
                  </a:cubicBezTo>
                  <a:lnTo>
                    <a:pt x="96105" y="86196"/>
                  </a:lnTo>
                  <a:cubicBezTo>
                    <a:pt x="96105" y="84992"/>
                    <a:pt x="96105" y="84590"/>
                    <a:pt x="97323" y="84590"/>
                  </a:cubicBezTo>
                  <a:cubicBezTo>
                    <a:pt x="100132" y="84590"/>
                    <a:pt x="109362" y="85193"/>
                    <a:pt x="122805" y="85193"/>
                  </a:cubicBezTo>
                  <a:cubicBezTo>
                    <a:pt x="137260" y="85193"/>
                    <a:pt x="143682" y="84590"/>
                    <a:pt x="146531" y="84590"/>
                  </a:cubicBezTo>
                  <a:cubicBezTo>
                    <a:pt x="147895" y="84590"/>
                    <a:pt x="148142" y="85193"/>
                    <a:pt x="148142" y="85995"/>
                  </a:cubicBezTo>
                  <a:lnTo>
                    <a:pt x="148142" y="90811"/>
                  </a:lnTo>
                  <a:cubicBezTo>
                    <a:pt x="148142" y="91612"/>
                    <a:pt x="147895" y="92415"/>
                    <a:pt x="146738" y="92415"/>
                  </a:cubicBezTo>
                  <a:lnTo>
                    <a:pt x="138706" y="92415"/>
                  </a:lnTo>
                  <a:cubicBezTo>
                    <a:pt x="135133" y="92415"/>
                    <a:pt x="132531" y="93821"/>
                    <a:pt x="132531" y="100040"/>
                  </a:cubicBezTo>
                  <a:lnTo>
                    <a:pt x="132531" y="126527"/>
                  </a:lnTo>
                  <a:cubicBezTo>
                    <a:pt x="132531" y="129334"/>
                    <a:pt x="133295" y="131340"/>
                    <a:pt x="133295" y="132946"/>
                  </a:cubicBezTo>
                  <a:cubicBezTo>
                    <a:pt x="133295" y="134552"/>
                    <a:pt x="132077" y="135355"/>
                    <a:pt x="130074" y="136158"/>
                  </a:cubicBezTo>
                  <a:cubicBezTo>
                    <a:pt x="113182" y="144974"/>
                    <a:pt x="94349" y="149391"/>
                    <a:pt x="75269" y="148999"/>
                  </a:cubicBezTo>
                  <a:cubicBezTo>
                    <a:pt x="57407" y="148999"/>
                    <a:pt x="32917" y="142377"/>
                    <a:pt x="19081" y="126124"/>
                  </a:cubicBezTo>
                  <a:cubicBezTo>
                    <a:pt x="6836" y="112280"/>
                    <a:pt x="600" y="95224"/>
                    <a:pt x="600" y="70946"/>
                  </a:cubicBezTo>
                  <a:cubicBezTo>
                    <a:pt x="683" y="51521"/>
                    <a:pt x="8922" y="33020"/>
                    <a:pt x="23294" y="19941"/>
                  </a:cubicBezTo>
                  <a:cubicBezTo>
                    <a:pt x="37543" y="7701"/>
                    <a:pt x="55652" y="879"/>
                    <a:pt x="79730" y="879"/>
                  </a:cubicBezTo>
                  <a:cubicBezTo>
                    <a:pt x="93792" y="768"/>
                    <a:pt x="107545" y="4818"/>
                    <a:pt x="119274" y="12517"/>
                  </a:cubicBezTo>
                  <a:cubicBezTo>
                    <a:pt x="121525" y="14323"/>
                    <a:pt x="122681" y="13922"/>
                    <a:pt x="123941" y="12316"/>
                  </a:cubicBezTo>
                  <a:lnTo>
                    <a:pt x="126914" y="8704"/>
                  </a:lnTo>
                  <a:cubicBezTo>
                    <a:pt x="127740" y="7903"/>
                    <a:pt x="128504" y="6900"/>
                    <a:pt x="129723" y="6900"/>
                  </a:cubicBezTo>
                  <a:cubicBezTo>
                    <a:pt x="130921" y="6900"/>
                    <a:pt x="131519" y="7903"/>
                    <a:pt x="131519" y="9307"/>
                  </a:cubicBezTo>
                  <a:lnTo>
                    <a:pt x="132118" y="47632"/>
                  </a:lnTo>
                  <a:cubicBezTo>
                    <a:pt x="132118" y="48635"/>
                    <a:pt x="132118" y="49477"/>
                    <a:pt x="131127" y="49477"/>
                  </a:cubicBezTo>
                  <a:lnTo>
                    <a:pt x="127554" y="49877"/>
                  </a:lnTo>
                  <a:cubicBezTo>
                    <a:pt x="126749" y="49877"/>
                    <a:pt x="126150" y="49235"/>
                    <a:pt x="125902" y="48274"/>
                  </a:cubicBezTo>
                  <a:cubicBezTo>
                    <a:pt x="123528" y="39641"/>
                    <a:pt x="119439" y="31575"/>
                    <a:pt x="113864" y="24557"/>
                  </a:cubicBezTo>
                  <a:cubicBezTo>
                    <a:pt x="104736" y="13894"/>
                    <a:pt x="91335" y="7858"/>
                    <a:pt x="77334" y="8104"/>
                  </a:cubicBezTo>
                  <a:cubicBezTo>
                    <a:pt x="62756" y="7462"/>
                    <a:pt x="48611" y="13433"/>
                    <a:pt x="38947" y="24357"/>
                  </a:cubicBezTo>
                  <a:cubicBezTo>
                    <a:pt x="27424" y="36964"/>
                    <a:pt x="21126" y="53469"/>
                    <a:pt x="21270" y="70546"/>
                  </a:cubicBezTo>
                  <a:cubicBezTo>
                    <a:pt x="21270" y="94221"/>
                    <a:pt x="27899" y="114887"/>
                    <a:pt x="40392" y="126727"/>
                  </a:cubicBezTo>
                  <a:cubicBezTo>
                    <a:pt x="49829" y="135956"/>
                    <a:pt x="62508" y="141081"/>
                    <a:pt x="75724" y="140972"/>
                  </a:cubicBezTo>
                  <a:cubicBezTo>
                    <a:pt x="91768" y="140972"/>
                    <a:pt x="101618" y="138164"/>
                    <a:pt x="108639" y="134149"/>
                  </a:cubicBezTo>
                  <a:cubicBezTo>
                    <a:pt x="113286" y="131340"/>
                    <a:pt x="114091" y="126927"/>
                    <a:pt x="114091" y="116493"/>
                  </a:cubicBezTo>
                  <a:close/>
                </a:path>
              </a:pathLst>
            </a:custGeom>
            <a:solidFill>
              <a:srgbClr val="285CED"/>
            </a:solidFill>
            <a:ln w="2063"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5ABA3CD9-532B-0308-7944-0BCEC1F3E0B4}"/>
                </a:ext>
              </a:extLst>
            </p:cNvPr>
            <p:cNvSpPr/>
            <p:nvPr/>
          </p:nvSpPr>
          <p:spPr>
            <a:xfrm>
              <a:off x="2354976" y="-590428"/>
              <a:ext cx="39422" cy="39999"/>
            </a:xfrm>
            <a:custGeom>
              <a:avLst/>
              <a:gdLst>
                <a:gd name="connsiteX0" fmla="*/ 77768 w 141234"/>
                <a:gd name="connsiteY0" fmla="*/ 106257 h 143301"/>
                <a:gd name="connsiteX1" fmla="*/ 78532 w 141234"/>
                <a:gd name="connsiteY1" fmla="*/ 129332 h 143301"/>
                <a:gd name="connsiteX2" fmla="*/ 87391 w 141234"/>
                <a:gd name="connsiteY2" fmla="*/ 136395 h 143301"/>
                <a:gd name="connsiteX3" fmla="*/ 95238 w 141234"/>
                <a:gd name="connsiteY3" fmla="*/ 136395 h 143301"/>
                <a:gd name="connsiteX4" fmla="*/ 96642 w 141234"/>
                <a:gd name="connsiteY4" fmla="*/ 137760 h 143301"/>
                <a:gd name="connsiteX5" fmla="*/ 96642 w 141234"/>
                <a:gd name="connsiteY5" fmla="*/ 142414 h 143301"/>
                <a:gd name="connsiteX6" fmla="*/ 95238 w 141234"/>
                <a:gd name="connsiteY6" fmla="*/ 144179 h 143301"/>
                <a:gd name="connsiteX7" fmla="*/ 68083 w 141234"/>
                <a:gd name="connsiteY7" fmla="*/ 143578 h 143301"/>
                <a:gd name="connsiteX8" fmla="*/ 41590 w 141234"/>
                <a:gd name="connsiteY8" fmla="*/ 144179 h 143301"/>
                <a:gd name="connsiteX9" fmla="*/ 40392 w 141234"/>
                <a:gd name="connsiteY9" fmla="*/ 142575 h 143301"/>
                <a:gd name="connsiteX10" fmla="*/ 40392 w 141234"/>
                <a:gd name="connsiteY10" fmla="*/ 137760 h 143301"/>
                <a:gd name="connsiteX11" fmla="*/ 41796 w 141234"/>
                <a:gd name="connsiteY11" fmla="*/ 136395 h 143301"/>
                <a:gd name="connsiteX12" fmla="*/ 51625 w 141234"/>
                <a:gd name="connsiteY12" fmla="*/ 136395 h 143301"/>
                <a:gd name="connsiteX13" fmla="*/ 58647 w 141234"/>
                <a:gd name="connsiteY13" fmla="*/ 131338 h 143301"/>
                <a:gd name="connsiteX14" fmla="*/ 59266 w 141234"/>
                <a:gd name="connsiteY14" fmla="*/ 94019 h 143301"/>
                <a:gd name="connsiteX15" fmla="*/ 59266 w 141234"/>
                <a:gd name="connsiteY15" fmla="*/ 82381 h 143301"/>
                <a:gd name="connsiteX16" fmla="*/ 17512 w 141234"/>
                <a:gd name="connsiteY16" fmla="*/ 13518 h 143301"/>
                <a:gd name="connsiteX17" fmla="*/ 7064 w 141234"/>
                <a:gd name="connsiteY17" fmla="*/ 8702 h 143301"/>
                <a:gd name="connsiteX18" fmla="*/ 2045 w 141234"/>
                <a:gd name="connsiteY18" fmla="*/ 8702 h 143301"/>
                <a:gd name="connsiteX19" fmla="*/ 600 w 141234"/>
                <a:gd name="connsiteY19" fmla="*/ 7298 h 143301"/>
                <a:gd name="connsiteX20" fmla="*/ 600 w 141234"/>
                <a:gd name="connsiteY20" fmla="*/ 2080 h 143301"/>
                <a:gd name="connsiteX21" fmla="*/ 2045 w 141234"/>
                <a:gd name="connsiteY21" fmla="*/ 877 h 143301"/>
                <a:gd name="connsiteX22" fmla="*/ 25545 w 141234"/>
                <a:gd name="connsiteY22" fmla="*/ 1480 h 143301"/>
                <a:gd name="connsiteX23" fmla="*/ 55446 w 141234"/>
                <a:gd name="connsiteY23" fmla="*/ 877 h 143301"/>
                <a:gd name="connsiteX24" fmla="*/ 56850 w 141234"/>
                <a:gd name="connsiteY24" fmla="*/ 1880 h 143301"/>
                <a:gd name="connsiteX25" fmla="*/ 56850 w 141234"/>
                <a:gd name="connsiteY25" fmla="*/ 7096 h 143301"/>
                <a:gd name="connsiteX26" fmla="*/ 55446 w 141234"/>
                <a:gd name="connsiteY26" fmla="*/ 8902 h 143301"/>
                <a:gd name="connsiteX27" fmla="*/ 48817 w 141234"/>
                <a:gd name="connsiteY27" fmla="*/ 8902 h 143301"/>
                <a:gd name="connsiteX28" fmla="*/ 42808 w 141234"/>
                <a:gd name="connsiteY28" fmla="*/ 15524 h 143301"/>
                <a:gd name="connsiteX29" fmla="*/ 74113 w 141234"/>
                <a:gd name="connsiteY29" fmla="*/ 73753 h 143301"/>
                <a:gd name="connsiteX30" fmla="*/ 110477 w 141234"/>
                <a:gd name="connsiteY30" fmla="*/ 16727 h 143301"/>
                <a:gd name="connsiteX31" fmla="*/ 103869 w 141234"/>
                <a:gd name="connsiteY31" fmla="*/ 8702 h 143301"/>
                <a:gd name="connsiteX32" fmla="*/ 98439 w 141234"/>
                <a:gd name="connsiteY32" fmla="*/ 8702 h 143301"/>
                <a:gd name="connsiteX33" fmla="*/ 96993 w 141234"/>
                <a:gd name="connsiteY33" fmla="*/ 6896 h 143301"/>
                <a:gd name="connsiteX34" fmla="*/ 96993 w 141234"/>
                <a:gd name="connsiteY34" fmla="*/ 2080 h 143301"/>
                <a:gd name="connsiteX35" fmla="*/ 98439 w 141234"/>
                <a:gd name="connsiteY35" fmla="*/ 877 h 143301"/>
                <a:gd name="connsiteX36" fmla="*/ 122124 w 141234"/>
                <a:gd name="connsiteY36" fmla="*/ 1480 h 143301"/>
                <a:gd name="connsiteX37" fmla="*/ 140192 w 141234"/>
                <a:gd name="connsiteY37" fmla="*/ 877 h 143301"/>
                <a:gd name="connsiteX38" fmla="*/ 141803 w 141234"/>
                <a:gd name="connsiteY38" fmla="*/ 2080 h 143301"/>
                <a:gd name="connsiteX39" fmla="*/ 141803 w 141234"/>
                <a:gd name="connsiteY39" fmla="*/ 7096 h 143301"/>
                <a:gd name="connsiteX40" fmla="*/ 140192 w 141234"/>
                <a:gd name="connsiteY40" fmla="*/ 8902 h 143301"/>
                <a:gd name="connsiteX41" fmla="*/ 135175 w 141234"/>
                <a:gd name="connsiteY41" fmla="*/ 8902 h 143301"/>
                <a:gd name="connsiteX42" fmla="*/ 125345 w 141234"/>
                <a:gd name="connsiteY42" fmla="*/ 13317 h 143301"/>
                <a:gd name="connsiteX43" fmla="*/ 77768 w 141234"/>
                <a:gd name="connsiteY43" fmla="*/ 80172 h 14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1234" h="143301">
                  <a:moveTo>
                    <a:pt x="77768" y="106257"/>
                  </a:moveTo>
                  <a:cubicBezTo>
                    <a:pt x="77768" y="114284"/>
                    <a:pt x="78326" y="127125"/>
                    <a:pt x="78532" y="129332"/>
                  </a:cubicBezTo>
                  <a:cubicBezTo>
                    <a:pt x="79131" y="135753"/>
                    <a:pt x="82187" y="136395"/>
                    <a:pt x="87391" y="136395"/>
                  </a:cubicBezTo>
                  <a:lnTo>
                    <a:pt x="95238" y="136395"/>
                  </a:lnTo>
                  <a:cubicBezTo>
                    <a:pt x="96642" y="136395"/>
                    <a:pt x="96642" y="136957"/>
                    <a:pt x="96642" y="137760"/>
                  </a:cubicBezTo>
                  <a:lnTo>
                    <a:pt x="96642" y="142414"/>
                  </a:lnTo>
                  <a:cubicBezTo>
                    <a:pt x="96642" y="143578"/>
                    <a:pt x="96642" y="144179"/>
                    <a:pt x="95238" y="144179"/>
                  </a:cubicBezTo>
                  <a:cubicBezTo>
                    <a:pt x="92822" y="144179"/>
                    <a:pt x="84954" y="143578"/>
                    <a:pt x="68083" y="143578"/>
                  </a:cubicBezTo>
                  <a:cubicBezTo>
                    <a:pt x="50015" y="143578"/>
                    <a:pt x="44006" y="144179"/>
                    <a:pt x="41590" y="144179"/>
                  </a:cubicBezTo>
                  <a:cubicBezTo>
                    <a:pt x="40784" y="144179"/>
                    <a:pt x="40392" y="143578"/>
                    <a:pt x="40392" y="142575"/>
                  </a:cubicBezTo>
                  <a:lnTo>
                    <a:pt x="40392" y="137760"/>
                  </a:lnTo>
                  <a:cubicBezTo>
                    <a:pt x="40392" y="136957"/>
                    <a:pt x="40392" y="136395"/>
                    <a:pt x="41796" y="136395"/>
                  </a:cubicBezTo>
                  <a:lnTo>
                    <a:pt x="51625" y="136395"/>
                  </a:lnTo>
                  <a:cubicBezTo>
                    <a:pt x="56850" y="136395"/>
                    <a:pt x="58461" y="134389"/>
                    <a:pt x="58647" y="131338"/>
                  </a:cubicBezTo>
                  <a:cubicBezTo>
                    <a:pt x="58853" y="128289"/>
                    <a:pt x="59266" y="112678"/>
                    <a:pt x="59266" y="94019"/>
                  </a:cubicBezTo>
                  <a:lnTo>
                    <a:pt x="59266" y="82381"/>
                  </a:lnTo>
                  <a:cubicBezTo>
                    <a:pt x="56644" y="77163"/>
                    <a:pt x="23129" y="20540"/>
                    <a:pt x="17512" y="13518"/>
                  </a:cubicBezTo>
                  <a:cubicBezTo>
                    <a:pt x="14766" y="10618"/>
                    <a:pt x="11049" y="8890"/>
                    <a:pt x="7064" y="8702"/>
                  </a:cubicBezTo>
                  <a:lnTo>
                    <a:pt x="2045" y="8702"/>
                  </a:lnTo>
                  <a:cubicBezTo>
                    <a:pt x="848" y="8702"/>
                    <a:pt x="600" y="8101"/>
                    <a:pt x="600" y="7298"/>
                  </a:cubicBezTo>
                  <a:lnTo>
                    <a:pt x="600" y="2080"/>
                  </a:lnTo>
                  <a:cubicBezTo>
                    <a:pt x="600" y="1277"/>
                    <a:pt x="848" y="877"/>
                    <a:pt x="2045" y="877"/>
                  </a:cubicBezTo>
                  <a:cubicBezTo>
                    <a:pt x="3243" y="877"/>
                    <a:pt x="13300" y="1480"/>
                    <a:pt x="25545" y="1480"/>
                  </a:cubicBezTo>
                  <a:cubicBezTo>
                    <a:pt x="46215" y="1480"/>
                    <a:pt x="53628" y="877"/>
                    <a:pt x="55446" y="877"/>
                  </a:cubicBezTo>
                  <a:cubicBezTo>
                    <a:pt x="56644" y="877"/>
                    <a:pt x="56850" y="1277"/>
                    <a:pt x="56850" y="1880"/>
                  </a:cubicBezTo>
                  <a:lnTo>
                    <a:pt x="56850" y="7096"/>
                  </a:lnTo>
                  <a:cubicBezTo>
                    <a:pt x="56850" y="8101"/>
                    <a:pt x="56850" y="8902"/>
                    <a:pt x="55446" y="8902"/>
                  </a:cubicBezTo>
                  <a:lnTo>
                    <a:pt x="48817" y="8902"/>
                  </a:lnTo>
                  <a:cubicBezTo>
                    <a:pt x="42808" y="8902"/>
                    <a:pt x="42003" y="10708"/>
                    <a:pt x="42808" y="15524"/>
                  </a:cubicBezTo>
                  <a:cubicBezTo>
                    <a:pt x="43407" y="18736"/>
                    <a:pt x="68083" y="62316"/>
                    <a:pt x="74113" y="73753"/>
                  </a:cubicBezTo>
                  <a:cubicBezTo>
                    <a:pt x="81547" y="62115"/>
                    <a:pt x="109672" y="20340"/>
                    <a:pt x="110477" y="16727"/>
                  </a:cubicBezTo>
                  <a:cubicBezTo>
                    <a:pt x="111283" y="13117"/>
                    <a:pt x="112295" y="8702"/>
                    <a:pt x="103869" y="8702"/>
                  </a:cubicBezTo>
                  <a:lnTo>
                    <a:pt x="98439" y="8702"/>
                  </a:lnTo>
                  <a:cubicBezTo>
                    <a:pt x="97199" y="8702"/>
                    <a:pt x="96993" y="8101"/>
                    <a:pt x="96993" y="6896"/>
                  </a:cubicBezTo>
                  <a:lnTo>
                    <a:pt x="96993" y="2080"/>
                  </a:lnTo>
                  <a:cubicBezTo>
                    <a:pt x="96993" y="1277"/>
                    <a:pt x="96993" y="877"/>
                    <a:pt x="98439" y="877"/>
                  </a:cubicBezTo>
                  <a:cubicBezTo>
                    <a:pt x="100442" y="877"/>
                    <a:pt x="108681" y="1480"/>
                    <a:pt x="122124" y="1480"/>
                  </a:cubicBezTo>
                  <a:cubicBezTo>
                    <a:pt x="134162" y="1480"/>
                    <a:pt x="138189" y="877"/>
                    <a:pt x="140192" y="877"/>
                  </a:cubicBezTo>
                  <a:cubicBezTo>
                    <a:pt x="142195" y="877"/>
                    <a:pt x="141803" y="1277"/>
                    <a:pt x="141803" y="2080"/>
                  </a:cubicBezTo>
                  <a:lnTo>
                    <a:pt x="141803" y="7096"/>
                  </a:lnTo>
                  <a:cubicBezTo>
                    <a:pt x="141803" y="8302"/>
                    <a:pt x="141803" y="8902"/>
                    <a:pt x="140192" y="8902"/>
                  </a:cubicBezTo>
                  <a:lnTo>
                    <a:pt x="135175" y="8902"/>
                  </a:lnTo>
                  <a:cubicBezTo>
                    <a:pt x="131437" y="9034"/>
                    <a:pt x="127906" y="10620"/>
                    <a:pt x="125345" y="13317"/>
                  </a:cubicBezTo>
                  <a:cubicBezTo>
                    <a:pt x="121318" y="17130"/>
                    <a:pt x="85388" y="69138"/>
                    <a:pt x="77768" y="80172"/>
                  </a:cubicBezTo>
                  <a:close/>
                </a:path>
              </a:pathLst>
            </a:custGeom>
            <a:solidFill>
              <a:srgbClr val="285CED"/>
            </a:solidFill>
            <a:ln w="2063" cap="flat">
              <a:noFill/>
              <a:prstDash val="solid"/>
              <a:miter/>
            </a:ln>
          </p:spPr>
          <p:txBody>
            <a:bodyPr rtlCol="0" anchor="ctr"/>
            <a:lstStyle/>
            <a:p>
              <a:endParaRPr lang="zh-CN" altLang="en-US"/>
            </a:p>
          </p:txBody>
        </p:sp>
      </p:grpSp>
      <p:pic>
        <p:nvPicPr>
          <p:cNvPr id="330" name="图片 329" descr="在黑暗中&#10;&#10;低可信度描述已自动生成">
            <a:extLst>
              <a:ext uri="{FF2B5EF4-FFF2-40B4-BE49-F238E27FC236}">
                <a16:creationId xmlns:a16="http://schemas.microsoft.com/office/drawing/2014/main" id="{2A12D4E3-3DD2-718C-7247-36F3294EB1AD}"/>
              </a:ext>
            </a:extLst>
          </p:cNvPr>
          <p:cNvPicPr>
            <a:picLocks noChangeAspect="1"/>
          </p:cNvPicPr>
          <p:nvPr userDrawn="1"/>
        </p:nvPicPr>
        <p:blipFill rotWithShape="1">
          <a:blip r:embed="rId3" cstate="email">
            <a:alphaModFix/>
            <a:extLst>
              <a:ext uri="{28A0092B-C50C-407E-A947-70E740481C1C}">
                <a14:useLocalDpi xmlns:a14="http://schemas.microsoft.com/office/drawing/2010/main"/>
              </a:ext>
            </a:extLst>
          </a:blip>
          <a:srcRect/>
          <a:stretch/>
        </p:blipFill>
        <p:spPr>
          <a:xfrm>
            <a:off x="1588" y="5476789"/>
            <a:ext cx="12188825" cy="1381211"/>
          </a:xfrm>
          <a:prstGeom prst="rect">
            <a:avLst/>
          </a:prstGeom>
        </p:spPr>
      </p:pic>
      <p:pic>
        <p:nvPicPr>
          <p:cNvPr id="6" name="图片 5">
            <a:extLst>
              <a:ext uri="{FF2B5EF4-FFF2-40B4-BE49-F238E27FC236}">
                <a16:creationId xmlns:a16="http://schemas.microsoft.com/office/drawing/2014/main" id="{C26CDEF3-1223-8A83-135F-6558CB3E3E21}"/>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0" y="0"/>
            <a:ext cx="3079788" cy="2132839"/>
          </a:xfrm>
          <a:prstGeom prst="rect">
            <a:avLst/>
          </a:prstGeom>
        </p:spPr>
      </p:pic>
      <p:sp>
        <p:nvSpPr>
          <p:cNvPr id="9" name="文本框 8">
            <a:extLst>
              <a:ext uri="{FF2B5EF4-FFF2-40B4-BE49-F238E27FC236}">
                <a16:creationId xmlns:a16="http://schemas.microsoft.com/office/drawing/2014/main" id="{BB91A375-05DB-2AB2-14FD-A08B160C68C6}"/>
              </a:ext>
            </a:extLst>
          </p:cNvPr>
          <p:cNvSpPr txBox="1"/>
          <p:nvPr userDrawn="1"/>
        </p:nvSpPr>
        <p:spPr>
          <a:xfrm>
            <a:off x="4495800" y="-640242"/>
            <a:ext cx="65" cy="276999"/>
          </a:xfrm>
          <a:prstGeom prst="rect">
            <a:avLst/>
          </a:prstGeom>
          <a:noFill/>
        </p:spPr>
        <p:txBody>
          <a:bodyPr wrap="none" lIns="0" tIns="0" rIns="0" bIns="0" rtlCol="0" anchor="t">
            <a:spAutoFit/>
          </a:bodyPr>
          <a:lstStyle/>
          <a:p>
            <a:pPr algn="l"/>
            <a:endParaRPr lang="zh-CN" altLang="en-US" dirty="0"/>
          </a:p>
        </p:txBody>
      </p:sp>
      <p:pic>
        <p:nvPicPr>
          <p:cNvPr id="440" name="图片 439">
            <a:extLst>
              <a:ext uri="{FF2B5EF4-FFF2-40B4-BE49-F238E27FC236}">
                <a16:creationId xmlns:a16="http://schemas.microsoft.com/office/drawing/2014/main" id="{48240FA8-D713-B6A2-8924-D402EB953ADF}"/>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0" y="0"/>
            <a:ext cx="12192000" cy="4605867"/>
          </a:xfrm>
          <a:prstGeom prst="rect">
            <a:avLst/>
          </a:prstGeom>
        </p:spPr>
      </p:pic>
      <p:sp>
        <p:nvSpPr>
          <p:cNvPr id="2" name="矩形: 圆顶角 1">
            <a:extLst>
              <a:ext uri="{FF2B5EF4-FFF2-40B4-BE49-F238E27FC236}">
                <a16:creationId xmlns:a16="http://schemas.microsoft.com/office/drawing/2014/main" id="{EF858DF3-09A0-89BD-8D0E-6D676B2D96FC}"/>
              </a:ext>
            </a:extLst>
          </p:cNvPr>
          <p:cNvSpPr/>
          <p:nvPr userDrawn="1"/>
        </p:nvSpPr>
        <p:spPr>
          <a:xfrm>
            <a:off x="564055" y="1145660"/>
            <a:ext cx="11047024" cy="3286739"/>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0">
                  <a:srgbClr val="299EED"/>
                </a:gs>
                <a:gs pos="71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854556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2D327884-A23D-6C73-B020-A2D9593B054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8BDBE877-4226-81C0-D653-DAB2E31CCC4A}"/>
              </a:ext>
            </a:extLst>
          </p:cNvPr>
          <p:cNvSpPr/>
          <p:nvPr userDrawn="1"/>
        </p:nvSpPr>
        <p:spPr>
          <a:xfrm>
            <a:off x="0" y="0"/>
            <a:ext cx="12192000" cy="5923280"/>
          </a:xfrm>
          <a:prstGeom prst="rect">
            <a:avLst/>
          </a:prstGeom>
          <a:gradFill>
            <a:gsLst>
              <a:gs pos="0">
                <a:schemeClr val="bg1">
                  <a:alpha val="40000"/>
                </a:schemeClr>
              </a:gs>
              <a:gs pos="100000">
                <a:srgbClr val="1971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8" name="组合 177">
            <a:extLst>
              <a:ext uri="{FF2B5EF4-FFF2-40B4-BE49-F238E27FC236}">
                <a16:creationId xmlns:a16="http://schemas.microsoft.com/office/drawing/2014/main" id="{1D253F08-3C07-1C66-30BE-3C82A097F410}"/>
              </a:ext>
            </a:extLst>
          </p:cNvPr>
          <p:cNvGrpSpPr/>
          <p:nvPr userDrawn="1"/>
        </p:nvGrpSpPr>
        <p:grpSpPr>
          <a:xfrm>
            <a:off x="10054502" y="254899"/>
            <a:ext cx="1767346" cy="512201"/>
            <a:chOff x="627052" y="-981856"/>
            <a:chExt cx="1767346" cy="512201"/>
          </a:xfrm>
        </p:grpSpPr>
        <p:sp>
          <p:nvSpPr>
            <p:cNvPr id="104" name="任意多边形: 形状 103">
              <a:extLst>
                <a:ext uri="{FF2B5EF4-FFF2-40B4-BE49-F238E27FC236}">
                  <a16:creationId xmlns:a16="http://schemas.microsoft.com/office/drawing/2014/main" id="{C319F573-A05A-D5D7-6D06-99D844202128}"/>
                </a:ext>
              </a:extLst>
            </p:cNvPr>
            <p:cNvSpPr/>
            <p:nvPr/>
          </p:nvSpPr>
          <p:spPr>
            <a:xfrm>
              <a:off x="627052" y="-981856"/>
              <a:ext cx="512101" cy="512201"/>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rgbClr val="285CED"/>
            </a:solidFill>
            <a:ln w="2063"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3437E999-A4CA-544E-C1FB-796397E55F14}"/>
                </a:ext>
              </a:extLst>
            </p:cNvPr>
            <p:cNvSpPr/>
            <p:nvPr/>
          </p:nvSpPr>
          <p:spPr>
            <a:xfrm>
              <a:off x="912879" y="-910573"/>
              <a:ext cx="12904" cy="13013"/>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rgbClr val="FFFFFF"/>
            </a:solidFill>
            <a:ln w="2063"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36A4624D-3889-74AC-CFF2-40A89FC87F5E}"/>
                </a:ext>
              </a:extLst>
            </p:cNvPr>
            <p:cNvSpPr/>
            <p:nvPr/>
          </p:nvSpPr>
          <p:spPr>
            <a:xfrm>
              <a:off x="929560" y="-910759"/>
              <a:ext cx="21313" cy="24138"/>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rgbClr val="FFFFFF"/>
            </a:solidFill>
            <a:ln w="2063"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46FBE576-432E-55C8-F0A0-3629AECE137A}"/>
                </a:ext>
              </a:extLst>
            </p:cNvPr>
            <p:cNvSpPr/>
            <p:nvPr/>
          </p:nvSpPr>
          <p:spPr>
            <a:xfrm>
              <a:off x="949139" y="-897379"/>
              <a:ext cx="15259" cy="17367"/>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rgbClr val="285CED"/>
            </a:solidFill>
            <a:ln w="2063"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B9FCFEF0-1ED2-F005-F3FA-04CD9A816E43}"/>
                </a:ext>
              </a:extLst>
            </p:cNvPr>
            <p:cNvSpPr/>
            <p:nvPr/>
          </p:nvSpPr>
          <p:spPr>
            <a:xfrm>
              <a:off x="963177" y="-891470"/>
              <a:ext cx="17379" cy="19389"/>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rgbClr val="285CED"/>
            </a:solidFill>
            <a:ln w="2063"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2AEF49D3-8EF1-3625-414D-E67949813391}"/>
                </a:ext>
              </a:extLst>
            </p:cNvPr>
            <p:cNvSpPr/>
            <p:nvPr/>
          </p:nvSpPr>
          <p:spPr>
            <a:xfrm>
              <a:off x="972142" y="-886855"/>
              <a:ext cx="20338" cy="22529"/>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rgbClr val="285CED"/>
            </a:solidFill>
            <a:ln w="2063"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21B053C0-02AB-D991-A42D-FA21209C2E97}"/>
                </a:ext>
              </a:extLst>
            </p:cNvPr>
            <p:cNvSpPr/>
            <p:nvPr/>
          </p:nvSpPr>
          <p:spPr>
            <a:xfrm>
              <a:off x="984468" y="-881815"/>
              <a:ext cx="15251" cy="18695"/>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rgbClr val="285CED"/>
            </a:solidFill>
            <a:ln w="2063"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797FD88D-F292-5F03-F913-E4B1F820AFD5}"/>
                </a:ext>
              </a:extLst>
            </p:cNvPr>
            <p:cNvSpPr/>
            <p:nvPr/>
          </p:nvSpPr>
          <p:spPr>
            <a:xfrm>
              <a:off x="990732" y="-871969"/>
              <a:ext cx="18134" cy="19871"/>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rgbClr val="285CED"/>
            </a:solidFill>
            <a:ln w="2063"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4AE9FE92-D55B-A538-59D9-4360B9BA97DA}"/>
                </a:ext>
              </a:extLst>
            </p:cNvPr>
            <p:cNvSpPr/>
            <p:nvPr/>
          </p:nvSpPr>
          <p:spPr>
            <a:xfrm>
              <a:off x="1000936" y="-857646"/>
              <a:ext cx="22584" cy="19899"/>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rgbClr val="285CED"/>
            </a:solidFill>
            <a:ln w="2063"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18F35C86-4EF1-4FC2-854D-CB6540872F9D}"/>
                </a:ext>
              </a:extLst>
            </p:cNvPr>
            <p:cNvSpPr/>
            <p:nvPr/>
          </p:nvSpPr>
          <p:spPr>
            <a:xfrm>
              <a:off x="1019587" y="-842734"/>
              <a:ext cx="18815" cy="15278"/>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rgbClr val="285CED"/>
            </a:solidFill>
            <a:ln w="2063"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F34F313E-51F0-DE49-B9C9-187D33522592}"/>
                </a:ext>
              </a:extLst>
            </p:cNvPr>
            <p:cNvSpPr/>
            <p:nvPr/>
          </p:nvSpPr>
          <p:spPr>
            <a:xfrm>
              <a:off x="1024305" y="-832216"/>
              <a:ext cx="18148" cy="19142"/>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rgbClr val="285CED"/>
            </a:solidFill>
            <a:ln w="2063"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B2331AB3-3CD3-65BF-CED2-CD2A734A9F56}"/>
                </a:ext>
              </a:extLst>
            </p:cNvPr>
            <p:cNvSpPr/>
            <p:nvPr/>
          </p:nvSpPr>
          <p:spPr>
            <a:xfrm>
              <a:off x="1034313" y="-815490"/>
              <a:ext cx="15828" cy="15310"/>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rgbClr val="285CED"/>
            </a:solidFill>
            <a:ln w="2063"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98829D78-6D17-6B0B-E78A-7DB9203FC045}"/>
                </a:ext>
              </a:extLst>
            </p:cNvPr>
            <p:cNvSpPr/>
            <p:nvPr/>
          </p:nvSpPr>
          <p:spPr>
            <a:xfrm>
              <a:off x="1040709" y="-802544"/>
              <a:ext cx="19207" cy="13475"/>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rgbClr val="285CED"/>
            </a:solidFill>
            <a:ln w="2063"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6329B131-06FC-A14A-FC9F-4CA0C93D6FCD}"/>
                </a:ext>
              </a:extLst>
            </p:cNvPr>
            <p:cNvSpPr/>
            <p:nvPr/>
          </p:nvSpPr>
          <p:spPr>
            <a:xfrm>
              <a:off x="1043355" y="-793572"/>
              <a:ext cx="20439" cy="10450"/>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rgbClr val="285CED"/>
            </a:solidFill>
            <a:ln w="2063"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F0556893-EC7F-7BED-78AB-E24843FFC9AA}"/>
                </a:ext>
              </a:extLst>
            </p:cNvPr>
            <p:cNvSpPr/>
            <p:nvPr/>
          </p:nvSpPr>
          <p:spPr>
            <a:xfrm>
              <a:off x="1046497" y="-785127"/>
              <a:ext cx="19705" cy="12422"/>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rgbClr val="285CED"/>
            </a:solidFill>
            <a:ln w="2063"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D228D4B5-5AB4-DE8E-1CE2-A7C567D67EFF}"/>
                </a:ext>
              </a:extLst>
            </p:cNvPr>
            <p:cNvSpPr/>
            <p:nvPr/>
          </p:nvSpPr>
          <p:spPr>
            <a:xfrm>
              <a:off x="1049192" y="-773623"/>
              <a:ext cx="16696" cy="16152"/>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rgbClr val="285CED"/>
            </a:solidFill>
            <a:ln w="2063"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DA7664D9-1B1F-E02A-0A32-E37428C3509B}"/>
                </a:ext>
              </a:extLst>
            </p:cNvPr>
            <p:cNvSpPr/>
            <p:nvPr/>
          </p:nvSpPr>
          <p:spPr>
            <a:xfrm>
              <a:off x="1052186" y="-757179"/>
              <a:ext cx="20180" cy="10574"/>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rgbClr val="285CED"/>
            </a:solidFill>
            <a:ln w="2063"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0B9664F0-5449-1BA1-C5F1-426437E1454E}"/>
                </a:ext>
              </a:extLst>
            </p:cNvPr>
            <p:cNvSpPr/>
            <p:nvPr/>
          </p:nvSpPr>
          <p:spPr>
            <a:xfrm>
              <a:off x="1053327" y="-745923"/>
              <a:ext cx="15477" cy="137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rgbClr val="285CED"/>
            </a:solidFill>
            <a:ln w="2063"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C4BB2FE3-37E5-F76D-FE9F-5FACEA648A4D}"/>
                </a:ext>
              </a:extLst>
            </p:cNvPr>
            <p:cNvSpPr/>
            <p:nvPr/>
          </p:nvSpPr>
          <p:spPr>
            <a:xfrm>
              <a:off x="1052638" y="-713827"/>
              <a:ext cx="15471" cy="15130"/>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rgbClr val="285CED"/>
            </a:solidFill>
            <a:ln w="2063"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5A0D83C1-9A08-D36D-FFC1-A7AA9AEBBCF8}"/>
                </a:ext>
              </a:extLst>
            </p:cNvPr>
            <p:cNvSpPr/>
            <p:nvPr/>
          </p:nvSpPr>
          <p:spPr>
            <a:xfrm>
              <a:off x="1050739" y="-696223"/>
              <a:ext cx="20378" cy="11436"/>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rgbClr val="285CED"/>
            </a:solidFill>
            <a:ln w="2063"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F99FF8A6-B449-1765-5493-7F08DEA4B23E}"/>
                </a:ext>
              </a:extLst>
            </p:cNvPr>
            <p:cNvSpPr/>
            <p:nvPr/>
          </p:nvSpPr>
          <p:spPr>
            <a:xfrm>
              <a:off x="1045248" y="-676419"/>
              <a:ext cx="22467" cy="16309"/>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rgbClr val="285CED"/>
            </a:solidFill>
            <a:ln w="2063"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BE7A870E-77EB-AF06-34AC-FEBA88359A78}"/>
                </a:ext>
              </a:extLst>
            </p:cNvPr>
            <p:cNvSpPr/>
            <p:nvPr/>
          </p:nvSpPr>
          <p:spPr>
            <a:xfrm>
              <a:off x="1039079" y="-662943"/>
              <a:ext cx="15553" cy="14180"/>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rgbClr val="285CED"/>
            </a:solidFill>
            <a:ln w="2063"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BE0AA2D9-5979-3D3E-2785-2378199E5083}"/>
                </a:ext>
              </a:extLst>
            </p:cNvPr>
            <p:cNvSpPr/>
            <p:nvPr/>
          </p:nvSpPr>
          <p:spPr>
            <a:xfrm>
              <a:off x="1031789" y="-648062"/>
              <a:ext cx="15523" cy="14761"/>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rgbClr val="285CED"/>
            </a:solidFill>
            <a:ln w="2063"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05A7EA13-3F82-4AB4-F4AC-B3E86DDDA654}"/>
                </a:ext>
              </a:extLst>
            </p:cNvPr>
            <p:cNvSpPr/>
            <p:nvPr/>
          </p:nvSpPr>
          <p:spPr>
            <a:xfrm>
              <a:off x="1020987" y="-635916"/>
              <a:ext cx="24361" cy="17631"/>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rgbClr val="285CED"/>
            </a:solidFill>
            <a:ln w="2063"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D1FF01D2-0DA1-193F-2AFC-28427ED5D2FC}"/>
                </a:ext>
              </a:extLst>
            </p:cNvPr>
            <p:cNvSpPr/>
            <p:nvPr/>
          </p:nvSpPr>
          <p:spPr>
            <a:xfrm>
              <a:off x="1010241" y="-621769"/>
              <a:ext cx="19823" cy="18067"/>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rgbClr val="285CED"/>
            </a:solidFill>
            <a:ln w="2063"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8ED0CA1E-7EAA-F8FD-896A-8F887AFC33DA}"/>
                </a:ext>
              </a:extLst>
            </p:cNvPr>
            <p:cNvSpPr/>
            <p:nvPr/>
          </p:nvSpPr>
          <p:spPr>
            <a:xfrm>
              <a:off x="1000278" y="-606539"/>
              <a:ext cx="15524" cy="15563"/>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rgbClr val="285CED"/>
            </a:solidFill>
            <a:ln w="2063"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4042913C-B80E-8C54-A119-B288FB661A1A}"/>
                </a:ext>
              </a:extLst>
            </p:cNvPr>
            <p:cNvSpPr/>
            <p:nvPr/>
          </p:nvSpPr>
          <p:spPr>
            <a:xfrm>
              <a:off x="992166" y="-596734"/>
              <a:ext cx="16181" cy="1798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rgbClr val="285CED"/>
            </a:solidFill>
            <a:ln w="2063"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C4A3A535-A1E8-930C-21E5-44A841D0F4C5}"/>
                </a:ext>
              </a:extLst>
            </p:cNvPr>
            <p:cNvSpPr/>
            <p:nvPr/>
          </p:nvSpPr>
          <p:spPr>
            <a:xfrm>
              <a:off x="980519" y="-589631"/>
              <a:ext cx="15421" cy="1564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rgbClr val="285CED"/>
            </a:solidFill>
            <a:ln w="2063"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77293E55-0C08-0AA5-DD6B-FB6CFE81A70B}"/>
                </a:ext>
              </a:extLst>
            </p:cNvPr>
            <p:cNvSpPr/>
            <p:nvPr/>
          </p:nvSpPr>
          <p:spPr>
            <a:xfrm>
              <a:off x="962671" y="-585099"/>
              <a:ext cx="18495" cy="22998"/>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rgbClr val="285CED"/>
            </a:solidFill>
            <a:ln w="2063"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15A2CAE9-7F79-AFE0-48A3-B2B1AFA4B296}"/>
                </a:ext>
              </a:extLst>
            </p:cNvPr>
            <p:cNvSpPr/>
            <p:nvPr/>
          </p:nvSpPr>
          <p:spPr>
            <a:xfrm>
              <a:off x="952830" y="-578588"/>
              <a:ext cx="15233" cy="24407"/>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rgbClr val="285CED"/>
            </a:solidFill>
            <a:ln w="2063"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E1636798-2C71-3225-964B-E969F757793A}"/>
                </a:ext>
              </a:extLst>
            </p:cNvPr>
            <p:cNvSpPr/>
            <p:nvPr/>
          </p:nvSpPr>
          <p:spPr>
            <a:xfrm>
              <a:off x="934902" y="-560577"/>
              <a:ext cx="12913" cy="1303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rgbClr val="285CED"/>
            </a:solidFill>
            <a:ln w="2063"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9AA29FD9-1FC8-FFFC-A6B1-33CD64380B92}"/>
                </a:ext>
              </a:extLst>
            </p:cNvPr>
            <p:cNvSpPr/>
            <p:nvPr/>
          </p:nvSpPr>
          <p:spPr>
            <a:xfrm>
              <a:off x="811967" y="-794479"/>
              <a:ext cx="69935" cy="137371"/>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rgbClr val="285CED"/>
            </a:solidFill>
            <a:ln w="2063"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744969DB-0C0A-5617-5322-0C300C343A97}"/>
                </a:ext>
              </a:extLst>
            </p:cNvPr>
            <p:cNvSpPr/>
            <p:nvPr/>
          </p:nvSpPr>
          <p:spPr>
            <a:xfrm>
              <a:off x="885320" y="-831835"/>
              <a:ext cx="56544" cy="174917"/>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rgbClr val="285CED"/>
            </a:solidFill>
            <a:ln w="2063"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7CCD4926-A00B-9786-840B-60C80B73D268}"/>
                </a:ext>
              </a:extLst>
            </p:cNvPr>
            <p:cNvSpPr/>
            <p:nvPr/>
          </p:nvSpPr>
          <p:spPr>
            <a:xfrm>
              <a:off x="767950" y="-846560"/>
              <a:ext cx="225482" cy="71929"/>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rgbClr val="285CED"/>
            </a:solidFill>
            <a:ln w="4012" cap="flat">
              <a:solidFill>
                <a:srgbClr val="FFFFFF"/>
              </a:solid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976CC27F-4C68-94C7-85ED-80F508D10666}"/>
                </a:ext>
              </a:extLst>
            </p:cNvPr>
            <p:cNvSpPr/>
            <p:nvPr/>
          </p:nvSpPr>
          <p:spPr>
            <a:xfrm>
              <a:off x="806577" y="-646002"/>
              <a:ext cx="23009" cy="38593"/>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rgbClr val="285CED"/>
            </a:solidFill>
            <a:ln w="2063"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5EE5F6CA-BF5F-169C-1E06-E34D79ECB241}"/>
                </a:ext>
              </a:extLst>
            </p:cNvPr>
            <p:cNvSpPr/>
            <p:nvPr/>
          </p:nvSpPr>
          <p:spPr>
            <a:xfrm>
              <a:off x="836608" y="-641314"/>
              <a:ext cx="16307" cy="29761"/>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rgbClr val="285CED"/>
            </a:solidFill>
            <a:ln w="2063"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733CA591-DF30-C48F-AB62-7E79F11322BF}"/>
                </a:ext>
              </a:extLst>
            </p:cNvPr>
            <p:cNvSpPr/>
            <p:nvPr/>
          </p:nvSpPr>
          <p:spPr>
            <a:xfrm>
              <a:off x="857205" y="-633094"/>
              <a:ext cx="20633" cy="17647"/>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rgbClr val="285CED"/>
            </a:solidFill>
            <a:ln w="2063"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9BF7ABE1-11E7-C975-D355-34B8831C2644}"/>
                </a:ext>
              </a:extLst>
            </p:cNvPr>
            <p:cNvSpPr/>
            <p:nvPr/>
          </p:nvSpPr>
          <p:spPr>
            <a:xfrm>
              <a:off x="882812" y="-640745"/>
              <a:ext cx="25951" cy="30783"/>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rgbClr val="285CED"/>
            </a:solidFill>
            <a:ln w="2063"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C170568F-A033-5F76-AE64-9AA1D0902BC3}"/>
                </a:ext>
              </a:extLst>
            </p:cNvPr>
            <p:cNvSpPr/>
            <p:nvPr/>
          </p:nvSpPr>
          <p:spPr>
            <a:xfrm>
              <a:off x="911420" y="-637713"/>
              <a:ext cx="19518" cy="2592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rgbClr val="285CED"/>
            </a:solidFill>
            <a:ln w="2063"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3E7B8AA7-F702-6794-4A2D-12A45E41D4F9}"/>
                </a:ext>
              </a:extLst>
            </p:cNvPr>
            <p:cNvSpPr/>
            <p:nvPr/>
          </p:nvSpPr>
          <p:spPr>
            <a:xfrm>
              <a:off x="933389" y="-639234"/>
              <a:ext cx="26611" cy="27268"/>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rgbClr val="285CED"/>
            </a:solidFill>
            <a:ln w="2063"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3CEA2048-70AB-0053-DAD4-EC93D67B6CBD}"/>
                </a:ext>
              </a:extLst>
            </p:cNvPr>
            <p:cNvSpPr/>
            <p:nvPr/>
          </p:nvSpPr>
          <p:spPr>
            <a:xfrm>
              <a:off x="1267990" y="-913158"/>
              <a:ext cx="168780" cy="282798"/>
            </a:xfrm>
            <a:custGeom>
              <a:avLst/>
              <a:gdLst>
                <a:gd name="connsiteX0" fmla="*/ 604335 w 604677"/>
                <a:gd name="connsiteY0" fmla="*/ 301176 h 1013161"/>
                <a:gd name="connsiteX1" fmla="*/ 547487 w 604677"/>
                <a:gd name="connsiteY1" fmla="*/ 264538 h 1013161"/>
                <a:gd name="connsiteX2" fmla="*/ 379873 w 604677"/>
                <a:gd name="connsiteY2" fmla="*/ 370721 h 1013161"/>
                <a:gd name="connsiteX3" fmla="*/ 290109 w 604677"/>
                <a:gd name="connsiteY3" fmla="*/ 457482 h 1013161"/>
                <a:gd name="connsiteX4" fmla="*/ 273651 w 604677"/>
                <a:gd name="connsiteY4" fmla="*/ 458966 h 1013161"/>
                <a:gd name="connsiteX5" fmla="*/ 318770 w 604677"/>
                <a:gd name="connsiteY5" fmla="*/ 361853 h 1013161"/>
                <a:gd name="connsiteX6" fmla="*/ 349972 w 604677"/>
                <a:gd name="connsiteY6" fmla="*/ 285606 h 1013161"/>
                <a:gd name="connsiteX7" fmla="*/ 394865 w 604677"/>
                <a:gd name="connsiteY7" fmla="*/ 249730 h 1013161"/>
                <a:gd name="connsiteX8" fmla="*/ 448740 w 604677"/>
                <a:gd name="connsiteY8" fmla="*/ 198845 h 1013161"/>
                <a:gd name="connsiteX9" fmla="*/ 442710 w 604677"/>
                <a:gd name="connsiteY9" fmla="*/ 176412 h 1013161"/>
                <a:gd name="connsiteX10" fmla="*/ 388876 w 604677"/>
                <a:gd name="connsiteY10" fmla="*/ 165980 h 1013161"/>
                <a:gd name="connsiteX11" fmla="*/ 397859 w 604677"/>
                <a:gd name="connsiteY11" fmla="*/ 118065 h 1013161"/>
                <a:gd name="connsiteX12" fmla="*/ 387348 w 604677"/>
                <a:gd name="connsiteY12" fmla="*/ 55262 h 1013161"/>
                <a:gd name="connsiteX13" fmla="*/ 330499 w 604677"/>
                <a:gd name="connsiteY13" fmla="*/ 7426 h 1013161"/>
                <a:gd name="connsiteX14" fmla="*/ 278317 w 604677"/>
                <a:gd name="connsiteY14" fmla="*/ 28375 h 1013161"/>
                <a:gd name="connsiteX15" fmla="*/ 249883 w 604677"/>
                <a:gd name="connsiteY15" fmla="*/ 152495 h 1013161"/>
                <a:gd name="connsiteX16" fmla="*/ 230266 w 604677"/>
                <a:gd name="connsiteY16" fmla="*/ 300534 h 1013161"/>
                <a:gd name="connsiteX17" fmla="*/ 97096 w 604677"/>
                <a:gd name="connsiteY17" fmla="*/ 405233 h 1013161"/>
                <a:gd name="connsiteX18" fmla="*/ 2830 w 604677"/>
                <a:gd name="connsiteY18" fmla="*/ 417271 h 1013161"/>
                <a:gd name="connsiteX19" fmla="*/ 97096 w 604677"/>
                <a:gd name="connsiteY19" fmla="*/ 521969 h 1013161"/>
                <a:gd name="connsiteX20" fmla="*/ 188388 w 604677"/>
                <a:gd name="connsiteY20" fmla="*/ 471126 h 1013161"/>
                <a:gd name="connsiteX21" fmla="*/ 189875 w 604677"/>
                <a:gd name="connsiteY21" fmla="*/ 536897 h 1013161"/>
                <a:gd name="connsiteX22" fmla="*/ 139737 w 604677"/>
                <a:gd name="connsiteY22" fmla="*/ 595246 h 1013161"/>
                <a:gd name="connsiteX23" fmla="*/ 61929 w 604677"/>
                <a:gd name="connsiteY23" fmla="*/ 650585 h 1013161"/>
                <a:gd name="connsiteX24" fmla="*/ 131498 w 604677"/>
                <a:gd name="connsiteY24" fmla="*/ 638545 h 1013161"/>
                <a:gd name="connsiteX25" fmla="*/ 184609 w 604677"/>
                <a:gd name="connsiteY25" fmla="*/ 698339 h 1013161"/>
                <a:gd name="connsiteX26" fmla="*/ 204681 w 604677"/>
                <a:gd name="connsiteY26" fmla="*/ 687905 h 1013161"/>
                <a:gd name="connsiteX27" fmla="*/ 236068 w 604677"/>
                <a:gd name="connsiteY27" fmla="*/ 572732 h 1013161"/>
                <a:gd name="connsiteX28" fmla="*/ 280961 w 604677"/>
                <a:gd name="connsiteY28" fmla="*/ 531601 h 1013161"/>
                <a:gd name="connsiteX29" fmla="*/ 300433 w 604677"/>
                <a:gd name="connsiteY29" fmla="*/ 546570 h 1013161"/>
                <a:gd name="connsiteX30" fmla="*/ 297418 w 604677"/>
                <a:gd name="connsiteY30" fmla="*/ 571971 h 1013161"/>
                <a:gd name="connsiteX31" fmla="*/ 254777 w 604677"/>
                <a:gd name="connsiteY31" fmla="*/ 667719 h 1013161"/>
                <a:gd name="connsiteX32" fmla="*/ 353544 w 604677"/>
                <a:gd name="connsiteY32" fmla="*/ 560011 h 1013161"/>
                <a:gd name="connsiteX33" fmla="*/ 349807 w 604677"/>
                <a:gd name="connsiteY33" fmla="*/ 512900 h 1013161"/>
                <a:gd name="connsiteX34" fmla="*/ 304935 w 604677"/>
                <a:gd name="connsiteY34" fmla="*/ 511416 h 1013161"/>
                <a:gd name="connsiteX35" fmla="*/ 303407 w 604677"/>
                <a:gd name="connsiteY35" fmla="*/ 491992 h 1013161"/>
                <a:gd name="connsiteX36" fmla="*/ 473375 w 604677"/>
                <a:gd name="connsiteY36" fmla="*/ 318432 h 1013161"/>
                <a:gd name="connsiteX37" fmla="*/ 484340 w 604677"/>
                <a:gd name="connsiteY37" fmla="*/ 306392 h 1013161"/>
                <a:gd name="connsiteX38" fmla="*/ 521881 w 604677"/>
                <a:gd name="connsiteY38" fmla="*/ 316867 h 1013161"/>
                <a:gd name="connsiteX39" fmla="*/ 487479 w 604677"/>
                <a:gd name="connsiteY39" fmla="*/ 602510 h 1013161"/>
                <a:gd name="connsiteX40" fmla="*/ 491216 w 604677"/>
                <a:gd name="connsiteY40" fmla="*/ 900914 h 1013161"/>
                <a:gd name="connsiteX41" fmla="*/ 426128 w 604677"/>
                <a:gd name="connsiteY41" fmla="*/ 911348 h 1013161"/>
                <a:gd name="connsiteX42" fmla="*/ 328083 w 604677"/>
                <a:gd name="connsiteY42" fmla="*/ 852316 h 1013161"/>
                <a:gd name="connsiteX43" fmla="*/ 480644 w 604677"/>
                <a:gd name="connsiteY43" fmla="*/ 983902 h 1013161"/>
                <a:gd name="connsiteX44" fmla="*/ 532268 w 604677"/>
                <a:gd name="connsiteY44" fmla="*/ 995940 h 1013161"/>
                <a:gd name="connsiteX45" fmla="*/ 571172 w 604677"/>
                <a:gd name="connsiteY45" fmla="*/ 948787 h 1013161"/>
                <a:gd name="connsiteX46" fmla="*/ 574909 w 604677"/>
                <a:gd name="connsiteY46" fmla="*/ 817204 h 1013161"/>
                <a:gd name="connsiteX47" fmla="*/ 580134 w 604677"/>
                <a:gd name="connsiteY47" fmla="*/ 656404 h 1013161"/>
                <a:gd name="connsiteX48" fmla="*/ 589116 w 604677"/>
                <a:gd name="connsiteY48" fmla="*/ 441790 h 1013161"/>
                <a:gd name="connsiteX49" fmla="*/ 604335 w 604677"/>
                <a:gd name="connsiteY49" fmla="*/ 301176 h 1013161"/>
                <a:gd name="connsiteX50" fmla="*/ 4316 w 604677"/>
                <a:gd name="connsiteY50" fmla="*/ 939237 h 1013161"/>
                <a:gd name="connsiteX51" fmla="*/ 52203 w 604677"/>
                <a:gd name="connsiteY51" fmla="*/ 1014039 h 1013161"/>
                <a:gd name="connsiteX52" fmla="*/ 106078 w 604677"/>
                <a:gd name="connsiteY52" fmla="*/ 957176 h 1013161"/>
                <a:gd name="connsiteX53" fmla="*/ 8818 w 604677"/>
                <a:gd name="connsiteY53" fmla="*/ 747779 h 1013161"/>
                <a:gd name="connsiteX54" fmla="*/ 4316 w 604677"/>
                <a:gd name="connsiteY54" fmla="*/ 939078 h 1013161"/>
                <a:gd name="connsiteX55" fmla="*/ 297377 w 604677"/>
                <a:gd name="connsiteY55" fmla="*/ 763148 h 1013161"/>
                <a:gd name="connsiteX56" fmla="*/ 260724 w 604677"/>
                <a:gd name="connsiteY56" fmla="*/ 803279 h 1013161"/>
                <a:gd name="connsiteX57" fmla="*/ 252691 w 604677"/>
                <a:gd name="connsiteY57" fmla="*/ 774144 h 1013161"/>
                <a:gd name="connsiteX58" fmla="*/ 290831 w 604677"/>
                <a:gd name="connsiteY58" fmla="*/ 735619 h 1013161"/>
                <a:gd name="connsiteX59" fmla="*/ 249036 w 604677"/>
                <a:gd name="connsiteY59" fmla="*/ 707128 h 1013161"/>
                <a:gd name="connsiteX60" fmla="*/ 200303 w 604677"/>
                <a:gd name="connsiteY60" fmla="*/ 756165 h 1013161"/>
                <a:gd name="connsiteX61" fmla="*/ 169638 w 604677"/>
                <a:gd name="connsiteY61" fmla="*/ 786262 h 1013161"/>
                <a:gd name="connsiteX62" fmla="*/ 183845 w 604677"/>
                <a:gd name="connsiteY62" fmla="*/ 792442 h 1013161"/>
                <a:gd name="connsiteX63" fmla="*/ 211185 w 604677"/>
                <a:gd name="connsiteY63" fmla="*/ 792845 h 1013161"/>
                <a:gd name="connsiteX64" fmla="*/ 211557 w 604677"/>
                <a:gd name="connsiteY64" fmla="*/ 849268 h 1013161"/>
                <a:gd name="connsiteX65" fmla="*/ 178270 w 604677"/>
                <a:gd name="connsiteY65" fmla="*/ 882574 h 1013161"/>
                <a:gd name="connsiteX66" fmla="*/ 208377 w 604677"/>
                <a:gd name="connsiteY66" fmla="*/ 899028 h 1013161"/>
                <a:gd name="connsiteX67" fmla="*/ 213643 w 604677"/>
                <a:gd name="connsiteY67" fmla="*/ 904766 h 1013161"/>
                <a:gd name="connsiteX68" fmla="*/ 221675 w 604677"/>
                <a:gd name="connsiteY68" fmla="*/ 975314 h 1013161"/>
                <a:gd name="connsiteX69" fmla="*/ 293640 w 604677"/>
                <a:gd name="connsiteY69" fmla="*/ 957938 h 1013161"/>
                <a:gd name="connsiteX70" fmla="*/ 276996 w 604677"/>
                <a:gd name="connsiteY70" fmla="*/ 852678 h 1013161"/>
                <a:gd name="connsiteX71" fmla="*/ 289345 w 604677"/>
                <a:gd name="connsiteY71" fmla="*/ 834338 h 1013161"/>
                <a:gd name="connsiteX72" fmla="*/ 309953 w 604677"/>
                <a:gd name="connsiteY72" fmla="*/ 813752 h 1013161"/>
                <a:gd name="connsiteX73" fmla="*/ 297212 w 604677"/>
                <a:gd name="connsiteY73" fmla="*/ 762987 h 10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4677" h="1013161">
                  <a:moveTo>
                    <a:pt x="604335" y="301176"/>
                  </a:moveTo>
                  <a:cubicBezTo>
                    <a:pt x="599235" y="285887"/>
                    <a:pt x="583376" y="263054"/>
                    <a:pt x="547487" y="264538"/>
                  </a:cubicBezTo>
                  <a:cubicBezTo>
                    <a:pt x="511598" y="266022"/>
                    <a:pt x="426293" y="330350"/>
                    <a:pt x="379873" y="370721"/>
                  </a:cubicBezTo>
                  <a:cubicBezTo>
                    <a:pt x="354308" y="393034"/>
                    <a:pt x="312431" y="438420"/>
                    <a:pt x="290109" y="457482"/>
                  </a:cubicBezTo>
                  <a:cubicBezTo>
                    <a:pt x="283604" y="463059"/>
                    <a:pt x="274931" y="465026"/>
                    <a:pt x="273651" y="458966"/>
                  </a:cubicBezTo>
                  <a:cubicBezTo>
                    <a:pt x="272804" y="454953"/>
                    <a:pt x="298472" y="407920"/>
                    <a:pt x="318770" y="361853"/>
                  </a:cubicBezTo>
                  <a:cubicBezTo>
                    <a:pt x="331945" y="331995"/>
                    <a:pt x="337603" y="302540"/>
                    <a:pt x="349972" y="285606"/>
                  </a:cubicBezTo>
                  <a:cubicBezTo>
                    <a:pt x="361164" y="270156"/>
                    <a:pt x="376507" y="263293"/>
                    <a:pt x="394865" y="249730"/>
                  </a:cubicBezTo>
                  <a:cubicBezTo>
                    <a:pt x="414626" y="234794"/>
                    <a:pt x="432695" y="217730"/>
                    <a:pt x="448740" y="198845"/>
                  </a:cubicBezTo>
                  <a:cubicBezTo>
                    <a:pt x="451713" y="195113"/>
                    <a:pt x="457681" y="180908"/>
                    <a:pt x="442710" y="176412"/>
                  </a:cubicBezTo>
                  <a:cubicBezTo>
                    <a:pt x="427739" y="171918"/>
                    <a:pt x="391850" y="179423"/>
                    <a:pt x="388876" y="165980"/>
                  </a:cubicBezTo>
                  <a:cubicBezTo>
                    <a:pt x="385903" y="152536"/>
                    <a:pt x="396351" y="133032"/>
                    <a:pt x="397859" y="118065"/>
                  </a:cubicBezTo>
                  <a:cubicBezTo>
                    <a:pt x="399387" y="103096"/>
                    <a:pt x="402319" y="79179"/>
                    <a:pt x="387348" y="55262"/>
                  </a:cubicBezTo>
                  <a:cubicBezTo>
                    <a:pt x="373843" y="33789"/>
                    <a:pt x="353978" y="17065"/>
                    <a:pt x="330499" y="7426"/>
                  </a:cubicBezTo>
                  <a:cubicBezTo>
                    <a:pt x="299112" y="-6057"/>
                    <a:pt x="288622" y="1448"/>
                    <a:pt x="278317" y="28375"/>
                  </a:cubicBezTo>
                  <a:cubicBezTo>
                    <a:pt x="263099" y="67420"/>
                    <a:pt x="251370" y="136042"/>
                    <a:pt x="249883" y="152495"/>
                  </a:cubicBezTo>
                  <a:cubicBezTo>
                    <a:pt x="248396" y="168948"/>
                    <a:pt x="242222" y="276456"/>
                    <a:pt x="230266" y="300534"/>
                  </a:cubicBezTo>
                  <a:cubicBezTo>
                    <a:pt x="202595" y="355832"/>
                    <a:pt x="126996" y="396243"/>
                    <a:pt x="97096" y="405233"/>
                  </a:cubicBezTo>
                  <a:cubicBezTo>
                    <a:pt x="67174" y="414222"/>
                    <a:pt x="49188" y="418676"/>
                    <a:pt x="2830" y="417271"/>
                  </a:cubicBezTo>
                  <a:cubicBezTo>
                    <a:pt x="4316" y="432198"/>
                    <a:pt x="34217" y="518037"/>
                    <a:pt x="97096" y="521969"/>
                  </a:cubicBezTo>
                  <a:cubicBezTo>
                    <a:pt x="144982" y="524940"/>
                    <a:pt x="171889" y="471126"/>
                    <a:pt x="188388" y="471126"/>
                  </a:cubicBezTo>
                  <a:cubicBezTo>
                    <a:pt x="204887" y="471126"/>
                    <a:pt x="196731" y="511735"/>
                    <a:pt x="189875" y="536897"/>
                  </a:cubicBezTo>
                  <a:cubicBezTo>
                    <a:pt x="185373" y="553392"/>
                    <a:pt x="169803" y="571329"/>
                    <a:pt x="139737" y="595246"/>
                  </a:cubicBezTo>
                  <a:cubicBezTo>
                    <a:pt x="117291" y="613183"/>
                    <a:pt x="51934" y="633932"/>
                    <a:pt x="61929" y="650585"/>
                  </a:cubicBezTo>
                  <a:cubicBezTo>
                    <a:pt x="70912" y="665554"/>
                    <a:pt x="101597" y="658811"/>
                    <a:pt x="131498" y="638545"/>
                  </a:cubicBezTo>
                  <a:cubicBezTo>
                    <a:pt x="145106" y="629356"/>
                    <a:pt x="175668" y="696855"/>
                    <a:pt x="184609" y="698339"/>
                  </a:cubicBezTo>
                  <a:cubicBezTo>
                    <a:pt x="193571" y="699825"/>
                    <a:pt x="201831" y="699864"/>
                    <a:pt x="204681" y="687905"/>
                  </a:cubicBezTo>
                  <a:cubicBezTo>
                    <a:pt x="207530" y="675947"/>
                    <a:pt x="227333" y="595246"/>
                    <a:pt x="236068" y="572732"/>
                  </a:cubicBezTo>
                  <a:cubicBezTo>
                    <a:pt x="241334" y="559250"/>
                    <a:pt x="255541" y="533085"/>
                    <a:pt x="280961" y="531601"/>
                  </a:cubicBezTo>
                  <a:cubicBezTo>
                    <a:pt x="293288" y="530878"/>
                    <a:pt x="300433" y="540590"/>
                    <a:pt x="300433" y="546570"/>
                  </a:cubicBezTo>
                  <a:cubicBezTo>
                    <a:pt x="301383" y="555156"/>
                    <a:pt x="300351" y="563844"/>
                    <a:pt x="297418" y="571971"/>
                  </a:cubicBezTo>
                  <a:cubicBezTo>
                    <a:pt x="280961" y="613866"/>
                    <a:pt x="264544" y="655762"/>
                    <a:pt x="254777" y="667719"/>
                  </a:cubicBezTo>
                  <a:cubicBezTo>
                    <a:pt x="266836" y="677431"/>
                    <a:pt x="346007" y="567838"/>
                    <a:pt x="353544" y="560011"/>
                  </a:cubicBezTo>
                  <a:cubicBezTo>
                    <a:pt x="374504" y="538342"/>
                    <a:pt x="360297" y="514425"/>
                    <a:pt x="349807" y="512900"/>
                  </a:cubicBezTo>
                  <a:cubicBezTo>
                    <a:pt x="339337" y="511374"/>
                    <a:pt x="316891" y="512900"/>
                    <a:pt x="304935" y="511416"/>
                  </a:cubicBezTo>
                  <a:cubicBezTo>
                    <a:pt x="292958" y="509929"/>
                    <a:pt x="294445" y="505436"/>
                    <a:pt x="303407" y="491992"/>
                  </a:cubicBezTo>
                  <a:cubicBezTo>
                    <a:pt x="311791" y="479393"/>
                    <a:pt x="401431" y="402223"/>
                    <a:pt x="473375" y="318432"/>
                  </a:cubicBezTo>
                  <a:cubicBezTo>
                    <a:pt x="476658" y="314097"/>
                    <a:pt x="480334" y="310068"/>
                    <a:pt x="484340" y="306392"/>
                  </a:cubicBezTo>
                  <a:cubicBezTo>
                    <a:pt x="492042" y="300334"/>
                    <a:pt x="521881" y="295919"/>
                    <a:pt x="521881" y="316867"/>
                  </a:cubicBezTo>
                  <a:cubicBezTo>
                    <a:pt x="521881" y="337814"/>
                    <a:pt x="485950" y="439503"/>
                    <a:pt x="487479" y="602510"/>
                  </a:cubicBezTo>
                  <a:cubicBezTo>
                    <a:pt x="487747" y="635938"/>
                    <a:pt x="485476" y="791800"/>
                    <a:pt x="491216" y="900914"/>
                  </a:cubicBezTo>
                  <a:cubicBezTo>
                    <a:pt x="492682" y="929325"/>
                    <a:pt x="451631" y="926196"/>
                    <a:pt x="426128" y="911348"/>
                  </a:cubicBezTo>
                  <a:cubicBezTo>
                    <a:pt x="379728" y="884461"/>
                    <a:pt x="347556" y="867205"/>
                    <a:pt x="328083" y="852316"/>
                  </a:cubicBezTo>
                  <a:cubicBezTo>
                    <a:pt x="344562" y="892686"/>
                    <a:pt x="390198" y="927841"/>
                    <a:pt x="480644" y="983902"/>
                  </a:cubicBezTo>
                  <a:cubicBezTo>
                    <a:pt x="494851" y="992731"/>
                    <a:pt x="523285" y="998869"/>
                    <a:pt x="532268" y="995940"/>
                  </a:cubicBezTo>
                  <a:cubicBezTo>
                    <a:pt x="541271" y="993011"/>
                    <a:pt x="566691" y="984705"/>
                    <a:pt x="571172" y="948787"/>
                  </a:cubicBezTo>
                  <a:cubicBezTo>
                    <a:pt x="573381" y="931131"/>
                    <a:pt x="573588" y="875633"/>
                    <a:pt x="574909" y="817204"/>
                  </a:cubicBezTo>
                  <a:cubicBezTo>
                    <a:pt x="576231" y="757009"/>
                    <a:pt x="580134" y="691317"/>
                    <a:pt x="580134" y="656404"/>
                  </a:cubicBezTo>
                  <a:cubicBezTo>
                    <a:pt x="580134" y="587621"/>
                    <a:pt x="588476" y="450738"/>
                    <a:pt x="589116" y="441790"/>
                  </a:cubicBezTo>
                  <a:cubicBezTo>
                    <a:pt x="596117" y="351297"/>
                    <a:pt x="608837" y="314659"/>
                    <a:pt x="604335" y="301176"/>
                  </a:cubicBezTo>
                  <a:close/>
                  <a:moveTo>
                    <a:pt x="4316" y="939237"/>
                  </a:moveTo>
                  <a:cubicBezTo>
                    <a:pt x="8611" y="970498"/>
                    <a:pt x="25276" y="1014039"/>
                    <a:pt x="52203" y="1014039"/>
                  </a:cubicBezTo>
                  <a:cubicBezTo>
                    <a:pt x="74690" y="1014039"/>
                    <a:pt x="107565" y="987112"/>
                    <a:pt x="106078" y="957176"/>
                  </a:cubicBezTo>
                  <a:cubicBezTo>
                    <a:pt x="102547" y="886989"/>
                    <a:pt x="56705" y="804682"/>
                    <a:pt x="8818" y="747779"/>
                  </a:cubicBezTo>
                  <a:cubicBezTo>
                    <a:pt x="8818" y="747618"/>
                    <a:pt x="-6153" y="862790"/>
                    <a:pt x="4316" y="939078"/>
                  </a:cubicBezTo>
                  <a:close/>
                  <a:moveTo>
                    <a:pt x="297377" y="763148"/>
                  </a:moveTo>
                  <a:cubicBezTo>
                    <a:pt x="287259" y="764993"/>
                    <a:pt x="273052" y="785181"/>
                    <a:pt x="260724" y="803279"/>
                  </a:cubicBezTo>
                  <a:cubicBezTo>
                    <a:pt x="251370" y="816923"/>
                    <a:pt x="245237" y="784819"/>
                    <a:pt x="252691" y="774144"/>
                  </a:cubicBezTo>
                  <a:cubicBezTo>
                    <a:pt x="260166" y="763470"/>
                    <a:pt x="280114" y="761103"/>
                    <a:pt x="290831" y="735619"/>
                  </a:cubicBezTo>
                  <a:cubicBezTo>
                    <a:pt x="306897" y="697497"/>
                    <a:pt x="274786" y="689630"/>
                    <a:pt x="249036" y="707128"/>
                  </a:cubicBezTo>
                  <a:cubicBezTo>
                    <a:pt x="229460" y="720450"/>
                    <a:pt x="215480" y="738267"/>
                    <a:pt x="200303" y="756165"/>
                  </a:cubicBezTo>
                  <a:cubicBezTo>
                    <a:pt x="189875" y="768525"/>
                    <a:pt x="168192" y="778679"/>
                    <a:pt x="169638" y="786262"/>
                  </a:cubicBezTo>
                  <a:cubicBezTo>
                    <a:pt x="170485" y="790277"/>
                    <a:pt x="178992" y="791319"/>
                    <a:pt x="183845" y="792442"/>
                  </a:cubicBezTo>
                  <a:cubicBezTo>
                    <a:pt x="196896" y="795454"/>
                    <a:pt x="210421" y="787949"/>
                    <a:pt x="211185" y="792845"/>
                  </a:cubicBezTo>
                  <a:cubicBezTo>
                    <a:pt x="213044" y="804883"/>
                    <a:pt x="216451" y="837789"/>
                    <a:pt x="211557" y="849268"/>
                  </a:cubicBezTo>
                  <a:cubicBezTo>
                    <a:pt x="207055" y="859780"/>
                    <a:pt x="178270" y="863112"/>
                    <a:pt x="178270" y="882574"/>
                  </a:cubicBezTo>
                  <a:cubicBezTo>
                    <a:pt x="178270" y="896018"/>
                    <a:pt x="200860" y="894612"/>
                    <a:pt x="208377" y="899028"/>
                  </a:cubicBezTo>
                  <a:cubicBezTo>
                    <a:pt x="210545" y="900311"/>
                    <a:pt x="213147" y="901998"/>
                    <a:pt x="213643" y="904766"/>
                  </a:cubicBezTo>
                  <a:cubicBezTo>
                    <a:pt x="216203" y="919774"/>
                    <a:pt x="221262" y="961831"/>
                    <a:pt x="221675" y="975314"/>
                  </a:cubicBezTo>
                  <a:cubicBezTo>
                    <a:pt x="224628" y="1005010"/>
                    <a:pt x="289923" y="985025"/>
                    <a:pt x="293640" y="957938"/>
                  </a:cubicBezTo>
                  <a:cubicBezTo>
                    <a:pt x="297666" y="928724"/>
                    <a:pt x="287465" y="885704"/>
                    <a:pt x="276996" y="852678"/>
                  </a:cubicBezTo>
                  <a:cubicBezTo>
                    <a:pt x="274497" y="844652"/>
                    <a:pt x="281002" y="841281"/>
                    <a:pt x="289345" y="834338"/>
                  </a:cubicBezTo>
                  <a:cubicBezTo>
                    <a:pt x="296923" y="828226"/>
                    <a:pt x="303841" y="821328"/>
                    <a:pt x="309953" y="813752"/>
                  </a:cubicBezTo>
                  <a:cubicBezTo>
                    <a:pt x="323231" y="795252"/>
                    <a:pt x="314558" y="759738"/>
                    <a:pt x="297212" y="762987"/>
                  </a:cubicBezTo>
                  <a:close/>
                </a:path>
              </a:pathLst>
            </a:custGeom>
            <a:solidFill>
              <a:srgbClr val="285CED"/>
            </a:solidFill>
            <a:ln w="2063"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84C68430-FAC5-3174-9F37-F32938A97450}"/>
                </a:ext>
              </a:extLst>
            </p:cNvPr>
            <p:cNvSpPr/>
            <p:nvPr/>
          </p:nvSpPr>
          <p:spPr>
            <a:xfrm>
              <a:off x="1487840" y="-878764"/>
              <a:ext cx="119868" cy="217858"/>
            </a:xfrm>
            <a:custGeom>
              <a:avLst/>
              <a:gdLst>
                <a:gd name="connsiteX0" fmla="*/ 261075 w 429441"/>
                <a:gd name="connsiteY0" fmla="*/ 62059 h 780506"/>
                <a:gd name="connsiteX1" fmla="*/ 285153 w 429441"/>
                <a:gd name="connsiteY1" fmla="*/ 86137 h 780506"/>
                <a:gd name="connsiteX2" fmla="*/ 285875 w 429441"/>
                <a:gd name="connsiteY2" fmla="*/ 117559 h 780506"/>
                <a:gd name="connsiteX3" fmla="*/ 270182 w 429441"/>
                <a:gd name="connsiteY3" fmla="*/ 154198 h 780506"/>
                <a:gd name="connsiteX4" fmla="*/ 360669 w 429441"/>
                <a:gd name="connsiteY4" fmla="*/ 107084 h 780506"/>
                <a:gd name="connsiteX5" fmla="*/ 375846 w 429441"/>
                <a:gd name="connsiteY5" fmla="*/ 85014 h 780506"/>
                <a:gd name="connsiteX6" fmla="*/ 347226 w 429441"/>
                <a:gd name="connsiteY6" fmla="*/ 40549 h 780506"/>
                <a:gd name="connsiteX7" fmla="*/ 290377 w 429441"/>
                <a:gd name="connsiteY7" fmla="*/ 4633 h 780506"/>
                <a:gd name="connsiteX8" fmla="*/ 251473 w 429441"/>
                <a:gd name="connsiteY8" fmla="*/ 1624 h 780506"/>
                <a:gd name="connsiteX9" fmla="*/ 232000 w 429441"/>
                <a:gd name="connsiteY9" fmla="*/ 12097 h 780506"/>
                <a:gd name="connsiteX10" fmla="*/ 228283 w 429441"/>
                <a:gd name="connsiteY10" fmla="*/ 44202 h 780506"/>
                <a:gd name="connsiteX11" fmla="*/ 261075 w 429441"/>
                <a:gd name="connsiteY11" fmla="*/ 62059 h 780506"/>
                <a:gd name="connsiteX12" fmla="*/ 338883 w 429441"/>
                <a:gd name="connsiteY12" fmla="*/ 280524 h 780506"/>
                <a:gd name="connsiteX13" fmla="*/ 282943 w 429441"/>
                <a:gd name="connsiteY13" fmla="*/ 314033 h 780506"/>
                <a:gd name="connsiteX14" fmla="*/ 222171 w 429441"/>
                <a:gd name="connsiteY14" fmla="*/ 361547 h 780506"/>
                <a:gd name="connsiteX15" fmla="*/ 208728 w 429441"/>
                <a:gd name="connsiteY15" fmla="*/ 379885 h 780506"/>
                <a:gd name="connsiteX16" fmla="*/ 235614 w 429441"/>
                <a:gd name="connsiteY16" fmla="*/ 378081 h 780506"/>
                <a:gd name="connsiteX17" fmla="*/ 270822 w 429441"/>
                <a:gd name="connsiteY17" fmla="*/ 355929 h 780506"/>
                <a:gd name="connsiteX18" fmla="*/ 284203 w 429441"/>
                <a:gd name="connsiteY18" fmla="*/ 371979 h 780506"/>
                <a:gd name="connsiteX19" fmla="*/ 256408 w 429441"/>
                <a:gd name="connsiteY19" fmla="*/ 403082 h 780506"/>
                <a:gd name="connsiteX20" fmla="*/ 249800 w 429441"/>
                <a:gd name="connsiteY20" fmla="*/ 420377 h 780506"/>
                <a:gd name="connsiteX21" fmla="*/ 204226 w 429441"/>
                <a:gd name="connsiteY21" fmla="*/ 451719 h 780506"/>
                <a:gd name="connsiteX22" fmla="*/ 186963 w 429441"/>
                <a:gd name="connsiteY22" fmla="*/ 460386 h 780506"/>
                <a:gd name="connsiteX23" fmla="*/ 178662 w 429441"/>
                <a:gd name="connsiteY23" fmla="*/ 410345 h 780506"/>
                <a:gd name="connsiteX24" fmla="*/ 154089 w 429441"/>
                <a:gd name="connsiteY24" fmla="*/ 403082 h 780506"/>
                <a:gd name="connsiteX25" fmla="*/ 147254 w 429441"/>
                <a:gd name="connsiteY25" fmla="*/ 464520 h 780506"/>
                <a:gd name="connsiteX26" fmla="*/ 146614 w 429441"/>
                <a:gd name="connsiteY26" fmla="*/ 516006 h 780506"/>
                <a:gd name="connsiteX27" fmla="*/ 169018 w 429441"/>
                <a:gd name="connsiteY27" fmla="*/ 517370 h 780506"/>
                <a:gd name="connsiteX28" fmla="*/ 174160 w 429441"/>
                <a:gd name="connsiteY28" fmla="*/ 493292 h 780506"/>
                <a:gd name="connsiteX29" fmla="*/ 193860 w 429441"/>
                <a:gd name="connsiteY29" fmla="*/ 502601 h 780506"/>
                <a:gd name="connsiteX30" fmla="*/ 192497 w 429441"/>
                <a:gd name="connsiteY30" fmla="*/ 606497 h 780506"/>
                <a:gd name="connsiteX31" fmla="*/ 187769 w 429441"/>
                <a:gd name="connsiteY31" fmla="*/ 697874 h 780506"/>
                <a:gd name="connsiteX32" fmla="*/ 140357 w 429441"/>
                <a:gd name="connsiteY32" fmla="*/ 692456 h 780506"/>
                <a:gd name="connsiteX33" fmla="*/ 205961 w 429441"/>
                <a:gd name="connsiteY33" fmla="*/ 756984 h 780506"/>
                <a:gd name="connsiteX34" fmla="*/ 226673 w 429441"/>
                <a:gd name="connsiteY34" fmla="*/ 752530 h 780506"/>
                <a:gd name="connsiteX35" fmla="*/ 224422 w 429441"/>
                <a:gd name="connsiteY35" fmla="*/ 547548 h 780506"/>
                <a:gd name="connsiteX36" fmla="*/ 231133 w 429441"/>
                <a:gd name="connsiteY36" fmla="*/ 539320 h 780506"/>
                <a:gd name="connsiteX37" fmla="*/ 231133 w 429441"/>
                <a:gd name="connsiteY37" fmla="*/ 519257 h 780506"/>
                <a:gd name="connsiteX38" fmla="*/ 224380 w 429441"/>
                <a:gd name="connsiteY38" fmla="*/ 497505 h 780506"/>
                <a:gd name="connsiteX39" fmla="*/ 262562 w 429441"/>
                <a:gd name="connsiteY39" fmla="*/ 475074 h 780506"/>
                <a:gd name="connsiteX40" fmla="*/ 293640 w 429441"/>
                <a:gd name="connsiteY40" fmla="*/ 446100 h 780506"/>
                <a:gd name="connsiteX41" fmla="*/ 295684 w 429441"/>
                <a:gd name="connsiteY41" fmla="*/ 417126 h 780506"/>
                <a:gd name="connsiteX42" fmla="*/ 294672 w 429441"/>
                <a:gd name="connsiteY42" fmla="*/ 393048 h 780506"/>
                <a:gd name="connsiteX43" fmla="*/ 389620 w 429441"/>
                <a:gd name="connsiteY43" fmla="*/ 313352 h 780506"/>
                <a:gd name="connsiteX44" fmla="*/ 390260 w 429441"/>
                <a:gd name="connsiteY44" fmla="*/ 293648 h 780506"/>
                <a:gd name="connsiteX45" fmla="*/ 338883 w 429441"/>
                <a:gd name="connsiteY45" fmla="*/ 280524 h 780506"/>
                <a:gd name="connsiteX46" fmla="*/ 429329 w 429441"/>
                <a:gd name="connsiteY46" fmla="*/ 169726 h 780506"/>
                <a:gd name="connsiteX47" fmla="*/ 412871 w 429441"/>
                <a:gd name="connsiteY47" fmla="*/ 150305 h 780506"/>
                <a:gd name="connsiteX48" fmla="*/ 382186 w 429441"/>
                <a:gd name="connsiteY48" fmla="*/ 146573 h 780506"/>
                <a:gd name="connsiteX49" fmla="*/ 321620 w 429441"/>
                <a:gd name="connsiteY49" fmla="*/ 176469 h 780506"/>
                <a:gd name="connsiteX50" fmla="*/ 189131 w 429441"/>
                <a:gd name="connsiteY50" fmla="*/ 234818 h 780506"/>
                <a:gd name="connsiteX51" fmla="*/ 57448 w 429441"/>
                <a:gd name="connsiteY51" fmla="*/ 312588 h 780506"/>
                <a:gd name="connsiteX52" fmla="*/ 599 w 429441"/>
                <a:gd name="connsiteY52" fmla="*/ 319290 h 780506"/>
                <a:gd name="connsiteX53" fmla="*/ 40990 w 429441"/>
                <a:gd name="connsiteY53" fmla="*/ 365680 h 780506"/>
                <a:gd name="connsiteX54" fmla="*/ 105232 w 429441"/>
                <a:gd name="connsiteY54" fmla="*/ 364196 h 780506"/>
                <a:gd name="connsiteX55" fmla="*/ 167325 w 429441"/>
                <a:gd name="connsiteY55" fmla="*/ 305847 h 780506"/>
                <a:gd name="connsiteX56" fmla="*/ 256326 w 429441"/>
                <a:gd name="connsiteY56" fmla="*/ 249665 h 780506"/>
                <a:gd name="connsiteX57" fmla="*/ 370787 w 429441"/>
                <a:gd name="connsiteY57" fmla="*/ 196574 h 780506"/>
                <a:gd name="connsiteX58" fmla="*/ 416444 w 429441"/>
                <a:gd name="connsiteY58" fmla="*/ 186140 h 780506"/>
                <a:gd name="connsiteX59" fmla="*/ 429329 w 429441"/>
                <a:gd name="connsiteY59" fmla="*/ 169726 h 780506"/>
                <a:gd name="connsiteX60" fmla="*/ 113780 w 429441"/>
                <a:gd name="connsiteY60" fmla="*/ 612838 h 780506"/>
                <a:gd name="connsiteX61" fmla="*/ 76198 w 429441"/>
                <a:gd name="connsiteY61" fmla="*/ 654333 h 780506"/>
                <a:gd name="connsiteX62" fmla="*/ 66637 w 429441"/>
                <a:gd name="connsiteY62" fmla="*/ 672271 h 780506"/>
                <a:gd name="connsiteX63" fmla="*/ 55445 w 429441"/>
                <a:gd name="connsiteY63" fmla="*/ 679012 h 780506"/>
                <a:gd name="connsiteX64" fmla="*/ 44253 w 429441"/>
                <a:gd name="connsiteY64" fmla="*/ 668338 h 780506"/>
                <a:gd name="connsiteX65" fmla="*/ 26824 w 429441"/>
                <a:gd name="connsiteY65" fmla="*/ 677889 h 780506"/>
                <a:gd name="connsiteX66" fmla="*/ 12803 w 429441"/>
                <a:gd name="connsiteY66" fmla="*/ 732867 h 780506"/>
                <a:gd name="connsiteX67" fmla="*/ 32441 w 429441"/>
                <a:gd name="connsiteY67" fmla="*/ 778292 h 780506"/>
                <a:gd name="connsiteX68" fmla="*/ 61062 w 429441"/>
                <a:gd name="connsiteY68" fmla="*/ 777731 h 780506"/>
                <a:gd name="connsiteX69" fmla="*/ 73390 w 429441"/>
                <a:gd name="connsiteY69" fmla="*/ 747995 h 780506"/>
                <a:gd name="connsiteX70" fmla="*/ 75083 w 429441"/>
                <a:gd name="connsiteY70" fmla="*/ 723917 h 780506"/>
                <a:gd name="connsiteX71" fmla="*/ 96951 w 429441"/>
                <a:gd name="connsiteY71" fmla="*/ 700361 h 780506"/>
                <a:gd name="connsiteX72" fmla="*/ 123341 w 429441"/>
                <a:gd name="connsiteY72" fmla="*/ 659430 h 780506"/>
                <a:gd name="connsiteX73" fmla="*/ 146345 w 429441"/>
                <a:gd name="connsiteY73" fmla="*/ 582019 h 780506"/>
                <a:gd name="connsiteX74" fmla="*/ 113863 w 429441"/>
                <a:gd name="connsiteY74" fmla="*/ 612838 h 780506"/>
                <a:gd name="connsiteX75" fmla="*/ 367421 w 429441"/>
                <a:gd name="connsiteY75" fmla="*/ 588160 h 780506"/>
                <a:gd name="connsiteX76" fmla="*/ 344417 w 429441"/>
                <a:gd name="connsiteY76" fmla="*/ 561231 h 780506"/>
                <a:gd name="connsiteX77" fmla="*/ 310180 w 429441"/>
                <a:gd name="connsiteY77" fmla="*/ 560669 h 780506"/>
                <a:gd name="connsiteX78" fmla="*/ 301776 w 429441"/>
                <a:gd name="connsiteY78" fmla="*/ 567974 h 780506"/>
                <a:gd name="connsiteX79" fmla="*/ 292793 w 429441"/>
                <a:gd name="connsiteY79" fmla="*/ 571304 h 780506"/>
                <a:gd name="connsiteX80" fmla="*/ 305121 w 429441"/>
                <a:gd name="connsiteY80" fmla="*/ 587035 h 780506"/>
                <a:gd name="connsiteX81" fmla="*/ 314661 w 429441"/>
                <a:gd name="connsiteY81" fmla="*/ 626843 h 780506"/>
                <a:gd name="connsiteX82" fmla="*/ 319163 w 429441"/>
                <a:gd name="connsiteY82" fmla="*/ 673394 h 780506"/>
                <a:gd name="connsiteX83" fmla="*/ 352801 w 429441"/>
                <a:gd name="connsiteY83" fmla="*/ 681421 h 780506"/>
                <a:gd name="connsiteX84" fmla="*/ 373595 w 429441"/>
                <a:gd name="connsiteY84" fmla="*/ 613199 h 780506"/>
                <a:gd name="connsiteX85" fmla="*/ 367504 w 429441"/>
                <a:gd name="connsiteY85" fmla="*/ 588160 h 78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29441" h="780506">
                  <a:moveTo>
                    <a:pt x="261075" y="62059"/>
                  </a:moveTo>
                  <a:cubicBezTo>
                    <a:pt x="271524" y="67228"/>
                    <a:pt x="279990" y="75686"/>
                    <a:pt x="285153" y="86137"/>
                  </a:cubicBezTo>
                  <a:cubicBezTo>
                    <a:pt x="289097" y="96202"/>
                    <a:pt x="289344" y="107325"/>
                    <a:pt x="285875" y="117559"/>
                  </a:cubicBezTo>
                  <a:cubicBezTo>
                    <a:pt x="282262" y="126546"/>
                    <a:pt x="265804" y="151950"/>
                    <a:pt x="270182" y="154198"/>
                  </a:cubicBezTo>
                  <a:cubicBezTo>
                    <a:pt x="288849" y="145208"/>
                    <a:pt x="322384" y="124259"/>
                    <a:pt x="360669" y="107084"/>
                  </a:cubicBezTo>
                  <a:cubicBezTo>
                    <a:pt x="371076" y="102390"/>
                    <a:pt x="375247" y="97052"/>
                    <a:pt x="375846" y="85014"/>
                  </a:cubicBezTo>
                  <a:cubicBezTo>
                    <a:pt x="376404" y="74178"/>
                    <a:pt x="360669" y="52508"/>
                    <a:pt x="347226" y="40549"/>
                  </a:cubicBezTo>
                  <a:cubicBezTo>
                    <a:pt x="333783" y="28591"/>
                    <a:pt x="300495" y="7281"/>
                    <a:pt x="290377" y="4633"/>
                  </a:cubicBezTo>
                  <a:cubicBezTo>
                    <a:pt x="277739" y="1027"/>
                    <a:pt x="264523" y="3"/>
                    <a:pt x="251473" y="1624"/>
                  </a:cubicBezTo>
                  <a:cubicBezTo>
                    <a:pt x="244018" y="3110"/>
                    <a:pt x="232000" y="12097"/>
                    <a:pt x="232000" y="12097"/>
                  </a:cubicBezTo>
                  <a:cubicBezTo>
                    <a:pt x="226528" y="21871"/>
                    <a:pt x="225186" y="33432"/>
                    <a:pt x="228283" y="44202"/>
                  </a:cubicBezTo>
                  <a:cubicBezTo>
                    <a:pt x="231174" y="51586"/>
                    <a:pt x="250585" y="57565"/>
                    <a:pt x="261075" y="62059"/>
                  </a:cubicBezTo>
                  <a:close/>
                  <a:moveTo>
                    <a:pt x="338883" y="280524"/>
                  </a:moveTo>
                  <a:cubicBezTo>
                    <a:pt x="329033" y="284256"/>
                    <a:pt x="304832" y="298102"/>
                    <a:pt x="282943" y="314033"/>
                  </a:cubicBezTo>
                  <a:cubicBezTo>
                    <a:pt x="253373" y="335502"/>
                    <a:pt x="225268" y="358658"/>
                    <a:pt x="222171" y="361547"/>
                  </a:cubicBezTo>
                  <a:cubicBezTo>
                    <a:pt x="217401" y="366041"/>
                    <a:pt x="204185" y="377117"/>
                    <a:pt x="208728" y="379885"/>
                  </a:cubicBezTo>
                  <a:cubicBezTo>
                    <a:pt x="215419" y="383900"/>
                    <a:pt x="226342" y="381732"/>
                    <a:pt x="235614" y="378081"/>
                  </a:cubicBezTo>
                  <a:cubicBezTo>
                    <a:pt x="242077" y="375592"/>
                    <a:pt x="256986" y="363954"/>
                    <a:pt x="270822" y="355929"/>
                  </a:cubicBezTo>
                  <a:cubicBezTo>
                    <a:pt x="276604" y="352597"/>
                    <a:pt x="290893" y="357052"/>
                    <a:pt x="284203" y="371979"/>
                  </a:cubicBezTo>
                  <a:cubicBezTo>
                    <a:pt x="280713" y="379565"/>
                    <a:pt x="261839" y="395257"/>
                    <a:pt x="256408" y="403082"/>
                  </a:cubicBezTo>
                  <a:cubicBezTo>
                    <a:pt x="252691" y="408459"/>
                    <a:pt x="254921" y="417246"/>
                    <a:pt x="249800" y="420377"/>
                  </a:cubicBezTo>
                  <a:cubicBezTo>
                    <a:pt x="237349" y="427961"/>
                    <a:pt x="223906" y="434182"/>
                    <a:pt x="204226" y="451719"/>
                  </a:cubicBezTo>
                  <a:cubicBezTo>
                    <a:pt x="200220" y="455290"/>
                    <a:pt x="194955" y="466686"/>
                    <a:pt x="186963" y="460386"/>
                  </a:cubicBezTo>
                  <a:cubicBezTo>
                    <a:pt x="175564" y="451438"/>
                    <a:pt x="187644" y="428283"/>
                    <a:pt x="178662" y="410345"/>
                  </a:cubicBezTo>
                  <a:cubicBezTo>
                    <a:pt x="173685" y="400392"/>
                    <a:pt x="153800" y="385865"/>
                    <a:pt x="154089" y="403082"/>
                  </a:cubicBezTo>
                  <a:cubicBezTo>
                    <a:pt x="154089" y="413955"/>
                    <a:pt x="152086" y="447223"/>
                    <a:pt x="147254" y="464520"/>
                  </a:cubicBezTo>
                  <a:cubicBezTo>
                    <a:pt x="144569" y="474191"/>
                    <a:pt x="137590" y="501479"/>
                    <a:pt x="146614" y="516006"/>
                  </a:cubicBezTo>
                  <a:cubicBezTo>
                    <a:pt x="150640" y="522386"/>
                    <a:pt x="165756" y="522789"/>
                    <a:pt x="169018" y="517370"/>
                  </a:cubicBezTo>
                  <a:cubicBezTo>
                    <a:pt x="175564" y="506294"/>
                    <a:pt x="168461" y="498027"/>
                    <a:pt x="174160" y="493292"/>
                  </a:cubicBezTo>
                  <a:cubicBezTo>
                    <a:pt x="179013" y="489280"/>
                    <a:pt x="192311" y="495941"/>
                    <a:pt x="193860" y="502601"/>
                  </a:cubicBezTo>
                  <a:cubicBezTo>
                    <a:pt x="194913" y="507178"/>
                    <a:pt x="193137" y="558102"/>
                    <a:pt x="192497" y="606497"/>
                  </a:cubicBezTo>
                  <a:cubicBezTo>
                    <a:pt x="191816" y="654253"/>
                    <a:pt x="192497" y="695546"/>
                    <a:pt x="187769" y="697874"/>
                  </a:cubicBezTo>
                  <a:cubicBezTo>
                    <a:pt x="181016" y="701123"/>
                    <a:pt x="137342" y="691694"/>
                    <a:pt x="140357" y="692456"/>
                  </a:cubicBezTo>
                  <a:cubicBezTo>
                    <a:pt x="143372" y="693217"/>
                    <a:pt x="203380" y="755259"/>
                    <a:pt x="205961" y="756984"/>
                  </a:cubicBezTo>
                  <a:cubicBezTo>
                    <a:pt x="212176" y="760997"/>
                    <a:pt x="222894" y="769022"/>
                    <a:pt x="226673" y="752530"/>
                  </a:cubicBezTo>
                  <a:cubicBezTo>
                    <a:pt x="229274" y="741093"/>
                    <a:pt x="221118" y="590608"/>
                    <a:pt x="224422" y="547548"/>
                  </a:cubicBezTo>
                  <a:cubicBezTo>
                    <a:pt x="224422" y="545300"/>
                    <a:pt x="226673" y="542332"/>
                    <a:pt x="231133" y="539320"/>
                  </a:cubicBezTo>
                  <a:cubicBezTo>
                    <a:pt x="235573" y="536311"/>
                    <a:pt x="234809" y="523711"/>
                    <a:pt x="231133" y="519257"/>
                  </a:cubicBezTo>
                  <a:cubicBezTo>
                    <a:pt x="225227" y="512032"/>
                    <a:pt x="217318" y="506494"/>
                    <a:pt x="224380" y="497505"/>
                  </a:cubicBezTo>
                  <a:cubicBezTo>
                    <a:pt x="227065" y="494095"/>
                    <a:pt x="246228" y="487434"/>
                    <a:pt x="262562" y="475074"/>
                  </a:cubicBezTo>
                  <a:cubicBezTo>
                    <a:pt x="273795" y="466401"/>
                    <a:pt x="284203" y="456701"/>
                    <a:pt x="293640" y="446100"/>
                  </a:cubicBezTo>
                  <a:cubicBezTo>
                    <a:pt x="293640" y="446100"/>
                    <a:pt x="295684" y="427802"/>
                    <a:pt x="295684" y="417126"/>
                  </a:cubicBezTo>
                  <a:cubicBezTo>
                    <a:pt x="295684" y="406452"/>
                    <a:pt x="294672" y="393048"/>
                    <a:pt x="294672" y="393048"/>
                  </a:cubicBezTo>
                  <a:cubicBezTo>
                    <a:pt x="294672" y="393048"/>
                    <a:pt x="387328" y="317084"/>
                    <a:pt x="389620" y="313352"/>
                  </a:cubicBezTo>
                  <a:cubicBezTo>
                    <a:pt x="391912" y="309618"/>
                    <a:pt x="394472" y="305325"/>
                    <a:pt x="390260" y="293648"/>
                  </a:cubicBezTo>
                  <a:cubicBezTo>
                    <a:pt x="382392" y="271215"/>
                    <a:pt x="353379" y="275027"/>
                    <a:pt x="338883" y="280524"/>
                  </a:cubicBezTo>
                  <a:close/>
                  <a:moveTo>
                    <a:pt x="429329" y="169726"/>
                  </a:moveTo>
                  <a:cubicBezTo>
                    <a:pt x="426190" y="161581"/>
                    <a:pt x="420388" y="154730"/>
                    <a:pt x="412871" y="150305"/>
                  </a:cubicBezTo>
                  <a:cubicBezTo>
                    <a:pt x="403785" y="144368"/>
                    <a:pt x="392449" y="142989"/>
                    <a:pt x="382186" y="146573"/>
                  </a:cubicBezTo>
                  <a:cubicBezTo>
                    <a:pt x="366492" y="151027"/>
                    <a:pt x="351521" y="162262"/>
                    <a:pt x="321620" y="176469"/>
                  </a:cubicBezTo>
                  <a:cubicBezTo>
                    <a:pt x="291699" y="190675"/>
                    <a:pt x="245340" y="203155"/>
                    <a:pt x="189131" y="234818"/>
                  </a:cubicBezTo>
                  <a:cubicBezTo>
                    <a:pt x="141245" y="261745"/>
                    <a:pt x="79502" y="304041"/>
                    <a:pt x="57448" y="312588"/>
                  </a:cubicBezTo>
                  <a:cubicBezTo>
                    <a:pt x="34279" y="321538"/>
                    <a:pt x="17821" y="323062"/>
                    <a:pt x="599" y="319290"/>
                  </a:cubicBezTo>
                  <a:cubicBezTo>
                    <a:pt x="1363" y="330526"/>
                    <a:pt x="25296" y="358938"/>
                    <a:pt x="40990" y="365680"/>
                  </a:cubicBezTo>
                  <a:cubicBezTo>
                    <a:pt x="56684" y="372421"/>
                    <a:pt x="85160" y="378040"/>
                    <a:pt x="105232" y="364196"/>
                  </a:cubicBezTo>
                  <a:cubicBezTo>
                    <a:pt x="126914" y="349227"/>
                    <a:pt x="143888" y="325632"/>
                    <a:pt x="167325" y="305847"/>
                  </a:cubicBezTo>
                  <a:cubicBezTo>
                    <a:pt x="200984" y="277434"/>
                    <a:pt x="224174" y="267683"/>
                    <a:pt x="256326" y="249665"/>
                  </a:cubicBezTo>
                  <a:cubicBezTo>
                    <a:pt x="288498" y="231648"/>
                    <a:pt x="359595" y="202554"/>
                    <a:pt x="370787" y="196574"/>
                  </a:cubicBezTo>
                  <a:cubicBezTo>
                    <a:pt x="382000" y="190594"/>
                    <a:pt x="409608" y="187946"/>
                    <a:pt x="416444" y="186140"/>
                  </a:cubicBezTo>
                  <a:cubicBezTo>
                    <a:pt x="424910" y="183973"/>
                    <a:pt x="432426" y="177954"/>
                    <a:pt x="429329" y="169726"/>
                  </a:cubicBezTo>
                  <a:close/>
                  <a:moveTo>
                    <a:pt x="113780" y="612838"/>
                  </a:moveTo>
                  <a:cubicBezTo>
                    <a:pt x="100503" y="625976"/>
                    <a:pt x="87968" y="639829"/>
                    <a:pt x="76198" y="654333"/>
                  </a:cubicBezTo>
                  <a:cubicBezTo>
                    <a:pt x="71965" y="659698"/>
                    <a:pt x="68743" y="665769"/>
                    <a:pt x="66637" y="672271"/>
                  </a:cubicBezTo>
                  <a:cubicBezTo>
                    <a:pt x="65233" y="677082"/>
                    <a:pt x="60360" y="680007"/>
                    <a:pt x="55445" y="679012"/>
                  </a:cubicBezTo>
                  <a:cubicBezTo>
                    <a:pt x="52079" y="679012"/>
                    <a:pt x="48693" y="670626"/>
                    <a:pt x="44253" y="668338"/>
                  </a:cubicBezTo>
                  <a:cubicBezTo>
                    <a:pt x="36220" y="664326"/>
                    <a:pt x="32999" y="670626"/>
                    <a:pt x="26824" y="677889"/>
                  </a:cubicBezTo>
                  <a:cubicBezTo>
                    <a:pt x="20629" y="685153"/>
                    <a:pt x="12803" y="714889"/>
                    <a:pt x="12803" y="732867"/>
                  </a:cubicBezTo>
                  <a:cubicBezTo>
                    <a:pt x="12803" y="750844"/>
                    <a:pt x="22364" y="774360"/>
                    <a:pt x="32441" y="778292"/>
                  </a:cubicBezTo>
                  <a:cubicBezTo>
                    <a:pt x="42518" y="782227"/>
                    <a:pt x="52513" y="782788"/>
                    <a:pt x="61062" y="777731"/>
                  </a:cubicBezTo>
                  <a:cubicBezTo>
                    <a:pt x="69611" y="772676"/>
                    <a:pt x="71139" y="760316"/>
                    <a:pt x="73390" y="747995"/>
                  </a:cubicBezTo>
                  <a:cubicBezTo>
                    <a:pt x="74546" y="740021"/>
                    <a:pt x="75124" y="731975"/>
                    <a:pt x="75083" y="723917"/>
                  </a:cubicBezTo>
                  <a:cubicBezTo>
                    <a:pt x="75640" y="719424"/>
                    <a:pt x="87411" y="711879"/>
                    <a:pt x="96951" y="700361"/>
                  </a:cubicBezTo>
                  <a:cubicBezTo>
                    <a:pt x="107358" y="687824"/>
                    <a:pt x="116217" y="674081"/>
                    <a:pt x="123341" y="659430"/>
                  </a:cubicBezTo>
                  <a:cubicBezTo>
                    <a:pt x="128958" y="647070"/>
                    <a:pt x="144136" y="618496"/>
                    <a:pt x="146345" y="582019"/>
                  </a:cubicBezTo>
                  <a:cubicBezTo>
                    <a:pt x="134823" y="591543"/>
                    <a:pt x="123961" y="601838"/>
                    <a:pt x="113863" y="612838"/>
                  </a:cubicBezTo>
                  <a:close/>
                  <a:moveTo>
                    <a:pt x="367421" y="588160"/>
                  </a:moveTo>
                  <a:cubicBezTo>
                    <a:pt x="358996" y="572990"/>
                    <a:pt x="355093" y="568094"/>
                    <a:pt x="344417" y="561231"/>
                  </a:cubicBezTo>
                  <a:cubicBezTo>
                    <a:pt x="333741" y="554370"/>
                    <a:pt x="320815" y="556095"/>
                    <a:pt x="310180" y="560669"/>
                  </a:cubicBezTo>
                  <a:cubicBezTo>
                    <a:pt x="306153" y="562356"/>
                    <a:pt x="303469" y="567974"/>
                    <a:pt x="301776" y="567974"/>
                  </a:cubicBezTo>
                  <a:cubicBezTo>
                    <a:pt x="298678" y="568796"/>
                    <a:pt x="295684" y="569913"/>
                    <a:pt x="292793" y="571304"/>
                  </a:cubicBezTo>
                  <a:cubicBezTo>
                    <a:pt x="300826" y="576361"/>
                    <a:pt x="300826" y="581980"/>
                    <a:pt x="305121" y="587035"/>
                  </a:cubicBezTo>
                  <a:cubicBezTo>
                    <a:pt x="309416" y="592092"/>
                    <a:pt x="313133" y="611715"/>
                    <a:pt x="314661" y="626843"/>
                  </a:cubicBezTo>
                  <a:cubicBezTo>
                    <a:pt x="316189" y="641973"/>
                    <a:pt x="314661" y="658947"/>
                    <a:pt x="319163" y="673394"/>
                  </a:cubicBezTo>
                  <a:cubicBezTo>
                    <a:pt x="323664" y="687840"/>
                    <a:pt x="338243" y="695265"/>
                    <a:pt x="352801" y="681421"/>
                  </a:cubicBezTo>
                  <a:cubicBezTo>
                    <a:pt x="372604" y="662398"/>
                    <a:pt x="377663" y="625840"/>
                    <a:pt x="373595" y="613199"/>
                  </a:cubicBezTo>
                  <a:cubicBezTo>
                    <a:pt x="370312" y="602165"/>
                    <a:pt x="367504" y="588160"/>
                    <a:pt x="367504" y="588160"/>
                  </a:cubicBezTo>
                  <a:close/>
                </a:path>
              </a:pathLst>
            </a:custGeom>
            <a:solidFill>
              <a:srgbClr val="285CED"/>
            </a:solidFill>
            <a:ln w="2063"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D1326767-1D90-C400-0EAB-0AA8E4D8572E}"/>
                </a:ext>
              </a:extLst>
            </p:cNvPr>
            <p:cNvSpPr/>
            <p:nvPr/>
          </p:nvSpPr>
          <p:spPr>
            <a:xfrm>
              <a:off x="1639209" y="-818507"/>
              <a:ext cx="151088" cy="129340"/>
            </a:xfrm>
            <a:custGeom>
              <a:avLst/>
              <a:gdLst>
                <a:gd name="connsiteX0" fmla="*/ 465140 w 541294"/>
                <a:gd name="connsiteY0" fmla="*/ 5095 h 463376"/>
                <a:gd name="connsiteX1" fmla="*/ 525355 w 541294"/>
                <a:gd name="connsiteY1" fmla="*/ 24518 h 463376"/>
                <a:gd name="connsiteX2" fmla="*/ 540284 w 541294"/>
                <a:gd name="connsiteY2" fmla="*/ 69023 h 463376"/>
                <a:gd name="connsiteX3" fmla="*/ 451965 w 541294"/>
                <a:gd name="connsiteY3" fmla="*/ 148318 h 463376"/>
                <a:gd name="connsiteX4" fmla="*/ 379382 w 541294"/>
                <a:gd name="connsiteY4" fmla="*/ 220552 h 463376"/>
                <a:gd name="connsiteX5" fmla="*/ 299323 w 541294"/>
                <a:gd name="connsiteY5" fmla="*/ 306951 h 463376"/>
                <a:gd name="connsiteX6" fmla="*/ 302337 w 541294"/>
                <a:gd name="connsiteY6" fmla="*/ 329383 h 463376"/>
                <a:gd name="connsiteX7" fmla="*/ 378617 w 541294"/>
                <a:gd name="connsiteY7" fmla="*/ 298002 h 463376"/>
                <a:gd name="connsiteX8" fmla="*/ 465821 w 541294"/>
                <a:gd name="connsiteY8" fmla="*/ 294630 h 463376"/>
                <a:gd name="connsiteX9" fmla="*/ 512944 w 541294"/>
                <a:gd name="connsiteY9" fmla="*/ 339857 h 463376"/>
                <a:gd name="connsiteX10" fmla="*/ 468382 w 541294"/>
                <a:gd name="connsiteY10" fmla="*/ 396680 h 463376"/>
                <a:gd name="connsiteX11" fmla="*/ 257424 w 541294"/>
                <a:gd name="connsiteY11" fmla="*/ 436328 h 463376"/>
                <a:gd name="connsiteX12" fmla="*/ 81984 w 541294"/>
                <a:gd name="connsiteY12" fmla="*/ 458038 h 463376"/>
                <a:gd name="connsiteX13" fmla="*/ 10908 w 541294"/>
                <a:gd name="connsiteY13" fmla="*/ 415020 h 463376"/>
                <a:gd name="connsiteX14" fmla="*/ 41222 w 541294"/>
                <a:gd name="connsiteY14" fmla="*/ 387691 h 463376"/>
                <a:gd name="connsiteX15" fmla="*/ 128756 w 541294"/>
                <a:gd name="connsiteY15" fmla="*/ 376134 h 463376"/>
                <a:gd name="connsiteX16" fmla="*/ 244332 w 541294"/>
                <a:gd name="connsiteY16" fmla="*/ 328139 h 463376"/>
                <a:gd name="connsiteX17" fmla="*/ 263433 w 541294"/>
                <a:gd name="connsiteY17" fmla="*/ 292023 h 463376"/>
                <a:gd name="connsiteX18" fmla="*/ 357307 w 541294"/>
                <a:gd name="connsiteY18" fmla="*/ 137242 h 463376"/>
                <a:gd name="connsiteX19" fmla="*/ 371142 w 541294"/>
                <a:gd name="connsiteY19" fmla="*/ 117177 h 463376"/>
                <a:gd name="connsiteX20" fmla="*/ 299694 w 541294"/>
                <a:gd name="connsiteY20" fmla="*/ 99198 h 463376"/>
                <a:gd name="connsiteX21" fmla="*/ 240987 w 541294"/>
                <a:gd name="connsiteY21" fmla="*/ 31943 h 463376"/>
                <a:gd name="connsiteX22" fmla="*/ 315016 w 541294"/>
                <a:gd name="connsiteY22" fmla="*/ 43139 h 463376"/>
                <a:gd name="connsiteX23" fmla="*/ 465140 w 541294"/>
                <a:gd name="connsiteY23" fmla="*/ 5095 h 46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1294" h="463376">
                  <a:moveTo>
                    <a:pt x="465140" y="5095"/>
                  </a:moveTo>
                  <a:cubicBezTo>
                    <a:pt x="494669" y="-6101"/>
                    <a:pt x="514865" y="6581"/>
                    <a:pt x="525355" y="24518"/>
                  </a:cubicBezTo>
                  <a:cubicBezTo>
                    <a:pt x="535824" y="42455"/>
                    <a:pt x="545901" y="55940"/>
                    <a:pt x="540284" y="69023"/>
                  </a:cubicBezTo>
                  <a:cubicBezTo>
                    <a:pt x="531095" y="90531"/>
                    <a:pt x="481949" y="117660"/>
                    <a:pt x="451965" y="148318"/>
                  </a:cubicBezTo>
                  <a:cubicBezTo>
                    <a:pt x="442528" y="157949"/>
                    <a:pt x="411822" y="186802"/>
                    <a:pt x="379382" y="220552"/>
                  </a:cubicBezTo>
                  <a:cubicBezTo>
                    <a:pt x="340684" y="260681"/>
                    <a:pt x="302585" y="303741"/>
                    <a:pt x="299323" y="306951"/>
                  </a:cubicBezTo>
                  <a:cubicBezTo>
                    <a:pt x="293355" y="312930"/>
                    <a:pt x="294821" y="331029"/>
                    <a:pt x="302337" y="329383"/>
                  </a:cubicBezTo>
                  <a:cubicBezTo>
                    <a:pt x="309854" y="327738"/>
                    <a:pt x="344215" y="306951"/>
                    <a:pt x="378617" y="298002"/>
                  </a:cubicBezTo>
                  <a:cubicBezTo>
                    <a:pt x="413020" y="289052"/>
                    <a:pt x="445295" y="289253"/>
                    <a:pt x="465821" y="294630"/>
                  </a:cubicBezTo>
                  <a:cubicBezTo>
                    <a:pt x="487090" y="300209"/>
                    <a:pt x="516682" y="307712"/>
                    <a:pt x="512944" y="339857"/>
                  </a:cubicBezTo>
                  <a:cubicBezTo>
                    <a:pt x="509578" y="368670"/>
                    <a:pt x="480379" y="387732"/>
                    <a:pt x="468382" y="396680"/>
                  </a:cubicBezTo>
                  <a:cubicBezTo>
                    <a:pt x="368891" y="398928"/>
                    <a:pt x="302709" y="422123"/>
                    <a:pt x="257424" y="436328"/>
                  </a:cubicBezTo>
                  <a:cubicBezTo>
                    <a:pt x="143314" y="472163"/>
                    <a:pt x="107796" y="466225"/>
                    <a:pt x="81984" y="458038"/>
                  </a:cubicBezTo>
                  <a:cubicBezTo>
                    <a:pt x="55160" y="449491"/>
                    <a:pt x="16008" y="420477"/>
                    <a:pt x="10908" y="415020"/>
                  </a:cubicBezTo>
                  <a:cubicBezTo>
                    <a:pt x="-11890" y="390700"/>
                    <a:pt x="5291" y="390339"/>
                    <a:pt x="41222" y="387691"/>
                  </a:cubicBezTo>
                  <a:cubicBezTo>
                    <a:pt x="48862" y="387169"/>
                    <a:pt x="82748" y="383678"/>
                    <a:pt x="128756" y="376134"/>
                  </a:cubicBezTo>
                  <a:cubicBezTo>
                    <a:pt x="200163" y="364416"/>
                    <a:pt x="228267" y="345354"/>
                    <a:pt x="244332" y="328139"/>
                  </a:cubicBezTo>
                  <a:cubicBezTo>
                    <a:pt x="247409" y="324849"/>
                    <a:pt x="252964" y="311324"/>
                    <a:pt x="263433" y="292023"/>
                  </a:cubicBezTo>
                  <a:cubicBezTo>
                    <a:pt x="282060" y="257430"/>
                    <a:pt x="320612" y="198359"/>
                    <a:pt x="357307" y="137242"/>
                  </a:cubicBezTo>
                  <a:cubicBezTo>
                    <a:pt x="364039" y="126005"/>
                    <a:pt x="369346" y="123398"/>
                    <a:pt x="371142" y="117177"/>
                  </a:cubicBezTo>
                  <a:cubicBezTo>
                    <a:pt x="374673" y="105139"/>
                    <a:pt x="344938" y="115651"/>
                    <a:pt x="299694" y="99198"/>
                  </a:cubicBezTo>
                  <a:cubicBezTo>
                    <a:pt x="262669" y="85757"/>
                    <a:pt x="240987" y="57344"/>
                    <a:pt x="240987" y="31943"/>
                  </a:cubicBezTo>
                  <a:cubicBezTo>
                    <a:pt x="266407" y="39407"/>
                    <a:pt x="296308" y="44181"/>
                    <a:pt x="315016" y="43139"/>
                  </a:cubicBezTo>
                  <a:cubicBezTo>
                    <a:pt x="381219" y="39126"/>
                    <a:pt x="441971" y="13842"/>
                    <a:pt x="465140" y="5095"/>
                  </a:cubicBezTo>
                  <a:close/>
                </a:path>
              </a:pathLst>
            </a:custGeom>
            <a:solidFill>
              <a:srgbClr val="285CED"/>
            </a:solidFill>
            <a:ln w="2063"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F43767F2-788E-6DDE-BC4E-28A06B52CFB0}"/>
                </a:ext>
              </a:extLst>
            </p:cNvPr>
            <p:cNvSpPr/>
            <p:nvPr/>
          </p:nvSpPr>
          <p:spPr>
            <a:xfrm>
              <a:off x="1826284" y="-874729"/>
              <a:ext cx="190601" cy="225558"/>
            </a:xfrm>
            <a:custGeom>
              <a:avLst/>
              <a:gdLst>
                <a:gd name="connsiteX0" fmla="*/ 643046 w 682853"/>
                <a:gd name="connsiteY0" fmla="*/ 113216 h 808091"/>
                <a:gd name="connsiteX1" fmla="*/ 683417 w 682853"/>
                <a:gd name="connsiteY1" fmla="*/ 62732 h 808091"/>
                <a:gd name="connsiteX2" fmla="*/ 664914 w 682853"/>
                <a:gd name="connsiteY2" fmla="*/ 43672 h 808091"/>
                <a:gd name="connsiteX3" fmla="*/ 611039 w 682853"/>
                <a:gd name="connsiteY3" fmla="*/ 49290 h 808091"/>
                <a:gd name="connsiteX4" fmla="*/ 574902 w 682853"/>
                <a:gd name="connsiteY4" fmla="*/ 63857 h 808091"/>
                <a:gd name="connsiteX5" fmla="*/ 562574 w 682853"/>
                <a:gd name="connsiteY5" fmla="*/ 80711 h 808091"/>
                <a:gd name="connsiteX6" fmla="*/ 577153 w 682853"/>
                <a:gd name="connsiteY6" fmla="*/ 80110 h 808091"/>
                <a:gd name="connsiteX7" fmla="*/ 587271 w 682853"/>
                <a:gd name="connsiteY7" fmla="*/ 87413 h 808091"/>
                <a:gd name="connsiteX8" fmla="*/ 576595 w 682853"/>
                <a:gd name="connsiteY8" fmla="*/ 108159 h 808091"/>
                <a:gd name="connsiteX9" fmla="*/ 556524 w 682853"/>
                <a:gd name="connsiteY9" fmla="*/ 158644 h 808091"/>
                <a:gd name="connsiteX10" fmla="*/ 543638 w 682853"/>
                <a:gd name="connsiteY10" fmla="*/ 185570 h 808091"/>
                <a:gd name="connsiteX11" fmla="*/ 525652 w 682853"/>
                <a:gd name="connsiteY11" fmla="*/ 198451 h 808091"/>
                <a:gd name="connsiteX12" fmla="*/ 515018 w 682853"/>
                <a:gd name="connsiteY12" fmla="*/ 188380 h 808091"/>
                <a:gd name="connsiteX13" fmla="*/ 515018 w 682853"/>
                <a:gd name="connsiteY13" fmla="*/ 156276 h 808091"/>
                <a:gd name="connsiteX14" fmla="*/ 496454 w 682853"/>
                <a:gd name="connsiteY14" fmla="*/ 129389 h 808091"/>
                <a:gd name="connsiteX15" fmla="*/ 464344 w 682853"/>
                <a:gd name="connsiteY15" fmla="*/ 173530 h 808091"/>
                <a:gd name="connsiteX16" fmla="*/ 463228 w 682853"/>
                <a:gd name="connsiteY16" fmla="*/ 230715 h 808091"/>
                <a:gd name="connsiteX17" fmla="*/ 486790 w 682853"/>
                <a:gd name="connsiteY17" fmla="*/ 263262 h 808091"/>
                <a:gd name="connsiteX18" fmla="*/ 514295 w 682853"/>
                <a:gd name="connsiteY18" fmla="*/ 265469 h 808091"/>
                <a:gd name="connsiteX19" fmla="*/ 573188 w 682853"/>
                <a:gd name="connsiteY19" fmla="*/ 239143 h 808091"/>
                <a:gd name="connsiteX20" fmla="*/ 637698 w 682853"/>
                <a:gd name="connsiteY20" fmla="*/ 221205 h 808091"/>
                <a:gd name="connsiteX21" fmla="*/ 656799 w 682853"/>
                <a:gd name="connsiteY21" fmla="*/ 197127 h 808091"/>
                <a:gd name="connsiteX22" fmla="*/ 636727 w 682853"/>
                <a:gd name="connsiteY22" fmla="*/ 172447 h 808091"/>
                <a:gd name="connsiteX23" fmla="*/ 593528 w 682853"/>
                <a:gd name="connsiteY23" fmla="*/ 175256 h 808091"/>
                <a:gd name="connsiteX24" fmla="*/ 592929 w 682853"/>
                <a:gd name="connsiteY24" fmla="*/ 156757 h 808091"/>
                <a:gd name="connsiteX25" fmla="*/ 643046 w 682853"/>
                <a:gd name="connsiteY25" fmla="*/ 113216 h 808091"/>
                <a:gd name="connsiteX26" fmla="*/ 411666 w 682853"/>
                <a:gd name="connsiteY26" fmla="*/ 40140 h 808091"/>
                <a:gd name="connsiteX27" fmla="*/ 389199 w 682853"/>
                <a:gd name="connsiteY27" fmla="*/ 2738 h 808091"/>
                <a:gd name="connsiteX28" fmla="*/ 356304 w 682853"/>
                <a:gd name="connsiteY28" fmla="*/ 7234 h 808091"/>
                <a:gd name="connsiteX29" fmla="*/ 333837 w 682853"/>
                <a:gd name="connsiteY29" fmla="*/ 46120 h 808091"/>
                <a:gd name="connsiteX30" fmla="*/ 247047 w 682853"/>
                <a:gd name="connsiteY30" fmla="*/ 138097 h 808091"/>
                <a:gd name="connsiteX31" fmla="*/ 106525 w 682853"/>
                <a:gd name="connsiteY31" fmla="*/ 259247 h 808091"/>
                <a:gd name="connsiteX32" fmla="*/ 289068 w 682853"/>
                <a:gd name="connsiteY32" fmla="*/ 153787 h 808091"/>
                <a:gd name="connsiteX33" fmla="*/ 365349 w 682853"/>
                <a:gd name="connsiteY33" fmla="*/ 89580 h 808091"/>
                <a:gd name="connsiteX34" fmla="*/ 404253 w 682853"/>
                <a:gd name="connsiteY34" fmla="*/ 78384 h 808091"/>
                <a:gd name="connsiteX35" fmla="*/ 411666 w 682853"/>
                <a:gd name="connsiteY35" fmla="*/ 40140 h 808091"/>
                <a:gd name="connsiteX36" fmla="*/ 307653 w 682853"/>
                <a:gd name="connsiteY36" fmla="*/ 267475 h 808091"/>
                <a:gd name="connsiteX37" fmla="*/ 272487 w 682853"/>
                <a:gd name="connsiteY37" fmla="*/ 224857 h 808091"/>
                <a:gd name="connsiteX38" fmla="*/ 248409 w 682853"/>
                <a:gd name="connsiteY38" fmla="*/ 238301 h 808091"/>
                <a:gd name="connsiteX39" fmla="*/ 233417 w 682853"/>
                <a:gd name="connsiteY39" fmla="*/ 295124 h 808091"/>
                <a:gd name="connsiteX40" fmla="*/ 98018 w 682853"/>
                <a:gd name="connsiteY40" fmla="*/ 396091 h 808091"/>
                <a:gd name="connsiteX41" fmla="*/ 8439 w 682853"/>
                <a:gd name="connsiteY41" fmla="*/ 438347 h 808091"/>
                <a:gd name="connsiteX42" fmla="*/ 8439 w 682853"/>
                <a:gd name="connsiteY42" fmla="*/ 456485 h 808091"/>
                <a:gd name="connsiteX43" fmla="*/ 101218 w 682853"/>
                <a:gd name="connsiteY43" fmla="*/ 438709 h 808091"/>
                <a:gd name="connsiteX44" fmla="*/ 195091 w 682853"/>
                <a:gd name="connsiteY44" fmla="*/ 383008 h 808091"/>
                <a:gd name="connsiteX45" fmla="*/ 207461 w 682853"/>
                <a:gd name="connsiteY45" fmla="*/ 378151 h 808091"/>
                <a:gd name="connsiteX46" fmla="*/ 205974 w 682853"/>
                <a:gd name="connsiteY46" fmla="*/ 500789 h 808091"/>
                <a:gd name="connsiteX47" fmla="*/ 96737 w 682853"/>
                <a:gd name="connsiteY47" fmla="*/ 662309 h 808091"/>
                <a:gd name="connsiteX48" fmla="*/ 87011 w 682853"/>
                <a:gd name="connsiteY48" fmla="*/ 766246 h 808091"/>
                <a:gd name="connsiteX49" fmla="*/ 181277 w 682853"/>
                <a:gd name="connsiteY49" fmla="*/ 718412 h 808091"/>
                <a:gd name="connsiteX50" fmla="*/ 190239 w 682853"/>
                <a:gd name="connsiteY50" fmla="*/ 712433 h 808091"/>
                <a:gd name="connsiteX51" fmla="*/ 196207 w 682853"/>
                <a:gd name="connsiteY51" fmla="*/ 761028 h 808091"/>
                <a:gd name="connsiteX52" fmla="*/ 240377 w 682853"/>
                <a:gd name="connsiteY52" fmla="*/ 761028 h 808091"/>
                <a:gd name="connsiteX53" fmla="*/ 253097 w 682853"/>
                <a:gd name="connsiteY53" fmla="*/ 629403 h 808091"/>
                <a:gd name="connsiteX54" fmla="*/ 300963 w 682853"/>
                <a:gd name="connsiteY54" fmla="*/ 501510 h 808091"/>
                <a:gd name="connsiteX55" fmla="*/ 256070 w 682853"/>
                <a:gd name="connsiteY55" fmla="*/ 549385 h 808091"/>
                <a:gd name="connsiteX56" fmla="*/ 265053 w 682853"/>
                <a:gd name="connsiteY56" fmla="*/ 425987 h 808091"/>
                <a:gd name="connsiteX57" fmla="*/ 265053 w 682853"/>
                <a:gd name="connsiteY57" fmla="*/ 324298 h 808091"/>
                <a:gd name="connsiteX58" fmla="*/ 307653 w 682853"/>
                <a:gd name="connsiteY58" fmla="*/ 267475 h 808091"/>
                <a:gd name="connsiteX59" fmla="*/ 477394 w 682853"/>
                <a:gd name="connsiteY59" fmla="*/ 455804 h 808091"/>
                <a:gd name="connsiteX60" fmla="*/ 559849 w 682853"/>
                <a:gd name="connsiteY60" fmla="*/ 403635 h 808091"/>
                <a:gd name="connsiteX61" fmla="*/ 603605 w 682853"/>
                <a:gd name="connsiteY61" fmla="*/ 341354 h 808091"/>
                <a:gd name="connsiteX62" fmla="*/ 572176 w 682853"/>
                <a:gd name="connsiteY62" fmla="*/ 322853 h 808091"/>
                <a:gd name="connsiteX63" fmla="*/ 498787 w 682853"/>
                <a:gd name="connsiteY63" fmla="*/ 379557 h 808091"/>
                <a:gd name="connsiteX64" fmla="*/ 425316 w 682853"/>
                <a:gd name="connsiteY64" fmla="*/ 425546 h 808091"/>
                <a:gd name="connsiteX65" fmla="*/ 412967 w 682853"/>
                <a:gd name="connsiteY65" fmla="*/ 444606 h 808091"/>
                <a:gd name="connsiteX66" fmla="*/ 477394 w 682853"/>
                <a:gd name="connsiteY66" fmla="*/ 455804 h 808091"/>
                <a:gd name="connsiteX67" fmla="*/ 575543 w 682853"/>
                <a:gd name="connsiteY67" fmla="*/ 634140 h 808091"/>
                <a:gd name="connsiteX68" fmla="*/ 615933 w 682853"/>
                <a:gd name="connsiteY68" fmla="*/ 525348 h 808091"/>
                <a:gd name="connsiteX69" fmla="*/ 590720 w 682853"/>
                <a:gd name="connsiteY69" fmla="*/ 500668 h 808091"/>
                <a:gd name="connsiteX70" fmla="*/ 567117 w 682853"/>
                <a:gd name="connsiteY70" fmla="*/ 497858 h 808091"/>
                <a:gd name="connsiteX71" fmla="*/ 562657 w 682853"/>
                <a:gd name="connsiteY71" fmla="*/ 468684 h 808091"/>
                <a:gd name="connsiteX72" fmla="*/ 548615 w 682853"/>
                <a:gd name="connsiteY72" fmla="*/ 450747 h 808091"/>
                <a:gd name="connsiteX73" fmla="*/ 522245 w 682853"/>
                <a:gd name="connsiteY73" fmla="*/ 450747 h 808091"/>
                <a:gd name="connsiteX74" fmla="*/ 519458 w 682853"/>
                <a:gd name="connsiteY74" fmla="*/ 494890 h 808091"/>
                <a:gd name="connsiteX75" fmla="*/ 502050 w 682853"/>
                <a:gd name="connsiteY75" fmla="*/ 513389 h 808091"/>
                <a:gd name="connsiteX76" fmla="*/ 451582 w 682853"/>
                <a:gd name="connsiteY76" fmla="*/ 564996 h 808091"/>
                <a:gd name="connsiteX77" fmla="*/ 465025 w 682853"/>
                <a:gd name="connsiteY77" fmla="*/ 655890 h 808091"/>
                <a:gd name="connsiteX78" fmla="*/ 487471 w 682853"/>
                <a:gd name="connsiteY78" fmla="*/ 673266 h 808091"/>
                <a:gd name="connsiteX79" fmla="*/ 505416 w 682853"/>
                <a:gd name="connsiteY79" fmla="*/ 669895 h 808091"/>
                <a:gd name="connsiteX80" fmla="*/ 534594 w 682853"/>
                <a:gd name="connsiteY80" fmla="*/ 614917 h 808091"/>
                <a:gd name="connsiteX81" fmla="*/ 546364 w 682853"/>
                <a:gd name="connsiteY81" fmla="*/ 576192 h 808091"/>
                <a:gd name="connsiteX82" fmla="*/ 554789 w 682853"/>
                <a:gd name="connsiteY82" fmla="*/ 576795 h 808091"/>
                <a:gd name="connsiteX83" fmla="*/ 551981 w 682853"/>
                <a:gd name="connsiteY83" fmla="*/ 605405 h 808091"/>
                <a:gd name="connsiteX84" fmla="*/ 519458 w 682853"/>
                <a:gd name="connsiteY84" fmla="*/ 680529 h 808091"/>
                <a:gd name="connsiteX85" fmla="*/ 483341 w 682853"/>
                <a:gd name="connsiteY85" fmla="*/ 733821 h 808091"/>
                <a:gd name="connsiteX86" fmla="*/ 483899 w 682853"/>
                <a:gd name="connsiteY86" fmla="*/ 791047 h 808091"/>
                <a:gd name="connsiteX87" fmla="*/ 594458 w 682853"/>
                <a:gd name="connsiteY87" fmla="*/ 802243 h 808091"/>
                <a:gd name="connsiteX88" fmla="*/ 600611 w 682853"/>
                <a:gd name="connsiteY88" fmla="*/ 763557 h 808091"/>
                <a:gd name="connsiteX89" fmla="*/ 568480 w 682853"/>
                <a:gd name="connsiteY89" fmla="*/ 745058 h 808091"/>
                <a:gd name="connsiteX90" fmla="*/ 527532 w 682853"/>
                <a:gd name="connsiteY90" fmla="*/ 739440 h 808091"/>
                <a:gd name="connsiteX91" fmla="*/ 535977 w 682853"/>
                <a:gd name="connsiteY91" fmla="*/ 689519 h 808091"/>
                <a:gd name="connsiteX92" fmla="*/ 575666 w 682853"/>
                <a:gd name="connsiteY92" fmla="*/ 634260 h 808091"/>
                <a:gd name="connsiteX93" fmla="*/ 504858 w 682853"/>
                <a:gd name="connsiteY93" fmla="*/ 611146 h 808091"/>
                <a:gd name="connsiteX94" fmla="*/ 487182 w 682853"/>
                <a:gd name="connsiteY94" fmla="*/ 611490 h 808091"/>
                <a:gd name="connsiteX95" fmla="*/ 486356 w 682853"/>
                <a:gd name="connsiteY95" fmla="*/ 610582 h 808091"/>
                <a:gd name="connsiteX96" fmla="*/ 476238 w 682853"/>
                <a:gd name="connsiteY96" fmla="*/ 578078 h 808091"/>
                <a:gd name="connsiteX97" fmla="*/ 495896 w 682853"/>
                <a:gd name="connsiteY97" fmla="*/ 563029 h 808091"/>
                <a:gd name="connsiteX98" fmla="*/ 513738 w 682853"/>
                <a:gd name="connsiteY98" fmla="*/ 583094 h 808091"/>
                <a:gd name="connsiteX99" fmla="*/ 504982 w 682853"/>
                <a:gd name="connsiteY99" fmla="*/ 611265 h 8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82853" h="808091">
                  <a:moveTo>
                    <a:pt x="643046" y="113216"/>
                  </a:moveTo>
                  <a:cubicBezTo>
                    <a:pt x="686204" y="77901"/>
                    <a:pt x="683417" y="66666"/>
                    <a:pt x="683417" y="62732"/>
                  </a:cubicBezTo>
                  <a:cubicBezTo>
                    <a:pt x="683417" y="52098"/>
                    <a:pt x="677800" y="46681"/>
                    <a:pt x="664914" y="43672"/>
                  </a:cubicBezTo>
                  <a:cubicBezTo>
                    <a:pt x="652029" y="40662"/>
                    <a:pt x="622252" y="46481"/>
                    <a:pt x="611039" y="49290"/>
                  </a:cubicBezTo>
                  <a:cubicBezTo>
                    <a:pt x="599847" y="52098"/>
                    <a:pt x="582935" y="58238"/>
                    <a:pt x="574902" y="63857"/>
                  </a:cubicBezTo>
                  <a:cubicBezTo>
                    <a:pt x="566890" y="69476"/>
                    <a:pt x="559208" y="77340"/>
                    <a:pt x="562574" y="80711"/>
                  </a:cubicBezTo>
                  <a:cubicBezTo>
                    <a:pt x="565961" y="84081"/>
                    <a:pt x="573230" y="80110"/>
                    <a:pt x="577153" y="80110"/>
                  </a:cubicBezTo>
                  <a:cubicBezTo>
                    <a:pt x="581097" y="80110"/>
                    <a:pt x="591732" y="78424"/>
                    <a:pt x="587271" y="87413"/>
                  </a:cubicBezTo>
                  <a:cubicBezTo>
                    <a:pt x="585516" y="90984"/>
                    <a:pt x="580540" y="101418"/>
                    <a:pt x="576595" y="108159"/>
                  </a:cubicBezTo>
                  <a:cubicBezTo>
                    <a:pt x="568521" y="124400"/>
                    <a:pt x="561790" y="141287"/>
                    <a:pt x="556524" y="158644"/>
                  </a:cubicBezTo>
                  <a:cubicBezTo>
                    <a:pt x="554149" y="168422"/>
                    <a:pt x="549771" y="177601"/>
                    <a:pt x="543638" y="185570"/>
                  </a:cubicBezTo>
                  <a:cubicBezTo>
                    <a:pt x="539095" y="191602"/>
                    <a:pt x="532839" y="196095"/>
                    <a:pt x="525652" y="198451"/>
                  </a:cubicBezTo>
                  <a:cubicBezTo>
                    <a:pt x="523443" y="198451"/>
                    <a:pt x="517620" y="197369"/>
                    <a:pt x="515018" y="188380"/>
                  </a:cubicBezTo>
                  <a:cubicBezTo>
                    <a:pt x="512396" y="179390"/>
                    <a:pt x="516133" y="164824"/>
                    <a:pt x="515018" y="156276"/>
                  </a:cubicBezTo>
                  <a:cubicBezTo>
                    <a:pt x="513882" y="147727"/>
                    <a:pt x="508823" y="129389"/>
                    <a:pt x="496454" y="129389"/>
                  </a:cubicBezTo>
                  <a:cubicBezTo>
                    <a:pt x="479645" y="129389"/>
                    <a:pt x="470126" y="157480"/>
                    <a:pt x="464344" y="173530"/>
                  </a:cubicBezTo>
                  <a:cubicBezTo>
                    <a:pt x="458562" y="189583"/>
                    <a:pt x="461535" y="221325"/>
                    <a:pt x="463228" y="230715"/>
                  </a:cubicBezTo>
                  <a:cubicBezTo>
                    <a:pt x="465521" y="244668"/>
                    <a:pt x="474214" y="256731"/>
                    <a:pt x="486790" y="263262"/>
                  </a:cubicBezTo>
                  <a:cubicBezTo>
                    <a:pt x="497466" y="269562"/>
                    <a:pt x="500790" y="271649"/>
                    <a:pt x="514295" y="265469"/>
                  </a:cubicBezTo>
                  <a:cubicBezTo>
                    <a:pt x="533396" y="255536"/>
                    <a:pt x="553034" y="246747"/>
                    <a:pt x="573188" y="239143"/>
                  </a:cubicBezTo>
                  <a:cubicBezTo>
                    <a:pt x="589729" y="233043"/>
                    <a:pt x="629397" y="225098"/>
                    <a:pt x="637698" y="221205"/>
                  </a:cubicBezTo>
                  <a:cubicBezTo>
                    <a:pt x="645999" y="217312"/>
                    <a:pt x="656241" y="209407"/>
                    <a:pt x="656799" y="197127"/>
                  </a:cubicBezTo>
                  <a:cubicBezTo>
                    <a:pt x="658017" y="184788"/>
                    <a:pt x="649055" y="173776"/>
                    <a:pt x="636727" y="172447"/>
                  </a:cubicBezTo>
                  <a:cubicBezTo>
                    <a:pt x="623801" y="170721"/>
                    <a:pt x="597431" y="177464"/>
                    <a:pt x="593528" y="175256"/>
                  </a:cubicBezTo>
                  <a:cubicBezTo>
                    <a:pt x="589646" y="173049"/>
                    <a:pt x="590162" y="165144"/>
                    <a:pt x="592929" y="156757"/>
                  </a:cubicBezTo>
                  <a:cubicBezTo>
                    <a:pt x="595696" y="148371"/>
                    <a:pt x="607983" y="141829"/>
                    <a:pt x="643046" y="113216"/>
                  </a:cubicBezTo>
                  <a:close/>
                  <a:moveTo>
                    <a:pt x="411666" y="40140"/>
                  </a:moveTo>
                  <a:cubicBezTo>
                    <a:pt x="405657" y="23646"/>
                    <a:pt x="396695" y="7234"/>
                    <a:pt x="389199" y="2738"/>
                  </a:cubicBezTo>
                  <a:cubicBezTo>
                    <a:pt x="381683" y="-1755"/>
                    <a:pt x="362251" y="2738"/>
                    <a:pt x="356304" y="7234"/>
                  </a:cubicBezTo>
                  <a:cubicBezTo>
                    <a:pt x="350378" y="11728"/>
                    <a:pt x="345834" y="32635"/>
                    <a:pt x="333837" y="46120"/>
                  </a:cubicBezTo>
                  <a:cubicBezTo>
                    <a:pt x="321819" y="59603"/>
                    <a:pt x="300199" y="85006"/>
                    <a:pt x="247047" y="138097"/>
                  </a:cubicBezTo>
                  <a:cubicBezTo>
                    <a:pt x="232096" y="153025"/>
                    <a:pt x="157303" y="218838"/>
                    <a:pt x="106525" y="259247"/>
                  </a:cubicBezTo>
                  <a:cubicBezTo>
                    <a:pt x="140927" y="260733"/>
                    <a:pt x="269637" y="168756"/>
                    <a:pt x="289068" y="153787"/>
                  </a:cubicBezTo>
                  <a:cubicBezTo>
                    <a:pt x="308500" y="138818"/>
                    <a:pt x="356428" y="96964"/>
                    <a:pt x="365349" y="89580"/>
                  </a:cubicBezTo>
                  <a:cubicBezTo>
                    <a:pt x="374269" y="82197"/>
                    <a:pt x="389426" y="85848"/>
                    <a:pt x="404253" y="78384"/>
                  </a:cubicBezTo>
                  <a:cubicBezTo>
                    <a:pt x="419059" y="70920"/>
                    <a:pt x="417613" y="56593"/>
                    <a:pt x="411666" y="40140"/>
                  </a:cubicBezTo>
                  <a:close/>
                  <a:moveTo>
                    <a:pt x="307653" y="267475"/>
                  </a:moveTo>
                  <a:cubicBezTo>
                    <a:pt x="303048" y="248654"/>
                    <a:pt x="290122" y="232963"/>
                    <a:pt x="272487" y="224857"/>
                  </a:cubicBezTo>
                  <a:cubicBezTo>
                    <a:pt x="264454" y="221847"/>
                    <a:pt x="253055" y="227827"/>
                    <a:pt x="248409" y="238301"/>
                  </a:cubicBezTo>
                  <a:cubicBezTo>
                    <a:pt x="243742" y="248774"/>
                    <a:pt x="243908" y="272691"/>
                    <a:pt x="233417" y="295124"/>
                  </a:cubicBezTo>
                  <a:cubicBezTo>
                    <a:pt x="222948" y="317557"/>
                    <a:pt x="127009" y="378715"/>
                    <a:pt x="98018" y="396091"/>
                  </a:cubicBezTo>
                  <a:cubicBezTo>
                    <a:pt x="86804" y="402832"/>
                    <a:pt x="15150" y="433852"/>
                    <a:pt x="8439" y="438347"/>
                  </a:cubicBezTo>
                  <a:cubicBezTo>
                    <a:pt x="1748" y="442841"/>
                    <a:pt x="-5211" y="449743"/>
                    <a:pt x="8439" y="456485"/>
                  </a:cubicBezTo>
                  <a:cubicBezTo>
                    <a:pt x="22089" y="463226"/>
                    <a:pt x="61612" y="452150"/>
                    <a:pt x="101218" y="438709"/>
                  </a:cubicBezTo>
                  <a:cubicBezTo>
                    <a:pt x="140845" y="425265"/>
                    <a:pt x="190631" y="388224"/>
                    <a:pt x="195091" y="383008"/>
                  </a:cubicBezTo>
                  <a:cubicBezTo>
                    <a:pt x="199552" y="377790"/>
                    <a:pt x="201472" y="374983"/>
                    <a:pt x="207461" y="378151"/>
                  </a:cubicBezTo>
                  <a:cubicBezTo>
                    <a:pt x="213429" y="381322"/>
                    <a:pt x="206697" y="486501"/>
                    <a:pt x="205974" y="500789"/>
                  </a:cubicBezTo>
                  <a:cubicBezTo>
                    <a:pt x="200709" y="513508"/>
                    <a:pt x="114682" y="629203"/>
                    <a:pt x="96737" y="662309"/>
                  </a:cubicBezTo>
                  <a:cubicBezTo>
                    <a:pt x="78793" y="695418"/>
                    <a:pt x="53331" y="749832"/>
                    <a:pt x="87011" y="766246"/>
                  </a:cubicBezTo>
                  <a:cubicBezTo>
                    <a:pt x="120691" y="782658"/>
                    <a:pt x="177829" y="723748"/>
                    <a:pt x="181277" y="718412"/>
                  </a:cubicBezTo>
                  <a:cubicBezTo>
                    <a:pt x="183796" y="714397"/>
                    <a:pt x="187018" y="711790"/>
                    <a:pt x="190239" y="712433"/>
                  </a:cubicBezTo>
                  <a:cubicBezTo>
                    <a:pt x="199903" y="714239"/>
                    <a:pt x="186501" y="746061"/>
                    <a:pt x="196207" y="761028"/>
                  </a:cubicBezTo>
                  <a:cubicBezTo>
                    <a:pt x="205933" y="775997"/>
                    <a:pt x="226892" y="775997"/>
                    <a:pt x="240377" y="761028"/>
                  </a:cubicBezTo>
                  <a:cubicBezTo>
                    <a:pt x="253861" y="746061"/>
                    <a:pt x="246344" y="674269"/>
                    <a:pt x="253097" y="629403"/>
                  </a:cubicBezTo>
                  <a:cubicBezTo>
                    <a:pt x="286012" y="582291"/>
                    <a:pt x="305279" y="486582"/>
                    <a:pt x="300963" y="501510"/>
                  </a:cubicBezTo>
                  <a:cubicBezTo>
                    <a:pt x="296627" y="516439"/>
                    <a:pt x="264330" y="551633"/>
                    <a:pt x="256070" y="549385"/>
                  </a:cubicBezTo>
                  <a:cubicBezTo>
                    <a:pt x="247790" y="547137"/>
                    <a:pt x="262059" y="499264"/>
                    <a:pt x="265053" y="425987"/>
                  </a:cubicBezTo>
                  <a:cubicBezTo>
                    <a:pt x="268192" y="348696"/>
                    <a:pt x="261336" y="334010"/>
                    <a:pt x="265053" y="324298"/>
                  </a:cubicBezTo>
                  <a:cubicBezTo>
                    <a:pt x="268791" y="314586"/>
                    <a:pt x="311722" y="286496"/>
                    <a:pt x="307653" y="267475"/>
                  </a:cubicBezTo>
                  <a:close/>
                  <a:moveTo>
                    <a:pt x="477394" y="455804"/>
                  </a:moveTo>
                  <a:cubicBezTo>
                    <a:pt x="503206" y="446253"/>
                    <a:pt x="516649" y="435016"/>
                    <a:pt x="559849" y="403635"/>
                  </a:cubicBezTo>
                  <a:cubicBezTo>
                    <a:pt x="603048" y="372252"/>
                    <a:pt x="601932" y="358769"/>
                    <a:pt x="603605" y="341354"/>
                  </a:cubicBezTo>
                  <a:cubicBezTo>
                    <a:pt x="605299" y="323937"/>
                    <a:pt x="586920" y="309932"/>
                    <a:pt x="572176" y="322853"/>
                  </a:cubicBezTo>
                  <a:cubicBezTo>
                    <a:pt x="549296" y="343722"/>
                    <a:pt x="524765" y="362687"/>
                    <a:pt x="498787" y="379557"/>
                  </a:cubicBezTo>
                  <a:cubicBezTo>
                    <a:pt x="487554" y="387101"/>
                    <a:pt x="428661" y="423298"/>
                    <a:pt x="425316" y="425546"/>
                  </a:cubicBezTo>
                  <a:cubicBezTo>
                    <a:pt x="421991" y="427793"/>
                    <a:pt x="401713" y="436219"/>
                    <a:pt x="412967" y="444606"/>
                  </a:cubicBezTo>
                  <a:cubicBezTo>
                    <a:pt x="424201" y="452994"/>
                    <a:pt x="451706" y="465435"/>
                    <a:pt x="477394" y="455804"/>
                  </a:cubicBezTo>
                  <a:close/>
                  <a:moveTo>
                    <a:pt x="575543" y="634140"/>
                  </a:moveTo>
                  <a:cubicBezTo>
                    <a:pt x="587912" y="614516"/>
                    <a:pt x="623718" y="566480"/>
                    <a:pt x="615933" y="525348"/>
                  </a:cubicBezTo>
                  <a:cubicBezTo>
                    <a:pt x="614095" y="512357"/>
                    <a:pt x="603771" y="502228"/>
                    <a:pt x="590720" y="500668"/>
                  </a:cubicBezTo>
                  <a:cubicBezTo>
                    <a:pt x="584463" y="500067"/>
                    <a:pt x="570049" y="500267"/>
                    <a:pt x="567117" y="497858"/>
                  </a:cubicBezTo>
                  <a:cubicBezTo>
                    <a:pt x="564185" y="495451"/>
                    <a:pt x="563111" y="476550"/>
                    <a:pt x="562657" y="468684"/>
                  </a:cubicBezTo>
                  <a:cubicBezTo>
                    <a:pt x="562223" y="460820"/>
                    <a:pt x="558176" y="455804"/>
                    <a:pt x="548615" y="450747"/>
                  </a:cubicBezTo>
                  <a:cubicBezTo>
                    <a:pt x="539054" y="445689"/>
                    <a:pt x="525095" y="445689"/>
                    <a:pt x="522245" y="450747"/>
                  </a:cubicBezTo>
                  <a:cubicBezTo>
                    <a:pt x="519396" y="455804"/>
                    <a:pt x="520552" y="489432"/>
                    <a:pt x="519458" y="494890"/>
                  </a:cubicBezTo>
                  <a:cubicBezTo>
                    <a:pt x="518384" y="500348"/>
                    <a:pt x="506531" y="509496"/>
                    <a:pt x="502050" y="513389"/>
                  </a:cubicBezTo>
                  <a:cubicBezTo>
                    <a:pt x="492778" y="521414"/>
                    <a:pt x="464468" y="537467"/>
                    <a:pt x="451582" y="564996"/>
                  </a:cubicBezTo>
                  <a:cubicBezTo>
                    <a:pt x="440142" y="589274"/>
                    <a:pt x="455588" y="641843"/>
                    <a:pt x="465025" y="655890"/>
                  </a:cubicBezTo>
                  <a:cubicBezTo>
                    <a:pt x="474462" y="669934"/>
                    <a:pt x="482412" y="672143"/>
                    <a:pt x="487471" y="673266"/>
                  </a:cubicBezTo>
                  <a:cubicBezTo>
                    <a:pt x="493645" y="675030"/>
                    <a:pt x="500315" y="673784"/>
                    <a:pt x="505416" y="669895"/>
                  </a:cubicBezTo>
                  <a:cubicBezTo>
                    <a:pt x="512168" y="664838"/>
                    <a:pt x="529514" y="637792"/>
                    <a:pt x="534594" y="614917"/>
                  </a:cubicBezTo>
                  <a:cubicBezTo>
                    <a:pt x="539694" y="592042"/>
                    <a:pt x="542627" y="581249"/>
                    <a:pt x="546364" y="576192"/>
                  </a:cubicBezTo>
                  <a:cubicBezTo>
                    <a:pt x="550102" y="571135"/>
                    <a:pt x="552538" y="572179"/>
                    <a:pt x="554789" y="576795"/>
                  </a:cubicBezTo>
                  <a:cubicBezTo>
                    <a:pt x="557040" y="581408"/>
                    <a:pt x="555925" y="593045"/>
                    <a:pt x="551981" y="605405"/>
                  </a:cubicBezTo>
                  <a:cubicBezTo>
                    <a:pt x="548058" y="617765"/>
                    <a:pt x="531352" y="662070"/>
                    <a:pt x="519458" y="680529"/>
                  </a:cubicBezTo>
                  <a:cubicBezTo>
                    <a:pt x="503413" y="705771"/>
                    <a:pt x="498106" y="714197"/>
                    <a:pt x="483341" y="733821"/>
                  </a:cubicBezTo>
                  <a:cubicBezTo>
                    <a:pt x="469196" y="752803"/>
                    <a:pt x="476155" y="780291"/>
                    <a:pt x="483899" y="791047"/>
                  </a:cubicBezTo>
                  <a:cubicBezTo>
                    <a:pt x="501286" y="815125"/>
                    <a:pt x="588841" y="810668"/>
                    <a:pt x="594458" y="802243"/>
                  </a:cubicBezTo>
                  <a:cubicBezTo>
                    <a:pt x="607426" y="782739"/>
                    <a:pt x="603977" y="779810"/>
                    <a:pt x="600611" y="763557"/>
                  </a:cubicBezTo>
                  <a:cubicBezTo>
                    <a:pt x="598525" y="753405"/>
                    <a:pt x="577608" y="746703"/>
                    <a:pt x="568480" y="745058"/>
                  </a:cubicBezTo>
                  <a:cubicBezTo>
                    <a:pt x="559374" y="743413"/>
                    <a:pt x="534842" y="743933"/>
                    <a:pt x="527532" y="739440"/>
                  </a:cubicBezTo>
                  <a:cubicBezTo>
                    <a:pt x="520222" y="734944"/>
                    <a:pt x="524765" y="712513"/>
                    <a:pt x="535977" y="689519"/>
                  </a:cubicBezTo>
                  <a:cubicBezTo>
                    <a:pt x="544031" y="674149"/>
                    <a:pt x="563338" y="653884"/>
                    <a:pt x="575666" y="634260"/>
                  </a:cubicBezTo>
                  <a:close/>
                  <a:moveTo>
                    <a:pt x="504858" y="611146"/>
                  </a:moveTo>
                  <a:cubicBezTo>
                    <a:pt x="500068" y="616112"/>
                    <a:pt x="492159" y="616269"/>
                    <a:pt x="487182" y="611490"/>
                  </a:cubicBezTo>
                  <a:cubicBezTo>
                    <a:pt x="486914" y="611201"/>
                    <a:pt x="486625" y="610900"/>
                    <a:pt x="486356" y="610582"/>
                  </a:cubicBezTo>
                  <a:cubicBezTo>
                    <a:pt x="478716" y="601554"/>
                    <a:pt x="475061" y="589832"/>
                    <a:pt x="476238" y="578078"/>
                  </a:cubicBezTo>
                  <a:cubicBezTo>
                    <a:pt x="477642" y="564796"/>
                    <a:pt x="493088" y="563029"/>
                    <a:pt x="495896" y="563029"/>
                  </a:cubicBezTo>
                  <a:cubicBezTo>
                    <a:pt x="507109" y="563029"/>
                    <a:pt x="513159" y="563471"/>
                    <a:pt x="513738" y="583094"/>
                  </a:cubicBezTo>
                  <a:cubicBezTo>
                    <a:pt x="514254" y="597341"/>
                    <a:pt x="509504" y="606811"/>
                    <a:pt x="504982" y="611265"/>
                  </a:cubicBezTo>
                  <a:close/>
                </a:path>
              </a:pathLst>
            </a:custGeom>
            <a:solidFill>
              <a:srgbClr val="285CED"/>
            </a:solidFill>
            <a:ln w="2063"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7C9B0A62-3207-3FA7-83F2-F07D7AA095AD}"/>
                </a:ext>
              </a:extLst>
            </p:cNvPr>
            <p:cNvSpPr/>
            <p:nvPr/>
          </p:nvSpPr>
          <p:spPr>
            <a:xfrm>
              <a:off x="2036455" y="-852355"/>
              <a:ext cx="140392" cy="189926"/>
            </a:xfrm>
            <a:custGeom>
              <a:avLst/>
              <a:gdLst>
                <a:gd name="connsiteX0" fmla="*/ 133915 w 502972"/>
                <a:gd name="connsiteY0" fmla="*/ 133023 h 680433"/>
                <a:gd name="connsiteX1" fmla="*/ 71326 w 502972"/>
                <a:gd name="connsiteY1" fmla="*/ 152525 h 680433"/>
                <a:gd name="connsiteX2" fmla="*/ 2397 w 502972"/>
                <a:gd name="connsiteY2" fmla="*/ 148031 h 680433"/>
                <a:gd name="connsiteX3" fmla="*/ 64140 w 502972"/>
                <a:gd name="connsiteY3" fmla="*/ 232303 h 680433"/>
                <a:gd name="connsiteX4" fmla="*/ 133915 w 502972"/>
                <a:gd name="connsiteY4" fmla="*/ 133023 h 680433"/>
                <a:gd name="connsiteX5" fmla="*/ 471951 w 502972"/>
                <a:gd name="connsiteY5" fmla="*/ 1075 h 680433"/>
                <a:gd name="connsiteX6" fmla="*/ 318193 w 502972"/>
                <a:gd name="connsiteY6" fmla="*/ 57257 h 680433"/>
                <a:gd name="connsiteX7" fmla="*/ 195864 w 502972"/>
                <a:gd name="connsiteY7" fmla="*/ 68494 h 680433"/>
                <a:gd name="connsiteX8" fmla="*/ 189855 w 502972"/>
                <a:gd name="connsiteY8" fmla="*/ 92572 h 680433"/>
                <a:gd name="connsiteX9" fmla="*/ 265475 w 502972"/>
                <a:gd name="connsiteY9" fmla="*/ 139042 h 680433"/>
                <a:gd name="connsiteX10" fmla="*/ 383302 w 502972"/>
                <a:gd name="connsiteY10" fmla="*/ 69939 h 680433"/>
                <a:gd name="connsiteX11" fmla="*/ 247488 w 502972"/>
                <a:gd name="connsiteY11" fmla="*/ 195101 h 680433"/>
                <a:gd name="connsiteX12" fmla="*/ 149980 w 502972"/>
                <a:gd name="connsiteY12" fmla="*/ 259269 h 680433"/>
                <a:gd name="connsiteX13" fmla="*/ 101805 w 502972"/>
                <a:gd name="connsiteY13" fmla="*/ 290449 h 680433"/>
                <a:gd name="connsiteX14" fmla="*/ 131871 w 502972"/>
                <a:gd name="connsiteY14" fmla="*/ 351688 h 680433"/>
                <a:gd name="connsiteX15" fmla="*/ 181244 w 502972"/>
                <a:gd name="connsiteY15" fmla="*/ 316453 h 680433"/>
                <a:gd name="connsiteX16" fmla="*/ 199230 w 502972"/>
                <a:gd name="connsiteY16" fmla="*/ 318701 h 680433"/>
                <a:gd name="connsiteX17" fmla="*/ 191218 w 502972"/>
                <a:gd name="connsiteY17" fmla="*/ 345628 h 680433"/>
                <a:gd name="connsiteX18" fmla="*/ 139016 w 502972"/>
                <a:gd name="connsiteY18" fmla="*/ 430864 h 680433"/>
                <a:gd name="connsiteX19" fmla="*/ 167533 w 502972"/>
                <a:gd name="connsiteY19" fmla="*/ 515458 h 680433"/>
                <a:gd name="connsiteX20" fmla="*/ 80887 w 502972"/>
                <a:gd name="connsiteY20" fmla="*/ 585242 h 680433"/>
                <a:gd name="connsiteX21" fmla="*/ 72379 w 502972"/>
                <a:gd name="connsiteY21" fmla="*/ 620437 h 680433"/>
                <a:gd name="connsiteX22" fmla="*/ 119501 w 502972"/>
                <a:gd name="connsiteY22" fmla="*/ 647364 h 680433"/>
                <a:gd name="connsiteX23" fmla="*/ 177878 w 502972"/>
                <a:gd name="connsiteY23" fmla="*/ 681032 h 680433"/>
                <a:gd name="connsiteX24" fmla="*/ 231712 w 502972"/>
                <a:gd name="connsiteY24" fmla="*/ 642868 h 680433"/>
                <a:gd name="connsiteX25" fmla="*/ 270988 w 502972"/>
                <a:gd name="connsiteY25" fmla="*/ 603623 h 680433"/>
                <a:gd name="connsiteX26" fmla="*/ 279971 w 502972"/>
                <a:gd name="connsiteY26" fmla="*/ 546397 h 680433"/>
                <a:gd name="connsiteX27" fmla="*/ 325978 w 502972"/>
                <a:gd name="connsiteY27" fmla="*/ 540778 h 680433"/>
                <a:gd name="connsiteX28" fmla="*/ 335663 w 502972"/>
                <a:gd name="connsiteY28" fmla="*/ 471956 h 680433"/>
                <a:gd name="connsiteX29" fmla="*/ 273032 w 502972"/>
                <a:gd name="connsiteY29" fmla="*/ 481588 h 680433"/>
                <a:gd name="connsiteX30" fmla="*/ 224856 w 502972"/>
                <a:gd name="connsiteY30" fmla="*/ 443224 h 680433"/>
                <a:gd name="connsiteX31" fmla="*/ 236090 w 502972"/>
                <a:gd name="connsiteY31" fmla="*/ 353455 h 680433"/>
                <a:gd name="connsiteX32" fmla="*/ 301178 w 502972"/>
                <a:gd name="connsiteY32" fmla="*/ 263723 h 680433"/>
                <a:gd name="connsiteX33" fmla="*/ 294426 w 502972"/>
                <a:gd name="connsiteY33" fmla="*/ 233226 h 680433"/>
                <a:gd name="connsiteX34" fmla="*/ 258970 w 502972"/>
                <a:gd name="connsiteY34" fmla="*/ 233667 h 680433"/>
                <a:gd name="connsiteX35" fmla="*/ 353917 w 502972"/>
                <a:gd name="connsiteY35" fmla="*/ 144860 h 680433"/>
                <a:gd name="connsiteX36" fmla="*/ 481822 w 502972"/>
                <a:gd name="connsiteY36" fmla="*/ 68614 h 680433"/>
                <a:gd name="connsiteX37" fmla="*/ 471910 w 502972"/>
                <a:gd name="connsiteY37" fmla="*/ 1075 h 680433"/>
                <a:gd name="connsiteX38" fmla="*/ 186923 w 502972"/>
                <a:gd name="connsiteY38" fmla="*/ 601214 h 680433"/>
                <a:gd name="connsiteX39" fmla="*/ 147647 w 502972"/>
                <a:gd name="connsiteY39" fmla="*/ 582152 h 680433"/>
                <a:gd name="connsiteX40" fmla="*/ 176804 w 502972"/>
                <a:gd name="connsiteY40" fmla="*/ 555225 h 680433"/>
                <a:gd name="connsiteX41" fmla="*/ 201481 w 502972"/>
                <a:gd name="connsiteY41" fmla="*/ 560844 h 680433"/>
                <a:gd name="connsiteX42" fmla="*/ 186882 w 502972"/>
                <a:gd name="connsiteY42" fmla="*/ 601214 h 68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02972" h="680433">
                  <a:moveTo>
                    <a:pt x="133915" y="133023"/>
                  </a:moveTo>
                  <a:cubicBezTo>
                    <a:pt x="115970" y="147589"/>
                    <a:pt x="99306" y="150357"/>
                    <a:pt x="71326" y="152525"/>
                  </a:cubicBezTo>
                  <a:cubicBezTo>
                    <a:pt x="56726" y="153647"/>
                    <a:pt x="2397" y="148031"/>
                    <a:pt x="2397" y="148031"/>
                  </a:cubicBezTo>
                  <a:cubicBezTo>
                    <a:pt x="-7226" y="188401"/>
                    <a:pt x="23005" y="233306"/>
                    <a:pt x="64140" y="232303"/>
                  </a:cubicBezTo>
                  <a:cubicBezTo>
                    <a:pt x="105295" y="231300"/>
                    <a:pt x="151860" y="118415"/>
                    <a:pt x="133915" y="133023"/>
                  </a:cubicBezTo>
                  <a:close/>
                  <a:moveTo>
                    <a:pt x="471951" y="1075"/>
                  </a:moveTo>
                  <a:cubicBezTo>
                    <a:pt x="431560" y="-2256"/>
                    <a:pt x="386647" y="37191"/>
                    <a:pt x="318193" y="57257"/>
                  </a:cubicBezTo>
                  <a:cubicBezTo>
                    <a:pt x="247984" y="77964"/>
                    <a:pt x="199272" y="60628"/>
                    <a:pt x="195864" y="68494"/>
                  </a:cubicBezTo>
                  <a:cubicBezTo>
                    <a:pt x="191218" y="75617"/>
                    <a:pt x="189091" y="84097"/>
                    <a:pt x="189855" y="92572"/>
                  </a:cubicBezTo>
                  <a:cubicBezTo>
                    <a:pt x="192891" y="114922"/>
                    <a:pt x="224526" y="150398"/>
                    <a:pt x="265475" y="139042"/>
                  </a:cubicBezTo>
                  <a:cubicBezTo>
                    <a:pt x="326061" y="122186"/>
                    <a:pt x="356375" y="71704"/>
                    <a:pt x="383302" y="69939"/>
                  </a:cubicBezTo>
                  <a:cubicBezTo>
                    <a:pt x="372068" y="95701"/>
                    <a:pt x="303615" y="149115"/>
                    <a:pt x="247488" y="195101"/>
                  </a:cubicBezTo>
                  <a:cubicBezTo>
                    <a:pt x="191363" y="241090"/>
                    <a:pt x="164435" y="250121"/>
                    <a:pt x="149980" y="259269"/>
                  </a:cubicBezTo>
                  <a:cubicBezTo>
                    <a:pt x="137942" y="266774"/>
                    <a:pt x="116549" y="275844"/>
                    <a:pt x="101805" y="290449"/>
                  </a:cubicBezTo>
                  <a:cubicBezTo>
                    <a:pt x="87081" y="305057"/>
                    <a:pt x="98233" y="346069"/>
                    <a:pt x="131871" y="351688"/>
                  </a:cubicBezTo>
                  <a:cubicBezTo>
                    <a:pt x="156650" y="355701"/>
                    <a:pt x="172262" y="322072"/>
                    <a:pt x="181244" y="316453"/>
                  </a:cubicBezTo>
                  <a:cubicBezTo>
                    <a:pt x="190247" y="310837"/>
                    <a:pt x="193614" y="313083"/>
                    <a:pt x="199230" y="318701"/>
                  </a:cubicBezTo>
                  <a:cubicBezTo>
                    <a:pt x="204868" y="324320"/>
                    <a:pt x="207263" y="342257"/>
                    <a:pt x="191218" y="345628"/>
                  </a:cubicBezTo>
                  <a:cubicBezTo>
                    <a:pt x="175153" y="349000"/>
                    <a:pt x="139016" y="387123"/>
                    <a:pt x="139016" y="430864"/>
                  </a:cubicBezTo>
                  <a:cubicBezTo>
                    <a:pt x="139016" y="474605"/>
                    <a:pt x="175400" y="503098"/>
                    <a:pt x="167533" y="515458"/>
                  </a:cubicBezTo>
                  <a:cubicBezTo>
                    <a:pt x="160264" y="526854"/>
                    <a:pt x="99967" y="572882"/>
                    <a:pt x="80887" y="585242"/>
                  </a:cubicBezTo>
                  <a:cubicBezTo>
                    <a:pt x="68084" y="593509"/>
                    <a:pt x="64511" y="602498"/>
                    <a:pt x="72379" y="620437"/>
                  </a:cubicBezTo>
                  <a:cubicBezTo>
                    <a:pt x="80246" y="638374"/>
                    <a:pt x="95940" y="638414"/>
                    <a:pt x="119501" y="647364"/>
                  </a:cubicBezTo>
                  <a:cubicBezTo>
                    <a:pt x="143084" y="656312"/>
                    <a:pt x="150910" y="677661"/>
                    <a:pt x="177878" y="681032"/>
                  </a:cubicBezTo>
                  <a:cubicBezTo>
                    <a:pt x="204868" y="684402"/>
                    <a:pt x="223886" y="656353"/>
                    <a:pt x="231712" y="642868"/>
                  </a:cubicBezTo>
                  <a:cubicBezTo>
                    <a:pt x="239539" y="629385"/>
                    <a:pt x="249739" y="632436"/>
                    <a:pt x="270988" y="603623"/>
                  </a:cubicBezTo>
                  <a:cubicBezTo>
                    <a:pt x="286723" y="582313"/>
                    <a:pt x="267601" y="548645"/>
                    <a:pt x="279971" y="546397"/>
                  </a:cubicBezTo>
                  <a:cubicBezTo>
                    <a:pt x="292340" y="544149"/>
                    <a:pt x="305783" y="547561"/>
                    <a:pt x="325978" y="540778"/>
                  </a:cubicBezTo>
                  <a:cubicBezTo>
                    <a:pt x="369817" y="526212"/>
                    <a:pt x="343489" y="468546"/>
                    <a:pt x="335663" y="471956"/>
                  </a:cubicBezTo>
                  <a:cubicBezTo>
                    <a:pt x="327837" y="475368"/>
                    <a:pt x="303305" y="479340"/>
                    <a:pt x="273032" y="481588"/>
                  </a:cubicBezTo>
                  <a:cubicBezTo>
                    <a:pt x="242760" y="483835"/>
                    <a:pt x="251020" y="464934"/>
                    <a:pt x="224856" y="443224"/>
                  </a:cubicBezTo>
                  <a:cubicBezTo>
                    <a:pt x="191218" y="415133"/>
                    <a:pt x="211558" y="388607"/>
                    <a:pt x="236090" y="353455"/>
                  </a:cubicBezTo>
                  <a:cubicBezTo>
                    <a:pt x="261902" y="316453"/>
                    <a:pt x="294426" y="296268"/>
                    <a:pt x="301178" y="263723"/>
                  </a:cubicBezTo>
                  <a:cubicBezTo>
                    <a:pt x="305184" y="243660"/>
                    <a:pt x="301178" y="232103"/>
                    <a:pt x="294426" y="233226"/>
                  </a:cubicBezTo>
                  <a:cubicBezTo>
                    <a:pt x="287673" y="234349"/>
                    <a:pt x="255604" y="243780"/>
                    <a:pt x="258970" y="233667"/>
                  </a:cubicBezTo>
                  <a:cubicBezTo>
                    <a:pt x="262357" y="223553"/>
                    <a:pt x="325855" y="167293"/>
                    <a:pt x="353917" y="144860"/>
                  </a:cubicBezTo>
                  <a:cubicBezTo>
                    <a:pt x="381980" y="122427"/>
                    <a:pt x="444859" y="87715"/>
                    <a:pt x="481822" y="68614"/>
                  </a:cubicBezTo>
                  <a:cubicBezTo>
                    <a:pt x="512300" y="52683"/>
                    <a:pt x="512300" y="4446"/>
                    <a:pt x="471910" y="1075"/>
                  </a:cubicBezTo>
                  <a:close/>
                  <a:moveTo>
                    <a:pt x="186923" y="601214"/>
                  </a:moveTo>
                  <a:cubicBezTo>
                    <a:pt x="170093" y="606833"/>
                    <a:pt x="145438" y="590860"/>
                    <a:pt x="147647" y="582152"/>
                  </a:cubicBezTo>
                  <a:cubicBezTo>
                    <a:pt x="149857" y="573445"/>
                    <a:pt x="166728" y="559721"/>
                    <a:pt x="176804" y="555225"/>
                  </a:cubicBezTo>
                  <a:cubicBezTo>
                    <a:pt x="186882" y="550732"/>
                    <a:pt x="198590" y="551654"/>
                    <a:pt x="201481" y="560844"/>
                  </a:cubicBezTo>
                  <a:cubicBezTo>
                    <a:pt x="208192" y="582152"/>
                    <a:pt x="203690" y="595595"/>
                    <a:pt x="186882" y="601214"/>
                  </a:cubicBezTo>
                  <a:close/>
                </a:path>
              </a:pathLst>
            </a:custGeom>
            <a:solidFill>
              <a:srgbClr val="285CED"/>
            </a:solidFill>
            <a:ln w="2063"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7F811868-118C-0253-8863-EC918185EA6F}"/>
                </a:ext>
              </a:extLst>
            </p:cNvPr>
            <p:cNvSpPr/>
            <p:nvPr/>
          </p:nvSpPr>
          <p:spPr>
            <a:xfrm>
              <a:off x="2196968" y="-863734"/>
              <a:ext cx="195243" cy="199859"/>
            </a:xfrm>
            <a:custGeom>
              <a:avLst/>
              <a:gdLst>
                <a:gd name="connsiteX0" fmla="*/ 161063 w 699483"/>
                <a:gd name="connsiteY0" fmla="*/ 117365 h 716020"/>
                <a:gd name="connsiteX1" fmla="*/ 240379 w 699483"/>
                <a:gd name="connsiteY1" fmla="*/ 69531 h 716020"/>
                <a:gd name="connsiteX2" fmla="*/ 270652 w 699483"/>
                <a:gd name="connsiteY2" fmla="*/ 117004 h 716020"/>
                <a:gd name="connsiteX3" fmla="*/ 197138 w 699483"/>
                <a:gd name="connsiteY3" fmla="*/ 204485 h 716020"/>
                <a:gd name="connsiteX4" fmla="*/ 207256 w 699483"/>
                <a:gd name="connsiteY4" fmla="*/ 239278 h 716020"/>
                <a:gd name="connsiteX5" fmla="*/ 211593 w 699483"/>
                <a:gd name="connsiteY5" fmla="*/ 256373 h 716020"/>
                <a:gd name="connsiteX6" fmla="*/ 216776 w 699483"/>
                <a:gd name="connsiteY6" fmla="*/ 259468 h 716020"/>
                <a:gd name="connsiteX7" fmla="*/ 216776 w 699483"/>
                <a:gd name="connsiteY7" fmla="*/ 259463 h 716020"/>
                <a:gd name="connsiteX8" fmla="*/ 290289 w 699483"/>
                <a:gd name="connsiteY8" fmla="*/ 173666 h 716020"/>
                <a:gd name="connsiteX9" fmla="*/ 348088 w 699483"/>
                <a:gd name="connsiteY9" fmla="*/ 157615 h 716020"/>
                <a:gd name="connsiteX10" fmla="*/ 346601 w 699483"/>
                <a:gd name="connsiteY10" fmla="*/ 129203 h 716020"/>
                <a:gd name="connsiteX11" fmla="*/ 325662 w 699483"/>
                <a:gd name="connsiteY11" fmla="*/ 115720 h 716020"/>
                <a:gd name="connsiteX12" fmla="*/ 363059 w 699483"/>
                <a:gd name="connsiteY12" fmla="*/ 85823 h 716020"/>
                <a:gd name="connsiteX13" fmla="*/ 360416 w 699483"/>
                <a:gd name="connsiteY13" fmla="*/ 54601 h 716020"/>
                <a:gd name="connsiteX14" fmla="*/ 360416 w 699483"/>
                <a:gd name="connsiteY14" fmla="*/ 14753 h 716020"/>
                <a:gd name="connsiteX15" fmla="*/ 411483 w 699483"/>
                <a:gd name="connsiteY15" fmla="*/ 2996 h 716020"/>
                <a:gd name="connsiteX16" fmla="*/ 443840 w 699483"/>
                <a:gd name="connsiteY16" fmla="*/ 45411 h 716020"/>
                <a:gd name="connsiteX17" fmla="*/ 463107 w 699483"/>
                <a:gd name="connsiteY17" fmla="*/ 57452 h 716020"/>
                <a:gd name="connsiteX18" fmla="*/ 524849 w 699483"/>
                <a:gd name="connsiteY18" fmla="*/ 46214 h 716020"/>
                <a:gd name="connsiteX19" fmla="*/ 606189 w 699483"/>
                <a:gd name="connsiteY19" fmla="*/ 52394 h 716020"/>
                <a:gd name="connsiteX20" fmla="*/ 529145 w 699483"/>
                <a:gd name="connsiteY20" fmla="*/ 145695 h 716020"/>
                <a:gd name="connsiteX21" fmla="*/ 430604 w 699483"/>
                <a:gd name="connsiteY21" fmla="*/ 217287 h 716020"/>
                <a:gd name="connsiteX22" fmla="*/ 428911 w 699483"/>
                <a:gd name="connsiteY22" fmla="*/ 235224 h 716020"/>
                <a:gd name="connsiteX23" fmla="*/ 424409 w 699483"/>
                <a:gd name="connsiteY23" fmla="*/ 257657 h 716020"/>
                <a:gd name="connsiteX24" fmla="*/ 380653 w 699483"/>
                <a:gd name="connsiteY24" fmla="*/ 308142 h 716020"/>
                <a:gd name="connsiteX25" fmla="*/ 404730 w 699483"/>
                <a:gd name="connsiteY25" fmla="*/ 313197 h 716020"/>
                <a:gd name="connsiteX26" fmla="*/ 438224 w 699483"/>
                <a:gd name="connsiteY26" fmla="*/ 292450 h 716020"/>
                <a:gd name="connsiteX27" fmla="*/ 473019 w 699483"/>
                <a:gd name="connsiteY27" fmla="*/ 337878 h 716020"/>
                <a:gd name="connsiteX28" fmla="*/ 401777 w 699483"/>
                <a:gd name="connsiteY28" fmla="*/ 423875 h 716020"/>
                <a:gd name="connsiteX29" fmla="*/ 407745 w 699483"/>
                <a:gd name="connsiteY29" fmla="*/ 447953 h 716020"/>
                <a:gd name="connsiteX30" fmla="*/ 441032 w 699483"/>
                <a:gd name="connsiteY30" fmla="*/ 454695 h 716020"/>
                <a:gd name="connsiteX31" fmla="*/ 465110 w 699483"/>
                <a:gd name="connsiteY31" fmla="*/ 482183 h 716020"/>
                <a:gd name="connsiteX32" fmla="*/ 462879 w 699483"/>
                <a:gd name="connsiteY32" fmla="*/ 619026 h 716020"/>
                <a:gd name="connsiteX33" fmla="*/ 516941 w 699483"/>
                <a:gd name="connsiteY33" fmla="*/ 631948 h 716020"/>
                <a:gd name="connsiteX34" fmla="*/ 566686 w 699483"/>
                <a:gd name="connsiteY34" fmla="*/ 620149 h 716020"/>
                <a:gd name="connsiteX35" fmla="*/ 551364 w 699483"/>
                <a:gd name="connsiteY35" fmla="*/ 524239 h 716020"/>
                <a:gd name="connsiteX36" fmla="*/ 548349 w 699483"/>
                <a:gd name="connsiteY36" fmla="*/ 442013 h 716020"/>
                <a:gd name="connsiteX37" fmla="*/ 630638 w 699483"/>
                <a:gd name="connsiteY37" fmla="*/ 552650 h 716020"/>
                <a:gd name="connsiteX38" fmla="*/ 681498 w 699483"/>
                <a:gd name="connsiteY38" fmla="*/ 594546 h 716020"/>
                <a:gd name="connsiteX39" fmla="*/ 690708 w 699483"/>
                <a:gd name="connsiteY39" fmla="*/ 648200 h 716020"/>
                <a:gd name="connsiteX40" fmla="*/ 568937 w 699483"/>
                <a:gd name="connsiteY40" fmla="*/ 692944 h 716020"/>
                <a:gd name="connsiteX41" fmla="*/ 421167 w 699483"/>
                <a:gd name="connsiteY41" fmla="*/ 715697 h 716020"/>
                <a:gd name="connsiteX42" fmla="*/ 374788 w 699483"/>
                <a:gd name="connsiteY42" fmla="*/ 657751 h 716020"/>
                <a:gd name="connsiteX43" fmla="*/ 394859 w 699483"/>
                <a:gd name="connsiteY43" fmla="*/ 509673 h 716020"/>
                <a:gd name="connsiteX44" fmla="*/ 402892 w 699483"/>
                <a:gd name="connsiteY44" fmla="*/ 470425 h 716020"/>
                <a:gd name="connsiteX45" fmla="*/ 382820 w 699483"/>
                <a:gd name="connsiteY45" fmla="*/ 471509 h 716020"/>
                <a:gd name="connsiteX46" fmla="*/ 280728 w 699483"/>
                <a:gd name="connsiteY46" fmla="*/ 585598 h 716020"/>
                <a:gd name="connsiteX47" fmla="*/ 146650 w 699483"/>
                <a:gd name="connsiteY47" fmla="*/ 699244 h 716020"/>
                <a:gd name="connsiteX48" fmla="*/ 106217 w 699483"/>
                <a:gd name="connsiteY48" fmla="*/ 680182 h 716020"/>
                <a:gd name="connsiteX49" fmla="*/ 109584 w 699483"/>
                <a:gd name="connsiteY49" fmla="*/ 648762 h 716020"/>
                <a:gd name="connsiteX50" fmla="*/ 243683 w 699483"/>
                <a:gd name="connsiteY50" fmla="*/ 534913 h 716020"/>
                <a:gd name="connsiteX51" fmla="*/ 369935 w 699483"/>
                <a:gd name="connsiteY51" fmla="*/ 393576 h 716020"/>
                <a:gd name="connsiteX52" fmla="*/ 357050 w 699483"/>
                <a:gd name="connsiteY52" fmla="*/ 382141 h 716020"/>
                <a:gd name="connsiteX53" fmla="*/ 311558 w 699483"/>
                <a:gd name="connsiteY53" fmla="*/ 391892 h 716020"/>
                <a:gd name="connsiteX54" fmla="*/ 319591 w 699483"/>
                <a:gd name="connsiteY54" fmla="*/ 341768 h 716020"/>
                <a:gd name="connsiteX55" fmla="*/ 328946 w 699483"/>
                <a:gd name="connsiteY55" fmla="*/ 318976 h 716020"/>
                <a:gd name="connsiteX56" fmla="*/ 312653 w 699483"/>
                <a:gd name="connsiteY56" fmla="*/ 289241 h 716020"/>
                <a:gd name="connsiteX57" fmla="*/ 404090 w 699483"/>
                <a:gd name="connsiteY57" fmla="*/ 198947 h 716020"/>
                <a:gd name="connsiteX58" fmla="*/ 501205 w 699483"/>
                <a:gd name="connsiteY58" fmla="*/ 104724 h 716020"/>
                <a:gd name="connsiteX59" fmla="*/ 475187 w 699483"/>
                <a:gd name="connsiteY59" fmla="*/ 105447 h 716020"/>
                <a:gd name="connsiteX60" fmla="*/ 380942 w 699483"/>
                <a:gd name="connsiteY60" fmla="*/ 181691 h 716020"/>
                <a:gd name="connsiteX61" fmla="*/ 349141 w 699483"/>
                <a:gd name="connsiteY61" fmla="*/ 197222 h 716020"/>
                <a:gd name="connsiteX62" fmla="*/ 295658 w 699483"/>
                <a:gd name="connsiteY62" fmla="*/ 225073 h 716020"/>
                <a:gd name="connsiteX63" fmla="*/ 272262 w 699483"/>
                <a:gd name="connsiteY63" fmla="*/ 316126 h 716020"/>
                <a:gd name="connsiteX64" fmla="*/ 249816 w 699483"/>
                <a:gd name="connsiteY64" fmla="*/ 334627 h 716020"/>
                <a:gd name="connsiteX65" fmla="*/ 202879 w 699483"/>
                <a:gd name="connsiteY65" fmla="*/ 305853 h 716020"/>
                <a:gd name="connsiteX66" fmla="*/ 186834 w 699483"/>
                <a:gd name="connsiteY66" fmla="*/ 324554 h 716020"/>
                <a:gd name="connsiteX67" fmla="*/ 152576 w 699483"/>
                <a:gd name="connsiteY67" fmla="*/ 339684 h 716020"/>
                <a:gd name="connsiteX68" fmla="*/ 118938 w 699483"/>
                <a:gd name="connsiteY68" fmla="*/ 329049 h 716020"/>
                <a:gd name="connsiteX69" fmla="*/ 100952 w 699483"/>
                <a:gd name="connsiteY69" fmla="*/ 465891 h 716020"/>
                <a:gd name="connsiteX70" fmla="*/ 93683 w 699483"/>
                <a:gd name="connsiteY70" fmla="*/ 642460 h 716020"/>
                <a:gd name="connsiteX71" fmla="*/ 50443 w 699483"/>
                <a:gd name="connsiteY71" fmla="*/ 688449 h 716020"/>
                <a:gd name="connsiteX72" fmla="*/ 3877 w 699483"/>
                <a:gd name="connsiteY72" fmla="*/ 662084 h 716020"/>
                <a:gd name="connsiteX73" fmla="*/ 29132 w 699483"/>
                <a:gd name="connsiteY73" fmla="*/ 508990 h 716020"/>
                <a:gd name="connsiteX74" fmla="*/ 54387 w 699483"/>
                <a:gd name="connsiteY74" fmla="*/ 343535 h 716020"/>
                <a:gd name="connsiteX75" fmla="*/ 30288 w 699483"/>
                <a:gd name="connsiteY75" fmla="*/ 285187 h 716020"/>
                <a:gd name="connsiteX76" fmla="*/ 74066 w 699483"/>
                <a:gd name="connsiteY76" fmla="*/ 285187 h 716020"/>
                <a:gd name="connsiteX77" fmla="*/ 121746 w 699483"/>
                <a:gd name="connsiteY77" fmla="*/ 304849 h 716020"/>
                <a:gd name="connsiteX78" fmla="*/ 138617 w 699483"/>
                <a:gd name="connsiteY78" fmla="*/ 279048 h 716020"/>
                <a:gd name="connsiteX79" fmla="*/ 118545 w 699483"/>
                <a:gd name="connsiteY79" fmla="*/ 219574 h 716020"/>
                <a:gd name="connsiteX80" fmla="*/ 147166 w 699483"/>
                <a:gd name="connsiteY80" fmla="*/ 193209 h 716020"/>
                <a:gd name="connsiteX81" fmla="*/ 157842 w 699483"/>
                <a:gd name="connsiteY81" fmla="*/ 171340 h 716020"/>
                <a:gd name="connsiteX82" fmla="*/ 122510 w 699483"/>
                <a:gd name="connsiteY82" fmla="*/ 178643 h 716020"/>
                <a:gd name="connsiteX83" fmla="*/ 76461 w 699483"/>
                <a:gd name="connsiteY83" fmla="*/ 196580 h 716020"/>
                <a:gd name="connsiteX84" fmla="*/ 59652 w 699483"/>
                <a:gd name="connsiteY84" fmla="*/ 144975 h 716020"/>
                <a:gd name="connsiteX85" fmla="*/ 161063 w 699483"/>
                <a:gd name="connsiteY85" fmla="*/ 117365 h 71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99483" h="716020">
                  <a:moveTo>
                    <a:pt x="161063" y="117365"/>
                  </a:moveTo>
                  <a:cubicBezTo>
                    <a:pt x="194784" y="102437"/>
                    <a:pt x="218470" y="80566"/>
                    <a:pt x="240379" y="69531"/>
                  </a:cubicBezTo>
                  <a:cubicBezTo>
                    <a:pt x="260450" y="59336"/>
                    <a:pt x="291177" y="95654"/>
                    <a:pt x="270652" y="117004"/>
                  </a:cubicBezTo>
                  <a:cubicBezTo>
                    <a:pt x="243724" y="145094"/>
                    <a:pt x="195507" y="167486"/>
                    <a:pt x="197138" y="204485"/>
                  </a:cubicBezTo>
                  <a:cubicBezTo>
                    <a:pt x="197779" y="218049"/>
                    <a:pt x="204779" y="229928"/>
                    <a:pt x="207256" y="239278"/>
                  </a:cubicBezTo>
                  <a:cubicBezTo>
                    <a:pt x="209157" y="244852"/>
                    <a:pt x="210602" y="250571"/>
                    <a:pt x="211593" y="256373"/>
                  </a:cubicBezTo>
                  <a:cubicBezTo>
                    <a:pt x="212151" y="258652"/>
                    <a:pt x="214484" y="260037"/>
                    <a:pt x="216776" y="259468"/>
                  </a:cubicBezTo>
                  <a:cubicBezTo>
                    <a:pt x="216776" y="259468"/>
                    <a:pt x="216776" y="259463"/>
                    <a:pt x="216776" y="259463"/>
                  </a:cubicBezTo>
                  <a:cubicBezTo>
                    <a:pt x="230818" y="251077"/>
                    <a:pt x="256919" y="198427"/>
                    <a:pt x="290289" y="173666"/>
                  </a:cubicBezTo>
                  <a:cubicBezTo>
                    <a:pt x="313892" y="156290"/>
                    <a:pt x="335760" y="173666"/>
                    <a:pt x="348088" y="157615"/>
                  </a:cubicBezTo>
                  <a:cubicBezTo>
                    <a:pt x="358578" y="144172"/>
                    <a:pt x="355398" y="132012"/>
                    <a:pt x="346601" y="129203"/>
                  </a:cubicBezTo>
                  <a:cubicBezTo>
                    <a:pt x="333447" y="124990"/>
                    <a:pt x="323411" y="126393"/>
                    <a:pt x="325662" y="115720"/>
                  </a:cubicBezTo>
                  <a:cubicBezTo>
                    <a:pt x="327892" y="105044"/>
                    <a:pt x="356533" y="98905"/>
                    <a:pt x="363059" y="85823"/>
                  </a:cubicBezTo>
                  <a:cubicBezTo>
                    <a:pt x="368448" y="75028"/>
                    <a:pt x="369419" y="69531"/>
                    <a:pt x="360416" y="54601"/>
                  </a:cubicBezTo>
                  <a:cubicBezTo>
                    <a:pt x="351433" y="39673"/>
                    <a:pt x="349223" y="25427"/>
                    <a:pt x="360416" y="14753"/>
                  </a:cubicBezTo>
                  <a:cubicBezTo>
                    <a:pt x="375882" y="145"/>
                    <a:pt x="401013" y="-1300"/>
                    <a:pt x="411483" y="2996"/>
                  </a:cubicBezTo>
                  <a:cubicBezTo>
                    <a:pt x="421973" y="7289"/>
                    <a:pt x="443593" y="22619"/>
                    <a:pt x="443840" y="45411"/>
                  </a:cubicBezTo>
                  <a:cubicBezTo>
                    <a:pt x="443840" y="56849"/>
                    <a:pt x="448549" y="60581"/>
                    <a:pt x="463107" y="57452"/>
                  </a:cubicBezTo>
                  <a:cubicBezTo>
                    <a:pt x="473349" y="55204"/>
                    <a:pt x="494907" y="50710"/>
                    <a:pt x="524849" y="46214"/>
                  </a:cubicBezTo>
                  <a:cubicBezTo>
                    <a:pt x="554812" y="41721"/>
                    <a:pt x="604475" y="35780"/>
                    <a:pt x="606189" y="52394"/>
                  </a:cubicBezTo>
                  <a:cubicBezTo>
                    <a:pt x="609575" y="84498"/>
                    <a:pt x="565736" y="112991"/>
                    <a:pt x="529145" y="145695"/>
                  </a:cubicBezTo>
                  <a:cubicBezTo>
                    <a:pt x="498604" y="172564"/>
                    <a:pt x="465605" y="196532"/>
                    <a:pt x="430604" y="217287"/>
                  </a:cubicBezTo>
                  <a:cubicBezTo>
                    <a:pt x="421043" y="222906"/>
                    <a:pt x="422881" y="229327"/>
                    <a:pt x="428911" y="235224"/>
                  </a:cubicBezTo>
                  <a:cubicBezTo>
                    <a:pt x="434940" y="241124"/>
                    <a:pt x="432236" y="249271"/>
                    <a:pt x="424409" y="257657"/>
                  </a:cubicBezTo>
                  <a:cubicBezTo>
                    <a:pt x="409232" y="273910"/>
                    <a:pt x="378691" y="300356"/>
                    <a:pt x="380653" y="308142"/>
                  </a:cubicBezTo>
                  <a:cubicBezTo>
                    <a:pt x="382304" y="314883"/>
                    <a:pt x="395995" y="313197"/>
                    <a:pt x="404730" y="313197"/>
                  </a:cubicBezTo>
                  <a:cubicBezTo>
                    <a:pt x="425338" y="313197"/>
                    <a:pt x="419722" y="295260"/>
                    <a:pt x="438224" y="292450"/>
                  </a:cubicBezTo>
                  <a:cubicBezTo>
                    <a:pt x="461579" y="288919"/>
                    <a:pt x="477520" y="324995"/>
                    <a:pt x="473019" y="337878"/>
                  </a:cubicBezTo>
                  <a:cubicBezTo>
                    <a:pt x="462116" y="369258"/>
                    <a:pt x="406217" y="407461"/>
                    <a:pt x="401777" y="423875"/>
                  </a:cubicBezTo>
                  <a:cubicBezTo>
                    <a:pt x="397317" y="440287"/>
                    <a:pt x="394260" y="446308"/>
                    <a:pt x="407745" y="447953"/>
                  </a:cubicBezTo>
                  <a:cubicBezTo>
                    <a:pt x="421250" y="449598"/>
                    <a:pt x="433206" y="450199"/>
                    <a:pt x="441032" y="454695"/>
                  </a:cubicBezTo>
                  <a:cubicBezTo>
                    <a:pt x="455198" y="462720"/>
                    <a:pt x="463478" y="467013"/>
                    <a:pt x="465110" y="482183"/>
                  </a:cubicBezTo>
                  <a:cubicBezTo>
                    <a:pt x="471305" y="537561"/>
                    <a:pt x="449065" y="598558"/>
                    <a:pt x="462879" y="619026"/>
                  </a:cubicBezTo>
                  <a:cubicBezTo>
                    <a:pt x="472998" y="634193"/>
                    <a:pt x="500442" y="631948"/>
                    <a:pt x="516941" y="631948"/>
                  </a:cubicBezTo>
                  <a:cubicBezTo>
                    <a:pt x="533440" y="631948"/>
                    <a:pt x="563526" y="634515"/>
                    <a:pt x="566686" y="620149"/>
                  </a:cubicBezTo>
                  <a:cubicBezTo>
                    <a:pt x="571703" y="597155"/>
                    <a:pt x="554647" y="547915"/>
                    <a:pt x="551364" y="524239"/>
                  </a:cubicBezTo>
                  <a:cubicBezTo>
                    <a:pt x="548060" y="500562"/>
                    <a:pt x="545334" y="452447"/>
                    <a:pt x="548349" y="442013"/>
                  </a:cubicBezTo>
                  <a:cubicBezTo>
                    <a:pt x="559376" y="460313"/>
                    <a:pt x="603422" y="522272"/>
                    <a:pt x="630638" y="552650"/>
                  </a:cubicBezTo>
                  <a:cubicBezTo>
                    <a:pt x="642449" y="565732"/>
                    <a:pt x="662067" y="588568"/>
                    <a:pt x="681498" y="594546"/>
                  </a:cubicBezTo>
                  <a:cubicBezTo>
                    <a:pt x="700930" y="600525"/>
                    <a:pt x="706959" y="635840"/>
                    <a:pt x="690708" y="648200"/>
                  </a:cubicBezTo>
                  <a:cubicBezTo>
                    <a:pt x="672082" y="662325"/>
                    <a:pt x="590825" y="687326"/>
                    <a:pt x="568937" y="692944"/>
                  </a:cubicBezTo>
                  <a:cubicBezTo>
                    <a:pt x="542691" y="699686"/>
                    <a:pt x="459410" y="722319"/>
                    <a:pt x="421167" y="715697"/>
                  </a:cubicBezTo>
                  <a:cubicBezTo>
                    <a:pt x="400600" y="712126"/>
                    <a:pt x="375924" y="691941"/>
                    <a:pt x="374788" y="657751"/>
                  </a:cubicBezTo>
                  <a:cubicBezTo>
                    <a:pt x="374230" y="640134"/>
                    <a:pt x="388892" y="563565"/>
                    <a:pt x="394859" y="509673"/>
                  </a:cubicBezTo>
                  <a:cubicBezTo>
                    <a:pt x="397069" y="490208"/>
                    <a:pt x="404420" y="473555"/>
                    <a:pt x="402892" y="470425"/>
                  </a:cubicBezTo>
                  <a:cubicBezTo>
                    <a:pt x="398886" y="463643"/>
                    <a:pt x="388644" y="467013"/>
                    <a:pt x="382820" y="471509"/>
                  </a:cubicBezTo>
                  <a:cubicBezTo>
                    <a:pt x="376998" y="476003"/>
                    <a:pt x="311972" y="553734"/>
                    <a:pt x="280728" y="585598"/>
                  </a:cubicBezTo>
                  <a:cubicBezTo>
                    <a:pt x="233028" y="634193"/>
                    <a:pt x="171409" y="688690"/>
                    <a:pt x="146650" y="699244"/>
                  </a:cubicBezTo>
                  <a:cubicBezTo>
                    <a:pt x="131307" y="705746"/>
                    <a:pt x="107333" y="698121"/>
                    <a:pt x="106217" y="680182"/>
                  </a:cubicBezTo>
                  <a:cubicBezTo>
                    <a:pt x="105701" y="671475"/>
                    <a:pt x="102191" y="661041"/>
                    <a:pt x="109584" y="648762"/>
                  </a:cubicBezTo>
                  <a:cubicBezTo>
                    <a:pt x="120342" y="631064"/>
                    <a:pt x="156727" y="616658"/>
                    <a:pt x="243683" y="534913"/>
                  </a:cubicBezTo>
                  <a:cubicBezTo>
                    <a:pt x="319942" y="463201"/>
                    <a:pt x="365929" y="401603"/>
                    <a:pt x="369935" y="393576"/>
                  </a:cubicBezTo>
                  <a:cubicBezTo>
                    <a:pt x="377968" y="377845"/>
                    <a:pt x="364318" y="376762"/>
                    <a:pt x="357050" y="382141"/>
                  </a:cubicBezTo>
                  <a:cubicBezTo>
                    <a:pt x="340984" y="394179"/>
                    <a:pt x="324939" y="399356"/>
                    <a:pt x="311558" y="391892"/>
                  </a:cubicBezTo>
                  <a:cubicBezTo>
                    <a:pt x="298198" y="384428"/>
                    <a:pt x="307552" y="355253"/>
                    <a:pt x="319591" y="341768"/>
                  </a:cubicBezTo>
                  <a:cubicBezTo>
                    <a:pt x="331630" y="328286"/>
                    <a:pt x="336772" y="322347"/>
                    <a:pt x="328946" y="318976"/>
                  </a:cubicBezTo>
                  <a:cubicBezTo>
                    <a:pt x="314614" y="312796"/>
                    <a:pt x="297702" y="308703"/>
                    <a:pt x="312653" y="289241"/>
                  </a:cubicBezTo>
                  <a:cubicBezTo>
                    <a:pt x="327582" y="269778"/>
                    <a:pt x="385505" y="217729"/>
                    <a:pt x="404090" y="198947"/>
                  </a:cubicBezTo>
                  <a:cubicBezTo>
                    <a:pt x="444522" y="158177"/>
                    <a:pt x="509713" y="113230"/>
                    <a:pt x="501205" y="104724"/>
                  </a:cubicBezTo>
                  <a:cubicBezTo>
                    <a:pt x="497200" y="100711"/>
                    <a:pt x="485471" y="99667"/>
                    <a:pt x="475187" y="105447"/>
                  </a:cubicBezTo>
                  <a:cubicBezTo>
                    <a:pt x="454434" y="117165"/>
                    <a:pt x="429943" y="128841"/>
                    <a:pt x="380942" y="181691"/>
                  </a:cubicBezTo>
                  <a:cubicBezTo>
                    <a:pt x="372868" y="190922"/>
                    <a:pt x="361386" y="196516"/>
                    <a:pt x="349141" y="197222"/>
                  </a:cubicBezTo>
                  <a:cubicBezTo>
                    <a:pt x="334170" y="198708"/>
                    <a:pt x="312074" y="208459"/>
                    <a:pt x="295658" y="225073"/>
                  </a:cubicBezTo>
                  <a:cubicBezTo>
                    <a:pt x="268896" y="252161"/>
                    <a:pt x="270775" y="301320"/>
                    <a:pt x="272262" y="316126"/>
                  </a:cubicBezTo>
                  <a:cubicBezTo>
                    <a:pt x="273749" y="330934"/>
                    <a:pt x="261256" y="338158"/>
                    <a:pt x="249816" y="334627"/>
                  </a:cubicBezTo>
                  <a:cubicBezTo>
                    <a:pt x="226255" y="327324"/>
                    <a:pt x="218470" y="311271"/>
                    <a:pt x="202879" y="305853"/>
                  </a:cubicBezTo>
                  <a:cubicBezTo>
                    <a:pt x="193690" y="302643"/>
                    <a:pt x="191480" y="309585"/>
                    <a:pt x="186834" y="324554"/>
                  </a:cubicBezTo>
                  <a:cubicBezTo>
                    <a:pt x="182167" y="339523"/>
                    <a:pt x="164553" y="347148"/>
                    <a:pt x="152576" y="339684"/>
                  </a:cubicBezTo>
                  <a:cubicBezTo>
                    <a:pt x="140620" y="332218"/>
                    <a:pt x="128499" y="317490"/>
                    <a:pt x="118938" y="329049"/>
                  </a:cubicBezTo>
                  <a:cubicBezTo>
                    <a:pt x="108262" y="341929"/>
                    <a:pt x="100952" y="426965"/>
                    <a:pt x="100952" y="465891"/>
                  </a:cubicBezTo>
                  <a:cubicBezTo>
                    <a:pt x="100952" y="504816"/>
                    <a:pt x="102088" y="606103"/>
                    <a:pt x="93683" y="642460"/>
                  </a:cubicBezTo>
                  <a:cubicBezTo>
                    <a:pt x="85300" y="678818"/>
                    <a:pt x="60974" y="688449"/>
                    <a:pt x="50443" y="688449"/>
                  </a:cubicBezTo>
                  <a:cubicBezTo>
                    <a:pt x="39932" y="688449"/>
                    <a:pt x="13645" y="679982"/>
                    <a:pt x="3877" y="662084"/>
                  </a:cubicBezTo>
                  <a:cubicBezTo>
                    <a:pt x="-9008" y="638328"/>
                    <a:pt x="19613" y="552933"/>
                    <a:pt x="29132" y="508990"/>
                  </a:cubicBezTo>
                  <a:cubicBezTo>
                    <a:pt x="39251" y="462439"/>
                    <a:pt x="54387" y="358463"/>
                    <a:pt x="54387" y="343535"/>
                  </a:cubicBezTo>
                  <a:cubicBezTo>
                    <a:pt x="54387" y="328608"/>
                    <a:pt x="22999" y="302001"/>
                    <a:pt x="30288" y="285187"/>
                  </a:cubicBezTo>
                  <a:cubicBezTo>
                    <a:pt x="34315" y="276358"/>
                    <a:pt x="60603" y="279207"/>
                    <a:pt x="74066" y="285187"/>
                  </a:cubicBezTo>
                  <a:cubicBezTo>
                    <a:pt x="87509" y="291166"/>
                    <a:pt x="108303" y="301479"/>
                    <a:pt x="121746" y="304849"/>
                  </a:cubicBezTo>
                  <a:cubicBezTo>
                    <a:pt x="139174" y="309184"/>
                    <a:pt x="140248" y="292489"/>
                    <a:pt x="138617" y="279048"/>
                  </a:cubicBezTo>
                  <a:cubicBezTo>
                    <a:pt x="136284" y="260667"/>
                    <a:pt x="113920" y="236027"/>
                    <a:pt x="118545" y="219574"/>
                  </a:cubicBezTo>
                  <a:cubicBezTo>
                    <a:pt x="123150" y="203121"/>
                    <a:pt x="138245" y="196702"/>
                    <a:pt x="147166" y="193209"/>
                  </a:cubicBezTo>
                  <a:cubicBezTo>
                    <a:pt x="160093" y="188154"/>
                    <a:pt x="163541" y="178001"/>
                    <a:pt x="157842" y="171340"/>
                  </a:cubicBezTo>
                  <a:cubicBezTo>
                    <a:pt x="151089" y="163515"/>
                    <a:pt x="134487" y="169653"/>
                    <a:pt x="122510" y="178643"/>
                  </a:cubicBezTo>
                  <a:cubicBezTo>
                    <a:pt x="110554" y="187632"/>
                    <a:pt x="88831" y="206091"/>
                    <a:pt x="76461" y="196580"/>
                  </a:cubicBezTo>
                  <a:cubicBezTo>
                    <a:pt x="33076" y="163032"/>
                    <a:pt x="46808" y="145817"/>
                    <a:pt x="59652" y="144975"/>
                  </a:cubicBezTo>
                  <a:cubicBezTo>
                    <a:pt x="76957" y="143930"/>
                    <a:pt x="126330" y="132693"/>
                    <a:pt x="161063" y="117365"/>
                  </a:cubicBezTo>
                  <a:close/>
                </a:path>
              </a:pathLst>
            </a:custGeom>
            <a:solidFill>
              <a:srgbClr val="285CED"/>
            </a:solidFill>
            <a:ln w="2063"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499B5569-DE16-BE80-0D91-88958FE19859}"/>
                </a:ext>
              </a:extLst>
            </p:cNvPr>
            <p:cNvSpPr/>
            <p:nvPr/>
          </p:nvSpPr>
          <p:spPr>
            <a:xfrm>
              <a:off x="1268088" y="-590542"/>
              <a:ext cx="41079" cy="40506"/>
            </a:xfrm>
            <a:custGeom>
              <a:avLst/>
              <a:gdLst>
                <a:gd name="connsiteX0" fmla="*/ 23273 w 147170"/>
                <a:gd name="connsiteY0" fmla="*/ 27974 h 145117"/>
                <a:gd name="connsiteX1" fmla="*/ 10057 w 147170"/>
                <a:gd name="connsiteY1" fmla="*/ 9312 h 145117"/>
                <a:gd name="connsiteX2" fmla="*/ 1797 w 147170"/>
                <a:gd name="connsiteY2" fmla="*/ 9112 h 145117"/>
                <a:gd name="connsiteX3" fmla="*/ 599 w 147170"/>
                <a:gd name="connsiteY3" fmla="*/ 7708 h 145117"/>
                <a:gd name="connsiteX4" fmla="*/ 599 w 147170"/>
                <a:gd name="connsiteY4" fmla="*/ 2490 h 145117"/>
                <a:gd name="connsiteX5" fmla="*/ 1797 w 147170"/>
                <a:gd name="connsiteY5" fmla="*/ 1287 h 145117"/>
                <a:gd name="connsiteX6" fmla="*/ 7414 w 147170"/>
                <a:gd name="connsiteY6" fmla="*/ 1487 h 145117"/>
                <a:gd name="connsiteX7" fmla="*/ 21662 w 147170"/>
                <a:gd name="connsiteY7" fmla="*/ 1889 h 145117"/>
                <a:gd name="connsiteX8" fmla="*/ 35167 w 147170"/>
                <a:gd name="connsiteY8" fmla="*/ 1487 h 145117"/>
                <a:gd name="connsiteX9" fmla="*/ 40969 w 147170"/>
                <a:gd name="connsiteY9" fmla="*/ 4096 h 145117"/>
                <a:gd name="connsiteX10" fmla="*/ 83136 w 147170"/>
                <a:gd name="connsiteY10" fmla="*/ 58671 h 145117"/>
                <a:gd name="connsiteX11" fmla="*/ 124085 w 147170"/>
                <a:gd name="connsiteY11" fmla="*/ 109476 h 145117"/>
                <a:gd name="connsiteX12" fmla="*/ 124890 w 147170"/>
                <a:gd name="connsiteY12" fmla="*/ 109476 h 145117"/>
                <a:gd name="connsiteX13" fmla="*/ 124890 w 147170"/>
                <a:gd name="connsiteY13" fmla="*/ 85398 h 145117"/>
                <a:gd name="connsiteX14" fmla="*/ 124291 w 147170"/>
                <a:gd name="connsiteY14" fmla="*/ 47676 h 145117"/>
                <a:gd name="connsiteX15" fmla="*/ 121916 w 147170"/>
                <a:gd name="connsiteY15" fmla="*/ 16737 h 145117"/>
                <a:gd name="connsiteX16" fmla="*/ 110827 w 147170"/>
                <a:gd name="connsiteY16" fmla="*/ 8711 h 145117"/>
                <a:gd name="connsiteX17" fmla="*/ 104570 w 147170"/>
                <a:gd name="connsiteY17" fmla="*/ 8711 h 145117"/>
                <a:gd name="connsiteX18" fmla="*/ 103373 w 147170"/>
                <a:gd name="connsiteY18" fmla="*/ 7306 h 145117"/>
                <a:gd name="connsiteX19" fmla="*/ 103373 w 147170"/>
                <a:gd name="connsiteY19" fmla="*/ 2090 h 145117"/>
                <a:gd name="connsiteX20" fmla="*/ 104323 w 147170"/>
                <a:gd name="connsiteY20" fmla="*/ 886 h 145117"/>
                <a:gd name="connsiteX21" fmla="*/ 104570 w 147170"/>
                <a:gd name="connsiteY21" fmla="*/ 886 h 145117"/>
                <a:gd name="connsiteX22" fmla="*/ 126687 w 147170"/>
                <a:gd name="connsiteY22" fmla="*/ 1487 h 145117"/>
                <a:gd name="connsiteX23" fmla="*/ 146159 w 147170"/>
                <a:gd name="connsiteY23" fmla="*/ 886 h 145117"/>
                <a:gd name="connsiteX24" fmla="*/ 147770 w 147170"/>
                <a:gd name="connsiteY24" fmla="*/ 2290 h 145117"/>
                <a:gd name="connsiteX25" fmla="*/ 147770 w 147170"/>
                <a:gd name="connsiteY25" fmla="*/ 7306 h 145117"/>
                <a:gd name="connsiteX26" fmla="*/ 146572 w 147170"/>
                <a:gd name="connsiteY26" fmla="*/ 8711 h 145117"/>
                <a:gd name="connsiteX27" fmla="*/ 141141 w 147170"/>
                <a:gd name="connsiteY27" fmla="*/ 8711 h 145117"/>
                <a:gd name="connsiteX28" fmla="*/ 133109 w 147170"/>
                <a:gd name="connsiteY28" fmla="*/ 19746 h 145117"/>
                <a:gd name="connsiteX29" fmla="*/ 132345 w 147170"/>
                <a:gd name="connsiteY29" fmla="*/ 66096 h 145117"/>
                <a:gd name="connsiteX30" fmla="*/ 132345 w 147170"/>
                <a:gd name="connsiteY30" fmla="*/ 141179 h 145117"/>
                <a:gd name="connsiteX31" fmla="*/ 131353 w 147170"/>
                <a:gd name="connsiteY31" fmla="*/ 145994 h 145117"/>
                <a:gd name="connsiteX32" fmla="*/ 126521 w 147170"/>
                <a:gd name="connsiteY32" fmla="*/ 142824 h 145117"/>
                <a:gd name="connsiteX33" fmla="*/ 102010 w 147170"/>
                <a:gd name="connsiteY33" fmla="*/ 111885 h 145117"/>
                <a:gd name="connsiteX34" fmla="*/ 72089 w 147170"/>
                <a:gd name="connsiteY34" fmla="*/ 74763 h 145117"/>
                <a:gd name="connsiteX35" fmla="*/ 31698 w 147170"/>
                <a:gd name="connsiteY35" fmla="*/ 24762 h 145117"/>
                <a:gd name="connsiteX36" fmla="*/ 30541 w 147170"/>
                <a:gd name="connsiteY36" fmla="*/ 24762 h 145117"/>
                <a:gd name="connsiteX37" fmla="*/ 30541 w 147170"/>
                <a:gd name="connsiteY37" fmla="*/ 69347 h 145117"/>
                <a:gd name="connsiteX38" fmla="*/ 32544 w 147170"/>
                <a:gd name="connsiteY38" fmla="*/ 124726 h 145117"/>
                <a:gd name="connsiteX39" fmla="*/ 39978 w 147170"/>
                <a:gd name="connsiteY39" fmla="*/ 136402 h 145117"/>
                <a:gd name="connsiteX40" fmla="*/ 45987 w 147170"/>
                <a:gd name="connsiteY40" fmla="*/ 136402 h 145117"/>
                <a:gd name="connsiteX41" fmla="*/ 47598 w 147170"/>
                <a:gd name="connsiteY41" fmla="*/ 138169 h 145117"/>
                <a:gd name="connsiteX42" fmla="*/ 47598 w 147170"/>
                <a:gd name="connsiteY42" fmla="*/ 142582 h 145117"/>
                <a:gd name="connsiteX43" fmla="*/ 45987 w 147170"/>
                <a:gd name="connsiteY43" fmla="*/ 144188 h 145117"/>
                <a:gd name="connsiteX44" fmla="*/ 26494 w 147170"/>
                <a:gd name="connsiteY44" fmla="*/ 143586 h 145117"/>
                <a:gd name="connsiteX45" fmla="*/ 6422 w 147170"/>
                <a:gd name="connsiteY45" fmla="*/ 144188 h 145117"/>
                <a:gd name="connsiteX46" fmla="*/ 5410 w 147170"/>
                <a:gd name="connsiteY46" fmla="*/ 142824 h 145117"/>
                <a:gd name="connsiteX47" fmla="*/ 5410 w 147170"/>
                <a:gd name="connsiteY47" fmla="*/ 137567 h 145117"/>
                <a:gd name="connsiteX48" fmla="*/ 6608 w 147170"/>
                <a:gd name="connsiteY48" fmla="*/ 136402 h 145117"/>
                <a:gd name="connsiteX49" fmla="*/ 13443 w 147170"/>
                <a:gd name="connsiteY49" fmla="*/ 136402 h 145117"/>
                <a:gd name="connsiteX50" fmla="*/ 22467 w 147170"/>
                <a:gd name="connsiteY50" fmla="*/ 124123 h 145117"/>
                <a:gd name="connsiteX51" fmla="*/ 23273 w 147170"/>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170" h="145117">
                  <a:moveTo>
                    <a:pt x="23273" y="27974"/>
                  </a:moveTo>
                  <a:cubicBezTo>
                    <a:pt x="23273" y="15934"/>
                    <a:pt x="17243" y="9514"/>
                    <a:pt x="10057" y="9312"/>
                  </a:cubicBezTo>
                  <a:lnTo>
                    <a:pt x="1797" y="9112"/>
                  </a:lnTo>
                  <a:cubicBezTo>
                    <a:pt x="785" y="9112"/>
                    <a:pt x="599" y="8309"/>
                    <a:pt x="599" y="7708"/>
                  </a:cubicBezTo>
                  <a:lnTo>
                    <a:pt x="599" y="2490"/>
                  </a:lnTo>
                  <a:cubicBezTo>
                    <a:pt x="599" y="1687"/>
                    <a:pt x="599" y="1287"/>
                    <a:pt x="1797" y="1287"/>
                  </a:cubicBezTo>
                  <a:cubicBezTo>
                    <a:pt x="2995" y="1287"/>
                    <a:pt x="4399" y="1487"/>
                    <a:pt x="7414" y="1487"/>
                  </a:cubicBezTo>
                  <a:cubicBezTo>
                    <a:pt x="10428" y="1487"/>
                    <a:pt x="14889" y="1889"/>
                    <a:pt x="21662" y="1889"/>
                  </a:cubicBezTo>
                  <a:cubicBezTo>
                    <a:pt x="28456" y="1889"/>
                    <a:pt x="32751" y="1487"/>
                    <a:pt x="35167" y="1487"/>
                  </a:cubicBezTo>
                  <a:cubicBezTo>
                    <a:pt x="37397" y="1367"/>
                    <a:pt x="39565" y="2337"/>
                    <a:pt x="40969" y="4096"/>
                  </a:cubicBezTo>
                  <a:cubicBezTo>
                    <a:pt x="41981" y="5299"/>
                    <a:pt x="81133" y="55903"/>
                    <a:pt x="83136" y="58671"/>
                  </a:cubicBezTo>
                  <a:cubicBezTo>
                    <a:pt x="85139" y="61442"/>
                    <a:pt x="119273" y="103056"/>
                    <a:pt x="124085" y="109476"/>
                  </a:cubicBezTo>
                  <a:lnTo>
                    <a:pt x="124890" y="109476"/>
                  </a:lnTo>
                  <a:lnTo>
                    <a:pt x="124890" y="85398"/>
                  </a:lnTo>
                  <a:cubicBezTo>
                    <a:pt x="124890" y="67541"/>
                    <a:pt x="124890" y="57710"/>
                    <a:pt x="124291" y="47676"/>
                  </a:cubicBezTo>
                  <a:cubicBezTo>
                    <a:pt x="124167" y="37322"/>
                    <a:pt x="123382" y="26985"/>
                    <a:pt x="121916" y="16737"/>
                  </a:cubicBezTo>
                  <a:cubicBezTo>
                    <a:pt x="120615" y="11756"/>
                    <a:pt x="115969" y="8389"/>
                    <a:pt x="110827" y="8711"/>
                  </a:cubicBezTo>
                  <a:lnTo>
                    <a:pt x="104570" y="8711"/>
                  </a:lnTo>
                  <a:cubicBezTo>
                    <a:pt x="103806" y="8711"/>
                    <a:pt x="103373" y="8309"/>
                    <a:pt x="103373" y="7306"/>
                  </a:cubicBezTo>
                  <a:lnTo>
                    <a:pt x="103373" y="2090"/>
                  </a:lnTo>
                  <a:cubicBezTo>
                    <a:pt x="103290" y="1495"/>
                    <a:pt x="103724" y="959"/>
                    <a:pt x="104323" y="886"/>
                  </a:cubicBezTo>
                  <a:cubicBezTo>
                    <a:pt x="104405" y="874"/>
                    <a:pt x="104488" y="874"/>
                    <a:pt x="104570" y="886"/>
                  </a:cubicBezTo>
                  <a:cubicBezTo>
                    <a:pt x="107379" y="886"/>
                    <a:pt x="113842" y="1487"/>
                    <a:pt x="126687" y="1487"/>
                  </a:cubicBezTo>
                  <a:cubicBezTo>
                    <a:pt x="138725" y="1487"/>
                    <a:pt x="143557" y="886"/>
                    <a:pt x="146159" y="886"/>
                  </a:cubicBezTo>
                  <a:cubicBezTo>
                    <a:pt x="147563" y="886"/>
                    <a:pt x="147770" y="1487"/>
                    <a:pt x="147770" y="2290"/>
                  </a:cubicBezTo>
                  <a:lnTo>
                    <a:pt x="147770" y="7306"/>
                  </a:lnTo>
                  <a:cubicBezTo>
                    <a:pt x="147770" y="8109"/>
                    <a:pt x="147357" y="8711"/>
                    <a:pt x="146572" y="8711"/>
                  </a:cubicBezTo>
                  <a:lnTo>
                    <a:pt x="141141" y="8711"/>
                  </a:lnTo>
                  <a:cubicBezTo>
                    <a:pt x="135731" y="8711"/>
                    <a:pt x="133666" y="12121"/>
                    <a:pt x="133109" y="19746"/>
                  </a:cubicBezTo>
                  <a:cubicBezTo>
                    <a:pt x="132345" y="33190"/>
                    <a:pt x="132345" y="53055"/>
                    <a:pt x="132345" y="66096"/>
                  </a:cubicBezTo>
                  <a:lnTo>
                    <a:pt x="132345" y="141179"/>
                  </a:lnTo>
                  <a:cubicBezTo>
                    <a:pt x="132345" y="143988"/>
                    <a:pt x="132345" y="145994"/>
                    <a:pt x="131353" y="145994"/>
                  </a:cubicBezTo>
                  <a:cubicBezTo>
                    <a:pt x="128896" y="145994"/>
                    <a:pt x="127327" y="143586"/>
                    <a:pt x="126521" y="142824"/>
                  </a:cubicBezTo>
                  <a:cubicBezTo>
                    <a:pt x="125736" y="142062"/>
                    <a:pt x="114482" y="127535"/>
                    <a:pt x="102010" y="111885"/>
                  </a:cubicBezTo>
                  <a:cubicBezTo>
                    <a:pt x="87948" y="94428"/>
                    <a:pt x="73286" y="75969"/>
                    <a:pt x="72089" y="74763"/>
                  </a:cubicBezTo>
                  <a:cubicBezTo>
                    <a:pt x="69879" y="72718"/>
                    <a:pt x="32957" y="26368"/>
                    <a:pt x="31698" y="24762"/>
                  </a:cubicBezTo>
                  <a:lnTo>
                    <a:pt x="30541" y="24762"/>
                  </a:lnTo>
                  <a:lnTo>
                    <a:pt x="30541" y="69347"/>
                  </a:lnTo>
                  <a:cubicBezTo>
                    <a:pt x="30541" y="88007"/>
                    <a:pt x="32111" y="120713"/>
                    <a:pt x="32544" y="124726"/>
                  </a:cubicBezTo>
                  <a:cubicBezTo>
                    <a:pt x="33350" y="132551"/>
                    <a:pt x="34547" y="136402"/>
                    <a:pt x="39978" y="136402"/>
                  </a:cubicBezTo>
                  <a:lnTo>
                    <a:pt x="45987" y="136402"/>
                  </a:lnTo>
                  <a:cubicBezTo>
                    <a:pt x="47412" y="136402"/>
                    <a:pt x="47598" y="136966"/>
                    <a:pt x="47598" y="138169"/>
                  </a:cubicBezTo>
                  <a:lnTo>
                    <a:pt x="47598" y="142582"/>
                  </a:lnTo>
                  <a:cubicBezTo>
                    <a:pt x="47598" y="143788"/>
                    <a:pt x="47598" y="144188"/>
                    <a:pt x="45987" y="144188"/>
                  </a:cubicBezTo>
                  <a:cubicBezTo>
                    <a:pt x="44397" y="144188"/>
                    <a:pt x="31904" y="143586"/>
                    <a:pt x="26494" y="143586"/>
                  </a:cubicBezTo>
                  <a:cubicBezTo>
                    <a:pt x="22467" y="143586"/>
                    <a:pt x="8426" y="144188"/>
                    <a:pt x="6422" y="144188"/>
                  </a:cubicBezTo>
                  <a:cubicBezTo>
                    <a:pt x="5617" y="144188"/>
                    <a:pt x="5410" y="143788"/>
                    <a:pt x="5410" y="142824"/>
                  </a:cubicBezTo>
                  <a:lnTo>
                    <a:pt x="5410" y="137567"/>
                  </a:lnTo>
                  <a:cubicBezTo>
                    <a:pt x="5410" y="136966"/>
                    <a:pt x="5617" y="136402"/>
                    <a:pt x="6608" y="136402"/>
                  </a:cubicBezTo>
                  <a:lnTo>
                    <a:pt x="13443" y="136402"/>
                  </a:lnTo>
                  <a:cubicBezTo>
                    <a:pt x="19267" y="136402"/>
                    <a:pt x="21476" y="133956"/>
                    <a:pt x="22467" y="124123"/>
                  </a:cubicBezTo>
                  <a:cubicBezTo>
                    <a:pt x="22880" y="120110"/>
                    <a:pt x="23273" y="97438"/>
                    <a:pt x="23273" y="61722"/>
                  </a:cubicBezTo>
                  <a:close/>
                </a:path>
              </a:pathLst>
            </a:custGeom>
            <a:solidFill>
              <a:srgbClr val="285CED"/>
            </a:solidFill>
            <a:ln w="2063"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EB78F36B-0F20-D1E4-3F31-E2AF0C3A7186}"/>
                </a:ext>
              </a:extLst>
            </p:cNvPr>
            <p:cNvSpPr/>
            <p:nvPr/>
          </p:nvSpPr>
          <p:spPr>
            <a:xfrm>
              <a:off x="1310804" y="-592164"/>
              <a:ext cx="41661" cy="41735"/>
            </a:xfrm>
            <a:custGeom>
              <a:avLst/>
              <a:gdLst>
                <a:gd name="connsiteX0" fmla="*/ 44748 w 149256"/>
                <a:gd name="connsiteY0" fmla="*/ 94017 h 149521"/>
                <a:gd name="connsiteX1" fmla="*/ 30706 w 149256"/>
                <a:gd name="connsiteY1" fmla="*/ 133745 h 149521"/>
                <a:gd name="connsiteX2" fmla="*/ 30108 w 149256"/>
                <a:gd name="connsiteY2" fmla="*/ 138160 h 149521"/>
                <a:gd name="connsiteX3" fmla="*/ 36922 w 149256"/>
                <a:gd name="connsiteY3" fmla="*/ 142614 h 149521"/>
                <a:gd name="connsiteX4" fmla="*/ 46359 w 149256"/>
                <a:gd name="connsiteY4" fmla="*/ 142614 h 149521"/>
                <a:gd name="connsiteX5" fmla="*/ 48362 w 149256"/>
                <a:gd name="connsiteY5" fmla="*/ 143979 h 149521"/>
                <a:gd name="connsiteX6" fmla="*/ 48362 w 149256"/>
                <a:gd name="connsiteY6" fmla="*/ 148633 h 149521"/>
                <a:gd name="connsiteX7" fmla="*/ 46751 w 149256"/>
                <a:gd name="connsiteY7" fmla="*/ 150398 h 149521"/>
                <a:gd name="connsiteX8" fmla="*/ 23871 w 149256"/>
                <a:gd name="connsiteY8" fmla="*/ 149797 h 149521"/>
                <a:gd name="connsiteX9" fmla="*/ 2003 w 149256"/>
                <a:gd name="connsiteY9" fmla="*/ 150398 h 149521"/>
                <a:gd name="connsiteX10" fmla="*/ 599 w 149256"/>
                <a:gd name="connsiteY10" fmla="*/ 148794 h 149521"/>
                <a:gd name="connsiteX11" fmla="*/ 599 w 149256"/>
                <a:gd name="connsiteY11" fmla="*/ 143979 h 149521"/>
                <a:gd name="connsiteX12" fmla="*/ 2189 w 149256"/>
                <a:gd name="connsiteY12" fmla="*/ 142614 h 149521"/>
                <a:gd name="connsiteX13" fmla="*/ 9231 w 149256"/>
                <a:gd name="connsiteY13" fmla="*/ 142614 h 149521"/>
                <a:gd name="connsiteX14" fmla="*/ 20877 w 149256"/>
                <a:gd name="connsiteY14" fmla="*/ 133344 h 149521"/>
                <a:gd name="connsiteX15" fmla="*/ 42745 w 149256"/>
                <a:gd name="connsiteY15" fmla="*/ 76560 h 149521"/>
                <a:gd name="connsiteX16" fmla="*/ 62218 w 149256"/>
                <a:gd name="connsiteY16" fmla="*/ 23950 h 149521"/>
                <a:gd name="connsiteX17" fmla="*/ 62218 w 149256"/>
                <a:gd name="connsiteY17" fmla="*/ 17128 h 149521"/>
                <a:gd name="connsiteX18" fmla="*/ 60814 w 149256"/>
                <a:gd name="connsiteY18" fmla="*/ 14521 h 149521"/>
                <a:gd name="connsiteX19" fmla="*/ 62610 w 149256"/>
                <a:gd name="connsiteY19" fmla="*/ 12715 h 149521"/>
                <a:gd name="connsiteX20" fmla="*/ 79316 w 149256"/>
                <a:gd name="connsiteY20" fmla="*/ 2681 h 149521"/>
                <a:gd name="connsiteX21" fmla="*/ 81939 w 149256"/>
                <a:gd name="connsiteY21" fmla="*/ 877 h 149521"/>
                <a:gd name="connsiteX22" fmla="*/ 84128 w 149256"/>
                <a:gd name="connsiteY22" fmla="*/ 4287 h 149521"/>
                <a:gd name="connsiteX23" fmla="*/ 107420 w 149256"/>
                <a:gd name="connsiteY23" fmla="*/ 74754 h 149521"/>
                <a:gd name="connsiteX24" fmla="*/ 127905 w 149256"/>
                <a:gd name="connsiteY24" fmla="*/ 133545 h 149521"/>
                <a:gd name="connsiteX25" fmla="*/ 141554 w 149256"/>
                <a:gd name="connsiteY25" fmla="*/ 142614 h 149521"/>
                <a:gd name="connsiteX26" fmla="*/ 148245 w 149256"/>
                <a:gd name="connsiteY26" fmla="*/ 142614 h 149521"/>
                <a:gd name="connsiteX27" fmla="*/ 149855 w 149256"/>
                <a:gd name="connsiteY27" fmla="*/ 143979 h 149521"/>
                <a:gd name="connsiteX28" fmla="*/ 149855 w 149256"/>
                <a:gd name="connsiteY28" fmla="*/ 149036 h 149521"/>
                <a:gd name="connsiteX29" fmla="*/ 147853 w 149256"/>
                <a:gd name="connsiteY29" fmla="*/ 150398 h 149521"/>
                <a:gd name="connsiteX30" fmla="*/ 123754 w 149256"/>
                <a:gd name="connsiteY30" fmla="*/ 149797 h 149521"/>
                <a:gd name="connsiteX31" fmla="*/ 95650 w 149256"/>
                <a:gd name="connsiteY31" fmla="*/ 150398 h 149521"/>
                <a:gd name="connsiteX32" fmla="*/ 94060 w 149256"/>
                <a:gd name="connsiteY32" fmla="*/ 148633 h 149521"/>
                <a:gd name="connsiteX33" fmla="*/ 94060 w 149256"/>
                <a:gd name="connsiteY33" fmla="*/ 143979 h 149521"/>
                <a:gd name="connsiteX34" fmla="*/ 95856 w 149256"/>
                <a:gd name="connsiteY34" fmla="*/ 142614 h 149521"/>
                <a:gd name="connsiteX35" fmla="*/ 100874 w 149256"/>
                <a:gd name="connsiteY35" fmla="*/ 142614 h 149521"/>
                <a:gd name="connsiteX36" fmla="*/ 106904 w 149256"/>
                <a:gd name="connsiteY36" fmla="*/ 134950 h 149521"/>
                <a:gd name="connsiteX37" fmla="*/ 94246 w 149256"/>
                <a:gd name="connsiteY37" fmla="*/ 94017 h 149521"/>
                <a:gd name="connsiteX38" fmla="*/ 91768 w 149256"/>
                <a:gd name="connsiteY38" fmla="*/ 86794 h 149521"/>
                <a:gd name="connsiteX39" fmla="*/ 72687 w 149256"/>
                <a:gd name="connsiteY39" fmla="*/ 27562 h 149521"/>
                <a:gd name="connsiteX40" fmla="*/ 71097 w 149256"/>
                <a:gd name="connsiteY40" fmla="*/ 24753 h 149521"/>
                <a:gd name="connsiteX41" fmla="*/ 68847 w 149256"/>
                <a:gd name="connsiteY41" fmla="*/ 27762 h 149521"/>
                <a:gd name="connsiteX42" fmla="*/ 47371 w 149256"/>
                <a:gd name="connsiteY42" fmla="*/ 86794 h 149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49256" h="149521">
                  <a:moveTo>
                    <a:pt x="44748" y="94017"/>
                  </a:moveTo>
                  <a:cubicBezTo>
                    <a:pt x="42745" y="99032"/>
                    <a:pt x="31698" y="129532"/>
                    <a:pt x="30706" y="133745"/>
                  </a:cubicBezTo>
                  <a:cubicBezTo>
                    <a:pt x="30500" y="135150"/>
                    <a:pt x="30108" y="137157"/>
                    <a:pt x="30108" y="138160"/>
                  </a:cubicBezTo>
                  <a:cubicBezTo>
                    <a:pt x="30108" y="140969"/>
                    <a:pt x="32503" y="142614"/>
                    <a:pt x="36922" y="142614"/>
                  </a:cubicBezTo>
                  <a:lnTo>
                    <a:pt x="46359" y="142614"/>
                  </a:lnTo>
                  <a:cubicBezTo>
                    <a:pt x="47763" y="142614"/>
                    <a:pt x="48362" y="142976"/>
                    <a:pt x="48362" y="143979"/>
                  </a:cubicBezTo>
                  <a:lnTo>
                    <a:pt x="48362" y="148633"/>
                  </a:lnTo>
                  <a:cubicBezTo>
                    <a:pt x="48362" y="149998"/>
                    <a:pt x="47763" y="150398"/>
                    <a:pt x="46751" y="150398"/>
                  </a:cubicBezTo>
                  <a:cubicBezTo>
                    <a:pt x="43943" y="150398"/>
                    <a:pt x="35724" y="149797"/>
                    <a:pt x="23871" y="149797"/>
                  </a:cubicBezTo>
                  <a:cubicBezTo>
                    <a:pt x="9231" y="149797"/>
                    <a:pt x="4812" y="150398"/>
                    <a:pt x="2003" y="150398"/>
                  </a:cubicBezTo>
                  <a:cubicBezTo>
                    <a:pt x="992" y="150398"/>
                    <a:pt x="599" y="149998"/>
                    <a:pt x="599" y="148794"/>
                  </a:cubicBezTo>
                  <a:lnTo>
                    <a:pt x="599" y="143979"/>
                  </a:lnTo>
                  <a:cubicBezTo>
                    <a:pt x="599" y="142976"/>
                    <a:pt x="1405" y="142614"/>
                    <a:pt x="2189" y="142614"/>
                  </a:cubicBezTo>
                  <a:lnTo>
                    <a:pt x="9231" y="142614"/>
                  </a:lnTo>
                  <a:cubicBezTo>
                    <a:pt x="15240" y="142614"/>
                    <a:pt x="18048" y="139766"/>
                    <a:pt x="20877" y="133344"/>
                  </a:cubicBezTo>
                  <a:cubicBezTo>
                    <a:pt x="22281" y="130135"/>
                    <a:pt x="36922" y="92974"/>
                    <a:pt x="42745" y="76560"/>
                  </a:cubicBezTo>
                  <a:cubicBezTo>
                    <a:pt x="44149" y="72548"/>
                    <a:pt x="60401" y="29368"/>
                    <a:pt x="62218" y="23950"/>
                  </a:cubicBezTo>
                  <a:cubicBezTo>
                    <a:pt x="63230" y="21793"/>
                    <a:pt x="63230" y="19287"/>
                    <a:pt x="62218" y="17128"/>
                  </a:cubicBezTo>
                  <a:cubicBezTo>
                    <a:pt x="61661" y="16327"/>
                    <a:pt x="60814" y="15324"/>
                    <a:pt x="60814" y="14521"/>
                  </a:cubicBezTo>
                  <a:cubicBezTo>
                    <a:pt x="60814" y="13718"/>
                    <a:pt x="61206" y="13115"/>
                    <a:pt x="62610" y="12715"/>
                  </a:cubicBezTo>
                  <a:cubicBezTo>
                    <a:pt x="68908" y="10772"/>
                    <a:pt x="74649" y="7329"/>
                    <a:pt x="79316" y="2681"/>
                  </a:cubicBezTo>
                  <a:cubicBezTo>
                    <a:pt x="80328" y="1678"/>
                    <a:pt x="80927" y="877"/>
                    <a:pt x="81939" y="877"/>
                  </a:cubicBezTo>
                  <a:cubicBezTo>
                    <a:pt x="82930" y="877"/>
                    <a:pt x="83529" y="2080"/>
                    <a:pt x="84128" y="4287"/>
                  </a:cubicBezTo>
                  <a:cubicBezTo>
                    <a:pt x="87948" y="16928"/>
                    <a:pt x="103600" y="61874"/>
                    <a:pt x="107420" y="74754"/>
                  </a:cubicBezTo>
                  <a:cubicBezTo>
                    <a:pt x="112046" y="90404"/>
                    <a:pt x="125096" y="127726"/>
                    <a:pt x="127905" y="133545"/>
                  </a:cubicBezTo>
                  <a:cubicBezTo>
                    <a:pt x="130259" y="138994"/>
                    <a:pt x="135607" y="142550"/>
                    <a:pt x="141554" y="142614"/>
                  </a:cubicBezTo>
                  <a:lnTo>
                    <a:pt x="148245" y="142614"/>
                  </a:lnTo>
                  <a:cubicBezTo>
                    <a:pt x="149463" y="142614"/>
                    <a:pt x="149855" y="143176"/>
                    <a:pt x="149855" y="143979"/>
                  </a:cubicBezTo>
                  <a:lnTo>
                    <a:pt x="149855" y="149036"/>
                  </a:lnTo>
                  <a:cubicBezTo>
                    <a:pt x="149855" y="149998"/>
                    <a:pt x="149257" y="150398"/>
                    <a:pt x="147853" y="150398"/>
                  </a:cubicBezTo>
                  <a:cubicBezTo>
                    <a:pt x="144239" y="150398"/>
                    <a:pt x="140026" y="149797"/>
                    <a:pt x="123754" y="149797"/>
                  </a:cubicBezTo>
                  <a:cubicBezTo>
                    <a:pt x="107503" y="149797"/>
                    <a:pt x="100069" y="150398"/>
                    <a:pt x="95650" y="150398"/>
                  </a:cubicBezTo>
                  <a:cubicBezTo>
                    <a:pt x="94659" y="150398"/>
                    <a:pt x="94060" y="149797"/>
                    <a:pt x="94060" y="148633"/>
                  </a:cubicBezTo>
                  <a:lnTo>
                    <a:pt x="94060" y="143979"/>
                  </a:lnTo>
                  <a:cubicBezTo>
                    <a:pt x="94060" y="142775"/>
                    <a:pt x="94659" y="142614"/>
                    <a:pt x="95856" y="142614"/>
                  </a:cubicBezTo>
                  <a:lnTo>
                    <a:pt x="100874" y="142614"/>
                  </a:lnTo>
                  <a:cubicBezTo>
                    <a:pt x="106491" y="142614"/>
                    <a:pt x="108308" y="140608"/>
                    <a:pt x="106904" y="134950"/>
                  </a:cubicBezTo>
                  <a:cubicBezTo>
                    <a:pt x="105293" y="127726"/>
                    <a:pt x="97054" y="102042"/>
                    <a:pt x="94246" y="94017"/>
                  </a:cubicBezTo>
                  <a:close/>
                  <a:moveTo>
                    <a:pt x="91768" y="86794"/>
                  </a:moveTo>
                  <a:cubicBezTo>
                    <a:pt x="89951" y="80775"/>
                    <a:pt x="73699" y="30613"/>
                    <a:pt x="72687" y="27562"/>
                  </a:cubicBezTo>
                  <a:cubicBezTo>
                    <a:pt x="72047" y="26158"/>
                    <a:pt x="71696" y="24753"/>
                    <a:pt x="71097" y="24753"/>
                  </a:cubicBezTo>
                  <a:cubicBezTo>
                    <a:pt x="70478" y="24753"/>
                    <a:pt x="69445" y="26158"/>
                    <a:pt x="68847" y="27762"/>
                  </a:cubicBezTo>
                  <a:cubicBezTo>
                    <a:pt x="67876" y="30371"/>
                    <a:pt x="48775" y="81778"/>
                    <a:pt x="47371" y="86794"/>
                  </a:cubicBezTo>
                  <a:close/>
                </a:path>
              </a:pathLst>
            </a:custGeom>
            <a:solidFill>
              <a:srgbClr val="285CED"/>
            </a:solidFill>
            <a:ln w="2063"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379217DD-9941-E090-3F51-EE2F9F2F0C4C}"/>
                </a:ext>
              </a:extLst>
            </p:cNvPr>
            <p:cNvSpPr/>
            <p:nvPr/>
          </p:nvSpPr>
          <p:spPr>
            <a:xfrm>
              <a:off x="1353733" y="-590542"/>
              <a:ext cx="41033" cy="40506"/>
            </a:xfrm>
            <a:custGeom>
              <a:avLst/>
              <a:gdLst>
                <a:gd name="connsiteX0" fmla="*/ 23314 w 147005"/>
                <a:gd name="connsiteY0" fmla="*/ 27974 h 145117"/>
                <a:gd name="connsiteX1" fmla="*/ 10078 w 147005"/>
                <a:gd name="connsiteY1" fmla="*/ 9312 h 145117"/>
                <a:gd name="connsiteX2" fmla="*/ 1797 w 147005"/>
                <a:gd name="connsiteY2" fmla="*/ 9112 h 145117"/>
                <a:gd name="connsiteX3" fmla="*/ 599 w 147005"/>
                <a:gd name="connsiteY3" fmla="*/ 7708 h 145117"/>
                <a:gd name="connsiteX4" fmla="*/ 599 w 147005"/>
                <a:gd name="connsiteY4" fmla="*/ 2490 h 145117"/>
                <a:gd name="connsiteX5" fmla="*/ 1797 w 147005"/>
                <a:gd name="connsiteY5" fmla="*/ 1287 h 145117"/>
                <a:gd name="connsiteX6" fmla="*/ 7414 w 147005"/>
                <a:gd name="connsiteY6" fmla="*/ 1487 h 145117"/>
                <a:gd name="connsiteX7" fmla="*/ 21703 w 147005"/>
                <a:gd name="connsiteY7" fmla="*/ 1889 h 145117"/>
                <a:gd name="connsiteX8" fmla="*/ 35167 w 147005"/>
                <a:gd name="connsiteY8" fmla="*/ 1487 h 145117"/>
                <a:gd name="connsiteX9" fmla="*/ 40990 w 147005"/>
                <a:gd name="connsiteY9" fmla="*/ 4096 h 145117"/>
                <a:gd name="connsiteX10" fmla="*/ 83136 w 147005"/>
                <a:gd name="connsiteY10" fmla="*/ 58671 h 145117"/>
                <a:gd name="connsiteX11" fmla="*/ 124126 w 147005"/>
                <a:gd name="connsiteY11" fmla="*/ 109476 h 145117"/>
                <a:gd name="connsiteX12" fmla="*/ 124931 w 147005"/>
                <a:gd name="connsiteY12" fmla="*/ 109476 h 145117"/>
                <a:gd name="connsiteX13" fmla="*/ 124931 w 147005"/>
                <a:gd name="connsiteY13" fmla="*/ 85398 h 145117"/>
                <a:gd name="connsiteX14" fmla="*/ 124332 w 147005"/>
                <a:gd name="connsiteY14" fmla="*/ 47676 h 145117"/>
                <a:gd name="connsiteX15" fmla="*/ 121916 w 147005"/>
                <a:gd name="connsiteY15" fmla="*/ 16737 h 145117"/>
                <a:gd name="connsiteX16" fmla="*/ 110827 w 147005"/>
                <a:gd name="connsiteY16" fmla="*/ 8711 h 145117"/>
                <a:gd name="connsiteX17" fmla="*/ 104405 w 147005"/>
                <a:gd name="connsiteY17" fmla="*/ 8711 h 145117"/>
                <a:gd name="connsiteX18" fmla="*/ 103208 w 147005"/>
                <a:gd name="connsiteY18" fmla="*/ 7306 h 145117"/>
                <a:gd name="connsiteX19" fmla="*/ 103208 w 147005"/>
                <a:gd name="connsiteY19" fmla="*/ 2090 h 145117"/>
                <a:gd name="connsiteX20" fmla="*/ 104158 w 147005"/>
                <a:gd name="connsiteY20" fmla="*/ 886 h 145117"/>
                <a:gd name="connsiteX21" fmla="*/ 104405 w 147005"/>
                <a:gd name="connsiteY21" fmla="*/ 886 h 145117"/>
                <a:gd name="connsiteX22" fmla="*/ 126542 w 147005"/>
                <a:gd name="connsiteY22" fmla="*/ 1487 h 145117"/>
                <a:gd name="connsiteX23" fmla="*/ 145994 w 147005"/>
                <a:gd name="connsiteY23" fmla="*/ 886 h 145117"/>
                <a:gd name="connsiteX24" fmla="*/ 147605 w 147005"/>
                <a:gd name="connsiteY24" fmla="*/ 2290 h 145117"/>
                <a:gd name="connsiteX25" fmla="*/ 147605 w 147005"/>
                <a:gd name="connsiteY25" fmla="*/ 7306 h 145117"/>
                <a:gd name="connsiteX26" fmla="*/ 146407 w 147005"/>
                <a:gd name="connsiteY26" fmla="*/ 8711 h 145117"/>
                <a:gd name="connsiteX27" fmla="*/ 140976 w 147005"/>
                <a:gd name="connsiteY27" fmla="*/ 8711 h 145117"/>
                <a:gd name="connsiteX28" fmla="*/ 132964 w 147005"/>
                <a:gd name="connsiteY28" fmla="*/ 19746 h 145117"/>
                <a:gd name="connsiteX29" fmla="*/ 132159 w 147005"/>
                <a:gd name="connsiteY29" fmla="*/ 66096 h 145117"/>
                <a:gd name="connsiteX30" fmla="*/ 132159 w 147005"/>
                <a:gd name="connsiteY30" fmla="*/ 141179 h 145117"/>
                <a:gd name="connsiteX31" fmla="*/ 131147 w 147005"/>
                <a:gd name="connsiteY31" fmla="*/ 145994 h 145117"/>
                <a:gd name="connsiteX32" fmla="*/ 126335 w 147005"/>
                <a:gd name="connsiteY32" fmla="*/ 142824 h 145117"/>
                <a:gd name="connsiteX33" fmla="*/ 101804 w 147005"/>
                <a:gd name="connsiteY33" fmla="*/ 111885 h 145117"/>
                <a:gd name="connsiteX34" fmla="*/ 71903 w 147005"/>
                <a:gd name="connsiteY34" fmla="*/ 74763 h 145117"/>
                <a:gd name="connsiteX35" fmla="*/ 31553 w 147005"/>
                <a:gd name="connsiteY35" fmla="*/ 24762 h 145117"/>
                <a:gd name="connsiteX36" fmla="*/ 30583 w 147005"/>
                <a:gd name="connsiteY36" fmla="*/ 24762 h 145117"/>
                <a:gd name="connsiteX37" fmla="*/ 30583 w 147005"/>
                <a:gd name="connsiteY37" fmla="*/ 69347 h 145117"/>
                <a:gd name="connsiteX38" fmla="*/ 32586 w 147005"/>
                <a:gd name="connsiteY38" fmla="*/ 124726 h 145117"/>
                <a:gd name="connsiteX39" fmla="*/ 40020 w 147005"/>
                <a:gd name="connsiteY39" fmla="*/ 136402 h 145117"/>
                <a:gd name="connsiteX40" fmla="*/ 46049 w 147005"/>
                <a:gd name="connsiteY40" fmla="*/ 136402 h 145117"/>
                <a:gd name="connsiteX41" fmla="*/ 47639 w 147005"/>
                <a:gd name="connsiteY41" fmla="*/ 138169 h 145117"/>
                <a:gd name="connsiteX42" fmla="*/ 47639 w 147005"/>
                <a:gd name="connsiteY42" fmla="*/ 142582 h 145117"/>
                <a:gd name="connsiteX43" fmla="*/ 46049 w 147005"/>
                <a:gd name="connsiteY43" fmla="*/ 144188 h 145117"/>
                <a:gd name="connsiteX44" fmla="*/ 26577 w 147005"/>
                <a:gd name="connsiteY44" fmla="*/ 143586 h 145117"/>
                <a:gd name="connsiteX45" fmla="*/ 6505 w 147005"/>
                <a:gd name="connsiteY45" fmla="*/ 144188 h 145117"/>
                <a:gd name="connsiteX46" fmla="*/ 5493 w 147005"/>
                <a:gd name="connsiteY46" fmla="*/ 142824 h 145117"/>
                <a:gd name="connsiteX47" fmla="*/ 5493 w 147005"/>
                <a:gd name="connsiteY47" fmla="*/ 137567 h 145117"/>
                <a:gd name="connsiteX48" fmla="*/ 6299 w 147005"/>
                <a:gd name="connsiteY48" fmla="*/ 136402 h 145117"/>
                <a:gd name="connsiteX49" fmla="*/ 6650 w 147005"/>
                <a:gd name="connsiteY49" fmla="*/ 136402 h 145117"/>
                <a:gd name="connsiteX50" fmla="*/ 13485 w 147005"/>
                <a:gd name="connsiteY50" fmla="*/ 136402 h 145117"/>
                <a:gd name="connsiteX51" fmla="*/ 22550 w 147005"/>
                <a:gd name="connsiteY51" fmla="*/ 124123 h 145117"/>
                <a:gd name="connsiteX52" fmla="*/ 23355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314" y="27974"/>
                  </a:moveTo>
                  <a:cubicBezTo>
                    <a:pt x="23314" y="15934"/>
                    <a:pt x="17305" y="9514"/>
                    <a:pt x="10078" y="9312"/>
                  </a:cubicBezTo>
                  <a:lnTo>
                    <a:pt x="1797" y="9112"/>
                  </a:lnTo>
                  <a:cubicBezTo>
                    <a:pt x="785" y="9112"/>
                    <a:pt x="599" y="8309"/>
                    <a:pt x="599" y="7708"/>
                  </a:cubicBezTo>
                  <a:lnTo>
                    <a:pt x="599" y="2490"/>
                  </a:lnTo>
                  <a:cubicBezTo>
                    <a:pt x="599" y="1687"/>
                    <a:pt x="785" y="1287"/>
                    <a:pt x="1797" y="1287"/>
                  </a:cubicBezTo>
                  <a:cubicBezTo>
                    <a:pt x="2809" y="1287"/>
                    <a:pt x="4399" y="1487"/>
                    <a:pt x="7414" y="1487"/>
                  </a:cubicBezTo>
                  <a:cubicBezTo>
                    <a:pt x="10429" y="1487"/>
                    <a:pt x="14889" y="1889"/>
                    <a:pt x="21703" y="1889"/>
                  </a:cubicBezTo>
                  <a:cubicBezTo>
                    <a:pt x="28538" y="1889"/>
                    <a:pt x="32751" y="1487"/>
                    <a:pt x="35167" y="1487"/>
                  </a:cubicBezTo>
                  <a:cubicBezTo>
                    <a:pt x="37418" y="1367"/>
                    <a:pt x="39586" y="2337"/>
                    <a:pt x="40990" y="4096"/>
                  </a:cubicBezTo>
                  <a:cubicBezTo>
                    <a:pt x="41981" y="5299"/>
                    <a:pt x="80927" y="55903"/>
                    <a:pt x="83136" y="58671"/>
                  </a:cubicBezTo>
                  <a:cubicBezTo>
                    <a:pt x="85346" y="61442"/>
                    <a:pt x="119273" y="103056"/>
                    <a:pt x="124126" y="109476"/>
                  </a:cubicBezTo>
                  <a:lnTo>
                    <a:pt x="124931" y="109476"/>
                  </a:lnTo>
                  <a:lnTo>
                    <a:pt x="124931" y="85398"/>
                  </a:lnTo>
                  <a:cubicBezTo>
                    <a:pt x="124931" y="67541"/>
                    <a:pt x="124931" y="57710"/>
                    <a:pt x="124332" y="47676"/>
                  </a:cubicBezTo>
                  <a:cubicBezTo>
                    <a:pt x="124208" y="37322"/>
                    <a:pt x="123403" y="26985"/>
                    <a:pt x="121916" y="16737"/>
                  </a:cubicBezTo>
                  <a:cubicBezTo>
                    <a:pt x="120636" y="11744"/>
                    <a:pt x="115969" y="8373"/>
                    <a:pt x="110827" y="8711"/>
                  </a:cubicBezTo>
                  <a:lnTo>
                    <a:pt x="104405" y="8711"/>
                  </a:lnTo>
                  <a:cubicBezTo>
                    <a:pt x="103641" y="8711"/>
                    <a:pt x="103208" y="8309"/>
                    <a:pt x="103208" y="7306"/>
                  </a:cubicBezTo>
                  <a:lnTo>
                    <a:pt x="103208" y="2090"/>
                  </a:lnTo>
                  <a:cubicBezTo>
                    <a:pt x="103125" y="1495"/>
                    <a:pt x="103559" y="959"/>
                    <a:pt x="104158" y="886"/>
                  </a:cubicBezTo>
                  <a:cubicBezTo>
                    <a:pt x="104240" y="874"/>
                    <a:pt x="104323" y="874"/>
                    <a:pt x="104405" y="886"/>
                  </a:cubicBezTo>
                  <a:cubicBezTo>
                    <a:pt x="107255" y="886"/>
                    <a:pt x="113677" y="1487"/>
                    <a:pt x="126542" y="1487"/>
                  </a:cubicBezTo>
                  <a:cubicBezTo>
                    <a:pt x="138581" y="1487"/>
                    <a:pt x="143392" y="886"/>
                    <a:pt x="145994" y="886"/>
                  </a:cubicBezTo>
                  <a:cubicBezTo>
                    <a:pt x="147398" y="886"/>
                    <a:pt x="147605" y="1487"/>
                    <a:pt x="147605" y="2290"/>
                  </a:cubicBezTo>
                  <a:lnTo>
                    <a:pt x="147605" y="7306"/>
                  </a:lnTo>
                  <a:cubicBezTo>
                    <a:pt x="147605" y="8109"/>
                    <a:pt x="147212" y="8711"/>
                    <a:pt x="146407" y="8711"/>
                  </a:cubicBezTo>
                  <a:lnTo>
                    <a:pt x="140976" y="8711"/>
                  </a:lnTo>
                  <a:cubicBezTo>
                    <a:pt x="135566" y="8711"/>
                    <a:pt x="133563" y="12121"/>
                    <a:pt x="132964" y="19746"/>
                  </a:cubicBezTo>
                  <a:cubicBezTo>
                    <a:pt x="132159" y="33190"/>
                    <a:pt x="132159" y="53055"/>
                    <a:pt x="132159" y="66096"/>
                  </a:cubicBezTo>
                  <a:lnTo>
                    <a:pt x="132159" y="141179"/>
                  </a:lnTo>
                  <a:cubicBezTo>
                    <a:pt x="132159" y="143988"/>
                    <a:pt x="131952" y="145994"/>
                    <a:pt x="131147" y="145994"/>
                  </a:cubicBezTo>
                  <a:cubicBezTo>
                    <a:pt x="128731" y="145994"/>
                    <a:pt x="126934" y="143586"/>
                    <a:pt x="126335" y="142824"/>
                  </a:cubicBezTo>
                  <a:cubicBezTo>
                    <a:pt x="125737" y="142062"/>
                    <a:pt x="114297" y="127535"/>
                    <a:pt x="101804" y="111885"/>
                  </a:cubicBezTo>
                  <a:cubicBezTo>
                    <a:pt x="87741" y="94428"/>
                    <a:pt x="73100" y="75969"/>
                    <a:pt x="71903" y="74763"/>
                  </a:cubicBezTo>
                  <a:cubicBezTo>
                    <a:pt x="69693" y="72718"/>
                    <a:pt x="32751" y="26368"/>
                    <a:pt x="31553" y="24762"/>
                  </a:cubicBezTo>
                  <a:lnTo>
                    <a:pt x="30583" y="24762"/>
                  </a:lnTo>
                  <a:lnTo>
                    <a:pt x="30583" y="69347"/>
                  </a:lnTo>
                  <a:cubicBezTo>
                    <a:pt x="30583" y="88007"/>
                    <a:pt x="32193" y="120713"/>
                    <a:pt x="32586" y="124726"/>
                  </a:cubicBezTo>
                  <a:cubicBezTo>
                    <a:pt x="33391" y="132551"/>
                    <a:pt x="34589" y="136402"/>
                    <a:pt x="40020" y="136402"/>
                  </a:cubicBezTo>
                  <a:lnTo>
                    <a:pt x="46049" y="136402"/>
                  </a:lnTo>
                  <a:cubicBezTo>
                    <a:pt x="47454" y="136402"/>
                    <a:pt x="47639" y="136966"/>
                    <a:pt x="47639" y="138169"/>
                  </a:cubicBezTo>
                  <a:lnTo>
                    <a:pt x="47639" y="142582"/>
                  </a:lnTo>
                  <a:cubicBezTo>
                    <a:pt x="47639" y="143788"/>
                    <a:pt x="47639" y="144188"/>
                    <a:pt x="46049" y="144188"/>
                  </a:cubicBezTo>
                  <a:cubicBezTo>
                    <a:pt x="44439" y="144188"/>
                    <a:pt x="31987" y="143586"/>
                    <a:pt x="26577" y="143586"/>
                  </a:cubicBezTo>
                  <a:cubicBezTo>
                    <a:pt x="22550" y="143586"/>
                    <a:pt x="8467" y="144188"/>
                    <a:pt x="6505" y="144188"/>
                  </a:cubicBezTo>
                  <a:cubicBezTo>
                    <a:pt x="5700" y="144188"/>
                    <a:pt x="5493" y="143788"/>
                    <a:pt x="5493" y="142824"/>
                  </a:cubicBezTo>
                  <a:lnTo>
                    <a:pt x="5493" y="137567"/>
                  </a:lnTo>
                  <a:cubicBezTo>
                    <a:pt x="5390" y="137022"/>
                    <a:pt x="5762" y="136499"/>
                    <a:pt x="6299" y="136402"/>
                  </a:cubicBezTo>
                  <a:cubicBezTo>
                    <a:pt x="6423" y="136384"/>
                    <a:pt x="6546" y="136384"/>
                    <a:pt x="6650" y="136402"/>
                  </a:cubicBezTo>
                  <a:lnTo>
                    <a:pt x="13485" y="136402"/>
                  </a:lnTo>
                  <a:cubicBezTo>
                    <a:pt x="19349" y="136402"/>
                    <a:pt x="21517" y="133956"/>
                    <a:pt x="22550" y="124123"/>
                  </a:cubicBezTo>
                  <a:cubicBezTo>
                    <a:pt x="22963" y="120110"/>
                    <a:pt x="23355" y="97438"/>
                    <a:pt x="23355" y="61722"/>
                  </a:cubicBezTo>
                  <a:close/>
                </a:path>
              </a:pathLst>
            </a:custGeom>
            <a:solidFill>
              <a:srgbClr val="285CED"/>
            </a:solidFill>
            <a:ln w="2063"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04641D1E-AB79-B542-CA8C-380C0D5D488D}"/>
                </a:ext>
              </a:extLst>
            </p:cNvPr>
            <p:cNvSpPr/>
            <p:nvPr/>
          </p:nvSpPr>
          <p:spPr>
            <a:xfrm>
              <a:off x="1392748" y="-590428"/>
              <a:ext cx="22029" cy="52108"/>
            </a:xfrm>
            <a:custGeom>
              <a:avLst/>
              <a:gdLst>
                <a:gd name="connsiteX0" fmla="*/ 41403 w 78923"/>
                <a:gd name="connsiteY0" fmla="*/ 62918 h 186683"/>
                <a:gd name="connsiteX1" fmla="*/ 40742 w 78923"/>
                <a:gd name="connsiteY1" fmla="*/ 15524 h 186683"/>
                <a:gd name="connsiteX2" fmla="*/ 30913 w 78923"/>
                <a:gd name="connsiteY2" fmla="*/ 8702 h 186683"/>
                <a:gd name="connsiteX3" fmla="*/ 22075 w 78923"/>
                <a:gd name="connsiteY3" fmla="*/ 8702 h 186683"/>
                <a:gd name="connsiteX4" fmla="*/ 20671 w 78923"/>
                <a:gd name="connsiteY4" fmla="*/ 7699 h 186683"/>
                <a:gd name="connsiteX5" fmla="*/ 20671 w 78923"/>
                <a:gd name="connsiteY5" fmla="*/ 2281 h 186683"/>
                <a:gd name="connsiteX6" fmla="*/ 22075 w 78923"/>
                <a:gd name="connsiteY6" fmla="*/ 877 h 186683"/>
                <a:gd name="connsiteX7" fmla="*/ 50778 w 78923"/>
                <a:gd name="connsiteY7" fmla="*/ 1480 h 186683"/>
                <a:gd name="connsiteX8" fmla="*/ 77932 w 78923"/>
                <a:gd name="connsiteY8" fmla="*/ 877 h 186683"/>
                <a:gd name="connsiteX9" fmla="*/ 79522 w 78923"/>
                <a:gd name="connsiteY9" fmla="*/ 2080 h 186683"/>
                <a:gd name="connsiteX10" fmla="*/ 79522 w 78923"/>
                <a:gd name="connsiteY10" fmla="*/ 7096 h 186683"/>
                <a:gd name="connsiteX11" fmla="*/ 77932 w 78923"/>
                <a:gd name="connsiteY11" fmla="*/ 8702 h 186683"/>
                <a:gd name="connsiteX12" fmla="*/ 67897 w 78923"/>
                <a:gd name="connsiteY12" fmla="*/ 8702 h 186683"/>
                <a:gd name="connsiteX13" fmla="*/ 60463 w 78923"/>
                <a:gd name="connsiteY13" fmla="*/ 14521 h 186683"/>
                <a:gd name="connsiteX14" fmla="*/ 59823 w 78923"/>
                <a:gd name="connsiteY14" fmla="*/ 67732 h 186683"/>
                <a:gd name="connsiteX15" fmla="*/ 59823 w 78923"/>
                <a:gd name="connsiteY15" fmla="*/ 76924 h 186683"/>
                <a:gd name="connsiteX16" fmla="*/ 59059 w 78923"/>
                <a:gd name="connsiteY16" fmla="*/ 126723 h 186683"/>
                <a:gd name="connsiteX17" fmla="*/ 51583 w 78923"/>
                <a:gd name="connsiteY17" fmla="*/ 160232 h 186683"/>
                <a:gd name="connsiteX18" fmla="*/ 14249 w 78923"/>
                <a:gd name="connsiteY18" fmla="*/ 187561 h 186683"/>
                <a:gd name="connsiteX19" fmla="*/ 599 w 78923"/>
                <a:gd name="connsiteY19" fmla="*/ 175923 h 186683"/>
                <a:gd name="connsiteX20" fmla="*/ 11853 w 78923"/>
                <a:gd name="connsiteY20" fmla="*/ 166251 h 186683"/>
                <a:gd name="connsiteX21" fmla="*/ 27506 w 78923"/>
                <a:gd name="connsiteY21" fmla="*/ 176926 h 186683"/>
                <a:gd name="connsiteX22" fmla="*/ 38533 w 78923"/>
                <a:gd name="connsiteY22" fmla="*/ 164244 h 186683"/>
                <a:gd name="connsiteX23" fmla="*/ 41403 w 78923"/>
                <a:gd name="connsiteY23" fmla="*/ 76924 h 18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923" h="186683">
                  <a:moveTo>
                    <a:pt x="41403" y="62918"/>
                  </a:moveTo>
                  <a:cubicBezTo>
                    <a:pt x="41403" y="59707"/>
                    <a:pt x="41403" y="24152"/>
                    <a:pt x="40742" y="15524"/>
                  </a:cubicBezTo>
                  <a:cubicBezTo>
                    <a:pt x="40556" y="11111"/>
                    <a:pt x="38739" y="8702"/>
                    <a:pt x="30913" y="8702"/>
                  </a:cubicBezTo>
                  <a:lnTo>
                    <a:pt x="22075" y="8702"/>
                  </a:lnTo>
                  <a:cubicBezTo>
                    <a:pt x="21270" y="8702"/>
                    <a:pt x="20671" y="8702"/>
                    <a:pt x="20671" y="7699"/>
                  </a:cubicBezTo>
                  <a:lnTo>
                    <a:pt x="20671" y="2281"/>
                  </a:lnTo>
                  <a:cubicBezTo>
                    <a:pt x="20671" y="1277"/>
                    <a:pt x="20671" y="877"/>
                    <a:pt x="22075" y="877"/>
                  </a:cubicBezTo>
                  <a:cubicBezTo>
                    <a:pt x="24284" y="877"/>
                    <a:pt x="31718" y="1480"/>
                    <a:pt x="50778" y="1480"/>
                  </a:cubicBezTo>
                  <a:cubicBezTo>
                    <a:pt x="67897" y="1480"/>
                    <a:pt x="74876" y="877"/>
                    <a:pt x="77932" y="877"/>
                  </a:cubicBezTo>
                  <a:cubicBezTo>
                    <a:pt x="79130" y="877"/>
                    <a:pt x="79522" y="1277"/>
                    <a:pt x="79522" y="2080"/>
                  </a:cubicBezTo>
                  <a:lnTo>
                    <a:pt x="79522" y="7096"/>
                  </a:lnTo>
                  <a:cubicBezTo>
                    <a:pt x="79522" y="8302"/>
                    <a:pt x="79130" y="8702"/>
                    <a:pt x="77932" y="8702"/>
                  </a:cubicBezTo>
                  <a:lnTo>
                    <a:pt x="67897" y="8702"/>
                  </a:lnTo>
                  <a:cubicBezTo>
                    <a:pt x="62466" y="8702"/>
                    <a:pt x="60669" y="10308"/>
                    <a:pt x="60463" y="14521"/>
                  </a:cubicBezTo>
                  <a:cubicBezTo>
                    <a:pt x="60463" y="17731"/>
                    <a:pt x="59823" y="43414"/>
                    <a:pt x="59823" y="67732"/>
                  </a:cubicBezTo>
                  <a:lnTo>
                    <a:pt x="59823" y="76924"/>
                  </a:lnTo>
                  <a:cubicBezTo>
                    <a:pt x="59823" y="102444"/>
                    <a:pt x="59059" y="122109"/>
                    <a:pt x="59059" y="126723"/>
                  </a:cubicBezTo>
                  <a:cubicBezTo>
                    <a:pt x="59059" y="139966"/>
                    <a:pt x="57613" y="150039"/>
                    <a:pt x="51583" y="160232"/>
                  </a:cubicBezTo>
                  <a:cubicBezTo>
                    <a:pt x="43551" y="174478"/>
                    <a:pt x="29509" y="187561"/>
                    <a:pt x="14249" y="187561"/>
                  </a:cubicBezTo>
                  <a:cubicBezTo>
                    <a:pt x="10635" y="187561"/>
                    <a:pt x="599" y="184751"/>
                    <a:pt x="599" y="175923"/>
                  </a:cubicBezTo>
                  <a:cubicBezTo>
                    <a:pt x="599" y="169904"/>
                    <a:pt x="5431" y="166251"/>
                    <a:pt x="11853" y="166251"/>
                  </a:cubicBezTo>
                  <a:cubicBezTo>
                    <a:pt x="18750" y="166275"/>
                    <a:pt x="24966" y="170501"/>
                    <a:pt x="27506" y="176926"/>
                  </a:cubicBezTo>
                  <a:cubicBezTo>
                    <a:pt x="32937" y="174623"/>
                    <a:pt x="37005" y="169943"/>
                    <a:pt x="38533" y="164244"/>
                  </a:cubicBezTo>
                  <a:cubicBezTo>
                    <a:pt x="43592" y="149839"/>
                    <a:pt x="41403" y="91610"/>
                    <a:pt x="41403" y="76924"/>
                  </a:cubicBezTo>
                  <a:close/>
                </a:path>
              </a:pathLst>
            </a:custGeom>
            <a:solidFill>
              <a:srgbClr val="285CED"/>
            </a:solidFill>
            <a:ln w="2063"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E3D92A40-39D5-60FA-1876-CA24EFF49E1B}"/>
                </a:ext>
              </a:extLst>
            </p:cNvPr>
            <p:cNvSpPr/>
            <p:nvPr/>
          </p:nvSpPr>
          <p:spPr>
            <a:xfrm>
              <a:off x="1416795" y="-590474"/>
              <a:ext cx="17470" cy="40001"/>
            </a:xfrm>
            <a:custGeom>
              <a:avLst/>
              <a:gdLst>
                <a:gd name="connsiteX0" fmla="*/ 24698 w 62589"/>
                <a:gd name="connsiteY0" fmla="*/ 59674 h 143310"/>
                <a:gd name="connsiteX1" fmla="*/ 23892 w 62589"/>
                <a:gd name="connsiteY1" fmla="*/ 15530 h 143310"/>
                <a:gd name="connsiteX2" fmla="*/ 13856 w 62589"/>
                <a:gd name="connsiteY2" fmla="*/ 8708 h 143310"/>
                <a:gd name="connsiteX3" fmla="*/ 2210 w 62589"/>
                <a:gd name="connsiteY3" fmla="*/ 8708 h 143310"/>
                <a:gd name="connsiteX4" fmla="*/ 599 w 62589"/>
                <a:gd name="connsiteY4" fmla="*/ 7505 h 143310"/>
                <a:gd name="connsiteX5" fmla="*/ 599 w 62589"/>
                <a:gd name="connsiteY5" fmla="*/ 2088 h 143310"/>
                <a:gd name="connsiteX6" fmla="*/ 2004 w 62589"/>
                <a:gd name="connsiteY6" fmla="*/ 883 h 143310"/>
                <a:gd name="connsiteX7" fmla="*/ 33329 w 62589"/>
                <a:gd name="connsiteY7" fmla="*/ 1486 h 143310"/>
                <a:gd name="connsiteX8" fmla="*/ 60421 w 62589"/>
                <a:gd name="connsiteY8" fmla="*/ 883 h 143310"/>
                <a:gd name="connsiteX9" fmla="*/ 61826 w 62589"/>
                <a:gd name="connsiteY9" fmla="*/ 2035 h 143310"/>
                <a:gd name="connsiteX10" fmla="*/ 61826 w 62589"/>
                <a:gd name="connsiteY10" fmla="*/ 2289 h 143310"/>
                <a:gd name="connsiteX11" fmla="*/ 61826 w 62589"/>
                <a:gd name="connsiteY11" fmla="*/ 7304 h 143310"/>
                <a:gd name="connsiteX12" fmla="*/ 60215 w 62589"/>
                <a:gd name="connsiteY12" fmla="*/ 8708 h 143310"/>
                <a:gd name="connsiteX13" fmla="*/ 50799 w 62589"/>
                <a:gd name="connsiteY13" fmla="*/ 8708 h 143310"/>
                <a:gd name="connsiteX14" fmla="*/ 43757 w 62589"/>
                <a:gd name="connsiteY14" fmla="*/ 14327 h 143310"/>
                <a:gd name="connsiteX15" fmla="*/ 43158 w 62589"/>
                <a:gd name="connsiteY15" fmla="*/ 63125 h 143310"/>
                <a:gd name="connsiteX16" fmla="*/ 43158 w 62589"/>
                <a:gd name="connsiteY16" fmla="*/ 78575 h 143310"/>
                <a:gd name="connsiteX17" fmla="*/ 43757 w 62589"/>
                <a:gd name="connsiteY17" fmla="*/ 129138 h 143310"/>
                <a:gd name="connsiteX18" fmla="*/ 53194 w 62589"/>
                <a:gd name="connsiteY18" fmla="*/ 136401 h 143310"/>
                <a:gd name="connsiteX19" fmla="*/ 61599 w 62589"/>
                <a:gd name="connsiteY19" fmla="*/ 136401 h 143310"/>
                <a:gd name="connsiteX20" fmla="*/ 63189 w 62589"/>
                <a:gd name="connsiteY20" fmla="*/ 137766 h 143310"/>
                <a:gd name="connsiteX21" fmla="*/ 63189 w 62589"/>
                <a:gd name="connsiteY21" fmla="*/ 142984 h 143310"/>
                <a:gd name="connsiteX22" fmla="*/ 61392 w 62589"/>
                <a:gd name="connsiteY22" fmla="*/ 144187 h 143310"/>
                <a:gd name="connsiteX23" fmla="*/ 33494 w 62589"/>
                <a:gd name="connsiteY23" fmla="*/ 143584 h 143310"/>
                <a:gd name="connsiteX24" fmla="*/ 3573 w 62589"/>
                <a:gd name="connsiteY24" fmla="*/ 144187 h 143310"/>
                <a:gd name="connsiteX25" fmla="*/ 1983 w 62589"/>
                <a:gd name="connsiteY25" fmla="*/ 142984 h 143310"/>
                <a:gd name="connsiteX26" fmla="*/ 1983 w 62589"/>
                <a:gd name="connsiteY26" fmla="*/ 137565 h 143310"/>
                <a:gd name="connsiteX27" fmla="*/ 3573 w 62589"/>
                <a:gd name="connsiteY27" fmla="*/ 136401 h 143310"/>
                <a:gd name="connsiteX28" fmla="*/ 14827 w 62589"/>
                <a:gd name="connsiteY28" fmla="*/ 136401 h 143310"/>
                <a:gd name="connsiteX29" fmla="*/ 23851 w 62589"/>
                <a:gd name="connsiteY29" fmla="*/ 130543 h 143310"/>
                <a:gd name="connsiteX30" fmla="*/ 24863 w 6258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89" h="143310">
                  <a:moveTo>
                    <a:pt x="24698" y="59674"/>
                  </a:moveTo>
                  <a:cubicBezTo>
                    <a:pt x="24698" y="54819"/>
                    <a:pt x="24099" y="18701"/>
                    <a:pt x="23892" y="15530"/>
                  </a:cubicBezTo>
                  <a:cubicBezTo>
                    <a:pt x="23500" y="10715"/>
                    <a:pt x="21476" y="8708"/>
                    <a:pt x="13856" y="8708"/>
                  </a:cubicBezTo>
                  <a:lnTo>
                    <a:pt x="2210" y="8708"/>
                  </a:lnTo>
                  <a:cubicBezTo>
                    <a:pt x="1219" y="8708"/>
                    <a:pt x="599" y="8308"/>
                    <a:pt x="599" y="7505"/>
                  </a:cubicBezTo>
                  <a:lnTo>
                    <a:pt x="599" y="2088"/>
                  </a:lnTo>
                  <a:cubicBezTo>
                    <a:pt x="599" y="1286"/>
                    <a:pt x="1219" y="883"/>
                    <a:pt x="2004" y="883"/>
                  </a:cubicBezTo>
                  <a:cubicBezTo>
                    <a:pt x="4419" y="883"/>
                    <a:pt x="14662" y="1486"/>
                    <a:pt x="33329" y="1486"/>
                  </a:cubicBezTo>
                  <a:cubicBezTo>
                    <a:pt x="51191" y="1486"/>
                    <a:pt x="57407" y="883"/>
                    <a:pt x="60421" y="883"/>
                  </a:cubicBezTo>
                  <a:cubicBezTo>
                    <a:pt x="61124" y="815"/>
                    <a:pt x="61764" y="1329"/>
                    <a:pt x="61826" y="2035"/>
                  </a:cubicBezTo>
                  <a:cubicBezTo>
                    <a:pt x="61846" y="2119"/>
                    <a:pt x="61846" y="2204"/>
                    <a:pt x="61826" y="2289"/>
                  </a:cubicBezTo>
                  <a:lnTo>
                    <a:pt x="61826" y="7304"/>
                  </a:lnTo>
                  <a:cubicBezTo>
                    <a:pt x="61826" y="8308"/>
                    <a:pt x="61227" y="8708"/>
                    <a:pt x="60215" y="8708"/>
                  </a:cubicBezTo>
                  <a:lnTo>
                    <a:pt x="50799" y="8708"/>
                  </a:lnTo>
                  <a:cubicBezTo>
                    <a:pt x="46772" y="8708"/>
                    <a:pt x="43757" y="10314"/>
                    <a:pt x="43757" y="14327"/>
                  </a:cubicBezTo>
                  <a:cubicBezTo>
                    <a:pt x="43757" y="16333"/>
                    <a:pt x="43158" y="60718"/>
                    <a:pt x="43158" y="63125"/>
                  </a:cubicBezTo>
                  <a:lnTo>
                    <a:pt x="43158" y="78575"/>
                  </a:lnTo>
                  <a:cubicBezTo>
                    <a:pt x="43158" y="80581"/>
                    <a:pt x="43757" y="126931"/>
                    <a:pt x="43757" y="129138"/>
                  </a:cubicBezTo>
                  <a:cubicBezTo>
                    <a:pt x="43757" y="135359"/>
                    <a:pt x="46772" y="136401"/>
                    <a:pt x="53194" y="136401"/>
                  </a:cubicBezTo>
                  <a:lnTo>
                    <a:pt x="61599" y="136401"/>
                  </a:lnTo>
                  <a:cubicBezTo>
                    <a:pt x="62631" y="136401"/>
                    <a:pt x="63189" y="136762"/>
                    <a:pt x="63189" y="137766"/>
                  </a:cubicBezTo>
                  <a:lnTo>
                    <a:pt x="63189" y="142984"/>
                  </a:lnTo>
                  <a:cubicBezTo>
                    <a:pt x="63189" y="143785"/>
                    <a:pt x="62631" y="144187"/>
                    <a:pt x="61392" y="144187"/>
                  </a:cubicBezTo>
                  <a:cubicBezTo>
                    <a:pt x="58976" y="144187"/>
                    <a:pt x="50943" y="143584"/>
                    <a:pt x="33494" y="143584"/>
                  </a:cubicBezTo>
                  <a:cubicBezTo>
                    <a:pt x="14414" y="143584"/>
                    <a:pt x="5782" y="144187"/>
                    <a:pt x="3573" y="144187"/>
                  </a:cubicBezTo>
                  <a:cubicBezTo>
                    <a:pt x="2582" y="144187"/>
                    <a:pt x="1983" y="143785"/>
                    <a:pt x="1983" y="142984"/>
                  </a:cubicBezTo>
                  <a:lnTo>
                    <a:pt x="1983" y="137565"/>
                  </a:lnTo>
                  <a:cubicBezTo>
                    <a:pt x="1983" y="136762"/>
                    <a:pt x="2582" y="136401"/>
                    <a:pt x="3573" y="136401"/>
                  </a:cubicBezTo>
                  <a:lnTo>
                    <a:pt x="14827" y="136401"/>
                  </a:lnTo>
                  <a:cubicBezTo>
                    <a:pt x="18833" y="136401"/>
                    <a:pt x="23046" y="135759"/>
                    <a:pt x="23851" y="130543"/>
                  </a:cubicBezTo>
                  <a:cubicBezTo>
                    <a:pt x="24264" y="127534"/>
                    <a:pt x="24863" y="84193"/>
                    <a:pt x="24863" y="73559"/>
                  </a:cubicBezTo>
                  <a:close/>
                </a:path>
              </a:pathLst>
            </a:custGeom>
            <a:solidFill>
              <a:srgbClr val="285CED"/>
            </a:solidFill>
            <a:ln w="2063"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EA0494F9-6DED-9E8A-8209-8A2FF7B6A048}"/>
                </a:ext>
              </a:extLst>
            </p:cNvPr>
            <p:cNvSpPr/>
            <p:nvPr/>
          </p:nvSpPr>
          <p:spPr>
            <a:xfrm>
              <a:off x="1438266" y="-590540"/>
              <a:ext cx="41027" cy="40503"/>
            </a:xfrm>
            <a:custGeom>
              <a:avLst/>
              <a:gdLst>
                <a:gd name="connsiteX0" fmla="*/ 23293 w 146984"/>
                <a:gd name="connsiteY0" fmla="*/ 27965 h 145108"/>
                <a:gd name="connsiteX1" fmla="*/ 10036 w 146984"/>
                <a:gd name="connsiteY1" fmla="*/ 9303 h 145108"/>
                <a:gd name="connsiteX2" fmla="*/ 1776 w 146984"/>
                <a:gd name="connsiteY2" fmla="*/ 9103 h 145108"/>
                <a:gd name="connsiteX3" fmla="*/ 599 w 146984"/>
                <a:gd name="connsiteY3" fmla="*/ 7699 h 145108"/>
                <a:gd name="connsiteX4" fmla="*/ 599 w 146984"/>
                <a:gd name="connsiteY4" fmla="*/ 2481 h 145108"/>
                <a:gd name="connsiteX5" fmla="*/ 1776 w 146984"/>
                <a:gd name="connsiteY5" fmla="*/ 1278 h 145108"/>
                <a:gd name="connsiteX6" fmla="*/ 7393 w 146984"/>
                <a:gd name="connsiteY6" fmla="*/ 1478 h 145108"/>
                <a:gd name="connsiteX7" fmla="*/ 21683 w 146984"/>
                <a:gd name="connsiteY7" fmla="*/ 1880 h 145108"/>
                <a:gd name="connsiteX8" fmla="*/ 35126 w 146984"/>
                <a:gd name="connsiteY8" fmla="*/ 1478 h 145108"/>
                <a:gd name="connsiteX9" fmla="*/ 40949 w 146984"/>
                <a:gd name="connsiteY9" fmla="*/ 4087 h 145108"/>
                <a:gd name="connsiteX10" fmla="*/ 83116 w 146984"/>
                <a:gd name="connsiteY10" fmla="*/ 58662 h 145108"/>
                <a:gd name="connsiteX11" fmla="*/ 124105 w 146984"/>
                <a:gd name="connsiteY11" fmla="*/ 109467 h 145108"/>
                <a:gd name="connsiteX12" fmla="*/ 124890 w 146984"/>
                <a:gd name="connsiteY12" fmla="*/ 109467 h 145108"/>
                <a:gd name="connsiteX13" fmla="*/ 124890 w 146984"/>
                <a:gd name="connsiteY13" fmla="*/ 85389 h 145108"/>
                <a:gd name="connsiteX14" fmla="*/ 124291 w 146984"/>
                <a:gd name="connsiteY14" fmla="*/ 47667 h 145108"/>
                <a:gd name="connsiteX15" fmla="*/ 121896 w 146984"/>
                <a:gd name="connsiteY15" fmla="*/ 16727 h 145108"/>
                <a:gd name="connsiteX16" fmla="*/ 110848 w 146984"/>
                <a:gd name="connsiteY16" fmla="*/ 8702 h 145108"/>
                <a:gd name="connsiteX17" fmla="*/ 104426 w 146984"/>
                <a:gd name="connsiteY17" fmla="*/ 8702 h 145108"/>
                <a:gd name="connsiteX18" fmla="*/ 103187 w 146984"/>
                <a:gd name="connsiteY18" fmla="*/ 7296 h 145108"/>
                <a:gd name="connsiteX19" fmla="*/ 103187 w 146984"/>
                <a:gd name="connsiteY19" fmla="*/ 2080 h 145108"/>
                <a:gd name="connsiteX20" fmla="*/ 104426 w 146984"/>
                <a:gd name="connsiteY20" fmla="*/ 877 h 145108"/>
                <a:gd name="connsiteX21" fmla="*/ 126501 w 146984"/>
                <a:gd name="connsiteY21" fmla="*/ 1478 h 145108"/>
                <a:gd name="connsiteX22" fmla="*/ 145973 w 146984"/>
                <a:gd name="connsiteY22" fmla="*/ 877 h 145108"/>
                <a:gd name="connsiteX23" fmla="*/ 147584 w 146984"/>
                <a:gd name="connsiteY23" fmla="*/ 2281 h 145108"/>
                <a:gd name="connsiteX24" fmla="*/ 147584 w 146984"/>
                <a:gd name="connsiteY24" fmla="*/ 7296 h 145108"/>
                <a:gd name="connsiteX25" fmla="*/ 146386 w 146984"/>
                <a:gd name="connsiteY25" fmla="*/ 8702 h 145108"/>
                <a:gd name="connsiteX26" fmla="*/ 140955 w 146984"/>
                <a:gd name="connsiteY26" fmla="*/ 8702 h 145108"/>
                <a:gd name="connsiteX27" fmla="*/ 133129 w 146984"/>
                <a:gd name="connsiteY27" fmla="*/ 19737 h 145108"/>
                <a:gd name="connsiteX28" fmla="*/ 132324 w 146984"/>
                <a:gd name="connsiteY28" fmla="*/ 66087 h 145108"/>
                <a:gd name="connsiteX29" fmla="*/ 132324 w 146984"/>
                <a:gd name="connsiteY29" fmla="*/ 141170 h 145108"/>
                <a:gd name="connsiteX30" fmla="*/ 131333 w 146984"/>
                <a:gd name="connsiteY30" fmla="*/ 145985 h 145108"/>
                <a:gd name="connsiteX31" fmla="*/ 126501 w 146984"/>
                <a:gd name="connsiteY31" fmla="*/ 142815 h 145108"/>
                <a:gd name="connsiteX32" fmla="*/ 102010 w 146984"/>
                <a:gd name="connsiteY32" fmla="*/ 111875 h 145108"/>
                <a:gd name="connsiteX33" fmla="*/ 72068 w 146984"/>
                <a:gd name="connsiteY33" fmla="*/ 74754 h 145108"/>
                <a:gd name="connsiteX34" fmla="*/ 31925 w 146984"/>
                <a:gd name="connsiteY34" fmla="*/ 24753 h 145108"/>
                <a:gd name="connsiteX35" fmla="*/ 30707 w 146984"/>
                <a:gd name="connsiteY35" fmla="*/ 24753 h 145108"/>
                <a:gd name="connsiteX36" fmla="*/ 30707 w 146984"/>
                <a:gd name="connsiteY36" fmla="*/ 69338 h 145108"/>
                <a:gd name="connsiteX37" fmla="*/ 32730 w 146984"/>
                <a:gd name="connsiteY37" fmla="*/ 124716 h 145108"/>
                <a:gd name="connsiteX38" fmla="*/ 40144 w 146984"/>
                <a:gd name="connsiteY38" fmla="*/ 136393 h 145108"/>
                <a:gd name="connsiteX39" fmla="*/ 46173 w 146984"/>
                <a:gd name="connsiteY39" fmla="*/ 136393 h 145108"/>
                <a:gd name="connsiteX40" fmla="*/ 47784 w 146984"/>
                <a:gd name="connsiteY40" fmla="*/ 138160 h 145108"/>
                <a:gd name="connsiteX41" fmla="*/ 47784 w 146984"/>
                <a:gd name="connsiteY41" fmla="*/ 142573 h 145108"/>
                <a:gd name="connsiteX42" fmla="*/ 46173 w 146984"/>
                <a:gd name="connsiteY42" fmla="*/ 144179 h 145108"/>
                <a:gd name="connsiteX43" fmla="*/ 26701 w 146984"/>
                <a:gd name="connsiteY43" fmla="*/ 143576 h 145108"/>
                <a:gd name="connsiteX44" fmla="*/ 6629 w 146984"/>
                <a:gd name="connsiteY44" fmla="*/ 144179 h 145108"/>
                <a:gd name="connsiteX45" fmla="*/ 5617 w 146984"/>
                <a:gd name="connsiteY45" fmla="*/ 142815 h 145108"/>
                <a:gd name="connsiteX46" fmla="*/ 5617 w 146984"/>
                <a:gd name="connsiteY46" fmla="*/ 137557 h 145108"/>
                <a:gd name="connsiteX47" fmla="*/ 6836 w 146984"/>
                <a:gd name="connsiteY47" fmla="*/ 136393 h 145108"/>
                <a:gd name="connsiteX48" fmla="*/ 13691 w 146984"/>
                <a:gd name="connsiteY48" fmla="*/ 136393 h 145108"/>
                <a:gd name="connsiteX49" fmla="*/ 22694 w 146984"/>
                <a:gd name="connsiteY49" fmla="*/ 124114 h 145108"/>
                <a:gd name="connsiteX50" fmla="*/ 23520 w 146984"/>
                <a:gd name="connsiteY50" fmla="*/ 61713 h 145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6984" h="145108">
                  <a:moveTo>
                    <a:pt x="23293" y="27965"/>
                  </a:moveTo>
                  <a:cubicBezTo>
                    <a:pt x="23293" y="15925"/>
                    <a:pt x="17264" y="9505"/>
                    <a:pt x="10036" y="9303"/>
                  </a:cubicBezTo>
                  <a:lnTo>
                    <a:pt x="1776" y="9103"/>
                  </a:lnTo>
                  <a:cubicBezTo>
                    <a:pt x="806" y="9103"/>
                    <a:pt x="599" y="8300"/>
                    <a:pt x="599" y="7699"/>
                  </a:cubicBezTo>
                  <a:lnTo>
                    <a:pt x="599" y="2481"/>
                  </a:lnTo>
                  <a:cubicBezTo>
                    <a:pt x="599" y="1678"/>
                    <a:pt x="599" y="1278"/>
                    <a:pt x="1776" y="1278"/>
                  </a:cubicBezTo>
                  <a:cubicBezTo>
                    <a:pt x="2933" y="1278"/>
                    <a:pt x="4378" y="1478"/>
                    <a:pt x="7393" y="1478"/>
                  </a:cubicBezTo>
                  <a:cubicBezTo>
                    <a:pt x="10408" y="1478"/>
                    <a:pt x="14868" y="1880"/>
                    <a:pt x="21683" y="1880"/>
                  </a:cubicBezTo>
                  <a:cubicBezTo>
                    <a:pt x="28518" y="1880"/>
                    <a:pt x="32730" y="1478"/>
                    <a:pt x="35126" y="1478"/>
                  </a:cubicBezTo>
                  <a:cubicBezTo>
                    <a:pt x="37377" y="1358"/>
                    <a:pt x="39545" y="2328"/>
                    <a:pt x="40949" y="4087"/>
                  </a:cubicBezTo>
                  <a:cubicBezTo>
                    <a:pt x="41961" y="5290"/>
                    <a:pt x="81092" y="55894"/>
                    <a:pt x="83116" y="58662"/>
                  </a:cubicBezTo>
                  <a:cubicBezTo>
                    <a:pt x="85119" y="61432"/>
                    <a:pt x="119232" y="103047"/>
                    <a:pt x="124105" y="109467"/>
                  </a:cubicBezTo>
                  <a:lnTo>
                    <a:pt x="124890" y="109467"/>
                  </a:lnTo>
                  <a:lnTo>
                    <a:pt x="124890" y="85389"/>
                  </a:lnTo>
                  <a:cubicBezTo>
                    <a:pt x="124890" y="67532"/>
                    <a:pt x="124890" y="57700"/>
                    <a:pt x="124291" y="47667"/>
                  </a:cubicBezTo>
                  <a:cubicBezTo>
                    <a:pt x="124167" y="37313"/>
                    <a:pt x="123362" y="26976"/>
                    <a:pt x="121896" y="16727"/>
                  </a:cubicBezTo>
                  <a:cubicBezTo>
                    <a:pt x="120615" y="11751"/>
                    <a:pt x="115969" y="8384"/>
                    <a:pt x="110848" y="8702"/>
                  </a:cubicBezTo>
                  <a:lnTo>
                    <a:pt x="104426" y="8702"/>
                  </a:lnTo>
                  <a:cubicBezTo>
                    <a:pt x="103579" y="8702"/>
                    <a:pt x="103187" y="8300"/>
                    <a:pt x="103187" y="7296"/>
                  </a:cubicBezTo>
                  <a:lnTo>
                    <a:pt x="103187" y="2080"/>
                  </a:lnTo>
                  <a:cubicBezTo>
                    <a:pt x="103187" y="1278"/>
                    <a:pt x="103579" y="877"/>
                    <a:pt x="104426" y="877"/>
                  </a:cubicBezTo>
                  <a:cubicBezTo>
                    <a:pt x="107193" y="877"/>
                    <a:pt x="113657" y="1478"/>
                    <a:pt x="126501" y="1478"/>
                  </a:cubicBezTo>
                  <a:cubicBezTo>
                    <a:pt x="138540" y="1478"/>
                    <a:pt x="143372" y="877"/>
                    <a:pt x="145973" y="877"/>
                  </a:cubicBezTo>
                  <a:cubicBezTo>
                    <a:pt x="147377" y="877"/>
                    <a:pt x="147584" y="1478"/>
                    <a:pt x="147584" y="2281"/>
                  </a:cubicBezTo>
                  <a:lnTo>
                    <a:pt x="147584" y="7296"/>
                  </a:lnTo>
                  <a:cubicBezTo>
                    <a:pt x="147584" y="8099"/>
                    <a:pt x="147171" y="8702"/>
                    <a:pt x="146386" y="8702"/>
                  </a:cubicBezTo>
                  <a:lnTo>
                    <a:pt x="140955" y="8702"/>
                  </a:lnTo>
                  <a:cubicBezTo>
                    <a:pt x="135545" y="8702"/>
                    <a:pt x="133522" y="12112"/>
                    <a:pt x="133129" y="19737"/>
                  </a:cubicBezTo>
                  <a:cubicBezTo>
                    <a:pt x="132324" y="33181"/>
                    <a:pt x="132324" y="53046"/>
                    <a:pt x="132324" y="66087"/>
                  </a:cubicBezTo>
                  <a:lnTo>
                    <a:pt x="132324" y="141170"/>
                  </a:lnTo>
                  <a:cubicBezTo>
                    <a:pt x="132324" y="143979"/>
                    <a:pt x="132324" y="145985"/>
                    <a:pt x="131333" y="145985"/>
                  </a:cubicBezTo>
                  <a:cubicBezTo>
                    <a:pt x="128917" y="145985"/>
                    <a:pt x="127306" y="143576"/>
                    <a:pt x="126501" y="142815"/>
                  </a:cubicBezTo>
                  <a:cubicBezTo>
                    <a:pt x="125695" y="142053"/>
                    <a:pt x="114462" y="127526"/>
                    <a:pt x="102010" y="111875"/>
                  </a:cubicBezTo>
                  <a:cubicBezTo>
                    <a:pt x="87927" y="94419"/>
                    <a:pt x="73266" y="75960"/>
                    <a:pt x="72068" y="74754"/>
                  </a:cubicBezTo>
                  <a:cubicBezTo>
                    <a:pt x="69859" y="72709"/>
                    <a:pt x="32916" y="26359"/>
                    <a:pt x="31925" y="24753"/>
                  </a:cubicBezTo>
                  <a:lnTo>
                    <a:pt x="30707" y="24753"/>
                  </a:lnTo>
                  <a:lnTo>
                    <a:pt x="30707" y="69338"/>
                  </a:lnTo>
                  <a:cubicBezTo>
                    <a:pt x="30707" y="87998"/>
                    <a:pt x="32317" y="120704"/>
                    <a:pt x="32730" y="124716"/>
                  </a:cubicBezTo>
                  <a:cubicBezTo>
                    <a:pt x="33536" y="132541"/>
                    <a:pt x="34733" y="136393"/>
                    <a:pt x="40144" y="136393"/>
                  </a:cubicBezTo>
                  <a:lnTo>
                    <a:pt x="46173" y="136393"/>
                  </a:lnTo>
                  <a:cubicBezTo>
                    <a:pt x="47577" y="136393"/>
                    <a:pt x="47784" y="136957"/>
                    <a:pt x="47784" y="138160"/>
                  </a:cubicBezTo>
                  <a:lnTo>
                    <a:pt x="47784" y="142573"/>
                  </a:lnTo>
                  <a:cubicBezTo>
                    <a:pt x="47784" y="143779"/>
                    <a:pt x="47784" y="144179"/>
                    <a:pt x="46173" y="144179"/>
                  </a:cubicBezTo>
                  <a:cubicBezTo>
                    <a:pt x="44563" y="144179"/>
                    <a:pt x="32131" y="143576"/>
                    <a:pt x="26701" y="143576"/>
                  </a:cubicBezTo>
                  <a:cubicBezTo>
                    <a:pt x="22694" y="143576"/>
                    <a:pt x="8591" y="144179"/>
                    <a:pt x="6629" y="144179"/>
                  </a:cubicBezTo>
                  <a:cubicBezTo>
                    <a:pt x="5824" y="144179"/>
                    <a:pt x="5617" y="143779"/>
                    <a:pt x="5617" y="142815"/>
                  </a:cubicBezTo>
                  <a:lnTo>
                    <a:pt x="5617" y="137557"/>
                  </a:lnTo>
                  <a:cubicBezTo>
                    <a:pt x="5617" y="136957"/>
                    <a:pt x="5824" y="136393"/>
                    <a:pt x="6836" y="136393"/>
                  </a:cubicBezTo>
                  <a:lnTo>
                    <a:pt x="13691" y="136393"/>
                  </a:lnTo>
                  <a:cubicBezTo>
                    <a:pt x="19515" y="136393"/>
                    <a:pt x="21724" y="133947"/>
                    <a:pt x="22694" y="124114"/>
                  </a:cubicBezTo>
                  <a:cubicBezTo>
                    <a:pt x="23128" y="120101"/>
                    <a:pt x="23520" y="97429"/>
                    <a:pt x="23520" y="61713"/>
                  </a:cubicBezTo>
                  <a:close/>
                </a:path>
              </a:pathLst>
            </a:custGeom>
            <a:solidFill>
              <a:srgbClr val="285CED"/>
            </a:solidFill>
            <a:ln w="2063"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187035FC-C060-2CF6-F827-028B3DB5C89F}"/>
                </a:ext>
              </a:extLst>
            </p:cNvPr>
            <p:cNvSpPr/>
            <p:nvPr/>
          </p:nvSpPr>
          <p:spPr>
            <a:xfrm>
              <a:off x="1484348" y="-591056"/>
              <a:ext cx="41137" cy="41351"/>
            </a:xfrm>
            <a:custGeom>
              <a:avLst/>
              <a:gdLst>
                <a:gd name="connsiteX0" fmla="*/ 113801 w 147377"/>
                <a:gd name="connsiteY0" fmla="*/ 101646 h 148145"/>
                <a:gd name="connsiteX1" fmla="*/ 105768 w 147377"/>
                <a:gd name="connsiteY1" fmla="*/ 92415 h 148145"/>
                <a:gd name="connsiteX2" fmla="*/ 97344 w 147377"/>
                <a:gd name="connsiteY2" fmla="*/ 92415 h 148145"/>
                <a:gd name="connsiteX3" fmla="*/ 95939 w 147377"/>
                <a:gd name="connsiteY3" fmla="*/ 91212 h 148145"/>
                <a:gd name="connsiteX4" fmla="*/ 95939 w 147377"/>
                <a:gd name="connsiteY4" fmla="*/ 86196 h 148145"/>
                <a:gd name="connsiteX5" fmla="*/ 97137 w 147377"/>
                <a:gd name="connsiteY5" fmla="*/ 84590 h 148145"/>
                <a:gd name="connsiteX6" fmla="*/ 122639 w 147377"/>
                <a:gd name="connsiteY6" fmla="*/ 85193 h 148145"/>
                <a:gd name="connsiteX7" fmla="*/ 146325 w 147377"/>
                <a:gd name="connsiteY7" fmla="*/ 84590 h 148145"/>
                <a:gd name="connsiteX8" fmla="*/ 147976 w 147377"/>
                <a:gd name="connsiteY8" fmla="*/ 85995 h 148145"/>
                <a:gd name="connsiteX9" fmla="*/ 147976 w 147377"/>
                <a:gd name="connsiteY9" fmla="*/ 90811 h 148145"/>
                <a:gd name="connsiteX10" fmla="*/ 146531 w 147377"/>
                <a:gd name="connsiteY10" fmla="*/ 92415 h 148145"/>
                <a:gd name="connsiteX11" fmla="*/ 138705 w 147377"/>
                <a:gd name="connsiteY11" fmla="*/ 92415 h 148145"/>
                <a:gd name="connsiteX12" fmla="*/ 132469 w 147377"/>
                <a:gd name="connsiteY12" fmla="*/ 100040 h 148145"/>
                <a:gd name="connsiteX13" fmla="*/ 132469 w 147377"/>
                <a:gd name="connsiteY13" fmla="*/ 126527 h 148145"/>
                <a:gd name="connsiteX14" fmla="*/ 133274 w 147377"/>
                <a:gd name="connsiteY14" fmla="*/ 132946 h 148145"/>
                <a:gd name="connsiteX15" fmla="*/ 130073 w 147377"/>
                <a:gd name="connsiteY15" fmla="*/ 136158 h 148145"/>
                <a:gd name="connsiteX16" fmla="*/ 75269 w 147377"/>
                <a:gd name="connsiteY16" fmla="*/ 148999 h 148145"/>
                <a:gd name="connsiteX17" fmla="*/ 19060 w 147377"/>
                <a:gd name="connsiteY17" fmla="*/ 126124 h 148145"/>
                <a:gd name="connsiteX18" fmla="*/ 599 w 147377"/>
                <a:gd name="connsiteY18" fmla="*/ 70946 h 148145"/>
                <a:gd name="connsiteX19" fmla="*/ 23273 w 147377"/>
                <a:gd name="connsiteY19" fmla="*/ 19941 h 148145"/>
                <a:gd name="connsiteX20" fmla="*/ 79729 w 147377"/>
                <a:gd name="connsiteY20" fmla="*/ 879 h 148145"/>
                <a:gd name="connsiteX21" fmla="*/ 119274 w 147377"/>
                <a:gd name="connsiteY21" fmla="*/ 12517 h 148145"/>
                <a:gd name="connsiteX22" fmla="*/ 123878 w 147377"/>
                <a:gd name="connsiteY22" fmla="*/ 12316 h 148145"/>
                <a:gd name="connsiteX23" fmla="*/ 126893 w 147377"/>
                <a:gd name="connsiteY23" fmla="*/ 8704 h 148145"/>
                <a:gd name="connsiteX24" fmla="*/ 129701 w 147377"/>
                <a:gd name="connsiteY24" fmla="*/ 6900 h 148145"/>
                <a:gd name="connsiteX25" fmla="*/ 131519 w 147377"/>
                <a:gd name="connsiteY25" fmla="*/ 9307 h 148145"/>
                <a:gd name="connsiteX26" fmla="*/ 132118 w 147377"/>
                <a:gd name="connsiteY26" fmla="*/ 47632 h 148145"/>
                <a:gd name="connsiteX27" fmla="*/ 131106 w 147377"/>
                <a:gd name="connsiteY27" fmla="*/ 49477 h 148145"/>
                <a:gd name="connsiteX28" fmla="*/ 127492 w 147377"/>
                <a:gd name="connsiteY28" fmla="*/ 49877 h 148145"/>
                <a:gd name="connsiteX29" fmla="*/ 125881 w 147377"/>
                <a:gd name="connsiteY29" fmla="*/ 48274 h 148145"/>
                <a:gd name="connsiteX30" fmla="*/ 113843 w 147377"/>
                <a:gd name="connsiteY30" fmla="*/ 24557 h 148145"/>
                <a:gd name="connsiteX31" fmla="*/ 77313 w 147377"/>
                <a:gd name="connsiteY31" fmla="*/ 8104 h 148145"/>
                <a:gd name="connsiteX32" fmla="*/ 38925 w 147377"/>
                <a:gd name="connsiteY32" fmla="*/ 24357 h 148145"/>
                <a:gd name="connsiteX33" fmla="*/ 21270 w 147377"/>
                <a:gd name="connsiteY33" fmla="*/ 70546 h 148145"/>
                <a:gd name="connsiteX34" fmla="*/ 40329 w 147377"/>
                <a:gd name="connsiteY34" fmla="*/ 126727 h 148145"/>
                <a:gd name="connsiteX35" fmla="*/ 75702 w 147377"/>
                <a:gd name="connsiteY35" fmla="*/ 140972 h 148145"/>
                <a:gd name="connsiteX36" fmla="*/ 108618 w 147377"/>
                <a:gd name="connsiteY36" fmla="*/ 134149 h 148145"/>
                <a:gd name="connsiteX37" fmla="*/ 114049 w 147377"/>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377" h="148145">
                  <a:moveTo>
                    <a:pt x="113801" y="101646"/>
                  </a:moveTo>
                  <a:cubicBezTo>
                    <a:pt x="113801" y="94421"/>
                    <a:pt x="111592" y="92415"/>
                    <a:pt x="105768" y="92415"/>
                  </a:cubicBezTo>
                  <a:lnTo>
                    <a:pt x="97344" y="92415"/>
                  </a:lnTo>
                  <a:cubicBezTo>
                    <a:pt x="96352" y="92415"/>
                    <a:pt x="95939" y="92015"/>
                    <a:pt x="95939" y="91212"/>
                  </a:cubicBezTo>
                  <a:lnTo>
                    <a:pt x="95939" y="86196"/>
                  </a:lnTo>
                  <a:cubicBezTo>
                    <a:pt x="95939" y="84992"/>
                    <a:pt x="96146" y="84590"/>
                    <a:pt x="97137" y="84590"/>
                  </a:cubicBezTo>
                  <a:cubicBezTo>
                    <a:pt x="99945" y="84590"/>
                    <a:pt x="108990" y="85193"/>
                    <a:pt x="122639" y="85193"/>
                  </a:cubicBezTo>
                  <a:cubicBezTo>
                    <a:pt x="137135" y="85193"/>
                    <a:pt x="143558" y="84590"/>
                    <a:pt x="146325" y="84590"/>
                  </a:cubicBezTo>
                  <a:cubicBezTo>
                    <a:pt x="147770" y="84590"/>
                    <a:pt x="147976" y="85193"/>
                    <a:pt x="147976" y="85995"/>
                  </a:cubicBezTo>
                  <a:lnTo>
                    <a:pt x="147976" y="90811"/>
                  </a:lnTo>
                  <a:cubicBezTo>
                    <a:pt x="147976" y="91612"/>
                    <a:pt x="147976" y="92415"/>
                    <a:pt x="146531" y="92415"/>
                  </a:cubicBezTo>
                  <a:lnTo>
                    <a:pt x="138705" y="92415"/>
                  </a:lnTo>
                  <a:cubicBezTo>
                    <a:pt x="135132" y="92415"/>
                    <a:pt x="132469" y="93821"/>
                    <a:pt x="132469" y="100040"/>
                  </a:cubicBezTo>
                  <a:lnTo>
                    <a:pt x="132469" y="126527"/>
                  </a:lnTo>
                  <a:cubicBezTo>
                    <a:pt x="132469" y="129334"/>
                    <a:pt x="133274" y="131340"/>
                    <a:pt x="133274" y="132946"/>
                  </a:cubicBezTo>
                  <a:cubicBezTo>
                    <a:pt x="133274" y="134552"/>
                    <a:pt x="132076" y="135355"/>
                    <a:pt x="130073" y="136158"/>
                  </a:cubicBezTo>
                  <a:cubicBezTo>
                    <a:pt x="113161" y="144974"/>
                    <a:pt x="94328" y="149391"/>
                    <a:pt x="75269" y="148999"/>
                  </a:cubicBezTo>
                  <a:cubicBezTo>
                    <a:pt x="57407" y="148999"/>
                    <a:pt x="32875" y="142377"/>
                    <a:pt x="19060" y="126124"/>
                  </a:cubicBezTo>
                  <a:cubicBezTo>
                    <a:pt x="7022" y="112280"/>
                    <a:pt x="599" y="95224"/>
                    <a:pt x="599" y="70946"/>
                  </a:cubicBezTo>
                  <a:cubicBezTo>
                    <a:pt x="682" y="51521"/>
                    <a:pt x="8901" y="33020"/>
                    <a:pt x="23273" y="19941"/>
                  </a:cubicBezTo>
                  <a:cubicBezTo>
                    <a:pt x="37562" y="7701"/>
                    <a:pt x="55631" y="879"/>
                    <a:pt x="79729" y="879"/>
                  </a:cubicBezTo>
                  <a:cubicBezTo>
                    <a:pt x="93771" y="768"/>
                    <a:pt x="107524" y="4818"/>
                    <a:pt x="119274" y="12517"/>
                  </a:cubicBezTo>
                  <a:cubicBezTo>
                    <a:pt x="121483" y="14323"/>
                    <a:pt x="122681" y="13922"/>
                    <a:pt x="123878" y="12316"/>
                  </a:cubicBezTo>
                  <a:lnTo>
                    <a:pt x="126893" y="8704"/>
                  </a:lnTo>
                  <a:cubicBezTo>
                    <a:pt x="127698" y="7903"/>
                    <a:pt x="128504" y="6900"/>
                    <a:pt x="129701" y="6900"/>
                  </a:cubicBezTo>
                  <a:cubicBezTo>
                    <a:pt x="130899" y="6900"/>
                    <a:pt x="131519" y="7903"/>
                    <a:pt x="131519" y="9307"/>
                  </a:cubicBezTo>
                  <a:lnTo>
                    <a:pt x="132118" y="47632"/>
                  </a:lnTo>
                  <a:cubicBezTo>
                    <a:pt x="132118" y="48635"/>
                    <a:pt x="132118" y="49477"/>
                    <a:pt x="131106" y="49477"/>
                  </a:cubicBezTo>
                  <a:lnTo>
                    <a:pt x="127492" y="49877"/>
                  </a:lnTo>
                  <a:cubicBezTo>
                    <a:pt x="126645" y="49801"/>
                    <a:pt x="125964" y="49128"/>
                    <a:pt x="125881" y="48274"/>
                  </a:cubicBezTo>
                  <a:cubicBezTo>
                    <a:pt x="123507" y="39641"/>
                    <a:pt x="119397" y="31575"/>
                    <a:pt x="113843" y="24557"/>
                  </a:cubicBezTo>
                  <a:cubicBezTo>
                    <a:pt x="104736" y="13894"/>
                    <a:pt x="91334" y="7858"/>
                    <a:pt x="77313" y="8104"/>
                  </a:cubicBezTo>
                  <a:cubicBezTo>
                    <a:pt x="62714" y="7462"/>
                    <a:pt x="48631" y="13433"/>
                    <a:pt x="38925" y="24357"/>
                  </a:cubicBezTo>
                  <a:cubicBezTo>
                    <a:pt x="27423" y="36964"/>
                    <a:pt x="21105" y="53469"/>
                    <a:pt x="21270" y="70546"/>
                  </a:cubicBezTo>
                  <a:cubicBezTo>
                    <a:pt x="21270" y="94221"/>
                    <a:pt x="27898" y="114887"/>
                    <a:pt x="40329" y="126727"/>
                  </a:cubicBezTo>
                  <a:cubicBezTo>
                    <a:pt x="49787" y="135952"/>
                    <a:pt x="62507" y="141073"/>
                    <a:pt x="75702" y="140972"/>
                  </a:cubicBezTo>
                  <a:cubicBezTo>
                    <a:pt x="91768" y="140972"/>
                    <a:pt x="101597" y="138164"/>
                    <a:pt x="108618" y="134149"/>
                  </a:cubicBezTo>
                  <a:cubicBezTo>
                    <a:pt x="113244" y="131340"/>
                    <a:pt x="114049" y="126927"/>
                    <a:pt x="114049" y="116493"/>
                  </a:cubicBezTo>
                  <a:close/>
                </a:path>
              </a:pathLst>
            </a:custGeom>
            <a:solidFill>
              <a:srgbClr val="285CED"/>
            </a:solidFill>
            <a:ln w="2063"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E550C816-B320-D4F5-571E-6E68DDA387A6}"/>
                </a:ext>
              </a:extLst>
            </p:cNvPr>
            <p:cNvSpPr/>
            <p:nvPr/>
          </p:nvSpPr>
          <p:spPr>
            <a:xfrm>
              <a:off x="1542793" y="-590474"/>
              <a:ext cx="17384" cy="40001"/>
            </a:xfrm>
            <a:custGeom>
              <a:avLst/>
              <a:gdLst>
                <a:gd name="connsiteX0" fmla="*/ 24698 w 62279"/>
                <a:gd name="connsiteY0" fmla="*/ 59674 h 143310"/>
                <a:gd name="connsiteX1" fmla="*/ 23892 w 62279"/>
                <a:gd name="connsiteY1" fmla="*/ 15530 h 143310"/>
                <a:gd name="connsiteX2" fmla="*/ 13857 w 62279"/>
                <a:gd name="connsiteY2" fmla="*/ 8708 h 143310"/>
                <a:gd name="connsiteX3" fmla="*/ 2210 w 62279"/>
                <a:gd name="connsiteY3" fmla="*/ 8708 h 143310"/>
                <a:gd name="connsiteX4" fmla="*/ 599 w 62279"/>
                <a:gd name="connsiteY4" fmla="*/ 7505 h 143310"/>
                <a:gd name="connsiteX5" fmla="*/ 599 w 62279"/>
                <a:gd name="connsiteY5" fmla="*/ 2088 h 143310"/>
                <a:gd name="connsiteX6" fmla="*/ 2004 w 62279"/>
                <a:gd name="connsiteY6" fmla="*/ 883 h 143310"/>
                <a:gd name="connsiteX7" fmla="*/ 33370 w 62279"/>
                <a:gd name="connsiteY7" fmla="*/ 1486 h 143310"/>
                <a:gd name="connsiteX8" fmla="*/ 60463 w 62279"/>
                <a:gd name="connsiteY8" fmla="*/ 883 h 143310"/>
                <a:gd name="connsiteX9" fmla="*/ 61867 w 62279"/>
                <a:gd name="connsiteY9" fmla="*/ 2035 h 143310"/>
                <a:gd name="connsiteX10" fmla="*/ 61867 w 62279"/>
                <a:gd name="connsiteY10" fmla="*/ 2289 h 143310"/>
                <a:gd name="connsiteX11" fmla="*/ 61867 w 62279"/>
                <a:gd name="connsiteY11" fmla="*/ 7304 h 143310"/>
                <a:gd name="connsiteX12" fmla="*/ 60256 w 62279"/>
                <a:gd name="connsiteY12" fmla="*/ 8708 h 143310"/>
                <a:gd name="connsiteX13" fmla="*/ 50840 w 62279"/>
                <a:gd name="connsiteY13" fmla="*/ 8708 h 143310"/>
                <a:gd name="connsiteX14" fmla="*/ 43757 w 62279"/>
                <a:gd name="connsiteY14" fmla="*/ 14327 h 143310"/>
                <a:gd name="connsiteX15" fmla="*/ 43200 w 62279"/>
                <a:gd name="connsiteY15" fmla="*/ 63125 h 143310"/>
                <a:gd name="connsiteX16" fmla="*/ 43200 w 62279"/>
                <a:gd name="connsiteY16" fmla="*/ 78575 h 143310"/>
                <a:gd name="connsiteX17" fmla="*/ 43757 w 62279"/>
                <a:gd name="connsiteY17" fmla="*/ 129138 h 143310"/>
                <a:gd name="connsiteX18" fmla="*/ 53235 w 62279"/>
                <a:gd name="connsiteY18" fmla="*/ 136401 h 143310"/>
                <a:gd name="connsiteX19" fmla="*/ 61268 w 62279"/>
                <a:gd name="connsiteY19" fmla="*/ 136401 h 143310"/>
                <a:gd name="connsiteX20" fmla="*/ 62879 w 62279"/>
                <a:gd name="connsiteY20" fmla="*/ 137766 h 143310"/>
                <a:gd name="connsiteX21" fmla="*/ 62879 w 62279"/>
                <a:gd name="connsiteY21" fmla="*/ 142984 h 143310"/>
                <a:gd name="connsiteX22" fmla="*/ 61062 w 62279"/>
                <a:gd name="connsiteY22" fmla="*/ 144187 h 143310"/>
                <a:gd name="connsiteX23" fmla="*/ 32958 w 62279"/>
                <a:gd name="connsiteY23" fmla="*/ 143584 h 143310"/>
                <a:gd name="connsiteX24" fmla="*/ 3015 w 62279"/>
                <a:gd name="connsiteY24" fmla="*/ 144187 h 143310"/>
                <a:gd name="connsiteX25" fmla="*/ 1405 w 62279"/>
                <a:gd name="connsiteY25" fmla="*/ 142984 h 143310"/>
                <a:gd name="connsiteX26" fmla="*/ 1405 w 62279"/>
                <a:gd name="connsiteY26" fmla="*/ 137565 h 143310"/>
                <a:gd name="connsiteX27" fmla="*/ 3015 w 62279"/>
                <a:gd name="connsiteY27" fmla="*/ 136401 h 143310"/>
                <a:gd name="connsiteX28" fmla="*/ 14249 w 62279"/>
                <a:gd name="connsiteY28" fmla="*/ 136401 h 143310"/>
                <a:gd name="connsiteX29" fmla="*/ 23293 w 62279"/>
                <a:gd name="connsiteY29" fmla="*/ 130543 h 143310"/>
                <a:gd name="connsiteX30" fmla="*/ 24285 w 6227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279" h="143310">
                  <a:moveTo>
                    <a:pt x="24698" y="59674"/>
                  </a:moveTo>
                  <a:cubicBezTo>
                    <a:pt x="24698" y="54819"/>
                    <a:pt x="24140" y="18701"/>
                    <a:pt x="23892" y="15530"/>
                  </a:cubicBezTo>
                  <a:cubicBezTo>
                    <a:pt x="23521" y="10715"/>
                    <a:pt x="21476" y="8708"/>
                    <a:pt x="13857" y="8708"/>
                  </a:cubicBezTo>
                  <a:lnTo>
                    <a:pt x="2210" y="8708"/>
                  </a:lnTo>
                  <a:cubicBezTo>
                    <a:pt x="1219" y="8708"/>
                    <a:pt x="599" y="8308"/>
                    <a:pt x="599" y="7505"/>
                  </a:cubicBezTo>
                  <a:lnTo>
                    <a:pt x="599" y="2088"/>
                  </a:lnTo>
                  <a:cubicBezTo>
                    <a:pt x="599" y="1286"/>
                    <a:pt x="1219" y="883"/>
                    <a:pt x="2004" y="883"/>
                  </a:cubicBezTo>
                  <a:cubicBezTo>
                    <a:pt x="4420" y="883"/>
                    <a:pt x="14662" y="1486"/>
                    <a:pt x="33370" y="1486"/>
                  </a:cubicBezTo>
                  <a:cubicBezTo>
                    <a:pt x="51233" y="1486"/>
                    <a:pt x="57655" y="883"/>
                    <a:pt x="60463" y="883"/>
                  </a:cubicBezTo>
                  <a:cubicBezTo>
                    <a:pt x="61165" y="815"/>
                    <a:pt x="61805" y="1329"/>
                    <a:pt x="61867" y="2035"/>
                  </a:cubicBezTo>
                  <a:cubicBezTo>
                    <a:pt x="61888" y="2119"/>
                    <a:pt x="61888" y="2204"/>
                    <a:pt x="61867" y="2289"/>
                  </a:cubicBezTo>
                  <a:lnTo>
                    <a:pt x="61867" y="7304"/>
                  </a:lnTo>
                  <a:cubicBezTo>
                    <a:pt x="61867" y="8308"/>
                    <a:pt x="61268" y="8708"/>
                    <a:pt x="60256" y="8708"/>
                  </a:cubicBezTo>
                  <a:lnTo>
                    <a:pt x="50840" y="8708"/>
                  </a:lnTo>
                  <a:cubicBezTo>
                    <a:pt x="46813" y="8708"/>
                    <a:pt x="43757" y="10314"/>
                    <a:pt x="43757" y="14327"/>
                  </a:cubicBezTo>
                  <a:cubicBezTo>
                    <a:pt x="43757" y="16333"/>
                    <a:pt x="43200" y="60718"/>
                    <a:pt x="43200" y="63125"/>
                  </a:cubicBezTo>
                  <a:lnTo>
                    <a:pt x="43200" y="78575"/>
                  </a:lnTo>
                  <a:cubicBezTo>
                    <a:pt x="43200" y="80581"/>
                    <a:pt x="43757" y="126931"/>
                    <a:pt x="43757" y="129138"/>
                  </a:cubicBezTo>
                  <a:cubicBezTo>
                    <a:pt x="43757" y="135359"/>
                    <a:pt x="46813" y="136401"/>
                    <a:pt x="53235" y="136401"/>
                  </a:cubicBezTo>
                  <a:lnTo>
                    <a:pt x="61268" y="136401"/>
                  </a:lnTo>
                  <a:cubicBezTo>
                    <a:pt x="62280" y="136401"/>
                    <a:pt x="62879" y="136762"/>
                    <a:pt x="62879" y="137766"/>
                  </a:cubicBezTo>
                  <a:lnTo>
                    <a:pt x="62879" y="142984"/>
                  </a:lnTo>
                  <a:cubicBezTo>
                    <a:pt x="62879" y="143785"/>
                    <a:pt x="62280" y="144187"/>
                    <a:pt x="61062" y="144187"/>
                  </a:cubicBezTo>
                  <a:cubicBezTo>
                    <a:pt x="58666" y="144187"/>
                    <a:pt x="50634" y="143584"/>
                    <a:pt x="32958" y="143584"/>
                  </a:cubicBezTo>
                  <a:cubicBezTo>
                    <a:pt x="13898" y="143584"/>
                    <a:pt x="5225" y="144187"/>
                    <a:pt x="3015" y="144187"/>
                  </a:cubicBezTo>
                  <a:cubicBezTo>
                    <a:pt x="2004" y="144187"/>
                    <a:pt x="1405" y="143785"/>
                    <a:pt x="1405" y="142984"/>
                  </a:cubicBezTo>
                  <a:lnTo>
                    <a:pt x="1405" y="137565"/>
                  </a:lnTo>
                  <a:cubicBezTo>
                    <a:pt x="1405" y="136762"/>
                    <a:pt x="2004" y="136401"/>
                    <a:pt x="3015" y="136401"/>
                  </a:cubicBezTo>
                  <a:lnTo>
                    <a:pt x="14249" y="136401"/>
                  </a:lnTo>
                  <a:cubicBezTo>
                    <a:pt x="18276" y="136401"/>
                    <a:pt x="22282" y="135759"/>
                    <a:pt x="23293" y="130543"/>
                  </a:cubicBezTo>
                  <a:cubicBezTo>
                    <a:pt x="23727" y="127534"/>
                    <a:pt x="24285" y="84193"/>
                    <a:pt x="24285" y="73559"/>
                  </a:cubicBezTo>
                  <a:close/>
                </a:path>
              </a:pathLst>
            </a:custGeom>
            <a:solidFill>
              <a:srgbClr val="285CED"/>
            </a:solidFill>
            <a:ln w="2063"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487C81EE-851B-3C9B-ABB4-8951C660B1F8}"/>
                </a:ext>
              </a:extLst>
            </p:cNvPr>
            <p:cNvSpPr/>
            <p:nvPr/>
          </p:nvSpPr>
          <p:spPr>
            <a:xfrm>
              <a:off x="1564321" y="-590542"/>
              <a:ext cx="41039" cy="40506"/>
            </a:xfrm>
            <a:custGeom>
              <a:avLst/>
              <a:gdLst>
                <a:gd name="connsiteX0" fmla="*/ 23128 w 147026"/>
                <a:gd name="connsiteY0" fmla="*/ 27974 h 145117"/>
                <a:gd name="connsiteX1" fmla="*/ 9830 w 147026"/>
                <a:gd name="connsiteY1" fmla="*/ 9312 h 145117"/>
                <a:gd name="connsiteX2" fmla="*/ 1797 w 147026"/>
                <a:gd name="connsiteY2" fmla="*/ 9112 h 145117"/>
                <a:gd name="connsiteX3" fmla="*/ 599 w 147026"/>
                <a:gd name="connsiteY3" fmla="*/ 7708 h 145117"/>
                <a:gd name="connsiteX4" fmla="*/ 599 w 147026"/>
                <a:gd name="connsiteY4" fmla="*/ 2490 h 145117"/>
                <a:gd name="connsiteX5" fmla="*/ 1797 w 147026"/>
                <a:gd name="connsiteY5" fmla="*/ 1287 h 145117"/>
                <a:gd name="connsiteX6" fmla="*/ 7435 w 147026"/>
                <a:gd name="connsiteY6" fmla="*/ 1487 h 145117"/>
                <a:gd name="connsiteX7" fmla="*/ 21683 w 147026"/>
                <a:gd name="connsiteY7" fmla="*/ 1889 h 145117"/>
                <a:gd name="connsiteX8" fmla="*/ 35126 w 147026"/>
                <a:gd name="connsiteY8" fmla="*/ 1487 h 145117"/>
                <a:gd name="connsiteX9" fmla="*/ 40990 w 147026"/>
                <a:gd name="connsiteY9" fmla="*/ 4096 h 145117"/>
                <a:gd name="connsiteX10" fmla="*/ 83137 w 147026"/>
                <a:gd name="connsiteY10" fmla="*/ 58671 h 145117"/>
                <a:gd name="connsiteX11" fmla="*/ 124085 w 147026"/>
                <a:gd name="connsiteY11" fmla="*/ 109476 h 145117"/>
                <a:gd name="connsiteX12" fmla="*/ 124890 w 147026"/>
                <a:gd name="connsiteY12" fmla="*/ 109476 h 145117"/>
                <a:gd name="connsiteX13" fmla="*/ 124890 w 147026"/>
                <a:gd name="connsiteY13" fmla="*/ 85398 h 145117"/>
                <a:gd name="connsiteX14" fmla="*/ 124291 w 147026"/>
                <a:gd name="connsiteY14" fmla="*/ 47676 h 145117"/>
                <a:gd name="connsiteX15" fmla="*/ 121875 w 147026"/>
                <a:gd name="connsiteY15" fmla="*/ 16737 h 145117"/>
                <a:gd name="connsiteX16" fmla="*/ 110848 w 147026"/>
                <a:gd name="connsiteY16" fmla="*/ 8711 h 145117"/>
                <a:gd name="connsiteX17" fmla="*/ 104426 w 147026"/>
                <a:gd name="connsiteY17" fmla="*/ 8711 h 145117"/>
                <a:gd name="connsiteX18" fmla="*/ 103208 w 147026"/>
                <a:gd name="connsiteY18" fmla="*/ 7306 h 145117"/>
                <a:gd name="connsiteX19" fmla="*/ 103208 w 147026"/>
                <a:gd name="connsiteY19" fmla="*/ 2090 h 145117"/>
                <a:gd name="connsiteX20" fmla="*/ 104158 w 147026"/>
                <a:gd name="connsiteY20" fmla="*/ 886 h 145117"/>
                <a:gd name="connsiteX21" fmla="*/ 104426 w 147026"/>
                <a:gd name="connsiteY21" fmla="*/ 886 h 145117"/>
                <a:gd name="connsiteX22" fmla="*/ 126501 w 147026"/>
                <a:gd name="connsiteY22" fmla="*/ 1487 h 145117"/>
                <a:gd name="connsiteX23" fmla="*/ 146015 w 147026"/>
                <a:gd name="connsiteY23" fmla="*/ 886 h 145117"/>
                <a:gd name="connsiteX24" fmla="*/ 147626 w 147026"/>
                <a:gd name="connsiteY24" fmla="*/ 2290 h 145117"/>
                <a:gd name="connsiteX25" fmla="*/ 147626 w 147026"/>
                <a:gd name="connsiteY25" fmla="*/ 7306 h 145117"/>
                <a:gd name="connsiteX26" fmla="*/ 146407 w 147026"/>
                <a:gd name="connsiteY26" fmla="*/ 8711 h 145117"/>
                <a:gd name="connsiteX27" fmla="*/ 140956 w 147026"/>
                <a:gd name="connsiteY27" fmla="*/ 8711 h 145117"/>
                <a:gd name="connsiteX28" fmla="*/ 132923 w 147026"/>
                <a:gd name="connsiteY28" fmla="*/ 19746 h 145117"/>
                <a:gd name="connsiteX29" fmla="*/ 132118 w 147026"/>
                <a:gd name="connsiteY29" fmla="*/ 66096 h 145117"/>
                <a:gd name="connsiteX30" fmla="*/ 132118 w 147026"/>
                <a:gd name="connsiteY30" fmla="*/ 141179 h 145117"/>
                <a:gd name="connsiteX31" fmla="*/ 131126 w 147026"/>
                <a:gd name="connsiteY31" fmla="*/ 145994 h 145117"/>
                <a:gd name="connsiteX32" fmla="*/ 126294 w 147026"/>
                <a:gd name="connsiteY32" fmla="*/ 142824 h 145117"/>
                <a:gd name="connsiteX33" fmla="*/ 101804 w 147026"/>
                <a:gd name="connsiteY33" fmla="*/ 111885 h 145117"/>
                <a:gd name="connsiteX34" fmla="*/ 71903 w 147026"/>
                <a:gd name="connsiteY34" fmla="*/ 74763 h 145117"/>
                <a:gd name="connsiteX35" fmla="*/ 31512 w 147026"/>
                <a:gd name="connsiteY35" fmla="*/ 24762 h 145117"/>
                <a:gd name="connsiteX36" fmla="*/ 30314 w 147026"/>
                <a:gd name="connsiteY36" fmla="*/ 24762 h 145117"/>
                <a:gd name="connsiteX37" fmla="*/ 30314 w 147026"/>
                <a:gd name="connsiteY37" fmla="*/ 69347 h 145117"/>
                <a:gd name="connsiteX38" fmla="*/ 32318 w 147026"/>
                <a:gd name="connsiteY38" fmla="*/ 124726 h 145117"/>
                <a:gd name="connsiteX39" fmla="*/ 39793 w 147026"/>
                <a:gd name="connsiteY39" fmla="*/ 136402 h 145117"/>
                <a:gd name="connsiteX40" fmla="*/ 45760 w 147026"/>
                <a:gd name="connsiteY40" fmla="*/ 136402 h 145117"/>
                <a:gd name="connsiteX41" fmla="*/ 47371 w 147026"/>
                <a:gd name="connsiteY41" fmla="*/ 138169 h 145117"/>
                <a:gd name="connsiteX42" fmla="*/ 47371 w 147026"/>
                <a:gd name="connsiteY42" fmla="*/ 142582 h 145117"/>
                <a:gd name="connsiteX43" fmla="*/ 45760 w 147026"/>
                <a:gd name="connsiteY43" fmla="*/ 144188 h 145117"/>
                <a:gd name="connsiteX44" fmla="*/ 26288 w 147026"/>
                <a:gd name="connsiteY44" fmla="*/ 143586 h 145117"/>
                <a:gd name="connsiteX45" fmla="*/ 6216 w 147026"/>
                <a:gd name="connsiteY45" fmla="*/ 144188 h 145117"/>
                <a:gd name="connsiteX46" fmla="*/ 5225 w 147026"/>
                <a:gd name="connsiteY46" fmla="*/ 142824 h 145117"/>
                <a:gd name="connsiteX47" fmla="*/ 5225 w 147026"/>
                <a:gd name="connsiteY47" fmla="*/ 137567 h 145117"/>
                <a:gd name="connsiteX48" fmla="*/ 6423 w 147026"/>
                <a:gd name="connsiteY48" fmla="*/ 136402 h 145117"/>
                <a:gd name="connsiteX49" fmla="*/ 13237 w 147026"/>
                <a:gd name="connsiteY49" fmla="*/ 136402 h 145117"/>
                <a:gd name="connsiteX50" fmla="*/ 22282 w 147026"/>
                <a:gd name="connsiteY50" fmla="*/ 124123 h 145117"/>
                <a:gd name="connsiteX51" fmla="*/ 23128 w 147026"/>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026" h="145117">
                  <a:moveTo>
                    <a:pt x="23128" y="27974"/>
                  </a:moveTo>
                  <a:cubicBezTo>
                    <a:pt x="23128" y="15934"/>
                    <a:pt x="17057" y="9514"/>
                    <a:pt x="9830" y="9312"/>
                  </a:cubicBezTo>
                  <a:lnTo>
                    <a:pt x="1797" y="9112"/>
                  </a:lnTo>
                  <a:cubicBezTo>
                    <a:pt x="806" y="9112"/>
                    <a:pt x="599" y="8309"/>
                    <a:pt x="599" y="7708"/>
                  </a:cubicBezTo>
                  <a:lnTo>
                    <a:pt x="599" y="2490"/>
                  </a:lnTo>
                  <a:cubicBezTo>
                    <a:pt x="599" y="1687"/>
                    <a:pt x="806" y="1287"/>
                    <a:pt x="1797" y="1287"/>
                  </a:cubicBezTo>
                  <a:cubicBezTo>
                    <a:pt x="2809" y="1287"/>
                    <a:pt x="4420" y="1487"/>
                    <a:pt x="7435" y="1487"/>
                  </a:cubicBezTo>
                  <a:cubicBezTo>
                    <a:pt x="10429" y="1487"/>
                    <a:pt x="14848" y="1889"/>
                    <a:pt x="21683" y="1889"/>
                  </a:cubicBezTo>
                  <a:cubicBezTo>
                    <a:pt x="28497" y="1889"/>
                    <a:pt x="32710" y="1487"/>
                    <a:pt x="35126" y="1487"/>
                  </a:cubicBezTo>
                  <a:cubicBezTo>
                    <a:pt x="37377" y="1375"/>
                    <a:pt x="39565" y="2342"/>
                    <a:pt x="40990" y="4096"/>
                  </a:cubicBezTo>
                  <a:cubicBezTo>
                    <a:pt x="41961" y="5299"/>
                    <a:pt x="80927" y="55903"/>
                    <a:pt x="83137" y="58671"/>
                  </a:cubicBezTo>
                  <a:cubicBezTo>
                    <a:pt x="85346" y="61442"/>
                    <a:pt x="119274" y="103056"/>
                    <a:pt x="124085" y="109476"/>
                  </a:cubicBezTo>
                  <a:lnTo>
                    <a:pt x="124890" y="109476"/>
                  </a:lnTo>
                  <a:lnTo>
                    <a:pt x="124890" y="85398"/>
                  </a:lnTo>
                  <a:cubicBezTo>
                    <a:pt x="124890" y="67541"/>
                    <a:pt x="124890" y="57710"/>
                    <a:pt x="124291" y="47676"/>
                  </a:cubicBezTo>
                  <a:cubicBezTo>
                    <a:pt x="124168" y="37322"/>
                    <a:pt x="123362" y="26985"/>
                    <a:pt x="121875" y="16737"/>
                  </a:cubicBezTo>
                  <a:cubicBezTo>
                    <a:pt x="120595" y="11760"/>
                    <a:pt x="115969" y="8394"/>
                    <a:pt x="110848" y="8711"/>
                  </a:cubicBezTo>
                  <a:lnTo>
                    <a:pt x="104426" y="8711"/>
                  </a:lnTo>
                  <a:cubicBezTo>
                    <a:pt x="103621" y="8711"/>
                    <a:pt x="103208" y="8309"/>
                    <a:pt x="103208" y="7306"/>
                  </a:cubicBezTo>
                  <a:lnTo>
                    <a:pt x="103208" y="2090"/>
                  </a:lnTo>
                  <a:cubicBezTo>
                    <a:pt x="103146" y="1495"/>
                    <a:pt x="103559" y="959"/>
                    <a:pt x="104158" y="886"/>
                  </a:cubicBezTo>
                  <a:cubicBezTo>
                    <a:pt x="104240" y="874"/>
                    <a:pt x="104344" y="874"/>
                    <a:pt x="104426" y="886"/>
                  </a:cubicBezTo>
                  <a:cubicBezTo>
                    <a:pt x="107235" y="886"/>
                    <a:pt x="113657" y="1487"/>
                    <a:pt x="126501" y="1487"/>
                  </a:cubicBezTo>
                  <a:cubicBezTo>
                    <a:pt x="138540" y="1487"/>
                    <a:pt x="143392" y="886"/>
                    <a:pt x="146015" y="886"/>
                  </a:cubicBezTo>
                  <a:cubicBezTo>
                    <a:pt x="147378" y="886"/>
                    <a:pt x="147626" y="1487"/>
                    <a:pt x="147626" y="2290"/>
                  </a:cubicBezTo>
                  <a:lnTo>
                    <a:pt x="147626" y="7306"/>
                  </a:lnTo>
                  <a:cubicBezTo>
                    <a:pt x="147626" y="8109"/>
                    <a:pt x="147212" y="8711"/>
                    <a:pt x="146407" y="8711"/>
                  </a:cubicBezTo>
                  <a:lnTo>
                    <a:pt x="140956" y="8711"/>
                  </a:lnTo>
                  <a:cubicBezTo>
                    <a:pt x="135525" y="8711"/>
                    <a:pt x="133522" y="12121"/>
                    <a:pt x="132923" y="19746"/>
                  </a:cubicBezTo>
                  <a:cubicBezTo>
                    <a:pt x="132118" y="33190"/>
                    <a:pt x="132118" y="53055"/>
                    <a:pt x="132118" y="66096"/>
                  </a:cubicBezTo>
                  <a:lnTo>
                    <a:pt x="132118" y="141179"/>
                  </a:lnTo>
                  <a:cubicBezTo>
                    <a:pt x="132118" y="143988"/>
                    <a:pt x="132118" y="145994"/>
                    <a:pt x="131126" y="145994"/>
                  </a:cubicBezTo>
                  <a:cubicBezTo>
                    <a:pt x="128710" y="145994"/>
                    <a:pt x="126893" y="143586"/>
                    <a:pt x="126294" y="142824"/>
                  </a:cubicBezTo>
                  <a:cubicBezTo>
                    <a:pt x="125696" y="142062"/>
                    <a:pt x="114256" y="127535"/>
                    <a:pt x="101804" y="111885"/>
                  </a:cubicBezTo>
                  <a:cubicBezTo>
                    <a:pt x="87762" y="94428"/>
                    <a:pt x="73101" y="75969"/>
                    <a:pt x="71903" y="74763"/>
                  </a:cubicBezTo>
                  <a:cubicBezTo>
                    <a:pt x="69694" y="72718"/>
                    <a:pt x="32710" y="26368"/>
                    <a:pt x="31512" y="24762"/>
                  </a:cubicBezTo>
                  <a:lnTo>
                    <a:pt x="30314" y="24762"/>
                  </a:lnTo>
                  <a:lnTo>
                    <a:pt x="30314" y="69347"/>
                  </a:lnTo>
                  <a:cubicBezTo>
                    <a:pt x="30314" y="88007"/>
                    <a:pt x="31925" y="120713"/>
                    <a:pt x="32318" y="124726"/>
                  </a:cubicBezTo>
                  <a:cubicBezTo>
                    <a:pt x="33123" y="132551"/>
                    <a:pt x="34321" y="136402"/>
                    <a:pt x="39793" y="136402"/>
                  </a:cubicBezTo>
                  <a:lnTo>
                    <a:pt x="45760" y="136402"/>
                  </a:lnTo>
                  <a:cubicBezTo>
                    <a:pt x="47165" y="136402"/>
                    <a:pt x="47371" y="136966"/>
                    <a:pt x="47371" y="138169"/>
                  </a:cubicBezTo>
                  <a:lnTo>
                    <a:pt x="47371" y="142582"/>
                  </a:lnTo>
                  <a:cubicBezTo>
                    <a:pt x="47371" y="143788"/>
                    <a:pt x="47165" y="144188"/>
                    <a:pt x="45760" y="144188"/>
                  </a:cubicBezTo>
                  <a:cubicBezTo>
                    <a:pt x="43757" y="144188"/>
                    <a:pt x="31719" y="143586"/>
                    <a:pt x="26288" y="143586"/>
                  </a:cubicBezTo>
                  <a:cubicBezTo>
                    <a:pt x="22075" y="143586"/>
                    <a:pt x="8219" y="144188"/>
                    <a:pt x="6216" y="144188"/>
                  </a:cubicBezTo>
                  <a:cubicBezTo>
                    <a:pt x="5411" y="144188"/>
                    <a:pt x="5225" y="143788"/>
                    <a:pt x="5225" y="142824"/>
                  </a:cubicBezTo>
                  <a:lnTo>
                    <a:pt x="5225" y="137567"/>
                  </a:lnTo>
                  <a:cubicBezTo>
                    <a:pt x="5225" y="136966"/>
                    <a:pt x="5225" y="136402"/>
                    <a:pt x="6423" y="136402"/>
                  </a:cubicBezTo>
                  <a:lnTo>
                    <a:pt x="13237" y="136402"/>
                  </a:lnTo>
                  <a:cubicBezTo>
                    <a:pt x="19060" y="136402"/>
                    <a:pt x="21270" y="133956"/>
                    <a:pt x="22282" y="124123"/>
                  </a:cubicBezTo>
                  <a:cubicBezTo>
                    <a:pt x="22674" y="120110"/>
                    <a:pt x="23128" y="97438"/>
                    <a:pt x="23128" y="61722"/>
                  </a:cubicBezTo>
                  <a:close/>
                </a:path>
              </a:pathLst>
            </a:custGeom>
            <a:solidFill>
              <a:srgbClr val="285CED"/>
            </a:solidFill>
            <a:ln w="2063"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6AA73A9C-4B6E-8715-2CC8-2F110ED0CE40}"/>
                </a:ext>
              </a:extLst>
            </p:cNvPr>
            <p:cNvSpPr/>
            <p:nvPr/>
          </p:nvSpPr>
          <p:spPr>
            <a:xfrm>
              <a:off x="1611313" y="-591113"/>
              <a:ext cx="24218" cy="41357"/>
            </a:xfrm>
            <a:custGeom>
              <a:avLst/>
              <a:gdLst>
                <a:gd name="connsiteX0" fmla="*/ 13982 w 86765"/>
                <a:gd name="connsiteY0" fmla="*/ 138608 h 148168"/>
                <a:gd name="connsiteX1" fmla="*/ 9377 w 86765"/>
                <a:gd name="connsiteY1" fmla="*/ 136202 h 148168"/>
                <a:gd name="connsiteX2" fmla="*/ 6156 w 86765"/>
                <a:gd name="connsiteY2" fmla="*/ 139612 h 148168"/>
                <a:gd name="connsiteX3" fmla="*/ 2542 w 86765"/>
                <a:gd name="connsiteY3" fmla="*/ 142020 h 148168"/>
                <a:gd name="connsiteX4" fmla="*/ 704 w 86765"/>
                <a:gd name="connsiteY4" fmla="*/ 138850 h 148168"/>
                <a:gd name="connsiteX5" fmla="*/ 4153 w 86765"/>
                <a:gd name="connsiteY5" fmla="*/ 102492 h 148168"/>
                <a:gd name="connsiteX6" fmla="*/ 5557 w 86765"/>
                <a:gd name="connsiteY6" fmla="*/ 101289 h 148168"/>
                <a:gd name="connsiteX7" fmla="*/ 8572 w 86765"/>
                <a:gd name="connsiteY7" fmla="*/ 101489 h 148168"/>
                <a:gd name="connsiteX8" fmla="*/ 9770 w 86765"/>
                <a:gd name="connsiteY8" fmla="*/ 103095 h 148168"/>
                <a:gd name="connsiteX9" fmla="*/ 16997 w 86765"/>
                <a:gd name="connsiteY9" fmla="*/ 126370 h 148168"/>
                <a:gd name="connsiteX10" fmla="*/ 45101 w 86765"/>
                <a:gd name="connsiteY10" fmla="*/ 141217 h 148168"/>
                <a:gd name="connsiteX11" fmla="*/ 72400 w 86765"/>
                <a:gd name="connsiteY11" fmla="*/ 115736 h 148168"/>
                <a:gd name="connsiteX12" fmla="*/ 41488 w 86765"/>
                <a:gd name="connsiteY12" fmla="*/ 81826 h 148168"/>
                <a:gd name="connsiteX13" fmla="*/ 12185 w 86765"/>
                <a:gd name="connsiteY13" fmla="*/ 65573 h 148168"/>
                <a:gd name="connsiteX14" fmla="*/ 2150 w 86765"/>
                <a:gd name="connsiteY14" fmla="*/ 36238 h 148168"/>
                <a:gd name="connsiteX15" fmla="*/ 14581 w 86765"/>
                <a:gd name="connsiteY15" fmla="*/ 10556 h 148168"/>
                <a:gd name="connsiteX16" fmla="*/ 42685 w 86765"/>
                <a:gd name="connsiteY16" fmla="*/ 925 h 148168"/>
                <a:gd name="connsiteX17" fmla="*/ 66412 w 86765"/>
                <a:gd name="connsiteY17" fmla="*/ 5941 h 148168"/>
                <a:gd name="connsiteX18" fmla="*/ 70439 w 86765"/>
                <a:gd name="connsiteY18" fmla="*/ 5741 h 148168"/>
                <a:gd name="connsiteX19" fmla="*/ 72999 w 86765"/>
                <a:gd name="connsiteY19" fmla="*/ 3332 h 148168"/>
                <a:gd name="connsiteX20" fmla="*/ 75622 w 86765"/>
                <a:gd name="connsiteY20" fmla="*/ 2128 h 148168"/>
                <a:gd name="connsiteX21" fmla="*/ 77211 w 86765"/>
                <a:gd name="connsiteY21" fmla="*/ 5538 h 148168"/>
                <a:gd name="connsiteX22" fmla="*/ 80061 w 86765"/>
                <a:gd name="connsiteY22" fmla="*/ 37441 h 148168"/>
                <a:gd name="connsiteX23" fmla="*/ 79070 w 86765"/>
                <a:gd name="connsiteY23" fmla="*/ 39047 h 148168"/>
                <a:gd name="connsiteX24" fmla="*/ 76613 w 86765"/>
                <a:gd name="connsiteY24" fmla="*/ 39650 h 148168"/>
                <a:gd name="connsiteX25" fmla="*/ 75539 w 86765"/>
                <a:gd name="connsiteY25" fmla="*/ 39303 h 148168"/>
                <a:gd name="connsiteX26" fmla="*/ 75456 w 86765"/>
                <a:gd name="connsiteY26" fmla="*/ 39047 h 148168"/>
                <a:gd name="connsiteX27" fmla="*/ 62963 w 86765"/>
                <a:gd name="connsiteY27" fmla="*/ 16775 h 148168"/>
                <a:gd name="connsiteX28" fmla="*/ 41095 w 86765"/>
                <a:gd name="connsiteY28" fmla="*/ 8147 h 148168"/>
                <a:gd name="connsiteX29" fmla="*/ 17018 w 86765"/>
                <a:gd name="connsiteY29" fmla="*/ 29441 h 148168"/>
                <a:gd name="connsiteX30" fmla="*/ 16997 w 86765"/>
                <a:gd name="connsiteY30" fmla="*/ 31623 h 148168"/>
                <a:gd name="connsiteX31" fmla="*/ 23213 w 86765"/>
                <a:gd name="connsiteY31" fmla="*/ 49079 h 148168"/>
                <a:gd name="connsiteX32" fmla="*/ 46113 w 86765"/>
                <a:gd name="connsiteY32" fmla="*/ 61119 h 148168"/>
                <a:gd name="connsiteX33" fmla="*/ 78471 w 86765"/>
                <a:gd name="connsiteY33" fmla="*/ 77772 h 148168"/>
                <a:gd name="connsiteX34" fmla="*/ 87289 w 86765"/>
                <a:gd name="connsiteY34" fmla="*/ 105060 h 148168"/>
                <a:gd name="connsiteX35" fmla="*/ 46299 w 86765"/>
                <a:gd name="connsiteY35" fmla="*/ 149003 h 148168"/>
                <a:gd name="connsiteX36" fmla="*/ 13982 w 86765"/>
                <a:gd name="connsiteY36" fmla="*/ 138608 h 1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765" h="148168">
                  <a:moveTo>
                    <a:pt x="13982" y="138608"/>
                  </a:moveTo>
                  <a:cubicBezTo>
                    <a:pt x="11587" y="136844"/>
                    <a:pt x="10368" y="136202"/>
                    <a:pt x="9377" y="136202"/>
                  </a:cubicBezTo>
                  <a:cubicBezTo>
                    <a:pt x="8365" y="136202"/>
                    <a:pt x="7354" y="137605"/>
                    <a:pt x="6156" y="139612"/>
                  </a:cubicBezTo>
                  <a:cubicBezTo>
                    <a:pt x="4958" y="141618"/>
                    <a:pt x="3946" y="142020"/>
                    <a:pt x="2542" y="142020"/>
                  </a:cubicBezTo>
                  <a:cubicBezTo>
                    <a:pt x="1138" y="142020"/>
                    <a:pt x="291" y="141017"/>
                    <a:pt x="704" y="138850"/>
                  </a:cubicBezTo>
                  <a:cubicBezTo>
                    <a:pt x="1551" y="133793"/>
                    <a:pt x="3554" y="108311"/>
                    <a:pt x="4153" y="102492"/>
                  </a:cubicBezTo>
                  <a:cubicBezTo>
                    <a:pt x="4359" y="101289"/>
                    <a:pt x="4752" y="101289"/>
                    <a:pt x="5557" y="101289"/>
                  </a:cubicBezTo>
                  <a:lnTo>
                    <a:pt x="8572" y="101489"/>
                  </a:lnTo>
                  <a:cubicBezTo>
                    <a:pt x="9377" y="101489"/>
                    <a:pt x="9770" y="101890"/>
                    <a:pt x="9770" y="103095"/>
                  </a:cubicBezTo>
                  <a:cubicBezTo>
                    <a:pt x="9666" y="111422"/>
                    <a:pt x="12185" y="119567"/>
                    <a:pt x="16997" y="126370"/>
                  </a:cubicBezTo>
                  <a:cubicBezTo>
                    <a:pt x="23274" y="135723"/>
                    <a:pt x="33826" y="141306"/>
                    <a:pt x="45101" y="141217"/>
                  </a:cubicBezTo>
                  <a:cubicBezTo>
                    <a:pt x="57140" y="141217"/>
                    <a:pt x="72400" y="133793"/>
                    <a:pt x="72400" y="115736"/>
                  </a:cubicBezTo>
                  <a:cubicBezTo>
                    <a:pt x="72400" y="95068"/>
                    <a:pt x="57553" y="87645"/>
                    <a:pt x="41488" y="81826"/>
                  </a:cubicBezTo>
                  <a:cubicBezTo>
                    <a:pt x="35272" y="79618"/>
                    <a:pt x="20817" y="74602"/>
                    <a:pt x="12185" y="65573"/>
                  </a:cubicBezTo>
                  <a:cubicBezTo>
                    <a:pt x="5557" y="58952"/>
                    <a:pt x="2150" y="49521"/>
                    <a:pt x="2150" y="36238"/>
                  </a:cubicBezTo>
                  <a:cubicBezTo>
                    <a:pt x="2790" y="26382"/>
                    <a:pt x="7250" y="17168"/>
                    <a:pt x="14581" y="10556"/>
                  </a:cubicBezTo>
                  <a:cubicBezTo>
                    <a:pt x="22387" y="3870"/>
                    <a:pt x="32443" y="423"/>
                    <a:pt x="42685" y="925"/>
                  </a:cubicBezTo>
                  <a:cubicBezTo>
                    <a:pt x="50862" y="913"/>
                    <a:pt x="58957" y="2622"/>
                    <a:pt x="66412" y="5941"/>
                  </a:cubicBezTo>
                  <a:cubicBezTo>
                    <a:pt x="68188" y="6944"/>
                    <a:pt x="69179" y="6744"/>
                    <a:pt x="70439" y="5741"/>
                  </a:cubicBezTo>
                  <a:lnTo>
                    <a:pt x="72999" y="3332"/>
                  </a:lnTo>
                  <a:cubicBezTo>
                    <a:pt x="73701" y="2622"/>
                    <a:pt x="74630" y="2192"/>
                    <a:pt x="75622" y="2128"/>
                  </a:cubicBezTo>
                  <a:cubicBezTo>
                    <a:pt x="76613" y="2128"/>
                    <a:pt x="77211" y="3732"/>
                    <a:pt x="77211" y="5538"/>
                  </a:cubicBezTo>
                  <a:cubicBezTo>
                    <a:pt x="77211" y="12563"/>
                    <a:pt x="79834" y="33028"/>
                    <a:pt x="80061" y="37441"/>
                  </a:cubicBezTo>
                  <a:cubicBezTo>
                    <a:pt x="80061" y="38445"/>
                    <a:pt x="79834" y="38847"/>
                    <a:pt x="79070" y="39047"/>
                  </a:cubicBezTo>
                  <a:lnTo>
                    <a:pt x="76613" y="39650"/>
                  </a:lnTo>
                  <a:cubicBezTo>
                    <a:pt x="76220" y="39854"/>
                    <a:pt x="75745" y="39698"/>
                    <a:pt x="75539" y="39303"/>
                  </a:cubicBezTo>
                  <a:cubicBezTo>
                    <a:pt x="75498" y="39225"/>
                    <a:pt x="75456" y="39136"/>
                    <a:pt x="75456" y="39047"/>
                  </a:cubicBezTo>
                  <a:cubicBezTo>
                    <a:pt x="73350" y="30640"/>
                    <a:pt x="69034" y="22951"/>
                    <a:pt x="62963" y="16775"/>
                  </a:cubicBezTo>
                  <a:cubicBezTo>
                    <a:pt x="57285" y="10841"/>
                    <a:pt x="49293" y="7685"/>
                    <a:pt x="41095" y="8147"/>
                  </a:cubicBezTo>
                  <a:cubicBezTo>
                    <a:pt x="28561" y="7386"/>
                    <a:pt x="17782" y="16920"/>
                    <a:pt x="17018" y="29441"/>
                  </a:cubicBezTo>
                  <a:cubicBezTo>
                    <a:pt x="16976" y="30167"/>
                    <a:pt x="16976" y="30896"/>
                    <a:pt x="16997" y="31623"/>
                  </a:cubicBezTo>
                  <a:cubicBezTo>
                    <a:pt x="16687" y="38032"/>
                    <a:pt x="18938" y="44305"/>
                    <a:pt x="23213" y="49079"/>
                  </a:cubicBezTo>
                  <a:cubicBezTo>
                    <a:pt x="29944" y="54621"/>
                    <a:pt x="37729" y="58723"/>
                    <a:pt x="46113" y="61119"/>
                  </a:cubicBezTo>
                  <a:cubicBezTo>
                    <a:pt x="59948" y="65532"/>
                    <a:pt x="71203" y="68944"/>
                    <a:pt x="78471" y="77772"/>
                  </a:cubicBezTo>
                  <a:cubicBezTo>
                    <a:pt x="84749" y="85426"/>
                    <a:pt x="87908" y="95177"/>
                    <a:pt x="87289" y="105060"/>
                  </a:cubicBezTo>
                  <a:cubicBezTo>
                    <a:pt x="87289" y="128738"/>
                    <a:pt x="72792" y="149003"/>
                    <a:pt x="46299" y="149003"/>
                  </a:cubicBezTo>
                  <a:cubicBezTo>
                    <a:pt x="34632" y="149484"/>
                    <a:pt x="23192" y="145800"/>
                    <a:pt x="13982" y="138608"/>
                  </a:cubicBezTo>
                  <a:close/>
                </a:path>
              </a:pathLst>
            </a:custGeom>
            <a:solidFill>
              <a:srgbClr val="285CED"/>
            </a:solidFill>
            <a:ln w="2063"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04B92B8F-0814-1FEC-D1E9-E6B0BBAFEF9C}"/>
                </a:ext>
              </a:extLst>
            </p:cNvPr>
            <p:cNvSpPr/>
            <p:nvPr/>
          </p:nvSpPr>
          <p:spPr>
            <a:xfrm>
              <a:off x="1637884" y="-592278"/>
              <a:ext cx="39174" cy="41838"/>
            </a:xfrm>
            <a:custGeom>
              <a:avLst/>
              <a:gdLst>
                <a:gd name="connsiteX0" fmla="*/ 61745 w 140345"/>
                <a:gd name="connsiteY0" fmla="*/ 15330 h 149890"/>
                <a:gd name="connsiteX1" fmla="*/ 56727 w 140345"/>
                <a:gd name="connsiteY1" fmla="*/ 15330 h 149890"/>
                <a:gd name="connsiteX2" fmla="*/ 25009 w 140345"/>
                <a:gd name="connsiteY2" fmla="*/ 17739 h 149890"/>
                <a:gd name="connsiteX3" fmla="*/ 7147 w 140345"/>
                <a:gd name="connsiteY3" fmla="*/ 41014 h 149890"/>
                <a:gd name="connsiteX4" fmla="*/ 5351 w 140345"/>
                <a:gd name="connsiteY4" fmla="*/ 42085 h 149890"/>
                <a:gd name="connsiteX5" fmla="*/ 5144 w 140345"/>
                <a:gd name="connsiteY5" fmla="*/ 42017 h 149890"/>
                <a:gd name="connsiteX6" fmla="*/ 1530 w 140345"/>
                <a:gd name="connsiteY6" fmla="*/ 41014 h 149890"/>
                <a:gd name="connsiteX7" fmla="*/ 725 w 140345"/>
                <a:gd name="connsiteY7" fmla="*/ 39408 h 149890"/>
                <a:gd name="connsiteX8" fmla="*/ 10162 w 140345"/>
                <a:gd name="connsiteY8" fmla="*/ 4095 h 149890"/>
                <a:gd name="connsiteX9" fmla="*/ 12124 w 140345"/>
                <a:gd name="connsiteY9" fmla="*/ 883 h 149890"/>
                <a:gd name="connsiteX10" fmla="*/ 14581 w 140345"/>
                <a:gd name="connsiteY10" fmla="*/ 1686 h 149890"/>
                <a:gd name="connsiteX11" fmla="*/ 17183 w 140345"/>
                <a:gd name="connsiteY11" fmla="*/ 3492 h 149890"/>
                <a:gd name="connsiteX12" fmla="*/ 28623 w 140345"/>
                <a:gd name="connsiteY12" fmla="*/ 6902 h 149890"/>
                <a:gd name="connsiteX13" fmla="*/ 66577 w 140345"/>
                <a:gd name="connsiteY13" fmla="*/ 8107 h 149890"/>
                <a:gd name="connsiteX14" fmla="*/ 76448 w 140345"/>
                <a:gd name="connsiteY14" fmla="*/ 8107 h 149890"/>
                <a:gd name="connsiteX15" fmla="*/ 116591 w 140345"/>
                <a:gd name="connsiteY15" fmla="*/ 6902 h 149890"/>
                <a:gd name="connsiteX16" fmla="*/ 127040 w 140345"/>
                <a:gd name="connsiteY16" fmla="*/ 4095 h 149890"/>
                <a:gd name="connsiteX17" fmla="*/ 130839 w 140345"/>
                <a:gd name="connsiteY17" fmla="*/ 1686 h 149890"/>
                <a:gd name="connsiteX18" fmla="*/ 133255 w 140345"/>
                <a:gd name="connsiteY18" fmla="*/ 883 h 149890"/>
                <a:gd name="connsiteX19" fmla="*/ 135051 w 140345"/>
                <a:gd name="connsiteY19" fmla="*/ 4095 h 149890"/>
                <a:gd name="connsiteX20" fmla="*/ 140875 w 140345"/>
                <a:gd name="connsiteY20" fmla="*/ 40211 h 149890"/>
                <a:gd name="connsiteX21" fmla="*/ 139677 w 140345"/>
                <a:gd name="connsiteY21" fmla="*/ 41817 h 149890"/>
                <a:gd name="connsiteX22" fmla="*/ 136456 w 140345"/>
                <a:gd name="connsiteY22" fmla="*/ 42617 h 149890"/>
                <a:gd name="connsiteX23" fmla="*/ 134866 w 140345"/>
                <a:gd name="connsiteY23" fmla="*/ 41214 h 149890"/>
                <a:gd name="connsiteX24" fmla="*/ 120597 w 140345"/>
                <a:gd name="connsiteY24" fmla="*/ 18742 h 149890"/>
                <a:gd name="connsiteX25" fmla="*/ 85885 w 140345"/>
                <a:gd name="connsiteY25" fmla="*/ 15330 h 149890"/>
                <a:gd name="connsiteX26" fmla="*/ 80227 w 140345"/>
                <a:gd name="connsiteY26" fmla="*/ 15330 h 149890"/>
                <a:gd name="connsiteX27" fmla="*/ 80227 w 140345"/>
                <a:gd name="connsiteY27" fmla="*/ 72555 h 149890"/>
                <a:gd name="connsiteX28" fmla="*/ 80454 w 140345"/>
                <a:gd name="connsiteY28" fmla="*/ 134956 h 149890"/>
                <a:gd name="connsiteX29" fmla="*/ 87248 w 140345"/>
                <a:gd name="connsiteY29" fmla="*/ 142981 h 149890"/>
                <a:gd name="connsiteX30" fmla="*/ 99926 w 140345"/>
                <a:gd name="connsiteY30" fmla="*/ 142981 h 149890"/>
                <a:gd name="connsiteX31" fmla="*/ 101909 w 140345"/>
                <a:gd name="connsiteY31" fmla="*/ 144949 h 149890"/>
                <a:gd name="connsiteX32" fmla="*/ 101909 w 140345"/>
                <a:gd name="connsiteY32" fmla="*/ 149161 h 149890"/>
                <a:gd name="connsiteX33" fmla="*/ 99926 w 140345"/>
                <a:gd name="connsiteY33" fmla="*/ 150767 h 149890"/>
                <a:gd name="connsiteX34" fmla="*/ 71822 w 140345"/>
                <a:gd name="connsiteY34" fmla="*/ 150165 h 149890"/>
                <a:gd name="connsiteX35" fmla="*/ 41323 w 140345"/>
                <a:gd name="connsiteY35" fmla="*/ 150767 h 149890"/>
                <a:gd name="connsiteX36" fmla="*/ 39505 w 140345"/>
                <a:gd name="connsiteY36" fmla="*/ 148761 h 149890"/>
                <a:gd name="connsiteX37" fmla="*/ 39505 w 140345"/>
                <a:gd name="connsiteY37" fmla="*/ 144748 h 149890"/>
                <a:gd name="connsiteX38" fmla="*/ 40909 w 140345"/>
                <a:gd name="connsiteY38" fmla="*/ 142781 h 149890"/>
                <a:gd name="connsiteX39" fmla="*/ 54559 w 140345"/>
                <a:gd name="connsiteY39" fmla="*/ 142781 h 149890"/>
                <a:gd name="connsiteX40" fmla="*/ 61188 w 140345"/>
                <a:gd name="connsiteY40" fmla="*/ 137926 h 149890"/>
                <a:gd name="connsiteX41" fmla="*/ 61786 w 140345"/>
                <a:gd name="connsiteY41" fmla="*/ 66656 h 14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45" h="149890">
                  <a:moveTo>
                    <a:pt x="61745" y="15330"/>
                  </a:moveTo>
                  <a:lnTo>
                    <a:pt x="56727" y="15330"/>
                  </a:lnTo>
                  <a:cubicBezTo>
                    <a:pt x="50305" y="15330"/>
                    <a:pt x="32649" y="15330"/>
                    <a:pt x="25009" y="17739"/>
                  </a:cubicBezTo>
                  <a:cubicBezTo>
                    <a:pt x="15985" y="20548"/>
                    <a:pt x="9955" y="34592"/>
                    <a:pt x="7147" y="41014"/>
                  </a:cubicBezTo>
                  <a:cubicBezTo>
                    <a:pt x="6941" y="41808"/>
                    <a:pt x="6135" y="42285"/>
                    <a:pt x="5351" y="42085"/>
                  </a:cubicBezTo>
                  <a:cubicBezTo>
                    <a:pt x="5289" y="42064"/>
                    <a:pt x="5206" y="42044"/>
                    <a:pt x="5144" y="42017"/>
                  </a:cubicBezTo>
                  <a:lnTo>
                    <a:pt x="1530" y="41014"/>
                  </a:lnTo>
                  <a:cubicBezTo>
                    <a:pt x="932" y="40811"/>
                    <a:pt x="333" y="40611"/>
                    <a:pt x="725" y="39408"/>
                  </a:cubicBezTo>
                  <a:cubicBezTo>
                    <a:pt x="2728" y="32185"/>
                    <a:pt x="9770" y="6301"/>
                    <a:pt x="10162" y="4095"/>
                  </a:cubicBezTo>
                  <a:cubicBezTo>
                    <a:pt x="10575" y="1886"/>
                    <a:pt x="11360" y="883"/>
                    <a:pt x="12124" y="883"/>
                  </a:cubicBezTo>
                  <a:cubicBezTo>
                    <a:pt x="13012" y="831"/>
                    <a:pt x="13900" y="1120"/>
                    <a:pt x="14581" y="1686"/>
                  </a:cubicBezTo>
                  <a:lnTo>
                    <a:pt x="17183" y="3492"/>
                  </a:lnTo>
                  <a:cubicBezTo>
                    <a:pt x="20445" y="6008"/>
                    <a:pt x="24534" y="7224"/>
                    <a:pt x="28623" y="6902"/>
                  </a:cubicBezTo>
                  <a:cubicBezTo>
                    <a:pt x="39278" y="7304"/>
                    <a:pt x="47703" y="8107"/>
                    <a:pt x="66577" y="8107"/>
                  </a:cubicBezTo>
                  <a:lnTo>
                    <a:pt x="76448" y="8107"/>
                  </a:lnTo>
                  <a:cubicBezTo>
                    <a:pt x="98316" y="8107"/>
                    <a:pt x="106926" y="7304"/>
                    <a:pt x="116591" y="6902"/>
                  </a:cubicBezTo>
                  <a:cubicBezTo>
                    <a:pt x="120266" y="6951"/>
                    <a:pt x="123880" y="5979"/>
                    <a:pt x="127040" y="4095"/>
                  </a:cubicBezTo>
                  <a:lnTo>
                    <a:pt x="130839" y="1686"/>
                  </a:lnTo>
                  <a:cubicBezTo>
                    <a:pt x="131541" y="1180"/>
                    <a:pt x="132388" y="904"/>
                    <a:pt x="133255" y="883"/>
                  </a:cubicBezTo>
                  <a:cubicBezTo>
                    <a:pt x="134246" y="883"/>
                    <a:pt x="134659" y="1444"/>
                    <a:pt x="135051" y="4095"/>
                  </a:cubicBezTo>
                  <a:cubicBezTo>
                    <a:pt x="135465" y="6743"/>
                    <a:pt x="139078" y="31382"/>
                    <a:pt x="140875" y="40211"/>
                  </a:cubicBezTo>
                  <a:cubicBezTo>
                    <a:pt x="141081" y="41214"/>
                    <a:pt x="140875" y="41614"/>
                    <a:pt x="139677" y="41817"/>
                  </a:cubicBezTo>
                  <a:lnTo>
                    <a:pt x="136456" y="42617"/>
                  </a:lnTo>
                  <a:cubicBezTo>
                    <a:pt x="135671" y="42820"/>
                    <a:pt x="135465" y="42617"/>
                    <a:pt x="134866" y="41214"/>
                  </a:cubicBezTo>
                  <a:cubicBezTo>
                    <a:pt x="133255" y="37201"/>
                    <a:pt x="127225" y="21951"/>
                    <a:pt x="120597" y="18742"/>
                  </a:cubicBezTo>
                  <a:cubicBezTo>
                    <a:pt x="113989" y="15530"/>
                    <a:pt x="95714" y="15330"/>
                    <a:pt x="85885" y="15330"/>
                  </a:cubicBezTo>
                  <a:lnTo>
                    <a:pt x="80227" y="15330"/>
                  </a:lnTo>
                  <a:lnTo>
                    <a:pt x="80227" y="72555"/>
                  </a:lnTo>
                  <a:cubicBezTo>
                    <a:pt x="80227" y="75323"/>
                    <a:pt x="80227" y="131546"/>
                    <a:pt x="80454" y="134956"/>
                  </a:cubicBezTo>
                  <a:cubicBezTo>
                    <a:pt x="80867" y="139972"/>
                    <a:pt x="82477" y="142981"/>
                    <a:pt x="87248" y="142981"/>
                  </a:cubicBezTo>
                  <a:lnTo>
                    <a:pt x="99926" y="142981"/>
                  </a:lnTo>
                  <a:cubicBezTo>
                    <a:pt x="101744" y="142981"/>
                    <a:pt x="101909" y="143545"/>
                    <a:pt x="101909" y="144949"/>
                  </a:cubicBezTo>
                  <a:lnTo>
                    <a:pt x="101909" y="149161"/>
                  </a:lnTo>
                  <a:cubicBezTo>
                    <a:pt x="101909" y="150165"/>
                    <a:pt x="101909" y="150767"/>
                    <a:pt x="99926" y="150767"/>
                  </a:cubicBezTo>
                  <a:cubicBezTo>
                    <a:pt x="97965" y="150767"/>
                    <a:pt x="91460" y="150165"/>
                    <a:pt x="71822" y="150165"/>
                  </a:cubicBezTo>
                  <a:cubicBezTo>
                    <a:pt x="52205" y="150165"/>
                    <a:pt x="44131" y="150767"/>
                    <a:pt x="41323" y="150767"/>
                  </a:cubicBezTo>
                  <a:cubicBezTo>
                    <a:pt x="39712" y="150767"/>
                    <a:pt x="39505" y="149964"/>
                    <a:pt x="39505" y="148761"/>
                  </a:cubicBezTo>
                  <a:lnTo>
                    <a:pt x="39505" y="144748"/>
                  </a:lnTo>
                  <a:cubicBezTo>
                    <a:pt x="39505" y="143343"/>
                    <a:pt x="39712" y="142781"/>
                    <a:pt x="40909" y="142781"/>
                  </a:cubicBezTo>
                  <a:lnTo>
                    <a:pt x="54559" y="142781"/>
                  </a:lnTo>
                  <a:cubicBezTo>
                    <a:pt x="57698" y="143134"/>
                    <a:pt x="60589" y="141021"/>
                    <a:pt x="61188" y="137926"/>
                  </a:cubicBezTo>
                  <a:cubicBezTo>
                    <a:pt x="61786" y="132108"/>
                    <a:pt x="61786" y="70508"/>
                    <a:pt x="61786" y="66656"/>
                  </a:cubicBezTo>
                  <a:close/>
                </a:path>
              </a:pathLst>
            </a:custGeom>
            <a:solidFill>
              <a:srgbClr val="285CED"/>
            </a:solidFill>
            <a:ln w="2063"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4442EC91-8D0C-8754-A25B-B1F06B525B9F}"/>
                </a:ext>
              </a:extLst>
            </p:cNvPr>
            <p:cNvSpPr/>
            <p:nvPr/>
          </p:nvSpPr>
          <p:spPr>
            <a:xfrm>
              <a:off x="1679338" y="-590474"/>
              <a:ext cx="17436" cy="40001"/>
            </a:xfrm>
            <a:custGeom>
              <a:avLst/>
              <a:gdLst>
                <a:gd name="connsiteX0" fmla="*/ 24718 w 62465"/>
                <a:gd name="connsiteY0" fmla="*/ 59674 h 143310"/>
                <a:gd name="connsiteX1" fmla="*/ 23872 w 62465"/>
                <a:gd name="connsiteY1" fmla="*/ 15530 h 143310"/>
                <a:gd name="connsiteX2" fmla="*/ 13836 w 62465"/>
                <a:gd name="connsiteY2" fmla="*/ 8708 h 143310"/>
                <a:gd name="connsiteX3" fmla="*/ 2210 w 62465"/>
                <a:gd name="connsiteY3" fmla="*/ 8708 h 143310"/>
                <a:gd name="connsiteX4" fmla="*/ 599 w 62465"/>
                <a:gd name="connsiteY4" fmla="*/ 7505 h 143310"/>
                <a:gd name="connsiteX5" fmla="*/ 599 w 62465"/>
                <a:gd name="connsiteY5" fmla="*/ 2088 h 143310"/>
                <a:gd name="connsiteX6" fmla="*/ 2004 w 62465"/>
                <a:gd name="connsiteY6" fmla="*/ 883 h 143310"/>
                <a:gd name="connsiteX7" fmla="*/ 33309 w 62465"/>
                <a:gd name="connsiteY7" fmla="*/ 1486 h 143310"/>
                <a:gd name="connsiteX8" fmla="*/ 60463 w 62465"/>
                <a:gd name="connsiteY8" fmla="*/ 883 h 143310"/>
                <a:gd name="connsiteX9" fmla="*/ 61867 w 62465"/>
                <a:gd name="connsiteY9" fmla="*/ 2035 h 143310"/>
                <a:gd name="connsiteX10" fmla="*/ 61867 w 62465"/>
                <a:gd name="connsiteY10" fmla="*/ 2289 h 143310"/>
                <a:gd name="connsiteX11" fmla="*/ 61867 w 62465"/>
                <a:gd name="connsiteY11" fmla="*/ 7304 h 143310"/>
                <a:gd name="connsiteX12" fmla="*/ 60257 w 62465"/>
                <a:gd name="connsiteY12" fmla="*/ 8708 h 143310"/>
                <a:gd name="connsiteX13" fmla="*/ 50819 w 62465"/>
                <a:gd name="connsiteY13" fmla="*/ 8708 h 143310"/>
                <a:gd name="connsiteX14" fmla="*/ 43799 w 62465"/>
                <a:gd name="connsiteY14" fmla="*/ 14327 h 143310"/>
                <a:gd name="connsiteX15" fmla="*/ 43200 w 62465"/>
                <a:gd name="connsiteY15" fmla="*/ 63125 h 143310"/>
                <a:gd name="connsiteX16" fmla="*/ 43200 w 62465"/>
                <a:gd name="connsiteY16" fmla="*/ 78575 h 143310"/>
                <a:gd name="connsiteX17" fmla="*/ 43799 w 62465"/>
                <a:gd name="connsiteY17" fmla="*/ 129138 h 143310"/>
                <a:gd name="connsiteX18" fmla="*/ 53194 w 62465"/>
                <a:gd name="connsiteY18" fmla="*/ 136401 h 143310"/>
                <a:gd name="connsiteX19" fmla="*/ 61454 w 62465"/>
                <a:gd name="connsiteY19" fmla="*/ 136401 h 143310"/>
                <a:gd name="connsiteX20" fmla="*/ 63065 w 62465"/>
                <a:gd name="connsiteY20" fmla="*/ 137766 h 143310"/>
                <a:gd name="connsiteX21" fmla="*/ 63065 w 62465"/>
                <a:gd name="connsiteY21" fmla="*/ 142984 h 143310"/>
                <a:gd name="connsiteX22" fmla="*/ 61248 w 62465"/>
                <a:gd name="connsiteY22" fmla="*/ 144187 h 143310"/>
                <a:gd name="connsiteX23" fmla="*/ 33164 w 62465"/>
                <a:gd name="connsiteY23" fmla="*/ 143584 h 143310"/>
                <a:gd name="connsiteX24" fmla="*/ 3243 w 62465"/>
                <a:gd name="connsiteY24" fmla="*/ 144187 h 143310"/>
                <a:gd name="connsiteX25" fmla="*/ 1632 w 62465"/>
                <a:gd name="connsiteY25" fmla="*/ 142984 h 143310"/>
                <a:gd name="connsiteX26" fmla="*/ 1632 w 62465"/>
                <a:gd name="connsiteY26" fmla="*/ 137565 h 143310"/>
                <a:gd name="connsiteX27" fmla="*/ 3243 w 62465"/>
                <a:gd name="connsiteY27" fmla="*/ 136401 h 143310"/>
                <a:gd name="connsiteX28" fmla="*/ 14476 w 62465"/>
                <a:gd name="connsiteY28" fmla="*/ 136401 h 143310"/>
                <a:gd name="connsiteX29" fmla="*/ 23521 w 62465"/>
                <a:gd name="connsiteY29" fmla="*/ 130543 h 143310"/>
                <a:gd name="connsiteX30" fmla="*/ 24553 w 62465"/>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465" h="143310">
                  <a:moveTo>
                    <a:pt x="24718" y="59674"/>
                  </a:moveTo>
                  <a:cubicBezTo>
                    <a:pt x="24718" y="54819"/>
                    <a:pt x="24078" y="18701"/>
                    <a:pt x="23872" y="15530"/>
                  </a:cubicBezTo>
                  <a:cubicBezTo>
                    <a:pt x="23479" y="10715"/>
                    <a:pt x="21476" y="8708"/>
                    <a:pt x="13836" y="8708"/>
                  </a:cubicBezTo>
                  <a:lnTo>
                    <a:pt x="2210" y="8708"/>
                  </a:lnTo>
                  <a:cubicBezTo>
                    <a:pt x="1198" y="8708"/>
                    <a:pt x="599" y="8308"/>
                    <a:pt x="599" y="7505"/>
                  </a:cubicBezTo>
                  <a:lnTo>
                    <a:pt x="599" y="2088"/>
                  </a:lnTo>
                  <a:cubicBezTo>
                    <a:pt x="599" y="1286"/>
                    <a:pt x="1198" y="883"/>
                    <a:pt x="2004" y="883"/>
                  </a:cubicBezTo>
                  <a:cubicBezTo>
                    <a:pt x="4399" y="883"/>
                    <a:pt x="14641" y="1486"/>
                    <a:pt x="33309" y="1486"/>
                  </a:cubicBezTo>
                  <a:cubicBezTo>
                    <a:pt x="51212" y="1486"/>
                    <a:pt x="57634" y="883"/>
                    <a:pt x="60463" y="883"/>
                  </a:cubicBezTo>
                  <a:cubicBezTo>
                    <a:pt x="61165" y="815"/>
                    <a:pt x="61785" y="1329"/>
                    <a:pt x="61867" y="2035"/>
                  </a:cubicBezTo>
                  <a:cubicBezTo>
                    <a:pt x="61867" y="2119"/>
                    <a:pt x="61867" y="2204"/>
                    <a:pt x="61867" y="2289"/>
                  </a:cubicBezTo>
                  <a:lnTo>
                    <a:pt x="61867" y="7304"/>
                  </a:lnTo>
                  <a:cubicBezTo>
                    <a:pt x="61867" y="8308"/>
                    <a:pt x="61248" y="8708"/>
                    <a:pt x="60257" y="8708"/>
                  </a:cubicBezTo>
                  <a:lnTo>
                    <a:pt x="50819" y="8708"/>
                  </a:lnTo>
                  <a:cubicBezTo>
                    <a:pt x="46814" y="8708"/>
                    <a:pt x="43799" y="10314"/>
                    <a:pt x="43799" y="14327"/>
                  </a:cubicBezTo>
                  <a:cubicBezTo>
                    <a:pt x="43799" y="16333"/>
                    <a:pt x="43200" y="60718"/>
                    <a:pt x="43200" y="63125"/>
                  </a:cubicBezTo>
                  <a:lnTo>
                    <a:pt x="43200" y="78575"/>
                  </a:lnTo>
                  <a:cubicBezTo>
                    <a:pt x="43200" y="80581"/>
                    <a:pt x="43799" y="126931"/>
                    <a:pt x="43799" y="129138"/>
                  </a:cubicBezTo>
                  <a:cubicBezTo>
                    <a:pt x="43799" y="135359"/>
                    <a:pt x="46772" y="136401"/>
                    <a:pt x="53194" y="136401"/>
                  </a:cubicBezTo>
                  <a:lnTo>
                    <a:pt x="61454" y="136401"/>
                  </a:lnTo>
                  <a:cubicBezTo>
                    <a:pt x="62466" y="136401"/>
                    <a:pt x="63065" y="136762"/>
                    <a:pt x="63065" y="137766"/>
                  </a:cubicBezTo>
                  <a:lnTo>
                    <a:pt x="63065" y="142984"/>
                  </a:lnTo>
                  <a:cubicBezTo>
                    <a:pt x="63065" y="143785"/>
                    <a:pt x="62466" y="144187"/>
                    <a:pt x="61248" y="144187"/>
                  </a:cubicBezTo>
                  <a:cubicBezTo>
                    <a:pt x="58852" y="144187"/>
                    <a:pt x="50819" y="143584"/>
                    <a:pt x="33164" y="143584"/>
                  </a:cubicBezTo>
                  <a:cubicBezTo>
                    <a:pt x="14084" y="143584"/>
                    <a:pt x="5452" y="144187"/>
                    <a:pt x="3243" y="144187"/>
                  </a:cubicBezTo>
                  <a:cubicBezTo>
                    <a:pt x="2252" y="144187"/>
                    <a:pt x="1632" y="143785"/>
                    <a:pt x="1632" y="142984"/>
                  </a:cubicBezTo>
                  <a:lnTo>
                    <a:pt x="1632" y="137565"/>
                  </a:lnTo>
                  <a:cubicBezTo>
                    <a:pt x="1632" y="136762"/>
                    <a:pt x="2252" y="136401"/>
                    <a:pt x="3243" y="136401"/>
                  </a:cubicBezTo>
                  <a:lnTo>
                    <a:pt x="14476" y="136401"/>
                  </a:lnTo>
                  <a:cubicBezTo>
                    <a:pt x="18503" y="136401"/>
                    <a:pt x="22509" y="135759"/>
                    <a:pt x="23521" y="130543"/>
                  </a:cubicBezTo>
                  <a:cubicBezTo>
                    <a:pt x="23913" y="127534"/>
                    <a:pt x="24553" y="84193"/>
                    <a:pt x="24553" y="73559"/>
                  </a:cubicBezTo>
                  <a:close/>
                </a:path>
              </a:pathLst>
            </a:custGeom>
            <a:solidFill>
              <a:srgbClr val="285CED"/>
            </a:solidFill>
            <a:ln w="2063"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1B596F37-848E-07EC-5F12-B7A489062F06}"/>
                </a:ext>
              </a:extLst>
            </p:cNvPr>
            <p:cNvSpPr/>
            <p:nvPr/>
          </p:nvSpPr>
          <p:spPr>
            <a:xfrm>
              <a:off x="1699137" y="-592277"/>
              <a:ext cx="39154" cy="41837"/>
            </a:xfrm>
            <a:custGeom>
              <a:avLst/>
              <a:gdLst>
                <a:gd name="connsiteX0" fmla="*/ 61745 w 140275"/>
                <a:gd name="connsiteY0" fmla="*/ 15328 h 149888"/>
                <a:gd name="connsiteX1" fmla="*/ 56727 w 140275"/>
                <a:gd name="connsiteY1" fmla="*/ 15328 h 149888"/>
                <a:gd name="connsiteX2" fmla="*/ 25009 w 140275"/>
                <a:gd name="connsiteY2" fmla="*/ 17737 h 149888"/>
                <a:gd name="connsiteX3" fmla="*/ 7147 w 140275"/>
                <a:gd name="connsiteY3" fmla="*/ 41012 h 149888"/>
                <a:gd name="connsiteX4" fmla="*/ 5351 w 140275"/>
                <a:gd name="connsiteY4" fmla="*/ 42083 h 149888"/>
                <a:gd name="connsiteX5" fmla="*/ 5144 w 140275"/>
                <a:gd name="connsiteY5" fmla="*/ 42015 h 149888"/>
                <a:gd name="connsiteX6" fmla="*/ 1531 w 140275"/>
                <a:gd name="connsiteY6" fmla="*/ 41012 h 149888"/>
                <a:gd name="connsiteX7" fmla="*/ 725 w 140275"/>
                <a:gd name="connsiteY7" fmla="*/ 39406 h 149888"/>
                <a:gd name="connsiteX8" fmla="*/ 10162 w 140275"/>
                <a:gd name="connsiteY8" fmla="*/ 4093 h 149888"/>
                <a:gd name="connsiteX9" fmla="*/ 12165 w 140275"/>
                <a:gd name="connsiteY9" fmla="*/ 881 h 149888"/>
                <a:gd name="connsiteX10" fmla="*/ 14581 w 140275"/>
                <a:gd name="connsiteY10" fmla="*/ 1684 h 149888"/>
                <a:gd name="connsiteX11" fmla="*/ 17183 w 140275"/>
                <a:gd name="connsiteY11" fmla="*/ 3490 h 149888"/>
                <a:gd name="connsiteX12" fmla="*/ 28623 w 140275"/>
                <a:gd name="connsiteY12" fmla="*/ 6900 h 149888"/>
                <a:gd name="connsiteX13" fmla="*/ 66556 w 140275"/>
                <a:gd name="connsiteY13" fmla="*/ 8106 h 149888"/>
                <a:gd name="connsiteX14" fmla="*/ 76241 w 140275"/>
                <a:gd name="connsiteY14" fmla="*/ 8106 h 149888"/>
                <a:gd name="connsiteX15" fmla="*/ 116384 w 140275"/>
                <a:gd name="connsiteY15" fmla="*/ 6900 h 149888"/>
                <a:gd name="connsiteX16" fmla="*/ 126833 w 140275"/>
                <a:gd name="connsiteY16" fmla="*/ 4093 h 149888"/>
                <a:gd name="connsiteX17" fmla="*/ 130839 w 140275"/>
                <a:gd name="connsiteY17" fmla="*/ 1684 h 149888"/>
                <a:gd name="connsiteX18" fmla="*/ 133255 w 140275"/>
                <a:gd name="connsiteY18" fmla="*/ 881 h 149888"/>
                <a:gd name="connsiteX19" fmla="*/ 135051 w 140275"/>
                <a:gd name="connsiteY19" fmla="*/ 4093 h 149888"/>
                <a:gd name="connsiteX20" fmla="*/ 140875 w 140275"/>
                <a:gd name="connsiteY20" fmla="*/ 40209 h 149888"/>
                <a:gd name="connsiteX21" fmla="*/ 139677 w 140275"/>
                <a:gd name="connsiteY21" fmla="*/ 41815 h 149888"/>
                <a:gd name="connsiteX22" fmla="*/ 136456 w 140275"/>
                <a:gd name="connsiteY22" fmla="*/ 42616 h 149888"/>
                <a:gd name="connsiteX23" fmla="*/ 134845 w 140275"/>
                <a:gd name="connsiteY23" fmla="*/ 41212 h 149888"/>
                <a:gd name="connsiteX24" fmla="*/ 120597 w 140275"/>
                <a:gd name="connsiteY24" fmla="*/ 18740 h 149888"/>
                <a:gd name="connsiteX25" fmla="*/ 85864 w 140275"/>
                <a:gd name="connsiteY25" fmla="*/ 15328 h 149888"/>
                <a:gd name="connsiteX26" fmla="*/ 80247 w 140275"/>
                <a:gd name="connsiteY26" fmla="*/ 15328 h 149888"/>
                <a:gd name="connsiteX27" fmla="*/ 80247 w 140275"/>
                <a:gd name="connsiteY27" fmla="*/ 72554 h 149888"/>
                <a:gd name="connsiteX28" fmla="*/ 80247 w 140275"/>
                <a:gd name="connsiteY28" fmla="*/ 134955 h 149888"/>
                <a:gd name="connsiteX29" fmla="*/ 87082 w 140275"/>
                <a:gd name="connsiteY29" fmla="*/ 142980 h 149888"/>
                <a:gd name="connsiteX30" fmla="*/ 99720 w 140275"/>
                <a:gd name="connsiteY30" fmla="*/ 142980 h 149888"/>
                <a:gd name="connsiteX31" fmla="*/ 101723 w 140275"/>
                <a:gd name="connsiteY31" fmla="*/ 144947 h 149888"/>
                <a:gd name="connsiteX32" fmla="*/ 101723 w 140275"/>
                <a:gd name="connsiteY32" fmla="*/ 149160 h 149888"/>
                <a:gd name="connsiteX33" fmla="*/ 99720 w 140275"/>
                <a:gd name="connsiteY33" fmla="*/ 150766 h 149888"/>
                <a:gd name="connsiteX34" fmla="*/ 71616 w 140275"/>
                <a:gd name="connsiteY34" fmla="*/ 150163 h 149888"/>
                <a:gd name="connsiteX35" fmla="*/ 41116 w 140275"/>
                <a:gd name="connsiteY35" fmla="*/ 150766 h 149888"/>
                <a:gd name="connsiteX36" fmla="*/ 39299 w 140275"/>
                <a:gd name="connsiteY36" fmla="*/ 148759 h 149888"/>
                <a:gd name="connsiteX37" fmla="*/ 39299 w 140275"/>
                <a:gd name="connsiteY37" fmla="*/ 144747 h 149888"/>
                <a:gd name="connsiteX38" fmla="*/ 40703 w 140275"/>
                <a:gd name="connsiteY38" fmla="*/ 142780 h 149888"/>
                <a:gd name="connsiteX39" fmla="*/ 54352 w 140275"/>
                <a:gd name="connsiteY39" fmla="*/ 142780 h 149888"/>
                <a:gd name="connsiteX40" fmla="*/ 60981 w 140275"/>
                <a:gd name="connsiteY40" fmla="*/ 137925 h 149888"/>
                <a:gd name="connsiteX41" fmla="*/ 61580 w 140275"/>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275" h="149888">
                  <a:moveTo>
                    <a:pt x="61745" y="15328"/>
                  </a:moveTo>
                  <a:lnTo>
                    <a:pt x="56727" y="15328"/>
                  </a:lnTo>
                  <a:cubicBezTo>
                    <a:pt x="50305" y="15328"/>
                    <a:pt x="32650" y="15328"/>
                    <a:pt x="25009" y="17737"/>
                  </a:cubicBezTo>
                  <a:cubicBezTo>
                    <a:pt x="15985" y="20546"/>
                    <a:pt x="9956" y="34591"/>
                    <a:pt x="7147" y="41012"/>
                  </a:cubicBezTo>
                  <a:cubicBezTo>
                    <a:pt x="6941" y="41807"/>
                    <a:pt x="6135" y="42284"/>
                    <a:pt x="5351" y="42083"/>
                  </a:cubicBezTo>
                  <a:cubicBezTo>
                    <a:pt x="5268" y="42063"/>
                    <a:pt x="5206" y="42042"/>
                    <a:pt x="5144" y="42015"/>
                  </a:cubicBezTo>
                  <a:lnTo>
                    <a:pt x="1531" y="41012"/>
                  </a:lnTo>
                  <a:cubicBezTo>
                    <a:pt x="932" y="40810"/>
                    <a:pt x="333" y="40610"/>
                    <a:pt x="725" y="39406"/>
                  </a:cubicBezTo>
                  <a:cubicBezTo>
                    <a:pt x="2728" y="32184"/>
                    <a:pt x="9749" y="6300"/>
                    <a:pt x="10162" y="4093"/>
                  </a:cubicBezTo>
                  <a:cubicBezTo>
                    <a:pt x="10554" y="1884"/>
                    <a:pt x="11360" y="881"/>
                    <a:pt x="12165" y="881"/>
                  </a:cubicBezTo>
                  <a:cubicBezTo>
                    <a:pt x="13032" y="838"/>
                    <a:pt x="13900" y="1123"/>
                    <a:pt x="14581" y="1684"/>
                  </a:cubicBezTo>
                  <a:lnTo>
                    <a:pt x="17183" y="3490"/>
                  </a:lnTo>
                  <a:cubicBezTo>
                    <a:pt x="20445" y="6006"/>
                    <a:pt x="24514" y="7222"/>
                    <a:pt x="28623" y="6900"/>
                  </a:cubicBezTo>
                  <a:cubicBezTo>
                    <a:pt x="39257" y="7303"/>
                    <a:pt x="47703" y="8106"/>
                    <a:pt x="66556" y="8106"/>
                  </a:cubicBezTo>
                  <a:lnTo>
                    <a:pt x="76241" y="8106"/>
                  </a:lnTo>
                  <a:cubicBezTo>
                    <a:pt x="98109" y="8106"/>
                    <a:pt x="106741" y="7303"/>
                    <a:pt x="116384" y="6900"/>
                  </a:cubicBezTo>
                  <a:cubicBezTo>
                    <a:pt x="120060" y="6950"/>
                    <a:pt x="123673" y="5978"/>
                    <a:pt x="126833" y="4093"/>
                  </a:cubicBezTo>
                  <a:lnTo>
                    <a:pt x="130839" y="1684"/>
                  </a:lnTo>
                  <a:cubicBezTo>
                    <a:pt x="131541" y="1179"/>
                    <a:pt x="132388" y="902"/>
                    <a:pt x="133255" y="881"/>
                  </a:cubicBezTo>
                  <a:cubicBezTo>
                    <a:pt x="134246" y="881"/>
                    <a:pt x="134659" y="1443"/>
                    <a:pt x="135051" y="4093"/>
                  </a:cubicBezTo>
                  <a:cubicBezTo>
                    <a:pt x="135465" y="6741"/>
                    <a:pt x="139264" y="31381"/>
                    <a:pt x="140875" y="40209"/>
                  </a:cubicBezTo>
                  <a:cubicBezTo>
                    <a:pt x="140875" y="41212"/>
                    <a:pt x="140668" y="41613"/>
                    <a:pt x="139677" y="41815"/>
                  </a:cubicBezTo>
                  <a:lnTo>
                    <a:pt x="136456" y="42616"/>
                  </a:lnTo>
                  <a:cubicBezTo>
                    <a:pt x="135650" y="42818"/>
                    <a:pt x="135465" y="42616"/>
                    <a:pt x="134845" y="41212"/>
                  </a:cubicBezTo>
                  <a:cubicBezTo>
                    <a:pt x="133255" y="37200"/>
                    <a:pt x="127225" y="21950"/>
                    <a:pt x="120597" y="18740"/>
                  </a:cubicBezTo>
                  <a:cubicBezTo>
                    <a:pt x="114588" y="15731"/>
                    <a:pt x="95714" y="15328"/>
                    <a:pt x="85864" y="15328"/>
                  </a:cubicBezTo>
                  <a:lnTo>
                    <a:pt x="80247" y="15328"/>
                  </a:lnTo>
                  <a:lnTo>
                    <a:pt x="80247" y="72554"/>
                  </a:lnTo>
                  <a:cubicBezTo>
                    <a:pt x="80247" y="75322"/>
                    <a:pt x="80247" y="131545"/>
                    <a:pt x="80247" y="134955"/>
                  </a:cubicBezTo>
                  <a:cubicBezTo>
                    <a:pt x="80660" y="139970"/>
                    <a:pt x="82271" y="142980"/>
                    <a:pt x="87082" y="142980"/>
                  </a:cubicBezTo>
                  <a:lnTo>
                    <a:pt x="99720" y="142980"/>
                  </a:lnTo>
                  <a:cubicBezTo>
                    <a:pt x="101537" y="142980"/>
                    <a:pt x="101723" y="143543"/>
                    <a:pt x="101723" y="144947"/>
                  </a:cubicBezTo>
                  <a:lnTo>
                    <a:pt x="101723" y="149160"/>
                  </a:lnTo>
                  <a:cubicBezTo>
                    <a:pt x="101723" y="150163"/>
                    <a:pt x="101723" y="150766"/>
                    <a:pt x="99720" y="150766"/>
                  </a:cubicBezTo>
                  <a:cubicBezTo>
                    <a:pt x="97717" y="150766"/>
                    <a:pt x="91253" y="150163"/>
                    <a:pt x="71616" y="150163"/>
                  </a:cubicBezTo>
                  <a:cubicBezTo>
                    <a:pt x="51998" y="150163"/>
                    <a:pt x="43924" y="150766"/>
                    <a:pt x="41116" y="150766"/>
                  </a:cubicBezTo>
                  <a:cubicBezTo>
                    <a:pt x="39505" y="150766"/>
                    <a:pt x="39299" y="149963"/>
                    <a:pt x="39299" y="148759"/>
                  </a:cubicBezTo>
                  <a:lnTo>
                    <a:pt x="39299" y="144747"/>
                  </a:lnTo>
                  <a:cubicBezTo>
                    <a:pt x="39299" y="143341"/>
                    <a:pt x="39299" y="142780"/>
                    <a:pt x="40703" y="142780"/>
                  </a:cubicBezTo>
                  <a:lnTo>
                    <a:pt x="54352" y="142780"/>
                  </a:lnTo>
                  <a:cubicBezTo>
                    <a:pt x="57491" y="143133"/>
                    <a:pt x="60382" y="141019"/>
                    <a:pt x="60981" y="137925"/>
                  </a:cubicBezTo>
                  <a:cubicBezTo>
                    <a:pt x="61580" y="132106"/>
                    <a:pt x="61580" y="70506"/>
                    <a:pt x="61580" y="66655"/>
                  </a:cubicBezTo>
                  <a:close/>
                </a:path>
              </a:pathLst>
            </a:custGeom>
            <a:solidFill>
              <a:srgbClr val="285CED"/>
            </a:solidFill>
            <a:ln w="2063"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6B1E771D-117F-25B8-8949-F0DFD9FB629B}"/>
                </a:ext>
              </a:extLst>
            </p:cNvPr>
            <p:cNvSpPr/>
            <p:nvPr/>
          </p:nvSpPr>
          <p:spPr>
            <a:xfrm>
              <a:off x="1739882" y="-590428"/>
              <a:ext cx="41027" cy="40682"/>
            </a:xfrm>
            <a:custGeom>
              <a:avLst/>
              <a:gdLst>
                <a:gd name="connsiteX0" fmla="*/ 46359 w 146984"/>
                <a:gd name="connsiteY0" fmla="*/ 142414 h 145749"/>
                <a:gd name="connsiteX1" fmla="*/ 22282 w 146984"/>
                <a:gd name="connsiteY1" fmla="*/ 115488 h 145749"/>
                <a:gd name="connsiteX2" fmla="*/ 19060 w 146984"/>
                <a:gd name="connsiteY2" fmla="*/ 66729 h 145749"/>
                <a:gd name="connsiteX3" fmla="*/ 19060 w 146984"/>
                <a:gd name="connsiteY3" fmla="*/ 19136 h 145749"/>
                <a:gd name="connsiteX4" fmla="*/ 11441 w 146984"/>
                <a:gd name="connsiteY4" fmla="*/ 8902 h 145749"/>
                <a:gd name="connsiteX5" fmla="*/ 2004 w 146984"/>
                <a:gd name="connsiteY5" fmla="*/ 8902 h 145749"/>
                <a:gd name="connsiteX6" fmla="*/ 600 w 146984"/>
                <a:gd name="connsiteY6" fmla="*/ 7096 h 145749"/>
                <a:gd name="connsiteX7" fmla="*/ 600 w 146984"/>
                <a:gd name="connsiteY7" fmla="*/ 2683 h 145749"/>
                <a:gd name="connsiteX8" fmla="*/ 2417 w 146984"/>
                <a:gd name="connsiteY8" fmla="*/ 1077 h 145749"/>
                <a:gd name="connsiteX9" fmla="*/ 29901 w 146984"/>
                <a:gd name="connsiteY9" fmla="*/ 1680 h 145749"/>
                <a:gd name="connsiteX10" fmla="*/ 57448 w 146984"/>
                <a:gd name="connsiteY10" fmla="*/ 1077 h 145749"/>
                <a:gd name="connsiteX11" fmla="*/ 59245 w 146984"/>
                <a:gd name="connsiteY11" fmla="*/ 2281 h 145749"/>
                <a:gd name="connsiteX12" fmla="*/ 59245 w 146984"/>
                <a:gd name="connsiteY12" fmla="*/ 7499 h 145749"/>
                <a:gd name="connsiteX13" fmla="*/ 57655 w 146984"/>
                <a:gd name="connsiteY13" fmla="*/ 8902 h 145749"/>
                <a:gd name="connsiteX14" fmla="*/ 47619 w 146984"/>
                <a:gd name="connsiteY14" fmla="*/ 8902 h 145749"/>
                <a:gd name="connsiteX15" fmla="*/ 37934 w 146984"/>
                <a:gd name="connsiteY15" fmla="*/ 17130 h 145749"/>
                <a:gd name="connsiteX16" fmla="*/ 37583 w 146984"/>
                <a:gd name="connsiteY16" fmla="*/ 43214 h 145749"/>
                <a:gd name="connsiteX17" fmla="*/ 37583 w 146984"/>
                <a:gd name="connsiteY17" fmla="*/ 56456 h 145749"/>
                <a:gd name="connsiteX18" fmla="*/ 38574 w 146984"/>
                <a:gd name="connsiteY18" fmla="*/ 99034 h 145749"/>
                <a:gd name="connsiteX19" fmla="*/ 44955 w 146984"/>
                <a:gd name="connsiteY19" fmla="*/ 124516 h 145749"/>
                <a:gd name="connsiteX20" fmla="*/ 77086 w 146984"/>
                <a:gd name="connsiteY20" fmla="*/ 138963 h 145749"/>
                <a:gd name="connsiteX21" fmla="*/ 107193 w 146984"/>
                <a:gd name="connsiteY21" fmla="*/ 127928 h 145749"/>
                <a:gd name="connsiteX22" fmla="*/ 117663 w 146984"/>
                <a:gd name="connsiteY22" fmla="*/ 92613 h 145749"/>
                <a:gd name="connsiteX23" fmla="*/ 117663 w 146984"/>
                <a:gd name="connsiteY23" fmla="*/ 49433 h 145749"/>
                <a:gd name="connsiteX24" fmla="*/ 116630 w 146984"/>
                <a:gd name="connsiteY24" fmla="*/ 17530 h 145749"/>
                <a:gd name="connsiteX25" fmla="*/ 107586 w 146984"/>
                <a:gd name="connsiteY25" fmla="*/ 8702 h 145749"/>
                <a:gd name="connsiteX26" fmla="*/ 98747 w 146984"/>
                <a:gd name="connsiteY26" fmla="*/ 8702 h 145749"/>
                <a:gd name="connsiteX27" fmla="*/ 97343 w 146984"/>
                <a:gd name="connsiteY27" fmla="*/ 7096 h 145749"/>
                <a:gd name="connsiteX28" fmla="*/ 97343 w 146984"/>
                <a:gd name="connsiteY28" fmla="*/ 2281 h 145749"/>
                <a:gd name="connsiteX29" fmla="*/ 98747 w 146984"/>
                <a:gd name="connsiteY29" fmla="*/ 877 h 145749"/>
                <a:gd name="connsiteX30" fmla="*/ 123486 w 146984"/>
                <a:gd name="connsiteY30" fmla="*/ 1480 h 145749"/>
                <a:gd name="connsiteX31" fmla="*/ 145560 w 146984"/>
                <a:gd name="connsiteY31" fmla="*/ 877 h 145749"/>
                <a:gd name="connsiteX32" fmla="*/ 147584 w 146984"/>
                <a:gd name="connsiteY32" fmla="*/ 2281 h 145749"/>
                <a:gd name="connsiteX33" fmla="*/ 147584 w 146984"/>
                <a:gd name="connsiteY33" fmla="*/ 6696 h 145749"/>
                <a:gd name="connsiteX34" fmla="*/ 146366 w 146984"/>
                <a:gd name="connsiteY34" fmla="*/ 8702 h 145749"/>
                <a:gd name="connsiteX35" fmla="*/ 138333 w 146984"/>
                <a:gd name="connsiteY35" fmla="*/ 8702 h 145749"/>
                <a:gd name="connsiteX36" fmla="*/ 129660 w 146984"/>
                <a:gd name="connsiteY36" fmla="*/ 16727 h 145749"/>
                <a:gd name="connsiteX37" fmla="*/ 129268 w 146984"/>
                <a:gd name="connsiteY37" fmla="*/ 50075 h 145749"/>
                <a:gd name="connsiteX38" fmla="*/ 128256 w 146984"/>
                <a:gd name="connsiteY38" fmla="*/ 95823 h 145749"/>
                <a:gd name="connsiteX39" fmla="*/ 111406 w 146984"/>
                <a:gd name="connsiteY39" fmla="*/ 134550 h 145749"/>
                <a:gd name="connsiteX40" fmla="*/ 73658 w 146984"/>
                <a:gd name="connsiteY40" fmla="*/ 146588 h 145749"/>
                <a:gd name="connsiteX41" fmla="*/ 46359 w 146984"/>
                <a:gd name="connsiteY41" fmla="*/ 142414 h 145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6984" h="145749">
                  <a:moveTo>
                    <a:pt x="46359" y="142414"/>
                  </a:moveTo>
                  <a:cubicBezTo>
                    <a:pt x="34155" y="138282"/>
                    <a:pt x="25028" y="128064"/>
                    <a:pt x="22282" y="115488"/>
                  </a:cubicBezTo>
                  <a:cubicBezTo>
                    <a:pt x="19866" y="106459"/>
                    <a:pt x="19060" y="93015"/>
                    <a:pt x="19060" y="66729"/>
                  </a:cubicBezTo>
                  <a:lnTo>
                    <a:pt x="19060" y="19136"/>
                  </a:lnTo>
                  <a:cubicBezTo>
                    <a:pt x="19060" y="12114"/>
                    <a:pt x="17656" y="8902"/>
                    <a:pt x="11441" y="8902"/>
                  </a:cubicBezTo>
                  <a:lnTo>
                    <a:pt x="2004" y="8902"/>
                  </a:lnTo>
                  <a:cubicBezTo>
                    <a:pt x="806" y="8902"/>
                    <a:pt x="600" y="8502"/>
                    <a:pt x="600" y="7096"/>
                  </a:cubicBezTo>
                  <a:lnTo>
                    <a:pt x="600" y="2683"/>
                  </a:lnTo>
                  <a:cubicBezTo>
                    <a:pt x="600" y="1480"/>
                    <a:pt x="806" y="1077"/>
                    <a:pt x="2417" y="1077"/>
                  </a:cubicBezTo>
                  <a:cubicBezTo>
                    <a:pt x="4007" y="1077"/>
                    <a:pt x="14455" y="1680"/>
                    <a:pt x="29901" y="1680"/>
                  </a:cubicBezTo>
                  <a:cubicBezTo>
                    <a:pt x="45368" y="1680"/>
                    <a:pt x="55239" y="1077"/>
                    <a:pt x="57448" y="1077"/>
                  </a:cubicBezTo>
                  <a:cubicBezTo>
                    <a:pt x="59059" y="1077"/>
                    <a:pt x="59245" y="1480"/>
                    <a:pt x="59245" y="2281"/>
                  </a:cubicBezTo>
                  <a:lnTo>
                    <a:pt x="59245" y="7499"/>
                  </a:lnTo>
                  <a:cubicBezTo>
                    <a:pt x="59245" y="8502"/>
                    <a:pt x="59245" y="8902"/>
                    <a:pt x="57655" y="8902"/>
                  </a:cubicBezTo>
                  <a:lnTo>
                    <a:pt x="47619" y="8902"/>
                  </a:lnTo>
                  <a:cubicBezTo>
                    <a:pt x="42663" y="8578"/>
                    <a:pt x="38409" y="12221"/>
                    <a:pt x="37934" y="17130"/>
                  </a:cubicBezTo>
                  <a:cubicBezTo>
                    <a:pt x="37728" y="18936"/>
                    <a:pt x="37583" y="32980"/>
                    <a:pt x="37583" y="43214"/>
                  </a:cubicBezTo>
                  <a:lnTo>
                    <a:pt x="37583" y="56456"/>
                  </a:lnTo>
                  <a:cubicBezTo>
                    <a:pt x="37583" y="67131"/>
                    <a:pt x="38368" y="92574"/>
                    <a:pt x="38574" y="99034"/>
                  </a:cubicBezTo>
                  <a:cubicBezTo>
                    <a:pt x="38347" y="107956"/>
                    <a:pt x="40536" y="116771"/>
                    <a:pt x="44955" y="124516"/>
                  </a:cubicBezTo>
                  <a:cubicBezTo>
                    <a:pt x="52430" y="135351"/>
                    <a:pt x="65274" y="138963"/>
                    <a:pt x="77086" y="138963"/>
                  </a:cubicBezTo>
                  <a:cubicBezTo>
                    <a:pt x="88154" y="139324"/>
                    <a:pt x="98954" y="135367"/>
                    <a:pt x="107193" y="127928"/>
                  </a:cubicBezTo>
                  <a:cubicBezTo>
                    <a:pt x="115226" y="119500"/>
                    <a:pt x="117663" y="107462"/>
                    <a:pt x="117663" y="92613"/>
                  </a:cubicBezTo>
                  <a:lnTo>
                    <a:pt x="117663" y="49433"/>
                  </a:lnTo>
                  <a:cubicBezTo>
                    <a:pt x="117663" y="34184"/>
                    <a:pt x="117229" y="22546"/>
                    <a:pt x="116630" y="17530"/>
                  </a:cubicBezTo>
                  <a:cubicBezTo>
                    <a:pt x="116548" y="12603"/>
                    <a:pt x="112521" y="8659"/>
                    <a:pt x="107586" y="8702"/>
                  </a:cubicBezTo>
                  <a:lnTo>
                    <a:pt x="98747" y="8702"/>
                  </a:lnTo>
                  <a:cubicBezTo>
                    <a:pt x="97550" y="8702"/>
                    <a:pt x="97343" y="8101"/>
                    <a:pt x="97343" y="7096"/>
                  </a:cubicBezTo>
                  <a:lnTo>
                    <a:pt x="97343" y="2281"/>
                  </a:lnTo>
                  <a:cubicBezTo>
                    <a:pt x="97343" y="1277"/>
                    <a:pt x="97343" y="877"/>
                    <a:pt x="98747" y="877"/>
                  </a:cubicBezTo>
                  <a:cubicBezTo>
                    <a:pt x="100812" y="877"/>
                    <a:pt x="110002" y="1480"/>
                    <a:pt x="123486" y="1480"/>
                  </a:cubicBezTo>
                  <a:cubicBezTo>
                    <a:pt x="136970" y="1480"/>
                    <a:pt x="143558" y="877"/>
                    <a:pt x="145560" y="877"/>
                  </a:cubicBezTo>
                  <a:cubicBezTo>
                    <a:pt x="147584" y="877"/>
                    <a:pt x="147584" y="1680"/>
                    <a:pt x="147584" y="2281"/>
                  </a:cubicBezTo>
                  <a:lnTo>
                    <a:pt x="147584" y="6696"/>
                  </a:lnTo>
                  <a:cubicBezTo>
                    <a:pt x="147584" y="7899"/>
                    <a:pt x="147584" y="8702"/>
                    <a:pt x="146366" y="8702"/>
                  </a:cubicBezTo>
                  <a:lnTo>
                    <a:pt x="138333" y="8702"/>
                  </a:lnTo>
                  <a:cubicBezTo>
                    <a:pt x="130879" y="8702"/>
                    <a:pt x="130321" y="14321"/>
                    <a:pt x="129660" y="16727"/>
                  </a:cubicBezTo>
                  <a:cubicBezTo>
                    <a:pt x="129020" y="19136"/>
                    <a:pt x="129268" y="47227"/>
                    <a:pt x="129268" y="50075"/>
                  </a:cubicBezTo>
                  <a:cubicBezTo>
                    <a:pt x="129268" y="52926"/>
                    <a:pt x="128917" y="87998"/>
                    <a:pt x="128256" y="95823"/>
                  </a:cubicBezTo>
                  <a:cubicBezTo>
                    <a:pt x="127058" y="112278"/>
                    <a:pt x="122639" y="124919"/>
                    <a:pt x="111406" y="134550"/>
                  </a:cubicBezTo>
                  <a:cubicBezTo>
                    <a:pt x="103373" y="141972"/>
                    <a:pt x="91334" y="146588"/>
                    <a:pt x="73658" y="146588"/>
                  </a:cubicBezTo>
                  <a:cubicBezTo>
                    <a:pt x="64387" y="146885"/>
                    <a:pt x="55115" y="145473"/>
                    <a:pt x="46359" y="142414"/>
                  </a:cubicBezTo>
                  <a:close/>
                </a:path>
              </a:pathLst>
            </a:custGeom>
            <a:solidFill>
              <a:srgbClr val="285CED"/>
            </a:solidFill>
            <a:ln w="2063"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4F0E2328-F04B-A84F-2075-5B129039DB80}"/>
                </a:ext>
              </a:extLst>
            </p:cNvPr>
            <p:cNvSpPr/>
            <p:nvPr/>
          </p:nvSpPr>
          <p:spPr>
            <a:xfrm>
              <a:off x="1783100" y="-592277"/>
              <a:ext cx="39222" cy="41837"/>
            </a:xfrm>
            <a:custGeom>
              <a:avLst/>
              <a:gdLst>
                <a:gd name="connsiteX0" fmla="*/ 61781 w 140518"/>
                <a:gd name="connsiteY0" fmla="*/ 15328 h 149888"/>
                <a:gd name="connsiteX1" fmla="*/ 56763 w 140518"/>
                <a:gd name="connsiteY1" fmla="*/ 15328 h 149888"/>
                <a:gd name="connsiteX2" fmla="*/ 25066 w 140518"/>
                <a:gd name="connsiteY2" fmla="*/ 17737 h 149888"/>
                <a:gd name="connsiteX3" fmla="*/ 7183 w 140518"/>
                <a:gd name="connsiteY3" fmla="*/ 41012 h 149888"/>
                <a:gd name="connsiteX4" fmla="*/ 5387 w 140518"/>
                <a:gd name="connsiteY4" fmla="*/ 42083 h 149888"/>
                <a:gd name="connsiteX5" fmla="*/ 5180 w 140518"/>
                <a:gd name="connsiteY5" fmla="*/ 42015 h 149888"/>
                <a:gd name="connsiteX6" fmla="*/ 1567 w 140518"/>
                <a:gd name="connsiteY6" fmla="*/ 41012 h 149888"/>
                <a:gd name="connsiteX7" fmla="*/ 720 w 140518"/>
                <a:gd name="connsiteY7" fmla="*/ 39406 h 149888"/>
                <a:gd name="connsiteX8" fmla="*/ 10198 w 140518"/>
                <a:gd name="connsiteY8" fmla="*/ 4093 h 149888"/>
                <a:gd name="connsiteX9" fmla="*/ 12201 w 140518"/>
                <a:gd name="connsiteY9" fmla="*/ 881 h 149888"/>
                <a:gd name="connsiteX10" fmla="*/ 14618 w 140518"/>
                <a:gd name="connsiteY10" fmla="*/ 1684 h 149888"/>
                <a:gd name="connsiteX11" fmla="*/ 17219 w 140518"/>
                <a:gd name="connsiteY11" fmla="*/ 3490 h 149888"/>
                <a:gd name="connsiteX12" fmla="*/ 28680 w 140518"/>
                <a:gd name="connsiteY12" fmla="*/ 6900 h 149888"/>
                <a:gd name="connsiteX13" fmla="*/ 66655 w 140518"/>
                <a:gd name="connsiteY13" fmla="*/ 8106 h 149888"/>
                <a:gd name="connsiteX14" fmla="*/ 76236 w 140518"/>
                <a:gd name="connsiteY14" fmla="*/ 8106 h 149888"/>
                <a:gd name="connsiteX15" fmla="*/ 116627 w 140518"/>
                <a:gd name="connsiteY15" fmla="*/ 6900 h 149888"/>
                <a:gd name="connsiteX16" fmla="*/ 127076 w 140518"/>
                <a:gd name="connsiteY16" fmla="*/ 4093 h 149888"/>
                <a:gd name="connsiteX17" fmla="*/ 131082 w 140518"/>
                <a:gd name="connsiteY17" fmla="*/ 1684 h 149888"/>
                <a:gd name="connsiteX18" fmla="*/ 133498 w 140518"/>
                <a:gd name="connsiteY18" fmla="*/ 881 h 149888"/>
                <a:gd name="connsiteX19" fmla="*/ 135294 w 140518"/>
                <a:gd name="connsiteY19" fmla="*/ 4093 h 149888"/>
                <a:gd name="connsiteX20" fmla="*/ 141118 w 140518"/>
                <a:gd name="connsiteY20" fmla="*/ 40209 h 149888"/>
                <a:gd name="connsiteX21" fmla="*/ 139920 w 140518"/>
                <a:gd name="connsiteY21" fmla="*/ 41815 h 149888"/>
                <a:gd name="connsiteX22" fmla="*/ 136698 w 140518"/>
                <a:gd name="connsiteY22" fmla="*/ 42616 h 149888"/>
                <a:gd name="connsiteX23" fmla="*/ 135088 w 140518"/>
                <a:gd name="connsiteY23" fmla="*/ 41212 h 149888"/>
                <a:gd name="connsiteX24" fmla="*/ 120840 w 140518"/>
                <a:gd name="connsiteY24" fmla="*/ 18740 h 149888"/>
                <a:gd name="connsiteX25" fmla="*/ 86086 w 140518"/>
                <a:gd name="connsiteY25" fmla="*/ 15328 h 149888"/>
                <a:gd name="connsiteX26" fmla="*/ 80469 w 140518"/>
                <a:gd name="connsiteY26" fmla="*/ 15328 h 149888"/>
                <a:gd name="connsiteX27" fmla="*/ 80469 w 140518"/>
                <a:gd name="connsiteY27" fmla="*/ 72554 h 149888"/>
                <a:gd name="connsiteX28" fmla="*/ 80697 w 140518"/>
                <a:gd name="connsiteY28" fmla="*/ 134955 h 149888"/>
                <a:gd name="connsiteX29" fmla="*/ 87532 w 140518"/>
                <a:gd name="connsiteY29" fmla="*/ 142980 h 149888"/>
                <a:gd name="connsiteX30" fmla="*/ 100169 w 140518"/>
                <a:gd name="connsiteY30" fmla="*/ 142980 h 149888"/>
                <a:gd name="connsiteX31" fmla="*/ 102172 w 140518"/>
                <a:gd name="connsiteY31" fmla="*/ 144947 h 149888"/>
                <a:gd name="connsiteX32" fmla="*/ 102172 w 140518"/>
                <a:gd name="connsiteY32" fmla="*/ 149160 h 149888"/>
                <a:gd name="connsiteX33" fmla="*/ 100169 w 140518"/>
                <a:gd name="connsiteY33" fmla="*/ 150766 h 149888"/>
                <a:gd name="connsiteX34" fmla="*/ 72065 w 140518"/>
                <a:gd name="connsiteY34" fmla="*/ 150163 h 149888"/>
                <a:gd name="connsiteX35" fmla="*/ 41524 w 140518"/>
                <a:gd name="connsiteY35" fmla="*/ 150766 h 149888"/>
                <a:gd name="connsiteX36" fmla="*/ 39707 w 140518"/>
                <a:gd name="connsiteY36" fmla="*/ 148759 h 149888"/>
                <a:gd name="connsiteX37" fmla="*/ 39707 w 140518"/>
                <a:gd name="connsiteY37" fmla="*/ 144747 h 149888"/>
                <a:gd name="connsiteX38" fmla="*/ 41111 w 140518"/>
                <a:gd name="connsiteY38" fmla="*/ 142780 h 149888"/>
                <a:gd name="connsiteX39" fmla="*/ 54760 w 140518"/>
                <a:gd name="connsiteY39" fmla="*/ 142780 h 149888"/>
                <a:gd name="connsiteX40" fmla="*/ 61389 w 140518"/>
                <a:gd name="connsiteY40" fmla="*/ 137925 h 149888"/>
                <a:gd name="connsiteX41" fmla="*/ 61988 w 140518"/>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518" h="149888">
                  <a:moveTo>
                    <a:pt x="61781" y="15328"/>
                  </a:moveTo>
                  <a:lnTo>
                    <a:pt x="56763" y="15328"/>
                  </a:lnTo>
                  <a:cubicBezTo>
                    <a:pt x="50341" y="15328"/>
                    <a:pt x="32686" y="15328"/>
                    <a:pt x="25066" y="17737"/>
                  </a:cubicBezTo>
                  <a:cubicBezTo>
                    <a:pt x="16022" y="20546"/>
                    <a:pt x="10012" y="34591"/>
                    <a:pt x="7183" y="41012"/>
                  </a:cubicBezTo>
                  <a:cubicBezTo>
                    <a:pt x="6998" y="41807"/>
                    <a:pt x="6192" y="42284"/>
                    <a:pt x="5387" y="42083"/>
                  </a:cubicBezTo>
                  <a:cubicBezTo>
                    <a:pt x="5304" y="42063"/>
                    <a:pt x="5263" y="42042"/>
                    <a:pt x="5180" y="42015"/>
                  </a:cubicBezTo>
                  <a:lnTo>
                    <a:pt x="1567" y="41012"/>
                  </a:lnTo>
                  <a:cubicBezTo>
                    <a:pt x="968" y="40810"/>
                    <a:pt x="328" y="40610"/>
                    <a:pt x="720" y="39406"/>
                  </a:cubicBezTo>
                  <a:cubicBezTo>
                    <a:pt x="2785" y="32184"/>
                    <a:pt x="9806" y="6300"/>
                    <a:pt x="10198" y="4093"/>
                  </a:cubicBezTo>
                  <a:cubicBezTo>
                    <a:pt x="10611" y="1884"/>
                    <a:pt x="11417" y="881"/>
                    <a:pt x="12201" y="881"/>
                  </a:cubicBezTo>
                  <a:cubicBezTo>
                    <a:pt x="13089" y="838"/>
                    <a:pt x="13936" y="1123"/>
                    <a:pt x="14618" y="1684"/>
                  </a:cubicBezTo>
                  <a:lnTo>
                    <a:pt x="17219" y="3490"/>
                  </a:lnTo>
                  <a:cubicBezTo>
                    <a:pt x="20482" y="6006"/>
                    <a:pt x="24571" y="7222"/>
                    <a:pt x="28680" y="6900"/>
                  </a:cubicBezTo>
                  <a:cubicBezTo>
                    <a:pt x="39315" y="7303"/>
                    <a:pt x="47740" y="8106"/>
                    <a:pt x="66655" y="8106"/>
                  </a:cubicBezTo>
                  <a:lnTo>
                    <a:pt x="76236" y="8106"/>
                  </a:lnTo>
                  <a:cubicBezTo>
                    <a:pt x="98166" y="8106"/>
                    <a:pt x="106798" y="7303"/>
                    <a:pt x="116627" y="6900"/>
                  </a:cubicBezTo>
                  <a:cubicBezTo>
                    <a:pt x="120282" y="6950"/>
                    <a:pt x="123937" y="5978"/>
                    <a:pt x="127076" y="4093"/>
                  </a:cubicBezTo>
                  <a:lnTo>
                    <a:pt x="131082" y="1684"/>
                  </a:lnTo>
                  <a:cubicBezTo>
                    <a:pt x="131805" y="1179"/>
                    <a:pt x="132610" y="902"/>
                    <a:pt x="133498" y="881"/>
                  </a:cubicBezTo>
                  <a:cubicBezTo>
                    <a:pt x="134489" y="881"/>
                    <a:pt x="134902" y="1443"/>
                    <a:pt x="135294" y="4093"/>
                  </a:cubicBezTo>
                  <a:cubicBezTo>
                    <a:pt x="135707" y="6741"/>
                    <a:pt x="139321" y="31381"/>
                    <a:pt x="141118" y="40209"/>
                  </a:cubicBezTo>
                  <a:cubicBezTo>
                    <a:pt x="141118" y="41212"/>
                    <a:pt x="140911" y="41613"/>
                    <a:pt x="139920" y="41815"/>
                  </a:cubicBezTo>
                  <a:lnTo>
                    <a:pt x="136698" y="42616"/>
                  </a:lnTo>
                  <a:cubicBezTo>
                    <a:pt x="135893" y="42818"/>
                    <a:pt x="135707" y="42616"/>
                    <a:pt x="135088" y="41212"/>
                  </a:cubicBezTo>
                  <a:cubicBezTo>
                    <a:pt x="133498" y="37200"/>
                    <a:pt x="127468" y="21950"/>
                    <a:pt x="120840" y="18740"/>
                  </a:cubicBezTo>
                  <a:cubicBezTo>
                    <a:pt x="114831" y="15731"/>
                    <a:pt x="95957" y="15328"/>
                    <a:pt x="86086" y="15328"/>
                  </a:cubicBezTo>
                  <a:lnTo>
                    <a:pt x="80469" y="15328"/>
                  </a:lnTo>
                  <a:lnTo>
                    <a:pt x="80469" y="72554"/>
                  </a:lnTo>
                  <a:cubicBezTo>
                    <a:pt x="80469" y="75322"/>
                    <a:pt x="80469" y="131545"/>
                    <a:pt x="80697" y="134955"/>
                  </a:cubicBezTo>
                  <a:cubicBezTo>
                    <a:pt x="81110" y="139970"/>
                    <a:pt x="82700" y="142980"/>
                    <a:pt x="87532" y="142980"/>
                  </a:cubicBezTo>
                  <a:lnTo>
                    <a:pt x="100169" y="142980"/>
                  </a:lnTo>
                  <a:cubicBezTo>
                    <a:pt x="101987" y="142980"/>
                    <a:pt x="102172" y="143543"/>
                    <a:pt x="102172" y="144947"/>
                  </a:cubicBezTo>
                  <a:lnTo>
                    <a:pt x="102172" y="149160"/>
                  </a:lnTo>
                  <a:cubicBezTo>
                    <a:pt x="102172" y="150163"/>
                    <a:pt x="102172" y="150766"/>
                    <a:pt x="100169" y="150766"/>
                  </a:cubicBezTo>
                  <a:cubicBezTo>
                    <a:pt x="98166" y="150766"/>
                    <a:pt x="91744" y="150163"/>
                    <a:pt x="72065" y="150163"/>
                  </a:cubicBezTo>
                  <a:cubicBezTo>
                    <a:pt x="52406" y="150163"/>
                    <a:pt x="44332" y="150766"/>
                    <a:pt x="41524" y="150766"/>
                  </a:cubicBezTo>
                  <a:cubicBezTo>
                    <a:pt x="39913" y="150766"/>
                    <a:pt x="39707" y="149963"/>
                    <a:pt x="39707" y="148759"/>
                  </a:cubicBezTo>
                  <a:lnTo>
                    <a:pt x="39707" y="144747"/>
                  </a:lnTo>
                  <a:cubicBezTo>
                    <a:pt x="39707" y="143341"/>
                    <a:pt x="39707" y="142780"/>
                    <a:pt x="41111" y="142780"/>
                  </a:cubicBezTo>
                  <a:lnTo>
                    <a:pt x="54760" y="142780"/>
                  </a:lnTo>
                  <a:cubicBezTo>
                    <a:pt x="57899" y="143133"/>
                    <a:pt x="60790" y="141019"/>
                    <a:pt x="61389" y="137925"/>
                  </a:cubicBezTo>
                  <a:cubicBezTo>
                    <a:pt x="61988" y="132106"/>
                    <a:pt x="61988" y="70506"/>
                    <a:pt x="61988" y="66655"/>
                  </a:cubicBezTo>
                  <a:close/>
                </a:path>
              </a:pathLst>
            </a:custGeom>
            <a:solidFill>
              <a:srgbClr val="285CED"/>
            </a:solidFill>
            <a:ln w="2063"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2952109E-EE6D-9384-83D4-115081CD34DE}"/>
                </a:ext>
              </a:extLst>
            </p:cNvPr>
            <p:cNvSpPr/>
            <p:nvPr/>
          </p:nvSpPr>
          <p:spPr>
            <a:xfrm>
              <a:off x="1826023" y="-590428"/>
              <a:ext cx="34417" cy="39953"/>
            </a:xfrm>
            <a:custGeom>
              <a:avLst/>
              <a:gdLst>
                <a:gd name="connsiteX0" fmla="*/ 39132 w 123305"/>
                <a:gd name="connsiteY0" fmla="*/ 66729 h 143136"/>
                <a:gd name="connsiteX1" fmla="*/ 64676 w 123305"/>
                <a:gd name="connsiteY1" fmla="*/ 65525 h 143136"/>
                <a:gd name="connsiteX2" fmla="*/ 73906 w 123305"/>
                <a:gd name="connsiteY2" fmla="*/ 56658 h 143136"/>
                <a:gd name="connsiteX3" fmla="*/ 75496 w 123305"/>
                <a:gd name="connsiteY3" fmla="*/ 46826 h 143136"/>
                <a:gd name="connsiteX4" fmla="*/ 76673 w 123305"/>
                <a:gd name="connsiteY4" fmla="*/ 45421 h 143136"/>
                <a:gd name="connsiteX5" fmla="*/ 76921 w 123305"/>
                <a:gd name="connsiteY5" fmla="*/ 45421 h 143136"/>
                <a:gd name="connsiteX6" fmla="*/ 81939 w 123305"/>
                <a:gd name="connsiteY6" fmla="*/ 45621 h 143136"/>
                <a:gd name="connsiteX7" fmla="*/ 83219 w 123305"/>
                <a:gd name="connsiteY7" fmla="*/ 46752 h 143136"/>
                <a:gd name="connsiteX8" fmla="*/ 83136 w 123305"/>
                <a:gd name="connsiteY8" fmla="*/ 47227 h 143136"/>
                <a:gd name="connsiteX9" fmla="*/ 82538 w 123305"/>
                <a:gd name="connsiteY9" fmla="*/ 70102 h 143136"/>
                <a:gd name="connsiteX10" fmla="*/ 83735 w 123305"/>
                <a:gd name="connsiteY10" fmla="*/ 91009 h 143136"/>
                <a:gd name="connsiteX11" fmla="*/ 82579 w 123305"/>
                <a:gd name="connsiteY11" fmla="*/ 92609 h 143136"/>
                <a:gd name="connsiteX12" fmla="*/ 82538 w 123305"/>
                <a:gd name="connsiteY12" fmla="*/ 92613 h 143136"/>
                <a:gd name="connsiteX13" fmla="*/ 78119 w 123305"/>
                <a:gd name="connsiteY13" fmla="*/ 93216 h 143136"/>
                <a:gd name="connsiteX14" fmla="*/ 76508 w 123305"/>
                <a:gd name="connsiteY14" fmla="*/ 91410 h 143136"/>
                <a:gd name="connsiteX15" fmla="*/ 74298 w 123305"/>
                <a:gd name="connsiteY15" fmla="*/ 81979 h 143136"/>
                <a:gd name="connsiteX16" fmla="*/ 65667 w 123305"/>
                <a:gd name="connsiteY16" fmla="*/ 73953 h 143136"/>
                <a:gd name="connsiteX17" fmla="*/ 39132 w 123305"/>
                <a:gd name="connsiteY17" fmla="*/ 72950 h 143136"/>
                <a:gd name="connsiteX18" fmla="*/ 39132 w 123305"/>
                <a:gd name="connsiteY18" fmla="*/ 85391 h 143136"/>
                <a:gd name="connsiteX19" fmla="*/ 39566 w 123305"/>
                <a:gd name="connsiteY19" fmla="*/ 119700 h 143136"/>
                <a:gd name="connsiteX20" fmla="*/ 51026 w 123305"/>
                <a:gd name="connsiteY20" fmla="*/ 135351 h 143136"/>
                <a:gd name="connsiteX21" fmla="*/ 65874 w 123305"/>
                <a:gd name="connsiteY21" fmla="*/ 136756 h 143136"/>
                <a:gd name="connsiteX22" fmla="*/ 83529 w 123305"/>
                <a:gd name="connsiteY22" fmla="*/ 136195 h 143136"/>
                <a:gd name="connsiteX23" fmla="*/ 100999 w 123305"/>
                <a:gd name="connsiteY23" fmla="*/ 129132 h 143136"/>
                <a:gd name="connsiteX24" fmla="*/ 117498 w 123305"/>
                <a:gd name="connsiteY24" fmla="*/ 108063 h 143136"/>
                <a:gd name="connsiteX25" fmla="*/ 119872 w 123305"/>
                <a:gd name="connsiteY25" fmla="*/ 106860 h 143136"/>
                <a:gd name="connsiteX26" fmla="*/ 123115 w 123305"/>
                <a:gd name="connsiteY26" fmla="*/ 108666 h 143136"/>
                <a:gd name="connsiteX27" fmla="*/ 123527 w 123305"/>
                <a:gd name="connsiteY27" fmla="*/ 111475 h 143136"/>
                <a:gd name="connsiteX28" fmla="*/ 112852 w 123305"/>
                <a:gd name="connsiteY28" fmla="*/ 140969 h 143136"/>
                <a:gd name="connsiteX29" fmla="*/ 108432 w 123305"/>
                <a:gd name="connsiteY29" fmla="*/ 143979 h 143136"/>
                <a:gd name="connsiteX30" fmla="*/ 90963 w 123305"/>
                <a:gd name="connsiteY30" fmla="*/ 143578 h 143136"/>
                <a:gd name="connsiteX31" fmla="*/ 28126 w 123305"/>
                <a:gd name="connsiteY31" fmla="*/ 143378 h 143136"/>
                <a:gd name="connsiteX32" fmla="*/ 11028 w 123305"/>
                <a:gd name="connsiteY32" fmla="*/ 143578 h 143136"/>
                <a:gd name="connsiteX33" fmla="*/ 2396 w 123305"/>
                <a:gd name="connsiteY33" fmla="*/ 143979 h 143136"/>
                <a:gd name="connsiteX34" fmla="*/ 600 w 123305"/>
                <a:gd name="connsiteY34" fmla="*/ 142614 h 143136"/>
                <a:gd name="connsiteX35" fmla="*/ 600 w 123305"/>
                <a:gd name="connsiteY35" fmla="*/ 137157 h 143136"/>
                <a:gd name="connsiteX36" fmla="*/ 2603 w 123305"/>
                <a:gd name="connsiteY36" fmla="*/ 136195 h 143136"/>
                <a:gd name="connsiteX37" fmla="*/ 10636 w 123305"/>
                <a:gd name="connsiteY37" fmla="*/ 136195 h 143136"/>
                <a:gd name="connsiteX38" fmla="*/ 20671 w 123305"/>
                <a:gd name="connsiteY38" fmla="*/ 127325 h 143136"/>
                <a:gd name="connsiteX39" fmla="*/ 20671 w 123305"/>
                <a:gd name="connsiteY39" fmla="*/ 60268 h 143136"/>
                <a:gd name="connsiteX40" fmla="*/ 20072 w 123305"/>
                <a:gd name="connsiteY40" fmla="*/ 16527 h 143136"/>
                <a:gd name="connsiteX41" fmla="*/ 9830 w 123305"/>
                <a:gd name="connsiteY41" fmla="*/ 8502 h 143136"/>
                <a:gd name="connsiteX42" fmla="*/ 2603 w 123305"/>
                <a:gd name="connsiteY42" fmla="*/ 8502 h 143136"/>
                <a:gd name="connsiteX43" fmla="*/ 992 w 123305"/>
                <a:gd name="connsiteY43" fmla="*/ 7096 h 143136"/>
                <a:gd name="connsiteX44" fmla="*/ 992 w 123305"/>
                <a:gd name="connsiteY44" fmla="*/ 1880 h 143136"/>
                <a:gd name="connsiteX45" fmla="*/ 2396 w 123305"/>
                <a:gd name="connsiteY45" fmla="*/ 877 h 143136"/>
                <a:gd name="connsiteX46" fmla="*/ 27135 w 123305"/>
                <a:gd name="connsiteY46" fmla="*/ 1480 h 143136"/>
                <a:gd name="connsiteX47" fmla="*/ 35931 w 123305"/>
                <a:gd name="connsiteY47" fmla="*/ 1480 h 143136"/>
                <a:gd name="connsiteX48" fmla="*/ 95588 w 123305"/>
                <a:gd name="connsiteY48" fmla="*/ 1277 h 143136"/>
                <a:gd name="connsiteX49" fmla="*/ 103601 w 123305"/>
                <a:gd name="connsiteY49" fmla="*/ 877 h 143136"/>
                <a:gd name="connsiteX50" fmla="*/ 105211 w 123305"/>
                <a:gd name="connsiteY50" fmla="*/ 1880 h 143136"/>
                <a:gd name="connsiteX51" fmla="*/ 115494 w 123305"/>
                <a:gd name="connsiteY51" fmla="*/ 34184 h 143136"/>
                <a:gd name="connsiteX52" fmla="*/ 114896 w 123305"/>
                <a:gd name="connsiteY52" fmla="*/ 35990 h 143136"/>
                <a:gd name="connsiteX53" fmla="*/ 111881 w 123305"/>
                <a:gd name="connsiteY53" fmla="*/ 37596 h 143136"/>
                <a:gd name="connsiteX54" fmla="*/ 110270 w 123305"/>
                <a:gd name="connsiteY54" fmla="*/ 36993 h 143136"/>
                <a:gd name="connsiteX55" fmla="*/ 90199 w 123305"/>
                <a:gd name="connsiteY55" fmla="*/ 14120 h 143136"/>
                <a:gd name="connsiteX56" fmla="*/ 74939 w 123305"/>
                <a:gd name="connsiteY56" fmla="*/ 8702 h 143136"/>
                <a:gd name="connsiteX57" fmla="*/ 39173 w 123305"/>
                <a:gd name="connsiteY57" fmla="*/ 7899 h 14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305" h="143136">
                  <a:moveTo>
                    <a:pt x="39132" y="66729"/>
                  </a:moveTo>
                  <a:cubicBezTo>
                    <a:pt x="40743" y="66729"/>
                    <a:pt x="62260" y="65928"/>
                    <a:pt x="64676" y="65525"/>
                  </a:cubicBezTo>
                  <a:cubicBezTo>
                    <a:pt x="70478" y="64483"/>
                    <a:pt x="72089" y="62918"/>
                    <a:pt x="73906" y="56658"/>
                  </a:cubicBezTo>
                  <a:cubicBezTo>
                    <a:pt x="74773" y="53446"/>
                    <a:pt x="75310" y="50148"/>
                    <a:pt x="75496" y="46826"/>
                  </a:cubicBezTo>
                  <a:cubicBezTo>
                    <a:pt x="75434" y="46118"/>
                    <a:pt x="75950" y="45489"/>
                    <a:pt x="76673" y="45421"/>
                  </a:cubicBezTo>
                  <a:cubicBezTo>
                    <a:pt x="76756" y="45413"/>
                    <a:pt x="76838" y="45413"/>
                    <a:pt x="76921" y="45421"/>
                  </a:cubicBezTo>
                  <a:lnTo>
                    <a:pt x="81939" y="45621"/>
                  </a:lnTo>
                  <a:cubicBezTo>
                    <a:pt x="82620" y="45582"/>
                    <a:pt x="83178" y="46092"/>
                    <a:pt x="83219" y="46752"/>
                  </a:cubicBezTo>
                  <a:cubicBezTo>
                    <a:pt x="83219" y="46913"/>
                    <a:pt x="83178" y="47074"/>
                    <a:pt x="83136" y="47227"/>
                  </a:cubicBezTo>
                  <a:cubicBezTo>
                    <a:pt x="82538" y="50637"/>
                    <a:pt x="82538" y="67092"/>
                    <a:pt x="82538" y="70102"/>
                  </a:cubicBezTo>
                  <a:cubicBezTo>
                    <a:pt x="82538" y="77163"/>
                    <a:pt x="83343" y="86755"/>
                    <a:pt x="83735" y="91009"/>
                  </a:cubicBezTo>
                  <a:cubicBezTo>
                    <a:pt x="83859" y="91775"/>
                    <a:pt x="83343" y="92493"/>
                    <a:pt x="82579" y="92609"/>
                  </a:cubicBezTo>
                  <a:cubicBezTo>
                    <a:pt x="82538" y="92609"/>
                    <a:pt x="82538" y="92613"/>
                    <a:pt x="82538" y="92613"/>
                  </a:cubicBezTo>
                  <a:lnTo>
                    <a:pt x="78119" y="93216"/>
                  </a:lnTo>
                  <a:cubicBezTo>
                    <a:pt x="77107" y="93416"/>
                    <a:pt x="76715" y="92813"/>
                    <a:pt x="76508" y="91410"/>
                  </a:cubicBezTo>
                  <a:cubicBezTo>
                    <a:pt x="76116" y="88801"/>
                    <a:pt x="74897" y="84185"/>
                    <a:pt x="74298" y="81979"/>
                  </a:cubicBezTo>
                  <a:cubicBezTo>
                    <a:pt x="73659" y="77617"/>
                    <a:pt x="70086" y="74281"/>
                    <a:pt x="65667" y="73953"/>
                  </a:cubicBezTo>
                  <a:cubicBezTo>
                    <a:pt x="56230" y="72950"/>
                    <a:pt x="42353" y="72950"/>
                    <a:pt x="39132" y="72950"/>
                  </a:cubicBezTo>
                  <a:lnTo>
                    <a:pt x="39132" y="85391"/>
                  </a:lnTo>
                  <a:cubicBezTo>
                    <a:pt x="39132" y="96225"/>
                    <a:pt x="39566" y="115688"/>
                    <a:pt x="39566" y="119700"/>
                  </a:cubicBezTo>
                  <a:cubicBezTo>
                    <a:pt x="39566" y="130135"/>
                    <a:pt x="44790" y="134189"/>
                    <a:pt x="51026" y="135351"/>
                  </a:cubicBezTo>
                  <a:cubicBezTo>
                    <a:pt x="55920" y="136282"/>
                    <a:pt x="60897" y="136756"/>
                    <a:pt x="65874" y="136756"/>
                  </a:cubicBezTo>
                  <a:cubicBezTo>
                    <a:pt x="69281" y="136756"/>
                    <a:pt x="79317" y="136556"/>
                    <a:pt x="83529" y="136195"/>
                  </a:cubicBezTo>
                  <a:cubicBezTo>
                    <a:pt x="89848" y="135291"/>
                    <a:pt x="95816" y="132868"/>
                    <a:pt x="100999" y="129132"/>
                  </a:cubicBezTo>
                  <a:cubicBezTo>
                    <a:pt x="107028" y="122518"/>
                    <a:pt x="112521" y="115475"/>
                    <a:pt x="117498" y="108063"/>
                  </a:cubicBezTo>
                  <a:cubicBezTo>
                    <a:pt x="118055" y="107060"/>
                    <a:pt x="118695" y="106257"/>
                    <a:pt x="119872" y="106860"/>
                  </a:cubicBezTo>
                  <a:lnTo>
                    <a:pt x="123115" y="108666"/>
                  </a:lnTo>
                  <a:cubicBezTo>
                    <a:pt x="124085" y="109266"/>
                    <a:pt x="124085" y="109869"/>
                    <a:pt x="123527" y="111475"/>
                  </a:cubicBezTo>
                  <a:lnTo>
                    <a:pt x="112852" y="140969"/>
                  </a:lnTo>
                  <a:cubicBezTo>
                    <a:pt x="112356" y="142949"/>
                    <a:pt x="110435" y="144245"/>
                    <a:pt x="108432" y="143979"/>
                  </a:cubicBezTo>
                  <a:cubicBezTo>
                    <a:pt x="107462" y="143979"/>
                    <a:pt x="103002" y="143778"/>
                    <a:pt x="90963" y="143578"/>
                  </a:cubicBezTo>
                  <a:cubicBezTo>
                    <a:pt x="78924" y="143378"/>
                    <a:pt x="59451" y="143378"/>
                    <a:pt x="28126" y="143378"/>
                  </a:cubicBezTo>
                  <a:cubicBezTo>
                    <a:pt x="20671" y="143378"/>
                    <a:pt x="15054" y="143578"/>
                    <a:pt x="11028" y="143578"/>
                  </a:cubicBezTo>
                  <a:cubicBezTo>
                    <a:pt x="7022" y="143578"/>
                    <a:pt x="4213" y="143979"/>
                    <a:pt x="2396" y="143979"/>
                  </a:cubicBezTo>
                  <a:cubicBezTo>
                    <a:pt x="1198" y="143979"/>
                    <a:pt x="600" y="143578"/>
                    <a:pt x="600" y="142614"/>
                  </a:cubicBezTo>
                  <a:lnTo>
                    <a:pt x="600" y="137157"/>
                  </a:lnTo>
                  <a:cubicBezTo>
                    <a:pt x="600" y="136354"/>
                    <a:pt x="1198" y="136195"/>
                    <a:pt x="2603" y="136195"/>
                  </a:cubicBezTo>
                  <a:lnTo>
                    <a:pt x="10636" y="136195"/>
                  </a:lnTo>
                  <a:cubicBezTo>
                    <a:pt x="19866" y="136195"/>
                    <a:pt x="20671" y="134750"/>
                    <a:pt x="20671" y="127325"/>
                  </a:cubicBezTo>
                  <a:lnTo>
                    <a:pt x="20671" y="60268"/>
                  </a:lnTo>
                  <a:cubicBezTo>
                    <a:pt x="20671" y="43615"/>
                    <a:pt x="20258" y="18533"/>
                    <a:pt x="20072" y="16527"/>
                  </a:cubicBezTo>
                  <a:cubicBezTo>
                    <a:pt x="19267" y="10108"/>
                    <a:pt x="17285" y="8502"/>
                    <a:pt x="9830" y="8502"/>
                  </a:cubicBezTo>
                  <a:lnTo>
                    <a:pt x="2603" y="8502"/>
                  </a:lnTo>
                  <a:cubicBezTo>
                    <a:pt x="1591" y="8502"/>
                    <a:pt x="992" y="8502"/>
                    <a:pt x="992" y="7096"/>
                  </a:cubicBezTo>
                  <a:lnTo>
                    <a:pt x="992" y="1880"/>
                  </a:lnTo>
                  <a:cubicBezTo>
                    <a:pt x="992" y="1277"/>
                    <a:pt x="1405" y="877"/>
                    <a:pt x="2396" y="877"/>
                  </a:cubicBezTo>
                  <a:cubicBezTo>
                    <a:pt x="6815" y="877"/>
                    <a:pt x="13877" y="1480"/>
                    <a:pt x="27135" y="1480"/>
                  </a:cubicBezTo>
                  <a:lnTo>
                    <a:pt x="35931" y="1480"/>
                  </a:lnTo>
                  <a:cubicBezTo>
                    <a:pt x="56003" y="1480"/>
                    <a:pt x="75703" y="1277"/>
                    <a:pt x="95588" y="1277"/>
                  </a:cubicBezTo>
                  <a:cubicBezTo>
                    <a:pt x="98789" y="1277"/>
                    <a:pt x="102609" y="877"/>
                    <a:pt x="103601" y="877"/>
                  </a:cubicBezTo>
                  <a:cubicBezTo>
                    <a:pt x="104612" y="877"/>
                    <a:pt x="105046" y="1277"/>
                    <a:pt x="105211" y="1880"/>
                  </a:cubicBezTo>
                  <a:cubicBezTo>
                    <a:pt x="106017" y="4689"/>
                    <a:pt x="114896" y="32177"/>
                    <a:pt x="115494" y="34184"/>
                  </a:cubicBezTo>
                  <a:cubicBezTo>
                    <a:pt x="115701" y="34987"/>
                    <a:pt x="115701" y="35589"/>
                    <a:pt x="114896" y="35990"/>
                  </a:cubicBezTo>
                  <a:lnTo>
                    <a:pt x="111881" y="37596"/>
                  </a:lnTo>
                  <a:cubicBezTo>
                    <a:pt x="111282" y="37856"/>
                    <a:pt x="110559" y="37592"/>
                    <a:pt x="110270" y="36993"/>
                  </a:cubicBezTo>
                  <a:cubicBezTo>
                    <a:pt x="109878" y="36192"/>
                    <a:pt x="94969" y="17130"/>
                    <a:pt x="90199" y="14120"/>
                  </a:cubicBezTo>
                  <a:cubicBezTo>
                    <a:pt x="85656" y="10997"/>
                    <a:pt x="80411" y="9127"/>
                    <a:pt x="74939" y="8702"/>
                  </a:cubicBezTo>
                  <a:lnTo>
                    <a:pt x="39173" y="7899"/>
                  </a:lnTo>
                  <a:close/>
                </a:path>
              </a:pathLst>
            </a:custGeom>
            <a:solidFill>
              <a:srgbClr val="285CED"/>
            </a:solidFill>
            <a:ln w="2063"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4FC071E1-B5B6-7B81-1CDF-76A9543EBE2A}"/>
                </a:ext>
              </a:extLst>
            </p:cNvPr>
            <p:cNvSpPr/>
            <p:nvPr/>
          </p:nvSpPr>
          <p:spPr>
            <a:xfrm>
              <a:off x="1879044" y="-591112"/>
              <a:ext cx="40683" cy="41413"/>
            </a:xfrm>
            <a:custGeom>
              <a:avLst/>
              <a:gdLst>
                <a:gd name="connsiteX0" fmla="*/ 30108 w 145752"/>
                <a:gd name="connsiteY0" fmla="*/ 135998 h 148366"/>
                <a:gd name="connsiteX1" fmla="*/ 600 w 145752"/>
                <a:gd name="connsiteY1" fmla="*/ 76405 h 148366"/>
                <a:gd name="connsiteX2" fmla="*/ 19391 w 145752"/>
                <a:gd name="connsiteY2" fmla="*/ 26403 h 148366"/>
                <a:gd name="connsiteX3" fmla="*/ 73844 w 145752"/>
                <a:gd name="connsiteY3" fmla="*/ 922 h 148366"/>
                <a:gd name="connsiteX4" fmla="*/ 118799 w 145752"/>
                <a:gd name="connsiteY4" fmla="*/ 16772 h 148366"/>
                <a:gd name="connsiteX5" fmla="*/ 146346 w 145752"/>
                <a:gd name="connsiteY5" fmla="*/ 76966 h 148366"/>
                <a:gd name="connsiteX6" fmla="*/ 131250 w 145752"/>
                <a:gd name="connsiteY6" fmla="*/ 120909 h 148366"/>
                <a:gd name="connsiteX7" fmla="*/ 73431 w 145752"/>
                <a:gd name="connsiteY7" fmla="*/ 149200 h 148366"/>
                <a:gd name="connsiteX8" fmla="*/ 30108 w 145752"/>
                <a:gd name="connsiteY8" fmla="*/ 135998 h 148366"/>
                <a:gd name="connsiteX9" fmla="*/ 126460 w 145752"/>
                <a:gd name="connsiteY9" fmla="*/ 78411 h 148366"/>
                <a:gd name="connsiteX10" fmla="*/ 72874 w 145752"/>
                <a:gd name="connsiteY10" fmla="*/ 8544 h 148366"/>
                <a:gd name="connsiteX11" fmla="*/ 41156 w 145752"/>
                <a:gd name="connsiteY11" fmla="*/ 20384 h 148366"/>
                <a:gd name="connsiteX12" fmla="*/ 21084 w 145752"/>
                <a:gd name="connsiteY12" fmla="*/ 69944 h 148366"/>
                <a:gd name="connsiteX13" fmla="*/ 74918 w 145752"/>
                <a:gd name="connsiteY13" fmla="*/ 141414 h 148366"/>
                <a:gd name="connsiteX14" fmla="*/ 126501 w 145752"/>
                <a:gd name="connsiteY14" fmla="*/ 78411 h 14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752" h="148366">
                  <a:moveTo>
                    <a:pt x="30108" y="135998"/>
                  </a:moveTo>
                  <a:cubicBezTo>
                    <a:pt x="15860" y="127370"/>
                    <a:pt x="600" y="105699"/>
                    <a:pt x="600" y="76405"/>
                  </a:cubicBezTo>
                  <a:cubicBezTo>
                    <a:pt x="806" y="58048"/>
                    <a:pt x="7435" y="40344"/>
                    <a:pt x="19391" y="26403"/>
                  </a:cubicBezTo>
                  <a:cubicBezTo>
                    <a:pt x="32359" y="9628"/>
                    <a:pt x="52637" y="141"/>
                    <a:pt x="73844" y="922"/>
                  </a:cubicBezTo>
                  <a:cubicBezTo>
                    <a:pt x="90261" y="571"/>
                    <a:pt x="106223" y="6206"/>
                    <a:pt x="118799" y="16772"/>
                  </a:cubicBezTo>
                  <a:cubicBezTo>
                    <a:pt x="136537" y="31687"/>
                    <a:pt x="146655" y="53788"/>
                    <a:pt x="146346" y="76966"/>
                  </a:cubicBezTo>
                  <a:cubicBezTo>
                    <a:pt x="146222" y="92866"/>
                    <a:pt x="140914" y="108295"/>
                    <a:pt x="131250" y="120909"/>
                  </a:cubicBezTo>
                  <a:cubicBezTo>
                    <a:pt x="117911" y="139400"/>
                    <a:pt x="96229" y="150013"/>
                    <a:pt x="73431" y="149200"/>
                  </a:cubicBezTo>
                  <a:cubicBezTo>
                    <a:pt x="58089" y="148639"/>
                    <a:pt x="43159" y="144087"/>
                    <a:pt x="30108" y="135998"/>
                  </a:cubicBezTo>
                  <a:close/>
                  <a:moveTo>
                    <a:pt x="126460" y="78411"/>
                  </a:moveTo>
                  <a:cubicBezTo>
                    <a:pt x="126460" y="34268"/>
                    <a:pt x="95155" y="8544"/>
                    <a:pt x="72874" y="8544"/>
                  </a:cubicBezTo>
                  <a:cubicBezTo>
                    <a:pt x="61021" y="7397"/>
                    <a:pt x="49354" y="11764"/>
                    <a:pt x="41156" y="20384"/>
                  </a:cubicBezTo>
                  <a:cubicBezTo>
                    <a:pt x="28311" y="33683"/>
                    <a:pt x="21084" y="51447"/>
                    <a:pt x="21084" y="69944"/>
                  </a:cubicBezTo>
                  <a:cubicBezTo>
                    <a:pt x="21084" y="122755"/>
                    <a:pt x="57861" y="141414"/>
                    <a:pt x="74918" y="141414"/>
                  </a:cubicBezTo>
                  <a:cubicBezTo>
                    <a:pt x="119088" y="141414"/>
                    <a:pt x="126501" y="96268"/>
                    <a:pt x="126501" y="78411"/>
                  </a:cubicBezTo>
                  <a:close/>
                </a:path>
              </a:pathLst>
            </a:custGeom>
            <a:solidFill>
              <a:srgbClr val="285CED"/>
            </a:solidFill>
            <a:ln w="2063"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1C804EF6-C0EF-4F31-5F83-CB439807747D}"/>
                </a:ext>
              </a:extLst>
            </p:cNvPr>
            <p:cNvSpPr/>
            <p:nvPr/>
          </p:nvSpPr>
          <p:spPr>
            <a:xfrm>
              <a:off x="1924181" y="-590484"/>
              <a:ext cx="32289" cy="40111"/>
            </a:xfrm>
            <a:custGeom>
              <a:avLst/>
              <a:gdLst>
                <a:gd name="connsiteX0" fmla="*/ 22282 w 115679"/>
                <a:gd name="connsiteY0" fmla="*/ 54249 h 143704"/>
                <a:gd name="connsiteX1" fmla="*/ 21890 w 115679"/>
                <a:gd name="connsiteY1" fmla="*/ 14721 h 143704"/>
                <a:gd name="connsiteX2" fmla="*/ 13650 w 115679"/>
                <a:gd name="connsiteY2" fmla="*/ 8902 h 143704"/>
                <a:gd name="connsiteX3" fmla="*/ 2004 w 115679"/>
                <a:gd name="connsiteY3" fmla="*/ 8902 h 143704"/>
                <a:gd name="connsiteX4" fmla="*/ 600 w 115679"/>
                <a:gd name="connsiteY4" fmla="*/ 7699 h 143704"/>
                <a:gd name="connsiteX5" fmla="*/ 600 w 115679"/>
                <a:gd name="connsiteY5" fmla="*/ 2281 h 143704"/>
                <a:gd name="connsiteX6" fmla="*/ 2004 w 115679"/>
                <a:gd name="connsiteY6" fmla="*/ 1077 h 143704"/>
                <a:gd name="connsiteX7" fmla="*/ 10037 w 115679"/>
                <a:gd name="connsiteY7" fmla="*/ 1278 h 143704"/>
                <a:gd name="connsiteX8" fmla="*/ 31120 w 115679"/>
                <a:gd name="connsiteY8" fmla="*/ 1680 h 143704"/>
                <a:gd name="connsiteX9" fmla="*/ 108246 w 115679"/>
                <a:gd name="connsiteY9" fmla="*/ 877 h 143704"/>
                <a:gd name="connsiteX10" fmla="*/ 116279 w 115679"/>
                <a:gd name="connsiteY10" fmla="*/ 36593 h 143704"/>
                <a:gd name="connsiteX11" fmla="*/ 115867 w 115679"/>
                <a:gd name="connsiteY11" fmla="*/ 37996 h 143704"/>
                <a:gd name="connsiteX12" fmla="*/ 112253 w 115679"/>
                <a:gd name="connsiteY12" fmla="*/ 39402 h 143704"/>
                <a:gd name="connsiteX13" fmla="*/ 110642 w 115679"/>
                <a:gd name="connsiteY13" fmla="*/ 37996 h 143704"/>
                <a:gd name="connsiteX14" fmla="*/ 97798 w 115679"/>
                <a:gd name="connsiteY14" fmla="*/ 19537 h 143704"/>
                <a:gd name="connsiteX15" fmla="*/ 83756 w 115679"/>
                <a:gd name="connsiteY15" fmla="*/ 10106 h 143704"/>
                <a:gd name="connsiteX16" fmla="*/ 40763 w 115679"/>
                <a:gd name="connsiteY16" fmla="*/ 8302 h 143704"/>
                <a:gd name="connsiteX17" fmla="*/ 40557 w 115679"/>
                <a:gd name="connsiteY17" fmla="*/ 63519 h 143704"/>
                <a:gd name="connsiteX18" fmla="*/ 40557 w 115679"/>
                <a:gd name="connsiteY18" fmla="*/ 73551 h 143704"/>
                <a:gd name="connsiteX19" fmla="*/ 66885 w 115679"/>
                <a:gd name="connsiteY19" fmla="*/ 72548 h 143704"/>
                <a:gd name="connsiteX20" fmla="*/ 75682 w 115679"/>
                <a:gd name="connsiteY20" fmla="*/ 63719 h 143704"/>
                <a:gd name="connsiteX21" fmla="*/ 77726 w 115679"/>
                <a:gd name="connsiteY21" fmla="*/ 53849 h 143704"/>
                <a:gd name="connsiteX22" fmla="*/ 79089 w 115679"/>
                <a:gd name="connsiteY22" fmla="*/ 52443 h 143704"/>
                <a:gd name="connsiteX23" fmla="*/ 83116 w 115679"/>
                <a:gd name="connsiteY23" fmla="*/ 52643 h 143704"/>
                <a:gd name="connsiteX24" fmla="*/ 84355 w 115679"/>
                <a:gd name="connsiteY24" fmla="*/ 53876 h 143704"/>
                <a:gd name="connsiteX25" fmla="*/ 84355 w 115679"/>
                <a:gd name="connsiteY25" fmla="*/ 54049 h 143704"/>
                <a:gd name="connsiteX26" fmla="*/ 83921 w 115679"/>
                <a:gd name="connsiteY26" fmla="*/ 76963 h 143704"/>
                <a:gd name="connsiteX27" fmla="*/ 84953 w 115679"/>
                <a:gd name="connsiteY27" fmla="*/ 97829 h 143704"/>
                <a:gd name="connsiteX28" fmla="*/ 83549 w 115679"/>
                <a:gd name="connsiteY28" fmla="*/ 99435 h 143704"/>
                <a:gd name="connsiteX29" fmla="*/ 79544 w 115679"/>
                <a:gd name="connsiteY29" fmla="*/ 100238 h 143704"/>
                <a:gd name="connsiteX30" fmla="*/ 78098 w 115679"/>
                <a:gd name="connsiteY30" fmla="*/ 98832 h 143704"/>
                <a:gd name="connsiteX31" fmla="*/ 75930 w 115679"/>
                <a:gd name="connsiteY31" fmla="*/ 89001 h 143704"/>
                <a:gd name="connsiteX32" fmla="*/ 67897 w 115679"/>
                <a:gd name="connsiteY32" fmla="*/ 81176 h 143704"/>
                <a:gd name="connsiteX33" fmla="*/ 40557 w 115679"/>
                <a:gd name="connsiteY33" fmla="*/ 79972 h 143704"/>
                <a:gd name="connsiteX34" fmla="*/ 40557 w 115679"/>
                <a:gd name="connsiteY34" fmla="*/ 87556 h 143704"/>
                <a:gd name="connsiteX35" fmla="*/ 40763 w 115679"/>
                <a:gd name="connsiteY35" fmla="*/ 130335 h 143704"/>
                <a:gd name="connsiteX36" fmla="*/ 48776 w 115679"/>
                <a:gd name="connsiteY36" fmla="*/ 136796 h 143704"/>
                <a:gd name="connsiteX37" fmla="*/ 58625 w 115679"/>
                <a:gd name="connsiteY37" fmla="*/ 136796 h 143704"/>
                <a:gd name="connsiteX38" fmla="*/ 60380 w 115679"/>
                <a:gd name="connsiteY38" fmla="*/ 137960 h 143704"/>
                <a:gd name="connsiteX39" fmla="*/ 60380 w 115679"/>
                <a:gd name="connsiteY39" fmla="*/ 142976 h 143704"/>
                <a:gd name="connsiteX40" fmla="*/ 58770 w 115679"/>
                <a:gd name="connsiteY40" fmla="*/ 144582 h 143704"/>
                <a:gd name="connsiteX41" fmla="*/ 31471 w 115679"/>
                <a:gd name="connsiteY41" fmla="*/ 143979 h 143704"/>
                <a:gd name="connsiteX42" fmla="*/ 5184 w 115679"/>
                <a:gd name="connsiteY42" fmla="*/ 144582 h 143704"/>
                <a:gd name="connsiteX43" fmla="*/ 3986 w 115679"/>
                <a:gd name="connsiteY43" fmla="*/ 143217 h 143704"/>
                <a:gd name="connsiteX44" fmla="*/ 3986 w 115679"/>
                <a:gd name="connsiteY44" fmla="*/ 137760 h 143704"/>
                <a:gd name="connsiteX45" fmla="*/ 5391 w 115679"/>
                <a:gd name="connsiteY45" fmla="*/ 136796 h 143704"/>
                <a:gd name="connsiteX46" fmla="*/ 14249 w 115679"/>
                <a:gd name="connsiteY46" fmla="*/ 136796 h 143704"/>
                <a:gd name="connsiteX47" fmla="*/ 21291 w 115679"/>
                <a:gd name="connsiteY47" fmla="*/ 132341 h 143704"/>
                <a:gd name="connsiteX48" fmla="*/ 22096 w 115679"/>
                <a:gd name="connsiteY48" fmla="*/ 68535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679" h="143704">
                  <a:moveTo>
                    <a:pt x="22282" y="54249"/>
                  </a:moveTo>
                  <a:cubicBezTo>
                    <a:pt x="22282" y="45421"/>
                    <a:pt x="21890" y="17130"/>
                    <a:pt x="21890" y="14721"/>
                  </a:cubicBezTo>
                  <a:cubicBezTo>
                    <a:pt x="21890" y="10708"/>
                    <a:pt x="19081" y="8902"/>
                    <a:pt x="13650" y="8902"/>
                  </a:cubicBezTo>
                  <a:lnTo>
                    <a:pt x="2004" y="8902"/>
                  </a:lnTo>
                  <a:cubicBezTo>
                    <a:pt x="1219" y="8902"/>
                    <a:pt x="600" y="8502"/>
                    <a:pt x="600" y="7699"/>
                  </a:cubicBezTo>
                  <a:lnTo>
                    <a:pt x="600" y="2281"/>
                  </a:lnTo>
                  <a:cubicBezTo>
                    <a:pt x="600" y="1478"/>
                    <a:pt x="1219" y="1077"/>
                    <a:pt x="2004" y="1077"/>
                  </a:cubicBezTo>
                  <a:cubicBezTo>
                    <a:pt x="2809" y="1077"/>
                    <a:pt x="5617" y="1278"/>
                    <a:pt x="10037" y="1278"/>
                  </a:cubicBezTo>
                  <a:cubicBezTo>
                    <a:pt x="14456" y="1278"/>
                    <a:pt x="21476" y="1680"/>
                    <a:pt x="31120" y="1680"/>
                  </a:cubicBezTo>
                  <a:cubicBezTo>
                    <a:pt x="34527" y="1680"/>
                    <a:pt x="105025" y="1680"/>
                    <a:pt x="108246" y="877"/>
                  </a:cubicBezTo>
                  <a:cubicBezTo>
                    <a:pt x="108845" y="4287"/>
                    <a:pt x="114855" y="31375"/>
                    <a:pt x="116279" y="36593"/>
                  </a:cubicBezTo>
                  <a:cubicBezTo>
                    <a:pt x="116279" y="37396"/>
                    <a:pt x="116279" y="37796"/>
                    <a:pt x="115867" y="37996"/>
                  </a:cubicBezTo>
                  <a:lnTo>
                    <a:pt x="112253" y="39402"/>
                  </a:lnTo>
                  <a:cubicBezTo>
                    <a:pt x="111654" y="39602"/>
                    <a:pt x="111241" y="39200"/>
                    <a:pt x="110642" y="37996"/>
                  </a:cubicBezTo>
                  <a:cubicBezTo>
                    <a:pt x="108845" y="34787"/>
                    <a:pt x="103621" y="27362"/>
                    <a:pt x="97798" y="19537"/>
                  </a:cubicBezTo>
                  <a:cubicBezTo>
                    <a:pt x="94391" y="14831"/>
                    <a:pt x="89414" y="11487"/>
                    <a:pt x="83756" y="10106"/>
                  </a:cubicBezTo>
                  <a:cubicBezTo>
                    <a:pt x="78738" y="8902"/>
                    <a:pt x="46772" y="8302"/>
                    <a:pt x="40763" y="8302"/>
                  </a:cubicBezTo>
                  <a:cubicBezTo>
                    <a:pt x="40763" y="10909"/>
                    <a:pt x="40557" y="51240"/>
                    <a:pt x="40557" y="63519"/>
                  </a:cubicBezTo>
                  <a:lnTo>
                    <a:pt x="40557" y="73551"/>
                  </a:lnTo>
                  <a:cubicBezTo>
                    <a:pt x="43365" y="73551"/>
                    <a:pt x="64634" y="72909"/>
                    <a:pt x="66885" y="72548"/>
                  </a:cubicBezTo>
                  <a:cubicBezTo>
                    <a:pt x="71304" y="71745"/>
                    <a:pt x="73906" y="69899"/>
                    <a:pt x="75682" y="63719"/>
                  </a:cubicBezTo>
                  <a:cubicBezTo>
                    <a:pt x="76570" y="60468"/>
                    <a:pt x="77251" y="57174"/>
                    <a:pt x="77726" y="53849"/>
                  </a:cubicBezTo>
                  <a:cubicBezTo>
                    <a:pt x="77726" y="53046"/>
                    <a:pt x="78284" y="52443"/>
                    <a:pt x="79089" y="52443"/>
                  </a:cubicBezTo>
                  <a:lnTo>
                    <a:pt x="83116" y="52643"/>
                  </a:lnTo>
                  <a:cubicBezTo>
                    <a:pt x="83797" y="52639"/>
                    <a:pt x="84355" y="53190"/>
                    <a:pt x="84355" y="53876"/>
                  </a:cubicBezTo>
                  <a:cubicBezTo>
                    <a:pt x="84355" y="53935"/>
                    <a:pt x="84355" y="53993"/>
                    <a:pt x="84355" y="54049"/>
                  </a:cubicBezTo>
                  <a:cubicBezTo>
                    <a:pt x="83921" y="57500"/>
                    <a:pt x="83921" y="74114"/>
                    <a:pt x="83921" y="76963"/>
                  </a:cubicBezTo>
                  <a:cubicBezTo>
                    <a:pt x="83921" y="84185"/>
                    <a:pt x="84561" y="93816"/>
                    <a:pt x="84953" y="97829"/>
                  </a:cubicBezTo>
                  <a:cubicBezTo>
                    <a:pt x="84953" y="98832"/>
                    <a:pt x="84561" y="99235"/>
                    <a:pt x="83549" y="99435"/>
                  </a:cubicBezTo>
                  <a:lnTo>
                    <a:pt x="79544" y="100238"/>
                  </a:lnTo>
                  <a:cubicBezTo>
                    <a:pt x="78532" y="100238"/>
                    <a:pt x="78325" y="99835"/>
                    <a:pt x="78098" y="98832"/>
                  </a:cubicBezTo>
                  <a:cubicBezTo>
                    <a:pt x="77850" y="97829"/>
                    <a:pt x="76529" y="91209"/>
                    <a:pt x="75930" y="89001"/>
                  </a:cubicBezTo>
                  <a:cubicBezTo>
                    <a:pt x="75290" y="84895"/>
                    <a:pt x="72027" y="81702"/>
                    <a:pt x="67897" y="81176"/>
                  </a:cubicBezTo>
                  <a:cubicBezTo>
                    <a:pt x="58811" y="80296"/>
                    <a:pt x="49663" y="79896"/>
                    <a:pt x="40557" y="79972"/>
                  </a:cubicBezTo>
                  <a:lnTo>
                    <a:pt x="40557" y="87556"/>
                  </a:lnTo>
                  <a:cubicBezTo>
                    <a:pt x="40557" y="93616"/>
                    <a:pt x="40763" y="127325"/>
                    <a:pt x="40763" y="130335"/>
                  </a:cubicBezTo>
                  <a:cubicBezTo>
                    <a:pt x="40763" y="135753"/>
                    <a:pt x="41754" y="136796"/>
                    <a:pt x="48776" y="136796"/>
                  </a:cubicBezTo>
                  <a:lnTo>
                    <a:pt x="58625" y="136796"/>
                  </a:lnTo>
                  <a:cubicBezTo>
                    <a:pt x="59823" y="136796"/>
                    <a:pt x="60380" y="137157"/>
                    <a:pt x="60380" y="137960"/>
                  </a:cubicBezTo>
                  <a:lnTo>
                    <a:pt x="60380" y="142976"/>
                  </a:lnTo>
                  <a:cubicBezTo>
                    <a:pt x="60380" y="144179"/>
                    <a:pt x="59988" y="144582"/>
                    <a:pt x="58770" y="144582"/>
                  </a:cubicBezTo>
                  <a:cubicBezTo>
                    <a:pt x="56808" y="144582"/>
                    <a:pt x="48776" y="143979"/>
                    <a:pt x="31471" y="143979"/>
                  </a:cubicBezTo>
                  <a:cubicBezTo>
                    <a:pt x="15818" y="143979"/>
                    <a:pt x="8199" y="144582"/>
                    <a:pt x="5184" y="144582"/>
                  </a:cubicBezTo>
                  <a:cubicBezTo>
                    <a:pt x="4379" y="144582"/>
                    <a:pt x="3986" y="144179"/>
                    <a:pt x="3986" y="143217"/>
                  </a:cubicBezTo>
                  <a:lnTo>
                    <a:pt x="3986" y="137760"/>
                  </a:lnTo>
                  <a:cubicBezTo>
                    <a:pt x="3986" y="136957"/>
                    <a:pt x="4585" y="136796"/>
                    <a:pt x="5391" y="136796"/>
                  </a:cubicBezTo>
                  <a:lnTo>
                    <a:pt x="14249" y="136796"/>
                  </a:lnTo>
                  <a:cubicBezTo>
                    <a:pt x="19473" y="136796"/>
                    <a:pt x="21084" y="135953"/>
                    <a:pt x="21291" y="132341"/>
                  </a:cubicBezTo>
                  <a:cubicBezTo>
                    <a:pt x="21476" y="128729"/>
                    <a:pt x="22096" y="103047"/>
                    <a:pt x="22096" y="68535"/>
                  </a:cubicBezTo>
                  <a:close/>
                </a:path>
              </a:pathLst>
            </a:custGeom>
            <a:solidFill>
              <a:srgbClr val="285CED"/>
            </a:solidFill>
            <a:ln w="2063"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9B0DBA01-FD1C-B254-1937-FF485D559CD8}"/>
                </a:ext>
              </a:extLst>
            </p:cNvPr>
            <p:cNvSpPr/>
            <p:nvPr/>
          </p:nvSpPr>
          <p:spPr>
            <a:xfrm>
              <a:off x="1967227" y="-592277"/>
              <a:ext cx="39163" cy="41838"/>
            </a:xfrm>
            <a:custGeom>
              <a:avLst/>
              <a:gdLst>
                <a:gd name="connsiteX0" fmla="*/ 61613 w 140308"/>
                <a:gd name="connsiteY0" fmla="*/ 15329 h 149889"/>
                <a:gd name="connsiteX1" fmla="*/ 56760 w 140308"/>
                <a:gd name="connsiteY1" fmla="*/ 15329 h 149889"/>
                <a:gd name="connsiteX2" fmla="*/ 25043 w 140308"/>
                <a:gd name="connsiteY2" fmla="*/ 17738 h 149889"/>
                <a:gd name="connsiteX3" fmla="*/ 7180 w 140308"/>
                <a:gd name="connsiteY3" fmla="*/ 41013 h 149889"/>
                <a:gd name="connsiteX4" fmla="*/ 5198 w 140308"/>
                <a:gd name="connsiteY4" fmla="*/ 42047 h 149889"/>
                <a:gd name="connsiteX5" fmla="*/ 5136 w 140308"/>
                <a:gd name="connsiteY5" fmla="*/ 42016 h 149889"/>
                <a:gd name="connsiteX6" fmla="*/ 1564 w 140308"/>
                <a:gd name="connsiteY6" fmla="*/ 41013 h 149889"/>
                <a:gd name="connsiteX7" fmla="*/ 758 w 140308"/>
                <a:gd name="connsiteY7" fmla="*/ 39407 h 149889"/>
                <a:gd name="connsiteX8" fmla="*/ 10196 w 140308"/>
                <a:gd name="connsiteY8" fmla="*/ 4094 h 149889"/>
                <a:gd name="connsiteX9" fmla="*/ 12157 w 140308"/>
                <a:gd name="connsiteY9" fmla="*/ 882 h 149889"/>
                <a:gd name="connsiteX10" fmla="*/ 14552 w 140308"/>
                <a:gd name="connsiteY10" fmla="*/ 1685 h 149889"/>
                <a:gd name="connsiteX11" fmla="*/ 17175 w 140308"/>
                <a:gd name="connsiteY11" fmla="*/ 3491 h 149889"/>
                <a:gd name="connsiteX12" fmla="*/ 28656 w 140308"/>
                <a:gd name="connsiteY12" fmla="*/ 6901 h 149889"/>
                <a:gd name="connsiteX13" fmla="*/ 66590 w 140308"/>
                <a:gd name="connsiteY13" fmla="*/ 8106 h 149889"/>
                <a:gd name="connsiteX14" fmla="*/ 76233 w 140308"/>
                <a:gd name="connsiteY14" fmla="*/ 8106 h 149889"/>
                <a:gd name="connsiteX15" fmla="*/ 116376 w 140308"/>
                <a:gd name="connsiteY15" fmla="*/ 6901 h 149889"/>
                <a:gd name="connsiteX16" fmla="*/ 126846 w 140308"/>
                <a:gd name="connsiteY16" fmla="*/ 4094 h 149889"/>
                <a:gd name="connsiteX17" fmla="*/ 130872 w 140308"/>
                <a:gd name="connsiteY17" fmla="*/ 1685 h 149889"/>
                <a:gd name="connsiteX18" fmla="*/ 133268 w 140308"/>
                <a:gd name="connsiteY18" fmla="*/ 882 h 149889"/>
                <a:gd name="connsiteX19" fmla="*/ 135085 w 140308"/>
                <a:gd name="connsiteY19" fmla="*/ 4094 h 149889"/>
                <a:gd name="connsiteX20" fmla="*/ 140908 w 140308"/>
                <a:gd name="connsiteY20" fmla="*/ 40210 h 149889"/>
                <a:gd name="connsiteX21" fmla="*/ 139690 w 140308"/>
                <a:gd name="connsiteY21" fmla="*/ 41816 h 149889"/>
                <a:gd name="connsiteX22" fmla="*/ 136489 w 140308"/>
                <a:gd name="connsiteY22" fmla="*/ 42617 h 149889"/>
                <a:gd name="connsiteX23" fmla="*/ 134878 w 140308"/>
                <a:gd name="connsiteY23" fmla="*/ 41213 h 149889"/>
                <a:gd name="connsiteX24" fmla="*/ 120630 w 140308"/>
                <a:gd name="connsiteY24" fmla="*/ 18741 h 149889"/>
                <a:gd name="connsiteX25" fmla="*/ 85897 w 140308"/>
                <a:gd name="connsiteY25" fmla="*/ 15329 h 149889"/>
                <a:gd name="connsiteX26" fmla="*/ 80239 w 140308"/>
                <a:gd name="connsiteY26" fmla="*/ 15329 h 149889"/>
                <a:gd name="connsiteX27" fmla="*/ 80239 w 140308"/>
                <a:gd name="connsiteY27" fmla="*/ 72555 h 149889"/>
                <a:gd name="connsiteX28" fmla="*/ 80239 w 140308"/>
                <a:gd name="connsiteY28" fmla="*/ 134955 h 149889"/>
                <a:gd name="connsiteX29" fmla="*/ 87074 w 140308"/>
                <a:gd name="connsiteY29" fmla="*/ 142981 h 149889"/>
                <a:gd name="connsiteX30" fmla="*/ 99712 w 140308"/>
                <a:gd name="connsiteY30" fmla="*/ 142981 h 149889"/>
                <a:gd name="connsiteX31" fmla="*/ 101715 w 140308"/>
                <a:gd name="connsiteY31" fmla="*/ 144948 h 149889"/>
                <a:gd name="connsiteX32" fmla="*/ 101715 w 140308"/>
                <a:gd name="connsiteY32" fmla="*/ 149161 h 149889"/>
                <a:gd name="connsiteX33" fmla="*/ 99712 w 140308"/>
                <a:gd name="connsiteY33" fmla="*/ 150767 h 149889"/>
                <a:gd name="connsiteX34" fmla="*/ 71608 w 140308"/>
                <a:gd name="connsiteY34" fmla="*/ 150164 h 149889"/>
                <a:gd name="connsiteX35" fmla="*/ 41108 w 140308"/>
                <a:gd name="connsiteY35" fmla="*/ 150767 h 149889"/>
                <a:gd name="connsiteX36" fmla="*/ 39291 w 140308"/>
                <a:gd name="connsiteY36" fmla="*/ 148760 h 149889"/>
                <a:gd name="connsiteX37" fmla="*/ 39291 w 140308"/>
                <a:gd name="connsiteY37" fmla="*/ 144748 h 149889"/>
                <a:gd name="connsiteX38" fmla="*/ 40695 w 140308"/>
                <a:gd name="connsiteY38" fmla="*/ 142780 h 149889"/>
                <a:gd name="connsiteX39" fmla="*/ 54344 w 140308"/>
                <a:gd name="connsiteY39" fmla="*/ 142780 h 149889"/>
                <a:gd name="connsiteX40" fmla="*/ 60973 w 140308"/>
                <a:gd name="connsiteY40" fmla="*/ 137926 h 149889"/>
                <a:gd name="connsiteX41" fmla="*/ 61572 w 140308"/>
                <a:gd name="connsiteY41" fmla="*/ 66655 h 14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08" h="149889">
                  <a:moveTo>
                    <a:pt x="61613" y="15329"/>
                  </a:moveTo>
                  <a:lnTo>
                    <a:pt x="56760" y="15329"/>
                  </a:lnTo>
                  <a:cubicBezTo>
                    <a:pt x="50338" y="15329"/>
                    <a:pt x="32662" y="15329"/>
                    <a:pt x="25043" y="17738"/>
                  </a:cubicBezTo>
                  <a:cubicBezTo>
                    <a:pt x="15956" y="20547"/>
                    <a:pt x="9947" y="34591"/>
                    <a:pt x="7180" y="41013"/>
                  </a:cubicBezTo>
                  <a:cubicBezTo>
                    <a:pt x="6933" y="41838"/>
                    <a:pt x="6045" y="42301"/>
                    <a:pt x="5198" y="42047"/>
                  </a:cubicBezTo>
                  <a:cubicBezTo>
                    <a:pt x="5177" y="42035"/>
                    <a:pt x="5177" y="42028"/>
                    <a:pt x="5136" y="42016"/>
                  </a:cubicBezTo>
                  <a:lnTo>
                    <a:pt x="1564" y="41013"/>
                  </a:lnTo>
                  <a:cubicBezTo>
                    <a:pt x="903" y="40811"/>
                    <a:pt x="304" y="40610"/>
                    <a:pt x="758" y="39407"/>
                  </a:cubicBezTo>
                  <a:cubicBezTo>
                    <a:pt x="2761" y="32184"/>
                    <a:pt x="9782" y="6300"/>
                    <a:pt x="10196" y="4094"/>
                  </a:cubicBezTo>
                  <a:cubicBezTo>
                    <a:pt x="10588" y="1885"/>
                    <a:pt x="11393" y="882"/>
                    <a:pt x="12157" y="882"/>
                  </a:cubicBezTo>
                  <a:cubicBezTo>
                    <a:pt x="13045" y="835"/>
                    <a:pt x="13871" y="1124"/>
                    <a:pt x="14552" y="1685"/>
                  </a:cubicBezTo>
                  <a:lnTo>
                    <a:pt x="17175" y="3491"/>
                  </a:lnTo>
                  <a:cubicBezTo>
                    <a:pt x="20458" y="6003"/>
                    <a:pt x="24526" y="7215"/>
                    <a:pt x="28656" y="6901"/>
                  </a:cubicBezTo>
                  <a:cubicBezTo>
                    <a:pt x="39291" y="7303"/>
                    <a:pt x="47716" y="8106"/>
                    <a:pt x="66590" y="8106"/>
                  </a:cubicBezTo>
                  <a:lnTo>
                    <a:pt x="76233" y="8106"/>
                  </a:lnTo>
                  <a:cubicBezTo>
                    <a:pt x="98101" y="8106"/>
                    <a:pt x="106733" y="7303"/>
                    <a:pt x="116376" y="6901"/>
                  </a:cubicBezTo>
                  <a:cubicBezTo>
                    <a:pt x="120073" y="6959"/>
                    <a:pt x="123686" y="5983"/>
                    <a:pt x="126846" y="4094"/>
                  </a:cubicBezTo>
                  <a:lnTo>
                    <a:pt x="130872" y="1685"/>
                  </a:lnTo>
                  <a:cubicBezTo>
                    <a:pt x="131595" y="1179"/>
                    <a:pt x="132400" y="903"/>
                    <a:pt x="133268" y="882"/>
                  </a:cubicBezTo>
                  <a:cubicBezTo>
                    <a:pt x="134279" y="882"/>
                    <a:pt x="134672" y="1443"/>
                    <a:pt x="135085" y="4094"/>
                  </a:cubicBezTo>
                  <a:cubicBezTo>
                    <a:pt x="135477" y="6742"/>
                    <a:pt x="139091" y="31382"/>
                    <a:pt x="140908" y="40210"/>
                  </a:cubicBezTo>
                  <a:cubicBezTo>
                    <a:pt x="140908" y="41213"/>
                    <a:pt x="140702" y="41613"/>
                    <a:pt x="139690" y="41816"/>
                  </a:cubicBezTo>
                  <a:lnTo>
                    <a:pt x="136489" y="42617"/>
                  </a:lnTo>
                  <a:cubicBezTo>
                    <a:pt x="135683" y="42819"/>
                    <a:pt x="135477" y="42617"/>
                    <a:pt x="134878" y="41213"/>
                  </a:cubicBezTo>
                  <a:cubicBezTo>
                    <a:pt x="133268" y="37200"/>
                    <a:pt x="127259" y="21951"/>
                    <a:pt x="120630" y="18741"/>
                  </a:cubicBezTo>
                  <a:cubicBezTo>
                    <a:pt x="114600" y="15731"/>
                    <a:pt x="95706" y="15329"/>
                    <a:pt x="85897" y="15329"/>
                  </a:cubicBezTo>
                  <a:lnTo>
                    <a:pt x="80239" y="15329"/>
                  </a:lnTo>
                  <a:lnTo>
                    <a:pt x="80239" y="72555"/>
                  </a:lnTo>
                  <a:cubicBezTo>
                    <a:pt x="80239" y="75323"/>
                    <a:pt x="80239" y="131545"/>
                    <a:pt x="80239" y="134955"/>
                  </a:cubicBezTo>
                  <a:cubicBezTo>
                    <a:pt x="80652" y="139971"/>
                    <a:pt x="82284" y="142981"/>
                    <a:pt x="87074" y="142981"/>
                  </a:cubicBezTo>
                  <a:lnTo>
                    <a:pt x="99712" y="142981"/>
                  </a:lnTo>
                  <a:cubicBezTo>
                    <a:pt x="101550" y="142981"/>
                    <a:pt x="101715" y="143544"/>
                    <a:pt x="101715" y="144948"/>
                  </a:cubicBezTo>
                  <a:lnTo>
                    <a:pt x="101715" y="149161"/>
                  </a:lnTo>
                  <a:cubicBezTo>
                    <a:pt x="101715" y="150164"/>
                    <a:pt x="101715" y="150767"/>
                    <a:pt x="99712" y="150767"/>
                  </a:cubicBezTo>
                  <a:cubicBezTo>
                    <a:pt x="97709" y="150767"/>
                    <a:pt x="91287" y="150164"/>
                    <a:pt x="71608" y="150164"/>
                  </a:cubicBezTo>
                  <a:cubicBezTo>
                    <a:pt x="51929" y="150164"/>
                    <a:pt x="43916" y="150767"/>
                    <a:pt x="41108" y="150767"/>
                  </a:cubicBezTo>
                  <a:cubicBezTo>
                    <a:pt x="39497" y="150767"/>
                    <a:pt x="39291" y="149964"/>
                    <a:pt x="39291" y="148760"/>
                  </a:cubicBezTo>
                  <a:lnTo>
                    <a:pt x="39291" y="144748"/>
                  </a:lnTo>
                  <a:cubicBezTo>
                    <a:pt x="39291" y="143342"/>
                    <a:pt x="39291" y="142780"/>
                    <a:pt x="40695" y="142780"/>
                  </a:cubicBezTo>
                  <a:lnTo>
                    <a:pt x="54344" y="142780"/>
                  </a:lnTo>
                  <a:cubicBezTo>
                    <a:pt x="57483" y="143133"/>
                    <a:pt x="60374" y="141020"/>
                    <a:pt x="60973" y="137926"/>
                  </a:cubicBezTo>
                  <a:cubicBezTo>
                    <a:pt x="61572" y="132107"/>
                    <a:pt x="61572" y="70507"/>
                    <a:pt x="61572" y="66655"/>
                  </a:cubicBezTo>
                  <a:close/>
                </a:path>
              </a:pathLst>
            </a:custGeom>
            <a:solidFill>
              <a:srgbClr val="285CED"/>
            </a:solidFill>
            <a:ln w="2063"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F32E1BDD-ECCA-46B7-667D-67AC6909D5DB}"/>
                </a:ext>
              </a:extLst>
            </p:cNvPr>
            <p:cNvSpPr/>
            <p:nvPr/>
          </p:nvSpPr>
          <p:spPr>
            <a:xfrm>
              <a:off x="2010097" y="-590428"/>
              <a:ext cx="34415" cy="39947"/>
            </a:xfrm>
            <a:custGeom>
              <a:avLst/>
              <a:gdLst>
                <a:gd name="connsiteX0" fmla="*/ 39153 w 123298"/>
                <a:gd name="connsiteY0" fmla="*/ 66729 h 143115"/>
                <a:gd name="connsiteX1" fmla="*/ 64635 w 123298"/>
                <a:gd name="connsiteY1" fmla="*/ 65525 h 143115"/>
                <a:gd name="connsiteX2" fmla="*/ 73865 w 123298"/>
                <a:gd name="connsiteY2" fmla="*/ 56658 h 143115"/>
                <a:gd name="connsiteX3" fmla="*/ 75516 w 123298"/>
                <a:gd name="connsiteY3" fmla="*/ 46826 h 143115"/>
                <a:gd name="connsiteX4" fmla="*/ 76673 w 123298"/>
                <a:gd name="connsiteY4" fmla="*/ 45421 h 143115"/>
                <a:gd name="connsiteX5" fmla="*/ 76921 w 123298"/>
                <a:gd name="connsiteY5" fmla="*/ 45421 h 143115"/>
                <a:gd name="connsiteX6" fmla="*/ 81897 w 123298"/>
                <a:gd name="connsiteY6" fmla="*/ 45621 h 143115"/>
                <a:gd name="connsiteX7" fmla="*/ 83219 w 123298"/>
                <a:gd name="connsiteY7" fmla="*/ 46709 h 143115"/>
                <a:gd name="connsiteX8" fmla="*/ 83137 w 123298"/>
                <a:gd name="connsiteY8" fmla="*/ 47227 h 143115"/>
                <a:gd name="connsiteX9" fmla="*/ 82538 w 123298"/>
                <a:gd name="connsiteY9" fmla="*/ 70102 h 143115"/>
                <a:gd name="connsiteX10" fmla="*/ 83736 w 123298"/>
                <a:gd name="connsiteY10" fmla="*/ 91009 h 143115"/>
                <a:gd name="connsiteX11" fmla="*/ 82579 w 123298"/>
                <a:gd name="connsiteY11" fmla="*/ 92609 h 143115"/>
                <a:gd name="connsiteX12" fmla="*/ 82538 w 123298"/>
                <a:gd name="connsiteY12" fmla="*/ 92613 h 143115"/>
                <a:gd name="connsiteX13" fmla="*/ 78118 w 123298"/>
                <a:gd name="connsiteY13" fmla="*/ 93216 h 143115"/>
                <a:gd name="connsiteX14" fmla="*/ 76529 w 123298"/>
                <a:gd name="connsiteY14" fmla="*/ 91410 h 143115"/>
                <a:gd name="connsiteX15" fmla="*/ 74319 w 123298"/>
                <a:gd name="connsiteY15" fmla="*/ 81979 h 143115"/>
                <a:gd name="connsiteX16" fmla="*/ 65688 w 123298"/>
                <a:gd name="connsiteY16" fmla="*/ 73953 h 143115"/>
                <a:gd name="connsiteX17" fmla="*/ 39153 w 123298"/>
                <a:gd name="connsiteY17" fmla="*/ 72950 h 143115"/>
                <a:gd name="connsiteX18" fmla="*/ 39153 w 123298"/>
                <a:gd name="connsiteY18" fmla="*/ 85391 h 143115"/>
                <a:gd name="connsiteX19" fmla="*/ 39586 w 123298"/>
                <a:gd name="connsiteY19" fmla="*/ 119700 h 143115"/>
                <a:gd name="connsiteX20" fmla="*/ 50985 w 123298"/>
                <a:gd name="connsiteY20" fmla="*/ 135351 h 143115"/>
                <a:gd name="connsiteX21" fmla="*/ 65832 w 123298"/>
                <a:gd name="connsiteY21" fmla="*/ 136756 h 143115"/>
                <a:gd name="connsiteX22" fmla="*/ 83508 w 123298"/>
                <a:gd name="connsiteY22" fmla="*/ 136195 h 143115"/>
                <a:gd name="connsiteX23" fmla="*/ 101019 w 123298"/>
                <a:gd name="connsiteY23" fmla="*/ 129132 h 143115"/>
                <a:gd name="connsiteX24" fmla="*/ 117477 w 123298"/>
                <a:gd name="connsiteY24" fmla="*/ 108063 h 143115"/>
                <a:gd name="connsiteX25" fmla="*/ 119873 w 123298"/>
                <a:gd name="connsiteY25" fmla="*/ 106860 h 143115"/>
                <a:gd name="connsiteX26" fmla="*/ 123135 w 123298"/>
                <a:gd name="connsiteY26" fmla="*/ 108666 h 143115"/>
                <a:gd name="connsiteX27" fmla="*/ 123486 w 123298"/>
                <a:gd name="connsiteY27" fmla="*/ 111475 h 143115"/>
                <a:gd name="connsiteX28" fmla="*/ 112851 w 123298"/>
                <a:gd name="connsiteY28" fmla="*/ 140969 h 143115"/>
                <a:gd name="connsiteX29" fmla="*/ 108433 w 123298"/>
                <a:gd name="connsiteY29" fmla="*/ 143979 h 143115"/>
                <a:gd name="connsiteX30" fmla="*/ 90963 w 123298"/>
                <a:gd name="connsiteY30" fmla="*/ 143578 h 143115"/>
                <a:gd name="connsiteX31" fmla="*/ 28105 w 123298"/>
                <a:gd name="connsiteY31" fmla="*/ 143378 h 143115"/>
                <a:gd name="connsiteX32" fmla="*/ 11048 w 123298"/>
                <a:gd name="connsiteY32" fmla="*/ 143578 h 143115"/>
                <a:gd name="connsiteX33" fmla="*/ 2417 w 123298"/>
                <a:gd name="connsiteY33" fmla="*/ 143979 h 143115"/>
                <a:gd name="connsiteX34" fmla="*/ 600 w 123298"/>
                <a:gd name="connsiteY34" fmla="*/ 142614 h 143115"/>
                <a:gd name="connsiteX35" fmla="*/ 600 w 123298"/>
                <a:gd name="connsiteY35" fmla="*/ 137157 h 143115"/>
                <a:gd name="connsiteX36" fmla="*/ 2603 w 123298"/>
                <a:gd name="connsiteY36" fmla="*/ 136195 h 143115"/>
                <a:gd name="connsiteX37" fmla="*/ 10635 w 123298"/>
                <a:gd name="connsiteY37" fmla="*/ 136195 h 143115"/>
                <a:gd name="connsiteX38" fmla="*/ 20671 w 123298"/>
                <a:gd name="connsiteY38" fmla="*/ 127325 h 143115"/>
                <a:gd name="connsiteX39" fmla="*/ 20671 w 123298"/>
                <a:gd name="connsiteY39" fmla="*/ 60268 h 143115"/>
                <a:gd name="connsiteX40" fmla="*/ 20114 w 123298"/>
                <a:gd name="connsiteY40" fmla="*/ 16527 h 143115"/>
                <a:gd name="connsiteX41" fmla="*/ 9830 w 123298"/>
                <a:gd name="connsiteY41" fmla="*/ 8502 h 143115"/>
                <a:gd name="connsiteX42" fmla="*/ 2603 w 123298"/>
                <a:gd name="connsiteY42" fmla="*/ 8502 h 143115"/>
                <a:gd name="connsiteX43" fmla="*/ 1013 w 123298"/>
                <a:gd name="connsiteY43" fmla="*/ 7096 h 143115"/>
                <a:gd name="connsiteX44" fmla="*/ 1013 w 123298"/>
                <a:gd name="connsiteY44" fmla="*/ 1880 h 143115"/>
                <a:gd name="connsiteX45" fmla="*/ 2417 w 123298"/>
                <a:gd name="connsiteY45" fmla="*/ 877 h 143115"/>
                <a:gd name="connsiteX46" fmla="*/ 27093 w 123298"/>
                <a:gd name="connsiteY46" fmla="*/ 1480 h 143115"/>
                <a:gd name="connsiteX47" fmla="*/ 35931 w 123298"/>
                <a:gd name="connsiteY47" fmla="*/ 1480 h 143115"/>
                <a:gd name="connsiteX48" fmla="*/ 95588 w 123298"/>
                <a:gd name="connsiteY48" fmla="*/ 1277 h 143115"/>
                <a:gd name="connsiteX49" fmla="*/ 103621 w 123298"/>
                <a:gd name="connsiteY49" fmla="*/ 877 h 143115"/>
                <a:gd name="connsiteX50" fmla="*/ 105232 w 123298"/>
                <a:gd name="connsiteY50" fmla="*/ 1880 h 143115"/>
                <a:gd name="connsiteX51" fmla="*/ 115453 w 123298"/>
                <a:gd name="connsiteY51" fmla="*/ 34184 h 143115"/>
                <a:gd name="connsiteX52" fmla="*/ 114854 w 123298"/>
                <a:gd name="connsiteY52" fmla="*/ 35990 h 143115"/>
                <a:gd name="connsiteX53" fmla="*/ 111840 w 123298"/>
                <a:gd name="connsiteY53" fmla="*/ 37596 h 143115"/>
                <a:gd name="connsiteX54" fmla="*/ 110249 w 123298"/>
                <a:gd name="connsiteY54" fmla="*/ 36993 h 143115"/>
                <a:gd name="connsiteX55" fmla="*/ 90178 w 123298"/>
                <a:gd name="connsiteY55" fmla="*/ 14120 h 143115"/>
                <a:gd name="connsiteX56" fmla="*/ 74918 w 123298"/>
                <a:gd name="connsiteY56" fmla="*/ 8702 h 143115"/>
                <a:gd name="connsiteX57" fmla="*/ 39153 w 123298"/>
                <a:gd name="connsiteY57" fmla="*/ 7899 h 14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298" h="143115">
                  <a:moveTo>
                    <a:pt x="39153" y="66729"/>
                  </a:moveTo>
                  <a:cubicBezTo>
                    <a:pt x="40743" y="66729"/>
                    <a:pt x="62260" y="65928"/>
                    <a:pt x="64635" y="65525"/>
                  </a:cubicBezTo>
                  <a:cubicBezTo>
                    <a:pt x="70499" y="64483"/>
                    <a:pt x="72109" y="62918"/>
                    <a:pt x="73865" y="56658"/>
                  </a:cubicBezTo>
                  <a:cubicBezTo>
                    <a:pt x="74794" y="53450"/>
                    <a:pt x="75352" y="50152"/>
                    <a:pt x="75516" y="46826"/>
                  </a:cubicBezTo>
                  <a:cubicBezTo>
                    <a:pt x="75434" y="46118"/>
                    <a:pt x="75951" y="45489"/>
                    <a:pt x="76673" y="45421"/>
                  </a:cubicBezTo>
                  <a:cubicBezTo>
                    <a:pt x="76756" y="45413"/>
                    <a:pt x="76838" y="45413"/>
                    <a:pt x="76921" y="45421"/>
                  </a:cubicBezTo>
                  <a:lnTo>
                    <a:pt x="81897" y="45621"/>
                  </a:lnTo>
                  <a:cubicBezTo>
                    <a:pt x="82579" y="45561"/>
                    <a:pt x="83137" y="46046"/>
                    <a:pt x="83219" y="46709"/>
                  </a:cubicBezTo>
                  <a:cubicBezTo>
                    <a:pt x="83219" y="46886"/>
                    <a:pt x="83178" y="47062"/>
                    <a:pt x="83137" y="47227"/>
                  </a:cubicBezTo>
                  <a:cubicBezTo>
                    <a:pt x="82538" y="50637"/>
                    <a:pt x="82538" y="67092"/>
                    <a:pt x="82538" y="70102"/>
                  </a:cubicBezTo>
                  <a:cubicBezTo>
                    <a:pt x="82538" y="77163"/>
                    <a:pt x="83343" y="86755"/>
                    <a:pt x="83736" y="91009"/>
                  </a:cubicBezTo>
                  <a:cubicBezTo>
                    <a:pt x="83859" y="91775"/>
                    <a:pt x="83343" y="92493"/>
                    <a:pt x="82579" y="92609"/>
                  </a:cubicBezTo>
                  <a:cubicBezTo>
                    <a:pt x="82538" y="92609"/>
                    <a:pt x="82538" y="92613"/>
                    <a:pt x="82538" y="92613"/>
                  </a:cubicBezTo>
                  <a:lnTo>
                    <a:pt x="78118" y="93216"/>
                  </a:lnTo>
                  <a:cubicBezTo>
                    <a:pt x="77086" y="93416"/>
                    <a:pt x="76673" y="92813"/>
                    <a:pt x="76529" y="91410"/>
                  </a:cubicBezTo>
                  <a:cubicBezTo>
                    <a:pt x="76115" y="88801"/>
                    <a:pt x="74918" y="84185"/>
                    <a:pt x="74319" y="81979"/>
                  </a:cubicBezTo>
                  <a:cubicBezTo>
                    <a:pt x="73679" y="77617"/>
                    <a:pt x="70086" y="74281"/>
                    <a:pt x="65688" y="73953"/>
                  </a:cubicBezTo>
                  <a:cubicBezTo>
                    <a:pt x="56251" y="72950"/>
                    <a:pt x="42353" y="72950"/>
                    <a:pt x="39153" y="72950"/>
                  </a:cubicBezTo>
                  <a:lnTo>
                    <a:pt x="39153" y="85391"/>
                  </a:lnTo>
                  <a:cubicBezTo>
                    <a:pt x="39153" y="96225"/>
                    <a:pt x="39586" y="115688"/>
                    <a:pt x="39586" y="119700"/>
                  </a:cubicBezTo>
                  <a:cubicBezTo>
                    <a:pt x="39586" y="130135"/>
                    <a:pt x="44769" y="134189"/>
                    <a:pt x="50985" y="135351"/>
                  </a:cubicBezTo>
                  <a:cubicBezTo>
                    <a:pt x="55879" y="136282"/>
                    <a:pt x="60855" y="136756"/>
                    <a:pt x="65832" y="136756"/>
                  </a:cubicBezTo>
                  <a:cubicBezTo>
                    <a:pt x="69301" y="136756"/>
                    <a:pt x="79337" y="136556"/>
                    <a:pt x="83508" y="136195"/>
                  </a:cubicBezTo>
                  <a:cubicBezTo>
                    <a:pt x="89806" y="135299"/>
                    <a:pt x="95836" y="132872"/>
                    <a:pt x="101019" y="129132"/>
                  </a:cubicBezTo>
                  <a:cubicBezTo>
                    <a:pt x="106987" y="122518"/>
                    <a:pt x="112500" y="115475"/>
                    <a:pt x="117477" y="108063"/>
                  </a:cubicBezTo>
                  <a:cubicBezTo>
                    <a:pt x="118076" y="107060"/>
                    <a:pt x="118675" y="106257"/>
                    <a:pt x="119873" y="106860"/>
                  </a:cubicBezTo>
                  <a:lnTo>
                    <a:pt x="123135" y="108666"/>
                  </a:lnTo>
                  <a:cubicBezTo>
                    <a:pt x="124085" y="109266"/>
                    <a:pt x="124085" y="109869"/>
                    <a:pt x="123486" y="111475"/>
                  </a:cubicBezTo>
                  <a:lnTo>
                    <a:pt x="112851" y="140969"/>
                  </a:lnTo>
                  <a:cubicBezTo>
                    <a:pt x="112294" y="142889"/>
                    <a:pt x="110435" y="144140"/>
                    <a:pt x="108433" y="143979"/>
                  </a:cubicBezTo>
                  <a:cubicBezTo>
                    <a:pt x="107441" y="143979"/>
                    <a:pt x="103022" y="143778"/>
                    <a:pt x="90963" y="143578"/>
                  </a:cubicBezTo>
                  <a:cubicBezTo>
                    <a:pt x="78924" y="143378"/>
                    <a:pt x="59410" y="143378"/>
                    <a:pt x="28105" y="143378"/>
                  </a:cubicBezTo>
                  <a:cubicBezTo>
                    <a:pt x="20671" y="143378"/>
                    <a:pt x="15055" y="143578"/>
                    <a:pt x="11048" y="143578"/>
                  </a:cubicBezTo>
                  <a:cubicBezTo>
                    <a:pt x="7021" y="143578"/>
                    <a:pt x="4213" y="143979"/>
                    <a:pt x="2417" y="143979"/>
                  </a:cubicBezTo>
                  <a:cubicBezTo>
                    <a:pt x="1198" y="143979"/>
                    <a:pt x="600" y="143578"/>
                    <a:pt x="600" y="142614"/>
                  </a:cubicBezTo>
                  <a:lnTo>
                    <a:pt x="600" y="137157"/>
                  </a:lnTo>
                  <a:cubicBezTo>
                    <a:pt x="600" y="136354"/>
                    <a:pt x="1198" y="136195"/>
                    <a:pt x="2603" y="136195"/>
                  </a:cubicBezTo>
                  <a:lnTo>
                    <a:pt x="10635" y="136195"/>
                  </a:lnTo>
                  <a:cubicBezTo>
                    <a:pt x="19866" y="136195"/>
                    <a:pt x="20671" y="134750"/>
                    <a:pt x="20671" y="127325"/>
                  </a:cubicBezTo>
                  <a:lnTo>
                    <a:pt x="20671" y="60268"/>
                  </a:lnTo>
                  <a:cubicBezTo>
                    <a:pt x="20671" y="43615"/>
                    <a:pt x="20278" y="18533"/>
                    <a:pt x="20114" y="16527"/>
                  </a:cubicBezTo>
                  <a:cubicBezTo>
                    <a:pt x="19308" y="10108"/>
                    <a:pt x="17264" y="8502"/>
                    <a:pt x="9830" y="8502"/>
                  </a:cubicBezTo>
                  <a:lnTo>
                    <a:pt x="2603" y="8502"/>
                  </a:lnTo>
                  <a:cubicBezTo>
                    <a:pt x="1612" y="8502"/>
                    <a:pt x="1013" y="8502"/>
                    <a:pt x="1013" y="7096"/>
                  </a:cubicBezTo>
                  <a:lnTo>
                    <a:pt x="1013" y="1880"/>
                  </a:lnTo>
                  <a:cubicBezTo>
                    <a:pt x="1013" y="1277"/>
                    <a:pt x="1405" y="877"/>
                    <a:pt x="2417" y="877"/>
                  </a:cubicBezTo>
                  <a:cubicBezTo>
                    <a:pt x="6836" y="877"/>
                    <a:pt x="13857" y="1480"/>
                    <a:pt x="27093" y="1480"/>
                  </a:cubicBezTo>
                  <a:lnTo>
                    <a:pt x="35931" y="1480"/>
                  </a:lnTo>
                  <a:cubicBezTo>
                    <a:pt x="56003" y="1480"/>
                    <a:pt x="75723" y="1277"/>
                    <a:pt x="95588" y="1277"/>
                  </a:cubicBezTo>
                  <a:cubicBezTo>
                    <a:pt x="98809" y="1277"/>
                    <a:pt x="102609" y="877"/>
                    <a:pt x="103621" y="877"/>
                  </a:cubicBezTo>
                  <a:cubicBezTo>
                    <a:pt x="104612" y="877"/>
                    <a:pt x="105025" y="1277"/>
                    <a:pt x="105232" y="1880"/>
                  </a:cubicBezTo>
                  <a:cubicBezTo>
                    <a:pt x="106037" y="4689"/>
                    <a:pt x="114854" y="32177"/>
                    <a:pt x="115453" y="34184"/>
                  </a:cubicBezTo>
                  <a:cubicBezTo>
                    <a:pt x="115453" y="34987"/>
                    <a:pt x="115453" y="35589"/>
                    <a:pt x="114854" y="35990"/>
                  </a:cubicBezTo>
                  <a:lnTo>
                    <a:pt x="111840" y="37596"/>
                  </a:lnTo>
                  <a:cubicBezTo>
                    <a:pt x="111241" y="37996"/>
                    <a:pt x="110435" y="37395"/>
                    <a:pt x="110249" y="36993"/>
                  </a:cubicBezTo>
                  <a:cubicBezTo>
                    <a:pt x="110043" y="36593"/>
                    <a:pt x="94990" y="17130"/>
                    <a:pt x="90178" y="14120"/>
                  </a:cubicBezTo>
                  <a:cubicBezTo>
                    <a:pt x="85635" y="10997"/>
                    <a:pt x="80369" y="9127"/>
                    <a:pt x="74918" y="8702"/>
                  </a:cubicBezTo>
                  <a:lnTo>
                    <a:pt x="39153" y="7899"/>
                  </a:lnTo>
                  <a:close/>
                </a:path>
              </a:pathLst>
            </a:custGeom>
            <a:solidFill>
              <a:srgbClr val="285CED"/>
            </a:solidFill>
            <a:ln w="2063"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163266F4-F56A-ADEB-7374-0306C6DDB3DD}"/>
                </a:ext>
              </a:extLst>
            </p:cNvPr>
            <p:cNvSpPr/>
            <p:nvPr/>
          </p:nvSpPr>
          <p:spPr>
            <a:xfrm>
              <a:off x="2048879" y="-591046"/>
              <a:ext cx="36980" cy="41346"/>
            </a:xfrm>
            <a:custGeom>
              <a:avLst/>
              <a:gdLst>
                <a:gd name="connsiteX0" fmla="*/ 22125 w 132487"/>
                <a:gd name="connsiteY0" fmla="*/ 130344 h 148127"/>
                <a:gd name="connsiteX1" fmla="*/ 608 w 132487"/>
                <a:gd name="connsiteY1" fmla="*/ 74163 h 148127"/>
                <a:gd name="connsiteX2" fmla="*/ 21155 w 132487"/>
                <a:gd name="connsiteY2" fmla="*/ 20952 h 148127"/>
                <a:gd name="connsiteX3" fmla="*/ 71333 w 132487"/>
                <a:gd name="connsiteY3" fmla="*/ 887 h 148127"/>
                <a:gd name="connsiteX4" fmla="*/ 111931 w 132487"/>
                <a:gd name="connsiteY4" fmla="*/ 11921 h 148127"/>
                <a:gd name="connsiteX5" fmla="*/ 115937 w 132487"/>
                <a:gd name="connsiteY5" fmla="*/ 11921 h 148127"/>
                <a:gd name="connsiteX6" fmla="*/ 117548 w 132487"/>
                <a:gd name="connsiteY6" fmla="*/ 6103 h 148127"/>
                <a:gd name="connsiteX7" fmla="*/ 120170 w 132487"/>
                <a:gd name="connsiteY7" fmla="*/ 4899 h 148127"/>
                <a:gd name="connsiteX8" fmla="*/ 122359 w 132487"/>
                <a:gd name="connsiteY8" fmla="*/ 8109 h 148127"/>
                <a:gd name="connsiteX9" fmla="*/ 127377 w 132487"/>
                <a:gd name="connsiteY9" fmla="*/ 47034 h 148127"/>
                <a:gd name="connsiteX10" fmla="*/ 126592 w 132487"/>
                <a:gd name="connsiteY10" fmla="*/ 49043 h 148127"/>
                <a:gd name="connsiteX11" fmla="*/ 123577 w 132487"/>
                <a:gd name="connsiteY11" fmla="*/ 49885 h 148127"/>
                <a:gd name="connsiteX12" fmla="*/ 121574 w 132487"/>
                <a:gd name="connsiteY12" fmla="*/ 48279 h 148127"/>
                <a:gd name="connsiteX13" fmla="*/ 105860 w 132487"/>
                <a:gd name="connsiteY13" fmla="*/ 23359 h 148127"/>
                <a:gd name="connsiteX14" fmla="*/ 70941 w 132487"/>
                <a:gd name="connsiteY14" fmla="*/ 7909 h 148127"/>
                <a:gd name="connsiteX15" fmla="*/ 20762 w 132487"/>
                <a:gd name="connsiteY15" fmla="*/ 69147 h 148127"/>
                <a:gd name="connsiteX16" fmla="*/ 40028 w 132487"/>
                <a:gd name="connsiteY16" fmla="*/ 120713 h 148127"/>
                <a:gd name="connsiteX17" fmla="*/ 78561 w 132487"/>
                <a:gd name="connsiteY17" fmla="*/ 137567 h 148127"/>
                <a:gd name="connsiteX18" fmla="*/ 128182 w 132487"/>
                <a:gd name="connsiteY18" fmla="*/ 112085 h 148127"/>
                <a:gd name="connsiteX19" fmla="*/ 129793 w 132487"/>
                <a:gd name="connsiteY19" fmla="*/ 111482 h 148127"/>
                <a:gd name="connsiteX20" fmla="*/ 132415 w 132487"/>
                <a:gd name="connsiteY20" fmla="*/ 113489 h 148127"/>
                <a:gd name="connsiteX21" fmla="*/ 132808 w 132487"/>
                <a:gd name="connsiteY21" fmla="*/ 115295 h 148127"/>
                <a:gd name="connsiteX22" fmla="*/ 72944 w 132487"/>
                <a:gd name="connsiteY22" fmla="*/ 149004 h 148127"/>
                <a:gd name="connsiteX23" fmla="*/ 22125 w 132487"/>
                <a:gd name="connsiteY23" fmla="*/ 130344 h 14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487" h="148127">
                  <a:moveTo>
                    <a:pt x="22125" y="130344"/>
                  </a:moveTo>
                  <a:cubicBezTo>
                    <a:pt x="7670" y="116701"/>
                    <a:pt x="608" y="93426"/>
                    <a:pt x="608" y="74163"/>
                  </a:cubicBezTo>
                  <a:cubicBezTo>
                    <a:pt x="319" y="54434"/>
                    <a:pt x="7670" y="35362"/>
                    <a:pt x="21155" y="20952"/>
                  </a:cubicBezTo>
                  <a:cubicBezTo>
                    <a:pt x="34536" y="7808"/>
                    <a:pt x="52604" y="577"/>
                    <a:pt x="71333" y="887"/>
                  </a:cubicBezTo>
                  <a:cubicBezTo>
                    <a:pt x="85603" y="1048"/>
                    <a:pt x="99562" y="4848"/>
                    <a:pt x="111931" y="11921"/>
                  </a:cubicBezTo>
                  <a:cubicBezTo>
                    <a:pt x="114533" y="13527"/>
                    <a:pt x="115545" y="13327"/>
                    <a:pt x="115937" y="11921"/>
                  </a:cubicBezTo>
                  <a:lnTo>
                    <a:pt x="117548" y="6103"/>
                  </a:lnTo>
                  <a:cubicBezTo>
                    <a:pt x="117960" y="4899"/>
                    <a:pt x="118311" y="4899"/>
                    <a:pt x="120170" y="4899"/>
                  </a:cubicBezTo>
                  <a:cubicBezTo>
                    <a:pt x="122008" y="4899"/>
                    <a:pt x="122359" y="5300"/>
                    <a:pt x="122359" y="8109"/>
                  </a:cubicBezTo>
                  <a:cubicBezTo>
                    <a:pt x="122359" y="12122"/>
                    <a:pt x="126386" y="41418"/>
                    <a:pt x="127377" y="47034"/>
                  </a:cubicBezTo>
                  <a:cubicBezTo>
                    <a:pt x="127377" y="48037"/>
                    <a:pt x="127377" y="48840"/>
                    <a:pt x="126592" y="49043"/>
                  </a:cubicBezTo>
                  <a:lnTo>
                    <a:pt x="123577" y="49885"/>
                  </a:lnTo>
                  <a:cubicBezTo>
                    <a:pt x="122565" y="49885"/>
                    <a:pt x="122132" y="49885"/>
                    <a:pt x="121574" y="48279"/>
                  </a:cubicBezTo>
                  <a:cubicBezTo>
                    <a:pt x="117960" y="39046"/>
                    <a:pt x="112653" y="30585"/>
                    <a:pt x="105860" y="23359"/>
                  </a:cubicBezTo>
                  <a:cubicBezTo>
                    <a:pt x="97001" y="13434"/>
                    <a:pt x="84260" y="7808"/>
                    <a:pt x="70941" y="7909"/>
                  </a:cubicBezTo>
                  <a:cubicBezTo>
                    <a:pt x="34804" y="7909"/>
                    <a:pt x="20556" y="39812"/>
                    <a:pt x="20762" y="69147"/>
                  </a:cubicBezTo>
                  <a:cubicBezTo>
                    <a:pt x="20927" y="88067"/>
                    <a:pt x="27742" y="106330"/>
                    <a:pt x="40028" y="120713"/>
                  </a:cubicBezTo>
                  <a:cubicBezTo>
                    <a:pt x="53678" y="135963"/>
                    <a:pt x="65159" y="137567"/>
                    <a:pt x="78561" y="137567"/>
                  </a:cubicBezTo>
                  <a:cubicBezTo>
                    <a:pt x="98240" y="137511"/>
                    <a:pt x="116701" y="128037"/>
                    <a:pt x="128182" y="112085"/>
                  </a:cubicBezTo>
                  <a:cubicBezTo>
                    <a:pt x="128802" y="111082"/>
                    <a:pt x="129194" y="110882"/>
                    <a:pt x="129793" y="111482"/>
                  </a:cubicBezTo>
                  <a:lnTo>
                    <a:pt x="132415" y="113489"/>
                  </a:lnTo>
                  <a:cubicBezTo>
                    <a:pt x="133014" y="113891"/>
                    <a:pt x="133365" y="114292"/>
                    <a:pt x="132808" y="115295"/>
                  </a:cubicBezTo>
                  <a:cubicBezTo>
                    <a:pt x="120769" y="132751"/>
                    <a:pt x="101296" y="149004"/>
                    <a:pt x="72944" y="149004"/>
                  </a:cubicBezTo>
                  <a:cubicBezTo>
                    <a:pt x="49259" y="148804"/>
                    <a:pt x="34164" y="141379"/>
                    <a:pt x="22125" y="130344"/>
                  </a:cubicBezTo>
                  <a:close/>
                </a:path>
              </a:pathLst>
            </a:custGeom>
            <a:solidFill>
              <a:srgbClr val="285CED"/>
            </a:solidFill>
            <a:ln w="2063"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666CF35C-A37D-2582-93A0-2CAA6DD63D84}"/>
                </a:ext>
              </a:extLst>
            </p:cNvPr>
            <p:cNvSpPr/>
            <p:nvPr/>
          </p:nvSpPr>
          <p:spPr>
            <a:xfrm>
              <a:off x="2089972" y="-590428"/>
              <a:ext cx="43713" cy="40044"/>
            </a:xfrm>
            <a:custGeom>
              <a:avLst/>
              <a:gdLst>
                <a:gd name="connsiteX0" fmla="*/ 20465 w 156607"/>
                <a:gd name="connsiteY0" fmla="*/ 64483 h 143462"/>
                <a:gd name="connsiteX1" fmla="*/ 20073 w 156607"/>
                <a:gd name="connsiteY1" fmla="*/ 21745 h 143462"/>
                <a:gd name="connsiteX2" fmla="*/ 11235 w 156607"/>
                <a:gd name="connsiteY2" fmla="*/ 8702 h 143462"/>
                <a:gd name="connsiteX3" fmla="*/ 1798 w 156607"/>
                <a:gd name="connsiteY3" fmla="*/ 8702 h 143462"/>
                <a:gd name="connsiteX4" fmla="*/ 600 w 156607"/>
                <a:gd name="connsiteY4" fmla="*/ 7096 h 143462"/>
                <a:gd name="connsiteX5" fmla="*/ 600 w 156607"/>
                <a:gd name="connsiteY5" fmla="*/ 2281 h 143462"/>
                <a:gd name="connsiteX6" fmla="*/ 2210 w 156607"/>
                <a:gd name="connsiteY6" fmla="*/ 877 h 143462"/>
                <a:gd name="connsiteX7" fmla="*/ 30315 w 156607"/>
                <a:gd name="connsiteY7" fmla="*/ 1480 h 143462"/>
                <a:gd name="connsiteX8" fmla="*/ 57015 w 156607"/>
                <a:gd name="connsiteY8" fmla="*/ 877 h 143462"/>
                <a:gd name="connsiteX9" fmla="*/ 59018 w 156607"/>
                <a:gd name="connsiteY9" fmla="*/ 1880 h 143462"/>
                <a:gd name="connsiteX10" fmla="*/ 59018 w 156607"/>
                <a:gd name="connsiteY10" fmla="*/ 7096 h 143462"/>
                <a:gd name="connsiteX11" fmla="*/ 57407 w 156607"/>
                <a:gd name="connsiteY11" fmla="*/ 8702 h 143462"/>
                <a:gd name="connsiteX12" fmla="*/ 47165 w 156607"/>
                <a:gd name="connsiteY12" fmla="*/ 8702 h 143462"/>
                <a:gd name="connsiteX13" fmla="*/ 39132 w 156607"/>
                <a:gd name="connsiteY13" fmla="*/ 20139 h 143462"/>
                <a:gd name="connsiteX14" fmla="*/ 38740 w 156607"/>
                <a:gd name="connsiteY14" fmla="*/ 60710 h 143462"/>
                <a:gd name="connsiteX15" fmla="*/ 38740 w 156607"/>
                <a:gd name="connsiteY15" fmla="*/ 64122 h 143462"/>
                <a:gd name="connsiteX16" fmla="*/ 41156 w 156607"/>
                <a:gd name="connsiteY16" fmla="*/ 65686 h 143462"/>
                <a:gd name="connsiteX17" fmla="*/ 115454 w 156607"/>
                <a:gd name="connsiteY17" fmla="*/ 65686 h 143462"/>
                <a:gd name="connsiteX18" fmla="*/ 119480 w 156607"/>
                <a:gd name="connsiteY18" fmla="*/ 62716 h 143462"/>
                <a:gd name="connsiteX19" fmla="*/ 119480 w 156607"/>
                <a:gd name="connsiteY19" fmla="*/ 60710 h 143462"/>
                <a:gd name="connsiteX20" fmla="*/ 118881 w 156607"/>
                <a:gd name="connsiteY20" fmla="*/ 18936 h 143462"/>
                <a:gd name="connsiteX21" fmla="*/ 112253 w 156607"/>
                <a:gd name="connsiteY21" fmla="*/ 8702 h 143462"/>
                <a:gd name="connsiteX22" fmla="*/ 101804 w 156607"/>
                <a:gd name="connsiteY22" fmla="*/ 8702 h 143462"/>
                <a:gd name="connsiteX23" fmla="*/ 100400 w 156607"/>
                <a:gd name="connsiteY23" fmla="*/ 7298 h 143462"/>
                <a:gd name="connsiteX24" fmla="*/ 100400 w 156607"/>
                <a:gd name="connsiteY24" fmla="*/ 2080 h 143462"/>
                <a:gd name="connsiteX25" fmla="*/ 101619 w 156607"/>
                <a:gd name="connsiteY25" fmla="*/ 877 h 143462"/>
                <a:gd name="connsiteX26" fmla="*/ 128112 w 156607"/>
                <a:gd name="connsiteY26" fmla="*/ 1480 h 143462"/>
                <a:gd name="connsiteX27" fmla="*/ 153800 w 156607"/>
                <a:gd name="connsiteY27" fmla="*/ 877 h 143462"/>
                <a:gd name="connsiteX28" fmla="*/ 155452 w 156607"/>
                <a:gd name="connsiteY28" fmla="*/ 2483 h 143462"/>
                <a:gd name="connsiteX29" fmla="*/ 155452 w 156607"/>
                <a:gd name="connsiteY29" fmla="*/ 7298 h 143462"/>
                <a:gd name="connsiteX30" fmla="*/ 153800 w 156607"/>
                <a:gd name="connsiteY30" fmla="*/ 8702 h 143462"/>
                <a:gd name="connsiteX31" fmla="*/ 144756 w 156607"/>
                <a:gd name="connsiteY31" fmla="*/ 8702 h 143462"/>
                <a:gd name="connsiteX32" fmla="*/ 138333 w 156607"/>
                <a:gd name="connsiteY32" fmla="*/ 19336 h 143462"/>
                <a:gd name="connsiteX33" fmla="*/ 137941 w 156607"/>
                <a:gd name="connsiteY33" fmla="*/ 63480 h 143462"/>
                <a:gd name="connsiteX34" fmla="*/ 137941 w 156607"/>
                <a:gd name="connsiteY34" fmla="*/ 70302 h 143462"/>
                <a:gd name="connsiteX35" fmla="*/ 138540 w 156607"/>
                <a:gd name="connsiteY35" fmla="*/ 126283 h 143462"/>
                <a:gd name="connsiteX36" fmla="*/ 146573 w 156607"/>
                <a:gd name="connsiteY36" fmla="*/ 136354 h 143462"/>
                <a:gd name="connsiteX37" fmla="*/ 155452 w 156607"/>
                <a:gd name="connsiteY37" fmla="*/ 136354 h 143462"/>
                <a:gd name="connsiteX38" fmla="*/ 157207 w 156607"/>
                <a:gd name="connsiteY38" fmla="*/ 137718 h 143462"/>
                <a:gd name="connsiteX39" fmla="*/ 157207 w 156607"/>
                <a:gd name="connsiteY39" fmla="*/ 142534 h 143462"/>
                <a:gd name="connsiteX40" fmla="*/ 155597 w 156607"/>
                <a:gd name="connsiteY40" fmla="*/ 144140 h 143462"/>
                <a:gd name="connsiteX41" fmla="*/ 130321 w 156607"/>
                <a:gd name="connsiteY41" fmla="*/ 143537 h 143462"/>
                <a:gd name="connsiteX42" fmla="*/ 100400 w 156607"/>
                <a:gd name="connsiteY42" fmla="*/ 144140 h 143462"/>
                <a:gd name="connsiteX43" fmla="*/ 99202 w 156607"/>
                <a:gd name="connsiteY43" fmla="*/ 142949 h 143462"/>
                <a:gd name="connsiteX44" fmla="*/ 99202 w 156607"/>
                <a:gd name="connsiteY44" fmla="*/ 142775 h 143462"/>
                <a:gd name="connsiteX45" fmla="*/ 99202 w 156607"/>
                <a:gd name="connsiteY45" fmla="*/ 137718 h 143462"/>
                <a:gd name="connsiteX46" fmla="*/ 100813 w 156607"/>
                <a:gd name="connsiteY46" fmla="*/ 136354 h 143462"/>
                <a:gd name="connsiteX47" fmla="*/ 113451 w 156607"/>
                <a:gd name="connsiteY47" fmla="*/ 136354 h 143462"/>
                <a:gd name="connsiteX48" fmla="*/ 118881 w 156607"/>
                <a:gd name="connsiteY48" fmla="*/ 127084 h 143462"/>
                <a:gd name="connsiteX49" fmla="*/ 119480 w 156607"/>
                <a:gd name="connsiteY49" fmla="*/ 78127 h 143462"/>
                <a:gd name="connsiteX50" fmla="*/ 119480 w 156607"/>
                <a:gd name="connsiteY50" fmla="*/ 75318 h 143462"/>
                <a:gd name="connsiteX51" fmla="*/ 115062 w 156607"/>
                <a:gd name="connsiteY51" fmla="*/ 72909 h 143462"/>
                <a:gd name="connsiteX52" fmla="*/ 41755 w 156607"/>
                <a:gd name="connsiteY52" fmla="*/ 72909 h 143462"/>
                <a:gd name="connsiteX53" fmla="*/ 38946 w 156607"/>
                <a:gd name="connsiteY53" fmla="*/ 74876 h 143462"/>
                <a:gd name="connsiteX54" fmla="*/ 38946 w 156607"/>
                <a:gd name="connsiteY54" fmla="*/ 79330 h 143462"/>
                <a:gd name="connsiteX55" fmla="*/ 39339 w 156607"/>
                <a:gd name="connsiteY55" fmla="*/ 129693 h 143462"/>
                <a:gd name="connsiteX56" fmla="*/ 45761 w 156607"/>
                <a:gd name="connsiteY56" fmla="*/ 136556 h 143462"/>
                <a:gd name="connsiteX57" fmla="*/ 55632 w 156607"/>
                <a:gd name="connsiteY57" fmla="*/ 136556 h 143462"/>
                <a:gd name="connsiteX58" fmla="*/ 57242 w 156607"/>
                <a:gd name="connsiteY58" fmla="*/ 137921 h 143462"/>
                <a:gd name="connsiteX59" fmla="*/ 57242 w 156607"/>
                <a:gd name="connsiteY59" fmla="*/ 142976 h 143462"/>
                <a:gd name="connsiteX60" fmla="*/ 55632 w 156607"/>
                <a:gd name="connsiteY60" fmla="*/ 144340 h 143462"/>
                <a:gd name="connsiteX61" fmla="*/ 30315 w 156607"/>
                <a:gd name="connsiteY61" fmla="*/ 143739 h 143462"/>
                <a:gd name="connsiteX62" fmla="*/ 2210 w 156607"/>
                <a:gd name="connsiteY62" fmla="*/ 144340 h 143462"/>
                <a:gd name="connsiteX63" fmla="*/ 806 w 156607"/>
                <a:gd name="connsiteY63" fmla="*/ 142976 h 143462"/>
                <a:gd name="connsiteX64" fmla="*/ 806 w 156607"/>
                <a:gd name="connsiteY64" fmla="*/ 137718 h 143462"/>
                <a:gd name="connsiteX65" fmla="*/ 2210 w 156607"/>
                <a:gd name="connsiteY65" fmla="*/ 136556 h 143462"/>
                <a:gd name="connsiteX66" fmla="*/ 14249 w 156607"/>
                <a:gd name="connsiteY66" fmla="*/ 136556 h 143462"/>
                <a:gd name="connsiteX67" fmla="*/ 19866 w 156607"/>
                <a:gd name="connsiteY67" fmla="*/ 126884 h 143462"/>
                <a:gd name="connsiteX68" fmla="*/ 20465 w 156607"/>
                <a:gd name="connsiteY68" fmla="*/ 73311 h 1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6607" h="143462">
                  <a:moveTo>
                    <a:pt x="20465" y="64483"/>
                  </a:moveTo>
                  <a:cubicBezTo>
                    <a:pt x="20465" y="52042"/>
                    <a:pt x="20073" y="24955"/>
                    <a:pt x="20073" y="21745"/>
                  </a:cubicBezTo>
                  <a:cubicBezTo>
                    <a:pt x="20073" y="11511"/>
                    <a:pt x="18668" y="8702"/>
                    <a:pt x="11235" y="8702"/>
                  </a:cubicBezTo>
                  <a:lnTo>
                    <a:pt x="1798" y="8702"/>
                  </a:lnTo>
                  <a:cubicBezTo>
                    <a:pt x="806" y="8702"/>
                    <a:pt x="600" y="8302"/>
                    <a:pt x="600" y="7096"/>
                  </a:cubicBezTo>
                  <a:lnTo>
                    <a:pt x="600" y="2281"/>
                  </a:lnTo>
                  <a:cubicBezTo>
                    <a:pt x="600" y="1277"/>
                    <a:pt x="1157" y="877"/>
                    <a:pt x="2210" y="877"/>
                  </a:cubicBezTo>
                  <a:cubicBezTo>
                    <a:pt x="6216" y="877"/>
                    <a:pt x="12639" y="1480"/>
                    <a:pt x="30315" y="1480"/>
                  </a:cubicBezTo>
                  <a:cubicBezTo>
                    <a:pt x="45967" y="1480"/>
                    <a:pt x="53195" y="877"/>
                    <a:pt x="57015" y="877"/>
                  </a:cubicBezTo>
                  <a:cubicBezTo>
                    <a:pt x="58460" y="877"/>
                    <a:pt x="59018" y="1077"/>
                    <a:pt x="59018" y="1880"/>
                  </a:cubicBezTo>
                  <a:lnTo>
                    <a:pt x="59018" y="7096"/>
                  </a:lnTo>
                  <a:cubicBezTo>
                    <a:pt x="59018" y="8302"/>
                    <a:pt x="58605" y="8702"/>
                    <a:pt x="57407" y="8702"/>
                  </a:cubicBezTo>
                  <a:lnTo>
                    <a:pt x="47165" y="8702"/>
                  </a:lnTo>
                  <a:cubicBezTo>
                    <a:pt x="40350" y="8702"/>
                    <a:pt x="39132" y="12114"/>
                    <a:pt x="39132" y="20139"/>
                  </a:cubicBezTo>
                  <a:cubicBezTo>
                    <a:pt x="39132" y="22949"/>
                    <a:pt x="38740" y="49433"/>
                    <a:pt x="38740" y="60710"/>
                  </a:cubicBezTo>
                  <a:lnTo>
                    <a:pt x="38740" y="64122"/>
                  </a:lnTo>
                  <a:cubicBezTo>
                    <a:pt x="38740" y="65125"/>
                    <a:pt x="39339" y="65686"/>
                    <a:pt x="41156" y="65686"/>
                  </a:cubicBezTo>
                  <a:lnTo>
                    <a:pt x="115454" y="65686"/>
                  </a:lnTo>
                  <a:cubicBezTo>
                    <a:pt x="118469" y="65686"/>
                    <a:pt x="119480" y="65286"/>
                    <a:pt x="119480" y="62716"/>
                  </a:cubicBezTo>
                  <a:lnTo>
                    <a:pt x="119480" y="60710"/>
                  </a:lnTo>
                  <a:cubicBezTo>
                    <a:pt x="119480" y="49272"/>
                    <a:pt x="118881" y="21343"/>
                    <a:pt x="118881" y="18936"/>
                  </a:cubicBezTo>
                  <a:cubicBezTo>
                    <a:pt x="118881" y="12515"/>
                    <a:pt x="118076" y="8702"/>
                    <a:pt x="112253" y="8702"/>
                  </a:cubicBezTo>
                  <a:lnTo>
                    <a:pt x="101804" y="8702"/>
                  </a:lnTo>
                  <a:cubicBezTo>
                    <a:pt x="100813" y="8702"/>
                    <a:pt x="100400" y="8302"/>
                    <a:pt x="100400" y="7298"/>
                  </a:cubicBezTo>
                  <a:lnTo>
                    <a:pt x="100400" y="2080"/>
                  </a:lnTo>
                  <a:cubicBezTo>
                    <a:pt x="100400" y="1277"/>
                    <a:pt x="100400" y="877"/>
                    <a:pt x="101619" y="877"/>
                  </a:cubicBezTo>
                  <a:cubicBezTo>
                    <a:pt x="105624" y="877"/>
                    <a:pt x="114463" y="1480"/>
                    <a:pt x="128112" y="1480"/>
                  </a:cubicBezTo>
                  <a:cubicBezTo>
                    <a:pt x="141762" y="1480"/>
                    <a:pt x="149980" y="877"/>
                    <a:pt x="153800" y="877"/>
                  </a:cubicBezTo>
                  <a:cubicBezTo>
                    <a:pt x="155205" y="877"/>
                    <a:pt x="155452" y="1277"/>
                    <a:pt x="155452" y="2483"/>
                  </a:cubicBezTo>
                  <a:lnTo>
                    <a:pt x="155452" y="7298"/>
                  </a:lnTo>
                  <a:cubicBezTo>
                    <a:pt x="155452" y="8502"/>
                    <a:pt x="154998" y="8702"/>
                    <a:pt x="153800" y="8702"/>
                  </a:cubicBezTo>
                  <a:lnTo>
                    <a:pt x="144756" y="8702"/>
                  </a:lnTo>
                  <a:cubicBezTo>
                    <a:pt x="138953" y="8702"/>
                    <a:pt x="138333" y="12114"/>
                    <a:pt x="138333" y="19336"/>
                  </a:cubicBezTo>
                  <a:cubicBezTo>
                    <a:pt x="138333" y="22146"/>
                    <a:pt x="137941" y="56055"/>
                    <a:pt x="137941" y="63480"/>
                  </a:cubicBezTo>
                  <a:lnTo>
                    <a:pt x="137941" y="70302"/>
                  </a:lnTo>
                  <a:cubicBezTo>
                    <a:pt x="137941" y="76721"/>
                    <a:pt x="138333" y="114846"/>
                    <a:pt x="138540" y="126283"/>
                  </a:cubicBezTo>
                  <a:cubicBezTo>
                    <a:pt x="138540" y="133505"/>
                    <a:pt x="140543" y="136354"/>
                    <a:pt x="146573" y="136354"/>
                  </a:cubicBezTo>
                  <a:lnTo>
                    <a:pt x="155452" y="136354"/>
                  </a:lnTo>
                  <a:cubicBezTo>
                    <a:pt x="156815" y="136354"/>
                    <a:pt x="157207" y="136715"/>
                    <a:pt x="157207" y="137718"/>
                  </a:cubicBezTo>
                  <a:lnTo>
                    <a:pt x="157207" y="142534"/>
                  </a:lnTo>
                  <a:cubicBezTo>
                    <a:pt x="157207" y="143739"/>
                    <a:pt x="156815" y="144140"/>
                    <a:pt x="155597" y="144140"/>
                  </a:cubicBezTo>
                  <a:cubicBezTo>
                    <a:pt x="151591" y="144140"/>
                    <a:pt x="144962" y="143537"/>
                    <a:pt x="130321" y="143537"/>
                  </a:cubicBezTo>
                  <a:cubicBezTo>
                    <a:pt x="112852" y="143537"/>
                    <a:pt x="106223" y="144140"/>
                    <a:pt x="100400" y="144140"/>
                  </a:cubicBezTo>
                  <a:cubicBezTo>
                    <a:pt x="99718" y="144144"/>
                    <a:pt x="99202" y="143609"/>
                    <a:pt x="99202" y="142949"/>
                  </a:cubicBezTo>
                  <a:cubicBezTo>
                    <a:pt x="99202" y="142889"/>
                    <a:pt x="99202" y="142831"/>
                    <a:pt x="99202" y="142775"/>
                  </a:cubicBezTo>
                  <a:lnTo>
                    <a:pt x="99202" y="137718"/>
                  </a:lnTo>
                  <a:cubicBezTo>
                    <a:pt x="99202" y="136715"/>
                    <a:pt x="99595" y="136354"/>
                    <a:pt x="100813" y="136354"/>
                  </a:cubicBezTo>
                  <a:lnTo>
                    <a:pt x="113451" y="136354"/>
                  </a:lnTo>
                  <a:cubicBezTo>
                    <a:pt x="118262" y="136354"/>
                    <a:pt x="118881" y="132341"/>
                    <a:pt x="118881" y="127084"/>
                  </a:cubicBezTo>
                  <a:cubicBezTo>
                    <a:pt x="118881" y="117655"/>
                    <a:pt x="119480" y="85349"/>
                    <a:pt x="119480" y="78127"/>
                  </a:cubicBezTo>
                  <a:lnTo>
                    <a:pt x="119480" y="75318"/>
                  </a:lnTo>
                  <a:cubicBezTo>
                    <a:pt x="119480" y="73111"/>
                    <a:pt x="118469" y="72909"/>
                    <a:pt x="115062" y="72909"/>
                  </a:cubicBezTo>
                  <a:lnTo>
                    <a:pt x="41755" y="72909"/>
                  </a:lnTo>
                  <a:cubicBezTo>
                    <a:pt x="39545" y="72909"/>
                    <a:pt x="38946" y="73511"/>
                    <a:pt x="38946" y="74876"/>
                  </a:cubicBezTo>
                  <a:lnTo>
                    <a:pt x="38946" y="79330"/>
                  </a:lnTo>
                  <a:cubicBezTo>
                    <a:pt x="38946" y="84749"/>
                    <a:pt x="39132" y="115649"/>
                    <a:pt x="39339" y="129693"/>
                  </a:cubicBezTo>
                  <a:cubicBezTo>
                    <a:pt x="39339" y="134550"/>
                    <a:pt x="41548" y="136556"/>
                    <a:pt x="45761" y="136556"/>
                  </a:cubicBezTo>
                  <a:lnTo>
                    <a:pt x="55632" y="136556"/>
                  </a:lnTo>
                  <a:cubicBezTo>
                    <a:pt x="56850" y="136556"/>
                    <a:pt x="57242" y="136917"/>
                    <a:pt x="57242" y="137921"/>
                  </a:cubicBezTo>
                  <a:lnTo>
                    <a:pt x="57242" y="142976"/>
                  </a:lnTo>
                  <a:cubicBezTo>
                    <a:pt x="57242" y="143939"/>
                    <a:pt x="56850" y="144340"/>
                    <a:pt x="55632" y="144340"/>
                  </a:cubicBezTo>
                  <a:cubicBezTo>
                    <a:pt x="51625" y="144340"/>
                    <a:pt x="44770" y="143739"/>
                    <a:pt x="30315" y="143739"/>
                  </a:cubicBezTo>
                  <a:cubicBezTo>
                    <a:pt x="13052" y="143739"/>
                    <a:pt x="7022" y="144340"/>
                    <a:pt x="2210" y="144340"/>
                  </a:cubicBezTo>
                  <a:cubicBezTo>
                    <a:pt x="1199" y="144340"/>
                    <a:pt x="806" y="143939"/>
                    <a:pt x="806" y="142976"/>
                  </a:cubicBezTo>
                  <a:lnTo>
                    <a:pt x="806" y="137718"/>
                  </a:lnTo>
                  <a:cubicBezTo>
                    <a:pt x="806" y="136917"/>
                    <a:pt x="1405" y="136556"/>
                    <a:pt x="2210" y="136556"/>
                  </a:cubicBezTo>
                  <a:lnTo>
                    <a:pt x="14249" y="136556"/>
                  </a:lnTo>
                  <a:cubicBezTo>
                    <a:pt x="19267" y="136556"/>
                    <a:pt x="19866" y="131699"/>
                    <a:pt x="19866" y="126884"/>
                  </a:cubicBezTo>
                  <a:cubicBezTo>
                    <a:pt x="20073" y="117453"/>
                    <a:pt x="20465" y="78527"/>
                    <a:pt x="20465" y="73311"/>
                  </a:cubicBezTo>
                  <a:close/>
                </a:path>
              </a:pathLst>
            </a:custGeom>
            <a:solidFill>
              <a:srgbClr val="285CED"/>
            </a:solidFill>
            <a:ln w="2063"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FB3976C5-0FE6-D93B-FFB1-596284F110FB}"/>
                </a:ext>
              </a:extLst>
            </p:cNvPr>
            <p:cNvSpPr/>
            <p:nvPr/>
          </p:nvSpPr>
          <p:spPr>
            <a:xfrm>
              <a:off x="2137610" y="-590542"/>
              <a:ext cx="41033" cy="40506"/>
            </a:xfrm>
            <a:custGeom>
              <a:avLst/>
              <a:gdLst>
                <a:gd name="connsiteX0" fmla="*/ 23273 w 147005"/>
                <a:gd name="connsiteY0" fmla="*/ 27974 h 145117"/>
                <a:gd name="connsiteX1" fmla="*/ 10057 w 147005"/>
                <a:gd name="connsiteY1" fmla="*/ 9312 h 145117"/>
                <a:gd name="connsiteX2" fmla="*/ 1838 w 147005"/>
                <a:gd name="connsiteY2" fmla="*/ 9112 h 145117"/>
                <a:gd name="connsiteX3" fmla="*/ 600 w 147005"/>
                <a:gd name="connsiteY3" fmla="*/ 7880 h 145117"/>
                <a:gd name="connsiteX4" fmla="*/ 600 w 147005"/>
                <a:gd name="connsiteY4" fmla="*/ 7708 h 145117"/>
                <a:gd name="connsiteX5" fmla="*/ 600 w 147005"/>
                <a:gd name="connsiteY5" fmla="*/ 2490 h 145117"/>
                <a:gd name="connsiteX6" fmla="*/ 1838 w 147005"/>
                <a:gd name="connsiteY6" fmla="*/ 1287 h 145117"/>
                <a:gd name="connsiteX7" fmla="*/ 7455 w 147005"/>
                <a:gd name="connsiteY7" fmla="*/ 1487 h 145117"/>
                <a:gd name="connsiteX8" fmla="*/ 21662 w 147005"/>
                <a:gd name="connsiteY8" fmla="*/ 1889 h 145117"/>
                <a:gd name="connsiteX9" fmla="*/ 35167 w 147005"/>
                <a:gd name="connsiteY9" fmla="*/ 1487 h 145117"/>
                <a:gd name="connsiteX10" fmla="*/ 40970 w 147005"/>
                <a:gd name="connsiteY10" fmla="*/ 4096 h 145117"/>
                <a:gd name="connsiteX11" fmla="*/ 83137 w 147005"/>
                <a:gd name="connsiteY11" fmla="*/ 58671 h 145117"/>
                <a:gd name="connsiteX12" fmla="*/ 124126 w 147005"/>
                <a:gd name="connsiteY12" fmla="*/ 109476 h 145117"/>
                <a:gd name="connsiteX13" fmla="*/ 124932 w 147005"/>
                <a:gd name="connsiteY13" fmla="*/ 109476 h 145117"/>
                <a:gd name="connsiteX14" fmla="*/ 124932 w 147005"/>
                <a:gd name="connsiteY14" fmla="*/ 85398 h 145117"/>
                <a:gd name="connsiteX15" fmla="*/ 124291 w 147005"/>
                <a:gd name="connsiteY15" fmla="*/ 47676 h 145117"/>
                <a:gd name="connsiteX16" fmla="*/ 121876 w 147005"/>
                <a:gd name="connsiteY16" fmla="*/ 16737 h 145117"/>
                <a:gd name="connsiteX17" fmla="*/ 110869 w 147005"/>
                <a:gd name="connsiteY17" fmla="*/ 8711 h 145117"/>
                <a:gd name="connsiteX18" fmla="*/ 104447 w 147005"/>
                <a:gd name="connsiteY18" fmla="*/ 8711 h 145117"/>
                <a:gd name="connsiteX19" fmla="*/ 103250 w 147005"/>
                <a:gd name="connsiteY19" fmla="*/ 7306 h 145117"/>
                <a:gd name="connsiteX20" fmla="*/ 103250 w 147005"/>
                <a:gd name="connsiteY20" fmla="*/ 2090 h 145117"/>
                <a:gd name="connsiteX21" fmla="*/ 104199 w 147005"/>
                <a:gd name="connsiteY21" fmla="*/ 886 h 145117"/>
                <a:gd name="connsiteX22" fmla="*/ 104447 w 147005"/>
                <a:gd name="connsiteY22" fmla="*/ 886 h 145117"/>
                <a:gd name="connsiteX23" fmla="*/ 126522 w 147005"/>
                <a:gd name="connsiteY23" fmla="*/ 1487 h 145117"/>
                <a:gd name="connsiteX24" fmla="*/ 145994 w 147005"/>
                <a:gd name="connsiteY24" fmla="*/ 886 h 145117"/>
                <a:gd name="connsiteX25" fmla="*/ 147605 w 147005"/>
                <a:gd name="connsiteY25" fmla="*/ 2290 h 145117"/>
                <a:gd name="connsiteX26" fmla="*/ 147605 w 147005"/>
                <a:gd name="connsiteY26" fmla="*/ 7306 h 145117"/>
                <a:gd name="connsiteX27" fmla="*/ 146407 w 147005"/>
                <a:gd name="connsiteY27" fmla="*/ 8711 h 145117"/>
                <a:gd name="connsiteX28" fmla="*/ 140853 w 147005"/>
                <a:gd name="connsiteY28" fmla="*/ 8711 h 145117"/>
                <a:gd name="connsiteX29" fmla="*/ 132841 w 147005"/>
                <a:gd name="connsiteY29" fmla="*/ 19746 h 145117"/>
                <a:gd name="connsiteX30" fmla="*/ 132035 w 147005"/>
                <a:gd name="connsiteY30" fmla="*/ 66096 h 145117"/>
                <a:gd name="connsiteX31" fmla="*/ 132035 w 147005"/>
                <a:gd name="connsiteY31" fmla="*/ 141179 h 145117"/>
                <a:gd name="connsiteX32" fmla="*/ 131023 w 147005"/>
                <a:gd name="connsiteY32" fmla="*/ 145994 h 145117"/>
                <a:gd name="connsiteX33" fmla="*/ 126212 w 147005"/>
                <a:gd name="connsiteY33" fmla="*/ 142824 h 145117"/>
                <a:gd name="connsiteX34" fmla="*/ 101721 w 147005"/>
                <a:gd name="connsiteY34" fmla="*/ 111885 h 145117"/>
                <a:gd name="connsiteX35" fmla="*/ 71821 w 147005"/>
                <a:gd name="connsiteY35" fmla="*/ 74763 h 145117"/>
                <a:gd name="connsiteX36" fmla="*/ 31430 w 147005"/>
                <a:gd name="connsiteY36" fmla="*/ 24762 h 145117"/>
                <a:gd name="connsiteX37" fmla="*/ 30211 w 147005"/>
                <a:gd name="connsiteY37" fmla="*/ 24762 h 145117"/>
                <a:gd name="connsiteX38" fmla="*/ 30211 w 147005"/>
                <a:gd name="connsiteY38" fmla="*/ 69347 h 145117"/>
                <a:gd name="connsiteX39" fmla="*/ 32235 w 147005"/>
                <a:gd name="connsiteY39" fmla="*/ 124726 h 145117"/>
                <a:gd name="connsiteX40" fmla="*/ 39648 w 147005"/>
                <a:gd name="connsiteY40" fmla="*/ 136402 h 145117"/>
                <a:gd name="connsiteX41" fmla="*/ 45678 w 147005"/>
                <a:gd name="connsiteY41" fmla="*/ 136402 h 145117"/>
                <a:gd name="connsiteX42" fmla="*/ 47289 w 147005"/>
                <a:gd name="connsiteY42" fmla="*/ 138169 h 145117"/>
                <a:gd name="connsiteX43" fmla="*/ 47289 w 147005"/>
                <a:gd name="connsiteY43" fmla="*/ 142582 h 145117"/>
                <a:gd name="connsiteX44" fmla="*/ 45678 w 147005"/>
                <a:gd name="connsiteY44" fmla="*/ 144188 h 145117"/>
                <a:gd name="connsiteX45" fmla="*/ 26164 w 147005"/>
                <a:gd name="connsiteY45" fmla="*/ 143586 h 145117"/>
                <a:gd name="connsiteX46" fmla="*/ 6092 w 147005"/>
                <a:gd name="connsiteY46" fmla="*/ 144188 h 145117"/>
                <a:gd name="connsiteX47" fmla="*/ 5039 w 147005"/>
                <a:gd name="connsiteY47" fmla="*/ 142824 h 145117"/>
                <a:gd name="connsiteX48" fmla="*/ 5039 w 147005"/>
                <a:gd name="connsiteY48" fmla="*/ 137567 h 145117"/>
                <a:gd name="connsiteX49" fmla="*/ 6299 w 147005"/>
                <a:gd name="connsiteY49" fmla="*/ 136402 h 145117"/>
                <a:gd name="connsiteX50" fmla="*/ 13113 w 147005"/>
                <a:gd name="connsiteY50" fmla="*/ 136402 h 145117"/>
                <a:gd name="connsiteX51" fmla="*/ 22117 w 147005"/>
                <a:gd name="connsiteY51" fmla="*/ 124123 h 145117"/>
                <a:gd name="connsiteX52" fmla="*/ 22922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273" y="27974"/>
                  </a:moveTo>
                  <a:cubicBezTo>
                    <a:pt x="23273" y="15934"/>
                    <a:pt x="17284" y="9514"/>
                    <a:pt x="10057" y="9312"/>
                  </a:cubicBezTo>
                  <a:lnTo>
                    <a:pt x="1838" y="9112"/>
                  </a:lnTo>
                  <a:cubicBezTo>
                    <a:pt x="1157" y="9116"/>
                    <a:pt x="600" y="8567"/>
                    <a:pt x="600" y="7880"/>
                  </a:cubicBezTo>
                  <a:cubicBezTo>
                    <a:pt x="600" y="7820"/>
                    <a:pt x="600" y="7764"/>
                    <a:pt x="600" y="7708"/>
                  </a:cubicBezTo>
                  <a:lnTo>
                    <a:pt x="600" y="2490"/>
                  </a:lnTo>
                  <a:cubicBezTo>
                    <a:pt x="600" y="1687"/>
                    <a:pt x="827" y="1287"/>
                    <a:pt x="1838" y="1287"/>
                  </a:cubicBezTo>
                  <a:cubicBezTo>
                    <a:pt x="2850" y="1287"/>
                    <a:pt x="4399" y="1487"/>
                    <a:pt x="7455" y="1487"/>
                  </a:cubicBezTo>
                  <a:cubicBezTo>
                    <a:pt x="10511" y="1487"/>
                    <a:pt x="14889" y="1889"/>
                    <a:pt x="21662" y="1889"/>
                  </a:cubicBezTo>
                  <a:cubicBezTo>
                    <a:pt x="28456" y="1889"/>
                    <a:pt x="32751" y="1487"/>
                    <a:pt x="35167" y="1487"/>
                  </a:cubicBezTo>
                  <a:cubicBezTo>
                    <a:pt x="37397" y="1367"/>
                    <a:pt x="39566" y="2337"/>
                    <a:pt x="40970" y="4096"/>
                  </a:cubicBezTo>
                  <a:cubicBezTo>
                    <a:pt x="41982" y="5299"/>
                    <a:pt x="81134" y="55903"/>
                    <a:pt x="83137" y="58671"/>
                  </a:cubicBezTo>
                  <a:cubicBezTo>
                    <a:pt x="85140" y="61442"/>
                    <a:pt x="119274" y="103056"/>
                    <a:pt x="124126" y="109476"/>
                  </a:cubicBezTo>
                  <a:lnTo>
                    <a:pt x="124932" y="109476"/>
                  </a:lnTo>
                  <a:lnTo>
                    <a:pt x="124932" y="85398"/>
                  </a:lnTo>
                  <a:cubicBezTo>
                    <a:pt x="124932" y="67541"/>
                    <a:pt x="124932" y="57710"/>
                    <a:pt x="124291" y="47676"/>
                  </a:cubicBezTo>
                  <a:cubicBezTo>
                    <a:pt x="124209" y="37320"/>
                    <a:pt x="123404" y="26981"/>
                    <a:pt x="121876" y="16737"/>
                  </a:cubicBezTo>
                  <a:cubicBezTo>
                    <a:pt x="120636" y="11768"/>
                    <a:pt x="116011" y="8398"/>
                    <a:pt x="110869" y="8711"/>
                  </a:cubicBezTo>
                  <a:lnTo>
                    <a:pt x="104447" y="8711"/>
                  </a:lnTo>
                  <a:cubicBezTo>
                    <a:pt x="103642" y="8711"/>
                    <a:pt x="103250" y="8309"/>
                    <a:pt x="103250" y="7306"/>
                  </a:cubicBezTo>
                  <a:lnTo>
                    <a:pt x="103250" y="2090"/>
                  </a:lnTo>
                  <a:cubicBezTo>
                    <a:pt x="103167" y="1495"/>
                    <a:pt x="103600" y="959"/>
                    <a:pt x="104199" y="886"/>
                  </a:cubicBezTo>
                  <a:cubicBezTo>
                    <a:pt x="104282" y="874"/>
                    <a:pt x="104365" y="874"/>
                    <a:pt x="104447" y="886"/>
                  </a:cubicBezTo>
                  <a:cubicBezTo>
                    <a:pt x="107255" y="886"/>
                    <a:pt x="113678" y="1487"/>
                    <a:pt x="126522" y="1487"/>
                  </a:cubicBezTo>
                  <a:cubicBezTo>
                    <a:pt x="138581" y="1487"/>
                    <a:pt x="143392" y="886"/>
                    <a:pt x="145994" y="886"/>
                  </a:cubicBezTo>
                  <a:cubicBezTo>
                    <a:pt x="147398" y="886"/>
                    <a:pt x="147605" y="1487"/>
                    <a:pt x="147605" y="2290"/>
                  </a:cubicBezTo>
                  <a:lnTo>
                    <a:pt x="147605" y="7306"/>
                  </a:lnTo>
                  <a:cubicBezTo>
                    <a:pt x="147605" y="8109"/>
                    <a:pt x="147213" y="8711"/>
                    <a:pt x="146407" y="8711"/>
                  </a:cubicBezTo>
                  <a:lnTo>
                    <a:pt x="140853" y="8711"/>
                  </a:lnTo>
                  <a:cubicBezTo>
                    <a:pt x="135442" y="8711"/>
                    <a:pt x="133439" y="12121"/>
                    <a:pt x="132841" y="19746"/>
                  </a:cubicBezTo>
                  <a:cubicBezTo>
                    <a:pt x="132035" y="33190"/>
                    <a:pt x="132035" y="53055"/>
                    <a:pt x="132035" y="66096"/>
                  </a:cubicBezTo>
                  <a:lnTo>
                    <a:pt x="132035" y="141179"/>
                  </a:lnTo>
                  <a:cubicBezTo>
                    <a:pt x="132035" y="143988"/>
                    <a:pt x="131828" y="145994"/>
                    <a:pt x="131023" y="145994"/>
                  </a:cubicBezTo>
                  <a:cubicBezTo>
                    <a:pt x="128607" y="145994"/>
                    <a:pt x="126811" y="143586"/>
                    <a:pt x="126212" y="142824"/>
                  </a:cubicBezTo>
                  <a:cubicBezTo>
                    <a:pt x="125613" y="142062"/>
                    <a:pt x="114173" y="127535"/>
                    <a:pt x="101721" y="111885"/>
                  </a:cubicBezTo>
                  <a:cubicBezTo>
                    <a:pt x="87638" y="94428"/>
                    <a:pt x="72977" y="75969"/>
                    <a:pt x="71821" y="74763"/>
                  </a:cubicBezTo>
                  <a:cubicBezTo>
                    <a:pt x="69570" y="72718"/>
                    <a:pt x="32586" y="26368"/>
                    <a:pt x="31430" y="24762"/>
                  </a:cubicBezTo>
                  <a:lnTo>
                    <a:pt x="30211" y="24762"/>
                  </a:lnTo>
                  <a:lnTo>
                    <a:pt x="30211" y="69347"/>
                  </a:lnTo>
                  <a:cubicBezTo>
                    <a:pt x="30211" y="88007"/>
                    <a:pt x="31822" y="120713"/>
                    <a:pt x="32235" y="124726"/>
                  </a:cubicBezTo>
                  <a:cubicBezTo>
                    <a:pt x="33040" y="132551"/>
                    <a:pt x="34238" y="136402"/>
                    <a:pt x="39648" y="136402"/>
                  </a:cubicBezTo>
                  <a:lnTo>
                    <a:pt x="45678" y="136402"/>
                  </a:lnTo>
                  <a:cubicBezTo>
                    <a:pt x="47082" y="136402"/>
                    <a:pt x="47289" y="136966"/>
                    <a:pt x="47289" y="138169"/>
                  </a:cubicBezTo>
                  <a:lnTo>
                    <a:pt x="47289" y="142582"/>
                  </a:lnTo>
                  <a:cubicBezTo>
                    <a:pt x="47289" y="143788"/>
                    <a:pt x="47289" y="144188"/>
                    <a:pt x="45678" y="144188"/>
                  </a:cubicBezTo>
                  <a:cubicBezTo>
                    <a:pt x="44067" y="144188"/>
                    <a:pt x="31616" y="143586"/>
                    <a:pt x="26164" y="143586"/>
                  </a:cubicBezTo>
                  <a:cubicBezTo>
                    <a:pt x="22158" y="143586"/>
                    <a:pt x="8137" y="144188"/>
                    <a:pt x="6092" y="144188"/>
                  </a:cubicBezTo>
                  <a:cubicBezTo>
                    <a:pt x="5246" y="144188"/>
                    <a:pt x="5039" y="143788"/>
                    <a:pt x="5039" y="142824"/>
                  </a:cubicBezTo>
                  <a:lnTo>
                    <a:pt x="5039" y="137567"/>
                  </a:lnTo>
                  <a:cubicBezTo>
                    <a:pt x="5039" y="136966"/>
                    <a:pt x="5039" y="136402"/>
                    <a:pt x="6299" y="136402"/>
                  </a:cubicBezTo>
                  <a:lnTo>
                    <a:pt x="13113" y="136402"/>
                  </a:lnTo>
                  <a:cubicBezTo>
                    <a:pt x="18937" y="136402"/>
                    <a:pt x="21146" y="133956"/>
                    <a:pt x="22117" y="124123"/>
                  </a:cubicBezTo>
                  <a:cubicBezTo>
                    <a:pt x="22550" y="120110"/>
                    <a:pt x="22922" y="97438"/>
                    <a:pt x="22922" y="61722"/>
                  </a:cubicBezTo>
                  <a:close/>
                </a:path>
              </a:pathLst>
            </a:custGeom>
            <a:solidFill>
              <a:srgbClr val="285CED"/>
            </a:solidFill>
            <a:ln w="2063"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5B6EA5C8-2014-97C8-B955-ADF3B5671FE1}"/>
                </a:ext>
              </a:extLst>
            </p:cNvPr>
            <p:cNvSpPr/>
            <p:nvPr/>
          </p:nvSpPr>
          <p:spPr>
            <a:xfrm>
              <a:off x="2183629" y="-591112"/>
              <a:ext cx="40648" cy="41413"/>
            </a:xfrm>
            <a:custGeom>
              <a:avLst/>
              <a:gdLst>
                <a:gd name="connsiteX0" fmla="*/ 30150 w 145628"/>
                <a:gd name="connsiteY0" fmla="*/ 135998 h 148368"/>
                <a:gd name="connsiteX1" fmla="*/ 600 w 145628"/>
                <a:gd name="connsiteY1" fmla="*/ 76405 h 148368"/>
                <a:gd name="connsiteX2" fmla="*/ 19309 w 145628"/>
                <a:gd name="connsiteY2" fmla="*/ 26403 h 148368"/>
                <a:gd name="connsiteX3" fmla="*/ 73721 w 145628"/>
                <a:gd name="connsiteY3" fmla="*/ 922 h 148368"/>
                <a:gd name="connsiteX4" fmla="*/ 118717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5 w 145628"/>
                <a:gd name="connsiteY12" fmla="*/ 69944 h 148368"/>
                <a:gd name="connsiteX13" fmla="*/ 74918 w 145628"/>
                <a:gd name="connsiteY13" fmla="*/ 141414 h 148368"/>
                <a:gd name="connsiteX14" fmla="*/ 126542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860" y="127370"/>
                    <a:pt x="600" y="105699"/>
                    <a:pt x="600" y="76405"/>
                  </a:cubicBezTo>
                  <a:cubicBezTo>
                    <a:pt x="765" y="58052"/>
                    <a:pt x="7394" y="40349"/>
                    <a:pt x="19309" y="26403"/>
                  </a:cubicBezTo>
                  <a:cubicBezTo>
                    <a:pt x="32277" y="9632"/>
                    <a:pt x="52514" y="141"/>
                    <a:pt x="73721" y="922"/>
                  </a:cubicBezTo>
                  <a:cubicBezTo>
                    <a:pt x="90137" y="567"/>
                    <a:pt x="106141" y="6202"/>
                    <a:pt x="118717" y="16772"/>
                  </a:cubicBezTo>
                  <a:cubicBezTo>
                    <a:pt x="136454" y="31704"/>
                    <a:pt x="146532"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1"/>
                    <a:pt x="49333" y="11760"/>
                    <a:pt x="41156" y="20384"/>
                  </a:cubicBezTo>
                  <a:cubicBezTo>
                    <a:pt x="28312" y="33683"/>
                    <a:pt x="21085" y="51447"/>
                    <a:pt x="21085" y="69944"/>
                  </a:cubicBezTo>
                  <a:cubicBezTo>
                    <a:pt x="21085" y="122755"/>
                    <a:pt x="57861" y="141414"/>
                    <a:pt x="74918" y="141414"/>
                  </a:cubicBezTo>
                  <a:cubicBezTo>
                    <a:pt x="119068" y="141414"/>
                    <a:pt x="126542" y="96268"/>
                    <a:pt x="126542" y="78411"/>
                  </a:cubicBezTo>
                  <a:close/>
                </a:path>
              </a:pathLst>
            </a:custGeom>
            <a:solidFill>
              <a:srgbClr val="285CED"/>
            </a:solidFill>
            <a:ln w="2063"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B4292594-9212-D0F4-9867-B91BA690B586}"/>
                </a:ext>
              </a:extLst>
            </p:cNvPr>
            <p:cNvSpPr/>
            <p:nvPr/>
          </p:nvSpPr>
          <p:spPr>
            <a:xfrm>
              <a:off x="2229192" y="-590428"/>
              <a:ext cx="33943" cy="40111"/>
            </a:xfrm>
            <a:custGeom>
              <a:avLst/>
              <a:gdLst>
                <a:gd name="connsiteX0" fmla="*/ 20713 w 121606"/>
                <a:gd name="connsiteY0" fmla="*/ 53648 h 143704"/>
                <a:gd name="connsiteX1" fmla="*/ 20114 w 121606"/>
                <a:gd name="connsiteY1" fmla="*/ 15926 h 143704"/>
                <a:gd name="connsiteX2" fmla="*/ 12680 w 121606"/>
                <a:gd name="connsiteY2" fmla="*/ 8702 h 143704"/>
                <a:gd name="connsiteX3" fmla="*/ 3243 w 121606"/>
                <a:gd name="connsiteY3" fmla="*/ 8702 h 143704"/>
                <a:gd name="connsiteX4" fmla="*/ 1839 w 121606"/>
                <a:gd name="connsiteY4" fmla="*/ 6696 h 143704"/>
                <a:gd name="connsiteX5" fmla="*/ 1839 w 121606"/>
                <a:gd name="connsiteY5" fmla="*/ 2281 h 143704"/>
                <a:gd name="connsiteX6" fmla="*/ 3243 w 121606"/>
                <a:gd name="connsiteY6" fmla="*/ 877 h 143704"/>
                <a:gd name="connsiteX7" fmla="*/ 29344 w 121606"/>
                <a:gd name="connsiteY7" fmla="*/ 1480 h 143704"/>
                <a:gd name="connsiteX8" fmla="*/ 59101 w 121606"/>
                <a:gd name="connsiteY8" fmla="*/ 877 h 143704"/>
                <a:gd name="connsiteX9" fmla="*/ 60856 w 121606"/>
                <a:gd name="connsiteY9" fmla="*/ 2483 h 143704"/>
                <a:gd name="connsiteX10" fmla="*/ 60856 w 121606"/>
                <a:gd name="connsiteY10" fmla="*/ 7096 h 143704"/>
                <a:gd name="connsiteX11" fmla="*/ 58853 w 121606"/>
                <a:gd name="connsiteY11" fmla="*/ 8702 h 143704"/>
                <a:gd name="connsiteX12" fmla="*/ 46814 w 121606"/>
                <a:gd name="connsiteY12" fmla="*/ 8702 h 143704"/>
                <a:gd name="connsiteX13" fmla="*/ 39752 w 121606"/>
                <a:gd name="connsiteY13" fmla="*/ 16727 h 143704"/>
                <a:gd name="connsiteX14" fmla="*/ 39153 w 121606"/>
                <a:gd name="connsiteY14" fmla="*/ 63719 h 143704"/>
                <a:gd name="connsiteX15" fmla="*/ 39153 w 121606"/>
                <a:gd name="connsiteY15" fmla="*/ 80975 h 143704"/>
                <a:gd name="connsiteX16" fmla="*/ 39752 w 121606"/>
                <a:gd name="connsiteY16" fmla="*/ 135953 h 143704"/>
                <a:gd name="connsiteX17" fmla="*/ 90179 w 121606"/>
                <a:gd name="connsiteY17" fmla="*/ 135953 h 143704"/>
                <a:gd name="connsiteX18" fmla="*/ 116858 w 121606"/>
                <a:gd name="connsiteY18" fmla="*/ 102244 h 143704"/>
                <a:gd name="connsiteX19" fmla="*/ 118469 w 121606"/>
                <a:gd name="connsiteY19" fmla="*/ 101441 h 143704"/>
                <a:gd name="connsiteX20" fmla="*/ 121690 w 121606"/>
                <a:gd name="connsiteY20" fmla="*/ 102647 h 143704"/>
                <a:gd name="connsiteX21" fmla="*/ 122082 w 121606"/>
                <a:gd name="connsiteY21" fmla="*/ 104451 h 143704"/>
                <a:gd name="connsiteX22" fmla="*/ 112253 w 121606"/>
                <a:gd name="connsiteY22" fmla="*/ 144581 h 143704"/>
                <a:gd name="connsiteX23" fmla="*/ 76116 w 121606"/>
                <a:gd name="connsiteY23" fmla="*/ 144179 h 143704"/>
                <a:gd name="connsiteX24" fmla="*/ 27940 w 121606"/>
                <a:gd name="connsiteY24" fmla="*/ 143979 h 143704"/>
                <a:gd name="connsiteX25" fmla="*/ 10078 w 121606"/>
                <a:gd name="connsiteY25" fmla="*/ 144179 h 143704"/>
                <a:gd name="connsiteX26" fmla="*/ 2252 w 121606"/>
                <a:gd name="connsiteY26" fmla="*/ 144581 h 143704"/>
                <a:gd name="connsiteX27" fmla="*/ 600 w 121606"/>
                <a:gd name="connsiteY27" fmla="*/ 143217 h 143704"/>
                <a:gd name="connsiteX28" fmla="*/ 600 w 121606"/>
                <a:gd name="connsiteY28" fmla="*/ 138160 h 143704"/>
                <a:gd name="connsiteX29" fmla="*/ 2045 w 121606"/>
                <a:gd name="connsiteY29" fmla="*/ 136796 h 143704"/>
                <a:gd name="connsiteX30" fmla="*/ 11689 w 121606"/>
                <a:gd name="connsiteY30" fmla="*/ 136796 h 143704"/>
                <a:gd name="connsiteX31" fmla="*/ 20320 w 121606"/>
                <a:gd name="connsiteY31" fmla="*/ 131338 h 143704"/>
                <a:gd name="connsiteX32" fmla="*/ 20919 w 121606"/>
                <a:gd name="connsiteY32" fmla="*/ 65286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606" h="143704">
                  <a:moveTo>
                    <a:pt x="20713" y="53648"/>
                  </a:moveTo>
                  <a:cubicBezTo>
                    <a:pt x="20713" y="40805"/>
                    <a:pt x="20320" y="19537"/>
                    <a:pt x="20114" y="15926"/>
                  </a:cubicBezTo>
                  <a:cubicBezTo>
                    <a:pt x="19722" y="10708"/>
                    <a:pt x="18710" y="8702"/>
                    <a:pt x="12680" y="8702"/>
                  </a:cubicBezTo>
                  <a:lnTo>
                    <a:pt x="3243" y="8702"/>
                  </a:lnTo>
                  <a:cubicBezTo>
                    <a:pt x="2045" y="8702"/>
                    <a:pt x="1839" y="7699"/>
                    <a:pt x="1839" y="6696"/>
                  </a:cubicBezTo>
                  <a:lnTo>
                    <a:pt x="1839" y="2281"/>
                  </a:lnTo>
                  <a:cubicBezTo>
                    <a:pt x="1839" y="1277"/>
                    <a:pt x="2045" y="877"/>
                    <a:pt x="3243" y="877"/>
                  </a:cubicBezTo>
                  <a:cubicBezTo>
                    <a:pt x="5453" y="877"/>
                    <a:pt x="12680" y="1480"/>
                    <a:pt x="29344" y="1480"/>
                  </a:cubicBezTo>
                  <a:cubicBezTo>
                    <a:pt x="48817" y="1480"/>
                    <a:pt x="57449" y="877"/>
                    <a:pt x="59101" y="877"/>
                  </a:cubicBezTo>
                  <a:cubicBezTo>
                    <a:pt x="60732" y="877"/>
                    <a:pt x="60856" y="1480"/>
                    <a:pt x="60856" y="2483"/>
                  </a:cubicBezTo>
                  <a:lnTo>
                    <a:pt x="60856" y="7096"/>
                  </a:lnTo>
                  <a:cubicBezTo>
                    <a:pt x="60856" y="8101"/>
                    <a:pt x="60463" y="8702"/>
                    <a:pt x="58853" y="8702"/>
                  </a:cubicBezTo>
                  <a:lnTo>
                    <a:pt x="46814" y="8702"/>
                  </a:lnTo>
                  <a:cubicBezTo>
                    <a:pt x="40557" y="8702"/>
                    <a:pt x="39752" y="10708"/>
                    <a:pt x="39752" y="16727"/>
                  </a:cubicBezTo>
                  <a:cubicBezTo>
                    <a:pt x="39752" y="19336"/>
                    <a:pt x="39153" y="49634"/>
                    <a:pt x="39153" y="63719"/>
                  </a:cubicBezTo>
                  <a:lnTo>
                    <a:pt x="39153" y="80975"/>
                  </a:lnTo>
                  <a:cubicBezTo>
                    <a:pt x="39153" y="84387"/>
                    <a:pt x="39153" y="127726"/>
                    <a:pt x="39752" y="135953"/>
                  </a:cubicBezTo>
                  <a:cubicBezTo>
                    <a:pt x="44171" y="136354"/>
                    <a:pt x="83901" y="136756"/>
                    <a:pt x="90179" y="135953"/>
                  </a:cubicBezTo>
                  <a:cubicBezTo>
                    <a:pt x="102217" y="134147"/>
                    <a:pt x="114256" y="110069"/>
                    <a:pt x="116858" y="102244"/>
                  </a:cubicBezTo>
                  <a:cubicBezTo>
                    <a:pt x="117271" y="101441"/>
                    <a:pt x="117663" y="101041"/>
                    <a:pt x="118469" y="101441"/>
                  </a:cubicBezTo>
                  <a:lnTo>
                    <a:pt x="121690" y="102647"/>
                  </a:lnTo>
                  <a:cubicBezTo>
                    <a:pt x="122289" y="103047"/>
                    <a:pt x="122289" y="103247"/>
                    <a:pt x="122082" y="104451"/>
                  </a:cubicBezTo>
                  <a:cubicBezTo>
                    <a:pt x="121876" y="105656"/>
                    <a:pt x="113451" y="138963"/>
                    <a:pt x="112253" y="144581"/>
                  </a:cubicBezTo>
                  <a:cubicBezTo>
                    <a:pt x="109631" y="144381"/>
                    <a:pt x="93978" y="144179"/>
                    <a:pt x="76116" y="144179"/>
                  </a:cubicBezTo>
                  <a:cubicBezTo>
                    <a:pt x="58254" y="144179"/>
                    <a:pt x="38575" y="143979"/>
                    <a:pt x="27940" y="143979"/>
                  </a:cubicBezTo>
                  <a:cubicBezTo>
                    <a:pt x="19908" y="143979"/>
                    <a:pt x="14291" y="144179"/>
                    <a:pt x="10078" y="144179"/>
                  </a:cubicBezTo>
                  <a:cubicBezTo>
                    <a:pt x="5866" y="144179"/>
                    <a:pt x="3656" y="144581"/>
                    <a:pt x="2252" y="144581"/>
                  </a:cubicBezTo>
                  <a:cubicBezTo>
                    <a:pt x="848" y="144581"/>
                    <a:pt x="600" y="144179"/>
                    <a:pt x="600" y="143217"/>
                  </a:cubicBezTo>
                  <a:lnTo>
                    <a:pt x="600" y="138160"/>
                  </a:lnTo>
                  <a:cubicBezTo>
                    <a:pt x="600" y="137157"/>
                    <a:pt x="848" y="136796"/>
                    <a:pt x="2045" y="136796"/>
                  </a:cubicBezTo>
                  <a:lnTo>
                    <a:pt x="11689" y="136796"/>
                  </a:lnTo>
                  <a:cubicBezTo>
                    <a:pt x="19102" y="136796"/>
                    <a:pt x="20320" y="133947"/>
                    <a:pt x="20320" y="131338"/>
                  </a:cubicBezTo>
                  <a:cubicBezTo>
                    <a:pt x="20320" y="127526"/>
                    <a:pt x="20919" y="77565"/>
                    <a:pt x="20919" y="65286"/>
                  </a:cubicBezTo>
                  <a:close/>
                </a:path>
              </a:pathLst>
            </a:custGeom>
            <a:solidFill>
              <a:srgbClr val="285CED"/>
            </a:solidFill>
            <a:ln w="2063"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6D4F9D51-EBFB-1426-87EF-37BF935BE69C}"/>
                </a:ext>
              </a:extLst>
            </p:cNvPr>
            <p:cNvSpPr/>
            <p:nvPr/>
          </p:nvSpPr>
          <p:spPr>
            <a:xfrm>
              <a:off x="2266081" y="-591112"/>
              <a:ext cx="40648" cy="41413"/>
            </a:xfrm>
            <a:custGeom>
              <a:avLst/>
              <a:gdLst>
                <a:gd name="connsiteX0" fmla="*/ 30150 w 145628"/>
                <a:gd name="connsiteY0" fmla="*/ 135998 h 148368"/>
                <a:gd name="connsiteX1" fmla="*/ 600 w 145628"/>
                <a:gd name="connsiteY1" fmla="*/ 76405 h 148368"/>
                <a:gd name="connsiteX2" fmla="*/ 19267 w 145628"/>
                <a:gd name="connsiteY2" fmla="*/ 26403 h 148368"/>
                <a:gd name="connsiteX3" fmla="*/ 73762 w 145628"/>
                <a:gd name="connsiteY3" fmla="*/ 922 h 148368"/>
                <a:gd name="connsiteX4" fmla="*/ 118716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4 w 145628"/>
                <a:gd name="connsiteY12" fmla="*/ 69944 h 148368"/>
                <a:gd name="connsiteX13" fmla="*/ 74877 w 145628"/>
                <a:gd name="connsiteY13" fmla="*/ 141414 h 148368"/>
                <a:gd name="connsiteX14" fmla="*/ 126543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901" y="127370"/>
                    <a:pt x="600" y="105699"/>
                    <a:pt x="600" y="76405"/>
                  </a:cubicBezTo>
                  <a:cubicBezTo>
                    <a:pt x="765" y="58061"/>
                    <a:pt x="7352" y="40361"/>
                    <a:pt x="19267" y="26403"/>
                  </a:cubicBezTo>
                  <a:cubicBezTo>
                    <a:pt x="32277" y="9628"/>
                    <a:pt x="52554" y="141"/>
                    <a:pt x="73762" y="922"/>
                  </a:cubicBezTo>
                  <a:cubicBezTo>
                    <a:pt x="90179" y="579"/>
                    <a:pt x="106141" y="6214"/>
                    <a:pt x="118716" y="16772"/>
                  </a:cubicBezTo>
                  <a:cubicBezTo>
                    <a:pt x="136455" y="31704"/>
                    <a:pt x="146531"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7"/>
                    <a:pt x="49333" y="11764"/>
                    <a:pt x="41156" y="20384"/>
                  </a:cubicBezTo>
                  <a:cubicBezTo>
                    <a:pt x="28312" y="33679"/>
                    <a:pt x="21084" y="51447"/>
                    <a:pt x="21084" y="69944"/>
                  </a:cubicBezTo>
                  <a:cubicBezTo>
                    <a:pt x="21084" y="122755"/>
                    <a:pt x="57820" y="141414"/>
                    <a:pt x="74877" y="141414"/>
                  </a:cubicBezTo>
                  <a:cubicBezTo>
                    <a:pt x="119068" y="141414"/>
                    <a:pt x="126543" y="96268"/>
                    <a:pt x="126543" y="78411"/>
                  </a:cubicBezTo>
                  <a:close/>
                </a:path>
              </a:pathLst>
            </a:custGeom>
            <a:solidFill>
              <a:srgbClr val="285CED"/>
            </a:solidFill>
            <a:ln w="2063"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03EA6C23-011A-A7AC-C958-4457BC870EB9}"/>
                </a:ext>
              </a:extLst>
            </p:cNvPr>
            <p:cNvSpPr/>
            <p:nvPr/>
          </p:nvSpPr>
          <p:spPr>
            <a:xfrm>
              <a:off x="2312629" y="-591056"/>
              <a:ext cx="41183" cy="41351"/>
            </a:xfrm>
            <a:custGeom>
              <a:avLst/>
              <a:gdLst>
                <a:gd name="connsiteX0" fmla="*/ 114215 w 147542"/>
                <a:gd name="connsiteY0" fmla="*/ 101646 h 148145"/>
                <a:gd name="connsiteX1" fmla="*/ 105955 w 147542"/>
                <a:gd name="connsiteY1" fmla="*/ 92415 h 148145"/>
                <a:gd name="connsiteX2" fmla="*/ 97509 w 147542"/>
                <a:gd name="connsiteY2" fmla="*/ 92415 h 148145"/>
                <a:gd name="connsiteX3" fmla="*/ 96105 w 147542"/>
                <a:gd name="connsiteY3" fmla="*/ 91212 h 148145"/>
                <a:gd name="connsiteX4" fmla="*/ 96105 w 147542"/>
                <a:gd name="connsiteY4" fmla="*/ 86196 h 148145"/>
                <a:gd name="connsiteX5" fmla="*/ 97323 w 147542"/>
                <a:gd name="connsiteY5" fmla="*/ 84590 h 148145"/>
                <a:gd name="connsiteX6" fmla="*/ 122805 w 147542"/>
                <a:gd name="connsiteY6" fmla="*/ 85193 h 148145"/>
                <a:gd name="connsiteX7" fmla="*/ 146531 w 147542"/>
                <a:gd name="connsiteY7" fmla="*/ 84590 h 148145"/>
                <a:gd name="connsiteX8" fmla="*/ 148142 w 147542"/>
                <a:gd name="connsiteY8" fmla="*/ 85995 h 148145"/>
                <a:gd name="connsiteX9" fmla="*/ 148142 w 147542"/>
                <a:gd name="connsiteY9" fmla="*/ 90811 h 148145"/>
                <a:gd name="connsiteX10" fmla="*/ 146738 w 147542"/>
                <a:gd name="connsiteY10" fmla="*/ 92415 h 148145"/>
                <a:gd name="connsiteX11" fmla="*/ 138706 w 147542"/>
                <a:gd name="connsiteY11" fmla="*/ 92415 h 148145"/>
                <a:gd name="connsiteX12" fmla="*/ 132531 w 147542"/>
                <a:gd name="connsiteY12" fmla="*/ 100040 h 148145"/>
                <a:gd name="connsiteX13" fmla="*/ 132531 w 147542"/>
                <a:gd name="connsiteY13" fmla="*/ 126527 h 148145"/>
                <a:gd name="connsiteX14" fmla="*/ 133295 w 147542"/>
                <a:gd name="connsiteY14" fmla="*/ 132946 h 148145"/>
                <a:gd name="connsiteX15" fmla="*/ 130074 w 147542"/>
                <a:gd name="connsiteY15" fmla="*/ 136158 h 148145"/>
                <a:gd name="connsiteX16" fmla="*/ 75269 w 147542"/>
                <a:gd name="connsiteY16" fmla="*/ 148999 h 148145"/>
                <a:gd name="connsiteX17" fmla="*/ 19081 w 147542"/>
                <a:gd name="connsiteY17" fmla="*/ 126124 h 148145"/>
                <a:gd name="connsiteX18" fmla="*/ 600 w 147542"/>
                <a:gd name="connsiteY18" fmla="*/ 70946 h 148145"/>
                <a:gd name="connsiteX19" fmla="*/ 23294 w 147542"/>
                <a:gd name="connsiteY19" fmla="*/ 19941 h 148145"/>
                <a:gd name="connsiteX20" fmla="*/ 79730 w 147542"/>
                <a:gd name="connsiteY20" fmla="*/ 879 h 148145"/>
                <a:gd name="connsiteX21" fmla="*/ 119274 w 147542"/>
                <a:gd name="connsiteY21" fmla="*/ 12517 h 148145"/>
                <a:gd name="connsiteX22" fmla="*/ 123941 w 147542"/>
                <a:gd name="connsiteY22" fmla="*/ 12316 h 148145"/>
                <a:gd name="connsiteX23" fmla="*/ 126914 w 147542"/>
                <a:gd name="connsiteY23" fmla="*/ 8704 h 148145"/>
                <a:gd name="connsiteX24" fmla="*/ 129723 w 147542"/>
                <a:gd name="connsiteY24" fmla="*/ 6900 h 148145"/>
                <a:gd name="connsiteX25" fmla="*/ 131519 w 147542"/>
                <a:gd name="connsiteY25" fmla="*/ 9307 h 148145"/>
                <a:gd name="connsiteX26" fmla="*/ 132118 w 147542"/>
                <a:gd name="connsiteY26" fmla="*/ 47632 h 148145"/>
                <a:gd name="connsiteX27" fmla="*/ 131127 w 147542"/>
                <a:gd name="connsiteY27" fmla="*/ 49477 h 148145"/>
                <a:gd name="connsiteX28" fmla="*/ 127554 w 147542"/>
                <a:gd name="connsiteY28" fmla="*/ 49877 h 148145"/>
                <a:gd name="connsiteX29" fmla="*/ 125902 w 147542"/>
                <a:gd name="connsiteY29" fmla="*/ 48274 h 148145"/>
                <a:gd name="connsiteX30" fmla="*/ 113864 w 147542"/>
                <a:gd name="connsiteY30" fmla="*/ 24557 h 148145"/>
                <a:gd name="connsiteX31" fmla="*/ 77334 w 147542"/>
                <a:gd name="connsiteY31" fmla="*/ 8104 h 148145"/>
                <a:gd name="connsiteX32" fmla="*/ 38947 w 147542"/>
                <a:gd name="connsiteY32" fmla="*/ 24357 h 148145"/>
                <a:gd name="connsiteX33" fmla="*/ 21270 w 147542"/>
                <a:gd name="connsiteY33" fmla="*/ 70546 h 148145"/>
                <a:gd name="connsiteX34" fmla="*/ 40392 w 147542"/>
                <a:gd name="connsiteY34" fmla="*/ 126727 h 148145"/>
                <a:gd name="connsiteX35" fmla="*/ 75724 w 147542"/>
                <a:gd name="connsiteY35" fmla="*/ 140972 h 148145"/>
                <a:gd name="connsiteX36" fmla="*/ 108639 w 147542"/>
                <a:gd name="connsiteY36" fmla="*/ 134149 h 148145"/>
                <a:gd name="connsiteX37" fmla="*/ 114091 w 147542"/>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42" h="148145">
                  <a:moveTo>
                    <a:pt x="114215" y="101646"/>
                  </a:moveTo>
                  <a:cubicBezTo>
                    <a:pt x="114215" y="94421"/>
                    <a:pt x="111964" y="92415"/>
                    <a:pt x="105955" y="92415"/>
                  </a:cubicBezTo>
                  <a:lnTo>
                    <a:pt x="97509" y="92415"/>
                  </a:lnTo>
                  <a:cubicBezTo>
                    <a:pt x="96518" y="92415"/>
                    <a:pt x="96105" y="92015"/>
                    <a:pt x="96105" y="91212"/>
                  </a:cubicBezTo>
                  <a:lnTo>
                    <a:pt x="96105" y="86196"/>
                  </a:lnTo>
                  <a:cubicBezTo>
                    <a:pt x="96105" y="84992"/>
                    <a:pt x="96105" y="84590"/>
                    <a:pt x="97323" y="84590"/>
                  </a:cubicBezTo>
                  <a:cubicBezTo>
                    <a:pt x="100132" y="84590"/>
                    <a:pt x="109362" y="85193"/>
                    <a:pt x="122805" y="85193"/>
                  </a:cubicBezTo>
                  <a:cubicBezTo>
                    <a:pt x="137260" y="85193"/>
                    <a:pt x="143682" y="84590"/>
                    <a:pt x="146531" y="84590"/>
                  </a:cubicBezTo>
                  <a:cubicBezTo>
                    <a:pt x="147895" y="84590"/>
                    <a:pt x="148142" y="85193"/>
                    <a:pt x="148142" y="85995"/>
                  </a:cubicBezTo>
                  <a:lnTo>
                    <a:pt x="148142" y="90811"/>
                  </a:lnTo>
                  <a:cubicBezTo>
                    <a:pt x="148142" y="91612"/>
                    <a:pt x="147895" y="92415"/>
                    <a:pt x="146738" y="92415"/>
                  </a:cubicBezTo>
                  <a:lnTo>
                    <a:pt x="138706" y="92415"/>
                  </a:lnTo>
                  <a:cubicBezTo>
                    <a:pt x="135133" y="92415"/>
                    <a:pt x="132531" y="93821"/>
                    <a:pt x="132531" y="100040"/>
                  </a:cubicBezTo>
                  <a:lnTo>
                    <a:pt x="132531" y="126527"/>
                  </a:lnTo>
                  <a:cubicBezTo>
                    <a:pt x="132531" y="129334"/>
                    <a:pt x="133295" y="131340"/>
                    <a:pt x="133295" y="132946"/>
                  </a:cubicBezTo>
                  <a:cubicBezTo>
                    <a:pt x="133295" y="134552"/>
                    <a:pt x="132077" y="135355"/>
                    <a:pt x="130074" y="136158"/>
                  </a:cubicBezTo>
                  <a:cubicBezTo>
                    <a:pt x="113182" y="144974"/>
                    <a:pt x="94349" y="149391"/>
                    <a:pt x="75269" y="148999"/>
                  </a:cubicBezTo>
                  <a:cubicBezTo>
                    <a:pt x="57407" y="148999"/>
                    <a:pt x="32917" y="142377"/>
                    <a:pt x="19081" y="126124"/>
                  </a:cubicBezTo>
                  <a:cubicBezTo>
                    <a:pt x="6836" y="112280"/>
                    <a:pt x="600" y="95224"/>
                    <a:pt x="600" y="70946"/>
                  </a:cubicBezTo>
                  <a:cubicBezTo>
                    <a:pt x="683" y="51521"/>
                    <a:pt x="8922" y="33020"/>
                    <a:pt x="23294" y="19941"/>
                  </a:cubicBezTo>
                  <a:cubicBezTo>
                    <a:pt x="37543" y="7701"/>
                    <a:pt x="55652" y="879"/>
                    <a:pt x="79730" y="879"/>
                  </a:cubicBezTo>
                  <a:cubicBezTo>
                    <a:pt x="93792" y="768"/>
                    <a:pt x="107545" y="4818"/>
                    <a:pt x="119274" y="12517"/>
                  </a:cubicBezTo>
                  <a:cubicBezTo>
                    <a:pt x="121525" y="14323"/>
                    <a:pt x="122681" y="13922"/>
                    <a:pt x="123941" y="12316"/>
                  </a:cubicBezTo>
                  <a:lnTo>
                    <a:pt x="126914" y="8704"/>
                  </a:lnTo>
                  <a:cubicBezTo>
                    <a:pt x="127740" y="7903"/>
                    <a:pt x="128504" y="6900"/>
                    <a:pt x="129723" y="6900"/>
                  </a:cubicBezTo>
                  <a:cubicBezTo>
                    <a:pt x="130921" y="6900"/>
                    <a:pt x="131519" y="7903"/>
                    <a:pt x="131519" y="9307"/>
                  </a:cubicBezTo>
                  <a:lnTo>
                    <a:pt x="132118" y="47632"/>
                  </a:lnTo>
                  <a:cubicBezTo>
                    <a:pt x="132118" y="48635"/>
                    <a:pt x="132118" y="49477"/>
                    <a:pt x="131127" y="49477"/>
                  </a:cubicBezTo>
                  <a:lnTo>
                    <a:pt x="127554" y="49877"/>
                  </a:lnTo>
                  <a:cubicBezTo>
                    <a:pt x="126749" y="49877"/>
                    <a:pt x="126150" y="49235"/>
                    <a:pt x="125902" y="48274"/>
                  </a:cubicBezTo>
                  <a:cubicBezTo>
                    <a:pt x="123528" y="39641"/>
                    <a:pt x="119439" y="31575"/>
                    <a:pt x="113864" y="24557"/>
                  </a:cubicBezTo>
                  <a:cubicBezTo>
                    <a:pt x="104736" y="13894"/>
                    <a:pt x="91335" y="7858"/>
                    <a:pt x="77334" y="8104"/>
                  </a:cubicBezTo>
                  <a:cubicBezTo>
                    <a:pt x="62756" y="7462"/>
                    <a:pt x="48611" y="13433"/>
                    <a:pt x="38947" y="24357"/>
                  </a:cubicBezTo>
                  <a:cubicBezTo>
                    <a:pt x="27424" y="36964"/>
                    <a:pt x="21126" y="53469"/>
                    <a:pt x="21270" y="70546"/>
                  </a:cubicBezTo>
                  <a:cubicBezTo>
                    <a:pt x="21270" y="94221"/>
                    <a:pt x="27899" y="114887"/>
                    <a:pt x="40392" y="126727"/>
                  </a:cubicBezTo>
                  <a:cubicBezTo>
                    <a:pt x="49829" y="135956"/>
                    <a:pt x="62508" y="141081"/>
                    <a:pt x="75724" y="140972"/>
                  </a:cubicBezTo>
                  <a:cubicBezTo>
                    <a:pt x="91768" y="140972"/>
                    <a:pt x="101618" y="138164"/>
                    <a:pt x="108639" y="134149"/>
                  </a:cubicBezTo>
                  <a:cubicBezTo>
                    <a:pt x="113286" y="131340"/>
                    <a:pt x="114091" y="126927"/>
                    <a:pt x="114091" y="116493"/>
                  </a:cubicBezTo>
                  <a:close/>
                </a:path>
              </a:pathLst>
            </a:custGeom>
            <a:solidFill>
              <a:srgbClr val="285CED"/>
            </a:solidFill>
            <a:ln w="2063"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5ABA3CD9-532B-0308-7944-0BCEC1F3E0B4}"/>
                </a:ext>
              </a:extLst>
            </p:cNvPr>
            <p:cNvSpPr/>
            <p:nvPr/>
          </p:nvSpPr>
          <p:spPr>
            <a:xfrm>
              <a:off x="2354976" y="-590428"/>
              <a:ext cx="39422" cy="39999"/>
            </a:xfrm>
            <a:custGeom>
              <a:avLst/>
              <a:gdLst>
                <a:gd name="connsiteX0" fmla="*/ 77768 w 141234"/>
                <a:gd name="connsiteY0" fmla="*/ 106257 h 143301"/>
                <a:gd name="connsiteX1" fmla="*/ 78532 w 141234"/>
                <a:gd name="connsiteY1" fmla="*/ 129332 h 143301"/>
                <a:gd name="connsiteX2" fmla="*/ 87391 w 141234"/>
                <a:gd name="connsiteY2" fmla="*/ 136395 h 143301"/>
                <a:gd name="connsiteX3" fmla="*/ 95238 w 141234"/>
                <a:gd name="connsiteY3" fmla="*/ 136395 h 143301"/>
                <a:gd name="connsiteX4" fmla="*/ 96642 w 141234"/>
                <a:gd name="connsiteY4" fmla="*/ 137760 h 143301"/>
                <a:gd name="connsiteX5" fmla="*/ 96642 w 141234"/>
                <a:gd name="connsiteY5" fmla="*/ 142414 h 143301"/>
                <a:gd name="connsiteX6" fmla="*/ 95238 w 141234"/>
                <a:gd name="connsiteY6" fmla="*/ 144179 h 143301"/>
                <a:gd name="connsiteX7" fmla="*/ 68083 w 141234"/>
                <a:gd name="connsiteY7" fmla="*/ 143578 h 143301"/>
                <a:gd name="connsiteX8" fmla="*/ 41590 w 141234"/>
                <a:gd name="connsiteY8" fmla="*/ 144179 h 143301"/>
                <a:gd name="connsiteX9" fmla="*/ 40392 w 141234"/>
                <a:gd name="connsiteY9" fmla="*/ 142575 h 143301"/>
                <a:gd name="connsiteX10" fmla="*/ 40392 w 141234"/>
                <a:gd name="connsiteY10" fmla="*/ 137760 h 143301"/>
                <a:gd name="connsiteX11" fmla="*/ 41796 w 141234"/>
                <a:gd name="connsiteY11" fmla="*/ 136395 h 143301"/>
                <a:gd name="connsiteX12" fmla="*/ 51625 w 141234"/>
                <a:gd name="connsiteY12" fmla="*/ 136395 h 143301"/>
                <a:gd name="connsiteX13" fmla="*/ 58647 w 141234"/>
                <a:gd name="connsiteY13" fmla="*/ 131338 h 143301"/>
                <a:gd name="connsiteX14" fmla="*/ 59266 w 141234"/>
                <a:gd name="connsiteY14" fmla="*/ 94019 h 143301"/>
                <a:gd name="connsiteX15" fmla="*/ 59266 w 141234"/>
                <a:gd name="connsiteY15" fmla="*/ 82381 h 143301"/>
                <a:gd name="connsiteX16" fmla="*/ 17512 w 141234"/>
                <a:gd name="connsiteY16" fmla="*/ 13518 h 143301"/>
                <a:gd name="connsiteX17" fmla="*/ 7064 w 141234"/>
                <a:gd name="connsiteY17" fmla="*/ 8702 h 143301"/>
                <a:gd name="connsiteX18" fmla="*/ 2045 w 141234"/>
                <a:gd name="connsiteY18" fmla="*/ 8702 h 143301"/>
                <a:gd name="connsiteX19" fmla="*/ 600 w 141234"/>
                <a:gd name="connsiteY19" fmla="*/ 7298 h 143301"/>
                <a:gd name="connsiteX20" fmla="*/ 600 w 141234"/>
                <a:gd name="connsiteY20" fmla="*/ 2080 h 143301"/>
                <a:gd name="connsiteX21" fmla="*/ 2045 w 141234"/>
                <a:gd name="connsiteY21" fmla="*/ 877 h 143301"/>
                <a:gd name="connsiteX22" fmla="*/ 25545 w 141234"/>
                <a:gd name="connsiteY22" fmla="*/ 1480 h 143301"/>
                <a:gd name="connsiteX23" fmla="*/ 55446 w 141234"/>
                <a:gd name="connsiteY23" fmla="*/ 877 h 143301"/>
                <a:gd name="connsiteX24" fmla="*/ 56850 w 141234"/>
                <a:gd name="connsiteY24" fmla="*/ 1880 h 143301"/>
                <a:gd name="connsiteX25" fmla="*/ 56850 w 141234"/>
                <a:gd name="connsiteY25" fmla="*/ 7096 h 143301"/>
                <a:gd name="connsiteX26" fmla="*/ 55446 w 141234"/>
                <a:gd name="connsiteY26" fmla="*/ 8902 h 143301"/>
                <a:gd name="connsiteX27" fmla="*/ 48817 w 141234"/>
                <a:gd name="connsiteY27" fmla="*/ 8902 h 143301"/>
                <a:gd name="connsiteX28" fmla="*/ 42808 w 141234"/>
                <a:gd name="connsiteY28" fmla="*/ 15524 h 143301"/>
                <a:gd name="connsiteX29" fmla="*/ 74113 w 141234"/>
                <a:gd name="connsiteY29" fmla="*/ 73753 h 143301"/>
                <a:gd name="connsiteX30" fmla="*/ 110477 w 141234"/>
                <a:gd name="connsiteY30" fmla="*/ 16727 h 143301"/>
                <a:gd name="connsiteX31" fmla="*/ 103869 w 141234"/>
                <a:gd name="connsiteY31" fmla="*/ 8702 h 143301"/>
                <a:gd name="connsiteX32" fmla="*/ 98439 w 141234"/>
                <a:gd name="connsiteY32" fmla="*/ 8702 h 143301"/>
                <a:gd name="connsiteX33" fmla="*/ 96993 w 141234"/>
                <a:gd name="connsiteY33" fmla="*/ 6896 h 143301"/>
                <a:gd name="connsiteX34" fmla="*/ 96993 w 141234"/>
                <a:gd name="connsiteY34" fmla="*/ 2080 h 143301"/>
                <a:gd name="connsiteX35" fmla="*/ 98439 w 141234"/>
                <a:gd name="connsiteY35" fmla="*/ 877 h 143301"/>
                <a:gd name="connsiteX36" fmla="*/ 122124 w 141234"/>
                <a:gd name="connsiteY36" fmla="*/ 1480 h 143301"/>
                <a:gd name="connsiteX37" fmla="*/ 140192 w 141234"/>
                <a:gd name="connsiteY37" fmla="*/ 877 h 143301"/>
                <a:gd name="connsiteX38" fmla="*/ 141803 w 141234"/>
                <a:gd name="connsiteY38" fmla="*/ 2080 h 143301"/>
                <a:gd name="connsiteX39" fmla="*/ 141803 w 141234"/>
                <a:gd name="connsiteY39" fmla="*/ 7096 h 143301"/>
                <a:gd name="connsiteX40" fmla="*/ 140192 w 141234"/>
                <a:gd name="connsiteY40" fmla="*/ 8902 h 143301"/>
                <a:gd name="connsiteX41" fmla="*/ 135175 w 141234"/>
                <a:gd name="connsiteY41" fmla="*/ 8902 h 143301"/>
                <a:gd name="connsiteX42" fmla="*/ 125345 w 141234"/>
                <a:gd name="connsiteY42" fmla="*/ 13317 h 143301"/>
                <a:gd name="connsiteX43" fmla="*/ 77768 w 141234"/>
                <a:gd name="connsiteY43" fmla="*/ 80172 h 14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1234" h="143301">
                  <a:moveTo>
                    <a:pt x="77768" y="106257"/>
                  </a:moveTo>
                  <a:cubicBezTo>
                    <a:pt x="77768" y="114284"/>
                    <a:pt x="78326" y="127125"/>
                    <a:pt x="78532" y="129332"/>
                  </a:cubicBezTo>
                  <a:cubicBezTo>
                    <a:pt x="79131" y="135753"/>
                    <a:pt x="82187" y="136395"/>
                    <a:pt x="87391" y="136395"/>
                  </a:cubicBezTo>
                  <a:lnTo>
                    <a:pt x="95238" y="136395"/>
                  </a:lnTo>
                  <a:cubicBezTo>
                    <a:pt x="96642" y="136395"/>
                    <a:pt x="96642" y="136957"/>
                    <a:pt x="96642" y="137760"/>
                  </a:cubicBezTo>
                  <a:lnTo>
                    <a:pt x="96642" y="142414"/>
                  </a:lnTo>
                  <a:cubicBezTo>
                    <a:pt x="96642" y="143578"/>
                    <a:pt x="96642" y="144179"/>
                    <a:pt x="95238" y="144179"/>
                  </a:cubicBezTo>
                  <a:cubicBezTo>
                    <a:pt x="92822" y="144179"/>
                    <a:pt x="84954" y="143578"/>
                    <a:pt x="68083" y="143578"/>
                  </a:cubicBezTo>
                  <a:cubicBezTo>
                    <a:pt x="50015" y="143578"/>
                    <a:pt x="44006" y="144179"/>
                    <a:pt x="41590" y="144179"/>
                  </a:cubicBezTo>
                  <a:cubicBezTo>
                    <a:pt x="40784" y="144179"/>
                    <a:pt x="40392" y="143578"/>
                    <a:pt x="40392" y="142575"/>
                  </a:cubicBezTo>
                  <a:lnTo>
                    <a:pt x="40392" y="137760"/>
                  </a:lnTo>
                  <a:cubicBezTo>
                    <a:pt x="40392" y="136957"/>
                    <a:pt x="40392" y="136395"/>
                    <a:pt x="41796" y="136395"/>
                  </a:cubicBezTo>
                  <a:lnTo>
                    <a:pt x="51625" y="136395"/>
                  </a:lnTo>
                  <a:cubicBezTo>
                    <a:pt x="56850" y="136395"/>
                    <a:pt x="58461" y="134389"/>
                    <a:pt x="58647" y="131338"/>
                  </a:cubicBezTo>
                  <a:cubicBezTo>
                    <a:pt x="58853" y="128289"/>
                    <a:pt x="59266" y="112678"/>
                    <a:pt x="59266" y="94019"/>
                  </a:cubicBezTo>
                  <a:lnTo>
                    <a:pt x="59266" y="82381"/>
                  </a:lnTo>
                  <a:cubicBezTo>
                    <a:pt x="56644" y="77163"/>
                    <a:pt x="23129" y="20540"/>
                    <a:pt x="17512" y="13518"/>
                  </a:cubicBezTo>
                  <a:cubicBezTo>
                    <a:pt x="14766" y="10618"/>
                    <a:pt x="11049" y="8890"/>
                    <a:pt x="7064" y="8702"/>
                  </a:cubicBezTo>
                  <a:lnTo>
                    <a:pt x="2045" y="8702"/>
                  </a:lnTo>
                  <a:cubicBezTo>
                    <a:pt x="848" y="8702"/>
                    <a:pt x="600" y="8101"/>
                    <a:pt x="600" y="7298"/>
                  </a:cubicBezTo>
                  <a:lnTo>
                    <a:pt x="600" y="2080"/>
                  </a:lnTo>
                  <a:cubicBezTo>
                    <a:pt x="600" y="1277"/>
                    <a:pt x="848" y="877"/>
                    <a:pt x="2045" y="877"/>
                  </a:cubicBezTo>
                  <a:cubicBezTo>
                    <a:pt x="3243" y="877"/>
                    <a:pt x="13300" y="1480"/>
                    <a:pt x="25545" y="1480"/>
                  </a:cubicBezTo>
                  <a:cubicBezTo>
                    <a:pt x="46215" y="1480"/>
                    <a:pt x="53628" y="877"/>
                    <a:pt x="55446" y="877"/>
                  </a:cubicBezTo>
                  <a:cubicBezTo>
                    <a:pt x="56644" y="877"/>
                    <a:pt x="56850" y="1277"/>
                    <a:pt x="56850" y="1880"/>
                  </a:cubicBezTo>
                  <a:lnTo>
                    <a:pt x="56850" y="7096"/>
                  </a:lnTo>
                  <a:cubicBezTo>
                    <a:pt x="56850" y="8101"/>
                    <a:pt x="56850" y="8902"/>
                    <a:pt x="55446" y="8902"/>
                  </a:cubicBezTo>
                  <a:lnTo>
                    <a:pt x="48817" y="8902"/>
                  </a:lnTo>
                  <a:cubicBezTo>
                    <a:pt x="42808" y="8902"/>
                    <a:pt x="42003" y="10708"/>
                    <a:pt x="42808" y="15524"/>
                  </a:cubicBezTo>
                  <a:cubicBezTo>
                    <a:pt x="43407" y="18736"/>
                    <a:pt x="68083" y="62316"/>
                    <a:pt x="74113" y="73753"/>
                  </a:cubicBezTo>
                  <a:cubicBezTo>
                    <a:pt x="81547" y="62115"/>
                    <a:pt x="109672" y="20340"/>
                    <a:pt x="110477" y="16727"/>
                  </a:cubicBezTo>
                  <a:cubicBezTo>
                    <a:pt x="111283" y="13117"/>
                    <a:pt x="112295" y="8702"/>
                    <a:pt x="103869" y="8702"/>
                  </a:cubicBezTo>
                  <a:lnTo>
                    <a:pt x="98439" y="8702"/>
                  </a:lnTo>
                  <a:cubicBezTo>
                    <a:pt x="97199" y="8702"/>
                    <a:pt x="96993" y="8101"/>
                    <a:pt x="96993" y="6896"/>
                  </a:cubicBezTo>
                  <a:lnTo>
                    <a:pt x="96993" y="2080"/>
                  </a:lnTo>
                  <a:cubicBezTo>
                    <a:pt x="96993" y="1277"/>
                    <a:pt x="96993" y="877"/>
                    <a:pt x="98439" y="877"/>
                  </a:cubicBezTo>
                  <a:cubicBezTo>
                    <a:pt x="100442" y="877"/>
                    <a:pt x="108681" y="1480"/>
                    <a:pt x="122124" y="1480"/>
                  </a:cubicBezTo>
                  <a:cubicBezTo>
                    <a:pt x="134162" y="1480"/>
                    <a:pt x="138189" y="877"/>
                    <a:pt x="140192" y="877"/>
                  </a:cubicBezTo>
                  <a:cubicBezTo>
                    <a:pt x="142195" y="877"/>
                    <a:pt x="141803" y="1277"/>
                    <a:pt x="141803" y="2080"/>
                  </a:cubicBezTo>
                  <a:lnTo>
                    <a:pt x="141803" y="7096"/>
                  </a:lnTo>
                  <a:cubicBezTo>
                    <a:pt x="141803" y="8302"/>
                    <a:pt x="141803" y="8902"/>
                    <a:pt x="140192" y="8902"/>
                  </a:cubicBezTo>
                  <a:lnTo>
                    <a:pt x="135175" y="8902"/>
                  </a:lnTo>
                  <a:cubicBezTo>
                    <a:pt x="131437" y="9034"/>
                    <a:pt x="127906" y="10620"/>
                    <a:pt x="125345" y="13317"/>
                  </a:cubicBezTo>
                  <a:cubicBezTo>
                    <a:pt x="121318" y="17130"/>
                    <a:pt x="85388" y="69138"/>
                    <a:pt x="77768" y="80172"/>
                  </a:cubicBezTo>
                  <a:close/>
                </a:path>
              </a:pathLst>
            </a:custGeom>
            <a:solidFill>
              <a:srgbClr val="285CED"/>
            </a:solidFill>
            <a:ln w="2063" cap="flat">
              <a:noFill/>
              <a:prstDash val="solid"/>
              <a:miter/>
            </a:ln>
          </p:spPr>
          <p:txBody>
            <a:bodyPr rtlCol="0" anchor="ctr"/>
            <a:lstStyle/>
            <a:p>
              <a:endParaRPr lang="zh-CN" altLang="en-US"/>
            </a:p>
          </p:txBody>
        </p:sp>
      </p:grpSp>
      <p:pic>
        <p:nvPicPr>
          <p:cNvPr id="440" name="图片 439">
            <a:extLst>
              <a:ext uri="{FF2B5EF4-FFF2-40B4-BE49-F238E27FC236}">
                <a16:creationId xmlns:a16="http://schemas.microsoft.com/office/drawing/2014/main" id="{48240FA8-D713-B6A2-8924-D402EB953AD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3866" y="0"/>
            <a:ext cx="12158134" cy="4580279"/>
          </a:xfrm>
          <a:prstGeom prst="rect">
            <a:avLst/>
          </a:prstGeom>
        </p:spPr>
      </p:pic>
      <p:grpSp>
        <p:nvGrpSpPr>
          <p:cNvPr id="57" name="组合 56">
            <a:extLst>
              <a:ext uri="{FF2B5EF4-FFF2-40B4-BE49-F238E27FC236}">
                <a16:creationId xmlns:a16="http://schemas.microsoft.com/office/drawing/2014/main" id="{6A853CE8-5E8E-29DC-E305-57C6C18C6D01}"/>
              </a:ext>
            </a:extLst>
          </p:cNvPr>
          <p:cNvGrpSpPr/>
          <p:nvPr userDrawn="1"/>
        </p:nvGrpSpPr>
        <p:grpSpPr>
          <a:xfrm>
            <a:off x="2963847" y="296236"/>
            <a:ext cx="6264306" cy="6265529"/>
            <a:chOff x="1241971" y="7586854"/>
            <a:chExt cx="4625031" cy="4625934"/>
          </a:xfrm>
        </p:grpSpPr>
        <p:sp>
          <p:nvSpPr>
            <p:cNvPr id="58" name="任意多边形: 形状 57">
              <a:extLst>
                <a:ext uri="{FF2B5EF4-FFF2-40B4-BE49-F238E27FC236}">
                  <a16:creationId xmlns:a16="http://schemas.microsoft.com/office/drawing/2014/main" id="{5728763B-08C4-B014-6956-558A4DDE389D}"/>
                </a:ext>
              </a:extLst>
            </p:cNvPr>
            <p:cNvSpPr/>
            <p:nvPr/>
          </p:nvSpPr>
          <p:spPr>
            <a:xfrm>
              <a:off x="3823412" y="8230645"/>
              <a:ext cx="116542" cy="117527"/>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ED535E76-6462-6226-5B8B-B9D9E68455F8}"/>
                </a:ext>
              </a:extLst>
            </p:cNvPr>
            <p:cNvSpPr/>
            <p:nvPr/>
          </p:nvSpPr>
          <p:spPr>
            <a:xfrm>
              <a:off x="3974067" y="8228965"/>
              <a:ext cx="192488" cy="218002"/>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BD742FF0-DB45-B561-1766-1C4692FA87BF}"/>
                </a:ext>
              </a:extLst>
            </p:cNvPr>
            <p:cNvSpPr/>
            <p:nvPr/>
          </p:nvSpPr>
          <p:spPr>
            <a:xfrm>
              <a:off x="4150894" y="8349806"/>
              <a:ext cx="137811" cy="156850"/>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CEF73DDF-B22A-38FF-FD8E-FC134B626D66}"/>
                </a:ext>
              </a:extLst>
            </p:cNvPr>
            <p:cNvSpPr/>
            <p:nvPr/>
          </p:nvSpPr>
          <p:spPr>
            <a:xfrm>
              <a:off x="4277678" y="8403174"/>
              <a:ext cx="156958" cy="175111"/>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CF851F0F-1FCE-8074-8476-DEBFD337A913}"/>
                </a:ext>
              </a:extLst>
            </p:cNvPr>
            <p:cNvSpPr/>
            <p:nvPr/>
          </p:nvSpPr>
          <p:spPr>
            <a:xfrm>
              <a:off x="4358645" y="8444854"/>
              <a:ext cx="183682" cy="203470"/>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1930204F-45F4-396C-2FF0-EC90A7B1D63B}"/>
                </a:ext>
              </a:extLst>
            </p:cNvPr>
            <p:cNvSpPr/>
            <p:nvPr/>
          </p:nvSpPr>
          <p:spPr>
            <a:xfrm>
              <a:off x="4469967" y="8490372"/>
              <a:ext cx="137739" cy="168844"/>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364AC30B-F423-759B-EAC1-4E40B58C8387}"/>
                </a:ext>
              </a:extLst>
            </p:cNvPr>
            <p:cNvSpPr/>
            <p:nvPr/>
          </p:nvSpPr>
          <p:spPr>
            <a:xfrm>
              <a:off x="4526540" y="8579296"/>
              <a:ext cx="163777" cy="179465"/>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2AC06011-FA81-7405-C880-4253EF5955BC}"/>
                </a:ext>
              </a:extLst>
            </p:cNvPr>
            <p:cNvSpPr/>
            <p:nvPr/>
          </p:nvSpPr>
          <p:spPr>
            <a:xfrm>
              <a:off x="4618698" y="8708654"/>
              <a:ext cx="203967" cy="179717"/>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121BB050-5D2B-A250-DA41-07828564899F}"/>
                </a:ext>
              </a:extLst>
            </p:cNvPr>
            <p:cNvSpPr/>
            <p:nvPr/>
          </p:nvSpPr>
          <p:spPr>
            <a:xfrm>
              <a:off x="4787144" y="8843332"/>
              <a:ext cx="169927" cy="137983"/>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93003CA4-ED02-79B0-038F-86622C16A138}"/>
                </a:ext>
              </a:extLst>
            </p:cNvPr>
            <p:cNvSpPr/>
            <p:nvPr/>
          </p:nvSpPr>
          <p:spPr>
            <a:xfrm>
              <a:off x="4829754" y="8938325"/>
              <a:ext cx="163903" cy="172881"/>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1AA62BD9-D699-6045-BA5A-F6C3FA94534F}"/>
                </a:ext>
              </a:extLst>
            </p:cNvPr>
            <p:cNvSpPr/>
            <p:nvPr/>
          </p:nvSpPr>
          <p:spPr>
            <a:xfrm>
              <a:off x="4920141" y="9089385"/>
              <a:ext cx="142950" cy="138272"/>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619BBA68-87EC-7DC3-EBF3-CDFC3E9448E3}"/>
                </a:ext>
              </a:extLst>
            </p:cNvPr>
            <p:cNvSpPr/>
            <p:nvPr/>
          </p:nvSpPr>
          <p:spPr>
            <a:xfrm>
              <a:off x="4977907" y="9206307"/>
              <a:ext cx="173468" cy="121699"/>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B53B8B6F-D020-24F6-7FF1-239016178E55}"/>
                </a:ext>
              </a:extLst>
            </p:cNvPr>
            <p:cNvSpPr/>
            <p:nvPr/>
          </p:nvSpPr>
          <p:spPr>
            <a:xfrm>
              <a:off x="5001804" y="9287338"/>
              <a:ext cx="184594" cy="94379"/>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01C8BA81-F304-09BC-AD73-E9C9DA23A1DA}"/>
                </a:ext>
              </a:extLst>
            </p:cNvPr>
            <p:cNvSpPr/>
            <p:nvPr/>
          </p:nvSpPr>
          <p:spPr>
            <a:xfrm>
              <a:off x="5030181" y="9363608"/>
              <a:ext cx="177965" cy="112189"/>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DA241458-B2A3-3531-5158-FDBC5F00EF75}"/>
                </a:ext>
              </a:extLst>
            </p:cNvPr>
            <p:cNvSpPr/>
            <p:nvPr/>
          </p:nvSpPr>
          <p:spPr>
            <a:xfrm>
              <a:off x="5054521" y="9467507"/>
              <a:ext cx="150790" cy="145876"/>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BCD0EF28-C79B-C264-EABB-4F6ABE68497E}"/>
                </a:ext>
              </a:extLst>
            </p:cNvPr>
            <p:cNvSpPr/>
            <p:nvPr/>
          </p:nvSpPr>
          <p:spPr>
            <a:xfrm>
              <a:off x="5081561" y="9616020"/>
              <a:ext cx="182255" cy="95499"/>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74F2F550-DB3C-DA35-5DA6-F94AD2D06D21}"/>
                </a:ext>
              </a:extLst>
            </p:cNvPr>
            <p:cNvSpPr/>
            <p:nvPr/>
          </p:nvSpPr>
          <p:spPr>
            <a:xfrm>
              <a:off x="5091866" y="9717679"/>
              <a:ext cx="139780" cy="1239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1CD0212B-A700-7A61-0018-AAA3AC6B8196}"/>
                </a:ext>
              </a:extLst>
            </p:cNvPr>
            <p:cNvSpPr/>
            <p:nvPr/>
          </p:nvSpPr>
          <p:spPr>
            <a:xfrm>
              <a:off x="5085643" y="10007553"/>
              <a:ext cx="139726" cy="136646"/>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62C97E01-5D47-364F-F6B4-22F0C07F95BE}"/>
                </a:ext>
              </a:extLst>
            </p:cNvPr>
            <p:cNvSpPr/>
            <p:nvPr/>
          </p:nvSpPr>
          <p:spPr>
            <a:xfrm>
              <a:off x="5068493" y="10166543"/>
              <a:ext cx="184044" cy="103284"/>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81B402F2-3EE9-FFDC-28FA-D977818EF262}"/>
                </a:ext>
              </a:extLst>
            </p:cNvPr>
            <p:cNvSpPr/>
            <p:nvPr/>
          </p:nvSpPr>
          <p:spPr>
            <a:xfrm>
              <a:off x="5018901" y="10345403"/>
              <a:ext cx="202910" cy="147294"/>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A8494749-8722-D574-90D9-A85E11A2CD29}"/>
                </a:ext>
              </a:extLst>
            </p:cNvPr>
            <p:cNvSpPr/>
            <p:nvPr/>
          </p:nvSpPr>
          <p:spPr>
            <a:xfrm>
              <a:off x="4963185" y="10467111"/>
              <a:ext cx="140467" cy="128066"/>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E1D5CD56-EEA3-6955-DAD3-66E8E68C5F99}"/>
                </a:ext>
              </a:extLst>
            </p:cNvPr>
            <p:cNvSpPr/>
            <p:nvPr/>
          </p:nvSpPr>
          <p:spPr>
            <a:xfrm>
              <a:off x="4897346" y="10601508"/>
              <a:ext cx="140196" cy="133314"/>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E83148D4-8BD7-5E83-701C-B9B9A7476F1A}"/>
                </a:ext>
              </a:extLst>
            </p:cNvPr>
            <p:cNvSpPr/>
            <p:nvPr/>
          </p:nvSpPr>
          <p:spPr>
            <a:xfrm>
              <a:off x="4799788" y="10711205"/>
              <a:ext cx="220016" cy="159234"/>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63E70191-42F9-73C7-CEE7-3392B380A5AD}"/>
                </a:ext>
              </a:extLst>
            </p:cNvPr>
            <p:cNvSpPr/>
            <p:nvPr/>
          </p:nvSpPr>
          <p:spPr>
            <a:xfrm>
              <a:off x="4702736" y="10838973"/>
              <a:ext cx="179031" cy="163172"/>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BE7856FA-9F29-C077-A2BE-5445ACEDF50A}"/>
                </a:ext>
              </a:extLst>
            </p:cNvPr>
            <p:cNvSpPr/>
            <p:nvPr/>
          </p:nvSpPr>
          <p:spPr>
            <a:xfrm>
              <a:off x="4612755" y="10976523"/>
              <a:ext cx="140205" cy="140557"/>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E254E448-1667-6905-C0EF-259E3272BA76}"/>
                </a:ext>
              </a:extLst>
            </p:cNvPr>
            <p:cNvSpPr/>
            <p:nvPr/>
          </p:nvSpPr>
          <p:spPr>
            <a:xfrm>
              <a:off x="4539492" y="11065076"/>
              <a:ext cx="146138" cy="16245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689F6A83-6CF4-88B1-B90B-4B706425D0C0}"/>
                </a:ext>
              </a:extLst>
            </p:cNvPr>
            <p:cNvSpPr/>
            <p:nvPr/>
          </p:nvSpPr>
          <p:spPr>
            <a:xfrm>
              <a:off x="4434302" y="11129227"/>
              <a:ext cx="139274" cy="14126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8CD78565-9ECD-80FE-3BC4-B4F011BEABA5}"/>
                </a:ext>
              </a:extLst>
            </p:cNvPr>
            <p:cNvSpPr/>
            <p:nvPr/>
          </p:nvSpPr>
          <p:spPr>
            <a:xfrm>
              <a:off x="4273108" y="11170158"/>
              <a:ext cx="167037" cy="207706"/>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7A896457-C462-8CE9-D93C-0B0A476D1017}"/>
                </a:ext>
              </a:extLst>
            </p:cNvPr>
            <p:cNvSpPr/>
            <p:nvPr/>
          </p:nvSpPr>
          <p:spPr>
            <a:xfrm>
              <a:off x="4184229" y="11228962"/>
              <a:ext cx="137577" cy="220431"/>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8D02292A-D9C8-2EC2-5E3B-DBEB92AF12A0}"/>
                </a:ext>
              </a:extLst>
            </p:cNvPr>
            <p:cNvSpPr/>
            <p:nvPr/>
          </p:nvSpPr>
          <p:spPr>
            <a:xfrm>
              <a:off x="4022313" y="11391628"/>
              <a:ext cx="116624" cy="11768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234482AF-35D8-4A6E-E6E5-CFD887AE1B43}"/>
                </a:ext>
              </a:extLst>
            </p:cNvPr>
            <p:cNvSpPr/>
            <p:nvPr/>
          </p:nvSpPr>
          <p:spPr>
            <a:xfrm>
              <a:off x="2912028" y="9279146"/>
              <a:ext cx="631617" cy="1240664"/>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C5F753DA-3461-1266-78E8-641D15781839}"/>
                </a:ext>
              </a:extLst>
            </p:cNvPr>
            <p:cNvSpPr/>
            <p:nvPr/>
          </p:nvSpPr>
          <p:spPr>
            <a:xfrm>
              <a:off x="3574514" y="8941766"/>
              <a:ext cx="510676" cy="1579760"/>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AC2E49BA-4F0B-C2FA-4C52-24FD55C8A626}"/>
                </a:ext>
              </a:extLst>
            </p:cNvPr>
            <p:cNvSpPr/>
            <p:nvPr/>
          </p:nvSpPr>
          <p:spPr>
            <a:xfrm>
              <a:off x="2514489" y="8808777"/>
              <a:ext cx="2036437" cy="649625"/>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chemeClr val="bg1">
                <a:alpha val="10000"/>
              </a:schemeClr>
            </a:solidFill>
            <a:ln w="4012" cap="flat">
              <a:solidFill>
                <a:srgbClr val="FFFFFF"/>
              </a:solidFill>
              <a:prstDash val="solid"/>
              <a:miter/>
            </a:ln>
          </p:spPr>
          <p:txBody>
            <a:bodyPr rtlCol="0" anchor="ctr"/>
            <a:lstStyle/>
            <a:p>
              <a:endParaRPr lang="zh-CN" altLang="en-US"/>
            </a:p>
          </p:txBody>
        </p:sp>
        <p:sp>
          <p:nvSpPr>
            <p:cNvPr id="91" name="任意多边形: 形状 90">
              <a:extLst>
                <a:ext uri="{FF2B5EF4-FFF2-40B4-BE49-F238E27FC236}">
                  <a16:creationId xmlns:a16="http://schemas.microsoft.com/office/drawing/2014/main" id="{DE7E068C-E0EB-6BD6-8BE3-9A7F2AB0973D}"/>
                </a:ext>
              </a:extLst>
            </p:cNvPr>
            <p:cNvSpPr/>
            <p:nvPr/>
          </p:nvSpPr>
          <p:spPr>
            <a:xfrm>
              <a:off x="2863348" y="10620113"/>
              <a:ext cx="207805" cy="348552"/>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2" name="任意多边形: 形状 91">
              <a:extLst>
                <a:ext uri="{FF2B5EF4-FFF2-40B4-BE49-F238E27FC236}">
                  <a16:creationId xmlns:a16="http://schemas.microsoft.com/office/drawing/2014/main" id="{5E250799-138F-3C1D-F014-85B6ECFED782}"/>
                </a:ext>
              </a:extLst>
            </p:cNvPr>
            <p:cNvSpPr/>
            <p:nvPr/>
          </p:nvSpPr>
          <p:spPr>
            <a:xfrm>
              <a:off x="3134572" y="10662453"/>
              <a:ext cx="147276" cy="268786"/>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3" name="任意多边形: 形状 92">
              <a:extLst>
                <a:ext uri="{FF2B5EF4-FFF2-40B4-BE49-F238E27FC236}">
                  <a16:creationId xmlns:a16="http://schemas.microsoft.com/office/drawing/2014/main" id="{F7C700A3-74F5-5D04-2E12-59DBF224F47E}"/>
                </a:ext>
              </a:extLst>
            </p:cNvPr>
            <p:cNvSpPr/>
            <p:nvPr/>
          </p:nvSpPr>
          <p:spPr>
            <a:xfrm>
              <a:off x="3320594" y="10736692"/>
              <a:ext cx="186347" cy="159379"/>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4" name="任意多边形: 形状 93">
              <a:extLst>
                <a:ext uri="{FF2B5EF4-FFF2-40B4-BE49-F238E27FC236}">
                  <a16:creationId xmlns:a16="http://schemas.microsoft.com/office/drawing/2014/main" id="{9C1528D0-4C3B-030A-0AF7-EC8895F69091}"/>
                </a:ext>
              </a:extLst>
            </p:cNvPr>
            <p:cNvSpPr/>
            <p:nvPr/>
          </p:nvSpPr>
          <p:spPr>
            <a:xfrm>
              <a:off x="3551863" y="10667592"/>
              <a:ext cx="234376" cy="278016"/>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9B79548B-2E92-0EB4-0D9C-57FB7A217153}"/>
                </a:ext>
              </a:extLst>
            </p:cNvPr>
            <p:cNvSpPr/>
            <p:nvPr/>
          </p:nvSpPr>
          <p:spPr>
            <a:xfrm>
              <a:off x="3810235" y="10694975"/>
              <a:ext cx="176276" cy="23416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6" name="任意多边形: 形状 95">
              <a:extLst>
                <a:ext uri="{FF2B5EF4-FFF2-40B4-BE49-F238E27FC236}">
                  <a16:creationId xmlns:a16="http://schemas.microsoft.com/office/drawing/2014/main" id="{D9C3FFAD-3706-65E9-169D-E64D1C574498}"/>
                </a:ext>
              </a:extLst>
            </p:cNvPr>
            <p:cNvSpPr/>
            <p:nvPr/>
          </p:nvSpPr>
          <p:spPr>
            <a:xfrm>
              <a:off x="4008648" y="10681238"/>
              <a:ext cx="240337" cy="246270"/>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chemeClr val="bg1">
                <a:alpha val="10000"/>
              </a:schemeClr>
            </a:solidFill>
            <a:ln w="2063"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F3269418-6AAC-62DE-D9C9-0BF0C26FF01A}"/>
                </a:ext>
              </a:extLst>
            </p:cNvPr>
            <p:cNvSpPr/>
            <p:nvPr/>
          </p:nvSpPr>
          <p:spPr>
            <a:xfrm>
              <a:off x="1241971" y="7586854"/>
              <a:ext cx="4625031" cy="4625934"/>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chemeClr val="bg1">
                <a:alpha val="10000"/>
              </a:schemeClr>
            </a:solidFill>
            <a:ln w="2063" cap="flat">
              <a:noFill/>
              <a:prstDash val="solid"/>
              <a:miter/>
            </a:ln>
          </p:spPr>
          <p:txBody>
            <a:bodyPr rtlCol="0" anchor="ctr"/>
            <a:lstStyle/>
            <a:p>
              <a:endParaRPr lang="zh-CN" altLang="en-US"/>
            </a:p>
          </p:txBody>
        </p:sp>
      </p:grpSp>
      <p:pic>
        <p:nvPicPr>
          <p:cNvPr id="99" name="图片 98">
            <a:extLst>
              <a:ext uri="{FF2B5EF4-FFF2-40B4-BE49-F238E27FC236}">
                <a16:creationId xmlns:a16="http://schemas.microsoft.com/office/drawing/2014/main" id="{B179F387-0B50-ADE3-8964-256F3226E4A9}"/>
              </a:ext>
            </a:extLst>
          </p:cNvPr>
          <p:cNvPicPr>
            <a:picLocks noChangeAspect="1"/>
          </p:cNvPicPr>
          <p:nvPr userDrawn="1"/>
        </p:nvPicPr>
        <p:blipFill>
          <a:blip r:embed="rId4" cstate="email">
            <a:extLst>
              <a:ext uri="{28A0092B-C50C-407E-A947-70E740481C1C}">
                <a14:useLocalDpi xmlns:a14="http://schemas.microsoft.com/office/drawing/2010/main"/>
              </a:ext>
            </a:extLst>
          </a:blip>
          <a:srcRect/>
          <a:stretch>
            <a:fillRect/>
          </a:stretch>
        </p:blipFill>
        <p:spPr>
          <a:xfrm>
            <a:off x="0" y="4960467"/>
            <a:ext cx="12192000" cy="1897533"/>
          </a:xfrm>
          <a:custGeom>
            <a:avLst/>
            <a:gdLst>
              <a:gd name="connsiteX0" fmla="*/ 0 w 12192000"/>
              <a:gd name="connsiteY0" fmla="*/ 0 h 1897533"/>
              <a:gd name="connsiteX1" fmla="*/ 12192000 w 12192000"/>
              <a:gd name="connsiteY1" fmla="*/ 0 h 1897533"/>
              <a:gd name="connsiteX2" fmla="*/ 12192000 w 12192000"/>
              <a:gd name="connsiteY2" fmla="*/ 1897533 h 1897533"/>
              <a:gd name="connsiteX3" fmla="*/ 0 w 12192000"/>
              <a:gd name="connsiteY3" fmla="*/ 1897533 h 1897533"/>
            </a:gdLst>
            <a:ahLst/>
            <a:cxnLst>
              <a:cxn ang="0">
                <a:pos x="connsiteX0" y="connsiteY0"/>
              </a:cxn>
              <a:cxn ang="0">
                <a:pos x="connsiteX1" y="connsiteY1"/>
              </a:cxn>
              <a:cxn ang="0">
                <a:pos x="connsiteX2" y="connsiteY2"/>
              </a:cxn>
              <a:cxn ang="0">
                <a:pos x="connsiteX3" y="connsiteY3"/>
              </a:cxn>
            </a:cxnLst>
            <a:rect l="l" t="t" r="r" b="b"/>
            <a:pathLst>
              <a:path w="12192000" h="1897533">
                <a:moveTo>
                  <a:pt x="0" y="0"/>
                </a:moveTo>
                <a:lnTo>
                  <a:pt x="12192000" y="0"/>
                </a:lnTo>
                <a:lnTo>
                  <a:pt x="12192000" y="1897533"/>
                </a:lnTo>
                <a:lnTo>
                  <a:pt x="0" y="1897533"/>
                </a:lnTo>
                <a:close/>
              </a:path>
            </a:pathLst>
          </a:custGeom>
        </p:spPr>
      </p:pic>
      <p:sp>
        <p:nvSpPr>
          <p:cNvPr id="103" name="矩形: 圆顶角 102">
            <a:extLst>
              <a:ext uri="{FF2B5EF4-FFF2-40B4-BE49-F238E27FC236}">
                <a16:creationId xmlns:a16="http://schemas.microsoft.com/office/drawing/2014/main" id="{7EC05BBE-1B1F-FAEE-9004-CFA1078EDBF3}"/>
              </a:ext>
            </a:extLst>
          </p:cNvPr>
          <p:cNvSpPr/>
          <p:nvPr userDrawn="1"/>
        </p:nvSpPr>
        <p:spPr>
          <a:xfrm>
            <a:off x="564055" y="1145660"/>
            <a:ext cx="11047024" cy="3286739"/>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0">
                  <a:srgbClr val="299EED"/>
                </a:gs>
                <a:gs pos="71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01" name="平行四边形 1200">
            <a:extLst>
              <a:ext uri="{FF2B5EF4-FFF2-40B4-BE49-F238E27FC236}">
                <a16:creationId xmlns:a16="http://schemas.microsoft.com/office/drawing/2014/main" id="{F7512F82-2750-6AF2-61DC-065D1FEB14BA}"/>
              </a:ext>
            </a:extLst>
          </p:cNvPr>
          <p:cNvSpPr/>
          <p:nvPr userDrawn="1"/>
        </p:nvSpPr>
        <p:spPr>
          <a:xfrm>
            <a:off x="6984500" y="0"/>
            <a:ext cx="1572610" cy="3538291"/>
          </a:xfrm>
          <a:prstGeom prst="parallelogram">
            <a:avLst>
              <a:gd name="adj" fmla="val 49140"/>
            </a:avLst>
          </a:prstGeom>
          <a:gradFill>
            <a:gsLst>
              <a:gs pos="0">
                <a:schemeClr val="bg1">
                  <a:alpha val="5000"/>
                </a:schemeClr>
              </a:gs>
              <a:gs pos="57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sp>
        <p:nvSpPr>
          <p:cNvPr id="1202" name="任意多边形: 形状 1201">
            <a:extLst>
              <a:ext uri="{FF2B5EF4-FFF2-40B4-BE49-F238E27FC236}">
                <a16:creationId xmlns:a16="http://schemas.microsoft.com/office/drawing/2014/main" id="{4A374DAA-9889-C956-F02B-90E787A32B6C}"/>
              </a:ext>
            </a:extLst>
          </p:cNvPr>
          <p:cNvSpPr/>
          <p:nvPr userDrawn="1"/>
        </p:nvSpPr>
        <p:spPr>
          <a:xfrm>
            <a:off x="1405548" y="60371"/>
            <a:ext cx="2984578" cy="6858000"/>
          </a:xfrm>
          <a:custGeom>
            <a:avLst/>
            <a:gdLst>
              <a:gd name="connsiteX0" fmla="*/ 794902 w 2984578"/>
              <a:gd name="connsiteY0" fmla="*/ 0 h 6858000"/>
              <a:gd name="connsiteX1" fmla="*/ 2984578 w 2984578"/>
              <a:gd name="connsiteY1" fmla="*/ 0 h 6858000"/>
              <a:gd name="connsiteX2" fmla="*/ 1486756 w 2984578"/>
              <a:gd name="connsiteY2" fmla="*/ 6858000 h 6858000"/>
              <a:gd name="connsiteX3" fmla="*/ 0 w 2984578"/>
              <a:gd name="connsiteY3" fmla="*/ 6858000 h 6858000"/>
              <a:gd name="connsiteX4" fmla="*/ 0 w 2984578"/>
              <a:gd name="connsiteY4" fmla="*/ 3639575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78" h="6858000">
                <a:moveTo>
                  <a:pt x="794902" y="0"/>
                </a:moveTo>
                <a:lnTo>
                  <a:pt x="2984578" y="0"/>
                </a:lnTo>
                <a:lnTo>
                  <a:pt x="1486756" y="6858000"/>
                </a:lnTo>
                <a:lnTo>
                  <a:pt x="0" y="6858000"/>
                </a:lnTo>
                <a:lnTo>
                  <a:pt x="0" y="3639575"/>
                </a:lnTo>
                <a:close/>
              </a:path>
            </a:pathLst>
          </a:custGeom>
          <a:gradFill>
            <a:gsLst>
              <a:gs pos="0">
                <a:schemeClr val="bg1">
                  <a:alpha val="20000"/>
                </a:schemeClr>
              </a:gs>
              <a:gs pos="57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bg1"/>
              </a:solidFill>
              <a:latin typeface="+mj-ea"/>
              <a:ea typeface="+mj-ea"/>
            </a:endParaRPr>
          </a:p>
        </p:txBody>
      </p:sp>
      <p:grpSp>
        <p:nvGrpSpPr>
          <p:cNvPr id="1203" name="组合 1202">
            <a:extLst>
              <a:ext uri="{FF2B5EF4-FFF2-40B4-BE49-F238E27FC236}">
                <a16:creationId xmlns:a16="http://schemas.microsoft.com/office/drawing/2014/main" id="{C6B345D2-F5DB-4E53-5DCB-4B4F6FB89DC6}"/>
              </a:ext>
            </a:extLst>
          </p:cNvPr>
          <p:cNvGrpSpPr/>
          <p:nvPr userDrawn="1"/>
        </p:nvGrpSpPr>
        <p:grpSpPr>
          <a:xfrm>
            <a:off x="0" y="-4738"/>
            <a:ext cx="2327360" cy="3890664"/>
            <a:chOff x="0" y="-4738"/>
            <a:chExt cx="2327360" cy="3890664"/>
          </a:xfrm>
        </p:grpSpPr>
        <p:sp>
          <p:nvSpPr>
            <p:cNvPr id="1204" name="任意多边形: 形状 1203">
              <a:extLst>
                <a:ext uri="{FF2B5EF4-FFF2-40B4-BE49-F238E27FC236}">
                  <a16:creationId xmlns:a16="http://schemas.microsoft.com/office/drawing/2014/main" id="{6577B87D-0784-72C5-613F-5CBECC26A424}"/>
                </a:ext>
              </a:extLst>
            </p:cNvPr>
            <p:cNvSpPr/>
            <p:nvPr/>
          </p:nvSpPr>
          <p:spPr>
            <a:xfrm>
              <a:off x="0" y="-4738"/>
              <a:ext cx="2099197" cy="3890664"/>
            </a:xfrm>
            <a:custGeom>
              <a:avLst/>
              <a:gdLst>
                <a:gd name="connsiteX0" fmla="*/ 0 w 2610599"/>
                <a:gd name="connsiteY0" fmla="*/ 0 h 4838499"/>
                <a:gd name="connsiteX1" fmla="*/ 2610599 w 2610599"/>
                <a:gd name="connsiteY1" fmla="*/ 0 h 4838499"/>
                <a:gd name="connsiteX2" fmla="*/ 9277 w 2610599"/>
                <a:gd name="connsiteY2" fmla="*/ 4838499 h 4838499"/>
                <a:gd name="connsiteX3" fmla="*/ 0 w 2610599"/>
                <a:gd name="connsiteY3" fmla="*/ 4838499 h 4838499"/>
              </a:gdLst>
              <a:ahLst/>
              <a:cxnLst>
                <a:cxn ang="0">
                  <a:pos x="connsiteX0" y="connsiteY0"/>
                </a:cxn>
                <a:cxn ang="0">
                  <a:pos x="connsiteX1" y="connsiteY1"/>
                </a:cxn>
                <a:cxn ang="0">
                  <a:pos x="connsiteX2" y="connsiteY2"/>
                </a:cxn>
                <a:cxn ang="0">
                  <a:pos x="connsiteX3" y="connsiteY3"/>
                </a:cxn>
              </a:cxnLst>
              <a:rect l="l" t="t" r="r" b="b"/>
              <a:pathLst>
                <a:path w="2610599" h="4838499">
                  <a:moveTo>
                    <a:pt x="0" y="0"/>
                  </a:moveTo>
                  <a:lnTo>
                    <a:pt x="2610599" y="0"/>
                  </a:lnTo>
                  <a:lnTo>
                    <a:pt x="9277" y="4838499"/>
                  </a:lnTo>
                  <a:lnTo>
                    <a:pt x="0" y="4838499"/>
                  </a:lnTo>
                  <a:close/>
                </a:path>
              </a:pathLst>
            </a:custGeom>
            <a:solidFill>
              <a:srgbClr val="2190FD">
                <a:alpha val="4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05" name="任意多边形: 形状 1204">
              <a:extLst>
                <a:ext uri="{FF2B5EF4-FFF2-40B4-BE49-F238E27FC236}">
                  <a16:creationId xmlns:a16="http://schemas.microsoft.com/office/drawing/2014/main" id="{943DBE66-4712-B97A-8B39-5D3B37E4D3BE}"/>
                </a:ext>
              </a:extLst>
            </p:cNvPr>
            <p:cNvSpPr/>
            <p:nvPr/>
          </p:nvSpPr>
          <p:spPr>
            <a:xfrm>
              <a:off x="0" y="0"/>
              <a:ext cx="1778712" cy="3308430"/>
            </a:xfrm>
            <a:custGeom>
              <a:avLst/>
              <a:gdLst>
                <a:gd name="connsiteX0" fmla="*/ 0 w 1778712"/>
                <a:gd name="connsiteY0" fmla="*/ 0 h 3308430"/>
                <a:gd name="connsiteX1" fmla="*/ 1778712 w 1778712"/>
                <a:gd name="connsiteY1" fmla="*/ 0 h 3308430"/>
                <a:gd name="connsiteX2" fmla="*/ 0 w 1778712"/>
                <a:gd name="connsiteY2" fmla="*/ 3308430 h 3308430"/>
              </a:gdLst>
              <a:ahLst/>
              <a:cxnLst>
                <a:cxn ang="0">
                  <a:pos x="connsiteX0" y="connsiteY0"/>
                </a:cxn>
                <a:cxn ang="0">
                  <a:pos x="connsiteX1" y="connsiteY1"/>
                </a:cxn>
                <a:cxn ang="0">
                  <a:pos x="connsiteX2" y="connsiteY2"/>
                </a:cxn>
              </a:cxnLst>
              <a:rect l="l" t="t" r="r" b="b"/>
              <a:pathLst>
                <a:path w="1778712" h="3308430">
                  <a:moveTo>
                    <a:pt x="0" y="0"/>
                  </a:moveTo>
                  <a:lnTo>
                    <a:pt x="1778712" y="0"/>
                  </a:lnTo>
                  <a:lnTo>
                    <a:pt x="0" y="3308430"/>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06" name="任意多边形: 形状 1205">
              <a:extLst>
                <a:ext uri="{FF2B5EF4-FFF2-40B4-BE49-F238E27FC236}">
                  <a16:creationId xmlns:a16="http://schemas.microsoft.com/office/drawing/2014/main" id="{D13A403E-DFEB-C509-9ED3-32148341DCA8}"/>
                </a:ext>
              </a:extLst>
            </p:cNvPr>
            <p:cNvSpPr/>
            <p:nvPr/>
          </p:nvSpPr>
          <p:spPr>
            <a:xfrm>
              <a:off x="0" y="-4738"/>
              <a:ext cx="1520988" cy="2802929"/>
            </a:xfrm>
            <a:custGeom>
              <a:avLst/>
              <a:gdLst>
                <a:gd name="connsiteX0" fmla="*/ 0 w 1891528"/>
                <a:gd name="connsiteY0" fmla="*/ 0 h 3485772"/>
                <a:gd name="connsiteX1" fmla="*/ 1891528 w 1891528"/>
                <a:gd name="connsiteY1" fmla="*/ 0 h 3485772"/>
                <a:gd name="connsiteX2" fmla="*/ 17472 w 1891528"/>
                <a:gd name="connsiteY2" fmla="*/ 3485772 h 3485772"/>
                <a:gd name="connsiteX3" fmla="*/ 0 w 1891528"/>
                <a:gd name="connsiteY3" fmla="*/ 3485772 h 3485772"/>
              </a:gdLst>
              <a:ahLst/>
              <a:cxnLst>
                <a:cxn ang="0">
                  <a:pos x="connsiteX0" y="connsiteY0"/>
                </a:cxn>
                <a:cxn ang="0">
                  <a:pos x="connsiteX1" y="connsiteY1"/>
                </a:cxn>
                <a:cxn ang="0">
                  <a:pos x="connsiteX2" y="connsiteY2"/>
                </a:cxn>
                <a:cxn ang="0">
                  <a:pos x="connsiteX3" y="connsiteY3"/>
                </a:cxn>
              </a:cxnLst>
              <a:rect l="l" t="t" r="r" b="b"/>
              <a:pathLst>
                <a:path w="1891528" h="3485772">
                  <a:moveTo>
                    <a:pt x="0" y="0"/>
                  </a:moveTo>
                  <a:lnTo>
                    <a:pt x="1891528" y="0"/>
                  </a:lnTo>
                  <a:lnTo>
                    <a:pt x="17472" y="3485772"/>
                  </a:lnTo>
                  <a:lnTo>
                    <a:pt x="0" y="3485772"/>
                  </a:lnTo>
                  <a:close/>
                </a:path>
              </a:pathLst>
            </a:custGeom>
            <a:solidFill>
              <a:srgbClr val="2190FD">
                <a:alpha val="40000"/>
              </a:srgbClr>
            </a:solidFill>
            <a:ln w="12700" cap="flat" cmpd="sng" algn="ctr">
              <a:noFill/>
              <a:prstDash val="solid"/>
              <a:miter lim="800000"/>
            </a:ln>
            <a:effectLst>
              <a:outerShdw blurRad="355600" dist="190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07" name="任意多边形: 形状 1206">
              <a:extLst>
                <a:ext uri="{FF2B5EF4-FFF2-40B4-BE49-F238E27FC236}">
                  <a16:creationId xmlns:a16="http://schemas.microsoft.com/office/drawing/2014/main" id="{5A9A91C6-C2A6-989B-119D-57B186468A39}"/>
                </a:ext>
              </a:extLst>
            </p:cNvPr>
            <p:cNvSpPr/>
            <p:nvPr/>
          </p:nvSpPr>
          <p:spPr>
            <a:xfrm>
              <a:off x="1" y="-4738"/>
              <a:ext cx="522592" cy="972030"/>
            </a:xfrm>
            <a:custGeom>
              <a:avLst/>
              <a:gdLst>
                <a:gd name="connsiteX0" fmla="*/ 0 w 649905"/>
                <a:gd name="connsiteY0" fmla="*/ 0 h 1208834"/>
                <a:gd name="connsiteX1" fmla="*/ 649905 w 649905"/>
                <a:gd name="connsiteY1" fmla="*/ 0 h 1208834"/>
                <a:gd name="connsiteX2" fmla="*/ 0 w 649905"/>
                <a:gd name="connsiteY2" fmla="*/ 1208834 h 1208834"/>
              </a:gdLst>
              <a:ahLst/>
              <a:cxnLst>
                <a:cxn ang="0">
                  <a:pos x="connsiteX0" y="connsiteY0"/>
                </a:cxn>
                <a:cxn ang="0">
                  <a:pos x="connsiteX1" y="connsiteY1"/>
                </a:cxn>
                <a:cxn ang="0">
                  <a:pos x="connsiteX2" y="connsiteY2"/>
                </a:cxn>
              </a:cxnLst>
              <a:rect l="l" t="t" r="r" b="b"/>
              <a:pathLst>
                <a:path w="649905" h="1208834">
                  <a:moveTo>
                    <a:pt x="0" y="0"/>
                  </a:moveTo>
                  <a:lnTo>
                    <a:pt x="649905" y="0"/>
                  </a:lnTo>
                  <a:lnTo>
                    <a:pt x="0" y="1208834"/>
                  </a:lnTo>
                  <a:close/>
                </a:path>
              </a:pathLst>
            </a:custGeom>
            <a:solidFill>
              <a:srgbClr val="2190FD"/>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208" name="直接连接符 1207">
              <a:extLst>
                <a:ext uri="{FF2B5EF4-FFF2-40B4-BE49-F238E27FC236}">
                  <a16:creationId xmlns:a16="http://schemas.microsoft.com/office/drawing/2014/main" id="{26B917EE-F25A-A985-65C6-B318310EE260}"/>
                </a:ext>
              </a:extLst>
            </p:cNvPr>
            <p:cNvCxnSpPr>
              <a:cxnSpLocks/>
            </p:cNvCxnSpPr>
            <p:nvPr/>
          </p:nvCxnSpPr>
          <p:spPr>
            <a:xfrm flipH="1">
              <a:off x="1200150" y="-4738"/>
              <a:ext cx="1127210" cy="2125638"/>
            </a:xfrm>
            <a:prstGeom prst="line">
              <a:avLst/>
            </a:prstGeom>
            <a:ln>
              <a:solidFill>
                <a:srgbClr val="2190FD"/>
              </a:solidFill>
            </a:ln>
          </p:spPr>
          <p:style>
            <a:lnRef idx="1">
              <a:schemeClr val="accent1"/>
            </a:lnRef>
            <a:fillRef idx="0">
              <a:schemeClr val="accent1"/>
            </a:fillRef>
            <a:effectRef idx="0">
              <a:schemeClr val="accent1"/>
            </a:effectRef>
            <a:fontRef idx="minor">
              <a:schemeClr val="tx1"/>
            </a:fontRef>
          </p:style>
        </p:cxnSp>
      </p:grpSp>
      <p:grpSp>
        <p:nvGrpSpPr>
          <p:cNvPr id="1209" name="组合 1208">
            <a:extLst>
              <a:ext uri="{FF2B5EF4-FFF2-40B4-BE49-F238E27FC236}">
                <a16:creationId xmlns:a16="http://schemas.microsoft.com/office/drawing/2014/main" id="{2EDABCF1-1E10-0723-3985-62252C3A091B}"/>
              </a:ext>
            </a:extLst>
          </p:cNvPr>
          <p:cNvGrpSpPr/>
          <p:nvPr userDrawn="1"/>
        </p:nvGrpSpPr>
        <p:grpSpPr>
          <a:xfrm rot="10800000">
            <a:off x="9864640" y="2967335"/>
            <a:ext cx="2327360" cy="3890664"/>
            <a:chOff x="0" y="-4738"/>
            <a:chExt cx="2327360" cy="3890664"/>
          </a:xfrm>
        </p:grpSpPr>
        <p:sp>
          <p:nvSpPr>
            <p:cNvPr id="1210" name="任意多边形: 形状 1209">
              <a:extLst>
                <a:ext uri="{FF2B5EF4-FFF2-40B4-BE49-F238E27FC236}">
                  <a16:creationId xmlns:a16="http://schemas.microsoft.com/office/drawing/2014/main" id="{A8F736E3-B968-F276-F930-07E06C9FD090}"/>
                </a:ext>
              </a:extLst>
            </p:cNvPr>
            <p:cNvSpPr/>
            <p:nvPr/>
          </p:nvSpPr>
          <p:spPr>
            <a:xfrm>
              <a:off x="0" y="-4738"/>
              <a:ext cx="2099197" cy="3890664"/>
            </a:xfrm>
            <a:custGeom>
              <a:avLst/>
              <a:gdLst>
                <a:gd name="connsiteX0" fmla="*/ 0 w 2610599"/>
                <a:gd name="connsiteY0" fmla="*/ 0 h 4838499"/>
                <a:gd name="connsiteX1" fmla="*/ 2610599 w 2610599"/>
                <a:gd name="connsiteY1" fmla="*/ 0 h 4838499"/>
                <a:gd name="connsiteX2" fmla="*/ 9277 w 2610599"/>
                <a:gd name="connsiteY2" fmla="*/ 4838499 h 4838499"/>
                <a:gd name="connsiteX3" fmla="*/ 0 w 2610599"/>
                <a:gd name="connsiteY3" fmla="*/ 4838499 h 4838499"/>
              </a:gdLst>
              <a:ahLst/>
              <a:cxnLst>
                <a:cxn ang="0">
                  <a:pos x="connsiteX0" y="connsiteY0"/>
                </a:cxn>
                <a:cxn ang="0">
                  <a:pos x="connsiteX1" y="connsiteY1"/>
                </a:cxn>
                <a:cxn ang="0">
                  <a:pos x="connsiteX2" y="connsiteY2"/>
                </a:cxn>
                <a:cxn ang="0">
                  <a:pos x="connsiteX3" y="connsiteY3"/>
                </a:cxn>
              </a:cxnLst>
              <a:rect l="l" t="t" r="r" b="b"/>
              <a:pathLst>
                <a:path w="2610599" h="4838499">
                  <a:moveTo>
                    <a:pt x="0" y="0"/>
                  </a:moveTo>
                  <a:lnTo>
                    <a:pt x="2610599" y="0"/>
                  </a:lnTo>
                  <a:lnTo>
                    <a:pt x="9277" y="4838499"/>
                  </a:lnTo>
                  <a:lnTo>
                    <a:pt x="0" y="4838499"/>
                  </a:lnTo>
                  <a:close/>
                </a:path>
              </a:pathLst>
            </a:custGeom>
            <a:solidFill>
              <a:srgbClr val="2190FD">
                <a:alpha val="4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11" name="任意多边形: 形状 1210">
              <a:extLst>
                <a:ext uri="{FF2B5EF4-FFF2-40B4-BE49-F238E27FC236}">
                  <a16:creationId xmlns:a16="http://schemas.microsoft.com/office/drawing/2014/main" id="{D6D23D7A-29B4-1A0C-2D28-4A26D649AB78}"/>
                </a:ext>
              </a:extLst>
            </p:cNvPr>
            <p:cNvSpPr/>
            <p:nvPr/>
          </p:nvSpPr>
          <p:spPr>
            <a:xfrm>
              <a:off x="0" y="0"/>
              <a:ext cx="1778712" cy="3308430"/>
            </a:xfrm>
            <a:custGeom>
              <a:avLst/>
              <a:gdLst>
                <a:gd name="connsiteX0" fmla="*/ 0 w 1778712"/>
                <a:gd name="connsiteY0" fmla="*/ 0 h 3308430"/>
                <a:gd name="connsiteX1" fmla="*/ 1778712 w 1778712"/>
                <a:gd name="connsiteY1" fmla="*/ 0 h 3308430"/>
                <a:gd name="connsiteX2" fmla="*/ 0 w 1778712"/>
                <a:gd name="connsiteY2" fmla="*/ 3308430 h 3308430"/>
              </a:gdLst>
              <a:ahLst/>
              <a:cxnLst>
                <a:cxn ang="0">
                  <a:pos x="connsiteX0" y="connsiteY0"/>
                </a:cxn>
                <a:cxn ang="0">
                  <a:pos x="connsiteX1" y="connsiteY1"/>
                </a:cxn>
                <a:cxn ang="0">
                  <a:pos x="connsiteX2" y="connsiteY2"/>
                </a:cxn>
              </a:cxnLst>
              <a:rect l="l" t="t" r="r" b="b"/>
              <a:pathLst>
                <a:path w="1778712" h="3308430">
                  <a:moveTo>
                    <a:pt x="0" y="0"/>
                  </a:moveTo>
                  <a:lnTo>
                    <a:pt x="1778712" y="0"/>
                  </a:lnTo>
                  <a:lnTo>
                    <a:pt x="0" y="3308430"/>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12" name="任意多边形: 形状 1211">
              <a:extLst>
                <a:ext uri="{FF2B5EF4-FFF2-40B4-BE49-F238E27FC236}">
                  <a16:creationId xmlns:a16="http://schemas.microsoft.com/office/drawing/2014/main" id="{651D7BB3-4286-D75B-4587-3D8563AB6FC1}"/>
                </a:ext>
              </a:extLst>
            </p:cNvPr>
            <p:cNvSpPr/>
            <p:nvPr/>
          </p:nvSpPr>
          <p:spPr>
            <a:xfrm>
              <a:off x="0" y="-4738"/>
              <a:ext cx="1520988" cy="2802929"/>
            </a:xfrm>
            <a:custGeom>
              <a:avLst/>
              <a:gdLst>
                <a:gd name="connsiteX0" fmla="*/ 0 w 1891528"/>
                <a:gd name="connsiteY0" fmla="*/ 0 h 3485772"/>
                <a:gd name="connsiteX1" fmla="*/ 1891528 w 1891528"/>
                <a:gd name="connsiteY1" fmla="*/ 0 h 3485772"/>
                <a:gd name="connsiteX2" fmla="*/ 17472 w 1891528"/>
                <a:gd name="connsiteY2" fmla="*/ 3485772 h 3485772"/>
                <a:gd name="connsiteX3" fmla="*/ 0 w 1891528"/>
                <a:gd name="connsiteY3" fmla="*/ 3485772 h 3485772"/>
              </a:gdLst>
              <a:ahLst/>
              <a:cxnLst>
                <a:cxn ang="0">
                  <a:pos x="connsiteX0" y="connsiteY0"/>
                </a:cxn>
                <a:cxn ang="0">
                  <a:pos x="connsiteX1" y="connsiteY1"/>
                </a:cxn>
                <a:cxn ang="0">
                  <a:pos x="connsiteX2" y="connsiteY2"/>
                </a:cxn>
                <a:cxn ang="0">
                  <a:pos x="connsiteX3" y="connsiteY3"/>
                </a:cxn>
              </a:cxnLst>
              <a:rect l="l" t="t" r="r" b="b"/>
              <a:pathLst>
                <a:path w="1891528" h="3485772">
                  <a:moveTo>
                    <a:pt x="0" y="0"/>
                  </a:moveTo>
                  <a:lnTo>
                    <a:pt x="1891528" y="0"/>
                  </a:lnTo>
                  <a:lnTo>
                    <a:pt x="17472" y="3485772"/>
                  </a:lnTo>
                  <a:lnTo>
                    <a:pt x="0" y="3485772"/>
                  </a:lnTo>
                  <a:close/>
                </a:path>
              </a:pathLst>
            </a:custGeom>
            <a:solidFill>
              <a:srgbClr val="2190FD">
                <a:alpha val="40000"/>
              </a:srgbClr>
            </a:solidFill>
            <a:ln w="12700" cap="flat" cmpd="sng" algn="ctr">
              <a:noFill/>
              <a:prstDash val="solid"/>
              <a:miter lim="800000"/>
            </a:ln>
            <a:effectLst>
              <a:outerShdw blurRad="355600" dist="190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13" name="任意多边形: 形状 1212">
              <a:extLst>
                <a:ext uri="{FF2B5EF4-FFF2-40B4-BE49-F238E27FC236}">
                  <a16:creationId xmlns:a16="http://schemas.microsoft.com/office/drawing/2014/main" id="{36725731-1B3F-D037-8B24-37BFCF4352AB}"/>
                </a:ext>
              </a:extLst>
            </p:cNvPr>
            <p:cNvSpPr/>
            <p:nvPr/>
          </p:nvSpPr>
          <p:spPr>
            <a:xfrm>
              <a:off x="1" y="-4738"/>
              <a:ext cx="522592" cy="972030"/>
            </a:xfrm>
            <a:custGeom>
              <a:avLst/>
              <a:gdLst>
                <a:gd name="connsiteX0" fmla="*/ 0 w 649905"/>
                <a:gd name="connsiteY0" fmla="*/ 0 h 1208834"/>
                <a:gd name="connsiteX1" fmla="*/ 649905 w 649905"/>
                <a:gd name="connsiteY1" fmla="*/ 0 h 1208834"/>
                <a:gd name="connsiteX2" fmla="*/ 0 w 649905"/>
                <a:gd name="connsiteY2" fmla="*/ 1208834 h 1208834"/>
              </a:gdLst>
              <a:ahLst/>
              <a:cxnLst>
                <a:cxn ang="0">
                  <a:pos x="connsiteX0" y="connsiteY0"/>
                </a:cxn>
                <a:cxn ang="0">
                  <a:pos x="connsiteX1" y="connsiteY1"/>
                </a:cxn>
                <a:cxn ang="0">
                  <a:pos x="connsiteX2" y="connsiteY2"/>
                </a:cxn>
              </a:cxnLst>
              <a:rect l="l" t="t" r="r" b="b"/>
              <a:pathLst>
                <a:path w="649905" h="1208834">
                  <a:moveTo>
                    <a:pt x="0" y="0"/>
                  </a:moveTo>
                  <a:lnTo>
                    <a:pt x="649905" y="0"/>
                  </a:lnTo>
                  <a:lnTo>
                    <a:pt x="0" y="1208834"/>
                  </a:lnTo>
                  <a:close/>
                </a:path>
              </a:pathLst>
            </a:custGeom>
            <a:solidFill>
              <a:srgbClr val="2190FD"/>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214" name="直接连接符 1213">
              <a:extLst>
                <a:ext uri="{FF2B5EF4-FFF2-40B4-BE49-F238E27FC236}">
                  <a16:creationId xmlns:a16="http://schemas.microsoft.com/office/drawing/2014/main" id="{C0AB25B3-2771-9CB6-55BA-E494ED23078D}"/>
                </a:ext>
              </a:extLst>
            </p:cNvPr>
            <p:cNvCxnSpPr>
              <a:cxnSpLocks/>
            </p:cNvCxnSpPr>
            <p:nvPr/>
          </p:nvCxnSpPr>
          <p:spPr>
            <a:xfrm flipH="1">
              <a:off x="1200150" y="-4738"/>
              <a:ext cx="1127210" cy="2125638"/>
            </a:xfrm>
            <a:prstGeom prst="line">
              <a:avLst/>
            </a:prstGeom>
            <a:ln>
              <a:solidFill>
                <a:srgbClr val="2190FD"/>
              </a:solidFill>
            </a:ln>
          </p:spPr>
          <p:style>
            <a:lnRef idx="1">
              <a:schemeClr val="accent1"/>
            </a:lnRef>
            <a:fillRef idx="0">
              <a:schemeClr val="accent1"/>
            </a:fillRef>
            <a:effectRef idx="0">
              <a:schemeClr val="accent1"/>
            </a:effectRef>
            <a:fontRef idx="minor">
              <a:schemeClr val="tx1"/>
            </a:fontRef>
          </p:style>
        </p:cxnSp>
      </p:grpSp>
      <p:sp>
        <p:nvSpPr>
          <p:cNvPr id="2" name="平行四边形 1">
            <a:extLst>
              <a:ext uri="{FF2B5EF4-FFF2-40B4-BE49-F238E27FC236}">
                <a16:creationId xmlns:a16="http://schemas.microsoft.com/office/drawing/2014/main" id="{667CCE88-4092-C617-FE4B-595427620641}"/>
              </a:ext>
            </a:extLst>
          </p:cNvPr>
          <p:cNvSpPr/>
          <p:nvPr userDrawn="1"/>
        </p:nvSpPr>
        <p:spPr>
          <a:xfrm>
            <a:off x="6833238" y="0"/>
            <a:ext cx="3048071" cy="6858000"/>
          </a:xfrm>
          <a:prstGeom prst="parallelogram">
            <a:avLst>
              <a:gd name="adj" fmla="val 49140"/>
            </a:avLst>
          </a:prstGeom>
          <a:gradFill>
            <a:gsLst>
              <a:gs pos="0">
                <a:schemeClr val="bg1">
                  <a:alpha val="20000"/>
                </a:schemeClr>
              </a:gs>
              <a:gs pos="57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spTree>
    <p:extLst>
      <p:ext uri="{BB962C8B-B14F-4D97-AF65-F5344CB8AC3E}">
        <p14:creationId xmlns:p14="http://schemas.microsoft.com/office/powerpoint/2010/main" val="663612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71A6CA2-145F-498E-6F34-62EF0C4290B2}"/>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3" name="矩形 2">
            <a:extLst>
              <a:ext uri="{FF2B5EF4-FFF2-40B4-BE49-F238E27FC236}">
                <a16:creationId xmlns:a16="http://schemas.microsoft.com/office/drawing/2014/main" id="{4A79CFF1-7BBB-E846-6CE9-F048E42D1BE9}"/>
              </a:ext>
            </a:extLst>
          </p:cNvPr>
          <p:cNvSpPr/>
          <p:nvPr userDrawn="1"/>
        </p:nvSpPr>
        <p:spPr>
          <a:xfrm>
            <a:off x="0" y="0"/>
            <a:ext cx="12192000" cy="6850063"/>
          </a:xfrm>
          <a:prstGeom prst="rect">
            <a:avLst/>
          </a:prstGeom>
          <a:solidFill>
            <a:srgbClr val="F0F5F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6A7C0156-8DC5-696A-6E91-E026FE58AD7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3683000"/>
          </a:xfrm>
          <a:prstGeom prst="rect">
            <a:avLst/>
          </a:prstGeom>
        </p:spPr>
      </p:pic>
      <p:sp>
        <p:nvSpPr>
          <p:cNvPr id="5" name="矩形 4">
            <a:extLst>
              <a:ext uri="{FF2B5EF4-FFF2-40B4-BE49-F238E27FC236}">
                <a16:creationId xmlns:a16="http://schemas.microsoft.com/office/drawing/2014/main" id="{8069B25F-FDE2-CF80-94BE-DBFEA110209F}"/>
              </a:ext>
            </a:extLst>
          </p:cNvPr>
          <p:cNvSpPr/>
          <p:nvPr userDrawn="1"/>
        </p:nvSpPr>
        <p:spPr>
          <a:xfrm>
            <a:off x="0" y="6172200"/>
            <a:ext cx="12192000" cy="685800"/>
          </a:xfrm>
          <a:prstGeom prst="rect">
            <a:avLst/>
          </a:prstGeom>
          <a:gradFill>
            <a:gsLst>
              <a:gs pos="22000">
                <a:schemeClr val="accent1"/>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mj-ea"/>
              <a:ea typeface="+mj-ea"/>
            </a:endParaRPr>
          </a:p>
        </p:txBody>
      </p:sp>
      <p:grpSp>
        <p:nvGrpSpPr>
          <p:cNvPr id="6" name="组合 5">
            <a:extLst>
              <a:ext uri="{FF2B5EF4-FFF2-40B4-BE49-F238E27FC236}">
                <a16:creationId xmlns:a16="http://schemas.microsoft.com/office/drawing/2014/main" id="{3B93097A-2B64-11F1-D7B4-487887C3F557}"/>
              </a:ext>
            </a:extLst>
          </p:cNvPr>
          <p:cNvGrpSpPr/>
          <p:nvPr userDrawn="1"/>
        </p:nvGrpSpPr>
        <p:grpSpPr>
          <a:xfrm>
            <a:off x="315509" y="6173385"/>
            <a:ext cx="2981622" cy="558423"/>
            <a:chOff x="315509" y="6174290"/>
            <a:chExt cx="2981622" cy="558423"/>
          </a:xfrm>
        </p:grpSpPr>
        <p:sp>
          <p:nvSpPr>
            <p:cNvPr id="7" name="textbox 40">
              <a:extLst>
                <a:ext uri="{FF2B5EF4-FFF2-40B4-BE49-F238E27FC236}">
                  <a16:creationId xmlns:a16="http://schemas.microsoft.com/office/drawing/2014/main" id="{57ABF324-B526-70EC-3B9A-B6A27090C055}"/>
                </a:ext>
              </a:extLst>
            </p:cNvPr>
            <p:cNvSpPr/>
            <p:nvPr/>
          </p:nvSpPr>
          <p:spPr>
            <a:xfrm>
              <a:off x="315509"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学</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8" name="textbox 40">
              <a:extLst>
                <a:ext uri="{FF2B5EF4-FFF2-40B4-BE49-F238E27FC236}">
                  <a16:creationId xmlns:a16="http://schemas.microsoft.com/office/drawing/2014/main" id="{CBEFF3AB-F871-A1A5-0D39-3F1213B83526}"/>
                </a:ext>
              </a:extLst>
            </p:cNvPr>
            <p:cNvSpPr/>
            <p:nvPr/>
          </p:nvSpPr>
          <p:spPr>
            <a:xfrm>
              <a:off x="641067"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以</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9" name="textbox 40">
              <a:extLst>
                <a:ext uri="{FF2B5EF4-FFF2-40B4-BE49-F238E27FC236}">
                  <a16:creationId xmlns:a16="http://schemas.microsoft.com/office/drawing/2014/main" id="{B36526AA-E847-350F-A5C1-098B3731A109}"/>
                </a:ext>
              </a:extLst>
            </p:cNvPr>
            <p:cNvSpPr/>
            <p:nvPr/>
          </p:nvSpPr>
          <p:spPr>
            <a:xfrm>
              <a:off x="970692"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致</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10" name="textbox 40">
              <a:extLst>
                <a:ext uri="{FF2B5EF4-FFF2-40B4-BE49-F238E27FC236}">
                  <a16:creationId xmlns:a16="http://schemas.microsoft.com/office/drawing/2014/main" id="{BCA0943A-C04C-0A2C-D53B-08A885D6AB80}"/>
                </a:ext>
              </a:extLst>
            </p:cNvPr>
            <p:cNvSpPr/>
            <p:nvPr/>
          </p:nvSpPr>
          <p:spPr>
            <a:xfrm>
              <a:off x="1260614" y="6174290"/>
              <a:ext cx="424796" cy="558423"/>
            </a:xfrm>
            <a:prstGeom prst="rect">
              <a:avLst/>
            </a:prstGeom>
          </p:spPr>
          <p:txBody>
            <a:bodyPr vert="horz" wrap="squar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用</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11" name="textbox 40">
              <a:extLst>
                <a:ext uri="{FF2B5EF4-FFF2-40B4-BE49-F238E27FC236}">
                  <a16:creationId xmlns:a16="http://schemas.microsoft.com/office/drawing/2014/main" id="{9C394261-F1A4-ACDB-867F-1CB4985F848E}"/>
                </a:ext>
              </a:extLst>
            </p:cNvPr>
            <p:cNvSpPr/>
            <p:nvPr/>
          </p:nvSpPr>
          <p:spPr>
            <a:xfrm>
              <a:off x="1864421"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知</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12" name="textbox 40">
              <a:extLst>
                <a:ext uri="{FF2B5EF4-FFF2-40B4-BE49-F238E27FC236}">
                  <a16:creationId xmlns:a16="http://schemas.microsoft.com/office/drawing/2014/main" id="{8B6E7934-9589-5770-7CA8-23A7590D8E65}"/>
                </a:ext>
              </a:extLst>
            </p:cNvPr>
            <p:cNvSpPr/>
            <p:nvPr/>
          </p:nvSpPr>
          <p:spPr>
            <a:xfrm>
              <a:off x="2178094"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行</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13" name="textbox 40">
              <a:extLst>
                <a:ext uri="{FF2B5EF4-FFF2-40B4-BE49-F238E27FC236}">
                  <a16:creationId xmlns:a16="http://schemas.microsoft.com/office/drawing/2014/main" id="{FB220F71-257F-6C38-EA71-3DE6DB82B8CB}"/>
                </a:ext>
              </a:extLst>
            </p:cNvPr>
            <p:cNvSpPr/>
            <p:nvPr/>
          </p:nvSpPr>
          <p:spPr>
            <a:xfrm>
              <a:off x="2496420"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合</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sp>
          <p:nvSpPr>
            <p:cNvPr id="14" name="textbox 40">
              <a:extLst>
                <a:ext uri="{FF2B5EF4-FFF2-40B4-BE49-F238E27FC236}">
                  <a16:creationId xmlns:a16="http://schemas.microsoft.com/office/drawing/2014/main" id="{9624028A-0AE4-85FF-7F85-D490307EC704}"/>
                </a:ext>
              </a:extLst>
            </p:cNvPr>
            <p:cNvSpPr/>
            <p:nvPr/>
          </p:nvSpPr>
          <p:spPr>
            <a:xfrm>
              <a:off x="2872335" y="6174290"/>
              <a:ext cx="424796"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endParaRPr>
            </a:p>
            <a:p>
              <a:pPr marL="12700" algn="l" rtl="0" eaLnBrk="0">
                <a:lnSpc>
                  <a:spcPct val="98000"/>
                </a:lnSpc>
                <a:spcBef>
                  <a:spcPts val="1"/>
                </a:spcBef>
                <a:tabLst/>
              </a:pPr>
              <a:r>
                <a:rPr lang="zh-CN" altLang="en-US" sz="3600" dirty="0">
                  <a:solidFill>
                    <a:schemeClr val="bg1"/>
                  </a:solidFill>
                  <a:latin typeface="演示悠然小楷" panose="00000500000000000000" pitchFamily="2" charset="-122"/>
                  <a:ea typeface="演示悠然小楷" panose="00000500000000000000" pitchFamily="2" charset="-122"/>
                </a:rPr>
                <a:t>一</a:t>
              </a:r>
              <a:endParaRPr lang="Microsoft YaHei" altLang="Microsoft YaHei" sz="3600" dirty="0">
                <a:solidFill>
                  <a:schemeClr val="bg1"/>
                </a:solidFill>
                <a:latin typeface="演示悠然小楷" panose="00000500000000000000" pitchFamily="2" charset="-122"/>
                <a:ea typeface="演示悠然小楷" panose="00000500000000000000" pitchFamily="2" charset="-122"/>
              </a:endParaRPr>
            </a:p>
          </p:txBody>
        </p:sp>
      </p:grpSp>
      <p:pic>
        <p:nvPicPr>
          <p:cNvPr id="15" name="图片 14">
            <a:extLst>
              <a:ext uri="{FF2B5EF4-FFF2-40B4-BE49-F238E27FC236}">
                <a16:creationId xmlns:a16="http://schemas.microsoft.com/office/drawing/2014/main" id="{FD2AABEA-0E7C-6C69-1E6A-0D18A59CDE87}"/>
              </a:ext>
            </a:extLst>
          </p:cNvPr>
          <p:cNvPicPr>
            <a:picLocks noChangeAspect="1"/>
          </p:cNvPicPr>
          <p:nvPr userDrawn="1"/>
        </p:nvPicPr>
        <p:blipFill rotWithShape="1">
          <a:blip r:embed="rId4" cstate="email">
            <a:alphaModFix amt="70000"/>
            <a:extLst>
              <a:ext uri="{28A0092B-C50C-407E-A947-70E740481C1C}">
                <a14:useLocalDpi xmlns:a14="http://schemas.microsoft.com/office/drawing/2010/main"/>
              </a:ext>
            </a:extLst>
          </a:blip>
          <a:srcRect/>
          <a:stretch/>
        </p:blipFill>
        <p:spPr>
          <a:xfrm>
            <a:off x="0" y="6172199"/>
            <a:ext cx="12192000" cy="685801"/>
          </a:xfrm>
          <a:prstGeom prst="rect">
            <a:avLst/>
          </a:prstGeom>
        </p:spPr>
      </p:pic>
      <p:grpSp>
        <p:nvGrpSpPr>
          <p:cNvPr id="16" name="组合 15">
            <a:extLst>
              <a:ext uri="{FF2B5EF4-FFF2-40B4-BE49-F238E27FC236}">
                <a16:creationId xmlns:a16="http://schemas.microsoft.com/office/drawing/2014/main" id="{38EA99E7-DF8C-2C52-06DC-7382BDAEC137}"/>
              </a:ext>
            </a:extLst>
          </p:cNvPr>
          <p:cNvGrpSpPr/>
          <p:nvPr userDrawn="1"/>
        </p:nvGrpSpPr>
        <p:grpSpPr>
          <a:xfrm>
            <a:off x="10127082" y="6258999"/>
            <a:ext cx="1767346" cy="512201"/>
            <a:chOff x="12582415" y="4237694"/>
            <a:chExt cx="1767346" cy="512201"/>
          </a:xfrm>
        </p:grpSpPr>
        <p:sp>
          <p:nvSpPr>
            <p:cNvPr id="17" name="任意多边形: 形状 16">
              <a:extLst>
                <a:ext uri="{FF2B5EF4-FFF2-40B4-BE49-F238E27FC236}">
                  <a16:creationId xmlns:a16="http://schemas.microsoft.com/office/drawing/2014/main" id="{0A7EC15A-6B91-0C44-18CF-DC2D43292A08}"/>
                </a:ext>
              </a:extLst>
            </p:cNvPr>
            <p:cNvSpPr/>
            <p:nvPr/>
          </p:nvSpPr>
          <p:spPr>
            <a:xfrm>
              <a:off x="12582415" y="4237694"/>
              <a:ext cx="512101" cy="512201"/>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chemeClr val="bg1"/>
            </a:solidFill>
            <a:ln w="2063"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4EAB2B9A-6E4A-8A5E-83EE-6672D5E7080A}"/>
                </a:ext>
              </a:extLst>
            </p:cNvPr>
            <p:cNvSpPr/>
            <p:nvPr/>
          </p:nvSpPr>
          <p:spPr>
            <a:xfrm>
              <a:off x="12868242" y="4308977"/>
              <a:ext cx="12904" cy="13013"/>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chemeClr val="bg1"/>
            </a:solidFill>
            <a:ln w="2063"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4632F7BF-8019-6CE1-7845-670A15594619}"/>
                </a:ext>
              </a:extLst>
            </p:cNvPr>
            <p:cNvSpPr/>
            <p:nvPr/>
          </p:nvSpPr>
          <p:spPr>
            <a:xfrm>
              <a:off x="12884923" y="4308791"/>
              <a:ext cx="21313" cy="24138"/>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chemeClr val="bg1"/>
            </a:solidFill>
            <a:ln w="2063"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A81E178-BF48-9048-2449-E5C543DFFCD9}"/>
                </a:ext>
              </a:extLst>
            </p:cNvPr>
            <p:cNvSpPr/>
            <p:nvPr/>
          </p:nvSpPr>
          <p:spPr>
            <a:xfrm>
              <a:off x="12904502" y="4322171"/>
              <a:ext cx="15259" cy="17367"/>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chemeClr val="bg1"/>
            </a:solidFill>
            <a:ln w="2063"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5F82374B-05A1-DF8C-EC93-C3B47DEF4F42}"/>
                </a:ext>
              </a:extLst>
            </p:cNvPr>
            <p:cNvSpPr/>
            <p:nvPr/>
          </p:nvSpPr>
          <p:spPr>
            <a:xfrm>
              <a:off x="12918540" y="4328080"/>
              <a:ext cx="17379" cy="19389"/>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chemeClr val="bg1"/>
            </a:solidFill>
            <a:ln w="2063"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F8456E54-8B17-4349-4E75-60D77D8B0DAB}"/>
                </a:ext>
              </a:extLst>
            </p:cNvPr>
            <p:cNvSpPr/>
            <p:nvPr/>
          </p:nvSpPr>
          <p:spPr>
            <a:xfrm>
              <a:off x="12927505" y="4332695"/>
              <a:ext cx="20338" cy="22529"/>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chemeClr val="bg1"/>
            </a:solidFill>
            <a:ln w="2063"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4E9481C8-C892-A12A-7DAE-DF3D51DFC299}"/>
                </a:ext>
              </a:extLst>
            </p:cNvPr>
            <p:cNvSpPr/>
            <p:nvPr/>
          </p:nvSpPr>
          <p:spPr>
            <a:xfrm>
              <a:off x="12939831" y="4337735"/>
              <a:ext cx="15251" cy="18695"/>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chemeClr val="bg1"/>
            </a:solidFill>
            <a:ln w="2063"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4BEA52F5-1B5D-FB31-07FF-9BA5E7F00629}"/>
                </a:ext>
              </a:extLst>
            </p:cNvPr>
            <p:cNvSpPr/>
            <p:nvPr/>
          </p:nvSpPr>
          <p:spPr>
            <a:xfrm>
              <a:off x="12946095" y="4347581"/>
              <a:ext cx="18134" cy="19871"/>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chemeClr val="bg1"/>
            </a:solidFill>
            <a:ln w="2063"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D22D8775-62E8-3437-E9F9-6F6E441DB7EE}"/>
                </a:ext>
              </a:extLst>
            </p:cNvPr>
            <p:cNvSpPr/>
            <p:nvPr/>
          </p:nvSpPr>
          <p:spPr>
            <a:xfrm>
              <a:off x="12956299" y="4361904"/>
              <a:ext cx="22584" cy="19899"/>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chemeClr val="bg1"/>
            </a:solidFill>
            <a:ln w="2063"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014CADE0-00C8-8F4D-0AA1-F933AA060691}"/>
                </a:ext>
              </a:extLst>
            </p:cNvPr>
            <p:cNvSpPr/>
            <p:nvPr/>
          </p:nvSpPr>
          <p:spPr>
            <a:xfrm>
              <a:off x="12974950" y="4376816"/>
              <a:ext cx="18815" cy="15278"/>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chemeClr val="bg1"/>
            </a:solidFill>
            <a:ln w="2063"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8C6728D8-A567-ECC0-5134-CAA3E4464CC8}"/>
                </a:ext>
              </a:extLst>
            </p:cNvPr>
            <p:cNvSpPr/>
            <p:nvPr/>
          </p:nvSpPr>
          <p:spPr>
            <a:xfrm>
              <a:off x="12979668" y="4387334"/>
              <a:ext cx="18148" cy="19142"/>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chemeClr val="bg1"/>
            </a:solidFill>
            <a:ln w="2063"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C09CECFE-6E96-CE14-D9AE-4CE05E783074}"/>
                </a:ext>
              </a:extLst>
            </p:cNvPr>
            <p:cNvSpPr/>
            <p:nvPr/>
          </p:nvSpPr>
          <p:spPr>
            <a:xfrm>
              <a:off x="12989676" y="4404060"/>
              <a:ext cx="15828" cy="15310"/>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chemeClr val="bg1"/>
            </a:solidFill>
            <a:ln w="2063"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6D18B608-77D8-FAE1-1107-518B6BB394F6}"/>
                </a:ext>
              </a:extLst>
            </p:cNvPr>
            <p:cNvSpPr/>
            <p:nvPr/>
          </p:nvSpPr>
          <p:spPr>
            <a:xfrm>
              <a:off x="12996072" y="4417006"/>
              <a:ext cx="19207" cy="13475"/>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chemeClr val="bg1"/>
            </a:solidFill>
            <a:ln w="2063"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B5AF0333-441F-51F0-5962-729B3652F21D}"/>
                </a:ext>
              </a:extLst>
            </p:cNvPr>
            <p:cNvSpPr/>
            <p:nvPr/>
          </p:nvSpPr>
          <p:spPr>
            <a:xfrm>
              <a:off x="12998718" y="4425978"/>
              <a:ext cx="20439" cy="10450"/>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chemeClr val="bg1"/>
            </a:solidFill>
            <a:ln w="2063"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BC9C9BB-7963-2D66-5D52-E772EBC36BCE}"/>
                </a:ext>
              </a:extLst>
            </p:cNvPr>
            <p:cNvSpPr/>
            <p:nvPr/>
          </p:nvSpPr>
          <p:spPr>
            <a:xfrm>
              <a:off x="13001860" y="4434423"/>
              <a:ext cx="19705" cy="12422"/>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chemeClr val="bg1"/>
            </a:solidFill>
            <a:ln w="2063"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8E84B05A-887B-D2D6-D43A-FE586E2D1604}"/>
                </a:ext>
              </a:extLst>
            </p:cNvPr>
            <p:cNvSpPr/>
            <p:nvPr/>
          </p:nvSpPr>
          <p:spPr>
            <a:xfrm>
              <a:off x="13004555" y="4445927"/>
              <a:ext cx="16696" cy="16152"/>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chemeClr val="bg1"/>
            </a:solidFill>
            <a:ln w="2063"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21FC452E-0378-FE28-68DD-2F18F448E72D}"/>
                </a:ext>
              </a:extLst>
            </p:cNvPr>
            <p:cNvSpPr/>
            <p:nvPr/>
          </p:nvSpPr>
          <p:spPr>
            <a:xfrm>
              <a:off x="13007549" y="4462371"/>
              <a:ext cx="20180" cy="10574"/>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chemeClr val="bg1"/>
            </a:solidFill>
            <a:ln w="2063"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91D55372-C6E5-E24A-A1A2-063C9CF82EA8}"/>
                </a:ext>
              </a:extLst>
            </p:cNvPr>
            <p:cNvSpPr/>
            <p:nvPr/>
          </p:nvSpPr>
          <p:spPr>
            <a:xfrm>
              <a:off x="13008690" y="4473627"/>
              <a:ext cx="15477" cy="137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chemeClr val="bg1"/>
            </a:solidFill>
            <a:ln w="2063"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8992F4E6-D497-DC62-069C-184CF811E4FA}"/>
                </a:ext>
              </a:extLst>
            </p:cNvPr>
            <p:cNvSpPr/>
            <p:nvPr/>
          </p:nvSpPr>
          <p:spPr>
            <a:xfrm>
              <a:off x="13008001" y="4505723"/>
              <a:ext cx="15471" cy="15130"/>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chemeClr val="bg1"/>
            </a:solidFill>
            <a:ln w="2063"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697B0B34-F7AB-911F-2C49-4E53010CC0CE}"/>
                </a:ext>
              </a:extLst>
            </p:cNvPr>
            <p:cNvSpPr/>
            <p:nvPr/>
          </p:nvSpPr>
          <p:spPr>
            <a:xfrm>
              <a:off x="13006102" y="4523327"/>
              <a:ext cx="20378" cy="11436"/>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chemeClr val="bg1"/>
            </a:solidFill>
            <a:ln w="2063"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80E4EB0F-189E-6A76-001D-C4E1C217FFEF}"/>
                </a:ext>
              </a:extLst>
            </p:cNvPr>
            <p:cNvSpPr/>
            <p:nvPr/>
          </p:nvSpPr>
          <p:spPr>
            <a:xfrm>
              <a:off x="13000611" y="4543131"/>
              <a:ext cx="22467" cy="16309"/>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chemeClr val="bg1"/>
            </a:solidFill>
            <a:ln w="2063"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6F570E66-7A62-BDAA-7F8A-FA8859BBA0F3}"/>
                </a:ext>
              </a:extLst>
            </p:cNvPr>
            <p:cNvSpPr/>
            <p:nvPr/>
          </p:nvSpPr>
          <p:spPr>
            <a:xfrm>
              <a:off x="12994442" y="4556607"/>
              <a:ext cx="15553" cy="14180"/>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chemeClr val="bg1"/>
            </a:solidFill>
            <a:ln w="2063"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EDB2EE3C-E980-84A3-848C-F8107C35DF1D}"/>
                </a:ext>
              </a:extLst>
            </p:cNvPr>
            <p:cNvSpPr/>
            <p:nvPr/>
          </p:nvSpPr>
          <p:spPr>
            <a:xfrm>
              <a:off x="12987152" y="4571488"/>
              <a:ext cx="15523" cy="14761"/>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chemeClr val="bg1"/>
            </a:solidFill>
            <a:ln w="2063"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9FB774F5-4660-0323-03D4-972D20863947}"/>
                </a:ext>
              </a:extLst>
            </p:cNvPr>
            <p:cNvSpPr/>
            <p:nvPr/>
          </p:nvSpPr>
          <p:spPr>
            <a:xfrm>
              <a:off x="12976350" y="4583634"/>
              <a:ext cx="24361" cy="17631"/>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chemeClr val="bg1"/>
            </a:solidFill>
            <a:ln w="2063"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976950CA-A35B-18D0-9DB7-A65C39578D3F}"/>
                </a:ext>
              </a:extLst>
            </p:cNvPr>
            <p:cNvSpPr/>
            <p:nvPr/>
          </p:nvSpPr>
          <p:spPr>
            <a:xfrm>
              <a:off x="12965604" y="4597781"/>
              <a:ext cx="19823" cy="18067"/>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chemeClr val="bg1"/>
            </a:solidFill>
            <a:ln w="2063"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08872CA3-DFB1-1FC0-8A1E-EA43552F20A7}"/>
                </a:ext>
              </a:extLst>
            </p:cNvPr>
            <p:cNvSpPr/>
            <p:nvPr/>
          </p:nvSpPr>
          <p:spPr>
            <a:xfrm>
              <a:off x="12955641" y="4613011"/>
              <a:ext cx="15524" cy="15563"/>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chemeClr val="bg1"/>
            </a:solidFill>
            <a:ln w="2063"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AC1AAA65-6AF8-BB67-CCE3-FC3E8E9D9692}"/>
                </a:ext>
              </a:extLst>
            </p:cNvPr>
            <p:cNvSpPr/>
            <p:nvPr/>
          </p:nvSpPr>
          <p:spPr>
            <a:xfrm>
              <a:off x="12947529" y="4622816"/>
              <a:ext cx="16181" cy="1798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chemeClr val="bg1"/>
            </a:solidFill>
            <a:ln w="2063"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ACB8DE9C-0765-75B8-BCFF-E460527DBFAD}"/>
                </a:ext>
              </a:extLst>
            </p:cNvPr>
            <p:cNvSpPr/>
            <p:nvPr/>
          </p:nvSpPr>
          <p:spPr>
            <a:xfrm>
              <a:off x="12935882" y="4629919"/>
              <a:ext cx="15421" cy="1564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chemeClr val="bg1"/>
            </a:solidFill>
            <a:ln w="2063"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F5E283F9-8128-0F6C-56EF-09E617847205}"/>
                </a:ext>
              </a:extLst>
            </p:cNvPr>
            <p:cNvSpPr/>
            <p:nvPr/>
          </p:nvSpPr>
          <p:spPr>
            <a:xfrm>
              <a:off x="12918034" y="4634451"/>
              <a:ext cx="18495" cy="22998"/>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chemeClr val="bg1"/>
            </a:solidFill>
            <a:ln w="2063"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F90F506D-E2A6-CD4E-92DA-E4F3D16FDA4A}"/>
                </a:ext>
              </a:extLst>
            </p:cNvPr>
            <p:cNvSpPr/>
            <p:nvPr/>
          </p:nvSpPr>
          <p:spPr>
            <a:xfrm>
              <a:off x="12908193" y="4640962"/>
              <a:ext cx="15233" cy="24407"/>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chemeClr val="bg1"/>
            </a:solidFill>
            <a:ln w="2063"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B084EC32-2E8A-3EB6-0842-FE170E14F180}"/>
                </a:ext>
              </a:extLst>
            </p:cNvPr>
            <p:cNvSpPr/>
            <p:nvPr/>
          </p:nvSpPr>
          <p:spPr>
            <a:xfrm>
              <a:off x="12890265" y="4658973"/>
              <a:ext cx="12913" cy="1303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chemeClr val="bg1"/>
            </a:solidFill>
            <a:ln w="2063"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DF4F6CF9-0C8A-D555-CFAE-0230D7104182}"/>
                </a:ext>
              </a:extLst>
            </p:cNvPr>
            <p:cNvSpPr/>
            <p:nvPr/>
          </p:nvSpPr>
          <p:spPr>
            <a:xfrm>
              <a:off x="12767330" y="4425071"/>
              <a:ext cx="69935" cy="137371"/>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chemeClr val="bg1"/>
            </a:solidFill>
            <a:ln w="2063"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9242F9A5-E429-F40A-786D-5F1D3879C094}"/>
                </a:ext>
              </a:extLst>
            </p:cNvPr>
            <p:cNvSpPr/>
            <p:nvPr/>
          </p:nvSpPr>
          <p:spPr>
            <a:xfrm>
              <a:off x="12840683" y="4387715"/>
              <a:ext cx="56544" cy="174917"/>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chemeClr val="bg1"/>
            </a:solidFill>
            <a:ln w="2063"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D309A8ED-0F41-4806-8725-8DE871D832BD}"/>
                </a:ext>
              </a:extLst>
            </p:cNvPr>
            <p:cNvSpPr/>
            <p:nvPr/>
          </p:nvSpPr>
          <p:spPr>
            <a:xfrm>
              <a:off x="12723313" y="4372990"/>
              <a:ext cx="225482" cy="71929"/>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chemeClr val="bg1"/>
            </a:solidFill>
            <a:ln w="4012" cap="flat">
              <a:solidFill>
                <a:srgbClr val="FFFFFF"/>
              </a:solid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71C821DB-0856-FF47-CE79-94A3AD7F40E6}"/>
                </a:ext>
              </a:extLst>
            </p:cNvPr>
            <p:cNvSpPr/>
            <p:nvPr/>
          </p:nvSpPr>
          <p:spPr>
            <a:xfrm>
              <a:off x="12761940" y="4573548"/>
              <a:ext cx="23009" cy="38593"/>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chemeClr val="bg1"/>
            </a:solidFill>
            <a:ln w="2063"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7EC565F9-22EB-D08E-2463-DE222BFB6127}"/>
                </a:ext>
              </a:extLst>
            </p:cNvPr>
            <p:cNvSpPr/>
            <p:nvPr/>
          </p:nvSpPr>
          <p:spPr>
            <a:xfrm>
              <a:off x="12791971" y="4578236"/>
              <a:ext cx="16307" cy="29761"/>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chemeClr val="bg1"/>
            </a:solidFill>
            <a:ln w="2063"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C0661879-FA1F-4733-C2A8-98D5B378E248}"/>
                </a:ext>
              </a:extLst>
            </p:cNvPr>
            <p:cNvSpPr/>
            <p:nvPr/>
          </p:nvSpPr>
          <p:spPr>
            <a:xfrm>
              <a:off x="12812568" y="4586456"/>
              <a:ext cx="20633" cy="17647"/>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chemeClr val="bg1"/>
            </a:solidFill>
            <a:ln w="2063"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CFAAA7F4-BDFF-C5A9-1176-C605D6CAF15C}"/>
                </a:ext>
              </a:extLst>
            </p:cNvPr>
            <p:cNvSpPr/>
            <p:nvPr/>
          </p:nvSpPr>
          <p:spPr>
            <a:xfrm>
              <a:off x="12838175" y="4578805"/>
              <a:ext cx="25951" cy="30783"/>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chemeClr val="bg1"/>
            </a:solidFill>
            <a:ln w="2063"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15D1EF5C-C994-C96C-64FB-D16B18F9B042}"/>
                </a:ext>
              </a:extLst>
            </p:cNvPr>
            <p:cNvSpPr/>
            <p:nvPr/>
          </p:nvSpPr>
          <p:spPr>
            <a:xfrm>
              <a:off x="12866783" y="4581837"/>
              <a:ext cx="19518" cy="2592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chemeClr val="bg1"/>
            </a:solidFill>
            <a:ln w="2063" cap="flat">
              <a:no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70F3E261-B7E6-31FF-DD8D-275BB11D7F29}"/>
                </a:ext>
              </a:extLst>
            </p:cNvPr>
            <p:cNvSpPr/>
            <p:nvPr/>
          </p:nvSpPr>
          <p:spPr>
            <a:xfrm>
              <a:off x="12888752" y="4580316"/>
              <a:ext cx="26611" cy="27268"/>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chemeClr val="bg1"/>
            </a:solidFill>
            <a:ln w="2063" cap="flat">
              <a:no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5D0A9A09-28BA-56AE-93C3-E910F1AA26A3}"/>
                </a:ext>
              </a:extLst>
            </p:cNvPr>
            <p:cNvSpPr/>
            <p:nvPr/>
          </p:nvSpPr>
          <p:spPr>
            <a:xfrm>
              <a:off x="13223353" y="4306392"/>
              <a:ext cx="168780" cy="282798"/>
            </a:xfrm>
            <a:custGeom>
              <a:avLst/>
              <a:gdLst>
                <a:gd name="connsiteX0" fmla="*/ 604335 w 604677"/>
                <a:gd name="connsiteY0" fmla="*/ 301176 h 1013161"/>
                <a:gd name="connsiteX1" fmla="*/ 547487 w 604677"/>
                <a:gd name="connsiteY1" fmla="*/ 264538 h 1013161"/>
                <a:gd name="connsiteX2" fmla="*/ 379873 w 604677"/>
                <a:gd name="connsiteY2" fmla="*/ 370721 h 1013161"/>
                <a:gd name="connsiteX3" fmla="*/ 290109 w 604677"/>
                <a:gd name="connsiteY3" fmla="*/ 457482 h 1013161"/>
                <a:gd name="connsiteX4" fmla="*/ 273651 w 604677"/>
                <a:gd name="connsiteY4" fmla="*/ 458966 h 1013161"/>
                <a:gd name="connsiteX5" fmla="*/ 318770 w 604677"/>
                <a:gd name="connsiteY5" fmla="*/ 361853 h 1013161"/>
                <a:gd name="connsiteX6" fmla="*/ 349972 w 604677"/>
                <a:gd name="connsiteY6" fmla="*/ 285606 h 1013161"/>
                <a:gd name="connsiteX7" fmla="*/ 394865 w 604677"/>
                <a:gd name="connsiteY7" fmla="*/ 249730 h 1013161"/>
                <a:gd name="connsiteX8" fmla="*/ 448740 w 604677"/>
                <a:gd name="connsiteY8" fmla="*/ 198845 h 1013161"/>
                <a:gd name="connsiteX9" fmla="*/ 442710 w 604677"/>
                <a:gd name="connsiteY9" fmla="*/ 176412 h 1013161"/>
                <a:gd name="connsiteX10" fmla="*/ 388876 w 604677"/>
                <a:gd name="connsiteY10" fmla="*/ 165980 h 1013161"/>
                <a:gd name="connsiteX11" fmla="*/ 397859 w 604677"/>
                <a:gd name="connsiteY11" fmla="*/ 118065 h 1013161"/>
                <a:gd name="connsiteX12" fmla="*/ 387348 w 604677"/>
                <a:gd name="connsiteY12" fmla="*/ 55262 h 1013161"/>
                <a:gd name="connsiteX13" fmla="*/ 330499 w 604677"/>
                <a:gd name="connsiteY13" fmla="*/ 7426 h 1013161"/>
                <a:gd name="connsiteX14" fmla="*/ 278317 w 604677"/>
                <a:gd name="connsiteY14" fmla="*/ 28375 h 1013161"/>
                <a:gd name="connsiteX15" fmla="*/ 249883 w 604677"/>
                <a:gd name="connsiteY15" fmla="*/ 152495 h 1013161"/>
                <a:gd name="connsiteX16" fmla="*/ 230266 w 604677"/>
                <a:gd name="connsiteY16" fmla="*/ 300534 h 1013161"/>
                <a:gd name="connsiteX17" fmla="*/ 97096 w 604677"/>
                <a:gd name="connsiteY17" fmla="*/ 405233 h 1013161"/>
                <a:gd name="connsiteX18" fmla="*/ 2830 w 604677"/>
                <a:gd name="connsiteY18" fmla="*/ 417271 h 1013161"/>
                <a:gd name="connsiteX19" fmla="*/ 97096 w 604677"/>
                <a:gd name="connsiteY19" fmla="*/ 521969 h 1013161"/>
                <a:gd name="connsiteX20" fmla="*/ 188388 w 604677"/>
                <a:gd name="connsiteY20" fmla="*/ 471126 h 1013161"/>
                <a:gd name="connsiteX21" fmla="*/ 189875 w 604677"/>
                <a:gd name="connsiteY21" fmla="*/ 536897 h 1013161"/>
                <a:gd name="connsiteX22" fmla="*/ 139737 w 604677"/>
                <a:gd name="connsiteY22" fmla="*/ 595246 h 1013161"/>
                <a:gd name="connsiteX23" fmla="*/ 61929 w 604677"/>
                <a:gd name="connsiteY23" fmla="*/ 650585 h 1013161"/>
                <a:gd name="connsiteX24" fmla="*/ 131498 w 604677"/>
                <a:gd name="connsiteY24" fmla="*/ 638545 h 1013161"/>
                <a:gd name="connsiteX25" fmla="*/ 184609 w 604677"/>
                <a:gd name="connsiteY25" fmla="*/ 698339 h 1013161"/>
                <a:gd name="connsiteX26" fmla="*/ 204681 w 604677"/>
                <a:gd name="connsiteY26" fmla="*/ 687905 h 1013161"/>
                <a:gd name="connsiteX27" fmla="*/ 236068 w 604677"/>
                <a:gd name="connsiteY27" fmla="*/ 572732 h 1013161"/>
                <a:gd name="connsiteX28" fmla="*/ 280961 w 604677"/>
                <a:gd name="connsiteY28" fmla="*/ 531601 h 1013161"/>
                <a:gd name="connsiteX29" fmla="*/ 300433 w 604677"/>
                <a:gd name="connsiteY29" fmla="*/ 546570 h 1013161"/>
                <a:gd name="connsiteX30" fmla="*/ 297418 w 604677"/>
                <a:gd name="connsiteY30" fmla="*/ 571971 h 1013161"/>
                <a:gd name="connsiteX31" fmla="*/ 254777 w 604677"/>
                <a:gd name="connsiteY31" fmla="*/ 667719 h 1013161"/>
                <a:gd name="connsiteX32" fmla="*/ 353544 w 604677"/>
                <a:gd name="connsiteY32" fmla="*/ 560011 h 1013161"/>
                <a:gd name="connsiteX33" fmla="*/ 349807 w 604677"/>
                <a:gd name="connsiteY33" fmla="*/ 512900 h 1013161"/>
                <a:gd name="connsiteX34" fmla="*/ 304935 w 604677"/>
                <a:gd name="connsiteY34" fmla="*/ 511416 h 1013161"/>
                <a:gd name="connsiteX35" fmla="*/ 303407 w 604677"/>
                <a:gd name="connsiteY35" fmla="*/ 491992 h 1013161"/>
                <a:gd name="connsiteX36" fmla="*/ 473375 w 604677"/>
                <a:gd name="connsiteY36" fmla="*/ 318432 h 1013161"/>
                <a:gd name="connsiteX37" fmla="*/ 484340 w 604677"/>
                <a:gd name="connsiteY37" fmla="*/ 306392 h 1013161"/>
                <a:gd name="connsiteX38" fmla="*/ 521881 w 604677"/>
                <a:gd name="connsiteY38" fmla="*/ 316867 h 1013161"/>
                <a:gd name="connsiteX39" fmla="*/ 487479 w 604677"/>
                <a:gd name="connsiteY39" fmla="*/ 602510 h 1013161"/>
                <a:gd name="connsiteX40" fmla="*/ 491216 w 604677"/>
                <a:gd name="connsiteY40" fmla="*/ 900914 h 1013161"/>
                <a:gd name="connsiteX41" fmla="*/ 426128 w 604677"/>
                <a:gd name="connsiteY41" fmla="*/ 911348 h 1013161"/>
                <a:gd name="connsiteX42" fmla="*/ 328083 w 604677"/>
                <a:gd name="connsiteY42" fmla="*/ 852316 h 1013161"/>
                <a:gd name="connsiteX43" fmla="*/ 480644 w 604677"/>
                <a:gd name="connsiteY43" fmla="*/ 983902 h 1013161"/>
                <a:gd name="connsiteX44" fmla="*/ 532268 w 604677"/>
                <a:gd name="connsiteY44" fmla="*/ 995940 h 1013161"/>
                <a:gd name="connsiteX45" fmla="*/ 571172 w 604677"/>
                <a:gd name="connsiteY45" fmla="*/ 948787 h 1013161"/>
                <a:gd name="connsiteX46" fmla="*/ 574909 w 604677"/>
                <a:gd name="connsiteY46" fmla="*/ 817204 h 1013161"/>
                <a:gd name="connsiteX47" fmla="*/ 580134 w 604677"/>
                <a:gd name="connsiteY47" fmla="*/ 656404 h 1013161"/>
                <a:gd name="connsiteX48" fmla="*/ 589116 w 604677"/>
                <a:gd name="connsiteY48" fmla="*/ 441790 h 1013161"/>
                <a:gd name="connsiteX49" fmla="*/ 604335 w 604677"/>
                <a:gd name="connsiteY49" fmla="*/ 301176 h 1013161"/>
                <a:gd name="connsiteX50" fmla="*/ 4316 w 604677"/>
                <a:gd name="connsiteY50" fmla="*/ 939237 h 1013161"/>
                <a:gd name="connsiteX51" fmla="*/ 52203 w 604677"/>
                <a:gd name="connsiteY51" fmla="*/ 1014039 h 1013161"/>
                <a:gd name="connsiteX52" fmla="*/ 106078 w 604677"/>
                <a:gd name="connsiteY52" fmla="*/ 957176 h 1013161"/>
                <a:gd name="connsiteX53" fmla="*/ 8818 w 604677"/>
                <a:gd name="connsiteY53" fmla="*/ 747779 h 1013161"/>
                <a:gd name="connsiteX54" fmla="*/ 4316 w 604677"/>
                <a:gd name="connsiteY54" fmla="*/ 939078 h 1013161"/>
                <a:gd name="connsiteX55" fmla="*/ 297377 w 604677"/>
                <a:gd name="connsiteY55" fmla="*/ 763148 h 1013161"/>
                <a:gd name="connsiteX56" fmla="*/ 260724 w 604677"/>
                <a:gd name="connsiteY56" fmla="*/ 803279 h 1013161"/>
                <a:gd name="connsiteX57" fmla="*/ 252691 w 604677"/>
                <a:gd name="connsiteY57" fmla="*/ 774144 h 1013161"/>
                <a:gd name="connsiteX58" fmla="*/ 290831 w 604677"/>
                <a:gd name="connsiteY58" fmla="*/ 735619 h 1013161"/>
                <a:gd name="connsiteX59" fmla="*/ 249036 w 604677"/>
                <a:gd name="connsiteY59" fmla="*/ 707128 h 1013161"/>
                <a:gd name="connsiteX60" fmla="*/ 200303 w 604677"/>
                <a:gd name="connsiteY60" fmla="*/ 756165 h 1013161"/>
                <a:gd name="connsiteX61" fmla="*/ 169638 w 604677"/>
                <a:gd name="connsiteY61" fmla="*/ 786262 h 1013161"/>
                <a:gd name="connsiteX62" fmla="*/ 183845 w 604677"/>
                <a:gd name="connsiteY62" fmla="*/ 792442 h 1013161"/>
                <a:gd name="connsiteX63" fmla="*/ 211185 w 604677"/>
                <a:gd name="connsiteY63" fmla="*/ 792845 h 1013161"/>
                <a:gd name="connsiteX64" fmla="*/ 211557 w 604677"/>
                <a:gd name="connsiteY64" fmla="*/ 849268 h 1013161"/>
                <a:gd name="connsiteX65" fmla="*/ 178270 w 604677"/>
                <a:gd name="connsiteY65" fmla="*/ 882574 h 1013161"/>
                <a:gd name="connsiteX66" fmla="*/ 208377 w 604677"/>
                <a:gd name="connsiteY66" fmla="*/ 899028 h 1013161"/>
                <a:gd name="connsiteX67" fmla="*/ 213643 w 604677"/>
                <a:gd name="connsiteY67" fmla="*/ 904766 h 1013161"/>
                <a:gd name="connsiteX68" fmla="*/ 221675 w 604677"/>
                <a:gd name="connsiteY68" fmla="*/ 975314 h 1013161"/>
                <a:gd name="connsiteX69" fmla="*/ 293640 w 604677"/>
                <a:gd name="connsiteY69" fmla="*/ 957938 h 1013161"/>
                <a:gd name="connsiteX70" fmla="*/ 276996 w 604677"/>
                <a:gd name="connsiteY70" fmla="*/ 852678 h 1013161"/>
                <a:gd name="connsiteX71" fmla="*/ 289345 w 604677"/>
                <a:gd name="connsiteY71" fmla="*/ 834338 h 1013161"/>
                <a:gd name="connsiteX72" fmla="*/ 309953 w 604677"/>
                <a:gd name="connsiteY72" fmla="*/ 813752 h 1013161"/>
                <a:gd name="connsiteX73" fmla="*/ 297212 w 604677"/>
                <a:gd name="connsiteY73" fmla="*/ 762987 h 10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4677" h="1013161">
                  <a:moveTo>
                    <a:pt x="604335" y="301176"/>
                  </a:moveTo>
                  <a:cubicBezTo>
                    <a:pt x="599235" y="285887"/>
                    <a:pt x="583376" y="263054"/>
                    <a:pt x="547487" y="264538"/>
                  </a:cubicBezTo>
                  <a:cubicBezTo>
                    <a:pt x="511598" y="266022"/>
                    <a:pt x="426293" y="330350"/>
                    <a:pt x="379873" y="370721"/>
                  </a:cubicBezTo>
                  <a:cubicBezTo>
                    <a:pt x="354308" y="393034"/>
                    <a:pt x="312431" y="438420"/>
                    <a:pt x="290109" y="457482"/>
                  </a:cubicBezTo>
                  <a:cubicBezTo>
                    <a:pt x="283604" y="463059"/>
                    <a:pt x="274931" y="465026"/>
                    <a:pt x="273651" y="458966"/>
                  </a:cubicBezTo>
                  <a:cubicBezTo>
                    <a:pt x="272804" y="454953"/>
                    <a:pt x="298472" y="407920"/>
                    <a:pt x="318770" y="361853"/>
                  </a:cubicBezTo>
                  <a:cubicBezTo>
                    <a:pt x="331945" y="331995"/>
                    <a:pt x="337603" y="302540"/>
                    <a:pt x="349972" y="285606"/>
                  </a:cubicBezTo>
                  <a:cubicBezTo>
                    <a:pt x="361164" y="270156"/>
                    <a:pt x="376507" y="263293"/>
                    <a:pt x="394865" y="249730"/>
                  </a:cubicBezTo>
                  <a:cubicBezTo>
                    <a:pt x="414626" y="234794"/>
                    <a:pt x="432695" y="217730"/>
                    <a:pt x="448740" y="198845"/>
                  </a:cubicBezTo>
                  <a:cubicBezTo>
                    <a:pt x="451713" y="195113"/>
                    <a:pt x="457681" y="180908"/>
                    <a:pt x="442710" y="176412"/>
                  </a:cubicBezTo>
                  <a:cubicBezTo>
                    <a:pt x="427739" y="171918"/>
                    <a:pt x="391850" y="179423"/>
                    <a:pt x="388876" y="165980"/>
                  </a:cubicBezTo>
                  <a:cubicBezTo>
                    <a:pt x="385903" y="152536"/>
                    <a:pt x="396351" y="133032"/>
                    <a:pt x="397859" y="118065"/>
                  </a:cubicBezTo>
                  <a:cubicBezTo>
                    <a:pt x="399387" y="103096"/>
                    <a:pt x="402319" y="79179"/>
                    <a:pt x="387348" y="55262"/>
                  </a:cubicBezTo>
                  <a:cubicBezTo>
                    <a:pt x="373843" y="33789"/>
                    <a:pt x="353978" y="17065"/>
                    <a:pt x="330499" y="7426"/>
                  </a:cubicBezTo>
                  <a:cubicBezTo>
                    <a:pt x="299112" y="-6057"/>
                    <a:pt x="288622" y="1448"/>
                    <a:pt x="278317" y="28375"/>
                  </a:cubicBezTo>
                  <a:cubicBezTo>
                    <a:pt x="263099" y="67420"/>
                    <a:pt x="251370" y="136042"/>
                    <a:pt x="249883" y="152495"/>
                  </a:cubicBezTo>
                  <a:cubicBezTo>
                    <a:pt x="248396" y="168948"/>
                    <a:pt x="242222" y="276456"/>
                    <a:pt x="230266" y="300534"/>
                  </a:cubicBezTo>
                  <a:cubicBezTo>
                    <a:pt x="202595" y="355832"/>
                    <a:pt x="126996" y="396243"/>
                    <a:pt x="97096" y="405233"/>
                  </a:cubicBezTo>
                  <a:cubicBezTo>
                    <a:pt x="67174" y="414222"/>
                    <a:pt x="49188" y="418676"/>
                    <a:pt x="2830" y="417271"/>
                  </a:cubicBezTo>
                  <a:cubicBezTo>
                    <a:pt x="4316" y="432198"/>
                    <a:pt x="34217" y="518037"/>
                    <a:pt x="97096" y="521969"/>
                  </a:cubicBezTo>
                  <a:cubicBezTo>
                    <a:pt x="144982" y="524940"/>
                    <a:pt x="171889" y="471126"/>
                    <a:pt x="188388" y="471126"/>
                  </a:cubicBezTo>
                  <a:cubicBezTo>
                    <a:pt x="204887" y="471126"/>
                    <a:pt x="196731" y="511735"/>
                    <a:pt x="189875" y="536897"/>
                  </a:cubicBezTo>
                  <a:cubicBezTo>
                    <a:pt x="185373" y="553392"/>
                    <a:pt x="169803" y="571329"/>
                    <a:pt x="139737" y="595246"/>
                  </a:cubicBezTo>
                  <a:cubicBezTo>
                    <a:pt x="117291" y="613183"/>
                    <a:pt x="51934" y="633932"/>
                    <a:pt x="61929" y="650585"/>
                  </a:cubicBezTo>
                  <a:cubicBezTo>
                    <a:pt x="70912" y="665554"/>
                    <a:pt x="101597" y="658811"/>
                    <a:pt x="131498" y="638545"/>
                  </a:cubicBezTo>
                  <a:cubicBezTo>
                    <a:pt x="145106" y="629356"/>
                    <a:pt x="175668" y="696855"/>
                    <a:pt x="184609" y="698339"/>
                  </a:cubicBezTo>
                  <a:cubicBezTo>
                    <a:pt x="193571" y="699825"/>
                    <a:pt x="201831" y="699864"/>
                    <a:pt x="204681" y="687905"/>
                  </a:cubicBezTo>
                  <a:cubicBezTo>
                    <a:pt x="207530" y="675947"/>
                    <a:pt x="227333" y="595246"/>
                    <a:pt x="236068" y="572732"/>
                  </a:cubicBezTo>
                  <a:cubicBezTo>
                    <a:pt x="241334" y="559250"/>
                    <a:pt x="255541" y="533085"/>
                    <a:pt x="280961" y="531601"/>
                  </a:cubicBezTo>
                  <a:cubicBezTo>
                    <a:pt x="293288" y="530878"/>
                    <a:pt x="300433" y="540590"/>
                    <a:pt x="300433" y="546570"/>
                  </a:cubicBezTo>
                  <a:cubicBezTo>
                    <a:pt x="301383" y="555156"/>
                    <a:pt x="300351" y="563844"/>
                    <a:pt x="297418" y="571971"/>
                  </a:cubicBezTo>
                  <a:cubicBezTo>
                    <a:pt x="280961" y="613866"/>
                    <a:pt x="264544" y="655762"/>
                    <a:pt x="254777" y="667719"/>
                  </a:cubicBezTo>
                  <a:cubicBezTo>
                    <a:pt x="266836" y="677431"/>
                    <a:pt x="346007" y="567838"/>
                    <a:pt x="353544" y="560011"/>
                  </a:cubicBezTo>
                  <a:cubicBezTo>
                    <a:pt x="374504" y="538342"/>
                    <a:pt x="360297" y="514425"/>
                    <a:pt x="349807" y="512900"/>
                  </a:cubicBezTo>
                  <a:cubicBezTo>
                    <a:pt x="339337" y="511374"/>
                    <a:pt x="316891" y="512900"/>
                    <a:pt x="304935" y="511416"/>
                  </a:cubicBezTo>
                  <a:cubicBezTo>
                    <a:pt x="292958" y="509929"/>
                    <a:pt x="294445" y="505436"/>
                    <a:pt x="303407" y="491992"/>
                  </a:cubicBezTo>
                  <a:cubicBezTo>
                    <a:pt x="311791" y="479393"/>
                    <a:pt x="401431" y="402223"/>
                    <a:pt x="473375" y="318432"/>
                  </a:cubicBezTo>
                  <a:cubicBezTo>
                    <a:pt x="476658" y="314097"/>
                    <a:pt x="480334" y="310068"/>
                    <a:pt x="484340" y="306392"/>
                  </a:cubicBezTo>
                  <a:cubicBezTo>
                    <a:pt x="492042" y="300334"/>
                    <a:pt x="521881" y="295919"/>
                    <a:pt x="521881" y="316867"/>
                  </a:cubicBezTo>
                  <a:cubicBezTo>
                    <a:pt x="521881" y="337814"/>
                    <a:pt x="485950" y="439503"/>
                    <a:pt x="487479" y="602510"/>
                  </a:cubicBezTo>
                  <a:cubicBezTo>
                    <a:pt x="487747" y="635938"/>
                    <a:pt x="485476" y="791800"/>
                    <a:pt x="491216" y="900914"/>
                  </a:cubicBezTo>
                  <a:cubicBezTo>
                    <a:pt x="492682" y="929325"/>
                    <a:pt x="451631" y="926196"/>
                    <a:pt x="426128" y="911348"/>
                  </a:cubicBezTo>
                  <a:cubicBezTo>
                    <a:pt x="379728" y="884461"/>
                    <a:pt x="347556" y="867205"/>
                    <a:pt x="328083" y="852316"/>
                  </a:cubicBezTo>
                  <a:cubicBezTo>
                    <a:pt x="344562" y="892686"/>
                    <a:pt x="390198" y="927841"/>
                    <a:pt x="480644" y="983902"/>
                  </a:cubicBezTo>
                  <a:cubicBezTo>
                    <a:pt x="494851" y="992731"/>
                    <a:pt x="523285" y="998869"/>
                    <a:pt x="532268" y="995940"/>
                  </a:cubicBezTo>
                  <a:cubicBezTo>
                    <a:pt x="541271" y="993011"/>
                    <a:pt x="566691" y="984705"/>
                    <a:pt x="571172" y="948787"/>
                  </a:cubicBezTo>
                  <a:cubicBezTo>
                    <a:pt x="573381" y="931131"/>
                    <a:pt x="573588" y="875633"/>
                    <a:pt x="574909" y="817204"/>
                  </a:cubicBezTo>
                  <a:cubicBezTo>
                    <a:pt x="576231" y="757009"/>
                    <a:pt x="580134" y="691317"/>
                    <a:pt x="580134" y="656404"/>
                  </a:cubicBezTo>
                  <a:cubicBezTo>
                    <a:pt x="580134" y="587621"/>
                    <a:pt x="588476" y="450738"/>
                    <a:pt x="589116" y="441790"/>
                  </a:cubicBezTo>
                  <a:cubicBezTo>
                    <a:pt x="596117" y="351297"/>
                    <a:pt x="608837" y="314659"/>
                    <a:pt x="604335" y="301176"/>
                  </a:cubicBezTo>
                  <a:close/>
                  <a:moveTo>
                    <a:pt x="4316" y="939237"/>
                  </a:moveTo>
                  <a:cubicBezTo>
                    <a:pt x="8611" y="970498"/>
                    <a:pt x="25276" y="1014039"/>
                    <a:pt x="52203" y="1014039"/>
                  </a:cubicBezTo>
                  <a:cubicBezTo>
                    <a:pt x="74690" y="1014039"/>
                    <a:pt x="107565" y="987112"/>
                    <a:pt x="106078" y="957176"/>
                  </a:cubicBezTo>
                  <a:cubicBezTo>
                    <a:pt x="102547" y="886989"/>
                    <a:pt x="56705" y="804682"/>
                    <a:pt x="8818" y="747779"/>
                  </a:cubicBezTo>
                  <a:cubicBezTo>
                    <a:pt x="8818" y="747618"/>
                    <a:pt x="-6153" y="862790"/>
                    <a:pt x="4316" y="939078"/>
                  </a:cubicBezTo>
                  <a:close/>
                  <a:moveTo>
                    <a:pt x="297377" y="763148"/>
                  </a:moveTo>
                  <a:cubicBezTo>
                    <a:pt x="287259" y="764993"/>
                    <a:pt x="273052" y="785181"/>
                    <a:pt x="260724" y="803279"/>
                  </a:cubicBezTo>
                  <a:cubicBezTo>
                    <a:pt x="251370" y="816923"/>
                    <a:pt x="245237" y="784819"/>
                    <a:pt x="252691" y="774144"/>
                  </a:cubicBezTo>
                  <a:cubicBezTo>
                    <a:pt x="260166" y="763470"/>
                    <a:pt x="280114" y="761103"/>
                    <a:pt x="290831" y="735619"/>
                  </a:cubicBezTo>
                  <a:cubicBezTo>
                    <a:pt x="306897" y="697497"/>
                    <a:pt x="274786" y="689630"/>
                    <a:pt x="249036" y="707128"/>
                  </a:cubicBezTo>
                  <a:cubicBezTo>
                    <a:pt x="229460" y="720450"/>
                    <a:pt x="215480" y="738267"/>
                    <a:pt x="200303" y="756165"/>
                  </a:cubicBezTo>
                  <a:cubicBezTo>
                    <a:pt x="189875" y="768525"/>
                    <a:pt x="168192" y="778679"/>
                    <a:pt x="169638" y="786262"/>
                  </a:cubicBezTo>
                  <a:cubicBezTo>
                    <a:pt x="170485" y="790277"/>
                    <a:pt x="178992" y="791319"/>
                    <a:pt x="183845" y="792442"/>
                  </a:cubicBezTo>
                  <a:cubicBezTo>
                    <a:pt x="196896" y="795454"/>
                    <a:pt x="210421" y="787949"/>
                    <a:pt x="211185" y="792845"/>
                  </a:cubicBezTo>
                  <a:cubicBezTo>
                    <a:pt x="213044" y="804883"/>
                    <a:pt x="216451" y="837789"/>
                    <a:pt x="211557" y="849268"/>
                  </a:cubicBezTo>
                  <a:cubicBezTo>
                    <a:pt x="207055" y="859780"/>
                    <a:pt x="178270" y="863112"/>
                    <a:pt x="178270" y="882574"/>
                  </a:cubicBezTo>
                  <a:cubicBezTo>
                    <a:pt x="178270" y="896018"/>
                    <a:pt x="200860" y="894612"/>
                    <a:pt x="208377" y="899028"/>
                  </a:cubicBezTo>
                  <a:cubicBezTo>
                    <a:pt x="210545" y="900311"/>
                    <a:pt x="213147" y="901998"/>
                    <a:pt x="213643" y="904766"/>
                  </a:cubicBezTo>
                  <a:cubicBezTo>
                    <a:pt x="216203" y="919774"/>
                    <a:pt x="221262" y="961831"/>
                    <a:pt x="221675" y="975314"/>
                  </a:cubicBezTo>
                  <a:cubicBezTo>
                    <a:pt x="224628" y="1005010"/>
                    <a:pt x="289923" y="985025"/>
                    <a:pt x="293640" y="957938"/>
                  </a:cubicBezTo>
                  <a:cubicBezTo>
                    <a:pt x="297666" y="928724"/>
                    <a:pt x="287465" y="885704"/>
                    <a:pt x="276996" y="852678"/>
                  </a:cubicBezTo>
                  <a:cubicBezTo>
                    <a:pt x="274497" y="844652"/>
                    <a:pt x="281002" y="841281"/>
                    <a:pt x="289345" y="834338"/>
                  </a:cubicBezTo>
                  <a:cubicBezTo>
                    <a:pt x="296923" y="828226"/>
                    <a:pt x="303841" y="821328"/>
                    <a:pt x="309953" y="813752"/>
                  </a:cubicBezTo>
                  <a:cubicBezTo>
                    <a:pt x="323231" y="795252"/>
                    <a:pt x="314558" y="759738"/>
                    <a:pt x="297212" y="762987"/>
                  </a:cubicBezTo>
                  <a:close/>
                </a:path>
              </a:pathLst>
            </a:custGeom>
            <a:solidFill>
              <a:schemeClr val="bg1"/>
            </a:solidFill>
            <a:ln w="2063"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74B2126F-E8F1-EABE-8557-4B8859D2C2DA}"/>
                </a:ext>
              </a:extLst>
            </p:cNvPr>
            <p:cNvSpPr/>
            <p:nvPr/>
          </p:nvSpPr>
          <p:spPr>
            <a:xfrm>
              <a:off x="13443203" y="4340786"/>
              <a:ext cx="119868" cy="217858"/>
            </a:xfrm>
            <a:custGeom>
              <a:avLst/>
              <a:gdLst>
                <a:gd name="connsiteX0" fmla="*/ 261075 w 429441"/>
                <a:gd name="connsiteY0" fmla="*/ 62059 h 780506"/>
                <a:gd name="connsiteX1" fmla="*/ 285153 w 429441"/>
                <a:gd name="connsiteY1" fmla="*/ 86137 h 780506"/>
                <a:gd name="connsiteX2" fmla="*/ 285875 w 429441"/>
                <a:gd name="connsiteY2" fmla="*/ 117559 h 780506"/>
                <a:gd name="connsiteX3" fmla="*/ 270182 w 429441"/>
                <a:gd name="connsiteY3" fmla="*/ 154198 h 780506"/>
                <a:gd name="connsiteX4" fmla="*/ 360669 w 429441"/>
                <a:gd name="connsiteY4" fmla="*/ 107084 h 780506"/>
                <a:gd name="connsiteX5" fmla="*/ 375846 w 429441"/>
                <a:gd name="connsiteY5" fmla="*/ 85014 h 780506"/>
                <a:gd name="connsiteX6" fmla="*/ 347226 w 429441"/>
                <a:gd name="connsiteY6" fmla="*/ 40549 h 780506"/>
                <a:gd name="connsiteX7" fmla="*/ 290377 w 429441"/>
                <a:gd name="connsiteY7" fmla="*/ 4633 h 780506"/>
                <a:gd name="connsiteX8" fmla="*/ 251473 w 429441"/>
                <a:gd name="connsiteY8" fmla="*/ 1624 h 780506"/>
                <a:gd name="connsiteX9" fmla="*/ 232000 w 429441"/>
                <a:gd name="connsiteY9" fmla="*/ 12097 h 780506"/>
                <a:gd name="connsiteX10" fmla="*/ 228283 w 429441"/>
                <a:gd name="connsiteY10" fmla="*/ 44202 h 780506"/>
                <a:gd name="connsiteX11" fmla="*/ 261075 w 429441"/>
                <a:gd name="connsiteY11" fmla="*/ 62059 h 780506"/>
                <a:gd name="connsiteX12" fmla="*/ 338883 w 429441"/>
                <a:gd name="connsiteY12" fmla="*/ 280524 h 780506"/>
                <a:gd name="connsiteX13" fmla="*/ 282943 w 429441"/>
                <a:gd name="connsiteY13" fmla="*/ 314033 h 780506"/>
                <a:gd name="connsiteX14" fmla="*/ 222171 w 429441"/>
                <a:gd name="connsiteY14" fmla="*/ 361547 h 780506"/>
                <a:gd name="connsiteX15" fmla="*/ 208728 w 429441"/>
                <a:gd name="connsiteY15" fmla="*/ 379885 h 780506"/>
                <a:gd name="connsiteX16" fmla="*/ 235614 w 429441"/>
                <a:gd name="connsiteY16" fmla="*/ 378081 h 780506"/>
                <a:gd name="connsiteX17" fmla="*/ 270822 w 429441"/>
                <a:gd name="connsiteY17" fmla="*/ 355929 h 780506"/>
                <a:gd name="connsiteX18" fmla="*/ 284203 w 429441"/>
                <a:gd name="connsiteY18" fmla="*/ 371979 h 780506"/>
                <a:gd name="connsiteX19" fmla="*/ 256408 w 429441"/>
                <a:gd name="connsiteY19" fmla="*/ 403082 h 780506"/>
                <a:gd name="connsiteX20" fmla="*/ 249800 w 429441"/>
                <a:gd name="connsiteY20" fmla="*/ 420377 h 780506"/>
                <a:gd name="connsiteX21" fmla="*/ 204226 w 429441"/>
                <a:gd name="connsiteY21" fmla="*/ 451719 h 780506"/>
                <a:gd name="connsiteX22" fmla="*/ 186963 w 429441"/>
                <a:gd name="connsiteY22" fmla="*/ 460386 h 780506"/>
                <a:gd name="connsiteX23" fmla="*/ 178662 w 429441"/>
                <a:gd name="connsiteY23" fmla="*/ 410345 h 780506"/>
                <a:gd name="connsiteX24" fmla="*/ 154089 w 429441"/>
                <a:gd name="connsiteY24" fmla="*/ 403082 h 780506"/>
                <a:gd name="connsiteX25" fmla="*/ 147254 w 429441"/>
                <a:gd name="connsiteY25" fmla="*/ 464520 h 780506"/>
                <a:gd name="connsiteX26" fmla="*/ 146614 w 429441"/>
                <a:gd name="connsiteY26" fmla="*/ 516006 h 780506"/>
                <a:gd name="connsiteX27" fmla="*/ 169018 w 429441"/>
                <a:gd name="connsiteY27" fmla="*/ 517370 h 780506"/>
                <a:gd name="connsiteX28" fmla="*/ 174160 w 429441"/>
                <a:gd name="connsiteY28" fmla="*/ 493292 h 780506"/>
                <a:gd name="connsiteX29" fmla="*/ 193860 w 429441"/>
                <a:gd name="connsiteY29" fmla="*/ 502601 h 780506"/>
                <a:gd name="connsiteX30" fmla="*/ 192497 w 429441"/>
                <a:gd name="connsiteY30" fmla="*/ 606497 h 780506"/>
                <a:gd name="connsiteX31" fmla="*/ 187769 w 429441"/>
                <a:gd name="connsiteY31" fmla="*/ 697874 h 780506"/>
                <a:gd name="connsiteX32" fmla="*/ 140357 w 429441"/>
                <a:gd name="connsiteY32" fmla="*/ 692456 h 780506"/>
                <a:gd name="connsiteX33" fmla="*/ 205961 w 429441"/>
                <a:gd name="connsiteY33" fmla="*/ 756984 h 780506"/>
                <a:gd name="connsiteX34" fmla="*/ 226673 w 429441"/>
                <a:gd name="connsiteY34" fmla="*/ 752530 h 780506"/>
                <a:gd name="connsiteX35" fmla="*/ 224422 w 429441"/>
                <a:gd name="connsiteY35" fmla="*/ 547548 h 780506"/>
                <a:gd name="connsiteX36" fmla="*/ 231133 w 429441"/>
                <a:gd name="connsiteY36" fmla="*/ 539320 h 780506"/>
                <a:gd name="connsiteX37" fmla="*/ 231133 w 429441"/>
                <a:gd name="connsiteY37" fmla="*/ 519257 h 780506"/>
                <a:gd name="connsiteX38" fmla="*/ 224380 w 429441"/>
                <a:gd name="connsiteY38" fmla="*/ 497505 h 780506"/>
                <a:gd name="connsiteX39" fmla="*/ 262562 w 429441"/>
                <a:gd name="connsiteY39" fmla="*/ 475074 h 780506"/>
                <a:gd name="connsiteX40" fmla="*/ 293640 w 429441"/>
                <a:gd name="connsiteY40" fmla="*/ 446100 h 780506"/>
                <a:gd name="connsiteX41" fmla="*/ 295684 w 429441"/>
                <a:gd name="connsiteY41" fmla="*/ 417126 h 780506"/>
                <a:gd name="connsiteX42" fmla="*/ 294672 w 429441"/>
                <a:gd name="connsiteY42" fmla="*/ 393048 h 780506"/>
                <a:gd name="connsiteX43" fmla="*/ 389620 w 429441"/>
                <a:gd name="connsiteY43" fmla="*/ 313352 h 780506"/>
                <a:gd name="connsiteX44" fmla="*/ 390260 w 429441"/>
                <a:gd name="connsiteY44" fmla="*/ 293648 h 780506"/>
                <a:gd name="connsiteX45" fmla="*/ 338883 w 429441"/>
                <a:gd name="connsiteY45" fmla="*/ 280524 h 780506"/>
                <a:gd name="connsiteX46" fmla="*/ 429329 w 429441"/>
                <a:gd name="connsiteY46" fmla="*/ 169726 h 780506"/>
                <a:gd name="connsiteX47" fmla="*/ 412871 w 429441"/>
                <a:gd name="connsiteY47" fmla="*/ 150305 h 780506"/>
                <a:gd name="connsiteX48" fmla="*/ 382186 w 429441"/>
                <a:gd name="connsiteY48" fmla="*/ 146573 h 780506"/>
                <a:gd name="connsiteX49" fmla="*/ 321620 w 429441"/>
                <a:gd name="connsiteY49" fmla="*/ 176469 h 780506"/>
                <a:gd name="connsiteX50" fmla="*/ 189131 w 429441"/>
                <a:gd name="connsiteY50" fmla="*/ 234818 h 780506"/>
                <a:gd name="connsiteX51" fmla="*/ 57448 w 429441"/>
                <a:gd name="connsiteY51" fmla="*/ 312588 h 780506"/>
                <a:gd name="connsiteX52" fmla="*/ 599 w 429441"/>
                <a:gd name="connsiteY52" fmla="*/ 319290 h 780506"/>
                <a:gd name="connsiteX53" fmla="*/ 40990 w 429441"/>
                <a:gd name="connsiteY53" fmla="*/ 365680 h 780506"/>
                <a:gd name="connsiteX54" fmla="*/ 105232 w 429441"/>
                <a:gd name="connsiteY54" fmla="*/ 364196 h 780506"/>
                <a:gd name="connsiteX55" fmla="*/ 167325 w 429441"/>
                <a:gd name="connsiteY55" fmla="*/ 305847 h 780506"/>
                <a:gd name="connsiteX56" fmla="*/ 256326 w 429441"/>
                <a:gd name="connsiteY56" fmla="*/ 249665 h 780506"/>
                <a:gd name="connsiteX57" fmla="*/ 370787 w 429441"/>
                <a:gd name="connsiteY57" fmla="*/ 196574 h 780506"/>
                <a:gd name="connsiteX58" fmla="*/ 416444 w 429441"/>
                <a:gd name="connsiteY58" fmla="*/ 186140 h 780506"/>
                <a:gd name="connsiteX59" fmla="*/ 429329 w 429441"/>
                <a:gd name="connsiteY59" fmla="*/ 169726 h 780506"/>
                <a:gd name="connsiteX60" fmla="*/ 113780 w 429441"/>
                <a:gd name="connsiteY60" fmla="*/ 612838 h 780506"/>
                <a:gd name="connsiteX61" fmla="*/ 76198 w 429441"/>
                <a:gd name="connsiteY61" fmla="*/ 654333 h 780506"/>
                <a:gd name="connsiteX62" fmla="*/ 66637 w 429441"/>
                <a:gd name="connsiteY62" fmla="*/ 672271 h 780506"/>
                <a:gd name="connsiteX63" fmla="*/ 55445 w 429441"/>
                <a:gd name="connsiteY63" fmla="*/ 679012 h 780506"/>
                <a:gd name="connsiteX64" fmla="*/ 44253 w 429441"/>
                <a:gd name="connsiteY64" fmla="*/ 668338 h 780506"/>
                <a:gd name="connsiteX65" fmla="*/ 26824 w 429441"/>
                <a:gd name="connsiteY65" fmla="*/ 677889 h 780506"/>
                <a:gd name="connsiteX66" fmla="*/ 12803 w 429441"/>
                <a:gd name="connsiteY66" fmla="*/ 732867 h 780506"/>
                <a:gd name="connsiteX67" fmla="*/ 32441 w 429441"/>
                <a:gd name="connsiteY67" fmla="*/ 778292 h 780506"/>
                <a:gd name="connsiteX68" fmla="*/ 61062 w 429441"/>
                <a:gd name="connsiteY68" fmla="*/ 777731 h 780506"/>
                <a:gd name="connsiteX69" fmla="*/ 73390 w 429441"/>
                <a:gd name="connsiteY69" fmla="*/ 747995 h 780506"/>
                <a:gd name="connsiteX70" fmla="*/ 75083 w 429441"/>
                <a:gd name="connsiteY70" fmla="*/ 723917 h 780506"/>
                <a:gd name="connsiteX71" fmla="*/ 96951 w 429441"/>
                <a:gd name="connsiteY71" fmla="*/ 700361 h 780506"/>
                <a:gd name="connsiteX72" fmla="*/ 123341 w 429441"/>
                <a:gd name="connsiteY72" fmla="*/ 659430 h 780506"/>
                <a:gd name="connsiteX73" fmla="*/ 146345 w 429441"/>
                <a:gd name="connsiteY73" fmla="*/ 582019 h 780506"/>
                <a:gd name="connsiteX74" fmla="*/ 113863 w 429441"/>
                <a:gd name="connsiteY74" fmla="*/ 612838 h 780506"/>
                <a:gd name="connsiteX75" fmla="*/ 367421 w 429441"/>
                <a:gd name="connsiteY75" fmla="*/ 588160 h 780506"/>
                <a:gd name="connsiteX76" fmla="*/ 344417 w 429441"/>
                <a:gd name="connsiteY76" fmla="*/ 561231 h 780506"/>
                <a:gd name="connsiteX77" fmla="*/ 310180 w 429441"/>
                <a:gd name="connsiteY77" fmla="*/ 560669 h 780506"/>
                <a:gd name="connsiteX78" fmla="*/ 301776 w 429441"/>
                <a:gd name="connsiteY78" fmla="*/ 567974 h 780506"/>
                <a:gd name="connsiteX79" fmla="*/ 292793 w 429441"/>
                <a:gd name="connsiteY79" fmla="*/ 571304 h 780506"/>
                <a:gd name="connsiteX80" fmla="*/ 305121 w 429441"/>
                <a:gd name="connsiteY80" fmla="*/ 587035 h 780506"/>
                <a:gd name="connsiteX81" fmla="*/ 314661 w 429441"/>
                <a:gd name="connsiteY81" fmla="*/ 626843 h 780506"/>
                <a:gd name="connsiteX82" fmla="*/ 319163 w 429441"/>
                <a:gd name="connsiteY82" fmla="*/ 673394 h 780506"/>
                <a:gd name="connsiteX83" fmla="*/ 352801 w 429441"/>
                <a:gd name="connsiteY83" fmla="*/ 681421 h 780506"/>
                <a:gd name="connsiteX84" fmla="*/ 373595 w 429441"/>
                <a:gd name="connsiteY84" fmla="*/ 613199 h 780506"/>
                <a:gd name="connsiteX85" fmla="*/ 367504 w 429441"/>
                <a:gd name="connsiteY85" fmla="*/ 588160 h 78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29441" h="780506">
                  <a:moveTo>
                    <a:pt x="261075" y="62059"/>
                  </a:moveTo>
                  <a:cubicBezTo>
                    <a:pt x="271524" y="67228"/>
                    <a:pt x="279990" y="75686"/>
                    <a:pt x="285153" y="86137"/>
                  </a:cubicBezTo>
                  <a:cubicBezTo>
                    <a:pt x="289097" y="96202"/>
                    <a:pt x="289344" y="107325"/>
                    <a:pt x="285875" y="117559"/>
                  </a:cubicBezTo>
                  <a:cubicBezTo>
                    <a:pt x="282262" y="126546"/>
                    <a:pt x="265804" y="151950"/>
                    <a:pt x="270182" y="154198"/>
                  </a:cubicBezTo>
                  <a:cubicBezTo>
                    <a:pt x="288849" y="145208"/>
                    <a:pt x="322384" y="124259"/>
                    <a:pt x="360669" y="107084"/>
                  </a:cubicBezTo>
                  <a:cubicBezTo>
                    <a:pt x="371076" y="102390"/>
                    <a:pt x="375247" y="97052"/>
                    <a:pt x="375846" y="85014"/>
                  </a:cubicBezTo>
                  <a:cubicBezTo>
                    <a:pt x="376404" y="74178"/>
                    <a:pt x="360669" y="52508"/>
                    <a:pt x="347226" y="40549"/>
                  </a:cubicBezTo>
                  <a:cubicBezTo>
                    <a:pt x="333783" y="28591"/>
                    <a:pt x="300495" y="7281"/>
                    <a:pt x="290377" y="4633"/>
                  </a:cubicBezTo>
                  <a:cubicBezTo>
                    <a:pt x="277739" y="1027"/>
                    <a:pt x="264523" y="3"/>
                    <a:pt x="251473" y="1624"/>
                  </a:cubicBezTo>
                  <a:cubicBezTo>
                    <a:pt x="244018" y="3110"/>
                    <a:pt x="232000" y="12097"/>
                    <a:pt x="232000" y="12097"/>
                  </a:cubicBezTo>
                  <a:cubicBezTo>
                    <a:pt x="226528" y="21871"/>
                    <a:pt x="225186" y="33432"/>
                    <a:pt x="228283" y="44202"/>
                  </a:cubicBezTo>
                  <a:cubicBezTo>
                    <a:pt x="231174" y="51586"/>
                    <a:pt x="250585" y="57565"/>
                    <a:pt x="261075" y="62059"/>
                  </a:cubicBezTo>
                  <a:close/>
                  <a:moveTo>
                    <a:pt x="338883" y="280524"/>
                  </a:moveTo>
                  <a:cubicBezTo>
                    <a:pt x="329033" y="284256"/>
                    <a:pt x="304832" y="298102"/>
                    <a:pt x="282943" y="314033"/>
                  </a:cubicBezTo>
                  <a:cubicBezTo>
                    <a:pt x="253373" y="335502"/>
                    <a:pt x="225268" y="358658"/>
                    <a:pt x="222171" y="361547"/>
                  </a:cubicBezTo>
                  <a:cubicBezTo>
                    <a:pt x="217401" y="366041"/>
                    <a:pt x="204185" y="377117"/>
                    <a:pt x="208728" y="379885"/>
                  </a:cubicBezTo>
                  <a:cubicBezTo>
                    <a:pt x="215419" y="383900"/>
                    <a:pt x="226342" y="381732"/>
                    <a:pt x="235614" y="378081"/>
                  </a:cubicBezTo>
                  <a:cubicBezTo>
                    <a:pt x="242077" y="375592"/>
                    <a:pt x="256986" y="363954"/>
                    <a:pt x="270822" y="355929"/>
                  </a:cubicBezTo>
                  <a:cubicBezTo>
                    <a:pt x="276604" y="352597"/>
                    <a:pt x="290893" y="357052"/>
                    <a:pt x="284203" y="371979"/>
                  </a:cubicBezTo>
                  <a:cubicBezTo>
                    <a:pt x="280713" y="379565"/>
                    <a:pt x="261839" y="395257"/>
                    <a:pt x="256408" y="403082"/>
                  </a:cubicBezTo>
                  <a:cubicBezTo>
                    <a:pt x="252691" y="408459"/>
                    <a:pt x="254921" y="417246"/>
                    <a:pt x="249800" y="420377"/>
                  </a:cubicBezTo>
                  <a:cubicBezTo>
                    <a:pt x="237349" y="427961"/>
                    <a:pt x="223906" y="434182"/>
                    <a:pt x="204226" y="451719"/>
                  </a:cubicBezTo>
                  <a:cubicBezTo>
                    <a:pt x="200220" y="455290"/>
                    <a:pt x="194955" y="466686"/>
                    <a:pt x="186963" y="460386"/>
                  </a:cubicBezTo>
                  <a:cubicBezTo>
                    <a:pt x="175564" y="451438"/>
                    <a:pt x="187644" y="428283"/>
                    <a:pt x="178662" y="410345"/>
                  </a:cubicBezTo>
                  <a:cubicBezTo>
                    <a:pt x="173685" y="400392"/>
                    <a:pt x="153800" y="385865"/>
                    <a:pt x="154089" y="403082"/>
                  </a:cubicBezTo>
                  <a:cubicBezTo>
                    <a:pt x="154089" y="413955"/>
                    <a:pt x="152086" y="447223"/>
                    <a:pt x="147254" y="464520"/>
                  </a:cubicBezTo>
                  <a:cubicBezTo>
                    <a:pt x="144569" y="474191"/>
                    <a:pt x="137590" y="501479"/>
                    <a:pt x="146614" y="516006"/>
                  </a:cubicBezTo>
                  <a:cubicBezTo>
                    <a:pt x="150640" y="522386"/>
                    <a:pt x="165756" y="522789"/>
                    <a:pt x="169018" y="517370"/>
                  </a:cubicBezTo>
                  <a:cubicBezTo>
                    <a:pt x="175564" y="506294"/>
                    <a:pt x="168461" y="498027"/>
                    <a:pt x="174160" y="493292"/>
                  </a:cubicBezTo>
                  <a:cubicBezTo>
                    <a:pt x="179013" y="489280"/>
                    <a:pt x="192311" y="495941"/>
                    <a:pt x="193860" y="502601"/>
                  </a:cubicBezTo>
                  <a:cubicBezTo>
                    <a:pt x="194913" y="507178"/>
                    <a:pt x="193137" y="558102"/>
                    <a:pt x="192497" y="606497"/>
                  </a:cubicBezTo>
                  <a:cubicBezTo>
                    <a:pt x="191816" y="654253"/>
                    <a:pt x="192497" y="695546"/>
                    <a:pt x="187769" y="697874"/>
                  </a:cubicBezTo>
                  <a:cubicBezTo>
                    <a:pt x="181016" y="701123"/>
                    <a:pt x="137342" y="691694"/>
                    <a:pt x="140357" y="692456"/>
                  </a:cubicBezTo>
                  <a:cubicBezTo>
                    <a:pt x="143372" y="693217"/>
                    <a:pt x="203380" y="755259"/>
                    <a:pt x="205961" y="756984"/>
                  </a:cubicBezTo>
                  <a:cubicBezTo>
                    <a:pt x="212176" y="760997"/>
                    <a:pt x="222894" y="769022"/>
                    <a:pt x="226673" y="752530"/>
                  </a:cubicBezTo>
                  <a:cubicBezTo>
                    <a:pt x="229274" y="741093"/>
                    <a:pt x="221118" y="590608"/>
                    <a:pt x="224422" y="547548"/>
                  </a:cubicBezTo>
                  <a:cubicBezTo>
                    <a:pt x="224422" y="545300"/>
                    <a:pt x="226673" y="542332"/>
                    <a:pt x="231133" y="539320"/>
                  </a:cubicBezTo>
                  <a:cubicBezTo>
                    <a:pt x="235573" y="536311"/>
                    <a:pt x="234809" y="523711"/>
                    <a:pt x="231133" y="519257"/>
                  </a:cubicBezTo>
                  <a:cubicBezTo>
                    <a:pt x="225227" y="512032"/>
                    <a:pt x="217318" y="506494"/>
                    <a:pt x="224380" y="497505"/>
                  </a:cubicBezTo>
                  <a:cubicBezTo>
                    <a:pt x="227065" y="494095"/>
                    <a:pt x="246228" y="487434"/>
                    <a:pt x="262562" y="475074"/>
                  </a:cubicBezTo>
                  <a:cubicBezTo>
                    <a:pt x="273795" y="466401"/>
                    <a:pt x="284203" y="456701"/>
                    <a:pt x="293640" y="446100"/>
                  </a:cubicBezTo>
                  <a:cubicBezTo>
                    <a:pt x="293640" y="446100"/>
                    <a:pt x="295684" y="427802"/>
                    <a:pt x="295684" y="417126"/>
                  </a:cubicBezTo>
                  <a:cubicBezTo>
                    <a:pt x="295684" y="406452"/>
                    <a:pt x="294672" y="393048"/>
                    <a:pt x="294672" y="393048"/>
                  </a:cubicBezTo>
                  <a:cubicBezTo>
                    <a:pt x="294672" y="393048"/>
                    <a:pt x="387328" y="317084"/>
                    <a:pt x="389620" y="313352"/>
                  </a:cubicBezTo>
                  <a:cubicBezTo>
                    <a:pt x="391912" y="309618"/>
                    <a:pt x="394472" y="305325"/>
                    <a:pt x="390260" y="293648"/>
                  </a:cubicBezTo>
                  <a:cubicBezTo>
                    <a:pt x="382392" y="271215"/>
                    <a:pt x="353379" y="275027"/>
                    <a:pt x="338883" y="280524"/>
                  </a:cubicBezTo>
                  <a:close/>
                  <a:moveTo>
                    <a:pt x="429329" y="169726"/>
                  </a:moveTo>
                  <a:cubicBezTo>
                    <a:pt x="426190" y="161581"/>
                    <a:pt x="420388" y="154730"/>
                    <a:pt x="412871" y="150305"/>
                  </a:cubicBezTo>
                  <a:cubicBezTo>
                    <a:pt x="403785" y="144368"/>
                    <a:pt x="392449" y="142989"/>
                    <a:pt x="382186" y="146573"/>
                  </a:cubicBezTo>
                  <a:cubicBezTo>
                    <a:pt x="366492" y="151027"/>
                    <a:pt x="351521" y="162262"/>
                    <a:pt x="321620" y="176469"/>
                  </a:cubicBezTo>
                  <a:cubicBezTo>
                    <a:pt x="291699" y="190675"/>
                    <a:pt x="245340" y="203155"/>
                    <a:pt x="189131" y="234818"/>
                  </a:cubicBezTo>
                  <a:cubicBezTo>
                    <a:pt x="141245" y="261745"/>
                    <a:pt x="79502" y="304041"/>
                    <a:pt x="57448" y="312588"/>
                  </a:cubicBezTo>
                  <a:cubicBezTo>
                    <a:pt x="34279" y="321538"/>
                    <a:pt x="17821" y="323062"/>
                    <a:pt x="599" y="319290"/>
                  </a:cubicBezTo>
                  <a:cubicBezTo>
                    <a:pt x="1363" y="330526"/>
                    <a:pt x="25296" y="358938"/>
                    <a:pt x="40990" y="365680"/>
                  </a:cubicBezTo>
                  <a:cubicBezTo>
                    <a:pt x="56684" y="372421"/>
                    <a:pt x="85160" y="378040"/>
                    <a:pt x="105232" y="364196"/>
                  </a:cubicBezTo>
                  <a:cubicBezTo>
                    <a:pt x="126914" y="349227"/>
                    <a:pt x="143888" y="325632"/>
                    <a:pt x="167325" y="305847"/>
                  </a:cubicBezTo>
                  <a:cubicBezTo>
                    <a:pt x="200984" y="277434"/>
                    <a:pt x="224174" y="267683"/>
                    <a:pt x="256326" y="249665"/>
                  </a:cubicBezTo>
                  <a:cubicBezTo>
                    <a:pt x="288498" y="231648"/>
                    <a:pt x="359595" y="202554"/>
                    <a:pt x="370787" y="196574"/>
                  </a:cubicBezTo>
                  <a:cubicBezTo>
                    <a:pt x="382000" y="190594"/>
                    <a:pt x="409608" y="187946"/>
                    <a:pt x="416444" y="186140"/>
                  </a:cubicBezTo>
                  <a:cubicBezTo>
                    <a:pt x="424910" y="183973"/>
                    <a:pt x="432426" y="177954"/>
                    <a:pt x="429329" y="169726"/>
                  </a:cubicBezTo>
                  <a:close/>
                  <a:moveTo>
                    <a:pt x="113780" y="612838"/>
                  </a:moveTo>
                  <a:cubicBezTo>
                    <a:pt x="100503" y="625976"/>
                    <a:pt x="87968" y="639829"/>
                    <a:pt x="76198" y="654333"/>
                  </a:cubicBezTo>
                  <a:cubicBezTo>
                    <a:pt x="71965" y="659698"/>
                    <a:pt x="68743" y="665769"/>
                    <a:pt x="66637" y="672271"/>
                  </a:cubicBezTo>
                  <a:cubicBezTo>
                    <a:pt x="65233" y="677082"/>
                    <a:pt x="60360" y="680007"/>
                    <a:pt x="55445" y="679012"/>
                  </a:cubicBezTo>
                  <a:cubicBezTo>
                    <a:pt x="52079" y="679012"/>
                    <a:pt x="48693" y="670626"/>
                    <a:pt x="44253" y="668338"/>
                  </a:cubicBezTo>
                  <a:cubicBezTo>
                    <a:pt x="36220" y="664326"/>
                    <a:pt x="32999" y="670626"/>
                    <a:pt x="26824" y="677889"/>
                  </a:cubicBezTo>
                  <a:cubicBezTo>
                    <a:pt x="20629" y="685153"/>
                    <a:pt x="12803" y="714889"/>
                    <a:pt x="12803" y="732867"/>
                  </a:cubicBezTo>
                  <a:cubicBezTo>
                    <a:pt x="12803" y="750844"/>
                    <a:pt x="22364" y="774360"/>
                    <a:pt x="32441" y="778292"/>
                  </a:cubicBezTo>
                  <a:cubicBezTo>
                    <a:pt x="42518" y="782227"/>
                    <a:pt x="52513" y="782788"/>
                    <a:pt x="61062" y="777731"/>
                  </a:cubicBezTo>
                  <a:cubicBezTo>
                    <a:pt x="69611" y="772676"/>
                    <a:pt x="71139" y="760316"/>
                    <a:pt x="73390" y="747995"/>
                  </a:cubicBezTo>
                  <a:cubicBezTo>
                    <a:pt x="74546" y="740021"/>
                    <a:pt x="75124" y="731975"/>
                    <a:pt x="75083" y="723917"/>
                  </a:cubicBezTo>
                  <a:cubicBezTo>
                    <a:pt x="75640" y="719424"/>
                    <a:pt x="87411" y="711879"/>
                    <a:pt x="96951" y="700361"/>
                  </a:cubicBezTo>
                  <a:cubicBezTo>
                    <a:pt x="107358" y="687824"/>
                    <a:pt x="116217" y="674081"/>
                    <a:pt x="123341" y="659430"/>
                  </a:cubicBezTo>
                  <a:cubicBezTo>
                    <a:pt x="128958" y="647070"/>
                    <a:pt x="144136" y="618496"/>
                    <a:pt x="146345" y="582019"/>
                  </a:cubicBezTo>
                  <a:cubicBezTo>
                    <a:pt x="134823" y="591543"/>
                    <a:pt x="123961" y="601838"/>
                    <a:pt x="113863" y="612838"/>
                  </a:cubicBezTo>
                  <a:close/>
                  <a:moveTo>
                    <a:pt x="367421" y="588160"/>
                  </a:moveTo>
                  <a:cubicBezTo>
                    <a:pt x="358996" y="572990"/>
                    <a:pt x="355093" y="568094"/>
                    <a:pt x="344417" y="561231"/>
                  </a:cubicBezTo>
                  <a:cubicBezTo>
                    <a:pt x="333741" y="554370"/>
                    <a:pt x="320815" y="556095"/>
                    <a:pt x="310180" y="560669"/>
                  </a:cubicBezTo>
                  <a:cubicBezTo>
                    <a:pt x="306153" y="562356"/>
                    <a:pt x="303469" y="567974"/>
                    <a:pt x="301776" y="567974"/>
                  </a:cubicBezTo>
                  <a:cubicBezTo>
                    <a:pt x="298678" y="568796"/>
                    <a:pt x="295684" y="569913"/>
                    <a:pt x="292793" y="571304"/>
                  </a:cubicBezTo>
                  <a:cubicBezTo>
                    <a:pt x="300826" y="576361"/>
                    <a:pt x="300826" y="581980"/>
                    <a:pt x="305121" y="587035"/>
                  </a:cubicBezTo>
                  <a:cubicBezTo>
                    <a:pt x="309416" y="592092"/>
                    <a:pt x="313133" y="611715"/>
                    <a:pt x="314661" y="626843"/>
                  </a:cubicBezTo>
                  <a:cubicBezTo>
                    <a:pt x="316189" y="641973"/>
                    <a:pt x="314661" y="658947"/>
                    <a:pt x="319163" y="673394"/>
                  </a:cubicBezTo>
                  <a:cubicBezTo>
                    <a:pt x="323664" y="687840"/>
                    <a:pt x="338243" y="695265"/>
                    <a:pt x="352801" y="681421"/>
                  </a:cubicBezTo>
                  <a:cubicBezTo>
                    <a:pt x="372604" y="662398"/>
                    <a:pt x="377663" y="625840"/>
                    <a:pt x="373595" y="613199"/>
                  </a:cubicBezTo>
                  <a:cubicBezTo>
                    <a:pt x="370312" y="602165"/>
                    <a:pt x="367504" y="588160"/>
                    <a:pt x="367504" y="588160"/>
                  </a:cubicBezTo>
                  <a:close/>
                </a:path>
              </a:pathLst>
            </a:custGeom>
            <a:solidFill>
              <a:schemeClr val="bg1"/>
            </a:solidFill>
            <a:ln w="2063"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978C0B84-7A78-BC1B-0A13-796ECDDED46B}"/>
                </a:ext>
              </a:extLst>
            </p:cNvPr>
            <p:cNvSpPr/>
            <p:nvPr/>
          </p:nvSpPr>
          <p:spPr>
            <a:xfrm>
              <a:off x="13594572" y="4401043"/>
              <a:ext cx="151088" cy="129340"/>
            </a:xfrm>
            <a:custGeom>
              <a:avLst/>
              <a:gdLst>
                <a:gd name="connsiteX0" fmla="*/ 465140 w 541294"/>
                <a:gd name="connsiteY0" fmla="*/ 5095 h 463376"/>
                <a:gd name="connsiteX1" fmla="*/ 525355 w 541294"/>
                <a:gd name="connsiteY1" fmla="*/ 24518 h 463376"/>
                <a:gd name="connsiteX2" fmla="*/ 540284 w 541294"/>
                <a:gd name="connsiteY2" fmla="*/ 69023 h 463376"/>
                <a:gd name="connsiteX3" fmla="*/ 451965 w 541294"/>
                <a:gd name="connsiteY3" fmla="*/ 148318 h 463376"/>
                <a:gd name="connsiteX4" fmla="*/ 379382 w 541294"/>
                <a:gd name="connsiteY4" fmla="*/ 220552 h 463376"/>
                <a:gd name="connsiteX5" fmla="*/ 299323 w 541294"/>
                <a:gd name="connsiteY5" fmla="*/ 306951 h 463376"/>
                <a:gd name="connsiteX6" fmla="*/ 302337 w 541294"/>
                <a:gd name="connsiteY6" fmla="*/ 329383 h 463376"/>
                <a:gd name="connsiteX7" fmla="*/ 378617 w 541294"/>
                <a:gd name="connsiteY7" fmla="*/ 298002 h 463376"/>
                <a:gd name="connsiteX8" fmla="*/ 465821 w 541294"/>
                <a:gd name="connsiteY8" fmla="*/ 294630 h 463376"/>
                <a:gd name="connsiteX9" fmla="*/ 512944 w 541294"/>
                <a:gd name="connsiteY9" fmla="*/ 339857 h 463376"/>
                <a:gd name="connsiteX10" fmla="*/ 468382 w 541294"/>
                <a:gd name="connsiteY10" fmla="*/ 396680 h 463376"/>
                <a:gd name="connsiteX11" fmla="*/ 257424 w 541294"/>
                <a:gd name="connsiteY11" fmla="*/ 436328 h 463376"/>
                <a:gd name="connsiteX12" fmla="*/ 81984 w 541294"/>
                <a:gd name="connsiteY12" fmla="*/ 458038 h 463376"/>
                <a:gd name="connsiteX13" fmla="*/ 10908 w 541294"/>
                <a:gd name="connsiteY13" fmla="*/ 415020 h 463376"/>
                <a:gd name="connsiteX14" fmla="*/ 41222 w 541294"/>
                <a:gd name="connsiteY14" fmla="*/ 387691 h 463376"/>
                <a:gd name="connsiteX15" fmla="*/ 128756 w 541294"/>
                <a:gd name="connsiteY15" fmla="*/ 376134 h 463376"/>
                <a:gd name="connsiteX16" fmla="*/ 244332 w 541294"/>
                <a:gd name="connsiteY16" fmla="*/ 328139 h 463376"/>
                <a:gd name="connsiteX17" fmla="*/ 263433 w 541294"/>
                <a:gd name="connsiteY17" fmla="*/ 292023 h 463376"/>
                <a:gd name="connsiteX18" fmla="*/ 357307 w 541294"/>
                <a:gd name="connsiteY18" fmla="*/ 137242 h 463376"/>
                <a:gd name="connsiteX19" fmla="*/ 371142 w 541294"/>
                <a:gd name="connsiteY19" fmla="*/ 117177 h 463376"/>
                <a:gd name="connsiteX20" fmla="*/ 299694 w 541294"/>
                <a:gd name="connsiteY20" fmla="*/ 99198 h 463376"/>
                <a:gd name="connsiteX21" fmla="*/ 240987 w 541294"/>
                <a:gd name="connsiteY21" fmla="*/ 31943 h 463376"/>
                <a:gd name="connsiteX22" fmla="*/ 315016 w 541294"/>
                <a:gd name="connsiteY22" fmla="*/ 43139 h 463376"/>
                <a:gd name="connsiteX23" fmla="*/ 465140 w 541294"/>
                <a:gd name="connsiteY23" fmla="*/ 5095 h 46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1294" h="463376">
                  <a:moveTo>
                    <a:pt x="465140" y="5095"/>
                  </a:moveTo>
                  <a:cubicBezTo>
                    <a:pt x="494669" y="-6101"/>
                    <a:pt x="514865" y="6581"/>
                    <a:pt x="525355" y="24518"/>
                  </a:cubicBezTo>
                  <a:cubicBezTo>
                    <a:pt x="535824" y="42455"/>
                    <a:pt x="545901" y="55940"/>
                    <a:pt x="540284" y="69023"/>
                  </a:cubicBezTo>
                  <a:cubicBezTo>
                    <a:pt x="531095" y="90531"/>
                    <a:pt x="481949" y="117660"/>
                    <a:pt x="451965" y="148318"/>
                  </a:cubicBezTo>
                  <a:cubicBezTo>
                    <a:pt x="442528" y="157949"/>
                    <a:pt x="411822" y="186802"/>
                    <a:pt x="379382" y="220552"/>
                  </a:cubicBezTo>
                  <a:cubicBezTo>
                    <a:pt x="340684" y="260681"/>
                    <a:pt x="302585" y="303741"/>
                    <a:pt x="299323" y="306951"/>
                  </a:cubicBezTo>
                  <a:cubicBezTo>
                    <a:pt x="293355" y="312930"/>
                    <a:pt x="294821" y="331029"/>
                    <a:pt x="302337" y="329383"/>
                  </a:cubicBezTo>
                  <a:cubicBezTo>
                    <a:pt x="309854" y="327738"/>
                    <a:pt x="344215" y="306951"/>
                    <a:pt x="378617" y="298002"/>
                  </a:cubicBezTo>
                  <a:cubicBezTo>
                    <a:pt x="413020" y="289052"/>
                    <a:pt x="445295" y="289253"/>
                    <a:pt x="465821" y="294630"/>
                  </a:cubicBezTo>
                  <a:cubicBezTo>
                    <a:pt x="487090" y="300209"/>
                    <a:pt x="516682" y="307712"/>
                    <a:pt x="512944" y="339857"/>
                  </a:cubicBezTo>
                  <a:cubicBezTo>
                    <a:pt x="509578" y="368670"/>
                    <a:pt x="480379" y="387732"/>
                    <a:pt x="468382" y="396680"/>
                  </a:cubicBezTo>
                  <a:cubicBezTo>
                    <a:pt x="368891" y="398928"/>
                    <a:pt x="302709" y="422123"/>
                    <a:pt x="257424" y="436328"/>
                  </a:cubicBezTo>
                  <a:cubicBezTo>
                    <a:pt x="143314" y="472163"/>
                    <a:pt x="107796" y="466225"/>
                    <a:pt x="81984" y="458038"/>
                  </a:cubicBezTo>
                  <a:cubicBezTo>
                    <a:pt x="55160" y="449491"/>
                    <a:pt x="16008" y="420477"/>
                    <a:pt x="10908" y="415020"/>
                  </a:cubicBezTo>
                  <a:cubicBezTo>
                    <a:pt x="-11890" y="390700"/>
                    <a:pt x="5291" y="390339"/>
                    <a:pt x="41222" y="387691"/>
                  </a:cubicBezTo>
                  <a:cubicBezTo>
                    <a:pt x="48862" y="387169"/>
                    <a:pt x="82748" y="383678"/>
                    <a:pt x="128756" y="376134"/>
                  </a:cubicBezTo>
                  <a:cubicBezTo>
                    <a:pt x="200163" y="364416"/>
                    <a:pt x="228267" y="345354"/>
                    <a:pt x="244332" y="328139"/>
                  </a:cubicBezTo>
                  <a:cubicBezTo>
                    <a:pt x="247409" y="324849"/>
                    <a:pt x="252964" y="311324"/>
                    <a:pt x="263433" y="292023"/>
                  </a:cubicBezTo>
                  <a:cubicBezTo>
                    <a:pt x="282060" y="257430"/>
                    <a:pt x="320612" y="198359"/>
                    <a:pt x="357307" y="137242"/>
                  </a:cubicBezTo>
                  <a:cubicBezTo>
                    <a:pt x="364039" y="126005"/>
                    <a:pt x="369346" y="123398"/>
                    <a:pt x="371142" y="117177"/>
                  </a:cubicBezTo>
                  <a:cubicBezTo>
                    <a:pt x="374673" y="105139"/>
                    <a:pt x="344938" y="115651"/>
                    <a:pt x="299694" y="99198"/>
                  </a:cubicBezTo>
                  <a:cubicBezTo>
                    <a:pt x="262669" y="85757"/>
                    <a:pt x="240987" y="57344"/>
                    <a:pt x="240987" y="31943"/>
                  </a:cubicBezTo>
                  <a:cubicBezTo>
                    <a:pt x="266407" y="39407"/>
                    <a:pt x="296308" y="44181"/>
                    <a:pt x="315016" y="43139"/>
                  </a:cubicBezTo>
                  <a:cubicBezTo>
                    <a:pt x="381219" y="39126"/>
                    <a:pt x="441971" y="13842"/>
                    <a:pt x="465140" y="5095"/>
                  </a:cubicBezTo>
                  <a:close/>
                </a:path>
              </a:pathLst>
            </a:custGeom>
            <a:solidFill>
              <a:schemeClr val="bg1"/>
            </a:solidFill>
            <a:ln w="2063"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BD0C744C-BA81-6701-8DEE-CCDDE5BDF973}"/>
                </a:ext>
              </a:extLst>
            </p:cNvPr>
            <p:cNvSpPr/>
            <p:nvPr/>
          </p:nvSpPr>
          <p:spPr>
            <a:xfrm>
              <a:off x="13781647" y="4344821"/>
              <a:ext cx="190601" cy="225558"/>
            </a:xfrm>
            <a:custGeom>
              <a:avLst/>
              <a:gdLst>
                <a:gd name="connsiteX0" fmla="*/ 643046 w 682853"/>
                <a:gd name="connsiteY0" fmla="*/ 113216 h 808091"/>
                <a:gd name="connsiteX1" fmla="*/ 683417 w 682853"/>
                <a:gd name="connsiteY1" fmla="*/ 62732 h 808091"/>
                <a:gd name="connsiteX2" fmla="*/ 664914 w 682853"/>
                <a:gd name="connsiteY2" fmla="*/ 43672 h 808091"/>
                <a:gd name="connsiteX3" fmla="*/ 611039 w 682853"/>
                <a:gd name="connsiteY3" fmla="*/ 49290 h 808091"/>
                <a:gd name="connsiteX4" fmla="*/ 574902 w 682853"/>
                <a:gd name="connsiteY4" fmla="*/ 63857 h 808091"/>
                <a:gd name="connsiteX5" fmla="*/ 562574 w 682853"/>
                <a:gd name="connsiteY5" fmla="*/ 80711 h 808091"/>
                <a:gd name="connsiteX6" fmla="*/ 577153 w 682853"/>
                <a:gd name="connsiteY6" fmla="*/ 80110 h 808091"/>
                <a:gd name="connsiteX7" fmla="*/ 587271 w 682853"/>
                <a:gd name="connsiteY7" fmla="*/ 87413 h 808091"/>
                <a:gd name="connsiteX8" fmla="*/ 576595 w 682853"/>
                <a:gd name="connsiteY8" fmla="*/ 108159 h 808091"/>
                <a:gd name="connsiteX9" fmla="*/ 556524 w 682853"/>
                <a:gd name="connsiteY9" fmla="*/ 158644 h 808091"/>
                <a:gd name="connsiteX10" fmla="*/ 543638 w 682853"/>
                <a:gd name="connsiteY10" fmla="*/ 185570 h 808091"/>
                <a:gd name="connsiteX11" fmla="*/ 525652 w 682853"/>
                <a:gd name="connsiteY11" fmla="*/ 198451 h 808091"/>
                <a:gd name="connsiteX12" fmla="*/ 515018 w 682853"/>
                <a:gd name="connsiteY12" fmla="*/ 188380 h 808091"/>
                <a:gd name="connsiteX13" fmla="*/ 515018 w 682853"/>
                <a:gd name="connsiteY13" fmla="*/ 156276 h 808091"/>
                <a:gd name="connsiteX14" fmla="*/ 496454 w 682853"/>
                <a:gd name="connsiteY14" fmla="*/ 129389 h 808091"/>
                <a:gd name="connsiteX15" fmla="*/ 464344 w 682853"/>
                <a:gd name="connsiteY15" fmla="*/ 173530 h 808091"/>
                <a:gd name="connsiteX16" fmla="*/ 463228 w 682853"/>
                <a:gd name="connsiteY16" fmla="*/ 230715 h 808091"/>
                <a:gd name="connsiteX17" fmla="*/ 486790 w 682853"/>
                <a:gd name="connsiteY17" fmla="*/ 263262 h 808091"/>
                <a:gd name="connsiteX18" fmla="*/ 514295 w 682853"/>
                <a:gd name="connsiteY18" fmla="*/ 265469 h 808091"/>
                <a:gd name="connsiteX19" fmla="*/ 573188 w 682853"/>
                <a:gd name="connsiteY19" fmla="*/ 239143 h 808091"/>
                <a:gd name="connsiteX20" fmla="*/ 637698 w 682853"/>
                <a:gd name="connsiteY20" fmla="*/ 221205 h 808091"/>
                <a:gd name="connsiteX21" fmla="*/ 656799 w 682853"/>
                <a:gd name="connsiteY21" fmla="*/ 197127 h 808091"/>
                <a:gd name="connsiteX22" fmla="*/ 636727 w 682853"/>
                <a:gd name="connsiteY22" fmla="*/ 172447 h 808091"/>
                <a:gd name="connsiteX23" fmla="*/ 593528 w 682853"/>
                <a:gd name="connsiteY23" fmla="*/ 175256 h 808091"/>
                <a:gd name="connsiteX24" fmla="*/ 592929 w 682853"/>
                <a:gd name="connsiteY24" fmla="*/ 156757 h 808091"/>
                <a:gd name="connsiteX25" fmla="*/ 643046 w 682853"/>
                <a:gd name="connsiteY25" fmla="*/ 113216 h 808091"/>
                <a:gd name="connsiteX26" fmla="*/ 411666 w 682853"/>
                <a:gd name="connsiteY26" fmla="*/ 40140 h 808091"/>
                <a:gd name="connsiteX27" fmla="*/ 389199 w 682853"/>
                <a:gd name="connsiteY27" fmla="*/ 2738 h 808091"/>
                <a:gd name="connsiteX28" fmla="*/ 356304 w 682853"/>
                <a:gd name="connsiteY28" fmla="*/ 7234 h 808091"/>
                <a:gd name="connsiteX29" fmla="*/ 333837 w 682853"/>
                <a:gd name="connsiteY29" fmla="*/ 46120 h 808091"/>
                <a:gd name="connsiteX30" fmla="*/ 247047 w 682853"/>
                <a:gd name="connsiteY30" fmla="*/ 138097 h 808091"/>
                <a:gd name="connsiteX31" fmla="*/ 106525 w 682853"/>
                <a:gd name="connsiteY31" fmla="*/ 259247 h 808091"/>
                <a:gd name="connsiteX32" fmla="*/ 289068 w 682853"/>
                <a:gd name="connsiteY32" fmla="*/ 153787 h 808091"/>
                <a:gd name="connsiteX33" fmla="*/ 365349 w 682853"/>
                <a:gd name="connsiteY33" fmla="*/ 89580 h 808091"/>
                <a:gd name="connsiteX34" fmla="*/ 404253 w 682853"/>
                <a:gd name="connsiteY34" fmla="*/ 78384 h 808091"/>
                <a:gd name="connsiteX35" fmla="*/ 411666 w 682853"/>
                <a:gd name="connsiteY35" fmla="*/ 40140 h 808091"/>
                <a:gd name="connsiteX36" fmla="*/ 307653 w 682853"/>
                <a:gd name="connsiteY36" fmla="*/ 267475 h 808091"/>
                <a:gd name="connsiteX37" fmla="*/ 272487 w 682853"/>
                <a:gd name="connsiteY37" fmla="*/ 224857 h 808091"/>
                <a:gd name="connsiteX38" fmla="*/ 248409 w 682853"/>
                <a:gd name="connsiteY38" fmla="*/ 238301 h 808091"/>
                <a:gd name="connsiteX39" fmla="*/ 233417 w 682853"/>
                <a:gd name="connsiteY39" fmla="*/ 295124 h 808091"/>
                <a:gd name="connsiteX40" fmla="*/ 98018 w 682853"/>
                <a:gd name="connsiteY40" fmla="*/ 396091 h 808091"/>
                <a:gd name="connsiteX41" fmla="*/ 8439 w 682853"/>
                <a:gd name="connsiteY41" fmla="*/ 438347 h 808091"/>
                <a:gd name="connsiteX42" fmla="*/ 8439 w 682853"/>
                <a:gd name="connsiteY42" fmla="*/ 456485 h 808091"/>
                <a:gd name="connsiteX43" fmla="*/ 101218 w 682853"/>
                <a:gd name="connsiteY43" fmla="*/ 438709 h 808091"/>
                <a:gd name="connsiteX44" fmla="*/ 195091 w 682853"/>
                <a:gd name="connsiteY44" fmla="*/ 383008 h 808091"/>
                <a:gd name="connsiteX45" fmla="*/ 207461 w 682853"/>
                <a:gd name="connsiteY45" fmla="*/ 378151 h 808091"/>
                <a:gd name="connsiteX46" fmla="*/ 205974 w 682853"/>
                <a:gd name="connsiteY46" fmla="*/ 500789 h 808091"/>
                <a:gd name="connsiteX47" fmla="*/ 96737 w 682853"/>
                <a:gd name="connsiteY47" fmla="*/ 662309 h 808091"/>
                <a:gd name="connsiteX48" fmla="*/ 87011 w 682853"/>
                <a:gd name="connsiteY48" fmla="*/ 766246 h 808091"/>
                <a:gd name="connsiteX49" fmla="*/ 181277 w 682853"/>
                <a:gd name="connsiteY49" fmla="*/ 718412 h 808091"/>
                <a:gd name="connsiteX50" fmla="*/ 190239 w 682853"/>
                <a:gd name="connsiteY50" fmla="*/ 712433 h 808091"/>
                <a:gd name="connsiteX51" fmla="*/ 196207 w 682853"/>
                <a:gd name="connsiteY51" fmla="*/ 761028 h 808091"/>
                <a:gd name="connsiteX52" fmla="*/ 240377 w 682853"/>
                <a:gd name="connsiteY52" fmla="*/ 761028 h 808091"/>
                <a:gd name="connsiteX53" fmla="*/ 253097 w 682853"/>
                <a:gd name="connsiteY53" fmla="*/ 629403 h 808091"/>
                <a:gd name="connsiteX54" fmla="*/ 300963 w 682853"/>
                <a:gd name="connsiteY54" fmla="*/ 501510 h 808091"/>
                <a:gd name="connsiteX55" fmla="*/ 256070 w 682853"/>
                <a:gd name="connsiteY55" fmla="*/ 549385 h 808091"/>
                <a:gd name="connsiteX56" fmla="*/ 265053 w 682853"/>
                <a:gd name="connsiteY56" fmla="*/ 425987 h 808091"/>
                <a:gd name="connsiteX57" fmla="*/ 265053 w 682853"/>
                <a:gd name="connsiteY57" fmla="*/ 324298 h 808091"/>
                <a:gd name="connsiteX58" fmla="*/ 307653 w 682853"/>
                <a:gd name="connsiteY58" fmla="*/ 267475 h 808091"/>
                <a:gd name="connsiteX59" fmla="*/ 477394 w 682853"/>
                <a:gd name="connsiteY59" fmla="*/ 455804 h 808091"/>
                <a:gd name="connsiteX60" fmla="*/ 559849 w 682853"/>
                <a:gd name="connsiteY60" fmla="*/ 403635 h 808091"/>
                <a:gd name="connsiteX61" fmla="*/ 603605 w 682853"/>
                <a:gd name="connsiteY61" fmla="*/ 341354 h 808091"/>
                <a:gd name="connsiteX62" fmla="*/ 572176 w 682853"/>
                <a:gd name="connsiteY62" fmla="*/ 322853 h 808091"/>
                <a:gd name="connsiteX63" fmla="*/ 498787 w 682853"/>
                <a:gd name="connsiteY63" fmla="*/ 379557 h 808091"/>
                <a:gd name="connsiteX64" fmla="*/ 425316 w 682853"/>
                <a:gd name="connsiteY64" fmla="*/ 425546 h 808091"/>
                <a:gd name="connsiteX65" fmla="*/ 412967 w 682853"/>
                <a:gd name="connsiteY65" fmla="*/ 444606 h 808091"/>
                <a:gd name="connsiteX66" fmla="*/ 477394 w 682853"/>
                <a:gd name="connsiteY66" fmla="*/ 455804 h 808091"/>
                <a:gd name="connsiteX67" fmla="*/ 575543 w 682853"/>
                <a:gd name="connsiteY67" fmla="*/ 634140 h 808091"/>
                <a:gd name="connsiteX68" fmla="*/ 615933 w 682853"/>
                <a:gd name="connsiteY68" fmla="*/ 525348 h 808091"/>
                <a:gd name="connsiteX69" fmla="*/ 590720 w 682853"/>
                <a:gd name="connsiteY69" fmla="*/ 500668 h 808091"/>
                <a:gd name="connsiteX70" fmla="*/ 567117 w 682853"/>
                <a:gd name="connsiteY70" fmla="*/ 497858 h 808091"/>
                <a:gd name="connsiteX71" fmla="*/ 562657 w 682853"/>
                <a:gd name="connsiteY71" fmla="*/ 468684 h 808091"/>
                <a:gd name="connsiteX72" fmla="*/ 548615 w 682853"/>
                <a:gd name="connsiteY72" fmla="*/ 450747 h 808091"/>
                <a:gd name="connsiteX73" fmla="*/ 522245 w 682853"/>
                <a:gd name="connsiteY73" fmla="*/ 450747 h 808091"/>
                <a:gd name="connsiteX74" fmla="*/ 519458 w 682853"/>
                <a:gd name="connsiteY74" fmla="*/ 494890 h 808091"/>
                <a:gd name="connsiteX75" fmla="*/ 502050 w 682853"/>
                <a:gd name="connsiteY75" fmla="*/ 513389 h 808091"/>
                <a:gd name="connsiteX76" fmla="*/ 451582 w 682853"/>
                <a:gd name="connsiteY76" fmla="*/ 564996 h 808091"/>
                <a:gd name="connsiteX77" fmla="*/ 465025 w 682853"/>
                <a:gd name="connsiteY77" fmla="*/ 655890 h 808091"/>
                <a:gd name="connsiteX78" fmla="*/ 487471 w 682853"/>
                <a:gd name="connsiteY78" fmla="*/ 673266 h 808091"/>
                <a:gd name="connsiteX79" fmla="*/ 505416 w 682853"/>
                <a:gd name="connsiteY79" fmla="*/ 669895 h 808091"/>
                <a:gd name="connsiteX80" fmla="*/ 534594 w 682853"/>
                <a:gd name="connsiteY80" fmla="*/ 614917 h 808091"/>
                <a:gd name="connsiteX81" fmla="*/ 546364 w 682853"/>
                <a:gd name="connsiteY81" fmla="*/ 576192 h 808091"/>
                <a:gd name="connsiteX82" fmla="*/ 554789 w 682853"/>
                <a:gd name="connsiteY82" fmla="*/ 576795 h 808091"/>
                <a:gd name="connsiteX83" fmla="*/ 551981 w 682853"/>
                <a:gd name="connsiteY83" fmla="*/ 605405 h 808091"/>
                <a:gd name="connsiteX84" fmla="*/ 519458 w 682853"/>
                <a:gd name="connsiteY84" fmla="*/ 680529 h 808091"/>
                <a:gd name="connsiteX85" fmla="*/ 483341 w 682853"/>
                <a:gd name="connsiteY85" fmla="*/ 733821 h 808091"/>
                <a:gd name="connsiteX86" fmla="*/ 483899 w 682853"/>
                <a:gd name="connsiteY86" fmla="*/ 791047 h 808091"/>
                <a:gd name="connsiteX87" fmla="*/ 594458 w 682853"/>
                <a:gd name="connsiteY87" fmla="*/ 802243 h 808091"/>
                <a:gd name="connsiteX88" fmla="*/ 600611 w 682853"/>
                <a:gd name="connsiteY88" fmla="*/ 763557 h 808091"/>
                <a:gd name="connsiteX89" fmla="*/ 568480 w 682853"/>
                <a:gd name="connsiteY89" fmla="*/ 745058 h 808091"/>
                <a:gd name="connsiteX90" fmla="*/ 527532 w 682853"/>
                <a:gd name="connsiteY90" fmla="*/ 739440 h 808091"/>
                <a:gd name="connsiteX91" fmla="*/ 535977 w 682853"/>
                <a:gd name="connsiteY91" fmla="*/ 689519 h 808091"/>
                <a:gd name="connsiteX92" fmla="*/ 575666 w 682853"/>
                <a:gd name="connsiteY92" fmla="*/ 634260 h 808091"/>
                <a:gd name="connsiteX93" fmla="*/ 504858 w 682853"/>
                <a:gd name="connsiteY93" fmla="*/ 611146 h 808091"/>
                <a:gd name="connsiteX94" fmla="*/ 487182 w 682853"/>
                <a:gd name="connsiteY94" fmla="*/ 611490 h 808091"/>
                <a:gd name="connsiteX95" fmla="*/ 486356 w 682853"/>
                <a:gd name="connsiteY95" fmla="*/ 610582 h 808091"/>
                <a:gd name="connsiteX96" fmla="*/ 476238 w 682853"/>
                <a:gd name="connsiteY96" fmla="*/ 578078 h 808091"/>
                <a:gd name="connsiteX97" fmla="*/ 495896 w 682853"/>
                <a:gd name="connsiteY97" fmla="*/ 563029 h 808091"/>
                <a:gd name="connsiteX98" fmla="*/ 513738 w 682853"/>
                <a:gd name="connsiteY98" fmla="*/ 583094 h 808091"/>
                <a:gd name="connsiteX99" fmla="*/ 504982 w 682853"/>
                <a:gd name="connsiteY99" fmla="*/ 611265 h 8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82853" h="808091">
                  <a:moveTo>
                    <a:pt x="643046" y="113216"/>
                  </a:moveTo>
                  <a:cubicBezTo>
                    <a:pt x="686204" y="77901"/>
                    <a:pt x="683417" y="66666"/>
                    <a:pt x="683417" y="62732"/>
                  </a:cubicBezTo>
                  <a:cubicBezTo>
                    <a:pt x="683417" y="52098"/>
                    <a:pt x="677800" y="46681"/>
                    <a:pt x="664914" y="43672"/>
                  </a:cubicBezTo>
                  <a:cubicBezTo>
                    <a:pt x="652029" y="40662"/>
                    <a:pt x="622252" y="46481"/>
                    <a:pt x="611039" y="49290"/>
                  </a:cubicBezTo>
                  <a:cubicBezTo>
                    <a:pt x="599847" y="52098"/>
                    <a:pt x="582935" y="58238"/>
                    <a:pt x="574902" y="63857"/>
                  </a:cubicBezTo>
                  <a:cubicBezTo>
                    <a:pt x="566890" y="69476"/>
                    <a:pt x="559208" y="77340"/>
                    <a:pt x="562574" y="80711"/>
                  </a:cubicBezTo>
                  <a:cubicBezTo>
                    <a:pt x="565961" y="84081"/>
                    <a:pt x="573230" y="80110"/>
                    <a:pt x="577153" y="80110"/>
                  </a:cubicBezTo>
                  <a:cubicBezTo>
                    <a:pt x="581097" y="80110"/>
                    <a:pt x="591732" y="78424"/>
                    <a:pt x="587271" y="87413"/>
                  </a:cubicBezTo>
                  <a:cubicBezTo>
                    <a:pt x="585516" y="90984"/>
                    <a:pt x="580540" y="101418"/>
                    <a:pt x="576595" y="108159"/>
                  </a:cubicBezTo>
                  <a:cubicBezTo>
                    <a:pt x="568521" y="124400"/>
                    <a:pt x="561790" y="141287"/>
                    <a:pt x="556524" y="158644"/>
                  </a:cubicBezTo>
                  <a:cubicBezTo>
                    <a:pt x="554149" y="168422"/>
                    <a:pt x="549771" y="177601"/>
                    <a:pt x="543638" y="185570"/>
                  </a:cubicBezTo>
                  <a:cubicBezTo>
                    <a:pt x="539095" y="191602"/>
                    <a:pt x="532839" y="196095"/>
                    <a:pt x="525652" y="198451"/>
                  </a:cubicBezTo>
                  <a:cubicBezTo>
                    <a:pt x="523443" y="198451"/>
                    <a:pt x="517620" y="197369"/>
                    <a:pt x="515018" y="188380"/>
                  </a:cubicBezTo>
                  <a:cubicBezTo>
                    <a:pt x="512396" y="179390"/>
                    <a:pt x="516133" y="164824"/>
                    <a:pt x="515018" y="156276"/>
                  </a:cubicBezTo>
                  <a:cubicBezTo>
                    <a:pt x="513882" y="147727"/>
                    <a:pt x="508823" y="129389"/>
                    <a:pt x="496454" y="129389"/>
                  </a:cubicBezTo>
                  <a:cubicBezTo>
                    <a:pt x="479645" y="129389"/>
                    <a:pt x="470126" y="157480"/>
                    <a:pt x="464344" y="173530"/>
                  </a:cubicBezTo>
                  <a:cubicBezTo>
                    <a:pt x="458562" y="189583"/>
                    <a:pt x="461535" y="221325"/>
                    <a:pt x="463228" y="230715"/>
                  </a:cubicBezTo>
                  <a:cubicBezTo>
                    <a:pt x="465521" y="244668"/>
                    <a:pt x="474214" y="256731"/>
                    <a:pt x="486790" y="263262"/>
                  </a:cubicBezTo>
                  <a:cubicBezTo>
                    <a:pt x="497466" y="269562"/>
                    <a:pt x="500790" y="271649"/>
                    <a:pt x="514295" y="265469"/>
                  </a:cubicBezTo>
                  <a:cubicBezTo>
                    <a:pt x="533396" y="255536"/>
                    <a:pt x="553034" y="246747"/>
                    <a:pt x="573188" y="239143"/>
                  </a:cubicBezTo>
                  <a:cubicBezTo>
                    <a:pt x="589729" y="233043"/>
                    <a:pt x="629397" y="225098"/>
                    <a:pt x="637698" y="221205"/>
                  </a:cubicBezTo>
                  <a:cubicBezTo>
                    <a:pt x="645999" y="217312"/>
                    <a:pt x="656241" y="209407"/>
                    <a:pt x="656799" y="197127"/>
                  </a:cubicBezTo>
                  <a:cubicBezTo>
                    <a:pt x="658017" y="184788"/>
                    <a:pt x="649055" y="173776"/>
                    <a:pt x="636727" y="172447"/>
                  </a:cubicBezTo>
                  <a:cubicBezTo>
                    <a:pt x="623801" y="170721"/>
                    <a:pt x="597431" y="177464"/>
                    <a:pt x="593528" y="175256"/>
                  </a:cubicBezTo>
                  <a:cubicBezTo>
                    <a:pt x="589646" y="173049"/>
                    <a:pt x="590162" y="165144"/>
                    <a:pt x="592929" y="156757"/>
                  </a:cubicBezTo>
                  <a:cubicBezTo>
                    <a:pt x="595696" y="148371"/>
                    <a:pt x="607983" y="141829"/>
                    <a:pt x="643046" y="113216"/>
                  </a:cubicBezTo>
                  <a:close/>
                  <a:moveTo>
                    <a:pt x="411666" y="40140"/>
                  </a:moveTo>
                  <a:cubicBezTo>
                    <a:pt x="405657" y="23646"/>
                    <a:pt x="396695" y="7234"/>
                    <a:pt x="389199" y="2738"/>
                  </a:cubicBezTo>
                  <a:cubicBezTo>
                    <a:pt x="381683" y="-1755"/>
                    <a:pt x="362251" y="2738"/>
                    <a:pt x="356304" y="7234"/>
                  </a:cubicBezTo>
                  <a:cubicBezTo>
                    <a:pt x="350378" y="11728"/>
                    <a:pt x="345834" y="32635"/>
                    <a:pt x="333837" y="46120"/>
                  </a:cubicBezTo>
                  <a:cubicBezTo>
                    <a:pt x="321819" y="59603"/>
                    <a:pt x="300199" y="85006"/>
                    <a:pt x="247047" y="138097"/>
                  </a:cubicBezTo>
                  <a:cubicBezTo>
                    <a:pt x="232096" y="153025"/>
                    <a:pt x="157303" y="218838"/>
                    <a:pt x="106525" y="259247"/>
                  </a:cubicBezTo>
                  <a:cubicBezTo>
                    <a:pt x="140927" y="260733"/>
                    <a:pt x="269637" y="168756"/>
                    <a:pt x="289068" y="153787"/>
                  </a:cubicBezTo>
                  <a:cubicBezTo>
                    <a:pt x="308500" y="138818"/>
                    <a:pt x="356428" y="96964"/>
                    <a:pt x="365349" y="89580"/>
                  </a:cubicBezTo>
                  <a:cubicBezTo>
                    <a:pt x="374269" y="82197"/>
                    <a:pt x="389426" y="85848"/>
                    <a:pt x="404253" y="78384"/>
                  </a:cubicBezTo>
                  <a:cubicBezTo>
                    <a:pt x="419059" y="70920"/>
                    <a:pt x="417613" y="56593"/>
                    <a:pt x="411666" y="40140"/>
                  </a:cubicBezTo>
                  <a:close/>
                  <a:moveTo>
                    <a:pt x="307653" y="267475"/>
                  </a:moveTo>
                  <a:cubicBezTo>
                    <a:pt x="303048" y="248654"/>
                    <a:pt x="290122" y="232963"/>
                    <a:pt x="272487" y="224857"/>
                  </a:cubicBezTo>
                  <a:cubicBezTo>
                    <a:pt x="264454" y="221847"/>
                    <a:pt x="253055" y="227827"/>
                    <a:pt x="248409" y="238301"/>
                  </a:cubicBezTo>
                  <a:cubicBezTo>
                    <a:pt x="243742" y="248774"/>
                    <a:pt x="243908" y="272691"/>
                    <a:pt x="233417" y="295124"/>
                  </a:cubicBezTo>
                  <a:cubicBezTo>
                    <a:pt x="222948" y="317557"/>
                    <a:pt x="127009" y="378715"/>
                    <a:pt x="98018" y="396091"/>
                  </a:cubicBezTo>
                  <a:cubicBezTo>
                    <a:pt x="86804" y="402832"/>
                    <a:pt x="15150" y="433852"/>
                    <a:pt x="8439" y="438347"/>
                  </a:cubicBezTo>
                  <a:cubicBezTo>
                    <a:pt x="1748" y="442841"/>
                    <a:pt x="-5211" y="449743"/>
                    <a:pt x="8439" y="456485"/>
                  </a:cubicBezTo>
                  <a:cubicBezTo>
                    <a:pt x="22089" y="463226"/>
                    <a:pt x="61612" y="452150"/>
                    <a:pt x="101218" y="438709"/>
                  </a:cubicBezTo>
                  <a:cubicBezTo>
                    <a:pt x="140845" y="425265"/>
                    <a:pt x="190631" y="388224"/>
                    <a:pt x="195091" y="383008"/>
                  </a:cubicBezTo>
                  <a:cubicBezTo>
                    <a:pt x="199552" y="377790"/>
                    <a:pt x="201472" y="374983"/>
                    <a:pt x="207461" y="378151"/>
                  </a:cubicBezTo>
                  <a:cubicBezTo>
                    <a:pt x="213429" y="381322"/>
                    <a:pt x="206697" y="486501"/>
                    <a:pt x="205974" y="500789"/>
                  </a:cubicBezTo>
                  <a:cubicBezTo>
                    <a:pt x="200709" y="513508"/>
                    <a:pt x="114682" y="629203"/>
                    <a:pt x="96737" y="662309"/>
                  </a:cubicBezTo>
                  <a:cubicBezTo>
                    <a:pt x="78793" y="695418"/>
                    <a:pt x="53331" y="749832"/>
                    <a:pt x="87011" y="766246"/>
                  </a:cubicBezTo>
                  <a:cubicBezTo>
                    <a:pt x="120691" y="782658"/>
                    <a:pt x="177829" y="723748"/>
                    <a:pt x="181277" y="718412"/>
                  </a:cubicBezTo>
                  <a:cubicBezTo>
                    <a:pt x="183796" y="714397"/>
                    <a:pt x="187018" y="711790"/>
                    <a:pt x="190239" y="712433"/>
                  </a:cubicBezTo>
                  <a:cubicBezTo>
                    <a:pt x="199903" y="714239"/>
                    <a:pt x="186501" y="746061"/>
                    <a:pt x="196207" y="761028"/>
                  </a:cubicBezTo>
                  <a:cubicBezTo>
                    <a:pt x="205933" y="775997"/>
                    <a:pt x="226892" y="775997"/>
                    <a:pt x="240377" y="761028"/>
                  </a:cubicBezTo>
                  <a:cubicBezTo>
                    <a:pt x="253861" y="746061"/>
                    <a:pt x="246344" y="674269"/>
                    <a:pt x="253097" y="629403"/>
                  </a:cubicBezTo>
                  <a:cubicBezTo>
                    <a:pt x="286012" y="582291"/>
                    <a:pt x="305279" y="486582"/>
                    <a:pt x="300963" y="501510"/>
                  </a:cubicBezTo>
                  <a:cubicBezTo>
                    <a:pt x="296627" y="516439"/>
                    <a:pt x="264330" y="551633"/>
                    <a:pt x="256070" y="549385"/>
                  </a:cubicBezTo>
                  <a:cubicBezTo>
                    <a:pt x="247790" y="547137"/>
                    <a:pt x="262059" y="499264"/>
                    <a:pt x="265053" y="425987"/>
                  </a:cubicBezTo>
                  <a:cubicBezTo>
                    <a:pt x="268192" y="348696"/>
                    <a:pt x="261336" y="334010"/>
                    <a:pt x="265053" y="324298"/>
                  </a:cubicBezTo>
                  <a:cubicBezTo>
                    <a:pt x="268791" y="314586"/>
                    <a:pt x="311722" y="286496"/>
                    <a:pt x="307653" y="267475"/>
                  </a:cubicBezTo>
                  <a:close/>
                  <a:moveTo>
                    <a:pt x="477394" y="455804"/>
                  </a:moveTo>
                  <a:cubicBezTo>
                    <a:pt x="503206" y="446253"/>
                    <a:pt x="516649" y="435016"/>
                    <a:pt x="559849" y="403635"/>
                  </a:cubicBezTo>
                  <a:cubicBezTo>
                    <a:pt x="603048" y="372252"/>
                    <a:pt x="601932" y="358769"/>
                    <a:pt x="603605" y="341354"/>
                  </a:cubicBezTo>
                  <a:cubicBezTo>
                    <a:pt x="605299" y="323937"/>
                    <a:pt x="586920" y="309932"/>
                    <a:pt x="572176" y="322853"/>
                  </a:cubicBezTo>
                  <a:cubicBezTo>
                    <a:pt x="549296" y="343722"/>
                    <a:pt x="524765" y="362687"/>
                    <a:pt x="498787" y="379557"/>
                  </a:cubicBezTo>
                  <a:cubicBezTo>
                    <a:pt x="487554" y="387101"/>
                    <a:pt x="428661" y="423298"/>
                    <a:pt x="425316" y="425546"/>
                  </a:cubicBezTo>
                  <a:cubicBezTo>
                    <a:pt x="421991" y="427793"/>
                    <a:pt x="401713" y="436219"/>
                    <a:pt x="412967" y="444606"/>
                  </a:cubicBezTo>
                  <a:cubicBezTo>
                    <a:pt x="424201" y="452994"/>
                    <a:pt x="451706" y="465435"/>
                    <a:pt x="477394" y="455804"/>
                  </a:cubicBezTo>
                  <a:close/>
                  <a:moveTo>
                    <a:pt x="575543" y="634140"/>
                  </a:moveTo>
                  <a:cubicBezTo>
                    <a:pt x="587912" y="614516"/>
                    <a:pt x="623718" y="566480"/>
                    <a:pt x="615933" y="525348"/>
                  </a:cubicBezTo>
                  <a:cubicBezTo>
                    <a:pt x="614095" y="512357"/>
                    <a:pt x="603771" y="502228"/>
                    <a:pt x="590720" y="500668"/>
                  </a:cubicBezTo>
                  <a:cubicBezTo>
                    <a:pt x="584463" y="500067"/>
                    <a:pt x="570049" y="500267"/>
                    <a:pt x="567117" y="497858"/>
                  </a:cubicBezTo>
                  <a:cubicBezTo>
                    <a:pt x="564185" y="495451"/>
                    <a:pt x="563111" y="476550"/>
                    <a:pt x="562657" y="468684"/>
                  </a:cubicBezTo>
                  <a:cubicBezTo>
                    <a:pt x="562223" y="460820"/>
                    <a:pt x="558176" y="455804"/>
                    <a:pt x="548615" y="450747"/>
                  </a:cubicBezTo>
                  <a:cubicBezTo>
                    <a:pt x="539054" y="445689"/>
                    <a:pt x="525095" y="445689"/>
                    <a:pt x="522245" y="450747"/>
                  </a:cubicBezTo>
                  <a:cubicBezTo>
                    <a:pt x="519396" y="455804"/>
                    <a:pt x="520552" y="489432"/>
                    <a:pt x="519458" y="494890"/>
                  </a:cubicBezTo>
                  <a:cubicBezTo>
                    <a:pt x="518384" y="500348"/>
                    <a:pt x="506531" y="509496"/>
                    <a:pt x="502050" y="513389"/>
                  </a:cubicBezTo>
                  <a:cubicBezTo>
                    <a:pt x="492778" y="521414"/>
                    <a:pt x="464468" y="537467"/>
                    <a:pt x="451582" y="564996"/>
                  </a:cubicBezTo>
                  <a:cubicBezTo>
                    <a:pt x="440142" y="589274"/>
                    <a:pt x="455588" y="641843"/>
                    <a:pt x="465025" y="655890"/>
                  </a:cubicBezTo>
                  <a:cubicBezTo>
                    <a:pt x="474462" y="669934"/>
                    <a:pt x="482412" y="672143"/>
                    <a:pt x="487471" y="673266"/>
                  </a:cubicBezTo>
                  <a:cubicBezTo>
                    <a:pt x="493645" y="675030"/>
                    <a:pt x="500315" y="673784"/>
                    <a:pt x="505416" y="669895"/>
                  </a:cubicBezTo>
                  <a:cubicBezTo>
                    <a:pt x="512168" y="664838"/>
                    <a:pt x="529514" y="637792"/>
                    <a:pt x="534594" y="614917"/>
                  </a:cubicBezTo>
                  <a:cubicBezTo>
                    <a:pt x="539694" y="592042"/>
                    <a:pt x="542627" y="581249"/>
                    <a:pt x="546364" y="576192"/>
                  </a:cubicBezTo>
                  <a:cubicBezTo>
                    <a:pt x="550102" y="571135"/>
                    <a:pt x="552538" y="572179"/>
                    <a:pt x="554789" y="576795"/>
                  </a:cubicBezTo>
                  <a:cubicBezTo>
                    <a:pt x="557040" y="581408"/>
                    <a:pt x="555925" y="593045"/>
                    <a:pt x="551981" y="605405"/>
                  </a:cubicBezTo>
                  <a:cubicBezTo>
                    <a:pt x="548058" y="617765"/>
                    <a:pt x="531352" y="662070"/>
                    <a:pt x="519458" y="680529"/>
                  </a:cubicBezTo>
                  <a:cubicBezTo>
                    <a:pt x="503413" y="705771"/>
                    <a:pt x="498106" y="714197"/>
                    <a:pt x="483341" y="733821"/>
                  </a:cubicBezTo>
                  <a:cubicBezTo>
                    <a:pt x="469196" y="752803"/>
                    <a:pt x="476155" y="780291"/>
                    <a:pt x="483899" y="791047"/>
                  </a:cubicBezTo>
                  <a:cubicBezTo>
                    <a:pt x="501286" y="815125"/>
                    <a:pt x="588841" y="810668"/>
                    <a:pt x="594458" y="802243"/>
                  </a:cubicBezTo>
                  <a:cubicBezTo>
                    <a:pt x="607426" y="782739"/>
                    <a:pt x="603977" y="779810"/>
                    <a:pt x="600611" y="763557"/>
                  </a:cubicBezTo>
                  <a:cubicBezTo>
                    <a:pt x="598525" y="753405"/>
                    <a:pt x="577608" y="746703"/>
                    <a:pt x="568480" y="745058"/>
                  </a:cubicBezTo>
                  <a:cubicBezTo>
                    <a:pt x="559374" y="743413"/>
                    <a:pt x="534842" y="743933"/>
                    <a:pt x="527532" y="739440"/>
                  </a:cubicBezTo>
                  <a:cubicBezTo>
                    <a:pt x="520222" y="734944"/>
                    <a:pt x="524765" y="712513"/>
                    <a:pt x="535977" y="689519"/>
                  </a:cubicBezTo>
                  <a:cubicBezTo>
                    <a:pt x="544031" y="674149"/>
                    <a:pt x="563338" y="653884"/>
                    <a:pt x="575666" y="634260"/>
                  </a:cubicBezTo>
                  <a:close/>
                  <a:moveTo>
                    <a:pt x="504858" y="611146"/>
                  </a:moveTo>
                  <a:cubicBezTo>
                    <a:pt x="500068" y="616112"/>
                    <a:pt x="492159" y="616269"/>
                    <a:pt x="487182" y="611490"/>
                  </a:cubicBezTo>
                  <a:cubicBezTo>
                    <a:pt x="486914" y="611201"/>
                    <a:pt x="486625" y="610900"/>
                    <a:pt x="486356" y="610582"/>
                  </a:cubicBezTo>
                  <a:cubicBezTo>
                    <a:pt x="478716" y="601554"/>
                    <a:pt x="475061" y="589832"/>
                    <a:pt x="476238" y="578078"/>
                  </a:cubicBezTo>
                  <a:cubicBezTo>
                    <a:pt x="477642" y="564796"/>
                    <a:pt x="493088" y="563029"/>
                    <a:pt x="495896" y="563029"/>
                  </a:cubicBezTo>
                  <a:cubicBezTo>
                    <a:pt x="507109" y="563029"/>
                    <a:pt x="513159" y="563471"/>
                    <a:pt x="513738" y="583094"/>
                  </a:cubicBezTo>
                  <a:cubicBezTo>
                    <a:pt x="514254" y="597341"/>
                    <a:pt x="509504" y="606811"/>
                    <a:pt x="504982" y="611265"/>
                  </a:cubicBezTo>
                  <a:close/>
                </a:path>
              </a:pathLst>
            </a:custGeom>
            <a:solidFill>
              <a:schemeClr val="bg1"/>
            </a:solidFill>
            <a:ln w="2063"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FA0B323E-A529-CD3D-9471-B74444EE5476}"/>
                </a:ext>
              </a:extLst>
            </p:cNvPr>
            <p:cNvSpPr/>
            <p:nvPr/>
          </p:nvSpPr>
          <p:spPr>
            <a:xfrm>
              <a:off x="13991818" y="4367195"/>
              <a:ext cx="140392" cy="189926"/>
            </a:xfrm>
            <a:custGeom>
              <a:avLst/>
              <a:gdLst>
                <a:gd name="connsiteX0" fmla="*/ 133915 w 502972"/>
                <a:gd name="connsiteY0" fmla="*/ 133023 h 680433"/>
                <a:gd name="connsiteX1" fmla="*/ 71326 w 502972"/>
                <a:gd name="connsiteY1" fmla="*/ 152525 h 680433"/>
                <a:gd name="connsiteX2" fmla="*/ 2397 w 502972"/>
                <a:gd name="connsiteY2" fmla="*/ 148031 h 680433"/>
                <a:gd name="connsiteX3" fmla="*/ 64140 w 502972"/>
                <a:gd name="connsiteY3" fmla="*/ 232303 h 680433"/>
                <a:gd name="connsiteX4" fmla="*/ 133915 w 502972"/>
                <a:gd name="connsiteY4" fmla="*/ 133023 h 680433"/>
                <a:gd name="connsiteX5" fmla="*/ 471951 w 502972"/>
                <a:gd name="connsiteY5" fmla="*/ 1075 h 680433"/>
                <a:gd name="connsiteX6" fmla="*/ 318193 w 502972"/>
                <a:gd name="connsiteY6" fmla="*/ 57257 h 680433"/>
                <a:gd name="connsiteX7" fmla="*/ 195864 w 502972"/>
                <a:gd name="connsiteY7" fmla="*/ 68494 h 680433"/>
                <a:gd name="connsiteX8" fmla="*/ 189855 w 502972"/>
                <a:gd name="connsiteY8" fmla="*/ 92572 h 680433"/>
                <a:gd name="connsiteX9" fmla="*/ 265475 w 502972"/>
                <a:gd name="connsiteY9" fmla="*/ 139042 h 680433"/>
                <a:gd name="connsiteX10" fmla="*/ 383302 w 502972"/>
                <a:gd name="connsiteY10" fmla="*/ 69939 h 680433"/>
                <a:gd name="connsiteX11" fmla="*/ 247488 w 502972"/>
                <a:gd name="connsiteY11" fmla="*/ 195101 h 680433"/>
                <a:gd name="connsiteX12" fmla="*/ 149980 w 502972"/>
                <a:gd name="connsiteY12" fmla="*/ 259269 h 680433"/>
                <a:gd name="connsiteX13" fmla="*/ 101805 w 502972"/>
                <a:gd name="connsiteY13" fmla="*/ 290449 h 680433"/>
                <a:gd name="connsiteX14" fmla="*/ 131871 w 502972"/>
                <a:gd name="connsiteY14" fmla="*/ 351688 h 680433"/>
                <a:gd name="connsiteX15" fmla="*/ 181244 w 502972"/>
                <a:gd name="connsiteY15" fmla="*/ 316453 h 680433"/>
                <a:gd name="connsiteX16" fmla="*/ 199230 w 502972"/>
                <a:gd name="connsiteY16" fmla="*/ 318701 h 680433"/>
                <a:gd name="connsiteX17" fmla="*/ 191218 w 502972"/>
                <a:gd name="connsiteY17" fmla="*/ 345628 h 680433"/>
                <a:gd name="connsiteX18" fmla="*/ 139016 w 502972"/>
                <a:gd name="connsiteY18" fmla="*/ 430864 h 680433"/>
                <a:gd name="connsiteX19" fmla="*/ 167533 w 502972"/>
                <a:gd name="connsiteY19" fmla="*/ 515458 h 680433"/>
                <a:gd name="connsiteX20" fmla="*/ 80887 w 502972"/>
                <a:gd name="connsiteY20" fmla="*/ 585242 h 680433"/>
                <a:gd name="connsiteX21" fmla="*/ 72379 w 502972"/>
                <a:gd name="connsiteY21" fmla="*/ 620437 h 680433"/>
                <a:gd name="connsiteX22" fmla="*/ 119501 w 502972"/>
                <a:gd name="connsiteY22" fmla="*/ 647364 h 680433"/>
                <a:gd name="connsiteX23" fmla="*/ 177878 w 502972"/>
                <a:gd name="connsiteY23" fmla="*/ 681032 h 680433"/>
                <a:gd name="connsiteX24" fmla="*/ 231712 w 502972"/>
                <a:gd name="connsiteY24" fmla="*/ 642868 h 680433"/>
                <a:gd name="connsiteX25" fmla="*/ 270988 w 502972"/>
                <a:gd name="connsiteY25" fmla="*/ 603623 h 680433"/>
                <a:gd name="connsiteX26" fmla="*/ 279971 w 502972"/>
                <a:gd name="connsiteY26" fmla="*/ 546397 h 680433"/>
                <a:gd name="connsiteX27" fmla="*/ 325978 w 502972"/>
                <a:gd name="connsiteY27" fmla="*/ 540778 h 680433"/>
                <a:gd name="connsiteX28" fmla="*/ 335663 w 502972"/>
                <a:gd name="connsiteY28" fmla="*/ 471956 h 680433"/>
                <a:gd name="connsiteX29" fmla="*/ 273032 w 502972"/>
                <a:gd name="connsiteY29" fmla="*/ 481588 h 680433"/>
                <a:gd name="connsiteX30" fmla="*/ 224856 w 502972"/>
                <a:gd name="connsiteY30" fmla="*/ 443224 h 680433"/>
                <a:gd name="connsiteX31" fmla="*/ 236090 w 502972"/>
                <a:gd name="connsiteY31" fmla="*/ 353455 h 680433"/>
                <a:gd name="connsiteX32" fmla="*/ 301178 w 502972"/>
                <a:gd name="connsiteY32" fmla="*/ 263723 h 680433"/>
                <a:gd name="connsiteX33" fmla="*/ 294426 w 502972"/>
                <a:gd name="connsiteY33" fmla="*/ 233226 h 680433"/>
                <a:gd name="connsiteX34" fmla="*/ 258970 w 502972"/>
                <a:gd name="connsiteY34" fmla="*/ 233667 h 680433"/>
                <a:gd name="connsiteX35" fmla="*/ 353917 w 502972"/>
                <a:gd name="connsiteY35" fmla="*/ 144860 h 680433"/>
                <a:gd name="connsiteX36" fmla="*/ 481822 w 502972"/>
                <a:gd name="connsiteY36" fmla="*/ 68614 h 680433"/>
                <a:gd name="connsiteX37" fmla="*/ 471910 w 502972"/>
                <a:gd name="connsiteY37" fmla="*/ 1075 h 680433"/>
                <a:gd name="connsiteX38" fmla="*/ 186923 w 502972"/>
                <a:gd name="connsiteY38" fmla="*/ 601214 h 680433"/>
                <a:gd name="connsiteX39" fmla="*/ 147647 w 502972"/>
                <a:gd name="connsiteY39" fmla="*/ 582152 h 680433"/>
                <a:gd name="connsiteX40" fmla="*/ 176804 w 502972"/>
                <a:gd name="connsiteY40" fmla="*/ 555225 h 680433"/>
                <a:gd name="connsiteX41" fmla="*/ 201481 w 502972"/>
                <a:gd name="connsiteY41" fmla="*/ 560844 h 680433"/>
                <a:gd name="connsiteX42" fmla="*/ 186882 w 502972"/>
                <a:gd name="connsiteY42" fmla="*/ 601214 h 68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02972" h="680433">
                  <a:moveTo>
                    <a:pt x="133915" y="133023"/>
                  </a:moveTo>
                  <a:cubicBezTo>
                    <a:pt x="115970" y="147589"/>
                    <a:pt x="99306" y="150357"/>
                    <a:pt x="71326" y="152525"/>
                  </a:cubicBezTo>
                  <a:cubicBezTo>
                    <a:pt x="56726" y="153647"/>
                    <a:pt x="2397" y="148031"/>
                    <a:pt x="2397" y="148031"/>
                  </a:cubicBezTo>
                  <a:cubicBezTo>
                    <a:pt x="-7226" y="188401"/>
                    <a:pt x="23005" y="233306"/>
                    <a:pt x="64140" y="232303"/>
                  </a:cubicBezTo>
                  <a:cubicBezTo>
                    <a:pt x="105295" y="231300"/>
                    <a:pt x="151860" y="118415"/>
                    <a:pt x="133915" y="133023"/>
                  </a:cubicBezTo>
                  <a:close/>
                  <a:moveTo>
                    <a:pt x="471951" y="1075"/>
                  </a:moveTo>
                  <a:cubicBezTo>
                    <a:pt x="431560" y="-2256"/>
                    <a:pt x="386647" y="37191"/>
                    <a:pt x="318193" y="57257"/>
                  </a:cubicBezTo>
                  <a:cubicBezTo>
                    <a:pt x="247984" y="77964"/>
                    <a:pt x="199272" y="60628"/>
                    <a:pt x="195864" y="68494"/>
                  </a:cubicBezTo>
                  <a:cubicBezTo>
                    <a:pt x="191218" y="75617"/>
                    <a:pt x="189091" y="84097"/>
                    <a:pt x="189855" y="92572"/>
                  </a:cubicBezTo>
                  <a:cubicBezTo>
                    <a:pt x="192891" y="114922"/>
                    <a:pt x="224526" y="150398"/>
                    <a:pt x="265475" y="139042"/>
                  </a:cubicBezTo>
                  <a:cubicBezTo>
                    <a:pt x="326061" y="122186"/>
                    <a:pt x="356375" y="71704"/>
                    <a:pt x="383302" y="69939"/>
                  </a:cubicBezTo>
                  <a:cubicBezTo>
                    <a:pt x="372068" y="95701"/>
                    <a:pt x="303615" y="149115"/>
                    <a:pt x="247488" y="195101"/>
                  </a:cubicBezTo>
                  <a:cubicBezTo>
                    <a:pt x="191363" y="241090"/>
                    <a:pt x="164435" y="250121"/>
                    <a:pt x="149980" y="259269"/>
                  </a:cubicBezTo>
                  <a:cubicBezTo>
                    <a:pt x="137942" y="266774"/>
                    <a:pt x="116549" y="275844"/>
                    <a:pt x="101805" y="290449"/>
                  </a:cubicBezTo>
                  <a:cubicBezTo>
                    <a:pt x="87081" y="305057"/>
                    <a:pt x="98233" y="346069"/>
                    <a:pt x="131871" y="351688"/>
                  </a:cubicBezTo>
                  <a:cubicBezTo>
                    <a:pt x="156650" y="355701"/>
                    <a:pt x="172262" y="322072"/>
                    <a:pt x="181244" y="316453"/>
                  </a:cubicBezTo>
                  <a:cubicBezTo>
                    <a:pt x="190247" y="310837"/>
                    <a:pt x="193614" y="313083"/>
                    <a:pt x="199230" y="318701"/>
                  </a:cubicBezTo>
                  <a:cubicBezTo>
                    <a:pt x="204868" y="324320"/>
                    <a:pt x="207263" y="342257"/>
                    <a:pt x="191218" y="345628"/>
                  </a:cubicBezTo>
                  <a:cubicBezTo>
                    <a:pt x="175153" y="349000"/>
                    <a:pt x="139016" y="387123"/>
                    <a:pt x="139016" y="430864"/>
                  </a:cubicBezTo>
                  <a:cubicBezTo>
                    <a:pt x="139016" y="474605"/>
                    <a:pt x="175400" y="503098"/>
                    <a:pt x="167533" y="515458"/>
                  </a:cubicBezTo>
                  <a:cubicBezTo>
                    <a:pt x="160264" y="526854"/>
                    <a:pt x="99967" y="572882"/>
                    <a:pt x="80887" y="585242"/>
                  </a:cubicBezTo>
                  <a:cubicBezTo>
                    <a:pt x="68084" y="593509"/>
                    <a:pt x="64511" y="602498"/>
                    <a:pt x="72379" y="620437"/>
                  </a:cubicBezTo>
                  <a:cubicBezTo>
                    <a:pt x="80246" y="638374"/>
                    <a:pt x="95940" y="638414"/>
                    <a:pt x="119501" y="647364"/>
                  </a:cubicBezTo>
                  <a:cubicBezTo>
                    <a:pt x="143084" y="656312"/>
                    <a:pt x="150910" y="677661"/>
                    <a:pt x="177878" y="681032"/>
                  </a:cubicBezTo>
                  <a:cubicBezTo>
                    <a:pt x="204868" y="684402"/>
                    <a:pt x="223886" y="656353"/>
                    <a:pt x="231712" y="642868"/>
                  </a:cubicBezTo>
                  <a:cubicBezTo>
                    <a:pt x="239539" y="629385"/>
                    <a:pt x="249739" y="632436"/>
                    <a:pt x="270988" y="603623"/>
                  </a:cubicBezTo>
                  <a:cubicBezTo>
                    <a:pt x="286723" y="582313"/>
                    <a:pt x="267601" y="548645"/>
                    <a:pt x="279971" y="546397"/>
                  </a:cubicBezTo>
                  <a:cubicBezTo>
                    <a:pt x="292340" y="544149"/>
                    <a:pt x="305783" y="547561"/>
                    <a:pt x="325978" y="540778"/>
                  </a:cubicBezTo>
                  <a:cubicBezTo>
                    <a:pt x="369817" y="526212"/>
                    <a:pt x="343489" y="468546"/>
                    <a:pt x="335663" y="471956"/>
                  </a:cubicBezTo>
                  <a:cubicBezTo>
                    <a:pt x="327837" y="475368"/>
                    <a:pt x="303305" y="479340"/>
                    <a:pt x="273032" y="481588"/>
                  </a:cubicBezTo>
                  <a:cubicBezTo>
                    <a:pt x="242760" y="483835"/>
                    <a:pt x="251020" y="464934"/>
                    <a:pt x="224856" y="443224"/>
                  </a:cubicBezTo>
                  <a:cubicBezTo>
                    <a:pt x="191218" y="415133"/>
                    <a:pt x="211558" y="388607"/>
                    <a:pt x="236090" y="353455"/>
                  </a:cubicBezTo>
                  <a:cubicBezTo>
                    <a:pt x="261902" y="316453"/>
                    <a:pt x="294426" y="296268"/>
                    <a:pt x="301178" y="263723"/>
                  </a:cubicBezTo>
                  <a:cubicBezTo>
                    <a:pt x="305184" y="243660"/>
                    <a:pt x="301178" y="232103"/>
                    <a:pt x="294426" y="233226"/>
                  </a:cubicBezTo>
                  <a:cubicBezTo>
                    <a:pt x="287673" y="234349"/>
                    <a:pt x="255604" y="243780"/>
                    <a:pt x="258970" y="233667"/>
                  </a:cubicBezTo>
                  <a:cubicBezTo>
                    <a:pt x="262357" y="223553"/>
                    <a:pt x="325855" y="167293"/>
                    <a:pt x="353917" y="144860"/>
                  </a:cubicBezTo>
                  <a:cubicBezTo>
                    <a:pt x="381980" y="122427"/>
                    <a:pt x="444859" y="87715"/>
                    <a:pt x="481822" y="68614"/>
                  </a:cubicBezTo>
                  <a:cubicBezTo>
                    <a:pt x="512300" y="52683"/>
                    <a:pt x="512300" y="4446"/>
                    <a:pt x="471910" y="1075"/>
                  </a:cubicBezTo>
                  <a:close/>
                  <a:moveTo>
                    <a:pt x="186923" y="601214"/>
                  </a:moveTo>
                  <a:cubicBezTo>
                    <a:pt x="170093" y="606833"/>
                    <a:pt x="145438" y="590860"/>
                    <a:pt x="147647" y="582152"/>
                  </a:cubicBezTo>
                  <a:cubicBezTo>
                    <a:pt x="149857" y="573445"/>
                    <a:pt x="166728" y="559721"/>
                    <a:pt x="176804" y="555225"/>
                  </a:cubicBezTo>
                  <a:cubicBezTo>
                    <a:pt x="186882" y="550732"/>
                    <a:pt x="198590" y="551654"/>
                    <a:pt x="201481" y="560844"/>
                  </a:cubicBezTo>
                  <a:cubicBezTo>
                    <a:pt x="208192" y="582152"/>
                    <a:pt x="203690" y="595595"/>
                    <a:pt x="186882" y="601214"/>
                  </a:cubicBezTo>
                  <a:close/>
                </a:path>
              </a:pathLst>
            </a:custGeom>
            <a:solidFill>
              <a:schemeClr val="bg1"/>
            </a:solidFill>
            <a:ln w="2063"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B217E98E-0BFB-03FD-AC66-FDD22CDD1459}"/>
                </a:ext>
              </a:extLst>
            </p:cNvPr>
            <p:cNvSpPr/>
            <p:nvPr/>
          </p:nvSpPr>
          <p:spPr>
            <a:xfrm>
              <a:off x="14152331" y="4355816"/>
              <a:ext cx="195243" cy="199859"/>
            </a:xfrm>
            <a:custGeom>
              <a:avLst/>
              <a:gdLst>
                <a:gd name="connsiteX0" fmla="*/ 161063 w 699483"/>
                <a:gd name="connsiteY0" fmla="*/ 117365 h 716020"/>
                <a:gd name="connsiteX1" fmla="*/ 240379 w 699483"/>
                <a:gd name="connsiteY1" fmla="*/ 69531 h 716020"/>
                <a:gd name="connsiteX2" fmla="*/ 270652 w 699483"/>
                <a:gd name="connsiteY2" fmla="*/ 117004 h 716020"/>
                <a:gd name="connsiteX3" fmla="*/ 197138 w 699483"/>
                <a:gd name="connsiteY3" fmla="*/ 204485 h 716020"/>
                <a:gd name="connsiteX4" fmla="*/ 207256 w 699483"/>
                <a:gd name="connsiteY4" fmla="*/ 239278 h 716020"/>
                <a:gd name="connsiteX5" fmla="*/ 211593 w 699483"/>
                <a:gd name="connsiteY5" fmla="*/ 256373 h 716020"/>
                <a:gd name="connsiteX6" fmla="*/ 216776 w 699483"/>
                <a:gd name="connsiteY6" fmla="*/ 259468 h 716020"/>
                <a:gd name="connsiteX7" fmla="*/ 216776 w 699483"/>
                <a:gd name="connsiteY7" fmla="*/ 259463 h 716020"/>
                <a:gd name="connsiteX8" fmla="*/ 290289 w 699483"/>
                <a:gd name="connsiteY8" fmla="*/ 173666 h 716020"/>
                <a:gd name="connsiteX9" fmla="*/ 348088 w 699483"/>
                <a:gd name="connsiteY9" fmla="*/ 157615 h 716020"/>
                <a:gd name="connsiteX10" fmla="*/ 346601 w 699483"/>
                <a:gd name="connsiteY10" fmla="*/ 129203 h 716020"/>
                <a:gd name="connsiteX11" fmla="*/ 325662 w 699483"/>
                <a:gd name="connsiteY11" fmla="*/ 115720 h 716020"/>
                <a:gd name="connsiteX12" fmla="*/ 363059 w 699483"/>
                <a:gd name="connsiteY12" fmla="*/ 85823 h 716020"/>
                <a:gd name="connsiteX13" fmla="*/ 360416 w 699483"/>
                <a:gd name="connsiteY13" fmla="*/ 54601 h 716020"/>
                <a:gd name="connsiteX14" fmla="*/ 360416 w 699483"/>
                <a:gd name="connsiteY14" fmla="*/ 14753 h 716020"/>
                <a:gd name="connsiteX15" fmla="*/ 411483 w 699483"/>
                <a:gd name="connsiteY15" fmla="*/ 2996 h 716020"/>
                <a:gd name="connsiteX16" fmla="*/ 443840 w 699483"/>
                <a:gd name="connsiteY16" fmla="*/ 45411 h 716020"/>
                <a:gd name="connsiteX17" fmla="*/ 463107 w 699483"/>
                <a:gd name="connsiteY17" fmla="*/ 57452 h 716020"/>
                <a:gd name="connsiteX18" fmla="*/ 524849 w 699483"/>
                <a:gd name="connsiteY18" fmla="*/ 46214 h 716020"/>
                <a:gd name="connsiteX19" fmla="*/ 606189 w 699483"/>
                <a:gd name="connsiteY19" fmla="*/ 52394 h 716020"/>
                <a:gd name="connsiteX20" fmla="*/ 529145 w 699483"/>
                <a:gd name="connsiteY20" fmla="*/ 145695 h 716020"/>
                <a:gd name="connsiteX21" fmla="*/ 430604 w 699483"/>
                <a:gd name="connsiteY21" fmla="*/ 217287 h 716020"/>
                <a:gd name="connsiteX22" fmla="*/ 428911 w 699483"/>
                <a:gd name="connsiteY22" fmla="*/ 235224 h 716020"/>
                <a:gd name="connsiteX23" fmla="*/ 424409 w 699483"/>
                <a:gd name="connsiteY23" fmla="*/ 257657 h 716020"/>
                <a:gd name="connsiteX24" fmla="*/ 380653 w 699483"/>
                <a:gd name="connsiteY24" fmla="*/ 308142 h 716020"/>
                <a:gd name="connsiteX25" fmla="*/ 404730 w 699483"/>
                <a:gd name="connsiteY25" fmla="*/ 313197 h 716020"/>
                <a:gd name="connsiteX26" fmla="*/ 438224 w 699483"/>
                <a:gd name="connsiteY26" fmla="*/ 292450 h 716020"/>
                <a:gd name="connsiteX27" fmla="*/ 473019 w 699483"/>
                <a:gd name="connsiteY27" fmla="*/ 337878 h 716020"/>
                <a:gd name="connsiteX28" fmla="*/ 401777 w 699483"/>
                <a:gd name="connsiteY28" fmla="*/ 423875 h 716020"/>
                <a:gd name="connsiteX29" fmla="*/ 407745 w 699483"/>
                <a:gd name="connsiteY29" fmla="*/ 447953 h 716020"/>
                <a:gd name="connsiteX30" fmla="*/ 441032 w 699483"/>
                <a:gd name="connsiteY30" fmla="*/ 454695 h 716020"/>
                <a:gd name="connsiteX31" fmla="*/ 465110 w 699483"/>
                <a:gd name="connsiteY31" fmla="*/ 482183 h 716020"/>
                <a:gd name="connsiteX32" fmla="*/ 462879 w 699483"/>
                <a:gd name="connsiteY32" fmla="*/ 619026 h 716020"/>
                <a:gd name="connsiteX33" fmla="*/ 516941 w 699483"/>
                <a:gd name="connsiteY33" fmla="*/ 631948 h 716020"/>
                <a:gd name="connsiteX34" fmla="*/ 566686 w 699483"/>
                <a:gd name="connsiteY34" fmla="*/ 620149 h 716020"/>
                <a:gd name="connsiteX35" fmla="*/ 551364 w 699483"/>
                <a:gd name="connsiteY35" fmla="*/ 524239 h 716020"/>
                <a:gd name="connsiteX36" fmla="*/ 548349 w 699483"/>
                <a:gd name="connsiteY36" fmla="*/ 442013 h 716020"/>
                <a:gd name="connsiteX37" fmla="*/ 630638 w 699483"/>
                <a:gd name="connsiteY37" fmla="*/ 552650 h 716020"/>
                <a:gd name="connsiteX38" fmla="*/ 681498 w 699483"/>
                <a:gd name="connsiteY38" fmla="*/ 594546 h 716020"/>
                <a:gd name="connsiteX39" fmla="*/ 690708 w 699483"/>
                <a:gd name="connsiteY39" fmla="*/ 648200 h 716020"/>
                <a:gd name="connsiteX40" fmla="*/ 568937 w 699483"/>
                <a:gd name="connsiteY40" fmla="*/ 692944 h 716020"/>
                <a:gd name="connsiteX41" fmla="*/ 421167 w 699483"/>
                <a:gd name="connsiteY41" fmla="*/ 715697 h 716020"/>
                <a:gd name="connsiteX42" fmla="*/ 374788 w 699483"/>
                <a:gd name="connsiteY42" fmla="*/ 657751 h 716020"/>
                <a:gd name="connsiteX43" fmla="*/ 394859 w 699483"/>
                <a:gd name="connsiteY43" fmla="*/ 509673 h 716020"/>
                <a:gd name="connsiteX44" fmla="*/ 402892 w 699483"/>
                <a:gd name="connsiteY44" fmla="*/ 470425 h 716020"/>
                <a:gd name="connsiteX45" fmla="*/ 382820 w 699483"/>
                <a:gd name="connsiteY45" fmla="*/ 471509 h 716020"/>
                <a:gd name="connsiteX46" fmla="*/ 280728 w 699483"/>
                <a:gd name="connsiteY46" fmla="*/ 585598 h 716020"/>
                <a:gd name="connsiteX47" fmla="*/ 146650 w 699483"/>
                <a:gd name="connsiteY47" fmla="*/ 699244 h 716020"/>
                <a:gd name="connsiteX48" fmla="*/ 106217 w 699483"/>
                <a:gd name="connsiteY48" fmla="*/ 680182 h 716020"/>
                <a:gd name="connsiteX49" fmla="*/ 109584 w 699483"/>
                <a:gd name="connsiteY49" fmla="*/ 648762 h 716020"/>
                <a:gd name="connsiteX50" fmla="*/ 243683 w 699483"/>
                <a:gd name="connsiteY50" fmla="*/ 534913 h 716020"/>
                <a:gd name="connsiteX51" fmla="*/ 369935 w 699483"/>
                <a:gd name="connsiteY51" fmla="*/ 393576 h 716020"/>
                <a:gd name="connsiteX52" fmla="*/ 357050 w 699483"/>
                <a:gd name="connsiteY52" fmla="*/ 382141 h 716020"/>
                <a:gd name="connsiteX53" fmla="*/ 311558 w 699483"/>
                <a:gd name="connsiteY53" fmla="*/ 391892 h 716020"/>
                <a:gd name="connsiteX54" fmla="*/ 319591 w 699483"/>
                <a:gd name="connsiteY54" fmla="*/ 341768 h 716020"/>
                <a:gd name="connsiteX55" fmla="*/ 328946 w 699483"/>
                <a:gd name="connsiteY55" fmla="*/ 318976 h 716020"/>
                <a:gd name="connsiteX56" fmla="*/ 312653 w 699483"/>
                <a:gd name="connsiteY56" fmla="*/ 289241 h 716020"/>
                <a:gd name="connsiteX57" fmla="*/ 404090 w 699483"/>
                <a:gd name="connsiteY57" fmla="*/ 198947 h 716020"/>
                <a:gd name="connsiteX58" fmla="*/ 501205 w 699483"/>
                <a:gd name="connsiteY58" fmla="*/ 104724 h 716020"/>
                <a:gd name="connsiteX59" fmla="*/ 475187 w 699483"/>
                <a:gd name="connsiteY59" fmla="*/ 105447 h 716020"/>
                <a:gd name="connsiteX60" fmla="*/ 380942 w 699483"/>
                <a:gd name="connsiteY60" fmla="*/ 181691 h 716020"/>
                <a:gd name="connsiteX61" fmla="*/ 349141 w 699483"/>
                <a:gd name="connsiteY61" fmla="*/ 197222 h 716020"/>
                <a:gd name="connsiteX62" fmla="*/ 295658 w 699483"/>
                <a:gd name="connsiteY62" fmla="*/ 225073 h 716020"/>
                <a:gd name="connsiteX63" fmla="*/ 272262 w 699483"/>
                <a:gd name="connsiteY63" fmla="*/ 316126 h 716020"/>
                <a:gd name="connsiteX64" fmla="*/ 249816 w 699483"/>
                <a:gd name="connsiteY64" fmla="*/ 334627 h 716020"/>
                <a:gd name="connsiteX65" fmla="*/ 202879 w 699483"/>
                <a:gd name="connsiteY65" fmla="*/ 305853 h 716020"/>
                <a:gd name="connsiteX66" fmla="*/ 186834 w 699483"/>
                <a:gd name="connsiteY66" fmla="*/ 324554 h 716020"/>
                <a:gd name="connsiteX67" fmla="*/ 152576 w 699483"/>
                <a:gd name="connsiteY67" fmla="*/ 339684 h 716020"/>
                <a:gd name="connsiteX68" fmla="*/ 118938 w 699483"/>
                <a:gd name="connsiteY68" fmla="*/ 329049 h 716020"/>
                <a:gd name="connsiteX69" fmla="*/ 100952 w 699483"/>
                <a:gd name="connsiteY69" fmla="*/ 465891 h 716020"/>
                <a:gd name="connsiteX70" fmla="*/ 93683 w 699483"/>
                <a:gd name="connsiteY70" fmla="*/ 642460 h 716020"/>
                <a:gd name="connsiteX71" fmla="*/ 50443 w 699483"/>
                <a:gd name="connsiteY71" fmla="*/ 688449 h 716020"/>
                <a:gd name="connsiteX72" fmla="*/ 3877 w 699483"/>
                <a:gd name="connsiteY72" fmla="*/ 662084 h 716020"/>
                <a:gd name="connsiteX73" fmla="*/ 29132 w 699483"/>
                <a:gd name="connsiteY73" fmla="*/ 508990 h 716020"/>
                <a:gd name="connsiteX74" fmla="*/ 54387 w 699483"/>
                <a:gd name="connsiteY74" fmla="*/ 343535 h 716020"/>
                <a:gd name="connsiteX75" fmla="*/ 30288 w 699483"/>
                <a:gd name="connsiteY75" fmla="*/ 285187 h 716020"/>
                <a:gd name="connsiteX76" fmla="*/ 74066 w 699483"/>
                <a:gd name="connsiteY76" fmla="*/ 285187 h 716020"/>
                <a:gd name="connsiteX77" fmla="*/ 121746 w 699483"/>
                <a:gd name="connsiteY77" fmla="*/ 304849 h 716020"/>
                <a:gd name="connsiteX78" fmla="*/ 138617 w 699483"/>
                <a:gd name="connsiteY78" fmla="*/ 279048 h 716020"/>
                <a:gd name="connsiteX79" fmla="*/ 118545 w 699483"/>
                <a:gd name="connsiteY79" fmla="*/ 219574 h 716020"/>
                <a:gd name="connsiteX80" fmla="*/ 147166 w 699483"/>
                <a:gd name="connsiteY80" fmla="*/ 193209 h 716020"/>
                <a:gd name="connsiteX81" fmla="*/ 157842 w 699483"/>
                <a:gd name="connsiteY81" fmla="*/ 171340 h 716020"/>
                <a:gd name="connsiteX82" fmla="*/ 122510 w 699483"/>
                <a:gd name="connsiteY82" fmla="*/ 178643 h 716020"/>
                <a:gd name="connsiteX83" fmla="*/ 76461 w 699483"/>
                <a:gd name="connsiteY83" fmla="*/ 196580 h 716020"/>
                <a:gd name="connsiteX84" fmla="*/ 59652 w 699483"/>
                <a:gd name="connsiteY84" fmla="*/ 144975 h 716020"/>
                <a:gd name="connsiteX85" fmla="*/ 161063 w 699483"/>
                <a:gd name="connsiteY85" fmla="*/ 117365 h 71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99483" h="716020">
                  <a:moveTo>
                    <a:pt x="161063" y="117365"/>
                  </a:moveTo>
                  <a:cubicBezTo>
                    <a:pt x="194784" y="102437"/>
                    <a:pt x="218470" y="80566"/>
                    <a:pt x="240379" y="69531"/>
                  </a:cubicBezTo>
                  <a:cubicBezTo>
                    <a:pt x="260450" y="59336"/>
                    <a:pt x="291177" y="95654"/>
                    <a:pt x="270652" y="117004"/>
                  </a:cubicBezTo>
                  <a:cubicBezTo>
                    <a:pt x="243724" y="145094"/>
                    <a:pt x="195507" y="167486"/>
                    <a:pt x="197138" y="204485"/>
                  </a:cubicBezTo>
                  <a:cubicBezTo>
                    <a:pt x="197779" y="218049"/>
                    <a:pt x="204779" y="229928"/>
                    <a:pt x="207256" y="239278"/>
                  </a:cubicBezTo>
                  <a:cubicBezTo>
                    <a:pt x="209157" y="244852"/>
                    <a:pt x="210602" y="250571"/>
                    <a:pt x="211593" y="256373"/>
                  </a:cubicBezTo>
                  <a:cubicBezTo>
                    <a:pt x="212151" y="258652"/>
                    <a:pt x="214484" y="260037"/>
                    <a:pt x="216776" y="259468"/>
                  </a:cubicBezTo>
                  <a:cubicBezTo>
                    <a:pt x="216776" y="259468"/>
                    <a:pt x="216776" y="259463"/>
                    <a:pt x="216776" y="259463"/>
                  </a:cubicBezTo>
                  <a:cubicBezTo>
                    <a:pt x="230818" y="251077"/>
                    <a:pt x="256919" y="198427"/>
                    <a:pt x="290289" y="173666"/>
                  </a:cubicBezTo>
                  <a:cubicBezTo>
                    <a:pt x="313892" y="156290"/>
                    <a:pt x="335760" y="173666"/>
                    <a:pt x="348088" y="157615"/>
                  </a:cubicBezTo>
                  <a:cubicBezTo>
                    <a:pt x="358578" y="144172"/>
                    <a:pt x="355398" y="132012"/>
                    <a:pt x="346601" y="129203"/>
                  </a:cubicBezTo>
                  <a:cubicBezTo>
                    <a:pt x="333447" y="124990"/>
                    <a:pt x="323411" y="126393"/>
                    <a:pt x="325662" y="115720"/>
                  </a:cubicBezTo>
                  <a:cubicBezTo>
                    <a:pt x="327892" y="105044"/>
                    <a:pt x="356533" y="98905"/>
                    <a:pt x="363059" y="85823"/>
                  </a:cubicBezTo>
                  <a:cubicBezTo>
                    <a:pt x="368448" y="75028"/>
                    <a:pt x="369419" y="69531"/>
                    <a:pt x="360416" y="54601"/>
                  </a:cubicBezTo>
                  <a:cubicBezTo>
                    <a:pt x="351433" y="39673"/>
                    <a:pt x="349223" y="25427"/>
                    <a:pt x="360416" y="14753"/>
                  </a:cubicBezTo>
                  <a:cubicBezTo>
                    <a:pt x="375882" y="145"/>
                    <a:pt x="401013" y="-1300"/>
                    <a:pt x="411483" y="2996"/>
                  </a:cubicBezTo>
                  <a:cubicBezTo>
                    <a:pt x="421973" y="7289"/>
                    <a:pt x="443593" y="22619"/>
                    <a:pt x="443840" y="45411"/>
                  </a:cubicBezTo>
                  <a:cubicBezTo>
                    <a:pt x="443840" y="56849"/>
                    <a:pt x="448549" y="60581"/>
                    <a:pt x="463107" y="57452"/>
                  </a:cubicBezTo>
                  <a:cubicBezTo>
                    <a:pt x="473349" y="55204"/>
                    <a:pt x="494907" y="50710"/>
                    <a:pt x="524849" y="46214"/>
                  </a:cubicBezTo>
                  <a:cubicBezTo>
                    <a:pt x="554812" y="41721"/>
                    <a:pt x="604475" y="35780"/>
                    <a:pt x="606189" y="52394"/>
                  </a:cubicBezTo>
                  <a:cubicBezTo>
                    <a:pt x="609575" y="84498"/>
                    <a:pt x="565736" y="112991"/>
                    <a:pt x="529145" y="145695"/>
                  </a:cubicBezTo>
                  <a:cubicBezTo>
                    <a:pt x="498604" y="172564"/>
                    <a:pt x="465605" y="196532"/>
                    <a:pt x="430604" y="217287"/>
                  </a:cubicBezTo>
                  <a:cubicBezTo>
                    <a:pt x="421043" y="222906"/>
                    <a:pt x="422881" y="229327"/>
                    <a:pt x="428911" y="235224"/>
                  </a:cubicBezTo>
                  <a:cubicBezTo>
                    <a:pt x="434940" y="241124"/>
                    <a:pt x="432236" y="249271"/>
                    <a:pt x="424409" y="257657"/>
                  </a:cubicBezTo>
                  <a:cubicBezTo>
                    <a:pt x="409232" y="273910"/>
                    <a:pt x="378691" y="300356"/>
                    <a:pt x="380653" y="308142"/>
                  </a:cubicBezTo>
                  <a:cubicBezTo>
                    <a:pt x="382304" y="314883"/>
                    <a:pt x="395995" y="313197"/>
                    <a:pt x="404730" y="313197"/>
                  </a:cubicBezTo>
                  <a:cubicBezTo>
                    <a:pt x="425338" y="313197"/>
                    <a:pt x="419722" y="295260"/>
                    <a:pt x="438224" y="292450"/>
                  </a:cubicBezTo>
                  <a:cubicBezTo>
                    <a:pt x="461579" y="288919"/>
                    <a:pt x="477520" y="324995"/>
                    <a:pt x="473019" y="337878"/>
                  </a:cubicBezTo>
                  <a:cubicBezTo>
                    <a:pt x="462116" y="369258"/>
                    <a:pt x="406217" y="407461"/>
                    <a:pt x="401777" y="423875"/>
                  </a:cubicBezTo>
                  <a:cubicBezTo>
                    <a:pt x="397317" y="440287"/>
                    <a:pt x="394260" y="446308"/>
                    <a:pt x="407745" y="447953"/>
                  </a:cubicBezTo>
                  <a:cubicBezTo>
                    <a:pt x="421250" y="449598"/>
                    <a:pt x="433206" y="450199"/>
                    <a:pt x="441032" y="454695"/>
                  </a:cubicBezTo>
                  <a:cubicBezTo>
                    <a:pt x="455198" y="462720"/>
                    <a:pt x="463478" y="467013"/>
                    <a:pt x="465110" y="482183"/>
                  </a:cubicBezTo>
                  <a:cubicBezTo>
                    <a:pt x="471305" y="537561"/>
                    <a:pt x="449065" y="598558"/>
                    <a:pt x="462879" y="619026"/>
                  </a:cubicBezTo>
                  <a:cubicBezTo>
                    <a:pt x="472998" y="634193"/>
                    <a:pt x="500442" y="631948"/>
                    <a:pt x="516941" y="631948"/>
                  </a:cubicBezTo>
                  <a:cubicBezTo>
                    <a:pt x="533440" y="631948"/>
                    <a:pt x="563526" y="634515"/>
                    <a:pt x="566686" y="620149"/>
                  </a:cubicBezTo>
                  <a:cubicBezTo>
                    <a:pt x="571703" y="597155"/>
                    <a:pt x="554647" y="547915"/>
                    <a:pt x="551364" y="524239"/>
                  </a:cubicBezTo>
                  <a:cubicBezTo>
                    <a:pt x="548060" y="500562"/>
                    <a:pt x="545334" y="452447"/>
                    <a:pt x="548349" y="442013"/>
                  </a:cubicBezTo>
                  <a:cubicBezTo>
                    <a:pt x="559376" y="460313"/>
                    <a:pt x="603422" y="522272"/>
                    <a:pt x="630638" y="552650"/>
                  </a:cubicBezTo>
                  <a:cubicBezTo>
                    <a:pt x="642449" y="565732"/>
                    <a:pt x="662067" y="588568"/>
                    <a:pt x="681498" y="594546"/>
                  </a:cubicBezTo>
                  <a:cubicBezTo>
                    <a:pt x="700930" y="600525"/>
                    <a:pt x="706959" y="635840"/>
                    <a:pt x="690708" y="648200"/>
                  </a:cubicBezTo>
                  <a:cubicBezTo>
                    <a:pt x="672082" y="662325"/>
                    <a:pt x="590825" y="687326"/>
                    <a:pt x="568937" y="692944"/>
                  </a:cubicBezTo>
                  <a:cubicBezTo>
                    <a:pt x="542691" y="699686"/>
                    <a:pt x="459410" y="722319"/>
                    <a:pt x="421167" y="715697"/>
                  </a:cubicBezTo>
                  <a:cubicBezTo>
                    <a:pt x="400600" y="712126"/>
                    <a:pt x="375924" y="691941"/>
                    <a:pt x="374788" y="657751"/>
                  </a:cubicBezTo>
                  <a:cubicBezTo>
                    <a:pt x="374230" y="640134"/>
                    <a:pt x="388892" y="563565"/>
                    <a:pt x="394859" y="509673"/>
                  </a:cubicBezTo>
                  <a:cubicBezTo>
                    <a:pt x="397069" y="490208"/>
                    <a:pt x="404420" y="473555"/>
                    <a:pt x="402892" y="470425"/>
                  </a:cubicBezTo>
                  <a:cubicBezTo>
                    <a:pt x="398886" y="463643"/>
                    <a:pt x="388644" y="467013"/>
                    <a:pt x="382820" y="471509"/>
                  </a:cubicBezTo>
                  <a:cubicBezTo>
                    <a:pt x="376998" y="476003"/>
                    <a:pt x="311972" y="553734"/>
                    <a:pt x="280728" y="585598"/>
                  </a:cubicBezTo>
                  <a:cubicBezTo>
                    <a:pt x="233028" y="634193"/>
                    <a:pt x="171409" y="688690"/>
                    <a:pt x="146650" y="699244"/>
                  </a:cubicBezTo>
                  <a:cubicBezTo>
                    <a:pt x="131307" y="705746"/>
                    <a:pt x="107333" y="698121"/>
                    <a:pt x="106217" y="680182"/>
                  </a:cubicBezTo>
                  <a:cubicBezTo>
                    <a:pt x="105701" y="671475"/>
                    <a:pt x="102191" y="661041"/>
                    <a:pt x="109584" y="648762"/>
                  </a:cubicBezTo>
                  <a:cubicBezTo>
                    <a:pt x="120342" y="631064"/>
                    <a:pt x="156727" y="616658"/>
                    <a:pt x="243683" y="534913"/>
                  </a:cubicBezTo>
                  <a:cubicBezTo>
                    <a:pt x="319942" y="463201"/>
                    <a:pt x="365929" y="401603"/>
                    <a:pt x="369935" y="393576"/>
                  </a:cubicBezTo>
                  <a:cubicBezTo>
                    <a:pt x="377968" y="377845"/>
                    <a:pt x="364318" y="376762"/>
                    <a:pt x="357050" y="382141"/>
                  </a:cubicBezTo>
                  <a:cubicBezTo>
                    <a:pt x="340984" y="394179"/>
                    <a:pt x="324939" y="399356"/>
                    <a:pt x="311558" y="391892"/>
                  </a:cubicBezTo>
                  <a:cubicBezTo>
                    <a:pt x="298198" y="384428"/>
                    <a:pt x="307552" y="355253"/>
                    <a:pt x="319591" y="341768"/>
                  </a:cubicBezTo>
                  <a:cubicBezTo>
                    <a:pt x="331630" y="328286"/>
                    <a:pt x="336772" y="322347"/>
                    <a:pt x="328946" y="318976"/>
                  </a:cubicBezTo>
                  <a:cubicBezTo>
                    <a:pt x="314614" y="312796"/>
                    <a:pt x="297702" y="308703"/>
                    <a:pt x="312653" y="289241"/>
                  </a:cubicBezTo>
                  <a:cubicBezTo>
                    <a:pt x="327582" y="269778"/>
                    <a:pt x="385505" y="217729"/>
                    <a:pt x="404090" y="198947"/>
                  </a:cubicBezTo>
                  <a:cubicBezTo>
                    <a:pt x="444522" y="158177"/>
                    <a:pt x="509713" y="113230"/>
                    <a:pt x="501205" y="104724"/>
                  </a:cubicBezTo>
                  <a:cubicBezTo>
                    <a:pt x="497200" y="100711"/>
                    <a:pt x="485471" y="99667"/>
                    <a:pt x="475187" y="105447"/>
                  </a:cubicBezTo>
                  <a:cubicBezTo>
                    <a:pt x="454434" y="117165"/>
                    <a:pt x="429943" y="128841"/>
                    <a:pt x="380942" y="181691"/>
                  </a:cubicBezTo>
                  <a:cubicBezTo>
                    <a:pt x="372868" y="190922"/>
                    <a:pt x="361386" y="196516"/>
                    <a:pt x="349141" y="197222"/>
                  </a:cubicBezTo>
                  <a:cubicBezTo>
                    <a:pt x="334170" y="198708"/>
                    <a:pt x="312074" y="208459"/>
                    <a:pt x="295658" y="225073"/>
                  </a:cubicBezTo>
                  <a:cubicBezTo>
                    <a:pt x="268896" y="252161"/>
                    <a:pt x="270775" y="301320"/>
                    <a:pt x="272262" y="316126"/>
                  </a:cubicBezTo>
                  <a:cubicBezTo>
                    <a:pt x="273749" y="330934"/>
                    <a:pt x="261256" y="338158"/>
                    <a:pt x="249816" y="334627"/>
                  </a:cubicBezTo>
                  <a:cubicBezTo>
                    <a:pt x="226255" y="327324"/>
                    <a:pt x="218470" y="311271"/>
                    <a:pt x="202879" y="305853"/>
                  </a:cubicBezTo>
                  <a:cubicBezTo>
                    <a:pt x="193690" y="302643"/>
                    <a:pt x="191480" y="309585"/>
                    <a:pt x="186834" y="324554"/>
                  </a:cubicBezTo>
                  <a:cubicBezTo>
                    <a:pt x="182167" y="339523"/>
                    <a:pt x="164553" y="347148"/>
                    <a:pt x="152576" y="339684"/>
                  </a:cubicBezTo>
                  <a:cubicBezTo>
                    <a:pt x="140620" y="332218"/>
                    <a:pt x="128499" y="317490"/>
                    <a:pt x="118938" y="329049"/>
                  </a:cubicBezTo>
                  <a:cubicBezTo>
                    <a:pt x="108262" y="341929"/>
                    <a:pt x="100952" y="426965"/>
                    <a:pt x="100952" y="465891"/>
                  </a:cubicBezTo>
                  <a:cubicBezTo>
                    <a:pt x="100952" y="504816"/>
                    <a:pt x="102088" y="606103"/>
                    <a:pt x="93683" y="642460"/>
                  </a:cubicBezTo>
                  <a:cubicBezTo>
                    <a:pt x="85300" y="678818"/>
                    <a:pt x="60974" y="688449"/>
                    <a:pt x="50443" y="688449"/>
                  </a:cubicBezTo>
                  <a:cubicBezTo>
                    <a:pt x="39932" y="688449"/>
                    <a:pt x="13645" y="679982"/>
                    <a:pt x="3877" y="662084"/>
                  </a:cubicBezTo>
                  <a:cubicBezTo>
                    <a:pt x="-9008" y="638328"/>
                    <a:pt x="19613" y="552933"/>
                    <a:pt x="29132" y="508990"/>
                  </a:cubicBezTo>
                  <a:cubicBezTo>
                    <a:pt x="39251" y="462439"/>
                    <a:pt x="54387" y="358463"/>
                    <a:pt x="54387" y="343535"/>
                  </a:cubicBezTo>
                  <a:cubicBezTo>
                    <a:pt x="54387" y="328608"/>
                    <a:pt x="22999" y="302001"/>
                    <a:pt x="30288" y="285187"/>
                  </a:cubicBezTo>
                  <a:cubicBezTo>
                    <a:pt x="34315" y="276358"/>
                    <a:pt x="60603" y="279207"/>
                    <a:pt x="74066" y="285187"/>
                  </a:cubicBezTo>
                  <a:cubicBezTo>
                    <a:pt x="87509" y="291166"/>
                    <a:pt x="108303" y="301479"/>
                    <a:pt x="121746" y="304849"/>
                  </a:cubicBezTo>
                  <a:cubicBezTo>
                    <a:pt x="139174" y="309184"/>
                    <a:pt x="140248" y="292489"/>
                    <a:pt x="138617" y="279048"/>
                  </a:cubicBezTo>
                  <a:cubicBezTo>
                    <a:pt x="136284" y="260667"/>
                    <a:pt x="113920" y="236027"/>
                    <a:pt x="118545" y="219574"/>
                  </a:cubicBezTo>
                  <a:cubicBezTo>
                    <a:pt x="123150" y="203121"/>
                    <a:pt x="138245" y="196702"/>
                    <a:pt x="147166" y="193209"/>
                  </a:cubicBezTo>
                  <a:cubicBezTo>
                    <a:pt x="160093" y="188154"/>
                    <a:pt x="163541" y="178001"/>
                    <a:pt x="157842" y="171340"/>
                  </a:cubicBezTo>
                  <a:cubicBezTo>
                    <a:pt x="151089" y="163515"/>
                    <a:pt x="134487" y="169653"/>
                    <a:pt x="122510" y="178643"/>
                  </a:cubicBezTo>
                  <a:cubicBezTo>
                    <a:pt x="110554" y="187632"/>
                    <a:pt x="88831" y="206091"/>
                    <a:pt x="76461" y="196580"/>
                  </a:cubicBezTo>
                  <a:cubicBezTo>
                    <a:pt x="33076" y="163032"/>
                    <a:pt x="46808" y="145817"/>
                    <a:pt x="59652" y="144975"/>
                  </a:cubicBezTo>
                  <a:cubicBezTo>
                    <a:pt x="76957" y="143930"/>
                    <a:pt x="126330" y="132693"/>
                    <a:pt x="161063" y="117365"/>
                  </a:cubicBezTo>
                  <a:close/>
                </a:path>
              </a:pathLst>
            </a:custGeom>
            <a:solidFill>
              <a:schemeClr val="bg1"/>
            </a:solidFill>
            <a:ln w="2063"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720D6328-3EA4-8AFE-60C8-6B6028105369}"/>
                </a:ext>
              </a:extLst>
            </p:cNvPr>
            <p:cNvSpPr/>
            <p:nvPr/>
          </p:nvSpPr>
          <p:spPr>
            <a:xfrm>
              <a:off x="13223451" y="4629008"/>
              <a:ext cx="41079" cy="40506"/>
            </a:xfrm>
            <a:custGeom>
              <a:avLst/>
              <a:gdLst>
                <a:gd name="connsiteX0" fmla="*/ 23273 w 147170"/>
                <a:gd name="connsiteY0" fmla="*/ 27974 h 145117"/>
                <a:gd name="connsiteX1" fmla="*/ 10057 w 147170"/>
                <a:gd name="connsiteY1" fmla="*/ 9312 h 145117"/>
                <a:gd name="connsiteX2" fmla="*/ 1797 w 147170"/>
                <a:gd name="connsiteY2" fmla="*/ 9112 h 145117"/>
                <a:gd name="connsiteX3" fmla="*/ 599 w 147170"/>
                <a:gd name="connsiteY3" fmla="*/ 7708 h 145117"/>
                <a:gd name="connsiteX4" fmla="*/ 599 w 147170"/>
                <a:gd name="connsiteY4" fmla="*/ 2490 h 145117"/>
                <a:gd name="connsiteX5" fmla="*/ 1797 w 147170"/>
                <a:gd name="connsiteY5" fmla="*/ 1287 h 145117"/>
                <a:gd name="connsiteX6" fmla="*/ 7414 w 147170"/>
                <a:gd name="connsiteY6" fmla="*/ 1487 h 145117"/>
                <a:gd name="connsiteX7" fmla="*/ 21662 w 147170"/>
                <a:gd name="connsiteY7" fmla="*/ 1889 h 145117"/>
                <a:gd name="connsiteX8" fmla="*/ 35167 w 147170"/>
                <a:gd name="connsiteY8" fmla="*/ 1487 h 145117"/>
                <a:gd name="connsiteX9" fmla="*/ 40969 w 147170"/>
                <a:gd name="connsiteY9" fmla="*/ 4096 h 145117"/>
                <a:gd name="connsiteX10" fmla="*/ 83136 w 147170"/>
                <a:gd name="connsiteY10" fmla="*/ 58671 h 145117"/>
                <a:gd name="connsiteX11" fmla="*/ 124085 w 147170"/>
                <a:gd name="connsiteY11" fmla="*/ 109476 h 145117"/>
                <a:gd name="connsiteX12" fmla="*/ 124890 w 147170"/>
                <a:gd name="connsiteY12" fmla="*/ 109476 h 145117"/>
                <a:gd name="connsiteX13" fmla="*/ 124890 w 147170"/>
                <a:gd name="connsiteY13" fmla="*/ 85398 h 145117"/>
                <a:gd name="connsiteX14" fmla="*/ 124291 w 147170"/>
                <a:gd name="connsiteY14" fmla="*/ 47676 h 145117"/>
                <a:gd name="connsiteX15" fmla="*/ 121916 w 147170"/>
                <a:gd name="connsiteY15" fmla="*/ 16737 h 145117"/>
                <a:gd name="connsiteX16" fmla="*/ 110827 w 147170"/>
                <a:gd name="connsiteY16" fmla="*/ 8711 h 145117"/>
                <a:gd name="connsiteX17" fmla="*/ 104570 w 147170"/>
                <a:gd name="connsiteY17" fmla="*/ 8711 h 145117"/>
                <a:gd name="connsiteX18" fmla="*/ 103373 w 147170"/>
                <a:gd name="connsiteY18" fmla="*/ 7306 h 145117"/>
                <a:gd name="connsiteX19" fmla="*/ 103373 w 147170"/>
                <a:gd name="connsiteY19" fmla="*/ 2090 h 145117"/>
                <a:gd name="connsiteX20" fmla="*/ 104323 w 147170"/>
                <a:gd name="connsiteY20" fmla="*/ 886 h 145117"/>
                <a:gd name="connsiteX21" fmla="*/ 104570 w 147170"/>
                <a:gd name="connsiteY21" fmla="*/ 886 h 145117"/>
                <a:gd name="connsiteX22" fmla="*/ 126687 w 147170"/>
                <a:gd name="connsiteY22" fmla="*/ 1487 h 145117"/>
                <a:gd name="connsiteX23" fmla="*/ 146159 w 147170"/>
                <a:gd name="connsiteY23" fmla="*/ 886 h 145117"/>
                <a:gd name="connsiteX24" fmla="*/ 147770 w 147170"/>
                <a:gd name="connsiteY24" fmla="*/ 2290 h 145117"/>
                <a:gd name="connsiteX25" fmla="*/ 147770 w 147170"/>
                <a:gd name="connsiteY25" fmla="*/ 7306 h 145117"/>
                <a:gd name="connsiteX26" fmla="*/ 146572 w 147170"/>
                <a:gd name="connsiteY26" fmla="*/ 8711 h 145117"/>
                <a:gd name="connsiteX27" fmla="*/ 141141 w 147170"/>
                <a:gd name="connsiteY27" fmla="*/ 8711 h 145117"/>
                <a:gd name="connsiteX28" fmla="*/ 133109 w 147170"/>
                <a:gd name="connsiteY28" fmla="*/ 19746 h 145117"/>
                <a:gd name="connsiteX29" fmla="*/ 132345 w 147170"/>
                <a:gd name="connsiteY29" fmla="*/ 66096 h 145117"/>
                <a:gd name="connsiteX30" fmla="*/ 132345 w 147170"/>
                <a:gd name="connsiteY30" fmla="*/ 141179 h 145117"/>
                <a:gd name="connsiteX31" fmla="*/ 131353 w 147170"/>
                <a:gd name="connsiteY31" fmla="*/ 145994 h 145117"/>
                <a:gd name="connsiteX32" fmla="*/ 126521 w 147170"/>
                <a:gd name="connsiteY32" fmla="*/ 142824 h 145117"/>
                <a:gd name="connsiteX33" fmla="*/ 102010 w 147170"/>
                <a:gd name="connsiteY33" fmla="*/ 111885 h 145117"/>
                <a:gd name="connsiteX34" fmla="*/ 72089 w 147170"/>
                <a:gd name="connsiteY34" fmla="*/ 74763 h 145117"/>
                <a:gd name="connsiteX35" fmla="*/ 31698 w 147170"/>
                <a:gd name="connsiteY35" fmla="*/ 24762 h 145117"/>
                <a:gd name="connsiteX36" fmla="*/ 30541 w 147170"/>
                <a:gd name="connsiteY36" fmla="*/ 24762 h 145117"/>
                <a:gd name="connsiteX37" fmla="*/ 30541 w 147170"/>
                <a:gd name="connsiteY37" fmla="*/ 69347 h 145117"/>
                <a:gd name="connsiteX38" fmla="*/ 32544 w 147170"/>
                <a:gd name="connsiteY38" fmla="*/ 124726 h 145117"/>
                <a:gd name="connsiteX39" fmla="*/ 39978 w 147170"/>
                <a:gd name="connsiteY39" fmla="*/ 136402 h 145117"/>
                <a:gd name="connsiteX40" fmla="*/ 45987 w 147170"/>
                <a:gd name="connsiteY40" fmla="*/ 136402 h 145117"/>
                <a:gd name="connsiteX41" fmla="*/ 47598 w 147170"/>
                <a:gd name="connsiteY41" fmla="*/ 138169 h 145117"/>
                <a:gd name="connsiteX42" fmla="*/ 47598 w 147170"/>
                <a:gd name="connsiteY42" fmla="*/ 142582 h 145117"/>
                <a:gd name="connsiteX43" fmla="*/ 45987 w 147170"/>
                <a:gd name="connsiteY43" fmla="*/ 144188 h 145117"/>
                <a:gd name="connsiteX44" fmla="*/ 26494 w 147170"/>
                <a:gd name="connsiteY44" fmla="*/ 143586 h 145117"/>
                <a:gd name="connsiteX45" fmla="*/ 6422 w 147170"/>
                <a:gd name="connsiteY45" fmla="*/ 144188 h 145117"/>
                <a:gd name="connsiteX46" fmla="*/ 5410 w 147170"/>
                <a:gd name="connsiteY46" fmla="*/ 142824 h 145117"/>
                <a:gd name="connsiteX47" fmla="*/ 5410 w 147170"/>
                <a:gd name="connsiteY47" fmla="*/ 137567 h 145117"/>
                <a:gd name="connsiteX48" fmla="*/ 6608 w 147170"/>
                <a:gd name="connsiteY48" fmla="*/ 136402 h 145117"/>
                <a:gd name="connsiteX49" fmla="*/ 13443 w 147170"/>
                <a:gd name="connsiteY49" fmla="*/ 136402 h 145117"/>
                <a:gd name="connsiteX50" fmla="*/ 22467 w 147170"/>
                <a:gd name="connsiteY50" fmla="*/ 124123 h 145117"/>
                <a:gd name="connsiteX51" fmla="*/ 23273 w 147170"/>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170" h="145117">
                  <a:moveTo>
                    <a:pt x="23273" y="27974"/>
                  </a:moveTo>
                  <a:cubicBezTo>
                    <a:pt x="23273" y="15934"/>
                    <a:pt x="17243" y="9514"/>
                    <a:pt x="10057" y="9312"/>
                  </a:cubicBezTo>
                  <a:lnTo>
                    <a:pt x="1797" y="9112"/>
                  </a:lnTo>
                  <a:cubicBezTo>
                    <a:pt x="785" y="9112"/>
                    <a:pt x="599" y="8309"/>
                    <a:pt x="599" y="7708"/>
                  </a:cubicBezTo>
                  <a:lnTo>
                    <a:pt x="599" y="2490"/>
                  </a:lnTo>
                  <a:cubicBezTo>
                    <a:pt x="599" y="1687"/>
                    <a:pt x="599" y="1287"/>
                    <a:pt x="1797" y="1287"/>
                  </a:cubicBezTo>
                  <a:cubicBezTo>
                    <a:pt x="2995" y="1287"/>
                    <a:pt x="4399" y="1487"/>
                    <a:pt x="7414" y="1487"/>
                  </a:cubicBezTo>
                  <a:cubicBezTo>
                    <a:pt x="10428" y="1487"/>
                    <a:pt x="14889" y="1889"/>
                    <a:pt x="21662" y="1889"/>
                  </a:cubicBezTo>
                  <a:cubicBezTo>
                    <a:pt x="28456" y="1889"/>
                    <a:pt x="32751" y="1487"/>
                    <a:pt x="35167" y="1487"/>
                  </a:cubicBezTo>
                  <a:cubicBezTo>
                    <a:pt x="37397" y="1367"/>
                    <a:pt x="39565" y="2337"/>
                    <a:pt x="40969" y="4096"/>
                  </a:cubicBezTo>
                  <a:cubicBezTo>
                    <a:pt x="41981" y="5299"/>
                    <a:pt x="81133" y="55903"/>
                    <a:pt x="83136" y="58671"/>
                  </a:cubicBezTo>
                  <a:cubicBezTo>
                    <a:pt x="85139" y="61442"/>
                    <a:pt x="119273" y="103056"/>
                    <a:pt x="124085" y="109476"/>
                  </a:cubicBezTo>
                  <a:lnTo>
                    <a:pt x="124890" y="109476"/>
                  </a:lnTo>
                  <a:lnTo>
                    <a:pt x="124890" y="85398"/>
                  </a:lnTo>
                  <a:cubicBezTo>
                    <a:pt x="124890" y="67541"/>
                    <a:pt x="124890" y="57710"/>
                    <a:pt x="124291" y="47676"/>
                  </a:cubicBezTo>
                  <a:cubicBezTo>
                    <a:pt x="124167" y="37322"/>
                    <a:pt x="123382" y="26985"/>
                    <a:pt x="121916" y="16737"/>
                  </a:cubicBezTo>
                  <a:cubicBezTo>
                    <a:pt x="120615" y="11756"/>
                    <a:pt x="115969" y="8389"/>
                    <a:pt x="110827" y="8711"/>
                  </a:cubicBezTo>
                  <a:lnTo>
                    <a:pt x="104570" y="8711"/>
                  </a:lnTo>
                  <a:cubicBezTo>
                    <a:pt x="103806" y="8711"/>
                    <a:pt x="103373" y="8309"/>
                    <a:pt x="103373" y="7306"/>
                  </a:cubicBezTo>
                  <a:lnTo>
                    <a:pt x="103373" y="2090"/>
                  </a:lnTo>
                  <a:cubicBezTo>
                    <a:pt x="103290" y="1495"/>
                    <a:pt x="103724" y="959"/>
                    <a:pt x="104323" y="886"/>
                  </a:cubicBezTo>
                  <a:cubicBezTo>
                    <a:pt x="104405" y="874"/>
                    <a:pt x="104488" y="874"/>
                    <a:pt x="104570" y="886"/>
                  </a:cubicBezTo>
                  <a:cubicBezTo>
                    <a:pt x="107379" y="886"/>
                    <a:pt x="113842" y="1487"/>
                    <a:pt x="126687" y="1487"/>
                  </a:cubicBezTo>
                  <a:cubicBezTo>
                    <a:pt x="138725" y="1487"/>
                    <a:pt x="143557" y="886"/>
                    <a:pt x="146159" y="886"/>
                  </a:cubicBezTo>
                  <a:cubicBezTo>
                    <a:pt x="147563" y="886"/>
                    <a:pt x="147770" y="1487"/>
                    <a:pt x="147770" y="2290"/>
                  </a:cubicBezTo>
                  <a:lnTo>
                    <a:pt x="147770" y="7306"/>
                  </a:lnTo>
                  <a:cubicBezTo>
                    <a:pt x="147770" y="8109"/>
                    <a:pt x="147357" y="8711"/>
                    <a:pt x="146572" y="8711"/>
                  </a:cubicBezTo>
                  <a:lnTo>
                    <a:pt x="141141" y="8711"/>
                  </a:lnTo>
                  <a:cubicBezTo>
                    <a:pt x="135731" y="8711"/>
                    <a:pt x="133666" y="12121"/>
                    <a:pt x="133109" y="19746"/>
                  </a:cubicBezTo>
                  <a:cubicBezTo>
                    <a:pt x="132345" y="33190"/>
                    <a:pt x="132345" y="53055"/>
                    <a:pt x="132345" y="66096"/>
                  </a:cubicBezTo>
                  <a:lnTo>
                    <a:pt x="132345" y="141179"/>
                  </a:lnTo>
                  <a:cubicBezTo>
                    <a:pt x="132345" y="143988"/>
                    <a:pt x="132345" y="145994"/>
                    <a:pt x="131353" y="145994"/>
                  </a:cubicBezTo>
                  <a:cubicBezTo>
                    <a:pt x="128896" y="145994"/>
                    <a:pt x="127327" y="143586"/>
                    <a:pt x="126521" y="142824"/>
                  </a:cubicBezTo>
                  <a:cubicBezTo>
                    <a:pt x="125736" y="142062"/>
                    <a:pt x="114482" y="127535"/>
                    <a:pt x="102010" y="111885"/>
                  </a:cubicBezTo>
                  <a:cubicBezTo>
                    <a:pt x="87948" y="94428"/>
                    <a:pt x="73286" y="75969"/>
                    <a:pt x="72089" y="74763"/>
                  </a:cubicBezTo>
                  <a:cubicBezTo>
                    <a:pt x="69879" y="72718"/>
                    <a:pt x="32957" y="26368"/>
                    <a:pt x="31698" y="24762"/>
                  </a:cubicBezTo>
                  <a:lnTo>
                    <a:pt x="30541" y="24762"/>
                  </a:lnTo>
                  <a:lnTo>
                    <a:pt x="30541" y="69347"/>
                  </a:lnTo>
                  <a:cubicBezTo>
                    <a:pt x="30541" y="88007"/>
                    <a:pt x="32111" y="120713"/>
                    <a:pt x="32544" y="124726"/>
                  </a:cubicBezTo>
                  <a:cubicBezTo>
                    <a:pt x="33350" y="132551"/>
                    <a:pt x="34547" y="136402"/>
                    <a:pt x="39978" y="136402"/>
                  </a:cubicBezTo>
                  <a:lnTo>
                    <a:pt x="45987" y="136402"/>
                  </a:lnTo>
                  <a:cubicBezTo>
                    <a:pt x="47412" y="136402"/>
                    <a:pt x="47598" y="136966"/>
                    <a:pt x="47598" y="138169"/>
                  </a:cubicBezTo>
                  <a:lnTo>
                    <a:pt x="47598" y="142582"/>
                  </a:lnTo>
                  <a:cubicBezTo>
                    <a:pt x="47598" y="143788"/>
                    <a:pt x="47598" y="144188"/>
                    <a:pt x="45987" y="144188"/>
                  </a:cubicBezTo>
                  <a:cubicBezTo>
                    <a:pt x="44397" y="144188"/>
                    <a:pt x="31904" y="143586"/>
                    <a:pt x="26494" y="143586"/>
                  </a:cubicBezTo>
                  <a:cubicBezTo>
                    <a:pt x="22467" y="143586"/>
                    <a:pt x="8426" y="144188"/>
                    <a:pt x="6422" y="144188"/>
                  </a:cubicBezTo>
                  <a:cubicBezTo>
                    <a:pt x="5617" y="144188"/>
                    <a:pt x="5410" y="143788"/>
                    <a:pt x="5410" y="142824"/>
                  </a:cubicBezTo>
                  <a:lnTo>
                    <a:pt x="5410" y="137567"/>
                  </a:lnTo>
                  <a:cubicBezTo>
                    <a:pt x="5410" y="136966"/>
                    <a:pt x="5617" y="136402"/>
                    <a:pt x="6608" y="136402"/>
                  </a:cubicBezTo>
                  <a:lnTo>
                    <a:pt x="13443" y="136402"/>
                  </a:lnTo>
                  <a:cubicBezTo>
                    <a:pt x="19267" y="136402"/>
                    <a:pt x="21476" y="133956"/>
                    <a:pt x="22467" y="124123"/>
                  </a:cubicBezTo>
                  <a:cubicBezTo>
                    <a:pt x="22880" y="120110"/>
                    <a:pt x="23273" y="97438"/>
                    <a:pt x="23273" y="61722"/>
                  </a:cubicBezTo>
                  <a:close/>
                </a:path>
              </a:pathLst>
            </a:custGeom>
            <a:solidFill>
              <a:schemeClr val="bg1"/>
            </a:solidFill>
            <a:ln w="2063"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86AE726B-0A97-617F-436D-90D5C90C970B}"/>
                </a:ext>
              </a:extLst>
            </p:cNvPr>
            <p:cNvSpPr/>
            <p:nvPr/>
          </p:nvSpPr>
          <p:spPr>
            <a:xfrm>
              <a:off x="13266167" y="4627386"/>
              <a:ext cx="41661" cy="41735"/>
            </a:xfrm>
            <a:custGeom>
              <a:avLst/>
              <a:gdLst>
                <a:gd name="connsiteX0" fmla="*/ 44748 w 149256"/>
                <a:gd name="connsiteY0" fmla="*/ 94017 h 149521"/>
                <a:gd name="connsiteX1" fmla="*/ 30706 w 149256"/>
                <a:gd name="connsiteY1" fmla="*/ 133745 h 149521"/>
                <a:gd name="connsiteX2" fmla="*/ 30108 w 149256"/>
                <a:gd name="connsiteY2" fmla="*/ 138160 h 149521"/>
                <a:gd name="connsiteX3" fmla="*/ 36922 w 149256"/>
                <a:gd name="connsiteY3" fmla="*/ 142614 h 149521"/>
                <a:gd name="connsiteX4" fmla="*/ 46359 w 149256"/>
                <a:gd name="connsiteY4" fmla="*/ 142614 h 149521"/>
                <a:gd name="connsiteX5" fmla="*/ 48362 w 149256"/>
                <a:gd name="connsiteY5" fmla="*/ 143979 h 149521"/>
                <a:gd name="connsiteX6" fmla="*/ 48362 w 149256"/>
                <a:gd name="connsiteY6" fmla="*/ 148633 h 149521"/>
                <a:gd name="connsiteX7" fmla="*/ 46751 w 149256"/>
                <a:gd name="connsiteY7" fmla="*/ 150398 h 149521"/>
                <a:gd name="connsiteX8" fmla="*/ 23871 w 149256"/>
                <a:gd name="connsiteY8" fmla="*/ 149797 h 149521"/>
                <a:gd name="connsiteX9" fmla="*/ 2003 w 149256"/>
                <a:gd name="connsiteY9" fmla="*/ 150398 h 149521"/>
                <a:gd name="connsiteX10" fmla="*/ 599 w 149256"/>
                <a:gd name="connsiteY10" fmla="*/ 148794 h 149521"/>
                <a:gd name="connsiteX11" fmla="*/ 599 w 149256"/>
                <a:gd name="connsiteY11" fmla="*/ 143979 h 149521"/>
                <a:gd name="connsiteX12" fmla="*/ 2189 w 149256"/>
                <a:gd name="connsiteY12" fmla="*/ 142614 h 149521"/>
                <a:gd name="connsiteX13" fmla="*/ 9231 w 149256"/>
                <a:gd name="connsiteY13" fmla="*/ 142614 h 149521"/>
                <a:gd name="connsiteX14" fmla="*/ 20877 w 149256"/>
                <a:gd name="connsiteY14" fmla="*/ 133344 h 149521"/>
                <a:gd name="connsiteX15" fmla="*/ 42745 w 149256"/>
                <a:gd name="connsiteY15" fmla="*/ 76560 h 149521"/>
                <a:gd name="connsiteX16" fmla="*/ 62218 w 149256"/>
                <a:gd name="connsiteY16" fmla="*/ 23950 h 149521"/>
                <a:gd name="connsiteX17" fmla="*/ 62218 w 149256"/>
                <a:gd name="connsiteY17" fmla="*/ 17128 h 149521"/>
                <a:gd name="connsiteX18" fmla="*/ 60814 w 149256"/>
                <a:gd name="connsiteY18" fmla="*/ 14521 h 149521"/>
                <a:gd name="connsiteX19" fmla="*/ 62610 w 149256"/>
                <a:gd name="connsiteY19" fmla="*/ 12715 h 149521"/>
                <a:gd name="connsiteX20" fmla="*/ 79316 w 149256"/>
                <a:gd name="connsiteY20" fmla="*/ 2681 h 149521"/>
                <a:gd name="connsiteX21" fmla="*/ 81939 w 149256"/>
                <a:gd name="connsiteY21" fmla="*/ 877 h 149521"/>
                <a:gd name="connsiteX22" fmla="*/ 84128 w 149256"/>
                <a:gd name="connsiteY22" fmla="*/ 4287 h 149521"/>
                <a:gd name="connsiteX23" fmla="*/ 107420 w 149256"/>
                <a:gd name="connsiteY23" fmla="*/ 74754 h 149521"/>
                <a:gd name="connsiteX24" fmla="*/ 127905 w 149256"/>
                <a:gd name="connsiteY24" fmla="*/ 133545 h 149521"/>
                <a:gd name="connsiteX25" fmla="*/ 141554 w 149256"/>
                <a:gd name="connsiteY25" fmla="*/ 142614 h 149521"/>
                <a:gd name="connsiteX26" fmla="*/ 148245 w 149256"/>
                <a:gd name="connsiteY26" fmla="*/ 142614 h 149521"/>
                <a:gd name="connsiteX27" fmla="*/ 149855 w 149256"/>
                <a:gd name="connsiteY27" fmla="*/ 143979 h 149521"/>
                <a:gd name="connsiteX28" fmla="*/ 149855 w 149256"/>
                <a:gd name="connsiteY28" fmla="*/ 149036 h 149521"/>
                <a:gd name="connsiteX29" fmla="*/ 147853 w 149256"/>
                <a:gd name="connsiteY29" fmla="*/ 150398 h 149521"/>
                <a:gd name="connsiteX30" fmla="*/ 123754 w 149256"/>
                <a:gd name="connsiteY30" fmla="*/ 149797 h 149521"/>
                <a:gd name="connsiteX31" fmla="*/ 95650 w 149256"/>
                <a:gd name="connsiteY31" fmla="*/ 150398 h 149521"/>
                <a:gd name="connsiteX32" fmla="*/ 94060 w 149256"/>
                <a:gd name="connsiteY32" fmla="*/ 148633 h 149521"/>
                <a:gd name="connsiteX33" fmla="*/ 94060 w 149256"/>
                <a:gd name="connsiteY33" fmla="*/ 143979 h 149521"/>
                <a:gd name="connsiteX34" fmla="*/ 95856 w 149256"/>
                <a:gd name="connsiteY34" fmla="*/ 142614 h 149521"/>
                <a:gd name="connsiteX35" fmla="*/ 100874 w 149256"/>
                <a:gd name="connsiteY35" fmla="*/ 142614 h 149521"/>
                <a:gd name="connsiteX36" fmla="*/ 106904 w 149256"/>
                <a:gd name="connsiteY36" fmla="*/ 134950 h 149521"/>
                <a:gd name="connsiteX37" fmla="*/ 94246 w 149256"/>
                <a:gd name="connsiteY37" fmla="*/ 94017 h 149521"/>
                <a:gd name="connsiteX38" fmla="*/ 91768 w 149256"/>
                <a:gd name="connsiteY38" fmla="*/ 86794 h 149521"/>
                <a:gd name="connsiteX39" fmla="*/ 72687 w 149256"/>
                <a:gd name="connsiteY39" fmla="*/ 27562 h 149521"/>
                <a:gd name="connsiteX40" fmla="*/ 71097 w 149256"/>
                <a:gd name="connsiteY40" fmla="*/ 24753 h 149521"/>
                <a:gd name="connsiteX41" fmla="*/ 68847 w 149256"/>
                <a:gd name="connsiteY41" fmla="*/ 27762 h 149521"/>
                <a:gd name="connsiteX42" fmla="*/ 47371 w 149256"/>
                <a:gd name="connsiteY42" fmla="*/ 86794 h 149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49256" h="149521">
                  <a:moveTo>
                    <a:pt x="44748" y="94017"/>
                  </a:moveTo>
                  <a:cubicBezTo>
                    <a:pt x="42745" y="99032"/>
                    <a:pt x="31698" y="129532"/>
                    <a:pt x="30706" y="133745"/>
                  </a:cubicBezTo>
                  <a:cubicBezTo>
                    <a:pt x="30500" y="135150"/>
                    <a:pt x="30108" y="137157"/>
                    <a:pt x="30108" y="138160"/>
                  </a:cubicBezTo>
                  <a:cubicBezTo>
                    <a:pt x="30108" y="140969"/>
                    <a:pt x="32503" y="142614"/>
                    <a:pt x="36922" y="142614"/>
                  </a:cubicBezTo>
                  <a:lnTo>
                    <a:pt x="46359" y="142614"/>
                  </a:lnTo>
                  <a:cubicBezTo>
                    <a:pt x="47763" y="142614"/>
                    <a:pt x="48362" y="142976"/>
                    <a:pt x="48362" y="143979"/>
                  </a:cubicBezTo>
                  <a:lnTo>
                    <a:pt x="48362" y="148633"/>
                  </a:lnTo>
                  <a:cubicBezTo>
                    <a:pt x="48362" y="149998"/>
                    <a:pt x="47763" y="150398"/>
                    <a:pt x="46751" y="150398"/>
                  </a:cubicBezTo>
                  <a:cubicBezTo>
                    <a:pt x="43943" y="150398"/>
                    <a:pt x="35724" y="149797"/>
                    <a:pt x="23871" y="149797"/>
                  </a:cubicBezTo>
                  <a:cubicBezTo>
                    <a:pt x="9231" y="149797"/>
                    <a:pt x="4812" y="150398"/>
                    <a:pt x="2003" y="150398"/>
                  </a:cubicBezTo>
                  <a:cubicBezTo>
                    <a:pt x="992" y="150398"/>
                    <a:pt x="599" y="149998"/>
                    <a:pt x="599" y="148794"/>
                  </a:cubicBezTo>
                  <a:lnTo>
                    <a:pt x="599" y="143979"/>
                  </a:lnTo>
                  <a:cubicBezTo>
                    <a:pt x="599" y="142976"/>
                    <a:pt x="1405" y="142614"/>
                    <a:pt x="2189" y="142614"/>
                  </a:cubicBezTo>
                  <a:lnTo>
                    <a:pt x="9231" y="142614"/>
                  </a:lnTo>
                  <a:cubicBezTo>
                    <a:pt x="15240" y="142614"/>
                    <a:pt x="18048" y="139766"/>
                    <a:pt x="20877" y="133344"/>
                  </a:cubicBezTo>
                  <a:cubicBezTo>
                    <a:pt x="22281" y="130135"/>
                    <a:pt x="36922" y="92974"/>
                    <a:pt x="42745" y="76560"/>
                  </a:cubicBezTo>
                  <a:cubicBezTo>
                    <a:pt x="44149" y="72548"/>
                    <a:pt x="60401" y="29368"/>
                    <a:pt x="62218" y="23950"/>
                  </a:cubicBezTo>
                  <a:cubicBezTo>
                    <a:pt x="63230" y="21793"/>
                    <a:pt x="63230" y="19287"/>
                    <a:pt x="62218" y="17128"/>
                  </a:cubicBezTo>
                  <a:cubicBezTo>
                    <a:pt x="61661" y="16327"/>
                    <a:pt x="60814" y="15324"/>
                    <a:pt x="60814" y="14521"/>
                  </a:cubicBezTo>
                  <a:cubicBezTo>
                    <a:pt x="60814" y="13718"/>
                    <a:pt x="61206" y="13115"/>
                    <a:pt x="62610" y="12715"/>
                  </a:cubicBezTo>
                  <a:cubicBezTo>
                    <a:pt x="68908" y="10772"/>
                    <a:pt x="74649" y="7329"/>
                    <a:pt x="79316" y="2681"/>
                  </a:cubicBezTo>
                  <a:cubicBezTo>
                    <a:pt x="80328" y="1678"/>
                    <a:pt x="80927" y="877"/>
                    <a:pt x="81939" y="877"/>
                  </a:cubicBezTo>
                  <a:cubicBezTo>
                    <a:pt x="82930" y="877"/>
                    <a:pt x="83529" y="2080"/>
                    <a:pt x="84128" y="4287"/>
                  </a:cubicBezTo>
                  <a:cubicBezTo>
                    <a:pt x="87948" y="16928"/>
                    <a:pt x="103600" y="61874"/>
                    <a:pt x="107420" y="74754"/>
                  </a:cubicBezTo>
                  <a:cubicBezTo>
                    <a:pt x="112046" y="90404"/>
                    <a:pt x="125096" y="127726"/>
                    <a:pt x="127905" y="133545"/>
                  </a:cubicBezTo>
                  <a:cubicBezTo>
                    <a:pt x="130259" y="138994"/>
                    <a:pt x="135607" y="142550"/>
                    <a:pt x="141554" y="142614"/>
                  </a:cubicBezTo>
                  <a:lnTo>
                    <a:pt x="148245" y="142614"/>
                  </a:lnTo>
                  <a:cubicBezTo>
                    <a:pt x="149463" y="142614"/>
                    <a:pt x="149855" y="143176"/>
                    <a:pt x="149855" y="143979"/>
                  </a:cubicBezTo>
                  <a:lnTo>
                    <a:pt x="149855" y="149036"/>
                  </a:lnTo>
                  <a:cubicBezTo>
                    <a:pt x="149855" y="149998"/>
                    <a:pt x="149257" y="150398"/>
                    <a:pt x="147853" y="150398"/>
                  </a:cubicBezTo>
                  <a:cubicBezTo>
                    <a:pt x="144239" y="150398"/>
                    <a:pt x="140026" y="149797"/>
                    <a:pt x="123754" y="149797"/>
                  </a:cubicBezTo>
                  <a:cubicBezTo>
                    <a:pt x="107503" y="149797"/>
                    <a:pt x="100069" y="150398"/>
                    <a:pt x="95650" y="150398"/>
                  </a:cubicBezTo>
                  <a:cubicBezTo>
                    <a:pt x="94659" y="150398"/>
                    <a:pt x="94060" y="149797"/>
                    <a:pt x="94060" y="148633"/>
                  </a:cubicBezTo>
                  <a:lnTo>
                    <a:pt x="94060" y="143979"/>
                  </a:lnTo>
                  <a:cubicBezTo>
                    <a:pt x="94060" y="142775"/>
                    <a:pt x="94659" y="142614"/>
                    <a:pt x="95856" y="142614"/>
                  </a:cubicBezTo>
                  <a:lnTo>
                    <a:pt x="100874" y="142614"/>
                  </a:lnTo>
                  <a:cubicBezTo>
                    <a:pt x="106491" y="142614"/>
                    <a:pt x="108308" y="140608"/>
                    <a:pt x="106904" y="134950"/>
                  </a:cubicBezTo>
                  <a:cubicBezTo>
                    <a:pt x="105293" y="127726"/>
                    <a:pt x="97054" y="102042"/>
                    <a:pt x="94246" y="94017"/>
                  </a:cubicBezTo>
                  <a:close/>
                  <a:moveTo>
                    <a:pt x="91768" y="86794"/>
                  </a:moveTo>
                  <a:cubicBezTo>
                    <a:pt x="89951" y="80775"/>
                    <a:pt x="73699" y="30613"/>
                    <a:pt x="72687" y="27562"/>
                  </a:cubicBezTo>
                  <a:cubicBezTo>
                    <a:pt x="72047" y="26158"/>
                    <a:pt x="71696" y="24753"/>
                    <a:pt x="71097" y="24753"/>
                  </a:cubicBezTo>
                  <a:cubicBezTo>
                    <a:pt x="70478" y="24753"/>
                    <a:pt x="69445" y="26158"/>
                    <a:pt x="68847" y="27762"/>
                  </a:cubicBezTo>
                  <a:cubicBezTo>
                    <a:pt x="67876" y="30371"/>
                    <a:pt x="48775" y="81778"/>
                    <a:pt x="47371" y="86794"/>
                  </a:cubicBezTo>
                  <a:close/>
                </a:path>
              </a:pathLst>
            </a:custGeom>
            <a:solidFill>
              <a:schemeClr val="bg1"/>
            </a:solidFill>
            <a:ln w="2063"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DBA04299-36DD-BFF6-0FB8-EF2FF5B7ED9D}"/>
                </a:ext>
              </a:extLst>
            </p:cNvPr>
            <p:cNvSpPr/>
            <p:nvPr/>
          </p:nvSpPr>
          <p:spPr>
            <a:xfrm>
              <a:off x="13309096" y="4629008"/>
              <a:ext cx="41033" cy="40506"/>
            </a:xfrm>
            <a:custGeom>
              <a:avLst/>
              <a:gdLst>
                <a:gd name="connsiteX0" fmla="*/ 23314 w 147005"/>
                <a:gd name="connsiteY0" fmla="*/ 27974 h 145117"/>
                <a:gd name="connsiteX1" fmla="*/ 10078 w 147005"/>
                <a:gd name="connsiteY1" fmla="*/ 9312 h 145117"/>
                <a:gd name="connsiteX2" fmla="*/ 1797 w 147005"/>
                <a:gd name="connsiteY2" fmla="*/ 9112 h 145117"/>
                <a:gd name="connsiteX3" fmla="*/ 599 w 147005"/>
                <a:gd name="connsiteY3" fmla="*/ 7708 h 145117"/>
                <a:gd name="connsiteX4" fmla="*/ 599 w 147005"/>
                <a:gd name="connsiteY4" fmla="*/ 2490 h 145117"/>
                <a:gd name="connsiteX5" fmla="*/ 1797 w 147005"/>
                <a:gd name="connsiteY5" fmla="*/ 1287 h 145117"/>
                <a:gd name="connsiteX6" fmla="*/ 7414 w 147005"/>
                <a:gd name="connsiteY6" fmla="*/ 1487 h 145117"/>
                <a:gd name="connsiteX7" fmla="*/ 21703 w 147005"/>
                <a:gd name="connsiteY7" fmla="*/ 1889 h 145117"/>
                <a:gd name="connsiteX8" fmla="*/ 35167 w 147005"/>
                <a:gd name="connsiteY8" fmla="*/ 1487 h 145117"/>
                <a:gd name="connsiteX9" fmla="*/ 40990 w 147005"/>
                <a:gd name="connsiteY9" fmla="*/ 4096 h 145117"/>
                <a:gd name="connsiteX10" fmla="*/ 83136 w 147005"/>
                <a:gd name="connsiteY10" fmla="*/ 58671 h 145117"/>
                <a:gd name="connsiteX11" fmla="*/ 124126 w 147005"/>
                <a:gd name="connsiteY11" fmla="*/ 109476 h 145117"/>
                <a:gd name="connsiteX12" fmla="*/ 124931 w 147005"/>
                <a:gd name="connsiteY12" fmla="*/ 109476 h 145117"/>
                <a:gd name="connsiteX13" fmla="*/ 124931 w 147005"/>
                <a:gd name="connsiteY13" fmla="*/ 85398 h 145117"/>
                <a:gd name="connsiteX14" fmla="*/ 124332 w 147005"/>
                <a:gd name="connsiteY14" fmla="*/ 47676 h 145117"/>
                <a:gd name="connsiteX15" fmla="*/ 121916 w 147005"/>
                <a:gd name="connsiteY15" fmla="*/ 16737 h 145117"/>
                <a:gd name="connsiteX16" fmla="*/ 110827 w 147005"/>
                <a:gd name="connsiteY16" fmla="*/ 8711 h 145117"/>
                <a:gd name="connsiteX17" fmla="*/ 104405 w 147005"/>
                <a:gd name="connsiteY17" fmla="*/ 8711 h 145117"/>
                <a:gd name="connsiteX18" fmla="*/ 103208 w 147005"/>
                <a:gd name="connsiteY18" fmla="*/ 7306 h 145117"/>
                <a:gd name="connsiteX19" fmla="*/ 103208 w 147005"/>
                <a:gd name="connsiteY19" fmla="*/ 2090 h 145117"/>
                <a:gd name="connsiteX20" fmla="*/ 104158 w 147005"/>
                <a:gd name="connsiteY20" fmla="*/ 886 h 145117"/>
                <a:gd name="connsiteX21" fmla="*/ 104405 w 147005"/>
                <a:gd name="connsiteY21" fmla="*/ 886 h 145117"/>
                <a:gd name="connsiteX22" fmla="*/ 126542 w 147005"/>
                <a:gd name="connsiteY22" fmla="*/ 1487 h 145117"/>
                <a:gd name="connsiteX23" fmla="*/ 145994 w 147005"/>
                <a:gd name="connsiteY23" fmla="*/ 886 h 145117"/>
                <a:gd name="connsiteX24" fmla="*/ 147605 w 147005"/>
                <a:gd name="connsiteY24" fmla="*/ 2290 h 145117"/>
                <a:gd name="connsiteX25" fmla="*/ 147605 w 147005"/>
                <a:gd name="connsiteY25" fmla="*/ 7306 h 145117"/>
                <a:gd name="connsiteX26" fmla="*/ 146407 w 147005"/>
                <a:gd name="connsiteY26" fmla="*/ 8711 h 145117"/>
                <a:gd name="connsiteX27" fmla="*/ 140976 w 147005"/>
                <a:gd name="connsiteY27" fmla="*/ 8711 h 145117"/>
                <a:gd name="connsiteX28" fmla="*/ 132964 w 147005"/>
                <a:gd name="connsiteY28" fmla="*/ 19746 h 145117"/>
                <a:gd name="connsiteX29" fmla="*/ 132159 w 147005"/>
                <a:gd name="connsiteY29" fmla="*/ 66096 h 145117"/>
                <a:gd name="connsiteX30" fmla="*/ 132159 w 147005"/>
                <a:gd name="connsiteY30" fmla="*/ 141179 h 145117"/>
                <a:gd name="connsiteX31" fmla="*/ 131147 w 147005"/>
                <a:gd name="connsiteY31" fmla="*/ 145994 h 145117"/>
                <a:gd name="connsiteX32" fmla="*/ 126335 w 147005"/>
                <a:gd name="connsiteY32" fmla="*/ 142824 h 145117"/>
                <a:gd name="connsiteX33" fmla="*/ 101804 w 147005"/>
                <a:gd name="connsiteY33" fmla="*/ 111885 h 145117"/>
                <a:gd name="connsiteX34" fmla="*/ 71903 w 147005"/>
                <a:gd name="connsiteY34" fmla="*/ 74763 h 145117"/>
                <a:gd name="connsiteX35" fmla="*/ 31553 w 147005"/>
                <a:gd name="connsiteY35" fmla="*/ 24762 h 145117"/>
                <a:gd name="connsiteX36" fmla="*/ 30583 w 147005"/>
                <a:gd name="connsiteY36" fmla="*/ 24762 h 145117"/>
                <a:gd name="connsiteX37" fmla="*/ 30583 w 147005"/>
                <a:gd name="connsiteY37" fmla="*/ 69347 h 145117"/>
                <a:gd name="connsiteX38" fmla="*/ 32586 w 147005"/>
                <a:gd name="connsiteY38" fmla="*/ 124726 h 145117"/>
                <a:gd name="connsiteX39" fmla="*/ 40020 w 147005"/>
                <a:gd name="connsiteY39" fmla="*/ 136402 h 145117"/>
                <a:gd name="connsiteX40" fmla="*/ 46049 w 147005"/>
                <a:gd name="connsiteY40" fmla="*/ 136402 h 145117"/>
                <a:gd name="connsiteX41" fmla="*/ 47639 w 147005"/>
                <a:gd name="connsiteY41" fmla="*/ 138169 h 145117"/>
                <a:gd name="connsiteX42" fmla="*/ 47639 w 147005"/>
                <a:gd name="connsiteY42" fmla="*/ 142582 h 145117"/>
                <a:gd name="connsiteX43" fmla="*/ 46049 w 147005"/>
                <a:gd name="connsiteY43" fmla="*/ 144188 h 145117"/>
                <a:gd name="connsiteX44" fmla="*/ 26577 w 147005"/>
                <a:gd name="connsiteY44" fmla="*/ 143586 h 145117"/>
                <a:gd name="connsiteX45" fmla="*/ 6505 w 147005"/>
                <a:gd name="connsiteY45" fmla="*/ 144188 h 145117"/>
                <a:gd name="connsiteX46" fmla="*/ 5493 w 147005"/>
                <a:gd name="connsiteY46" fmla="*/ 142824 h 145117"/>
                <a:gd name="connsiteX47" fmla="*/ 5493 w 147005"/>
                <a:gd name="connsiteY47" fmla="*/ 137567 h 145117"/>
                <a:gd name="connsiteX48" fmla="*/ 6299 w 147005"/>
                <a:gd name="connsiteY48" fmla="*/ 136402 h 145117"/>
                <a:gd name="connsiteX49" fmla="*/ 6650 w 147005"/>
                <a:gd name="connsiteY49" fmla="*/ 136402 h 145117"/>
                <a:gd name="connsiteX50" fmla="*/ 13485 w 147005"/>
                <a:gd name="connsiteY50" fmla="*/ 136402 h 145117"/>
                <a:gd name="connsiteX51" fmla="*/ 22550 w 147005"/>
                <a:gd name="connsiteY51" fmla="*/ 124123 h 145117"/>
                <a:gd name="connsiteX52" fmla="*/ 23355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314" y="27974"/>
                  </a:moveTo>
                  <a:cubicBezTo>
                    <a:pt x="23314" y="15934"/>
                    <a:pt x="17305" y="9514"/>
                    <a:pt x="10078" y="9312"/>
                  </a:cubicBezTo>
                  <a:lnTo>
                    <a:pt x="1797" y="9112"/>
                  </a:lnTo>
                  <a:cubicBezTo>
                    <a:pt x="785" y="9112"/>
                    <a:pt x="599" y="8309"/>
                    <a:pt x="599" y="7708"/>
                  </a:cubicBezTo>
                  <a:lnTo>
                    <a:pt x="599" y="2490"/>
                  </a:lnTo>
                  <a:cubicBezTo>
                    <a:pt x="599" y="1687"/>
                    <a:pt x="785" y="1287"/>
                    <a:pt x="1797" y="1287"/>
                  </a:cubicBezTo>
                  <a:cubicBezTo>
                    <a:pt x="2809" y="1287"/>
                    <a:pt x="4399" y="1487"/>
                    <a:pt x="7414" y="1487"/>
                  </a:cubicBezTo>
                  <a:cubicBezTo>
                    <a:pt x="10429" y="1487"/>
                    <a:pt x="14889" y="1889"/>
                    <a:pt x="21703" y="1889"/>
                  </a:cubicBezTo>
                  <a:cubicBezTo>
                    <a:pt x="28538" y="1889"/>
                    <a:pt x="32751" y="1487"/>
                    <a:pt x="35167" y="1487"/>
                  </a:cubicBezTo>
                  <a:cubicBezTo>
                    <a:pt x="37418" y="1367"/>
                    <a:pt x="39586" y="2337"/>
                    <a:pt x="40990" y="4096"/>
                  </a:cubicBezTo>
                  <a:cubicBezTo>
                    <a:pt x="41981" y="5299"/>
                    <a:pt x="80927" y="55903"/>
                    <a:pt x="83136" y="58671"/>
                  </a:cubicBezTo>
                  <a:cubicBezTo>
                    <a:pt x="85346" y="61442"/>
                    <a:pt x="119273" y="103056"/>
                    <a:pt x="124126" y="109476"/>
                  </a:cubicBezTo>
                  <a:lnTo>
                    <a:pt x="124931" y="109476"/>
                  </a:lnTo>
                  <a:lnTo>
                    <a:pt x="124931" y="85398"/>
                  </a:lnTo>
                  <a:cubicBezTo>
                    <a:pt x="124931" y="67541"/>
                    <a:pt x="124931" y="57710"/>
                    <a:pt x="124332" y="47676"/>
                  </a:cubicBezTo>
                  <a:cubicBezTo>
                    <a:pt x="124208" y="37322"/>
                    <a:pt x="123403" y="26985"/>
                    <a:pt x="121916" y="16737"/>
                  </a:cubicBezTo>
                  <a:cubicBezTo>
                    <a:pt x="120636" y="11744"/>
                    <a:pt x="115969" y="8373"/>
                    <a:pt x="110827" y="8711"/>
                  </a:cubicBezTo>
                  <a:lnTo>
                    <a:pt x="104405" y="8711"/>
                  </a:lnTo>
                  <a:cubicBezTo>
                    <a:pt x="103641" y="8711"/>
                    <a:pt x="103208" y="8309"/>
                    <a:pt x="103208" y="7306"/>
                  </a:cubicBezTo>
                  <a:lnTo>
                    <a:pt x="103208" y="2090"/>
                  </a:lnTo>
                  <a:cubicBezTo>
                    <a:pt x="103125" y="1495"/>
                    <a:pt x="103559" y="959"/>
                    <a:pt x="104158" y="886"/>
                  </a:cubicBezTo>
                  <a:cubicBezTo>
                    <a:pt x="104240" y="874"/>
                    <a:pt x="104323" y="874"/>
                    <a:pt x="104405" y="886"/>
                  </a:cubicBezTo>
                  <a:cubicBezTo>
                    <a:pt x="107255" y="886"/>
                    <a:pt x="113677" y="1487"/>
                    <a:pt x="126542" y="1487"/>
                  </a:cubicBezTo>
                  <a:cubicBezTo>
                    <a:pt x="138581" y="1487"/>
                    <a:pt x="143392" y="886"/>
                    <a:pt x="145994" y="886"/>
                  </a:cubicBezTo>
                  <a:cubicBezTo>
                    <a:pt x="147398" y="886"/>
                    <a:pt x="147605" y="1487"/>
                    <a:pt x="147605" y="2290"/>
                  </a:cubicBezTo>
                  <a:lnTo>
                    <a:pt x="147605" y="7306"/>
                  </a:lnTo>
                  <a:cubicBezTo>
                    <a:pt x="147605" y="8109"/>
                    <a:pt x="147212" y="8711"/>
                    <a:pt x="146407" y="8711"/>
                  </a:cubicBezTo>
                  <a:lnTo>
                    <a:pt x="140976" y="8711"/>
                  </a:lnTo>
                  <a:cubicBezTo>
                    <a:pt x="135566" y="8711"/>
                    <a:pt x="133563" y="12121"/>
                    <a:pt x="132964" y="19746"/>
                  </a:cubicBezTo>
                  <a:cubicBezTo>
                    <a:pt x="132159" y="33190"/>
                    <a:pt x="132159" y="53055"/>
                    <a:pt x="132159" y="66096"/>
                  </a:cubicBezTo>
                  <a:lnTo>
                    <a:pt x="132159" y="141179"/>
                  </a:lnTo>
                  <a:cubicBezTo>
                    <a:pt x="132159" y="143988"/>
                    <a:pt x="131952" y="145994"/>
                    <a:pt x="131147" y="145994"/>
                  </a:cubicBezTo>
                  <a:cubicBezTo>
                    <a:pt x="128731" y="145994"/>
                    <a:pt x="126934" y="143586"/>
                    <a:pt x="126335" y="142824"/>
                  </a:cubicBezTo>
                  <a:cubicBezTo>
                    <a:pt x="125737" y="142062"/>
                    <a:pt x="114297" y="127535"/>
                    <a:pt x="101804" y="111885"/>
                  </a:cubicBezTo>
                  <a:cubicBezTo>
                    <a:pt x="87741" y="94428"/>
                    <a:pt x="73100" y="75969"/>
                    <a:pt x="71903" y="74763"/>
                  </a:cubicBezTo>
                  <a:cubicBezTo>
                    <a:pt x="69693" y="72718"/>
                    <a:pt x="32751" y="26368"/>
                    <a:pt x="31553" y="24762"/>
                  </a:cubicBezTo>
                  <a:lnTo>
                    <a:pt x="30583" y="24762"/>
                  </a:lnTo>
                  <a:lnTo>
                    <a:pt x="30583" y="69347"/>
                  </a:lnTo>
                  <a:cubicBezTo>
                    <a:pt x="30583" y="88007"/>
                    <a:pt x="32193" y="120713"/>
                    <a:pt x="32586" y="124726"/>
                  </a:cubicBezTo>
                  <a:cubicBezTo>
                    <a:pt x="33391" y="132551"/>
                    <a:pt x="34589" y="136402"/>
                    <a:pt x="40020" y="136402"/>
                  </a:cubicBezTo>
                  <a:lnTo>
                    <a:pt x="46049" y="136402"/>
                  </a:lnTo>
                  <a:cubicBezTo>
                    <a:pt x="47454" y="136402"/>
                    <a:pt x="47639" y="136966"/>
                    <a:pt x="47639" y="138169"/>
                  </a:cubicBezTo>
                  <a:lnTo>
                    <a:pt x="47639" y="142582"/>
                  </a:lnTo>
                  <a:cubicBezTo>
                    <a:pt x="47639" y="143788"/>
                    <a:pt x="47639" y="144188"/>
                    <a:pt x="46049" y="144188"/>
                  </a:cubicBezTo>
                  <a:cubicBezTo>
                    <a:pt x="44439" y="144188"/>
                    <a:pt x="31987" y="143586"/>
                    <a:pt x="26577" y="143586"/>
                  </a:cubicBezTo>
                  <a:cubicBezTo>
                    <a:pt x="22550" y="143586"/>
                    <a:pt x="8467" y="144188"/>
                    <a:pt x="6505" y="144188"/>
                  </a:cubicBezTo>
                  <a:cubicBezTo>
                    <a:pt x="5700" y="144188"/>
                    <a:pt x="5493" y="143788"/>
                    <a:pt x="5493" y="142824"/>
                  </a:cubicBezTo>
                  <a:lnTo>
                    <a:pt x="5493" y="137567"/>
                  </a:lnTo>
                  <a:cubicBezTo>
                    <a:pt x="5390" y="137022"/>
                    <a:pt x="5762" y="136499"/>
                    <a:pt x="6299" y="136402"/>
                  </a:cubicBezTo>
                  <a:cubicBezTo>
                    <a:pt x="6423" y="136384"/>
                    <a:pt x="6546" y="136384"/>
                    <a:pt x="6650" y="136402"/>
                  </a:cubicBezTo>
                  <a:lnTo>
                    <a:pt x="13485" y="136402"/>
                  </a:lnTo>
                  <a:cubicBezTo>
                    <a:pt x="19349" y="136402"/>
                    <a:pt x="21517" y="133956"/>
                    <a:pt x="22550" y="124123"/>
                  </a:cubicBezTo>
                  <a:cubicBezTo>
                    <a:pt x="22963" y="120110"/>
                    <a:pt x="23355" y="97438"/>
                    <a:pt x="23355" y="61722"/>
                  </a:cubicBezTo>
                  <a:close/>
                </a:path>
              </a:pathLst>
            </a:custGeom>
            <a:solidFill>
              <a:schemeClr val="bg1"/>
            </a:solidFill>
            <a:ln w="2063"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D50239C6-9DCC-4A79-03AA-904B4A6337BE}"/>
                </a:ext>
              </a:extLst>
            </p:cNvPr>
            <p:cNvSpPr/>
            <p:nvPr/>
          </p:nvSpPr>
          <p:spPr>
            <a:xfrm>
              <a:off x="13348111" y="4629122"/>
              <a:ext cx="22029" cy="52108"/>
            </a:xfrm>
            <a:custGeom>
              <a:avLst/>
              <a:gdLst>
                <a:gd name="connsiteX0" fmla="*/ 41403 w 78923"/>
                <a:gd name="connsiteY0" fmla="*/ 62918 h 186683"/>
                <a:gd name="connsiteX1" fmla="*/ 40742 w 78923"/>
                <a:gd name="connsiteY1" fmla="*/ 15524 h 186683"/>
                <a:gd name="connsiteX2" fmla="*/ 30913 w 78923"/>
                <a:gd name="connsiteY2" fmla="*/ 8702 h 186683"/>
                <a:gd name="connsiteX3" fmla="*/ 22075 w 78923"/>
                <a:gd name="connsiteY3" fmla="*/ 8702 h 186683"/>
                <a:gd name="connsiteX4" fmla="*/ 20671 w 78923"/>
                <a:gd name="connsiteY4" fmla="*/ 7699 h 186683"/>
                <a:gd name="connsiteX5" fmla="*/ 20671 w 78923"/>
                <a:gd name="connsiteY5" fmla="*/ 2281 h 186683"/>
                <a:gd name="connsiteX6" fmla="*/ 22075 w 78923"/>
                <a:gd name="connsiteY6" fmla="*/ 877 h 186683"/>
                <a:gd name="connsiteX7" fmla="*/ 50778 w 78923"/>
                <a:gd name="connsiteY7" fmla="*/ 1480 h 186683"/>
                <a:gd name="connsiteX8" fmla="*/ 77932 w 78923"/>
                <a:gd name="connsiteY8" fmla="*/ 877 h 186683"/>
                <a:gd name="connsiteX9" fmla="*/ 79522 w 78923"/>
                <a:gd name="connsiteY9" fmla="*/ 2080 h 186683"/>
                <a:gd name="connsiteX10" fmla="*/ 79522 w 78923"/>
                <a:gd name="connsiteY10" fmla="*/ 7096 h 186683"/>
                <a:gd name="connsiteX11" fmla="*/ 77932 w 78923"/>
                <a:gd name="connsiteY11" fmla="*/ 8702 h 186683"/>
                <a:gd name="connsiteX12" fmla="*/ 67897 w 78923"/>
                <a:gd name="connsiteY12" fmla="*/ 8702 h 186683"/>
                <a:gd name="connsiteX13" fmla="*/ 60463 w 78923"/>
                <a:gd name="connsiteY13" fmla="*/ 14521 h 186683"/>
                <a:gd name="connsiteX14" fmla="*/ 59823 w 78923"/>
                <a:gd name="connsiteY14" fmla="*/ 67732 h 186683"/>
                <a:gd name="connsiteX15" fmla="*/ 59823 w 78923"/>
                <a:gd name="connsiteY15" fmla="*/ 76924 h 186683"/>
                <a:gd name="connsiteX16" fmla="*/ 59059 w 78923"/>
                <a:gd name="connsiteY16" fmla="*/ 126723 h 186683"/>
                <a:gd name="connsiteX17" fmla="*/ 51583 w 78923"/>
                <a:gd name="connsiteY17" fmla="*/ 160232 h 186683"/>
                <a:gd name="connsiteX18" fmla="*/ 14249 w 78923"/>
                <a:gd name="connsiteY18" fmla="*/ 187561 h 186683"/>
                <a:gd name="connsiteX19" fmla="*/ 599 w 78923"/>
                <a:gd name="connsiteY19" fmla="*/ 175923 h 186683"/>
                <a:gd name="connsiteX20" fmla="*/ 11853 w 78923"/>
                <a:gd name="connsiteY20" fmla="*/ 166251 h 186683"/>
                <a:gd name="connsiteX21" fmla="*/ 27506 w 78923"/>
                <a:gd name="connsiteY21" fmla="*/ 176926 h 186683"/>
                <a:gd name="connsiteX22" fmla="*/ 38533 w 78923"/>
                <a:gd name="connsiteY22" fmla="*/ 164244 h 186683"/>
                <a:gd name="connsiteX23" fmla="*/ 41403 w 78923"/>
                <a:gd name="connsiteY23" fmla="*/ 76924 h 18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923" h="186683">
                  <a:moveTo>
                    <a:pt x="41403" y="62918"/>
                  </a:moveTo>
                  <a:cubicBezTo>
                    <a:pt x="41403" y="59707"/>
                    <a:pt x="41403" y="24152"/>
                    <a:pt x="40742" y="15524"/>
                  </a:cubicBezTo>
                  <a:cubicBezTo>
                    <a:pt x="40556" y="11111"/>
                    <a:pt x="38739" y="8702"/>
                    <a:pt x="30913" y="8702"/>
                  </a:cubicBezTo>
                  <a:lnTo>
                    <a:pt x="22075" y="8702"/>
                  </a:lnTo>
                  <a:cubicBezTo>
                    <a:pt x="21270" y="8702"/>
                    <a:pt x="20671" y="8702"/>
                    <a:pt x="20671" y="7699"/>
                  </a:cubicBezTo>
                  <a:lnTo>
                    <a:pt x="20671" y="2281"/>
                  </a:lnTo>
                  <a:cubicBezTo>
                    <a:pt x="20671" y="1277"/>
                    <a:pt x="20671" y="877"/>
                    <a:pt x="22075" y="877"/>
                  </a:cubicBezTo>
                  <a:cubicBezTo>
                    <a:pt x="24284" y="877"/>
                    <a:pt x="31718" y="1480"/>
                    <a:pt x="50778" y="1480"/>
                  </a:cubicBezTo>
                  <a:cubicBezTo>
                    <a:pt x="67897" y="1480"/>
                    <a:pt x="74876" y="877"/>
                    <a:pt x="77932" y="877"/>
                  </a:cubicBezTo>
                  <a:cubicBezTo>
                    <a:pt x="79130" y="877"/>
                    <a:pt x="79522" y="1277"/>
                    <a:pt x="79522" y="2080"/>
                  </a:cubicBezTo>
                  <a:lnTo>
                    <a:pt x="79522" y="7096"/>
                  </a:lnTo>
                  <a:cubicBezTo>
                    <a:pt x="79522" y="8302"/>
                    <a:pt x="79130" y="8702"/>
                    <a:pt x="77932" y="8702"/>
                  </a:cubicBezTo>
                  <a:lnTo>
                    <a:pt x="67897" y="8702"/>
                  </a:lnTo>
                  <a:cubicBezTo>
                    <a:pt x="62466" y="8702"/>
                    <a:pt x="60669" y="10308"/>
                    <a:pt x="60463" y="14521"/>
                  </a:cubicBezTo>
                  <a:cubicBezTo>
                    <a:pt x="60463" y="17731"/>
                    <a:pt x="59823" y="43414"/>
                    <a:pt x="59823" y="67732"/>
                  </a:cubicBezTo>
                  <a:lnTo>
                    <a:pt x="59823" y="76924"/>
                  </a:lnTo>
                  <a:cubicBezTo>
                    <a:pt x="59823" y="102444"/>
                    <a:pt x="59059" y="122109"/>
                    <a:pt x="59059" y="126723"/>
                  </a:cubicBezTo>
                  <a:cubicBezTo>
                    <a:pt x="59059" y="139966"/>
                    <a:pt x="57613" y="150039"/>
                    <a:pt x="51583" y="160232"/>
                  </a:cubicBezTo>
                  <a:cubicBezTo>
                    <a:pt x="43551" y="174478"/>
                    <a:pt x="29509" y="187561"/>
                    <a:pt x="14249" y="187561"/>
                  </a:cubicBezTo>
                  <a:cubicBezTo>
                    <a:pt x="10635" y="187561"/>
                    <a:pt x="599" y="184751"/>
                    <a:pt x="599" y="175923"/>
                  </a:cubicBezTo>
                  <a:cubicBezTo>
                    <a:pt x="599" y="169904"/>
                    <a:pt x="5431" y="166251"/>
                    <a:pt x="11853" y="166251"/>
                  </a:cubicBezTo>
                  <a:cubicBezTo>
                    <a:pt x="18750" y="166275"/>
                    <a:pt x="24966" y="170501"/>
                    <a:pt x="27506" y="176926"/>
                  </a:cubicBezTo>
                  <a:cubicBezTo>
                    <a:pt x="32937" y="174623"/>
                    <a:pt x="37005" y="169943"/>
                    <a:pt x="38533" y="164244"/>
                  </a:cubicBezTo>
                  <a:cubicBezTo>
                    <a:pt x="43592" y="149839"/>
                    <a:pt x="41403" y="91610"/>
                    <a:pt x="41403" y="76924"/>
                  </a:cubicBezTo>
                  <a:close/>
                </a:path>
              </a:pathLst>
            </a:custGeom>
            <a:solidFill>
              <a:schemeClr val="bg1"/>
            </a:solidFill>
            <a:ln w="2063"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099038A9-9048-66B3-52D0-033239C40C54}"/>
                </a:ext>
              </a:extLst>
            </p:cNvPr>
            <p:cNvSpPr/>
            <p:nvPr/>
          </p:nvSpPr>
          <p:spPr>
            <a:xfrm>
              <a:off x="13372158" y="4629076"/>
              <a:ext cx="17470" cy="40001"/>
            </a:xfrm>
            <a:custGeom>
              <a:avLst/>
              <a:gdLst>
                <a:gd name="connsiteX0" fmla="*/ 24698 w 62589"/>
                <a:gd name="connsiteY0" fmla="*/ 59674 h 143310"/>
                <a:gd name="connsiteX1" fmla="*/ 23892 w 62589"/>
                <a:gd name="connsiteY1" fmla="*/ 15530 h 143310"/>
                <a:gd name="connsiteX2" fmla="*/ 13856 w 62589"/>
                <a:gd name="connsiteY2" fmla="*/ 8708 h 143310"/>
                <a:gd name="connsiteX3" fmla="*/ 2210 w 62589"/>
                <a:gd name="connsiteY3" fmla="*/ 8708 h 143310"/>
                <a:gd name="connsiteX4" fmla="*/ 599 w 62589"/>
                <a:gd name="connsiteY4" fmla="*/ 7505 h 143310"/>
                <a:gd name="connsiteX5" fmla="*/ 599 w 62589"/>
                <a:gd name="connsiteY5" fmla="*/ 2088 h 143310"/>
                <a:gd name="connsiteX6" fmla="*/ 2004 w 62589"/>
                <a:gd name="connsiteY6" fmla="*/ 883 h 143310"/>
                <a:gd name="connsiteX7" fmla="*/ 33329 w 62589"/>
                <a:gd name="connsiteY7" fmla="*/ 1486 h 143310"/>
                <a:gd name="connsiteX8" fmla="*/ 60421 w 62589"/>
                <a:gd name="connsiteY8" fmla="*/ 883 h 143310"/>
                <a:gd name="connsiteX9" fmla="*/ 61826 w 62589"/>
                <a:gd name="connsiteY9" fmla="*/ 2035 h 143310"/>
                <a:gd name="connsiteX10" fmla="*/ 61826 w 62589"/>
                <a:gd name="connsiteY10" fmla="*/ 2289 h 143310"/>
                <a:gd name="connsiteX11" fmla="*/ 61826 w 62589"/>
                <a:gd name="connsiteY11" fmla="*/ 7304 h 143310"/>
                <a:gd name="connsiteX12" fmla="*/ 60215 w 62589"/>
                <a:gd name="connsiteY12" fmla="*/ 8708 h 143310"/>
                <a:gd name="connsiteX13" fmla="*/ 50799 w 62589"/>
                <a:gd name="connsiteY13" fmla="*/ 8708 h 143310"/>
                <a:gd name="connsiteX14" fmla="*/ 43757 w 62589"/>
                <a:gd name="connsiteY14" fmla="*/ 14327 h 143310"/>
                <a:gd name="connsiteX15" fmla="*/ 43158 w 62589"/>
                <a:gd name="connsiteY15" fmla="*/ 63125 h 143310"/>
                <a:gd name="connsiteX16" fmla="*/ 43158 w 62589"/>
                <a:gd name="connsiteY16" fmla="*/ 78575 h 143310"/>
                <a:gd name="connsiteX17" fmla="*/ 43757 w 62589"/>
                <a:gd name="connsiteY17" fmla="*/ 129138 h 143310"/>
                <a:gd name="connsiteX18" fmla="*/ 53194 w 62589"/>
                <a:gd name="connsiteY18" fmla="*/ 136401 h 143310"/>
                <a:gd name="connsiteX19" fmla="*/ 61599 w 62589"/>
                <a:gd name="connsiteY19" fmla="*/ 136401 h 143310"/>
                <a:gd name="connsiteX20" fmla="*/ 63189 w 62589"/>
                <a:gd name="connsiteY20" fmla="*/ 137766 h 143310"/>
                <a:gd name="connsiteX21" fmla="*/ 63189 w 62589"/>
                <a:gd name="connsiteY21" fmla="*/ 142984 h 143310"/>
                <a:gd name="connsiteX22" fmla="*/ 61392 w 62589"/>
                <a:gd name="connsiteY22" fmla="*/ 144187 h 143310"/>
                <a:gd name="connsiteX23" fmla="*/ 33494 w 62589"/>
                <a:gd name="connsiteY23" fmla="*/ 143584 h 143310"/>
                <a:gd name="connsiteX24" fmla="*/ 3573 w 62589"/>
                <a:gd name="connsiteY24" fmla="*/ 144187 h 143310"/>
                <a:gd name="connsiteX25" fmla="*/ 1983 w 62589"/>
                <a:gd name="connsiteY25" fmla="*/ 142984 h 143310"/>
                <a:gd name="connsiteX26" fmla="*/ 1983 w 62589"/>
                <a:gd name="connsiteY26" fmla="*/ 137565 h 143310"/>
                <a:gd name="connsiteX27" fmla="*/ 3573 w 62589"/>
                <a:gd name="connsiteY27" fmla="*/ 136401 h 143310"/>
                <a:gd name="connsiteX28" fmla="*/ 14827 w 62589"/>
                <a:gd name="connsiteY28" fmla="*/ 136401 h 143310"/>
                <a:gd name="connsiteX29" fmla="*/ 23851 w 62589"/>
                <a:gd name="connsiteY29" fmla="*/ 130543 h 143310"/>
                <a:gd name="connsiteX30" fmla="*/ 24863 w 6258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89" h="143310">
                  <a:moveTo>
                    <a:pt x="24698" y="59674"/>
                  </a:moveTo>
                  <a:cubicBezTo>
                    <a:pt x="24698" y="54819"/>
                    <a:pt x="24099" y="18701"/>
                    <a:pt x="23892" y="15530"/>
                  </a:cubicBezTo>
                  <a:cubicBezTo>
                    <a:pt x="23500" y="10715"/>
                    <a:pt x="21476" y="8708"/>
                    <a:pt x="13856" y="8708"/>
                  </a:cubicBezTo>
                  <a:lnTo>
                    <a:pt x="2210" y="8708"/>
                  </a:lnTo>
                  <a:cubicBezTo>
                    <a:pt x="1219" y="8708"/>
                    <a:pt x="599" y="8308"/>
                    <a:pt x="599" y="7505"/>
                  </a:cubicBezTo>
                  <a:lnTo>
                    <a:pt x="599" y="2088"/>
                  </a:lnTo>
                  <a:cubicBezTo>
                    <a:pt x="599" y="1286"/>
                    <a:pt x="1219" y="883"/>
                    <a:pt x="2004" y="883"/>
                  </a:cubicBezTo>
                  <a:cubicBezTo>
                    <a:pt x="4419" y="883"/>
                    <a:pt x="14662" y="1486"/>
                    <a:pt x="33329" y="1486"/>
                  </a:cubicBezTo>
                  <a:cubicBezTo>
                    <a:pt x="51191" y="1486"/>
                    <a:pt x="57407" y="883"/>
                    <a:pt x="60421" y="883"/>
                  </a:cubicBezTo>
                  <a:cubicBezTo>
                    <a:pt x="61124" y="815"/>
                    <a:pt x="61764" y="1329"/>
                    <a:pt x="61826" y="2035"/>
                  </a:cubicBezTo>
                  <a:cubicBezTo>
                    <a:pt x="61846" y="2119"/>
                    <a:pt x="61846" y="2204"/>
                    <a:pt x="61826" y="2289"/>
                  </a:cubicBezTo>
                  <a:lnTo>
                    <a:pt x="61826" y="7304"/>
                  </a:lnTo>
                  <a:cubicBezTo>
                    <a:pt x="61826" y="8308"/>
                    <a:pt x="61227" y="8708"/>
                    <a:pt x="60215" y="8708"/>
                  </a:cubicBezTo>
                  <a:lnTo>
                    <a:pt x="50799" y="8708"/>
                  </a:lnTo>
                  <a:cubicBezTo>
                    <a:pt x="46772" y="8708"/>
                    <a:pt x="43757" y="10314"/>
                    <a:pt x="43757" y="14327"/>
                  </a:cubicBezTo>
                  <a:cubicBezTo>
                    <a:pt x="43757" y="16333"/>
                    <a:pt x="43158" y="60718"/>
                    <a:pt x="43158" y="63125"/>
                  </a:cubicBezTo>
                  <a:lnTo>
                    <a:pt x="43158" y="78575"/>
                  </a:lnTo>
                  <a:cubicBezTo>
                    <a:pt x="43158" y="80581"/>
                    <a:pt x="43757" y="126931"/>
                    <a:pt x="43757" y="129138"/>
                  </a:cubicBezTo>
                  <a:cubicBezTo>
                    <a:pt x="43757" y="135359"/>
                    <a:pt x="46772" y="136401"/>
                    <a:pt x="53194" y="136401"/>
                  </a:cubicBezTo>
                  <a:lnTo>
                    <a:pt x="61599" y="136401"/>
                  </a:lnTo>
                  <a:cubicBezTo>
                    <a:pt x="62631" y="136401"/>
                    <a:pt x="63189" y="136762"/>
                    <a:pt x="63189" y="137766"/>
                  </a:cubicBezTo>
                  <a:lnTo>
                    <a:pt x="63189" y="142984"/>
                  </a:lnTo>
                  <a:cubicBezTo>
                    <a:pt x="63189" y="143785"/>
                    <a:pt x="62631" y="144187"/>
                    <a:pt x="61392" y="144187"/>
                  </a:cubicBezTo>
                  <a:cubicBezTo>
                    <a:pt x="58976" y="144187"/>
                    <a:pt x="50943" y="143584"/>
                    <a:pt x="33494" y="143584"/>
                  </a:cubicBezTo>
                  <a:cubicBezTo>
                    <a:pt x="14414" y="143584"/>
                    <a:pt x="5782" y="144187"/>
                    <a:pt x="3573" y="144187"/>
                  </a:cubicBezTo>
                  <a:cubicBezTo>
                    <a:pt x="2582" y="144187"/>
                    <a:pt x="1983" y="143785"/>
                    <a:pt x="1983" y="142984"/>
                  </a:cubicBezTo>
                  <a:lnTo>
                    <a:pt x="1983" y="137565"/>
                  </a:lnTo>
                  <a:cubicBezTo>
                    <a:pt x="1983" y="136762"/>
                    <a:pt x="2582" y="136401"/>
                    <a:pt x="3573" y="136401"/>
                  </a:cubicBezTo>
                  <a:lnTo>
                    <a:pt x="14827" y="136401"/>
                  </a:lnTo>
                  <a:cubicBezTo>
                    <a:pt x="18833" y="136401"/>
                    <a:pt x="23046" y="135759"/>
                    <a:pt x="23851" y="130543"/>
                  </a:cubicBezTo>
                  <a:cubicBezTo>
                    <a:pt x="24264" y="127534"/>
                    <a:pt x="24863" y="84193"/>
                    <a:pt x="24863" y="73559"/>
                  </a:cubicBezTo>
                  <a:close/>
                </a:path>
              </a:pathLst>
            </a:custGeom>
            <a:solidFill>
              <a:schemeClr val="bg1"/>
            </a:solidFill>
            <a:ln w="2063"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17F45AB5-AE29-370E-D2FE-16F1DA11A39F}"/>
                </a:ext>
              </a:extLst>
            </p:cNvPr>
            <p:cNvSpPr/>
            <p:nvPr/>
          </p:nvSpPr>
          <p:spPr>
            <a:xfrm>
              <a:off x="13393629" y="4629010"/>
              <a:ext cx="41027" cy="40503"/>
            </a:xfrm>
            <a:custGeom>
              <a:avLst/>
              <a:gdLst>
                <a:gd name="connsiteX0" fmla="*/ 23293 w 146984"/>
                <a:gd name="connsiteY0" fmla="*/ 27965 h 145108"/>
                <a:gd name="connsiteX1" fmla="*/ 10036 w 146984"/>
                <a:gd name="connsiteY1" fmla="*/ 9303 h 145108"/>
                <a:gd name="connsiteX2" fmla="*/ 1776 w 146984"/>
                <a:gd name="connsiteY2" fmla="*/ 9103 h 145108"/>
                <a:gd name="connsiteX3" fmla="*/ 599 w 146984"/>
                <a:gd name="connsiteY3" fmla="*/ 7699 h 145108"/>
                <a:gd name="connsiteX4" fmla="*/ 599 w 146984"/>
                <a:gd name="connsiteY4" fmla="*/ 2481 h 145108"/>
                <a:gd name="connsiteX5" fmla="*/ 1776 w 146984"/>
                <a:gd name="connsiteY5" fmla="*/ 1278 h 145108"/>
                <a:gd name="connsiteX6" fmla="*/ 7393 w 146984"/>
                <a:gd name="connsiteY6" fmla="*/ 1478 h 145108"/>
                <a:gd name="connsiteX7" fmla="*/ 21683 w 146984"/>
                <a:gd name="connsiteY7" fmla="*/ 1880 h 145108"/>
                <a:gd name="connsiteX8" fmla="*/ 35126 w 146984"/>
                <a:gd name="connsiteY8" fmla="*/ 1478 h 145108"/>
                <a:gd name="connsiteX9" fmla="*/ 40949 w 146984"/>
                <a:gd name="connsiteY9" fmla="*/ 4087 h 145108"/>
                <a:gd name="connsiteX10" fmla="*/ 83116 w 146984"/>
                <a:gd name="connsiteY10" fmla="*/ 58662 h 145108"/>
                <a:gd name="connsiteX11" fmla="*/ 124105 w 146984"/>
                <a:gd name="connsiteY11" fmla="*/ 109467 h 145108"/>
                <a:gd name="connsiteX12" fmla="*/ 124890 w 146984"/>
                <a:gd name="connsiteY12" fmla="*/ 109467 h 145108"/>
                <a:gd name="connsiteX13" fmla="*/ 124890 w 146984"/>
                <a:gd name="connsiteY13" fmla="*/ 85389 h 145108"/>
                <a:gd name="connsiteX14" fmla="*/ 124291 w 146984"/>
                <a:gd name="connsiteY14" fmla="*/ 47667 h 145108"/>
                <a:gd name="connsiteX15" fmla="*/ 121896 w 146984"/>
                <a:gd name="connsiteY15" fmla="*/ 16727 h 145108"/>
                <a:gd name="connsiteX16" fmla="*/ 110848 w 146984"/>
                <a:gd name="connsiteY16" fmla="*/ 8702 h 145108"/>
                <a:gd name="connsiteX17" fmla="*/ 104426 w 146984"/>
                <a:gd name="connsiteY17" fmla="*/ 8702 h 145108"/>
                <a:gd name="connsiteX18" fmla="*/ 103187 w 146984"/>
                <a:gd name="connsiteY18" fmla="*/ 7296 h 145108"/>
                <a:gd name="connsiteX19" fmla="*/ 103187 w 146984"/>
                <a:gd name="connsiteY19" fmla="*/ 2080 h 145108"/>
                <a:gd name="connsiteX20" fmla="*/ 104426 w 146984"/>
                <a:gd name="connsiteY20" fmla="*/ 877 h 145108"/>
                <a:gd name="connsiteX21" fmla="*/ 126501 w 146984"/>
                <a:gd name="connsiteY21" fmla="*/ 1478 h 145108"/>
                <a:gd name="connsiteX22" fmla="*/ 145973 w 146984"/>
                <a:gd name="connsiteY22" fmla="*/ 877 h 145108"/>
                <a:gd name="connsiteX23" fmla="*/ 147584 w 146984"/>
                <a:gd name="connsiteY23" fmla="*/ 2281 h 145108"/>
                <a:gd name="connsiteX24" fmla="*/ 147584 w 146984"/>
                <a:gd name="connsiteY24" fmla="*/ 7296 h 145108"/>
                <a:gd name="connsiteX25" fmla="*/ 146386 w 146984"/>
                <a:gd name="connsiteY25" fmla="*/ 8702 h 145108"/>
                <a:gd name="connsiteX26" fmla="*/ 140955 w 146984"/>
                <a:gd name="connsiteY26" fmla="*/ 8702 h 145108"/>
                <a:gd name="connsiteX27" fmla="*/ 133129 w 146984"/>
                <a:gd name="connsiteY27" fmla="*/ 19737 h 145108"/>
                <a:gd name="connsiteX28" fmla="*/ 132324 w 146984"/>
                <a:gd name="connsiteY28" fmla="*/ 66087 h 145108"/>
                <a:gd name="connsiteX29" fmla="*/ 132324 w 146984"/>
                <a:gd name="connsiteY29" fmla="*/ 141170 h 145108"/>
                <a:gd name="connsiteX30" fmla="*/ 131333 w 146984"/>
                <a:gd name="connsiteY30" fmla="*/ 145985 h 145108"/>
                <a:gd name="connsiteX31" fmla="*/ 126501 w 146984"/>
                <a:gd name="connsiteY31" fmla="*/ 142815 h 145108"/>
                <a:gd name="connsiteX32" fmla="*/ 102010 w 146984"/>
                <a:gd name="connsiteY32" fmla="*/ 111875 h 145108"/>
                <a:gd name="connsiteX33" fmla="*/ 72068 w 146984"/>
                <a:gd name="connsiteY33" fmla="*/ 74754 h 145108"/>
                <a:gd name="connsiteX34" fmla="*/ 31925 w 146984"/>
                <a:gd name="connsiteY34" fmla="*/ 24753 h 145108"/>
                <a:gd name="connsiteX35" fmla="*/ 30707 w 146984"/>
                <a:gd name="connsiteY35" fmla="*/ 24753 h 145108"/>
                <a:gd name="connsiteX36" fmla="*/ 30707 w 146984"/>
                <a:gd name="connsiteY36" fmla="*/ 69338 h 145108"/>
                <a:gd name="connsiteX37" fmla="*/ 32730 w 146984"/>
                <a:gd name="connsiteY37" fmla="*/ 124716 h 145108"/>
                <a:gd name="connsiteX38" fmla="*/ 40144 w 146984"/>
                <a:gd name="connsiteY38" fmla="*/ 136393 h 145108"/>
                <a:gd name="connsiteX39" fmla="*/ 46173 w 146984"/>
                <a:gd name="connsiteY39" fmla="*/ 136393 h 145108"/>
                <a:gd name="connsiteX40" fmla="*/ 47784 w 146984"/>
                <a:gd name="connsiteY40" fmla="*/ 138160 h 145108"/>
                <a:gd name="connsiteX41" fmla="*/ 47784 w 146984"/>
                <a:gd name="connsiteY41" fmla="*/ 142573 h 145108"/>
                <a:gd name="connsiteX42" fmla="*/ 46173 w 146984"/>
                <a:gd name="connsiteY42" fmla="*/ 144179 h 145108"/>
                <a:gd name="connsiteX43" fmla="*/ 26701 w 146984"/>
                <a:gd name="connsiteY43" fmla="*/ 143576 h 145108"/>
                <a:gd name="connsiteX44" fmla="*/ 6629 w 146984"/>
                <a:gd name="connsiteY44" fmla="*/ 144179 h 145108"/>
                <a:gd name="connsiteX45" fmla="*/ 5617 w 146984"/>
                <a:gd name="connsiteY45" fmla="*/ 142815 h 145108"/>
                <a:gd name="connsiteX46" fmla="*/ 5617 w 146984"/>
                <a:gd name="connsiteY46" fmla="*/ 137557 h 145108"/>
                <a:gd name="connsiteX47" fmla="*/ 6836 w 146984"/>
                <a:gd name="connsiteY47" fmla="*/ 136393 h 145108"/>
                <a:gd name="connsiteX48" fmla="*/ 13691 w 146984"/>
                <a:gd name="connsiteY48" fmla="*/ 136393 h 145108"/>
                <a:gd name="connsiteX49" fmla="*/ 22694 w 146984"/>
                <a:gd name="connsiteY49" fmla="*/ 124114 h 145108"/>
                <a:gd name="connsiteX50" fmla="*/ 23520 w 146984"/>
                <a:gd name="connsiteY50" fmla="*/ 61713 h 145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6984" h="145108">
                  <a:moveTo>
                    <a:pt x="23293" y="27965"/>
                  </a:moveTo>
                  <a:cubicBezTo>
                    <a:pt x="23293" y="15925"/>
                    <a:pt x="17264" y="9505"/>
                    <a:pt x="10036" y="9303"/>
                  </a:cubicBezTo>
                  <a:lnTo>
                    <a:pt x="1776" y="9103"/>
                  </a:lnTo>
                  <a:cubicBezTo>
                    <a:pt x="806" y="9103"/>
                    <a:pt x="599" y="8300"/>
                    <a:pt x="599" y="7699"/>
                  </a:cubicBezTo>
                  <a:lnTo>
                    <a:pt x="599" y="2481"/>
                  </a:lnTo>
                  <a:cubicBezTo>
                    <a:pt x="599" y="1678"/>
                    <a:pt x="599" y="1278"/>
                    <a:pt x="1776" y="1278"/>
                  </a:cubicBezTo>
                  <a:cubicBezTo>
                    <a:pt x="2933" y="1278"/>
                    <a:pt x="4378" y="1478"/>
                    <a:pt x="7393" y="1478"/>
                  </a:cubicBezTo>
                  <a:cubicBezTo>
                    <a:pt x="10408" y="1478"/>
                    <a:pt x="14868" y="1880"/>
                    <a:pt x="21683" y="1880"/>
                  </a:cubicBezTo>
                  <a:cubicBezTo>
                    <a:pt x="28518" y="1880"/>
                    <a:pt x="32730" y="1478"/>
                    <a:pt x="35126" y="1478"/>
                  </a:cubicBezTo>
                  <a:cubicBezTo>
                    <a:pt x="37377" y="1358"/>
                    <a:pt x="39545" y="2328"/>
                    <a:pt x="40949" y="4087"/>
                  </a:cubicBezTo>
                  <a:cubicBezTo>
                    <a:pt x="41961" y="5290"/>
                    <a:pt x="81092" y="55894"/>
                    <a:pt x="83116" y="58662"/>
                  </a:cubicBezTo>
                  <a:cubicBezTo>
                    <a:pt x="85119" y="61432"/>
                    <a:pt x="119232" y="103047"/>
                    <a:pt x="124105" y="109467"/>
                  </a:cubicBezTo>
                  <a:lnTo>
                    <a:pt x="124890" y="109467"/>
                  </a:lnTo>
                  <a:lnTo>
                    <a:pt x="124890" y="85389"/>
                  </a:lnTo>
                  <a:cubicBezTo>
                    <a:pt x="124890" y="67532"/>
                    <a:pt x="124890" y="57700"/>
                    <a:pt x="124291" y="47667"/>
                  </a:cubicBezTo>
                  <a:cubicBezTo>
                    <a:pt x="124167" y="37313"/>
                    <a:pt x="123362" y="26976"/>
                    <a:pt x="121896" y="16727"/>
                  </a:cubicBezTo>
                  <a:cubicBezTo>
                    <a:pt x="120615" y="11751"/>
                    <a:pt x="115969" y="8384"/>
                    <a:pt x="110848" y="8702"/>
                  </a:cubicBezTo>
                  <a:lnTo>
                    <a:pt x="104426" y="8702"/>
                  </a:lnTo>
                  <a:cubicBezTo>
                    <a:pt x="103579" y="8702"/>
                    <a:pt x="103187" y="8300"/>
                    <a:pt x="103187" y="7296"/>
                  </a:cubicBezTo>
                  <a:lnTo>
                    <a:pt x="103187" y="2080"/>
                  </a:lnTo>
                  <a:cubicBezTo>
                    <a:pt x="103187" y="1278"/>
                    <a:pt x="103579" y="877"/>
                    <a:pt x="104426" y="877"/>
                  </a:cubicBezTo>
                  <a:cubicBezTo>
                    <a:pt x="107193" y="877"/>
                    <a:pt x="113657" y="1478"/>
                    <a:pt x="126501" y="1478"/>
                  </a:cubicBezTo>
                  <a:cubicBezTo>
                    <a:pt x="138540" y="1478"/>
                    <a:pt x="143372" y="877"/>
                    <a:pt x="145973" y="877"/>
                  </a:cubicBezTo>
                  <a:cubicBezTo>
                    <a:pt x="147377" y="877"/>
                    <a:pt x="147584" y="1478"/>
                    <a:pt x="147584" y="2281"/>
                  </a:cubicBezTo>
                  <a:lnTo>
                    <a:pt x="147584" y="7296"/>
                  </a:lnTo>
                  <a:cubicBezTo>
                    <a:pt x="147584" y="8099"/>
                    <a:pt x="147171" y="8702"/>
                    <a:pt x="146386" y="8702"/>
                  </a:cubicBezTo>
                  <a:lnTo>
                    <a:pt x="140955" y="8702"/>
                  </a:lnTo>
                  <a:cubicBezTo>
                    <a:pt x="135545" y="8702"/>
                    <a:pt x="133522" y="12112"/>
                    <a:pt x="133129" y="19737"/>
                  </a:cubicBezTo>
                  <a:cubicBezTo>
                    <a:pt x="132324" y="33181"/>
                    <a:pt x="132324" y="53046"/>
                    <a:pt x="132324" y="66087"/>
                  </a:cubicBezTo>
                  <a:lnTo>
                    <a:pt x="132324" y="141170"/>
                  </a:lnTo>
                  <a:cubicBezTo>
                    <a:pt x="132324" y="143979"/>
                    <a:pt x="132324" y="145985"/>
                    <a:pt x="131333" y="145985"/>
                  </a:cubicBezTo>
                  <a:cubicBezTo>
                    <a:pt x="128917" y="145985"/>
                    <a:pt x="127306" y="143576"/>
                    <a:pt x="126501" y="142815"/>
                  </a:cubicBezTo>
                  <a:cubicBezTo>
                    <a:pt x="125695" y="142053"/>
                    <a:pt x="114462" y="127526"/>
                    <a:pt x="102010" y="111875"/>
                  </a:cubicBezTo>
                  <a:cubicBezTo>
                    <a:pt x="87927" y="94419"/>
                    <a:pt x="73266" y="75960"/>
                    <a:pt x="72068" y="74754"/>
                  </a:cubicBezTo>
                  <a:cubicBezTo>
                    <a:pt x="69859" y="72709"/>
                    <a:pt x="32916" y="26359"/>
                    <a:pt x="31925" y="24753"/>
                  </a:cubicBezTo>
                  <a:lnTo>
                    <a:pt x="30707" y="24753"/>
                  </a:lnTo>
                  <a:lnTo>
                    <a:pt x="30707" y="69338"/>
                  </a:lnTo>
                  <a:cubicBezTo>
                    <a:pt x="30707" y="87998"/>
                    <a:pt x="32317" y="120704"/>
                    <a:pt x="32730" y="124716"/>
                  </a:cubicBezTo>
                  <a:cubicBezTo>
                    <a:pt x="33536" y="132541"/>
                    <a:pt x="34733" y="136393"/>
                    <a:pt x="40144" y="136393"/>
                  </a:cubicBezTo>
                  <a:lnTo>
                    <a:pt x="46173" y="136393"/>
                  </a:lnTo>
                  <a:cubicBezTo>
                    <a:pt x="47577" y="136393"/>
                    <a:pt x="47784" y="136957"/>
                    <a:pt x="47784" y="138160"/>
                  </a:cubicBezTo>
                  <a:lnTo>
                    <a:pt x="47784" y="142573"/>
                  </a:lnTo>
                  <a:cubicBezTo>
                    <a:pt x="47784" y="143779"/>
                    <a:pt x="47784" y="144179"/>
                    <a:pt x="46173" y="144179"/>
                  </a:cubicBezTo>
                  <a:cubicBezTo>
                    <a:pt x="44563" y="144179"/>
                    <a:pt x="32131" y="143576"/>
                    <a:pt x="26701" y="143576"/>
                  </a:cubicBezTo>
                  <a:cubicBezTo>
                    <a:pt x="22694" y="143576"/>
                    <a:pt x="8591" y="144179"/>
                    <a:pt x="6629" y="144179"/>
                  </a:cubicBezTo>
                  <a:cubicBezTo>
                    <a:pt x="5824" y="144179"/>
                    <a:pt x="5617" y="143779"/>
                    <a:pt x="5617" y="142815"/>
                  </a:cubicBezTo>
                  <a:lnTo>
                    <a:pt x="5617" y="137557"/>
                  </a:lnTo>
                  <a:cubicBezTo>
                    <a:pt x="5617" y="136957"/>
                    <a:pt x="5824" y="136393"/>
                    <a:pt x="6836" y="136393"/>
                  </a:cubicBezTo>
                  <a:lnTo>
                    <a:pt x="13691" y="136393"/>
                  </a:lnTo>
                  <a:cubicBezTo>
                    <a:pt x="19515" y="136393"/>
                    <a:pt x="21724" y="133947"/>
                    <a:pt x="22694" y="124114"/>
                  </a:cubicBezTo>
                  <a:cubicBezTo>
                    <a:pt x="23128" y="120101"/>
                    <a:pt x="23520" y="97429"/>
                    <a:pt x="23520" y="61713"/>
                  </a:cubicBezTo>
                  <a:close/>
                </a:path>
              </a:pathLst>
            </a:custGeom>
            <a:solidFill>
              <a:schemeClr val="bg1"/>
            </a:solidFill>
            <a:ln w="2063"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4DC5B2B9-7C9D-1D55-D473-F9513190BED0}"/>
                </a:ext>
              </a:extLst>
            </p:cNvPr>
            <p:cNvSpPr/>
            <p:nvPr/>
          </p:nvSpPr>
          <p:spPr>
            <a:xfrm>
              <a:off x="13439711" y="4628494"/>
              <a:ext cx="41137" cy="41351"/>
            </a:xfrm>
            <a:custGeom>
              <a:avLst/>
              <a:gdLst>
                <a:gd name="connsiteX0" fmla="*/ 113801 w 147377"/>
                <a:gd name="connsiteY0" fmla="*/ 101646 h 148145"/>
                <a:gd name="connsiteX1" fmla="*/ 105768 w 147377"/>
                <a:gd name="connsiteY1" fmla="*/ 92415 h 148145"/>
                <a:gd name="connsiteX2" fmla="*/ 97344 w 147377"/>
                <a:gd name="connsiteY2" fmla="*/ 92415 h 148145"/>
                <a:gd name="connsiteX3" fmla="*/ 95939 w 147377"/>
                <a:gd name="connsiteY3" fmla="*/ 91212 h 148145"/>
                <a:gd name="connsiteX4" fmla="*/ 95939 w 147377"/>
                <a:gd name="connsiteY4" fmla="*/ 86196 h 148145"/>
                <a:gd name="connsiteX5" fmla="*/ 97137 w 147377"/>
                <a:gd name="connsiteY5" fmla="*/ 84590 h 148145"/>
                <a:gd name="connsiteX6" fmla="*/ 122639 w 147377"/>
                <a:gd name="connsiteY6" fmla="*/ 85193 h 148145"/>
                <a:gd name="connsiteX7" fmla="*/ 146325 w 147377"/>
                <a:gd name="connsiteY7" fmla="*/ 84590 h 148145"/>
                <a:gd name="connsiteX8" fmla="*/ 147976 w 147377"/>
                <a:gd name="connsiteY8" fmla="*/ 85995 h 148145"/>
                <a:gd name="connsiteX9" fmla="*/ 147976 w 147377"/>
                <a:gd name="connsiteY9" fmla="*/ 90811 h 148145"/>
                <a:gd name="connsiteX10" fmla="*/ 146531 w 147377"/>
                <a:gd name="connsiteY10" fmla="*/ 92415 h 148145"/>
                <a:gd name="connsiteX11" fmla="*/ 138705 w 147377"/>
                <a:gd name="connsiteY11" fmla="*/ 92415 h 148145"/>
                <a:gd name="connsiteX12" fmla="*/ 132469 w 147377"/>
                <a:gd name="connsiteY12" fmla="*/ 100040 h 148145"/>
                <a:gd name="connsiteX13" fmla="*/ 132469 w 147377"/>
                <a:gd name="connsiteY13" fmla="*/ 126527 h 148145"/>
                <a:gd name="connsiteX14" fmla="*/ 133274 w 147377"/>
                <a:gd name="connsiteY14" fmla="*/ 132946 h 148145"/>
                <a:gd name="connsiteX15" fmla="*/ 130073 w 147377"/>
                <a:gd name="connsiteY15" fmla="*/ 136158 h 148145"/>
                <a:gd name="connsiteX16" fmla="*/ 75269 w 147377"/>
                <a:gd name="connsiteY16" fmla="*/ 148999 h 148145"/>
                <a:gd name="connsiteX17" fmla="*/ 19060 w 147377"/>
                <a:gd name="connsiteY17" fmla="*/ 126124 h 148145"/>
                <a:gd name="connsiteX18" fmla="*/ 599 w 147377"/>
                <a:gd name="connsiteY18" fmla="*/ 70946 h 148145"/>
                <a:gd name="connsiteX19" fmla="*/ 23273 w 147377"/>
                <a:gd name="connsiteY19" fmla="*/ 19941 h 148145"/>
                <a:gd name="connsiteX20" fmla="*/ 79729 w 147377"/>
                <a:gd name="connsiteY20" fmla="*/ 879 h 148145"/>
                <a:gd name="connsiteX21" fmla="*/ 119274 w 147377"/>
                <a:gd name="connsiteY21" fmla="*/ 12517 h 148145"/>
                <a:gd name="connsiteX22" fmla="*/ 123878 w 147377"/>
                <a:gd name="connsiteY22" fmla="*/ 12316 h 148145"/>
                <a:gd name="connsiteX23" fmla="*/ 126893 w 147377"/>
                <a:gd name="connsiteY23" fmla="*/ 8704 h 148145"/>
                <a:gd name="connsiteX24" fmla="*/ 129701 w 147377"/>
                <a:gd name="connsiteY24" fmla="*/ 6900 h 148145"/>
                <a:gd name="connsiteX25" fmla="*/ 131519 w 147377"/>
                <a:gd name="connsiteY25" fmla="*/ 9307 h 148145"/>
                <a:gd name="connsiteX26" fmla="*/ 132118 w 147377"/>
                <a:gd name="connsiteY26" fmla="*/ 47632 h 148145"/>
                <a:gd name="connsiteX27" fmla="*/ 131106 w 147377"/>
                <a:gd name="connsiteY27" fmla="*/ 49477 h 148145"/>
                <a:gd name="connsiteX28" fmla="*/ 127492 w 147377"/>
                <a:gd name="connsiteY28" fmla="*/ 49877 h 148145"/>
                <a:gd name="connsiteX29" fmla="*/ 125881 w 147377"/>
                <a:gd name="connsiteY29" fmla="*/ 48274 h 148145"/>
                <a:gd name="connsiteX30" fmla="*/ 113843 w 147377"/>
                <a:gd name="connsiteY30" fmla="*/ 24557 h 148145"/>
                <a:gd name="connsiteX31" fmla="*/ 77313 w 147377"/>
                <a:gd name="connsiteY31" fmla="*/ 8104 h 148145"/>
                <a:gd name="connsiteX32" fmla="*/ 38925 w 147377"/>
                <a:gd name="connsiteY32" fmla="*/ 24357 h 148145"/>
                <a:gd name="connsiteX33" fmla="*/ 21270 w 147377"/>
                <a:gd name="connsiteY33" fmla="*/ 70546 h 148145"/>
                <a:gd name="connsiteX34" fmla="*/ 40329 w 147377"/>
                <a:gd name="connsiteY34" fmla="*/ 126727 h 148145"/>
                <a:gd name="connsiteX35" fmla="*/ 75702 w 147377"/>
                <a:gd name="connsiteY35" fmla="*/ 140972 h 148145"/>
                <a:gd name="connsiteX36" fmla="*/ 108618 w 147377"/>
                <a:gd name="connsiteY36" fmla="*/ 134149 h 148145"/>
                <a:gd name="connsiteX37" fmla="*/ 114049 w 147377"/>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377" h="148145">
                  <a:moveTo>
                    <a:pt x="113801" y="101646"/>
                  </a:moveTo>
                  <a:cubicBezTo>
                    <a:pt x="113801" y="94421"/>
                    <a:pt x="111592" y="92415"/>
                    <a:pt x="105768" y="92415"/>
                  </a:cubicBezTo>
                  <a:lnTo>
                    <a:pt x="97344" y="92415"/>
                  </a:lnTo>
                  <a:cubicBezTo>
                    <a:pt x="96352" y="92415"/>
                    <a:pt x="95939" y="92015"/>
                    <a:pt x="95939" y="91212"/>
                  </a:cubicBezTo>
                  <a:lnTo>
                    <a:pt x="95939" y="86196"/>
                  </a:lnTo>
                  <a:cubicBezTo>
                    <a:pt x="95939" y="84992"/>
                    <a:pt x="96146" y="84590"/>
                    <a:pt x="97137" y="84590"/>
                  </a:cubicBezTo>
                  <a:cubicBezTo>
                    <a:pt x="99945" y="84590"/>
                    <a:pt x="108990" y="85193"/>
                    <a:pt x="122639" y="85193"/>
                  </a:cubicBezTo>
                  <a:cubicBezTo>
                    <a:pt x="137135" y="85193"/>
                    <a:pt x="143558" y="84590"/>
                    <a:pt x="146325" y="84590"/>
                  </a:cubicBezTo>
                  <a:cubicBezTo>
                    <a:pt x="147770" y="84590"/>
                    <a:pt x="147976" y="85193"/>
                    <a:pt x="147976" y="85995"/>
                  </a:cubicBezTo>
                  <a:lnTo>
                    <a:pt x="147976" y="90811"/>
                  </a:lnTo>
                  <a:cubicBezTo>
                    <a:pt x="147976" y="91612"/>
                    <a:pt x="147976" y="92415"/>
                    <a:pt x="146531" y="92415"/>
                  </a:cubicBezTo>
                  <a:lnTo>
                    <a:pt x="138705" y="92415"/>
                  </a:lnTo>
                  <a:cubicBezTo>
                    <a:pt x="135132" y="92415"/>
                    <a:pt x="132469" y="93821"/>
                    <a:pt x="132469" y="100040"/>
                  </a:cubicBezTo>
                  <a:lnTo>
                    <a:pt x="132469" y="126527"/>
                  </a:lnTo>
                  <a:cubicBezTo>
                    <a:pt x="132469" y="129334"/>
                    <a:pt x="133274" y="131340"/>
                    <a:pt x="133274" y="132946"/>
                  </a:cubicBezTo>
                  <a:cubicBezTo>
                    <a:pt x="133274" y="134552"/>
                    <a:pt x="132076" y="135355"/>
                    <a:pt x="130073" y="136158"/>
                  </a:cubicBezTo>
                  <a:cubicBezTo>
                    <a:pt x="113161" y="144974"/>
                    <a:pt x="94328" y="149391"/>
                    <a:pt x="75269" y="148999"/>
                  </a:cubicBezTo>
                  <a:cubicBezTo>
                    <a:pt x="57407" y="148999"/>
                    <a:pt x="32875" y="142377"/>
                    <a:pt x="19060" y="126124"/>
                  </a:cubicBezTo>
                  <a:cubicBezTo>
                    <a:pt x="7022" y="112280"/>
                    <a:pt x="599" y="95224"/>
                    <a:pt x="599" y="70946"/>
                  </a:cubicBezTo>
                  <a:cubicBezTo>
                    <a:pt x="682" y="51521"/>
                    <a:pt x="8901" y="33020"/>
                    <a:pt x="23273" y="19941"/>
                  </a:cubicBezTo>
                  <a:cubicBezTo>
                    <a:pt x="37562" y="7701"/>
                    <a:pt x="55631" y="879"/>
                    <a:pt x="79729" y="879"/>
                  </a:cubicBezTo>
                  <a:cubicBezTo>
                    <a:pt x="93771" y="768"/>
                    <a:pt x="107524" y="4818"/>
                    <a:pt x="119274" y="12517"/>
                  </a:cubicBezTo>
                  <a:cubicBezTo>
                    <a:pt x="121483" y="14323"/>
                    <a:pt x="122681" y="13922"/>
                    <a:pt x="123878" y="12316"/>
                  </a:cubicBezTo>
                  <a:lnTo>
                    <a:pt x="126893" y="8704"/>
                  </a:lnTo>
                  <a:cubicBezTo>
                    <a:pt x="127698" y="7903"/>
                    <a:pt x="128504" y="6900"/>
                    <a:pt x="129701" y="6900"/>
                  </a:cubicBezTo>
                  <a:cubicBezTo>
                    <a:pt x="130899" y="6900"/>
                    <a:pt x="131519" y="7903"/>
                    <a:pt x="131519" y="9307"/>
                  </a:cubicBezTo>
                  <a:lnTo>
                    <a:pt x="132118" y="47632"/>
                  </a:lnTo>
                  <a:cubicBezTo>
                    <a:pt x="132118" y="48635"/>
                    <a:pt x="132118" y="49477"/>
                    <a:pt x="131106" y="49477"/>
                  </a:cubicBezTo>
                  <a:lnTo>
                    <a:pt x="127492" y="49877"/>
                  </a:lnTo>
                  <a:cubicBezTo>
                    <a:pt x="126645" y="49801"/>
                    <a:pt x="125964" y="49128"/>
                    <a:pt x="125881" y="48274"/>
                  </a:cubicBezTo>
                  <a:cubicBezTo>
                    <a:pt x="123507" y="39641"/>
                    <a:pt x="119397" y="31575"/>
                    <a:pt x="113843" y="24557"/>
                  </a:cubicBezTo>
                  <a:cubicBezTo>
                    <a:pt x="104736" y="13894"/>
                    <a:pt x="91334" y="7858"/>
                    <a:pt x="77313" y="8104"/>
                  </a:cubicBezTo>
                  <a:cubicBezTo>
                    <a:pt x="62714" y="7462"/>
                    <a:pt x="48631" y="13433"/>
                    <a:pt x="38925" y="24357"/>
                  </a:cubicBezTo>
                  <a:cubicBezTo>
                    <a:pt x="27423" y="36964"/>
                    <a:pt x="21105" y="53469"/>
                    <a:pt x="21270" y="70546"/>
                  </a:cubicBezTo>
                  <a:cubicBezTo>
                    <a:pt x="21270" y="94221"/>
                    <a:pt x="27898" y="114887"/>
                    <a:pt x="40329" y="126727"/>
                  </a:cubicBezTo>
                  <a:cubicBezTo>
                    <a:pt x="49787" y="135952"/>
                    <a:pt x="62507" y="141073"/>
                    <a:pt x="75702" y="140972"/>
                  </a:cubicBezTo>
                  <a:cubicBezTo>
                    <a:pt x="91768" y="140972"/>
                    <a:pt x="101597" y="138164"/>
                    <a:pt x="108618" y="134149"/>
                  </a:cubicBezTo>
                  <a:cubicBezTo>
                    <a:pt x="113244" y="131340"/>
                    <a:pt x="114049" y="126927"/>
                    <a:pt x="114049" y="116493"/>
                  </a:cubicBezTo>
                  <a:close/>
                </a:path>
              </a:pathLst>
            </a:custGeom>
            <a:solidFill>
              <a:schemeClr val="bg1"/>
            </a:solidFill>
            <a:ln w="2063"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618BE74A-DEB3-E0A1-89C9-3BE2F1DECA95}"/>
                </a:ext>
              </a:extLst>
            </p:cNvPr>
            <p:cNvSpPr/>
            <p:nvPr/>
          </p:nvSpPr>
          <p:spPr>
            <a:xfrm>
              <a:off x="13498156" y="4629076"/>
              <a:ext cx="17384" cy="40001"/>
            </a:xfrm>
            <a:custGeom>
              <a:avLst/>
              <a:gdLst>
                <a:gd name="connsiteX0" fmla="*/ 24698 w 62279"/>
                <a:gd name="connsiteY0" fmla="*/ 59674 h 143310"/>
                <a:gd name="connsiteX1" fmla="*/ 23892 w 62279"/>
                <a:gd name="connsiteY1" fmla="*/ 15530 h 143310"/>
                <a:gd name="connsiteX2" fmla="*/ 13857 w 62279"/>
                <a:gd name="connsiteY2" fmla="*/ 8708 h 143310"/>
                <a:gd name="connsiteX3" fmla="*/ 2210 w 62279"/>
                <a:gd name="connsiteY3" fmla="*/ 8708 h 143310"/>
                <a:gd name="connsiteX4" fmla="*/ 599 w 62279"/>
                <a:gd name="connsiteY4" fmla="*/ 7505 h 143310"/>
                <a:gd name="connsiteX5" fmla="*/ 599 w 62279"/>
                <a:gd name="connsiteY5" fmla="*/ 2088 h 143310"/>
                <a:gd name="connsiteX6" fmla="*/ 2004 w 62279"/>
                <a:gd name="connsiteY6" fmla="*/ 883 h 143310"/>
                <a:gd name="connsiteX7" fmla="*/ 33370 w 62279"/>
                <a:gd name="connsiteY7" fmla="*/ 1486 h 143310"/>
                <a:gd name="connsiteX8" fmla="*/ 60463 w 62279"/>
                <a:gd name="connsiteY8" fmla="*/ 883 h 143310"/>
                <a:gd name="connsiteX9" fmla="*/ 61867 w 62279"/>
                <a:gd name="connsiteY9" fmla="*/ 2035 h 143310"/>
                <a:gd name="connsiteX10" fmla="*/ 61867 w 62279"/>
                <a:gd name="connsiteY10" fmla="*/ 2289 h 143310"/>
                <a:gd name="connsiteX11" fmla="*/ 61867 w 62279"/>
                <a:gd name="connsiteY11" fmla="*/ 7304 h 143310"/>
                <a:gd name="connsiteX12" fmla="*/ 60256 w 62279"/>
                <a:gd name="connsiteY12" fmla="*/ 8708 h 143310"/>
                <a:gd name="connsiteX13" fmla="*/ 50840 w 62279"/>
                <a:gd name="connsiteY13" fmla="*/ 8708 h 143310"/>
                <a:gd name="connsiteX14" fmla="*/ 43757 w 62279"/>
                <a:gd name="connsiteY14" fmla="*/ 14327 h 143310"/>
                <a:gd name="connsiteX15" fmla="*/ 43200 w 62279"/>
                <a:gd name="connsiteY15" fmla="*/ 63125 h 143310"/>
                <a:gd name="connsiteX16" fmla="*/ 43200 w 62279"/>
                <a:gd name="connsiteY16" fmla="*/ 78575 h 143310"/>
                <a:gd name="connsiteX17" fmla="*/ 43757 w 62279"/>
                <a:gd name="connsiteY17" fmla="*/ 129138 h 143310"/>
                <a:gd name="connsiteX18" fmla="*/ 53235 w 62279"/>
                <a:gd name="connsiteY18" fmla="*/ 136401 h 143310"/>
                <a:gd name="connsiteX19" fmla="*/ 61268 w 62279"/>
                <a:gd name="connsiteY19" fmla="*/ 136401 h 143310"/>
                <a:gd name="connsiteX20" fmla="*/ 62879 w 62279"/>
                <a:gd name="connsiteY20" fmla="*/ 137766 h 143310"/>
                <a:gd name="connsiteX21" fmla="*/ 62879 w 62279"/>
                <a:gd name="connsiteY21" fmla="*/ 142984 h 143310"/>
                <a:gd name="connsiteX22" fmla="*/ 61062 w 62279"/>
                <a:gd name="connsiteY22" fmla="*/ 144187 h 143310"/>
                <a:gd name="connsiteX23" fmla="*/ 32958 w 62279"/>
                <a:gd name="connsiteY23" fmla="*/ 143584 h 143310"/>
                <a:gd name="connsiteX24" fmla="*/ 3015 w 62279"/>
                <a:gd name="connsiteY24" fmla="*/ 144187 h 143310"/>
                <a:gd name="connsiteX25" fmla="*/ 1405 w 62279"/>
                <a:gd name="connsiteY25" fmla="*/ 142984 h 143310"/>
                <a:gd name="connsiteX26" fmla="*/ 1405 w 62279"/>
                <a:gd name="connsiteY26" fmla="*/ 137565 h 143310"/>
                <a:gd name="connsiteX27" fmla="*/ 3015 w 62279"/>
                <a:gd name="connsiteY27" fmla="*/ 136401 h 143310"/>
                <a:gd name="connsiteX28" fmla="*/ 14249 w 62279"/>
                <a:gd name="connsiteY28" fmla="*/ 136401 h 143310"/>
                <a:gd name="connsiteX29" fmla="*/ 23293 w 62279"/>
                <a:gd name="connsiteY29" fmla="*/ 130543 h 143310"/>
                <a:gd name="connsiteX30" fmla="*/ 24285 w 6227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279" h="143310">
                  <a:moveTo>
                    <a:pt x="24698" y="59674"/>
                  </a:moveTo>
                  <a:cubicBezTo>
                    <a:pt x="24698" y="54819"/>
                    <a:pt x="24140" y="18701"/>
                    <a:pt x="23892" y="15530"/>
                  </a:cubicBezTo>
                  <a:cubicBezTo>
                    <a:pt x="23521" y="10715"/>
                    <a:pt x="21476" y="8708"/>
                    <a:pt x="13857" y="8708"/>
                  </a:cubicBezTo>
                  <a:lnTo>
                    <a:pt x="2210" y="8708"/>
                  </a:lnTo>
                  <a:cubicBezTo>
                    <a:pt x="1219" y="8708"/>
                    <a:pt x="599" y="8308"/>
                    <a:pt x="599" y="7505"/>
                  </a:cubicBezTo>
                  <a:lnTo>
                    <a:pt x="599" y="2088"/>
                  </a:lnTo>
                  <a:cubicBezTo>
                    <a:pt x="599" y="1286"/>
                    <a:pt x="1219" y="883"/>
                    <a:pt x="2004" y="883"/>
                  </a:cubicBezTo>
                  <a:cubicBezTo>
                    <a:pt x="4420" y="883"/>
                    <a:pt x="14662" y="1486"/>
                    <a:pt x="33370" y="1486"/>
                  </a:cubicBezTo>
                  <a:cubicBezTo>
                    <a:pt x="51233" y="1486"/>
                    <a:pt x="57655" y="883"/>
                    <a:pt x="60463" y="883"/>
                  </a:cubicBezTo>
                  <a:cubicBezTo>
                    <a:pt x="61165" y="815"/>
                    <a:pt x="61805" y="1329"/>
                    <a:pt x="61867" y="2035"/>
                  </a:cubicBezTo>
                  <a:cubicBezTo>
                    <a:pt x="61888" y="2119"/>
                    <a:pt x="61888" y="2204"/>
                    <a:pt x="61867" y="2289"/>
                  </a:cubicBezTo>
                  <a:lnTo>
                    <a:pt x="61867" y="7304"/>
                  </a:lnTo>
                  <a:cubicBezTo>
                    <a:pt x="61867" y="8308"/>
                    <a:pt x="61268" y="8708"/>
                    <a:pt x="60256" y="8708"/>
                  </a:cubicBezTo>
                  <a:lnTo>
                    <a:pt x="50840" y="8708"/>
                  </a:lnTo>
                  <a:cubicBezTo>
                    <a:pt x="46813" y="8708"/>
                    <a:pt x="43757" y="10314"/>
                    <a:pt x="43757" y="14327"/>
                  </a:cubicBezTo>
                  <a:cubicBezTo>
                    <a:pt x="43757" y="16333"/>
                    <a:pt x="43200" y="60718"/>
                    <a:pt x="43200" y="63125"/>
                  </a:cubicBezTo>
                  <a:lnTo>
                    <a:pt x="43200" y="78575"/>
                  </a:lnTo>
                  <a:cubicBezTo>
                    <a:pt x="43200" y="80581"/>
                    <a:pt x="43757" y="126931"/>
                    <a:pt x="43757" y="129138"/>
                  </a:cubicBezTo>
                  <a:cubicBezTo>
                    <a:pt x="43757" y="135359"/>
                    <a:pt x="46813" y="136401"/>
                    <a:pt x="53235" y="136401"/>
                  </a:cubicBezTo>
                  <a:lnTo>
                    <a:pt x="61268" y="136401"/>
                  </a:lnTo>
                  <a:cubicBezTo>
                    <a:pt x="62280" y="136401"/>
                    <a:pt x="62879" y="136762"/>
                    <a:pt x="62879" y="137766"/>
                  </a:cubicBezTo>
                  <a:lnTo>
                    <a:pt x="62879" y="142984"/>
                  </a:lnTo>
                  <a:cubicBezTo>
                    <a:pt x="62879" y="143785"/>
                    <a:pt x="62280" y="144187"/>
                    <a:pt x="61062" y="144187"/>
                  </a:cubicBezTo>
                  <a:cubicBezTo>
                    <a:pt x="58666" y="144187"/>
                    <a:pt x="50634" y="143584"/>
                    <a:pt x="32958" y="143584"/>
                  </a:cubicBezTo>
                  <a:cubicBezTo>
                    <a:pt x="13898" y="143584"/>
                    <a:pt x="5225" y="144187"/>
                    <a:pt x="3015" y="144187"/>
                  </a:cubicBezTo>
                  <a:cubicBezTo>
                    <a:pt x="2004" y="144187"/>
                    <a:pt x="1405" y="143785"/>
                    <a:pt x="1405" y="142984"/>
                  </a:cubicBezTo>
                  <a:lnTo>
                    <a:pt x="1405" y="137565"/>
                  </a:lnTo>
                  <a:cubicBezTo>
                    <a:pt x="1405" y="136762"/>
                    <a:pt x="2004" y="136401"/>
                    <a:pt x="3015" y="136401"/>
                  </a:cubicBezTo>
                  <a:lnTo>
                    <a:pt x="14249" y="136401"/>
                  </a:lnTo>
                  <a:cubicBezTo>
                    <a:pt x="18276" y="136401"/>
                    <a:pt x="22282" y="135759"/>
                    <a:pt x="23293" y="130543"/>
                  </a:cubicBezTo>
                  <a:cubicBezTo>
                    <a:pt x="23727" y="127534"/>
                    <a:pt x="24285" y="84193"/>
                    <a:pt x="24285" y="73559"/>
                  </a:cubicBezTo>
                  <a:close/>
                </a:path>
              </a:pathLst>
            </a:custGeom>
            <a:solidFill>
              <a:schemeClr val="bg1"/>
            </a:solidFill>
            <a:ln w="2063"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B86FD19F-8078-5D5A-3135-95B34110B3FD}"/>
                </a:ext>
              </a:extLst>
            </p:cNvPr>
            <p:cNvSpPr/>
            <p:nvPr/>
          </p:nvSpPr>
          <p:spPr>
            <a:xfrm>
              <a:off x="13519684" y="4629008"/>
              <a:ext cx="41039" cy="40506"/>
            </a:xfrm>
            <a:custGeom>
              <a:avLst/>
              <a:gdLst>
                <a:gd name="connsiteX0" fmla="*/ 23128 w 147026"/>
                <a:gd name="connsiteY0" fmla="*/ 27974 h 145117"/>
                <a:gd name="connsiteX1" fmla="*/ 9830 w 147026"/>
                <a:gd name="connsiteY1" fmla="*/ 9312 h 145117"/>
                <a:gd name="connsiteX2" fmla="*/ 1797 w 147026"/>
                <a:gd name="connsiteY2" fmla="*/ 9112 h 145117"/>
                <a:gd name="connsiteX3" fmla="*/ 599 w 147026"/>
                <a:gd name="connsiteY3" fmla="*/ 7708 h 145117"/>
                <a:gd name="connsiteX4" fmla="*/ 599 w 147026"/>
                <a:gd name="connsiteY4" fmla="*/ 2490 h 145117"/>
                <a:gd name="connsiteX5" fmla="*/ 1797 w 147026"/>
                <a:gd name="connsiteY5" fmla="*/ 1287 h 145117"/>
                <a:gd name="connsiteX6" fmla="*/ 7435 w 147026"/>
                <a:gd name="connsiteY6" fmla="*/ 1487 h 145117"/>
                <a:gd name="connsiteX7" fmla="*/ 21683 w 147026"/>
                <a:gd name="connsiteY7" fmla="*/ 1889 h 145117"/>
                <a:gd name="connsiteX8" fmla="*/ 35126 w 147026"/>
                <a:gd name="connsiteY8" fmla="*/ 1487 h 145117"/>
                <a:gd name="connsiteX9" fmla="*/ 40990 w 147026"/>
                <a:gd name="connsiteY9" fmla="*/ 4096 h 145117"/>
                <a:gd name="connsiteX10" fmla="*/ 83137 w 147026"/>
                <a:gd name="connsiteY10" fmla="*/ 58671 h 145117"/>
                <a:gd name="connsiteX11" fmla="*/ 124085 w 147026"/>
                <a:gd name="connsiteY11" fmla="*/ 109476 h 145117"/>
                <a:gd name="connsiteX12" fmla="*/ 124890 w 147026"/>
                <a:gd name="connsiteY12" fmla="*/ 109476 h 145117"/>
                <a:gd name="connsiteX13" fmla="*/ 124890 w 147026"/>
                <a:gd name="connsiteY13" fmla="*/ 85398 h 145117"/>
                <a:gd name="connsiteX14" fmla="*/ 124291 w 147026"/>
                <a:gd name="connsiteY14" fmla="*/ 47676 h 145117"/>
                <a:gd name="connsiteX15" fmla="*/ 121875 w 147026"/>
                <a:gd name="connsiteY15" fmla="*/ 16737 h 145117"/>
                <a:gd name="connsiteX16" fmla="*/ 110848 w 147026"/>
                <a:gd name="connsiteY16" fmla="*/ 8711 h 145117"/>
                <a:gd name="connsiteX17" fmla="*/ 104426 w 147026"/>
                <a:gd name="connsiteY17" fmla="*/ 8711 h 145117"/>
                <a:gd name="connsiteX18" fmla="*/ 103208 w 147026"/>
                <a:gd name="connsiteY18" fmla="*/ 7306 h 145117"/>
                <a:gd name="connsiteX19" fmla="*/ 103208 w 147026"/>
                <a:gd name="connsiteY19" fmla="*/ 2090 h 145117"/>
                <a:gd name="connsiteX20" fmla="*/ 104158 w 147026"/>
                <a:gd name="connsiteY20" fmla="*/ 886 h 145117"/>
                <a:gd name="connsiteX21" fmla="*/ 104426 w 147026"/>
                <a:gd name="connsiteY21" fmla="*/ 886 h 145117"/>
                <a:gd name="connsiteX22" fmla="*/ 126501 w 147026"/>
                <a:gd name="connsiteY22" fmla="*/ 1487 h 145117"/>
                <a:gd name="connsiteX23" fmla="*/ 146015 w 147026"/>
                <a:gd name="connsiteY23" fmla="*/ 886 h 145117"/>
                <a:gd name="connsiteX24" fmla="*/ 147626 w 147026"/>
                <a:gd name="connsiteY24" fmla="*/ 2290 h 145117"/>
                <a:gd name="connsiteX25" fmla="*/ 147626 w 147026"/>
                <a:gd name="connsiteY25" fmla="*/ 7306 h 145117"/>
                <a:gd name="connsiteX26" fmla="*/ 146407 w 147026"/>
                <a:gd name="connsiteY26" fmla="*/ 8711 h 145117"/>
                <a:gd name="connsiteX27" fmla="*/ 140956 w 147026"/>
                <a:gd name="connsiteY27" fmla="*/ 8711 h 145117"/>
                <a:gd name="connsiteX28" fmla="*/ 132923 w 147026"/>
                <a:gd name="connsiteY28" fmla="*/ 19746 h 145117"/>
                <a:gd name="connsiteX29" fmla="*/ 132118 w 147026"/>
                <a:gd name="connsiteY29" fmla="*/ 66096 h 145117"/>
                <a:gd name="connsiteX30" fmla="*/ 132118 w 147026"/>
                <a:gd name="connsiteY30" fmla="*/ 141179 h 145117"/>
                <a:gd name="connsiteX31" fmla="*/ 131126 w 147026"/>
                <a:gd name="connsiteY31" fmla="*/ 145994 h 145117"/>
                <a:gd name="connsiteX32" fmla="*/ 126294 w 147026"/>
                <a:gd name="connsiteY32" fmla="*/ 142824 h 145117"/>
                <a:gd name="connsiteX33" fmla="*/ 101804 w 147026"/>
                <a:gd name="connsiteY33" fmla="*/ 111885 h 145117"/>
                <a:gd name="connsiteX34" fmla="*/ 71903 w 147026"/>
                <a:gd name="connsiteY34" fmla="*/ 74763 h 145117"/>
                <a:gd name="connsiteX35" fmla="*/ 31512 w 147026"/>
                <a:gd name="connsiteY35" fmla="*/ 24762 h 145117"/>
                <a:gd name="connsiteX36" fmla="*/ 30314 w 147026"/>
                <a:gd name="connsiteY36" fmla="*/ 24762 h 145117"/>
                <a:gd name="connsiteX37" fmla="*/ 30314 w 147026"/>
                <a:gd name="connsiteY37" fmla="*/ 69347 h 145117"/>
                <a:gd name="connsiteX38" fmla="*/ 32318 w 147026"/>
                <a:gd name="connsiteY38" fmla="*/ 124726 h 145117"/>
                <a:gd name="connsiteX39" fmla="*/ 39793 w 147026"/>
                <a:gd name="connsiteY39" fmla="*/ 136402 h 145117"/>
                <a:gd name="connsiteX40" fmla="*/ 45760 w 147026"/>
                <a:gd name="connsiteY40" fmla="*/ 136402 h 145117"/>
                <a:gd name="connsiteX41" fmla="*/ 47371 w 147026"/>
                <a:gd name="connsiteY41" fmla="*/ 138169 h 145117"/>
                <a:gd name="connsiteX42" fmla="*/ 47371 w 147026"/>
                <a:gd name="connsiteY42" fmla="*/ 142582 h 145117"/>
                <a:gd name="connsiteX43" fmla="*/ 45760 w 147026"/>
                <a:gd name="connsiteY43" fmla="*/ 144188 h 145117"/>
                <a:gd name="connsiteX44" fmla="*/ 26288 w 147026"/>
                <a:gd name="connsiteY44" fmla="*/ 143586 h 145117"/>
                <a:gd name="connsiteX45" fmla="*/ 6216 w 147026"/>
                <a:gd name="connsiteY45" fmla="*/ 144188 h 145117"/>
                <a:gd name="connsiteX46" fmla="*/ 5225 w 147026"/>
                <a:gd name="connsiteY46" fmla="*/ 142824 h 145117"/>
                <a:gd name="connsiteX47" fmla="*/ 5225 w 147026"/>
                <a:gd name="connsiteY47" fmla="*/ 137567 h 145117"/>
                <a:gd name="connsiteX48" fmla="*/ 6423 w 147026"/>
                <a:gd name="connsiteY48" fmla="*/ 136402 h 145117"/>
                <a:gd name="connsiteX49" fmla="*/ 13237 w 147026"/>
                <a:gd name="connsiteY49" fmla="*/ 136402 h 145117"/>
                <a:gd name="connsiteX50" fmla="*/ 22282 w 147026"/>
                <a:gd name="connsiteY50" fmla="*/ 124123 h 145117"/>
                <a:gd name="connsiteX51" fmla="*/ 23128 w 147026"/>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026" h="145117">
                  <a:moveTo>
                    <a:pt x="23128" y="27974"/>
                  </a:moveTo>
                  <a:cubicBezTo>
                    <a:pt x="23128" y="15934"/>
                    <a:pt x="17057" y="9514"/>
                    <a:pt x="9830" y="9312"/>
                  </a:cubicBezTo>
                  <a:lnTo>
                    <a:pt x="1797" y="9112"/>
                  </a:lnTo>
                  <a:cubicBezTo>
                    <a:pt x="806" y="9112"/>
                    <a:pt x="599" y="8309"/>
                    <a:pt x="599" y="7708"/>
                  </a:cubicBezTo>
                  <a:lnTo>
                    <a:pt x="599" y="2490"/>
                  </a:lnTo>
                  <a:cubicBezTo>
                    <a:pt x="599" y="1687"/>
                    <a:pt x="806" y="1287"/>
                    <a:pt x="1797" y="1287"/>
                  </a:cubicBezTo>
                  <a:cubicBezTo>
                    <a:pt x="2809" y="1287"/>
                    <a:pt x="4420" y="1487"/>
                    <a:pt x="7435" y="1487"/>
                  </a:cubicBezTo>
                  <a:cubicBezTo>
                    <a:pt x="10429" y="1487"/>
                    <a:pt x="14848" y="1889"/>
                    <a:pt x="21683" y="1889"/>
                  </a:cubicBezTo>
                  <a:cubicBezTo>
                    <a:pt x="28497" y="1889"/>
                    <a:pt x="32710" y="1487"/>
                    <a:pt x="35126" y="1487"/>
                  </a:cubicBezTo>
                  <a:cubicBezTo>
                    <a:pt x="37377" y="1375"/>
                    <a:pt x="39565" y="2342"/>
                    <a:pt x="40990" y="4096"/>
                  </a:cubicBezTo>
                  <a:cubicBezTo>
                    <a:pt x="41961" y="5299"/>
                    <a:pt x="80927" y="55903"/>
                    <a:pt x="83137" y="58671"/>
                  </a:cubicBezTo>
                  <a:cubicBezTo>
                    <a:pt x="85346" y="61442"/>
                    <a:pt x="119274" y="103056"/>
                    <a:pt x="124085" y="109476"/>
                  </a:cubicBezTo>
                  <a:lnTo>
                    <a:pt x="124890" y="109476"/>
                  </a:lnTo>
                  <a:lnTo>
                    <a:pt x="124890" y="85398"/>
                  </a:lnTo>
                  <a:cubicBezTo>
                    <a:pt x="124890" y="67541"/>
                    <a:pt x="124890" y="57710"/>
                    <a:pt x="124291" y="47676"/>
                  </a:cubicBezTo>
                  <a:cubicBezTo>
                    <a:pt x="124168" y="37322"/>
                    <a:pt x="123362" y="26985"/>
                    <a:pt x="121875" y="16737"/>
                  </a:cubicBezTo>
                  <a:cubicBezTo>
                    <a:pt x="120595" y="11760"/>
                    <a:pt x="115969" y="8394"/>
                    <a:pt x="110848" y="8711"/>
                  </a:cubicBezTo>
                  <a:lnTo>
                    <a:pt x="104426" y="8711"/>
                  </a:lnTo>
                  <a:cubicBezTo>
                    <a:pt x="103621" y="8711"/>
                    <a:pt x="103208" y="8309"/>
                    <a:pt x="103208" y="7306"/>
                  </a:cubicBezTo>
                  <a:lnTo>
                    <a:pt x="103208" y="2090"/>
                  </a:lnTo>
                  <a:cubicBezTo>
                    <a:pt x="103146" y="1495"/>
                    <a:pt x="103559" y="959"/>
                    <a:pt x="104158" y="886"/>
                  </a:cubicBezTo>
                  <a:cubicBezTo>
                    <a:pt x="104240" y="874"/>
                    <a:pt x="104344" y="874"/>
                    <a:pt x="104426" y="886"/>
                  </a:cubicBezTo>
                  <a:cubicBezTo>
                    <a:pt x="107235" y="886"/>
                    <a:pt x="113657" y="1487"/>
                    <a:pt x="126501" y="1487"/>
                  </a:cubicBezTo>
                  <a:cubicBezTo>
                    <a:pt x="138540" y="1487"/>
                    <a:pt x="143392" y="886"/>
                    <a:pt x="146015" y="886"/>
                  </a:cubicBezTo>
                  <a:cubicBezTo>
                    <a:pt x="147378" y="886"/>
                    <a:pt x="147626" y="1487"/>
                    <a:pt x="147626" y="2290"/>
                  </a:cubicBezTo>
                  <a:lnTo>
                    <a:pt x="147626" y="7306"/>
                  </a:lnTo>
                  <a:cubicBezTo>
                    <a:pt x="147626" y="8109"/>
                    <a:pt x="147212" y="8711"/>
                    <a:pt x="146407" y="8711"/>
                  </a:cubicBezTo>
                  <a:lnTo>
                    <a:pt x="140956" y="8711"/>
                  </a:lnTo>
                  <a:cubicBezTo>
                    <a:pt x="135525" y="8711"/>
                    <a:pt x="133522" y="12121"/>
                    <a:pt x="132923" y="19746"/>
                  </a:cubicBezTo>
                  <a:cubicBezTo>
                    <a:pt x="132118" y="33190"/>
                    <a:pt x="132118" y="53055"/>
                    <a:pt x="132118" y="66096"/>
                  </a:cubicBezTo>
                  <a:lnTo>
                    <a:pt x="132118" y="141179"/>
                  </a:lnTo>
                  <a:cubicBezTo>
                    <a:pt x="132118" y="143988"/>
                    <a:pt x="132118" y="145994"/>
                    <a:pt x="131126" y="145994"/>
                  </a:cubicBezTo>
                  <a:cubicBezTo>
                    <a:pt x="128710" y="145994"/>
                    <a:pt x="126893" y="143586"/>
                    <a:pt x="126294" y="142824"/>
                  </a:cubicBezTo>
                  <a:cubicBezTo>
                    <a:pt x="125696" y="142062"/>
                    <a:pt x="114256" y="127535"/>
                    <a:pt x="101804" y="111885"/>
                  </a:cubicBezTo>
                  <a:cubicBezTo>
                    <a:pt x="87762" y="94428"/>
                    <a:pt x="73101" y="75969"/>
                    <a:pt x="71903" y="74763"/>
                  </a:cubicBezTo>
                  <a:cubicBezTo>
                    <a:pt x="69694" y="72718"/>
                    <a:pt x="32710" y="26368"/>
                    <a:pt x="31512" y="24762"/>
                  </a:cubicBezTo>
                  <a:lnTo>
                    <a:pt x="30314" y="24762"/>
                  </a:lnTo>
                  <a:lnTo>
                    <a:pt x="30314" y="69347"/>
                  </a:lnTo>
                  <a:cubicBezTo>
                    <a:pt x="30314" y="88007"/>
                    <a:pt x="31925" y="120713"/>
                    <a:pt x="32318" y="124726"/>
                  </a:cubicBezTo>
                  <a:cubicBezTo>
                    <a:pt x="33123" y="132551"/>
                    <a:pt x="34321" y="136402"/>
                    <a:pt x="39793" y="136402"/>
                  </a:cubicBezTo>
                  <a:lnTo>
                    <a:pt x="45760" y="136402"/>
                  </a:lnTo>
                  <a:cubicBezTo>
                    <a:pt x="47165" y="136402"/>
                    <a:pt x="47371" y="136966"/>
                    <a:pt x="47371" y="138169"/>
                  </a:cubicBezTo>
                  <a:lnTo>
                    <a:pt x="47371" y="142582"/>
                  </a:lnTo>
                  <a:cubicBezTo>
                    <a:pt x="47371" y="143788"/>
                    <a:pt x="47165" y="144188"/>
                    <a:pt x="45760" y="144188"/>
                  </a:cubicBezTo>
                  <a:cubicBezTo>
                    <a:pt x="43757" y="144188"/>
                    <a:pt x="31719" y="143586"/>
                    <a:pt x="26288" y="143586"/>
                  </a:cubicBezTo>
                  <a:cubicBezTo>
                    <a:pt x="22075" y="143586"/>
                    <a:pt x="8219" y="144188"/>
                    <a:pt x="6216" y="144188"/>
                  </a:cubicBezTo>
                  <a:cubicBezTo>
                    <a:pt x="5411" y="144188"/>
                    <a:pt x="5225" y="143788"/>
                    <a:pt x="5225" y="142824"/>
                  </a:cubicBezTo>
                  <a:lnTo>
                    <a:pt x="5225" y="137567"/>
                  </a:lnTo>
                  <a:cubicBezTo>
                    <a:pt x="5225" y="136966"/>
                    <a:pt x="5225" y="136402"/>
                    <a:pt x="6423" y="136402"/>
                  </a:cubicBezTo>
                  <a:lnTo>
                    <a:pt x="13237" y="136402"/>
                  </a:lnTo>
                  <a:cubicBezTo>
                    <a:pt x="19060" y="136402"/>
                    <a:pt x="21270" y="133956"/>
                    <a:pt x="22282" y="124123"/>
                  </a:cubicBezTo>
                  <a:cubicBezTo>
                    <a:pt x="22674" y="120110"/>
                    <a:pt x="23128" y="97438"/>
                    <a:pt x="23128" y="61722"/>
                  </a:cubicBezTo>
                  <a:close/>
                </a:path>
              </a:pathLst>
            </a:custGeom>
            <a:solidFill>
              <a:schemeClr val="bg1"/>
            </a:solidFill>
            <a:ln w="2063"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EB472275-D99C-B815-DCAD-034DD5C762FF}"/>
                </a:ext>
              </a:extLst>
            </p:cNvPr>
            <p:cNvSpPr/>
            <p:nvPr/>
          </p:nvSpPr>
          <p:spPr>
            <a:xfrm>
              <a:off x="13566676" y="4628437"/>
              <a:ext cx="24218" cy="41357"/>
            </a:xfrm>
            <a:custGeom>
              <a:avLst/>
              <a:gdLst>
                <a:gd name="connsiteX0" fmla="*/ 13982 w 86765"/>
                <a:gd name="connsiteY0" fmla="*/ 138608 h 148168"/>
                <a:gd name="connsiteX1" fmla="*/ 9377 w 86765"/>
                <a:gd name="connsiteY1" fmla="*/ 136202 h 148168"/>
                <a:gd name="connsiteX2" fmla="*/ 6156 w 86765"/>
                <a:gd name="connsiteY2" fmla="*/ 139612 h 148168"/>
                <a:gd name="connsiteX3" fmla="*/ 2542 w 86765"/>
                <a:gd name="connsiteY3" fmla="*/ 142020 h 148168"/>
                <a:gd name="connsiteX4" fmla="*/ 704 w 86765"/>
                <a:gd name="connsiteY4" fmla="*/ 138850 h 148168"/>
                <a:gd name="connsiteX5" fmla="*/ 4153 w 86765"/>
                <a:gd name="connsiteY5" fmla="*/ 102492 h 148168"/>
                <a:gd name="connsiteX6" fmla="*/ 5557 w 86765"/>
                <a:gd name="connsiteY6" fmla="*/ 101289 h 148168"/>
                <a:gd name="connsiteX7" fmla="*/ 8572 w 86765"/>
                <a:gd name="connsiteY7" fmla="*/ 101489 h 148168"/>
                <a:gd name="connsiteX8" fmla="*/ 9770 w 86765"/>
                <a:gd name="connsiteY8" fmla="*/ 103095 h 148168"/>
                <a:gd name="connsiteX9" fmla="*/ 16997 w 86765"/>
                <a:gd name="connsiteY9" fmla="*/ 126370 h 148168"/>
                <a:gd name="connsiteX10" fmla="*/ 45101 w 86765"/>
                <a:gd name="connsiteY10" fmla="*/ 141217 h 148168"/>
                <a:gd name="connsiteX11" fmla="*/ 72400 w 86765"/>
                <a:gd name="connsiteY11" fmla="*/ 115736 h 148168"/>
                <a:gd name="connsiteX12" fmla="*/ 41488 w 86765"/>
                <a:gd name="connsiteY12" fmla="*/ 81826 h 148168"/>
                <a:gd name="connsiteX13" fmla="*/ 12185 w 86765"/>
                <a:gd name="connsiteY13" fmla="*/ 65573 h 148168"/>
                <a:gd name="connsiteX14" fmla="*/ 2150 w 86765"/>
                <a:gd name="connsiteY14" fmla="*/ 36238 h 148168"/>
                <a:gd name="connsiteX15" fmla="*/ 14581 w 86765"/>
                <a:gd name="connsiteY15" fmla="*/ 10556 h 148168"/>
                <a:gd name="connsiteX16" fmla="*/ 42685 w 86765"/>
                <a:gd name="connsiteY16" fmla="*/ 925 h 148168"/>
                <a:gd name="connsiteX17" fmla="*/ 66412 w 86765"/>
                <a:gd name="connsiteY17" fmla="*/ 5941 h 148168"/>
                <a:gd name="connsiteX18" fmla="*/ 70439 w 86765"/>
                <a:gd name="connsiteY18" fmla="*/ 5741 h 148168"/>
                <a:gd name="connsiteX19" fmla="*/ 72999 w 86765"/>
                <a:gd name="connsiteY19" fmla="*/ 3332 h 148168"/>
                <a:gd name="connsiteX20" fmla="*/ 75622 w 86765"/>
                <a:gd name="connsiteY20" fmla="*/ 2128 h 148168"/>
                <a:gd name="connsiteX21" fmla="*/ 77211 w 86765"/>
                <a:gd name="connsiteY21" fmla="*/ 5538 h 148168"/>
                <a:gd name="connsiteX22" fmla="*/ 80061 w 86765"/>
                <a:gd name="connsiteY22" fmla="*/ 37441 h 148168"/>
                <a:gd name="connsiteX23" fmla="*/ 79070 w 86765"/>
                <a:gd name="connsiteY23" fmla="*/ 39047 h 148168"/>
                <a:gd name="connsiteX24" fmla="*/ 76613 w 86765"/>
                <a:gd name="connsiteY24" fmla="*/ 39650 h 148168"/>
                <a:gd name="connsiteX25" fmla="*/ 75539 w 86765"/>
                <a:gd name="connsiteY25" fmla="*/ 39303 h 148168"/>
                <a:gd name="connsiteX26" fmla="*/ 75456 w 86765"/>
                <a:gd name="connsiteY26" fmla="*/ 39047 h 148168"/>
                <a:gd name="connsiteX27" fmla="*/ 62963 w 86765"/>
                <a:gd name="connsiteY27" fmla="*/ 16775 h 148168"/>
                <a:gd name="connsiteX28" fmla="*/ 41095 w 86765"/>
                <a:gd name="connsiteY28" fmla="*/ 8147 h 148168"/>
                <a:gd name="connsiteX29" fmla="*/ 17018 w 86765"/>
                <a:gd name="connsiteY29" fmla="*/ 29441 h 148168"/>
                <a:gd name="connsiteX30" fmla="*/ 16997 w 86765"/>
                <a:gd name="connsiteY30" fmla="*/ 31623 h 148168"/>
                <a:gd name="connsiteX31" fmla="*/ 23213 w 86765"/>
                <a:gd name="connsiteY31" fmla="*/ 49079 h 148168"/>
                <a:gd name="connsiteX32" fmla="*/ 46113 w 86765"/>
                <a:gd name="connsiteY32" fmla="*/ 61119 h 148168"/>
                <a:gd name="connsiteX33" fmla="*/ 78471 w 86765"/>
                <a:gd name="connsiteY33" fmla="*/ 77772 h 148168"/>
                <a:gd name="connsiteX34" fmla="*/ 87289 w 86765"/>
                <a:gd name="connsiteY34" fmla="*/ 105060 h 148168"/>
                <a:gd name="connsiteX35" fmla="*/ 46299 w 86765"/>
                <a:gd name="connsiteY35" fmla="*/ 149003 h 148168"/>
                <a:gd name="connsiteX36" fmla="*/ 13982 w 86765"/>
                <a:gd name="connsiteY36" fmla="*/ 138608 h 1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765" h="148168">
                  <a:moveTo>
                    <a:pt x="13982" y="138608"/>
                  </a:moveTo>
                  <a:cubicBezTo>
                    <a:pt x="11587" y="136844"/>
                    <a:pt x="10368" y="136202"/>
                    <a:pt x="9377" y="136202"/>
                  </a:cubicBezTo>
                  <a:cubicBezTo>
                    <a:pt x="8365" y="136202"/>
                    <a:pt x="7354" y="137605"/>
                    <a:pt x="6156" y="139612"/>
                  </a:cubicBezTo>
                  <a:cubicBezTo>
                    <a:pt x="4958" y="141618"/>
                    <a:pt x="3946" y="142020"/>
                    <a:pt x="2542" y="142020"/>
                  </a:cubicBezTo>
                  <a:cubicBezTo>
                    <a:pt x="1138" y="142020"/>
                    <a:pt x="291" y="141017"/>
                    <a:pt x="704" y="138850"/>
                  </a:cubicBezTo>
                  <a:cubicBezTo>
                    <a:pt x="1551" y="133793"/>
                    <a:pt x="3554" y="108311"/>
                    <a:pt x="4153" y="102492"/>
                  </a:cubicBezTo>
                  <a:cubicBezTo>
                    <a:pt x="4359" y="101289"/>
                    <a:pt x="4752" y="101289"/>
                    <a:pt x="5557" y="101289"/>
                  </a:cubicBezTo>
                  <a:lnTo>
                    <a:pt x="8572" y="101489"/>
                  </a:lnTo>
                  <a:cubicBezTo>
                    <a:pt x="9377" y="101489"/>
                    <a:pt x="9770" y="101890"/>
                    <a:pt x="9770" y="103095"/>
                  </a:cubicBezTo>
                  <a:cubicBezTo>
                    <a:pt x="9666" y="111422"/>
                    <a:pt x="12185" y="119567"/>
                    <a:pt x="16997" y="126370"/>
                  </a:cubicBezTo>
                  <a:cubicBezTo>
                    <a:pt x="23274" y="135723"/>
                    <a:pt x="33826" y="141306"/>
                    <a:pt x="45101" y="141217"/>
                  </a:cubicBezTo>
                  <a:cubicBezTo>
                    <a:pt x="57140" y="141217"/>
                    <a:pt x="72400" y="133793"/>
                    <a:pt x="72400" y="115736"/>
                  </a:cubicBezTo>
                  <a:cubicBezTo>
                    <a:pt x="72400" y="95068"/>
                    <a:pt x="57553" y="87645"/>
                    <a:pt x="41488" y="81826"/>
                  </a:cubicBezTo>
                  <a:cubicBezTo>
                    <a:pt x="35272" y="79618"/>
                    <a:pt x="20817" y="74602"/>
                    <a:pt x="12185" y="65573"/>
                  </a:cubicBezTo>
                  <a:cubicBezTo>
                    <a:pt x="5557" y="58952"/>
                    <a:pt x="2150" y="49521"/>
                    <a:pt x="2150" y="36238"/>
                  </a:cubicBezTo>
                  <a:cubicBezTo>
                    <a:pt x="2790" y="26382"/>
                    <a:pt x="7250" y="17168"/>
                    <a:pt x="14581" y="10556"/>
                  </a:cubicBezTo>
                  <a:cubicBezTo>
                    <a:pt x="22387" y="3870"/>
                    <a:pt x="32443" y="423"/>
                    <a:pt x="42685" y="925"/>
                  </a:cubicBezTo>
                  <a:cubicBezTo>
                    <a:pt x="50862" y="913"/>
                    <a:pt x="58957" y="2622"/>
                    <a:pt x="66412" y="5941"/>
                  </a:cubicBezTo>
                  <a:cubicBezTo>
                    <a:pt x="68188" y="6944"/>
                    <a:pt x="69179" y="6744"/>
                    <a:pt x="70439" y="5741"/>
                  </a:cubicBezTo>
                  <a:lnTo>
                    <a:pt x="72999" y="3332"/>
                  </a:lnTo>
                  <a:cubicBezTo>
                    <a:pt x="73701" y="2622"/>
                    <a:pt x="74630" y="2192"/>
                    <a:pt x="75622" y="2128"/>
                  </a:cubicBezTo>
                  <a:cubicBezTo>
                    <a:pt x="76613" y="2128"/>
                    <a:pt x="77211" y="3732"/>
                    <a:pt x="77211" y="5538"/>
                  </a:cubicBezTo>
                  <a:cubicBezTo>
                    <a:pt x="77211" y="12563"/>
                    <a:pt x="79834" y="33028"/>
                    <a:pt x="80061" y="37441"/>
                  </a:cubicBezTo>
                  <a:cubicBezTo>
                    <a:pt x="80061" y="38445"/>
                    <a:pt x="79834" y="38847"/>
                    <a:pt x="79070" y="39047"/>
                  </a:cubicBezTo>
                  <a:lnTo>
                    <a:pt x="76613" y="39650"/>
                  </a:lnTo>
                  <a:cubicBezTo>
                    <a:pt x="76220" y="39854"/>
                    <a:pt x="75745" y="39698"/>
                    <a:pt x="75539" y="39303"/>
                  </a:cubicBezTo>
                  <a:cubicBezTo>
                    <a:pt x="75498" y="39225"/>
                    <a:pt x="75456" y="39136"/>
                    <a:pt x="75456" y="39047"/>
                  </a:cubicBezTo>
                  <a:cubicBezTo>
                    <a:pt x="73350" y="30640"/>
                    <a:pt x="69034" y="22951"/>
                    <a:pt x="62963" y="16775"/>
                  </a:cubicBezTo>
                  <a:cubicBezTo>
                    <a:pt x="57285" y="10841"/>
                    <a:pt x="49293" y="7685"/>
                    <a:pt x="41095" y="8147"/>
                  </a:cubicBezTo>
                  <a:cubicBezTo>
                    <a:pt x="28561" y="7386"/>
                    <a:pt x="17782" y="16920"/>
                    <a:pt x="17018" y="29441"/>
                  </a:cubicBezTo>
                  <a:cubicBezTo>
                    <a:pt x="16976" y="30167"/>
                    <a:pt x="16976" y="30896"/>
                    <a:pt x="16997" y="31623"/>
                  </a:cubicBezTo>
                  <a:cubicBezTo>
                    <a:pt x="16687" y="38032"/>
                    <a:pt x="18938" y="44305"/>
                    <a:pt x="23213" y="49079"/>
                  </a:cubicBezTo>
                  <a:cubicBezTo>
                    <a:pt x="29944" y="54621"/>
                    <a:pt x="37729" y="58723"/>
                    <a:pt x="46113" y="61119"/>
                  </a:cubicBezTo>
                  <a:cubicBezTo>
                    <a:pt x="59948" y="65532"/>
                    <a:pt x="71203" y="68944"/>
                    <a:pt x="78471" y="77772"/>
                  </a:cubicBezTo>
                  <a:cubicBezTo>
                    <a:pt x="84749" y="85426"/>
                    <a:pt x="87908" y="95177"/>
                    <a:pt x="87289" y="105060"/>
                  </a:cubicBezTo>
                  <a:cubicBezTo>
                    <a:pt x="87289" y="128738"/>
                    <a:pt x="72792" y="149003"/>
                    <a:pt x="46299" y="149003"/>
                  </a:cubicBezTo>
                  <a:cubicBezTo>
                    <a:pt x="34632" y="149484"/>
                    <a:pt x="23192" y="145800"/>
                    <a:pt x="13982" y="138608"/>
                  </a:cubicBezTo>
                  <a:close/>
                </a:path>
              </a:pathLst>
            </a:custGeom>
            <a:solidFill>
              <a:schemeClr val="bg1"/>
            </a:solidFill>
            <a:ln w="2063"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2983912E-B7F1-CF60-99A5-43919578794C}"/>
                </a:ext>
              </a:extLst>
            </p:cNvPr>
            <p:cNvSpPr/>
            <p:nvPr/>
          </p:nvSpPr>
          <p:spPr>
            <a:xfrm>
              <a:off x="13593247" y="4627272"/>
              <a:ext cx="39174" cy="41838"/>
            </a:xfrm>
            <a:custGeom>
              <a:avLst/>
              <a:gdLst>
                <a:gd name="connsiteX0" fmla="*/ 61745 w 140345"/>
                <a:gd name="connsiteY0" fmla="*/ 15330 h 149890"/>
                <a:gd name="connsiteX1" fmla="*/ 56727 w 140345"/>
                <a:gd name="connsiteY1" fmla="*/ 15330 h 149890"/>
                <a:gd name="connsiteX2" fmla="*/ 25009 w 140345"/>
                <a:gd name="connsiteY2" fmla="*/ 17739 h 149890"/>
                <a:gd name="connsiteX3" fmla="*/ 7147 w 140345"/>
                <a:gd name="connsiteY3" fmla="*/ 41014 h 149890"/>
                <a:gd name="connsiteX4" fmla="*/ 5351 w 140345"/>
                <a:gd name="connsiteY4" fmla="*/ 42085 h 149890"/>
                <a:gd name="connsiteX5" fmla="*/ 5144 w 140345"/>
                <a:gd name="connsiteY5" fmla="*/ 42017 h 149890"/>
                <a:gd name="connsiteX6" fmla="*/ 1530 w 140345"/>
                <a:gd name="connsiteY6" fmla="*/ 41014 h 149890"/>
                <a:gd name="connsiteX7" fmla="*/ 725 w 140345"/>
                <a:gd name="connsiteY7" fmla="*/ 39408 h 149890"/>
                <a:gd name="connsiteX8" fmla="*/ 10162 w 140345"/>
                <a:gd name="connsiteY8" fmla="*/ 4095 h 149890"/>
                <a:gd name="connsiteX9" fmla="*/ 12124 w 140345"/>
                <a:gd name="connsiteY9" fmla="*/ 883 h 149890"/>
                <a:gd name="connsiteX10" fmla="*/ 14581 w 140345"/>
                <a:gd name="connsiteY10" fmla="*/ 1686 h 149890"/>
                <a:gd name="connsiteX11" fmla="*/ 17183 w 140345"/>
                <a:gd name="connsiteY11" fmla="*/ 3492 h 149890"/>
                <a:gd name="connsiteX12" fmla="*/ 28623 w 140345"/>
                <a:gd name="connsiteY12" fmla="*/ 6902 h 149890"/>
                <a:gd name="connsiteX13" fmla="*/ 66577 w 140345"/>
                <a:gd name="connsiteY13" fmla="*/ 8107 h 149890"/>
                <a:gd name="connsiteX14" fmla="*/ 76448 w 140345"/>
                <a:gd name="connsiteY14" fmla="*/ 8107 h 149890"/>
                <a:gd name="connsiteX15" fmla="*/ 116591 w 140345"/>
                <a:gd name="connsiteY15" fmla="*/ 6902 h 149890"/>
                <a:gd name="connsiteX16" fmla="*/ 127040 w 140345"/>
                <a:gd name="connsiteY16" fmla="*/ 4095 h 149890"/>
                <a:gd name="connsiteX17" fmla="*/ 130839 w 140345"/>
                <a:gd name="connsiteY17" fmla="*/ 1686 h 149890"/>
                <a:gd name="connsiteX18" fmla="*/ 133255 w 140345"/>
                <a:gd name="connsiteY18" fmla="*/ 883 h 149890"/>
                <a:gd name="connsiteX19" fmla="*/ 135051 w 140345"/>
                <a:gd name="connsiteY19" fmla="*/ 4095 h 149890"/>
                <a:gd name="connsiteX20" fmla="*/ 140875 w 140345"/>
                <a:gd name="connsiteY20" fmla="*/ 40211 h 149890"/>
                <a:gd name="connsiteX21" fmla="*/ 139677 w 140345"/>
                <a:gd name="connsiteY21" fmla="*/ 41817 h 149890"/>
                <a:gd name="connsiteX22" fmla="*/ 136456 w 140345"/>
                <a:gd name="connsiteY22" fmla="*/ 42617 h 149890"/>
                <a:gd name="connsiteX23" fmla="*/ 134866 w 140345"/>
                <a:gd name="connsiteY23" fmla="*/ 41214 h 149890"/>
                <a:gd name="connsiteX24" fmla="*/ 120597 w 140345"/>
                <a:gd name="connsiteY24" fmla="*/ 18742 h 149890"/>
                <a:gd name="connsiteX25" fmla="*/ 85885 w 140345"/>
                <a:gd name="connsiteY25" fmla="*/ 15330 h 149890"/>
                <a:gd name="connsiteX26" fmla="*/ 80227 w 140345"/>
                <a:gd name="connsiteY26" fmla="*/ 15330 h 149890"/>
                <a:gd name="connsiteX27" fmla="*/ 80227 w 140345"/>
                <a:gd name="connsiteY27" fmla="*/ 72555 h 149890"/>
                <a:gd name="connsiteX28" fmla="*/ 80454 w 140345"/>
                <a:gd name="connsiteY28" fmla="*/ 134956 h 149890"/>
                <a:gd name="connsiteX29" fmla="*/ 87248 w 140345"/>
                <a:gd name="connsiteY29" fmla="*/ 142981 h 149890"/>
                <a:gd name="connsiteX30" fmla="*/ 99926 w 140345"/>
                <a:gd name="connsiteY30" fmla="*/ 142981 h 149890"/>
                <a:gd name="connsiteX31" fmla="*/ 101909 w 140345"/>
                <a:gd name="connsiteY31" fmla="*/ 144949 h 149890"/>
                <a:gd name="connsiteX32" fmla="*/ 101909 w 140345"/>
                <a:gd name="connsiteY32" fmla="*/ 149161 h 149890"/>
                <a:gd name="connsiteX33" fmla="*/ 99926 w 140345"/>
                <a:gd name="connsiteY33" fmla="*/ 150767 h 149890"/>
                <a:gd name="connsiteX34" fmla="*/ 71822 w 140345"/>
                <a:gd name="connsiteY34" fmla="*/ 150165 h 149890"/>
                <a:gd name="connsiteX35" fmla="*/ 41323 w 140345"/>
                <a:gd name="connsiteY35" fmla="*/ 150767 h 149890"/>
                <a:gd name="connsiteX36" fmla="*/ 39505 w 140345"/>
                <a:gd name="connsiteY36" fmla="*/ 148761 h 149890"/>
                <a:gd name="connsiteX37" fmla="*/ 39505 w 140345"/>
                <a:gd name="connsiteY37" fmla="*/ 144748 h 149890"/>
                <a:gd name="connsiteX38" fmla="*/ 40909 w 140345"/>
                <a:gd name="connsiteY38" fmla="*/ 142781 h 149890"/>
                <a:gd name="connsiteX39" fmla="*/ 54559 w 140345"/>
                <a:gd name="connsiteY39" fmla="*/ 142781 h 149890"/>
                <a:gd name="connsiteX40" fmla="*/ 61188 w 140345"/>
                <a:gd name="connsiteY40" fmla="*/ 137926 h 149890"/>
                <a:gd name="connsiteX41" fmla="*/ 61786 w 140345"/>
                <a:gd name="connsiteY41" fmla="*/ 66656 h 14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45" h="149890">
                  <a:moveTo>
                    <a:pt x="61745" y="15330"/>
                  </a:moveTo>
                  <a:lnTo>
                    <a:pt x="56727" y="15330"/>
                  </a:lnTo>
                  <a:cubicBezTo>
                    <a:pt x="50305" y="15330"/>
                    <a:pt x="32649" y="15330"/>
                    <a:pt x="25009" y="17739"/>
                  </a:cubicBezTo>
                  <a:cubicBezTo>
                    <a:pt x="15985" y="20548"/>
                    <a:pt x="9955" y="34592"/>
                    <a:pt x="7147" y="41014"/>
                  </a:cubicBezTo>
                  <a:cubicBezTo>
                    <a:pt x="6941" y="41808"/>
                    <a:pt x="6135" y="42285"/>
                    <a:pt x="5351" y="42085"/>
                  </a:cubicBezTo>
                  <a:cubicBezTo>
                    <a:pt x="5289" y="42064"/>
                    <a:pt x="5206" y="42044"/>
                    <a:pt x="5144" y="42017"/>
                  </a:cubicBezTo>
                  <a:lnTo>
                    <a:pt x="1530" y="41014"/>
                  </a:lnTo>
                  <a:cubicBezTo>
                    <a:pt x="932" y="40811"/>
                    <a:pt x="333" y="40611"/>
                    <a:pt x="725" y="39408"/>
                  </a:cubicBezTo>
                  <a:cubicBezTo>
                    <a:pt x="2728" y="32185"/>
                    <a:pt x="9770" y="6301"/>
                    <a:pt x="10162" y="4095"/>
                  </a:cubicBezTo>
                  <a:cubicBezTo>
                    <a:pt x="10575" y="1886"/>
                    <a:pt x="11360" y="883"/>
                    <a:pt x="12124" y="883"/>
                  </a:cubicBezTo>
                  <a:cubicBezTo>
                    <a:pt x="13012" y="831"/>
                    <a:pt x="13900" y="1120"/>
                    <a:pt x="14581" y="1686"/>
                  </a:cubicBezTo>
                  <a:lnTo>
                    <a:pt x="17183" y="3492"/>
                  </a:lnTo>
                  <a:cubicBezTo>
                    <a:pt x="20445" y="6008"/>
                    <a:pt x="24534" y="7224"/>
                    <a:pt x="28623" y="6902"/>
                  </a:cubicBezTo>
                  <a:cubicBezTo>
                    <a:pt x="39278" y="7304"/>
                    <a:pt x="47703" y="8107"/>
                    <a:pt x="66577" y="8107"/>
                  </a:cubicBezTo>
                  <a:lnTo>
                    <a:pt x="76448" y="8107"/>
                  </a:lnTo>
                  <a:cubicBezTo>
                    <a:pt x="98316" y="8107"/>
                    <a:pt x="106926" y="7304"/>
                    <a:pt x="116591" y="6902"/>
                  </a:cubicBezTo>
                  <a:cubicBezTo>
                    <a:pt x="120266" y="6951"/>
                    <a:pt x="123880" y="5979"/>
                    <a:pt x="127040" y="4095"/>
                  </a:cubicBezTo>
                  <a:lnTo>
                    <a:pt x="130839" y="1686"/>
                  </a:lnTo>
                  <a:cubicBezTo>
                    <a:pt x="131541" y="1180"/>
                    <a:pt x="132388" y="904"/>
                    <a:pt x="133255" y="883"/>
                  </a:cubicBezTo>
                  <a:cubicBezTo>
                    <a:pt x="134246" y="883"/>
                    <a:pt x="134659" y="1444"/>
                    <a:pt x="135051" y="4095"/>
                  </a:cubicBezTo>
                  <a:cubicBezTo>
                    <a:pt x="135465" y="6743"/>
                    <a:pt x="139078" y="31382"/>
                    <a:pt x="140875" y="40211"/>
                  </a:cubicBezTo>
                  <a:cubicBezTo>
                    <a:pt x="141081" y="41214"/>
                    <a:pt x="140875" y="41614"/>
                    <a:pt x="139677" y="41817"/>
                  </a:cubicBezTo>
                  <a:lnTo>
                    <a:pt x="136456" y="42617"/>
                  </a:lnTo>
                  <a:cubicBezTo>
                    <a:pt x="135671" y="42820"/>
                    <a:pt x="135465" y="42617"/>
                    <a:pt x="134866" y="41214"/>
                  </a:cubicBezTo>
                  <a:cubicBezTo>
                    <a:pt x="133255" y="37201"/>
                    <a:pt x="127225" y="21951"/>
                    <a:pt x="120597" y="18742"/>
                  </a:cubicBezTo>
                  <a:cubicBezTo>
                    <a:pt x="113989" y="15530"/>
                    <a:pt x="95714" y="15330"/>
                    <a:pt x="85885" y="15330"/>
                  </a:cubicBezTo>
                  <a:lnTo>
                    <a:pt x="80227" y="15330"/>
                  </a:lnTo>
                  <a:lnTo>
                    <a:pt x="80227" y="72555"/>
                  </a:lnTo>
                  <a:cubicBezTo>
                    <a:pt x="80227" y="75323"/>
                    <a:pt x="80227" y="131546"/>
                    <a:pt x="80454" y="134956"/>
                  </a:cubicBezTo>
                  <a:cubicBezTo>
                    <a:pt x="80867" y="139972"/>
                    <a:pt x="82477" y="142981"/>
                    <a:pt x="87248" y="142981"/>
                  </a:cubicBezTo>
                  <a:lnTo>
                    <a:pt x="99926" y="142981"/>
                  </a:lnTo>
                  <a:cubicBezTo>
                    <a:pt x="101744" y="142981"/>
                    <a:pt x="101909" y="143545"/>
                    <a:pt x="101909" y="144949"/>
                  </a:cubicBezTo>
                  <a:lnTo>
                    <a:pt x="101909" y="149161"/>
                  </a:lnTo>
                  <a:cubicBezTo>
                    <a:pt x="101909" y="150165"/>
                    <a:pt x="101909" y="150767"/>
                    <a:pt x="99926" y="150767"/>
                  </a:cubicBezTo>
                  <a:cubicBezTo>
                    <a:pt x="97965" y="150767"/>
                    <a:pt x="91460" y="150165"/>
                    <a:pt x="71822" y="150165"/>
                  </a:cubicBezTo>
                  <a:cubicBezTo>
                    <a:pt x="52205" y="150165"/>
                    <a:pt x="44131" y="150767"/>
                    <a:pt x="41323" y="150767"/>
                  </a:cubicBezTo>
                  <a:cubicBezTo>
                    <a:pt x="39712" y="150767"/>
                    <a:pt x="39505" y="149964"/>
                    <a:pt x="39505" y="148761"/>
                  </a:cubicBezTo>
                  <a:lnTo>
                    <a:pt x="39505" y="144748"/>
                  </a:lnTo>
                  <a:cubicBezTo>
                    <a:pt x="39505" y="143343"/>
                    <a:pt x="39712" y="142781"/>
                    <a:pt x="40909" y="142781"/>
                  </a:cubicBezTo>
                  <a:lnTo>
                    <a:pt x="54559" y="142781"/>
                  </a:lnTo>
                  <a:cubicBezTo>
                    <a:pt x="57698" y="143134"/>
                    <a:pt x="60589" y="141021"/>
                    <a:pt x="61188" y="137926"/>
                  </a:cubicBezTo>
                  <a:cubicBezTo>
                    <a:pt x="61786" y="132108"/>
                    <a:pt x="61786" y="70508"/>
                    <a:pt x="61786" y="66656"/>
                  </a:cubicBezTo>
                  <a:close/>
                </a:path>
              </a:pathLst>
            </a:custGeom>
            <a:solidFill>
              <a:schemeClr val="bg1"/>
            </a:solidFill>
            <a:ln w="2063"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2E37BC59-F247-E902-D19F-FD1BBBEBC118}"/>
                </a:ext>
              </a:extLst>
            </p:cNvPr>
            <p:cNvSpPr/>
            <p:nvPr/>
          </p:nvSpPr>
          <p:spPr>
            <a:xfrm>
              <a:off x="13634701" y="4629076"/>
              <a:ext cx="17436" cy="40001"/>
            </a:xfrm>
            <a:custGeom>
              <a:avLst/>
              <a:gdLst>
                <a:gd name="connsiteX0" fmla="*/ 24718 w 62465"/>
                <a:gd name="connsiteY0" fmla="*/ 59674 h 143310"/>
                <a:gd name="connsiteX1" fmla="*/ 23872 w 62465"/>
                <a:gd name="connsiteY1" fmla="*/ 15530 h 143310"/>
                <a:gd name="connsiteX2" fmla="*/ 13836 w 62465"/>
                <a:gd name="connsiteY2" fmla="*/ 8708 h 143310"/>
                <a:gd name="connsiteX3" fmla="*/ 2210 w 62465"/>
                <a:gd name="connsiteY3" fmla="*/ 8708 h 143310"/>
                <a:gd name="connsiteX4" fmla="*/ 599 w 62465"/>
                <a:gd name="connsiteY4" fmla="*/ 7505 h 143310"/>
                <a:gd name="connsiteX5" fmla="*/ 599 w 62465"/>
                <a:gd name="connsiteY5" fmla="*/ 2088 h 143310"/>
                <a:gd name="connsiteX6" fmla="*/ 2004 w 62465"/>
                <a:gd name="connsiteY6" fmla="*/ 883 h 143310"/>
                <a:gd name="connsiteX7" fmla="*/ 33309 w 62465"/>
                <a:gd name="connsiteY7" fmla="*/ 1486 h 143310"/>
                <a:gd name="connsiteX8" fmla="*/ 60463 w 62465"/>
                <a:gd name="connsiteY8" fmla="*/ 883 h 143310"/>
                <a:gd name="connsiteX9" fmla="*/ 61867 w 62465"/>
                <a:gd name="connsiteY9" fmla="*/ 2035 h 143310"/>
                <a:gd name="connsiteX10" fmla="*/ 61867 w 62465"/>
                <a:gd name="connsiteY10" fmla="*/ 2289 h 143310"/>
                <a:gd name="connsiteX11" fmla="*/ 61867 w 62465"/>
                <a:gd name="connsiteY11" fmla="*/ 7304 h 143310"/>
                <a:gd name="connsiteX12" fmla="*/ 60257 w 62465"/>
                <a:gd name="connsiteY12" fmla="*/ 8708 h 143310"/>
                <a:gd name="connsiteX13" fmla="*/ 50819 w 62465"/>
                <a:gd name="connsiteY13" fmla="*/ 8708 h 143310"/>
                <a:gd name="connsiteX14" fmla="*/ 43799 w 62465"/>
                <a:gd name="connsiteY14" fmla="*/ 14327 h 143310"/>
                <a:gd name="connsiteX15" fmla="*/ 43200 w 62465"/>
                <a:gd name="connsiteY15" fmla="*/ 63125 h 143310"/>
                <a:gd name="connsiteX16" fmla="*/ 43200 w 62465"/>
                <a:gd name="connsiteY16" fmla="*/ 78575 h 143310"/>
                <a:gd name="connsiteX17" fmla="*/ 43799 w 62465"/>
                <a:gd name="connsiteY17" fmla="*/ 129138 h 143310"/>
                <a:gd name="connsiteX18" fmla="*/ 53194 w 62465"/>
                <a:gd name="connsiteY18" fmla="*/ 136401 h 143310"/>
                <a:gd name="connsiteX19" fmla="*/ 61454 w 62465"/>
                <a:gd name="connsiteY19" fmla="*/ 136401 h 143310"/>
                <a:gd name="connsiteX20" fmla="*/ 63065 w 62465"/>
                <a:gd name="connsiteY20" fmla="*/ 137766 h 143310"/>
                <a:gd name="connsiteX21" fmla="*/ 63065 w 62465"/>
                <a:gd name="connsiteY21" fmla="*/ 142984 h 143310"/>
                <a:gd name="connsiteX22" fmla="*/ 61248 w 62465"/>
                <a:gd name="connsiteY22" fmla="*/ 144187 h 143310"/>
                <a:gd name="connsiteX23" fmla="*/ 33164 w 62465"/>
                <a:gd name="connsiteY23" fmla="*/ 143584 h 143310"/>
                <a:gd name="connsiteX24" fmla="*/ 3243 w 62465"/>
                <a:gd name="connsiteY24" fmla="*/ 144187 h 143310"/>
                <a:gd name="connsiteX25" fmla="*/ 1632 w 62465"/>
                <a:gd name="connsiteY25" fmla="*/ 142984 h 143310"/>
                <a:gd name="connsiteX26" fmla="*/ 1632 w 62465"/>
                <a:gd name="connsiteY26" fmla="*/ 137565 h 143310"/>
                <a:gd name="connsiteX27" fmla="*/ 3243 w 62465"/>
                <a:gd name="connsiteY27" fmla="*/ 136401 h 143310"/>
                <a:gd name="connsiteX28" fmla="*/ 14476 w 62465"/>
                <a:gd name="connsiteY28" fmla="*/ 136401 h 143310"/>
                <a:gd name="connsiteX29" fmla="*/ 23521 w 62465"/>
                <a:gd name="connsiteY29" fmla="*/ 130543 h 143310"/>
                <a:gd name="connsiteX30" fmla="*/ 24553 w 62465"/>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465" h="143310">
                  <a:moveTo>
                    <a:pt x="24718" y="59674"/>
                  </a:moveTo>
                  <a:cubicBezTo>
                    <a:pt x="24718" y="54819"/>
                    <a:pt x="24078" y="18701"/>
                    <a:pt x="23872" y="15530"/>
                  </a:cubicBezTo>
                  <a:cubicBezTo>
                    <a:pt x="23479" y="10715"/>
                    <a:pt x="21476" y="8708"/>
                    <a:pt x="13836" y="8708"/>
                  </a:cubicBezTo>
                  <a:lnTo>
                    <a:pt x="2210" y="8708"/>
                  </a:lnTo>
                  <a:cubicBezTo>
                    <a:pt x="1198" y="8708"/>
                    <a:pt x="599" y="8308"/>
                    <a:pt x="599" y="7505"/>
                  </a:cubicBezTo>
                  <a:lnTo>
                    <a:pt x="599" y="2088"/>
                  </a:lnTo>
                  <a:cubicBezTo>
                    <a:pt x="599" y="1286"/>
                    <a:pt x="1198" y="883"/>
                    <a:pt x="2004" y="883"/>
                  </a:cubicBezTo>
                  <a:cubicBezTo>
                    <a:pt x="4399" y="883"/>
                    <a:pt x="14641" y="1486"/>
                    <a:pt x="33309" y="1486"/>
                  </a:cubicBezTo>
                  <a:cubicBezTo>
                    <a:pt x="51212" y="1486"/>
                    <a:pt x="57634" y="883"/>
                    <a:pt x="60463" y="883"/>
                  </a:cubicBezTo>
                  <a:cubicBezTo>
                    <a:pt x="61165" y="815"/>
                    <a:pt x="61785" y="1329"/>
                    <a:pt x="61867" y="2035"/>
                  </a:cubicBezTo>
                  <a:cubicBezTo>
                    <a:pt x="61867" y="2119"/>
                    <a:pt x="61867" y="2204"/>
                    <a:pt x="61867" y="2289"/>
                  </a:cubicBezTo>
                  <a:lnTo>
                    <a:pt x="61867" y="7304"/>
                  </a:lnTo>
                  <a:cubicBezTo>
                    <a:pt x="61867" y="8308"/>
                    <a:pt x="61248" y="8708"/>
                    <a:pt x="60257" y="8708"/>
                  </a:cubicBezTo>
                  <a:lnTo>
                    <a:pt x="50819" y="8708"/>
                  </a:lnTo>
                  <a:cubicBezTo>
                    <a:pt x="46814" y="8708"/>
                    <a:pt x="43799" y="10314"/>
                    <a:pt x="43799" y="14327"/>
                  </a:cubicBezTo>
                  <a:cubicBezTo>
                    <a:pt x="43799" y="16333"/>
                    <a:pt x="43200" y="60718"/>
                    <a:pt x="43200" y="63125"/>
                  </a:cubicBezTo>
                  <a:lnTo>
                    <a:pt x="43200" y="78575"/>
                  </a:lnTo>
                  <a:cubicBezTo>
                    <a:pt x="43200" y="80581"/>
                    <a:pt x="43799" y="126931"/>
                    <a:pt x="43799" y="129138"/>
                  </a:cubicBezTo>
                  <a:cubicBezTo>
                    <a:pt x="43799" y="135359"/>
                    <a:pt x="46772" y="136401"/>
                    <a:pt x="53194" y="136401"/>
                  </a:cubicBezTo>
                  <a:lnTo>
                    <a:pt x="61454" y="136401"/>
                  </a:lnTo>
                  <a:cubicBezTo>
                    <a:pt x="62466" y="136401"/>
                    <a:pt x="63065" y="136762"/>
                    <a:pt x="63065" y="137766"/>
                  </a:cubicBezTo>
                  <a:lnTo>
                    <a:pt x="63065" y="142984"/>
                  </a:lnTo>
                  <a:cubicBezTo>
                    <a:pt x="63065" y="143785"/>
                    <a:pt x="62466" y="144187"/>
                    <a:pt x="61248" y="144187"/>
                  </a:cubicBezTo>
                  <a:cubicBezTo>
                    <a:pt x="58852" y="144187"/>
                    <a:pt x="50819" y="143584"/>
                    <a:pt x="33164" y="143584"/>
                  </a:cubicBezTo>
                  <a:cubicBezTo>
                    <a:pt x="14084" y="143584"/>
                    <a:pt x="5452" y="144187"/>
                    <a:pt x="3243" y="144187"/>
                  </a:cubicBezTo>
                  <a:cubicBezTo>
                    <a:pt x="2252" y="144187"/>
                    <a:pt x="1632" y="143785"/>
                    <a:pt x="1632" y="142984"/>
                  </a:cubicBezTo>
                  <a:lnTo>
                    <a:pt x="1632" y="137565"/>
                  </a:lnTo>
                  <a:cubicBezTo>
                    <a:pt x="1632" y="136762"/>
                    <a:pt x="2252" y="136401"/>
                    <a:pt x="3243" y="136401"/>
                  </a:cubicBezTo>
                  <a:lnTo>
                    <a:pt x="14476" y="136401"/>
                  </a:lnTo>
                  <a:cubicBezTo>
                    <a:pt x="18503" y="136401"/>
                    <a:pt x="22509" y="135759"/>
                    <a:pt x="23521" y="130543"/>
                  </a:cubicBezTo>
                  <a:cubicBezTo>
                    <a:pt x="23913" y="127534"/>
                    <a:pt x="24553" y="84193"/>
                    <a:pt x="24553" y="73559"/>
                  </a:cubicBezTo>
                  <a:close/>
                </a:path>
              </a:pathLst>
            </a:custGeom>
            <a:solidFill>
              <a:schemeClr val="bg1"/>
            </a:solidFill>
            <a:ln w="2063"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BB0B065D-7936-AAA6-2D6A-60BBA94DF1DE}"/>
                </a:ext>
              </a:extLst>
            </p:cNvPr>
            <p:cNvSpPr/>
            <p:nvPr/>
          </p:nvSpPr>
          <p:spPr>
            <a:xfrm>
              <a:off x="13654500" y="4627273"/>
              <a:ext cx="39154" cy="41837"/>
            </a:xfrm>
            <a:custGeom>
              <a:avLst/>
              <a:gdLst>
                <a:gd name="connsiteX0" fmla="*/ 61745 w 140275"/>
                <a:gd name="connsiteY0" fmla="*/ 15328 h 149888"/>
                <a:gd name="connsiteX1" fmla="*/ 56727 w 140275"/>
                <a:gd name="connsiteY1" fmla="*/ 15328 h 149888"/>
                <a:gd name="connsiteX2" fmla="*/ 25009 w 140275"/>
                <a:gd name="connsiteY2" fmla="*/ 17737 h 149888"/>
                <a:gd name="connsiteX3" fmla="*/ 7147 w 140275"/>
                <a:gd name="connsiteY3" fmla="*/ 41012 h 149888"/>
                <a:gd name="connsiteX4" fmla="*/ 5351 w 140275"/>
                <a:gd name="connsiteY4" fmla="*/ 42083 h 149888"/>
                <a:gd name="connsiteX5" fmla="*/ 5144 w 140275"/>
                <a:gd name="connsiteY5" fmla="*/ 42015 h 149888"/>
                <a:gd name="connsiteX6" fmla="*/ 1531 w 140275"/>
                <a:gd name="connsiteY6" fmla="*/ 41012 h 149888"/>
                <a:gd name="connsiteX7" fmla="*/ 725 w 140275"/>
                <a:gd name="connsiteY7" fmla="*/ 39406 h 149888"/>
                <a:gd name="connsiteX8" fmla="*/ 10162 w 140275"/>
                <a:gd name="connsiteY8" fmla="*/ 4093 h 149888"/>
                <a:gd name="connsiteX9" fmla="*/ 12165 w 140275"/>
                <a:gd name="connsiteY9" fmla="*/ 881 h 149888"/>
                <a:gd name="connsiteX10" fmla="*/ 14581 w 140275"/>
                <a:gd name="connsiteY10" fmla="*/ 1684 h 149888"/>
                <a:gd name="connsiteX11" fmla="*/ 17183 w 140275"/>
                <a:gd name="connsiteY11" fmla="*/ 3490 h 149888"/>
                <a:gd name="connsiteX12" fmla="*/ 28623 w 140275"/>
                <a:gd name="connsiteY12" fmla="*/ 6900 h 149888"/>
                <a:gd name="connsiteX13" fmla="*/ 66556 w 140275"/>
                <a:gd name="connsiteY13" fmla="*/ 8106 h 149888"/>
                <a:gd name="connsiteX14" fmla="*/ 76241 w 140275"/>
                <a:gd name="connsiteY14" fmla="*/ 8106 h 149888"/>
                <a:gd name="connsiteX15" fmla="*/ 116384 w 140275"/>
                <a:gd name="connsiteY15" fmla="*/ 6900 h 149888"/>
                <a:gd name="connsiteX16" fmla="*/ 126833 w 140275"/>
                <a:gd name="connsiteY16" fmla="*/ 4093 h 149888"/>
                <a:gd name="connsiteX17" fmla="*/ 130839 w 140275"/>
                <a:gd name="connsiteY17" fmla="*/ 1684 h 149888"/>
                <a:gd name="connsiteX18" fmla="*/ 133255 w 140275"/>
                <a:gd name="connsiteY18" fmla="*/ 881 h 149888"/>
                <a:gd name="connsiteX19" fmla="*/ 135051 w 140275"/>
                <a:gd name="connsiteY19" fmla="*/ 4093 h 149888"/>
                <a:gd name="connsiteX20" fmla="*/ 140875 w 140275"/>
                <a:gd name="connsiteY20" fmla="*/ 40209 h 149888"/>
                <a:gd name="connsiteX21" fmla="*/ 139677 w 140275"/>
                <a:gd name="connsiteY21" fmla="*/ 41815 h 149888"/>
                <a:gd name="connsiteX22" fmla="*/ 136456 w 140275"/>
                <a:gd name="connsiteY22" fmla="*/ 42616 h 149888"/>
                <a:gd name="connsiteX23" fmla="*/ 134845 w 140275"/>
                <a:gd name="connsiteY23" fmla="*/ 41212 h 149888"/>
                <a:gd name="connsiteX24" fmla="*/ 120597 w 140275"/>
                <a:gd name="connsiteY24" fmla="*/ 18740 h 149888"/>
                <a:gd name="connsiteX25" fmla="*/ 85864 w 140275"/>
                <a:gd name="connsiteY25" fmla="*/ 15328 h 149888"/>
                <a:gd name="connsiteX26" fmla="*/ 80247 w 140275"/>
                <a:gd name="connsiteY26" fmla="*/ 15328 h 149888"/>
                <a:gd name="connsiteX27" fmla="*/ 80247 w 140275"/>
                <a:gd name="connsiteY27" fmla="*/ 72554 h 149888"/>
                <a:gd name="connsiteX28" fmla="*/ 80247 w 140275"/>
                <a:gd name="connsiteY28" fmla="*/ 134955 h 149888"/>
                <a:gd name="connsiteX29" fmla="*/ 87082 w 140275"/>
                <a:gd name="connsiteY29" fmla="*/ 142980 h 149888"/>
                <a:gd name="connsiteX30" fmla="*/ 99720 w 140275"/>
                <a:gd name="connsiteY30" fmla="*/ 142980 h 149888"/>
                <a:gd name="connsiteX31" fmla="*/ 101723 w 140275"/>
                <a:gd name="connsiteY31" fmla="*/ 144947 h 149888"/>
                <a:gd name="connsiteX32" fmla="*/ 101723 w 140275"/>
                <a:gd name="connsiteY32" fmla="*/ 149160 h 149888"/>
                <a:gd name="connsiteX33" fmla="*/ 99720 w 140275"/>
                <a:gd name="connsiteY33" fmla="*/ 150766 h 149888"/>
                <a:gd name="connsiteX34" fmla="*/ 71616 w 140275"/>
                <a:gd name="connsiteY34" fmla="*/ 150163 h 149888"/>
                <a:gd name="connsiteX35" fmla="*/ 41116 w 140275"/>
                <a:gd name="connsiteY35" fmla="*/ 150766 h 149888"/>
                <a:gd name="connsiteX36" fmla="*/ 39299 w 140275"/>
                <a:gd name="connsiteY36" fmla="*/ 148759 h 149888"/>
                <a:gd name="connsiteX37" fmla="*/ 39299 w 140275"/>
                <a:gd name="connsiteY37" fmla="*/ 144747 h 149888"/>
                <a:gd name="connsiteX38" fmla="*/ 40703 w 140275"/>
                <a:gd name="connsiteY38" fmla="*/ 142780 h 149888"/>
                <a:gd name="connsiteX39" fmla="*/ 54352 w 140275"/>
                <a:gd name="connsiteY39" fmla="*/ 142780 h 149888"/>
                <a:gd name="connsiteX40" fmla="*/ 60981 w 140275"/>
                <a:gd name="connsiteY40" fmla="*/ 137925 h 149888"/>
                <a:gd name="connsiteX41" fmla="*/ 61580 w 140275"/>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275" h="149888">
                  <a:moveTo>
                    <a:pt x="61745" y="15328"/>
                  </a:moveTo>
                  <a:lnTo>
                    <a:pt x="56727" y="15328"/>
                  </a:lnTo>
                  <a:cubicBezTo>
                    <a:pt x="50305" y="15328"/>
                    <a:pt x="32650" y="15328"/>
                    <a:pt x="25009" y="17737"/>
                  </a:cubicBezTo>
                  <a:cubicBezTo>
                    <a:pt x="15985" y="20546"/>
                    <a:pt x="9956" y="34591"/>
                    <a:pt x="7147" y="41012"/>
                  </a:cubicBezTo>
                  <a:cubicBezTo>
                    <a:pt x="6941" y="41807"/>
                    <a:pt x="6135" y="42284"/>
                    <a:pt x="5351" y="42083"/>
                  </a:cubicBezTo>
                  <a:cubicBezTo>
                    <a:pt x="5268" y="42063"/>
                    <a:pt x="5206" y="42042"/>
                    <a:pt x="5144" y="42015"/>
                  </a:cubicBezTo>
                  <a:lnTo>
                    <a:pt x="1531" y="41012"/>
                  </a:lnTo>
                  <a:cubicBezTo>
                    <a:pt x="932" y="40810"/>
                    <a:pt x="333" y="40610"/>
                    <a:pt x="725" y="39406"/>
                  </a:cubicBezTo>
                  <a:cubicBezTo>
                    <a:pt x="2728" y="32184"/>
                    <a:pt x="9749" y="6300"/>
                    <a:pt x="10162" y="4093"/>
                  </a:cubicBezTo>
                  <a:cubicBezTo>
                    <a:pt x="10554" y="1884"/>
                    <a:pt x="11360" y="881"/>
                    <a:pt x="12165" y="881"/>
                  </a:cubicBezTo>
                  <a:cubicBezTo>
                    <a:pt x="13032" y="838"/>
                    <a:pt x="13900" y="1123"/>
                    <a:pt x="14581" y="1684"/>
                  </a:cubicBezTo>
                  <a:lnTo>
                    <a:pt x="17183" y="3490"/>
                  </a:lnTo>
                  <a:cubicBezTo>
                    <a:pt x="20445" y="6006"/>
                    <a:pt x="24514" y="7222"/>
                    <a:pt x="28623" y="6900"/>
                  </a:cubicBezTo>
                  <a:cubicBezTo>
                    <a:pt x="39257" y="7303"/>
                    <a:pt x="47703" y="8106"/>
                    <a:pt x="66556" y="8106"/>
                  </a:cubicBezTo>
                  <a:lnTo>
                    <a:pt x="76241" y="8106"/>
                  </a:lnTo>
                  <a:cubicBezTo>
                    <a:pt x="98109" y="8106"/>
                    <a:pt x="106741" y="7303"/>
                    <a:pt x="116384" y="6900"/>
                  </a:cubicBezTo>
                  <a:cubicBezTo>
                    <a:pt x="120060" y="6950"/>
                    <a:pt x="123673" y="5978"/>
                    <a:pt x="126833" y="4093"/>
                  </a:cubicBezTo>
                  <a:lnTo>
                    <a:pt x="130839" y="1684"/>
                  </a:lnTo>
                  <a:cubicBezTo>
                    <a:pt x="131541" y="1179"/>
                    <a:pt x="132388" y="902"/>
                    <a:pt x="133255" y="881"/>
                  </a:cubicBezTo>
                  <a:cubicBezTo>
                    <a:pt x="134246" y="881"/>
                    <a:pt x="134659" y="1443"/>
                    <a:pt x="135051" y="4093"/>
                  </a:cubicBezTo>
                  <a:cubicBezTo>
                    <a:pt x="135465" y="6741"/>
                    <a:pt x="139264" y="31381"/>
                    <a:pt x="140875" y="40209"/>
                  </a:cubicBezTo>
                  <a:cubicBezTo>
                    <a:pt x="140875" y="41212"/>
                    <a:pt x="140668" y="41613"/>
                    <a:pt x="139677" y="41815"/>
                  </a:cubicBezTo>
                  <a:lnTo>
                    <a:pt x="136456" y="42616"/>
                  </a:lnTo>
                  <a:cubicBezTo>
                    <a:pt x="135650" y="42818"/>
                    <a:pt x="135465" y="42616"/>
                    <a:pt x="134845" y="41212"/>
                  </a:cubicBezTo>
                  <a:cubicBezTo>
                    <a:pt x="133255" y="37200"/>
                    <a:pt x="127225" y="21950"/>
                    <a:pt x="120597" y="18740"/>
                  </a:cubicBezTo>
                  <a:cubicBezTo>
                    <a:pt x="114588" y="15731"/>
                    <a:pt x="95714" y="15328"/>
                    <a:pt x="85864" y="15328"/>
                  </a:cubicBezTo>
                  <a:lnTo>
                    <a:pt x="80247" y="15328"/>
                  </a:lnTo>
                  <a:lnTo>
                    <a:pt x="80247" y="72554"/>
                  </a:lnTo>
                  <a:cubicBezTo>
                    <a:pt x="80247" y="75322"/>
                    <a:pt x="80247" y="131545"/>
                    <a:pt x="80247" y="134955"/>
                  </a:cubicBezTo>
                  <a:cubicBezTo>
                    <a:pt x="80660" y="139970"/>
                    <a:pt x="82271" y="142980"/>
                    <a:pt x="87082" y="142980"/>
                  </a:cubicBezTo>
                  <a:lnTo>
                    <a:pt x="99720" y="142980"/>
                  </a:lnTo>
                  <a:cubicBezTo>
                    <a:pt x="101537" y="142980"/>
                    <a:pt x="101723" y="143543"/>
                    <a:pt x="101723" y="144947"/>
                  </a:cubicBezTo>
                  <a:lnTo>
                    <a:pt x="101723" y="149160"/>
                  </a:lnTo>
                  <a:cubicBezTo>
                    <a:pt x="101723" y="150163"/>
                    <a:pt x="101723" y="150766"/>
                    <a:pt x="99720" y="150766"/>
                  </a:cubicBezTo>
                  <a:cubicBezTo>
                    <a:pt x="97717" y="150766"/>
                    <a:pt x="91253" y="150163"/>
                    <a:pt x="71616" y="150163"/>
                  </a:cubicBezTo>
                  <a:cubicBezTo>
                    <a:pt x="51998" y="150163"/>
                    <a:pt x="43924" y="150766"/>
                    <a:pt x="41116" y="150766"/>
                  </a:cubicBezTo>
                  <a:cubicBezTo>
                    <a:pt x="39505" y="150766"/>
                    <a:pt x="39299" y="149963"/>
                    <a:pt x="39299" y="148759"/>
                  </a:cubicBezTo>
                  <a:lnTo>
                    <a:pt x="39299" y="144747"/>
                  </a:lnTo>
                  <a:cubicBezTo>
                    <a:pt x="39299" y="143341"/>
                    <a:pt x="39299" y="142780"/>
                    <a:pt x="40703" y="142780"/>
                  </a:cubicBezTo>
                  <a:lnTo>
                    <a:pt x="54352" y="142780"/>
                  </a:lnTo>
                  <a:cubicBezTo>
                    <a:pt x="57491" y="143133"/>
                    <a:pt x="60382" y="141019"/>
                    <a:pt x="60981" y="137925"/>
                  </a:cubicBezTo>
                  <a:cubicBezTo>
                    <a:pt x="61580" y="132106"/>
                    <a:pt x="61580" y="70506"/>
                    <a:pt x="61580" y="66655"/>
                  </a:cubicBezTo>
                  <a:close/>
                </a:path>
              </a:pathLst>
            </a:custGeom>
            <a:solidFill>
              <a:schemeClr val="bg1"/>
            </a:solidFill>
            <a:ln w="2063"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1F90D4F1-82F3-C95B-4621-553254E33309}"/>
                </a:ext>
              </a:extLst>
            </p:cNvPr>
            <p:cNvSpPr/>
            <p:nvPr/>
          </p:nvSpPr>
          <p:spPr>
            <a:xfrm>
              <a:off x="13695245" y="4629122"/>
              <a:ext cx="41027" cy="40682"/>
            </a:xfrm>
            <a:custGeom>
              <a:avLst/>
              <a:gdLst>
                <a:gd name="connsiteX0" fmla="*/ 46359 w 146984"/>
                <a:gd name="connsiteY0" fmla="*/ 142414 h 145749"/>
                <a:gd name="connsiteX1" fmla="*/ 22282 w 146984"/>
                <a:gd name="connsiteY1" fmla="*/ 115488 h 145749"/>
                <a:gd name="connsiteX2" fmla="*/ 19060 w 146984"/>
                <a:gd name="connsiteY2" fmla="*/ 66729 h 145749"/>
                <a:gd name="connsiteX3" fmla="*/ 19060 w 146984"/>
                <a:gd name="connsiteY3" fmla="*/ 19136 h 145749"/>
                <a:gd name="connsiteX4" fmla="*/ 11441 w 146984"/>
                <a:gd name="connsiteY4" fmla="*/ 8902 h 145749"/>
                <a:gd name="connsiteX5" fmla="*/ 2004 w 146984"/>
                <a:gd name="connsiteY5" fmla="*/ 8902 h 145749"/>
                <a:gd name="connsiteX6" fmla="*/ 600 w 146984"/>
                <a:gd name="connsiteY6" fmla="*/ 7096 h 145749"/>
                <a:gd name="connsiteX7" fmla="*/ 600 w 146984"/>
                <a:gd name="connsiteY7" fmla="*/ 2683 h 145749"/>
                <a:gd name="connsiteX8" fmla="*/ 2417 w 146984"/>
                <a:gd name="connsiteY8" fmla="*/ 1077 h 145749"/>
                <a:gd name="connsiteX9" fmla="*/ 29901 w 146984"/>
                <a:gd name="connsiteY9" fmla="*/ 1680 h 145749"/>
                <a:gd name="connsiteX10" fmla="*/ 57448 w 146984"/>
                <a:gd name="connsiteY10" fmla="*/ 1077 h 145749"/>
                <a:gd name="connsiteX11" fmla="*/ 59245 w 146984"/>
                <a:gd name="connsiteY11" fmla="*/ 2281 h 145749"/>
                <a:gd name="connsiteX12" fmla="*/ 59245 w 146984"/>
                <a:gd name="connsiteY12" fmla="*/ 7499 h 145749"/>
                <a:gd name="connsiteX13" fmla="*/ 57655 w 146984"/>
                <a:gd name="connsiteY13" fmla="*/ 8902 h 145749"/>
                <a:gd name="connsiteX14" fmla="*/ 47619 w 146984"/>
                <a:gd name="connsiteY14" fmla="*/ 8902 h 145749"/>
                <a:gd name="connsiteX15" fmla="*/ 37934 w 146984"/>
                <a:gd name="connsiteY15" fmla="*/ 17130 h 145749"/>
                <a:gd name="connsiteX16" fmla="*/ 37583 w 146984"/>
                <a:gd name="connsiteY16" fmla="*/ 43214 h 145749"/>
                <a:gd name="connsiteX17" fmla="*/ 37583 w 146984"/>
                <a:gd name="connsiteY17" fmla="*/ 56456 h 145749"/>
                <a:gd name="connsiteX18" fmla="*/ 38574 w 146984"/>
                <a:gd name="connsiteY18" fmla="*/ 99034 h 145749"/>
                <a:gd name="connsiteX19" fmla="*/ 44955 w 146984"/>
                <a:gd name="connsiteY19" fmla="*/ 124516 h 145749"/>
                <a:gd name="connsiteX20" fmla="*/ 77086 w 146984"/>
                <a:gd name="connsiteY20" fmla="*/ 138963 h 145749"/>
                <a:gd name="connsiteX21" fmla="*/ 107193 w 146984"/>
                <a:gd name="connsiteY21" fmla="*/ 127928 h 145749"/>
                <a:gd name="connsiteX22" fmla="*/ 117663 w 146984"/>
                <a:gd name="connsiteY22" fmla="*/ 92613 h 145749"/>
                <a:gd name="connsiteX23" fmla="*/ 117663 w 146984"/>
                <a:gd name="connsiteY23" fmla="*/ 49433 h 145749"/>
                <a:gd name="connsiteX24" fmla="*/ 116630 w 146984"/>
                <a:gd name="connsiteY24" fmla="*/ 17530 h 145749"/>
                <a:gd name="connsiteX25" fmla="*/ 107586 w 146984"/>
                <a:gd name="connsiteY25" fmla="*/ 8702 h 145749"/>
                <a:gd name="connsiteX26" fmla="*/ 98747 w 146984"/>
                <a:gd name="connsiteY26" fmla="*/ 8702 h 145749"/>
                <a:gd name="connsiteX27" fmla="*/ 97343 w 146984"/>
                <a:gd name="connsiteY27" fmla="*/ 7096 h 145749"/>
                <a:gd name="connsiteX28" fmla="*/ 97343 w 146984"/>
                <a:gd name="connsiteY28" fmla="*/ 2281 h 145749"/>
                <a:gd name="connsiteX29" fmla="*/ 98747 w 146984"/>
                <a:gd name="connsiteY29" fmla="*/ 877 h 145749"/>
                <a:gd name="connsiteX30" fmla="*/ 123486 w 146984"/>
                <a:gd name="connsiteY30" fmla="*/ 1480 h 145749"/>
                <a:gd name="connsiteX31" fmla="*/ 145560 w 146984"/>
                <a:gd name="connsiteY31" fmla="*/ 877 h 145749"/>
                <a:gd name="connsiteX32" fmla="*/ 147584 w 146984"/>
                <a:gd name="connsiteY32" fmla="*/ 2281 h 145749"/>
                <a:gd name="connsiteX33" fmla="*/ 147584 w 146984"/>
                <a:gd name="connsiteY33" fmla="*/ 6696 h 145749"/>
                <a:gd name="connsiteX34" fmla="*/ 146366 w 146984"/>
                <a:gd name="connsiteY34" fmla="*/ 8702 h 145749"/>
                <a:gd name="connsiteX35" fmla="*/ 138333 w 146984"/>
                <a:gd name="connsiteY35" fmla="*/ 8702 h 145749"/>
                <a:gd name="connsiteX36" fmla="*/ 129660 w 146984"/>
                <a:gd name="connsiteY36" fmla="*/ 16727 h 145749"/>
                <a:gd name="connsiteX37" fmla="*/ 129268 w 146984"/>
                <a:gd name="connsiteY37" fmla="*/ 50075 h 145749"/>
                <a:gd name="connsiteX38" fmla="*/ 128256 w 146984"/>
                <a:gd name="connsiteY38" fmla="*/ 95823 h 145749"/>
                <a:gd name="connsiteX39" fmla="*/ 111406 w 146984"/>
                <a:gd name="connsiteY39" fmla="*/ 134550 h 145749"/>
                <a:gd name="connsiteX40" fmla="*/ 73658 w 146984"/>
                <a:gd name="connsiteY40" fmla="*/ 146588 h 145749"/>
                <a:gd name="connsiteX41" fmla="*/ 46359 w 146984"/>
                <a:gd name="connsiteY41" fmla="*/ 142414 h 145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6984" h="145749">
                  <a:moveTo>
                    <a:pt x="46359" y="142414"/>
                  </a:moveTo>
                  <a:cubicBezTo>
                    <a:pt x="34155" y="138282"/>
                    <a:pt x="25028" y="128064"/>
                    <a:pt x="22282" y="115488"/>
                  </a:cubicBezTo>
                  <a:cubicBezTo>
                    <a:pt x="19866" y="106459"/>
                    <a:pt x="19060" y="93015"/>
                    <a:pt x="19060" y="66729"/>
                  </a:cubicBezTo>
                  <a:lnTo>
                    <a:pt x="19060" y="19136"/>
                  </a:lnTo>
                  <a:cubicBezTo>
                    <a:pt x="19060" y="12114"/>
                    <a:pt x="17656" y="8902"/>
                    <a:pt x="11441" y="8902"/>
                  </a:cubicBezTo>
                  <a:lnTo>
                    <a:pt x="2004" y="8902"/>
                  </a:lnTo>
                  <a:cubicBezTo>
                    <a:pt x="806" y="8902"/>
                    <a:pt x="600" y="8502"/>
                    <a:pt x="600" y="7096"/>
                  </a:cubicBezTo>
                  <a:lnTo>
                    <a:pt x="600" y="2683"/>
                  </a:lnTo>
                  <a:cubicBezTo>
                    <a:pt x="600" y="1480"/>
                    <a:pt x="806" y="1077"/>
                    <a:pt x="2417" y="1077"/>
                  </a:cubicBezTo>
                  <a:cubicBezTo>
                    <a:pt x="4007" y="1077"/>
                    <a:pt x="14455" y="1680"/>
                    <a:pt x="29901" y="1680"/>
                  </a:cubicBezTo>
                  <a:cubicBezTo>
                    <a:pt x="45368" y="1680"/>
                    <a:pt x="55239" y="1077"/>
                    <a:pt x="57448" y="1077"/>
                  </a:cubicBezTo>
                  <a:cubicBezTo>
                    <a:pt x="59059" y="1077"/>
                    <a:pt x="59245" y="1480"/>
                    <a:pt x="59245" y="2281"/>
                  </a:cubicBezTo>
                  <a:lnTo>
                    <a:pt x="59245" y="7499"/>
                  </a:lnTo>
                  <a:cubicBezTo>
                    <a:pt x="59245" y="8502"/>
                    <a:pt x="59245" y="8902"/>
                    <a:pt x="57655" y="8902"/>
                  </a:cubicBezTo>
                  <a:lnTo>
                    <a:pt x="47619" y="8902"/>
                  </a:lnTo>
                  <a:cubicBezTo>
                    <a:pt x="42663" y="8578"/>
                    <a:pt x="38409" y="12221"/>
                    <a:pt x="37934" y="17130"/>
                  </a:cubicBezTo>
                  <a:cubicBezTo>
                    <a:pt x="37728" y="18936"/>
                    <a:pt x="37583" y="32980"/>
                    <a:pt x="37583" y="43214"/>
                  </a:cubicBezTo>
                  <a:lnTo>
                    <a:pt x="37583" y="56456"/>
                  </a:lnTo>
                  <a:cubicBezTo>
                    <a:pt x="37583" y="67131"/>
                    <a:pt x="38368" y="92574"/>
                    <a:pt x="38574" y="99034"/>
                  </a:cubicBezTo>
                  <a:cubicBezTo>
                    <a:pt x="38347" y="107956"/>
                    <a:pt x="40536" y="116771"/>
                    <a:pt x="44955" y="124516"/>
                  </a:cubicBezTo>
                  <a:cubicBezTo>
                    <a:pt x="52430" y="135351"/>
                    <a:pt x="65274" y="138963"/>
                    <a:pt x="77086" y="138963"/>
                  </a:cubicBezTo>
                  <a:cubicBezTo>
                    <a:pt x="88154" y="139324"/>
                    <a:pt x="98954" y="135367"/>
                    <a:pt x="107193" y="127928"/>
                  </a:cubicBezTo>
                  <a:cubicBezTo>
                    <a:pt x="115226" y="119500"/>
                    <a:pt x="117663" y="107462"/>
                    <a:pt x="117663" y="92613"/>
                  </a:cubicBezTo>
                  <a:lnTo>
                    <a:pt x="117663" y="49433"/>
                  </a:lnTo>
                  <a:cubicBezTo>
                    <a:pt x="117663" y="34184"/>
                    <a:pt x="117229" y="22546"/>
                    <a:pt x="116630" y="17530"/>
                  </a:cubicBezTo>
                  <a:cubicBezTo>
                    <a:pt x="116548" y="12603"/>
                    <a:pt x="112521" y="8659"/>
                    <a:pt x="107586" y="8702"/>
                  </a:cubicBezTo>
                  <a:lnTo>
                    <a:pt x="98747" y="8702"/>
                  </a:lnTo>
                  <a:cubicBezTo>
                    <a:pt x="97550" y="8702"/>
                    <a:pt x="97343" y="8101"/>
                    <a:pt x="97343" y="7096"/>
                  </a:cubicBezTo>
                  <a:lnTo>
                    <a:pt x="97343" y="2281"/>
                  </a:lnTo>
                  <a:cubicBezTo>
                    <a:pt x="97343" y="1277"/>
                    <a:pt x="97343" y="877"/>
                    <a:pt x="98747" y="877"/>
                  </a:cubicBezTo>
                  <a:cubicBezTo>
                    <a:pt x="100812" y="877"/>
                    <a:pt x="110002" y="1480"/>
                    <a:pt x="123486" y="1480"/>
                  </a:cubicBezTo>
                  <a:cubicBezTo>
                    <a:pt x="136970" y="1480"/>
                    <a:pt x="143558" y="877"/>
                    <a:pt x="145560" y="877"/>
                  </a:cubicBezTo>
                  <a:cubicBezTo>
                    <a:pt x="147584" y="877"/>
                    <a:pt x="147584" y="1680"/>
                    <a:pt x="147584" y="2281"/>
                  </a:cubicBezTo>
                  <a:lnTo>
                    <a:pt x="147584" y="6696"/>
                  </a:lnTo>
                  <a:cubicBezTo>
                    <a:pt x="147584" y="7899"/>
                    <a:pt x="147584" y="8702"/>
                    <a:pt x="146366" y="8702"/>
                  </a:cubicBezTo>
                  <a:lnTo>
                    <a:pt x="138333" y="8702"/>
                  </a:lnTo>
                  <a:cubicBezTo>
                    <a:pt x="130879" y="8702"/>
                    <a:pt x="130321" y="14321"/>
                    <a:pt x="129660" y="16727"/>
                  </a:cubicBezTo>
                  <a:cubicBezTo>
                    <a:pt x="129020" y="19136"/>
                    <a:pt x="129268" y="47227"/>
                    <a:pt x="129268" y="50075"/>
                  </a:cubicBezTo>
                  <a:cubicBezTo>
                    <a:pt x="129268" y="52926"/>
                    <a:pt x="128917" y="87998"/>
                    <a:pt x="128256" y="95823"/>
                  </a:cubicBezTo>
                  <a:cubicBezTo>
                    <a:pt x="127058" y="112278"/>
                    <a:pt x="122639" y="124919"/>
                    <a:pt x="111406" y="134550"/>
                  </a:cubicBezTo>
                  <a:cubicBezTo>
                    <a:pt x="103373" y="141972"/>
                    <a:pt x="91334" y="146588"/>
                    <a:pt x="73658" y="146588"/>
                  </a:cubicBezTo>
                  <a:cubicBezTo>
                    <a:pt x="64387" y="146885"/>
                    <a:pt x="55115" y="145473"/>
                    <a:pt x="46359" y="142414"/>
                  </a:cubicBezTo>
                  <a:close/>
                </a:path>
              </a:pathLst>
            </a:custGeom>
            <a:solidFill>
              <a:schemeClr val="bg1"/>
            </a:solidFill>
            <a:ln w="2063"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7EEE1092-6573-ABC3-5062-F14290ADABFD}"/>
                </a:ext>
              </a:extLst>
            </p:cNvPr>
            <p:cNvSpPr/>
            <p:nvPr/>
          </p:nvSpPr>
          <p:spPr>
            <a:xfrm>
              <a:off x="13738463" y="4627273"/>
              <a:ext cx="39222" cy="41837"/>
            </a:xfrm>
            <a:custGeom>
              <a:avLst/>
              <a:gdLst>
                <a:gd name="connsiteX0" fmla="*/ 61781 w 140518"/>
                <a:gd name="connsiteY0" fmla="*/ 15328 h 149888"/>
                <a:gd name="connsiteX1" fmla="*/ 56763 w 140518"/>
                <a:gd name="connsiteY1" fmla="*/ 15328 h 149888"/>
                <a:gd name="connsiteX2" fmla="*/ 25066 w 140518"/>
                <a:gd name="connsiteY2" fmla="*/ 17737 h 149888"/>
                <a:gd name="connsiteX3" fmla="*/ 7183 w 140518"/>
                <a:gd name="connsiteY3" fmla="*/ 41012 h 149888"/>
                <a:gd name="connsiteX4" fmla="*/ 5387 w 140518"/>
                <a:gd name="connsiteY4" fmla="*/ 42083 h 149888"/>
                <a:gd name="connsiteX5" fmla="*/ 5180 w 140518"/>
                <a:gd name="connsiteY5" fmla="*/ 42015 h 149888"/>
                <a:gd name="connsiteX6" fmla="*/ 1567 w 140518"/>
                <a:gd name="connsiteY6" fmla="*/ 41012 h 149888"/>
                <a:gd name="connsiteX7" fmla="*/ 720 w 140518"/>
                <a:gd name="connsiteY7" fmla="*/ 39406 h 149888"/>
                <a:gd name="connsiteX8" fmla="*/ 10198 w 140518"/>
                <a:gd name="connsiteY8" fmla="*/ 4093 h 149888"/>
                <a:gd name="connsiteX9" fmla="*/ 12201 w 140518"/>
                <a:gd name="connsiteY9" fmla="*/ 881 h 149888"/>
                <a:gd name="connsiteX10" fmla="*/ 14618 w 140518"/>
                <a:gd name="connsiteY10" fmla="*/ 1684 h 149888"/>
                <a:gd name="connsiteX11" fmla="*/ 17219 w 140518"/>
                <a:gd name="connsiteY11" fmla="*/ 3490 h 149888"/>
                <a:gd name="connsiteX12" fmla="*/ 28680 w 140518"/>
                <a:gd name="connsiteY12" fmla="*/ 6900 h 149888"/>
                <a:gd name="connsiteX13" fmla="*/ 66655 w 140518"/>
                <a:gd name="connsiteY13" fmla="*/ 8106 h 149888"/>
                <a:gd name="connsiteX14" fmla="*/ 76236 w 140518"/>
                <a:gd name="connsiteY14" fmla="*/ 8106 h 149888"/>
                <a:gd name="connsiteX15" fmla="*/ 116627 w 140518"/>
                <a:gd name="connsiteY15" fmla="*/ 6900 h 149888"/>
                <a:gd name="connsiteX16" fmla="*/ 127076 w 140518"/>
                <a:gd name="connsiteY16" fmla="*/ 4093 h 149888"/>
                <a:gd name="connsiteX17" fmla="*/ 131082 w 140518"/>
                <a:gd name="connsiteY17" fmla="*/ 1684 h 149888"/>
                <a:gd name="connsiteX18" fmla="*/ 133498 w 140518"/>
                <a:gd name="connsiteY18" fmla="*/ 881 h 149888"/>
                <a:gd name="connsiteX19" fmla="*/ 135294 w 140518"/>
                <a:gd name="connsiteY19" fmla="*/ 4093 h 149888"/>
                <a:gd name="connsiteX20" fmla="*/ 141118 w 140518"/>
                <a:gd name="connsiteY20" fmla="*/ 40209 h 149888"/>
                <a:gd name="connsiteX21" fmla="*/ 139920 w 140518"/>
                <a:gd name="connsiteY21" fmla="*/ 41815 h 149888"/>
                <a:gd name="connsiteX22" fmla="*/ 136698 w 140518"/>
                <a:gd name="connsiteY22" fmla="*/ 42616 h 149888"/>
                <a:gd name="connsiteX23" fmla="*/ 135088 w 140518"/>
                <a:gd name="connsiteY23" fmla="*/ 41212 h 149888"/>
                <a:gd name="connsiteX24" fmla="*/ 120840 w 140518"/>
                <a:gd name="connsiteY24" fmla="*/ 18740 h 149888"/>
                <a:gd name="connsiteX25" fmla="*/ 86086 w 140518"/>
                <a:gd name="connsiteY25" fmla="*/ 15328 h 149888"/>
                <a:gd name="connsiteX26" fmla="*/ 80469 w 140518"/>
                <a:gd name="connsiteY26" fmla="*/ 15328 h 149888"/>
                <a:gd name="connsiteX27" fmla="*/ 80469 w 140518"/>
                <a:gd name="connsiteY27" fmla="*/ 72554 h 149888"/>
                <a:gd name="connsiteX28" fmla="*/ 80697 w 140518"/>
                <a:gd name="connsiteY28" fmla="*/ 134955 h 149888"/>
                <a:gd name="connsiteX29" fmla="*/ 87532 w 140518"/>
                <a:gd name="connsiteY29" fmla="*/ 142980 h 149888"/>
                <a:gd name="connsiteX30" fmla="*/ 100169 w 140518"/>
                <a:gd name="connsiteY30" fmla="*/ 142980 h 149888"/>
                <a:gd name="connsiteX31" fmla="*/ 102172 w 140518"/>
                <a:gd name="connsiteY31" fmla="*/ 144947 h 149888"/>
                <a:gd name="connsiteX32" fmla="*/ 102172 w 140518"/>
                <a:gd name="connsiteY32" fmla="*/ 149160 h 149888"/>
                <a:gd name="connsiteX33" fmla="*/ 100169 w 140518"/>
                <a:gd name="connsiteY33" fmla="*/ 150766 h 149888"/>
                <a:gd name="connsiteX34" fmla="*/ 72065 w 140518"/>
                <a:gd name="connsiteY34" fmla="*/ 150163 h 149888"/>
                <a:gd name="connsiteX35" fmla="*/ 41524 w 140518"/>
                <a:gd name="connsiteY35" fmla="*/ 150766 h 149888"/>
                <a:gd name="connsiteX36" fmla="*/ 39707 w 140518"/>
                <a:gd name="connsiteY36" fmla="*/ 148759 h 149888"/>
                <a:gd name="connsiteX37" fmla="*/ 39707 w 140518"/>
                <a:gd name="connsiteY37" fmla="*/ 144747 h 149888"/>
                <a:gd name="connsiteX38" fmla="*/ 41111 w 140518"/>
                <a:gd name="connsiteY38" fmla="*/ 142780 h 149888"/>
                <a:gd name="connsiteX39" fmla="*/ 54760 w 140518"/>
                <a:gd name="connsiteY39" fmla="*/ 142780 h 149888"/>
                <a:gd name="connsiteX40" fmla="*/ 61389 w 140518"/>
                <a:gd name="connsiteY40" fmla="*/ 137925 h 149888"/>
                <a:gd name="connsiteX41" fmla="*/ 61988 w 140518"/>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518" h="149888">
                  <a:moveTo>
                    <a:pt x="61781" y="15328"/>
                  </a:moveTo>
                  <a:lnTo>
                    <a:pt x="56763" y="15328"/>
                  </a:lnTo>
                  <a:cubicBezTo>
                    <a:pt x="50341" y="15328"/>
                    <a:pt x="32686" y="15328"/>
                    <a:pt x="25066" y="17737"/>
                  </a:cubicBezTo>
                  <a:cubicBezTo>
                    <a:pt x="16022" y="20546"/>
                    <a:pt x="10012" y="34591"/>
                    <a:pt x="7183" y="41012"/>
                  </a:cubicBezTo>
                  <a:cubicBezTo>
                    <a:pt x="6998" y="41807"/>
                    <a:pt x="6192" y="42284"/>
                    <a:pt x="5387" y="42083"/>
                  </a:cubicBezTo>
                  <a:cubicBezTo>
                    <a:pt x="5304" y="42063"/>
                    <a:pt x="5263" y="42042"/>
                    <a:pt x="5180" y="42015"/>
                  </a:cubicBezTo>
                  <a:lnTo>
                    <a:pt x="1567" y="41012"/>
                  </a:lnTo>
                  <a:cubicBezTo>
                    <a:pt x="968" y="40810"/>
                    <a:pt x="328" y="40610"/>
                    <a:pt x="720" y="39406"/>
                  </a:cubicBezTo>
                  <a:cubicBezTo>
                    <a:pt x="2785" y="32184"/>
                    <a:pt x="9806" y="6300"/>
                    <a:pt x="10198" y="4093"/>
                  </a:cubicBezTo>
                  <a:cubicBezTo>
                    <a:pt x="10611" y="1884"/>
                    <a:pt x="11417" y="881"/>
                    <a:pt x="12201" y="881"/>
                  </a:cubicBezTo>
                  <a:cubicBezTo>
                    <a:pt x="13089" y="838"/>
                    <a:pt x="13936" y="1123"/>
                    <a:pt x="14618" y="1684"/>
                  </a:cubicBezTo>
                  <a:lnTo>
                    <a:pt x="17219" y="3490"/>
                  </a:lnTo>
                  <a:cubicBezTo>
                    <a:pt x="20482" y="6006"/>
                    <a:pt x="24571" y="7222"/>
                    <a:pt x="28680" y="6900"/>
                  </a:cubicBezTo>
                  <a:cubicBezTo>
                    <a:pt x="39315" y="7303"/>
                    <a:pt x="47740" y="8106"/>
                    <a:pt x="66655" y="8106"/>
                  </a:cubicBezTo>
                  <a:lnTo>
                    <a:pt x="76236" y="8106"/>
                  </a:lnTo>
                  <a:cubicBezTo>
                    <a:pt x="98166" y="8106"/>
                    <a:pt x="106798" y="7303"/>
                    <a:pt x="116627" y="6900"/>
                  </a:cubicBezTo>
                  <a:cubicBezTo>
                    <a:pt x="120282" y="6950"/>
                    <a:pt x="123937" y="5978"/>
                    <a:pt x="127076" y="4093"/>
                  </a:cubicBezTo>
                  <a:lnTo>
                    <a:pt x="131082" y="1684"/>
                  </a:lnTo>
                  <a:cubicBezTo>
                    <a:pt x="131805" y="1179"/>
                    <a:pt x="132610" y="902"/>
                    <a:pt x="133498" y="881"/>
                  </a:cubicBezTo>
                  <a:cubicBezTo>
                    <a:pt x="134489" y="881"/>
                    <a:pt x="134902" y="1443"/>
                    <a:pt x="135294" y="4093"/>
                  </a:cubicBezTo>
                  <a:cubicBezTo>
                    <a:pt x="135707" y="6741"/>
                    <a:pt x="139321" y="31381"/>
                    <a:pt x="141118" y="40209"/>
                  </a:cubicBezTo>
                  <a:cubicBezTo>
                    <a:pt x="141118" y="41212"/>
                    <a:pt x="140911" y="41613"/>
                    <a:pt x="139920" y="41815"/>
                  </a:cubicBezTo>
                  <a:lnTo>
                    <a:pt x="136698" y="42616"/>
                  </a:lnTo>
                  <a:cubicBezTo>
                    <a:pt x="135893" y="42818"/>
                    <a:pt x="135707" y="42616"/>
                    <a:pt x="135088" y="41212"/>
                  </a:cubicBezTo>
                  <a:cubicBezTo>
                    <a:pt x="133498" y="37200"/>
                    <a:pt x="127468" y="21950"/>
                    <a:pt x="120840" y="18740"/>
                  </a:cubicBezTo>
                  <a:cubicBezTo>
                    <a:pt x="114831" y="15731"/>
                    <a:pt x="95957" y="15328"/>
                    <a:pt x="86086" y="15328"/>
                  </a:cubicBezTo>
                  <a:lnTo>
                    <a:pt x="80469" y="15328"/>
                  </a:lnTo>
                  <a:lnTo>
                    <a:pt x="80469" y="72554"/>
                  </a:lnTo>
                  <a:cubicBezTo>
                    <a:pt x="80469" y="75322"/>
                    <a:pt x="80469" y="131545"/>
                    <a:pt x="80697" y="134955"/>
                  </a:cubicBezTo>
                  <a:cubicBezTo>
                    <a:pt x="81110" y="139970"/>
                    <a:pt x="82700" y="142980"/>
                    <a:pt x="87532" y="142980"/>
                  </a:cubicBezTo>
                  <a:lnTo>
                    <a:pt x="100169" y="142980"/>
                  </a:lnTo>
                  <a:cubicBezTo>
                    <a:pt x="101987" y="142980"/>
                    <a:pt x="102172" y="143543"/>
                    <a:pt x="102172" y="144947"/>
                  </a:cubicBezTo>
                  <a:lnTo>
                    <a:pt x="102172" y="149160"/>
                  </a:lnTo>
                  <a:cubicBezTo>
                    <a:pt x="102172" y="150163"/>
                    <a:pt x="102172" y="150766"/>
                    <a:pt x="100169" y="150766"/>
                  </a:cubicBezTo>
                  <a:cubicBezTo>
                    <a:pt x="98166" y="150766"/>
                    <a:pt x="91744" y="150163"/>
                    <a:pt x="72065" y="150163"/>
                  </a:cubicBezTo>
                  <a:cubicBezTo>
                    <a:pt x="52406" y="150163"/>
                    <a:pt x="44332" y="150766"/>
                    <a:pt x="41524" y="150766"/>
                  </a:cubicBezTo>
                  <a:cubicBezTo>
                    <a:pt x="39913" y="150766"/>
                    <a:pt x="39707" y="149963"/>
                    <a:pt x="39707" y="148759"/>
                  </a:cubicBezTo>
                  <a:lnTo>
                    <a:pt x="39707" y="144747"/>
                  </a:lnTo>
                  <a:cubicBezTo>
                    <a:pt x="39707" y="143341"/>
                    <a:pt x="39707" y="142780"/>
                    <a:pt x="41111" y="142780"/>
                  </a:cubicBezTo>
                  <a:lnTo>
                    <a:pt x="54760" y="142780"/>
                  </a:lnTo>
                  <a:cubicBezTo>
                    <a:pt x="57899" y="143133"/>
                    <a:pt x="60790" y="141019"/>
                    <a:pt x="61389" y="137925"/>
                  </a:cubicBezTo>
                  <a:cubicBezTo>
                    <a:pt x="61988" y="132106"/>
                    <a:pt x="61988" y="70506"/>
                    <a:pt x="61988" y="66655"/>
                  </a:cubicBezTo>
                  <a:close/>
                </a:path>
              </a:pathLst>
            </a:custGeom>
            <a:solidFill>
              <a:schemeClr val="bg1"/>
            </a:solidFill>
            <a:ln w="2063"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BB1F0E73-8D4C-7C6D-49B1-F8E16A33B7C4}"/>
                </a:ext>
              </a:extLst>
            </p:cNvPr>
            <p:cNvSpPr/>
            <p:nvPr/>
          </p:nvSpPr>
          <p:spPr>
            <a:xfrm>
              <a:off x="13781386" y="4629122"/>
              <a:ext cx="34417" cy="39953"/>
            </a:xfrm>
            <a:custGeom>
              <a:avLst/>
              <a:gdLst>
                <a:gd name="connsiteX0" fmla="*/ 39132 w 123305"/>
                <a:gd name="connsiteY0" fmla="*/ 66729 h 143136"/>
                <a:gd name="connsiteX1" fmla="*/ 64676 w 123305"/>
                <a:gd name="connsiteY1" fmla="*/ 65525 h 143136"/>
                <a:gd name="connsiteX2" fmla="*/ 73906 w 123305"/>
                <a:gd name="connsiteY2" fmla="*/ 56658 h 143136"/>
                <a:gd name="connsiteX3" fmla="*/ 75496 w 123305"/>
                <a:gd name="connsiteY3" fmla="*/ 46826 h 143136"/>
                <a:gd name="connsiteX4" fmla="*/ 76673 w 123305"/>
                <a:gd name="connsiteY4" fmla="*/ 45421 h 143136"/>
                <a:gd name="connsiteX5" fmla="*/ 76921 w 123305"/>
                <a:gd name="connsiteY5" fmla="*/ 45421 h 143136"/>
                <a:gd name="connsiteX6" fmla="*/ 81939 w 123305"/>
                <a:gd name="connsiteY6" fmla="*/ 45621 h 143136"/>
                <a:gd name="connsiteX7" fmla="*/ 83219 w 123305"/>
                <a:gd name="connsiteY7" fmla="*/ 46752 h 143136"/>
                <a:gd name="connsiteX8" fmla="*/ 83136 w 123305"/>
                <a:gd name="connsiteY8" fmla="*/ 47227 h 143136"/>
                <a:gd name="connsiteX9" fmla="*/ 82538 w 123305"/>
                <a:gd name="connsiteY9" fmla="*/ 70102 h 143136"/>
                <a:gd name="connsiteX10" fmla="*/ 83735 w 123305"/>
                <a:gd name="connsiteY10" fmla="*/ 91009 h 143136"/>
                <a:gd name="connsiteX11" fmla="*/ 82579 w 123305"/>
                <a:gd name="connsiteY11" fmla="*/ 92609 h 143136"/>
                <a:gd name="connsiteX12" fmla="*/ 82538 w 123305"/>
                <a:gd name="connsiteY12" fmla="*/ 92613 h 143136"/>
                <a:gd name="connsiteX13" fmla="*/ 78119 w 123305"/>
                <a:gd name="connsiteY13" fmla="*/ 93216 h 143136"/>
                <a:gd name="connsiteX14" fmla="*/ 76508 w 123305"/>
                <a:gd name="connsiteY14" fmla="*/ 91410 h 143136"/>
                <a:gd name="connsiteX15" fmla="*/ 74298 w 123305"/>
                <a:gd name="connsiteY15" fmla="*/ 81979 h 143136"/>
                <a:gd name="connsiteX16" fmla="*/ 65667 w 123305"/>
                <a:gd name="connsiteY16" fmla="*/ 73953 h 143136"/>
                <a:gd name="connsiteX17" fmla="*/ 39132 w 123305"/>
                <a:gd name="connsiteY17" fmla="*/ 72950 h 143136"/>
                <a:gd name="connsiteX18" fmla="*/ 39132 w 123305"/>
                <a:gd name="connsiteY18" fmla="*/ 85391 h 143136"/>
                <a:gd name="connsiteX19" fmla="*/ 39566 w 123305"/>
                <a:gd name="connsiteY19" fmla="*/ 119700 h 143136"/>
                <a:gd name="connsiteX20" fmla="*/ 51026 w 123305"/>
                <a:gd name="connsiteY20" fmla="*/ 135351 h 143136"/>
                <a:gd name="connsiteX21" fmla="*/ 65874 w 123305"/>
                <a:gd name="connsiteY21" fmla="*/ 136756 h 143136"/>
                <a:gd name="connsiteX22" fmla="*/ 83529 w 123305"/>
                <a:gd name="connsiteY22" fmla="*/ 136195 h 143136"/>
                <a:gd name="connsiteX23" fmla="*/ 100999 w 123305"/>
                <a:gd name="connsiteY23" fmla="*/ 129132 h 143136"/>
                <a:gd name="connsiteX24" fmla="*/ 117498 w 123305"/>
                <a:gd name="connsiteY24" fmla="*/ 108063 h 143136"/>
                <a:gd name="connsiteX25" fmla="*/ 119872 w 123305"/>
                <a:gd name="connsiteY25" fmla="*/ 106860 h 143136"/>
                <a:gd name="connsiteX26" fmla="*/ 123115 w 123305"/>
                <a:gd name="connsiteY26" fmla="*/ 108666 h 143136"/>
                <a:gd name="connsiteX27" fmla="*/ 123527 w 123305"/>
                <a:gd name="connsiteY27" fmla="*/ 111475 h 143136"/>
                <a:gd name="connsiteX28" fmla="*/ 112852 w 123305"/>
                <a:gd name="connsiteY28" fmla="*/ 140969 h 143136"/>
                <a:gd name="connsiteX29" fmla="*/ 108432 w 123305"/>
                <a:gd name="connsiteY29" fmla="*/ 143979 h 143136"/>
                <a:gd name="connsiteX30" fmla="*/ 90963 w 123305"/>
                <a:gd name="connsiteY30" fmla="*/ 143578 h 143136"/>
                <a:gd name="connsiteX31" fmla="*/ 28126 w 123305"/>
                <a:gd name="connsiteY31" fmla="*/ 143378 h 143136"/>
                <a:gd name="connsiteX32" fmla="*/ 11028 w 123305"/>
                <a:gd name="connsiteY32" fmla="*/ 143578 h 143136"/>
                <a:gd name="connsiteX33" fmla="*/ 2396 w 123305"/>
                <a:gd name="connsiteY33" fmla="*/ 143979 h 143136"/>
                <a:gd name="connsiteX34" fmla="*/ 600 w 123305"/>
                <a:gd name="connsiteY34" fmla="*/ 142614 h 143136"/>
                <a:gd name="connsiteX35" fmla="*/ 600 w 123305"/>
                <a:gd name="connsiteY35" fmla="*/ 137157 h 143136"/>
                <a:gd name="connsiteX36" fmla="*/ 2603 w 123305"/>
                <a:gd name="connsiteY36" fmla="*/ 136195 h 143136"/>
                <a:gd name="connsiteX37" fmla="*/ 10636 w 123305"/>
                <a:gd name="connsiteY37" fmla="*/ 136195 h 143136"/>
                <a:gd name="connsiteX38" fmla="*/ 20671 w 123305"/>
                <a:gd name="connsiteY38" fmla="*/ 127325 h 143136"/>
                <a:gd name="connsiteX39" fmla="*/ 20671 w 123305"/>
                <a:gd name="connsiteY39" fmla="*/ 60268 h 143136"/>
                <a:gd name="connsiteX40" fmla="*/ 20072 w 123305"/>
                <a:gd name="connsiteY40" fmla="*/ 16527 h 143136"/>
                <a:gd name="connsiteX41" fmla="*/ 9830 w 123305"/>
                <a:gd name="connsiteY41" fmla="*/ 8502 h 143136"/>
                <a:gd name="connsiteX42" fmla="*/ 2603 w 123305"/>
                <a:gd name="connsiteY42" fmla="*/ 8502 h 143136"/>
                <a:gd name="connsiteX43" fmla="*/ 992 w 123305"/>
                <a:gd name="connsiteY43" fmla="*/ 7096 h 143136"/>
                <a:gd name="connsiteX44" fmla="*/ 992 w 123305"/>
                <a:gd name="connsiteY44" fmla="*/ 1880 h 143136"/>
                <a:gd name="connsiteX45" fmla="*/ 2396 w 123305"/>
                <a:gd name="connsiteY45" fmla="*/ 877 h 143136"/>
                <a:gd name="connsiteX46" fmla="*/ 27135 w 123305"/>
                <a:gd name="connsiteY46" fmla="*/ 1480 h 143136"/>
                <a:gd name="connsiteX47" fmla="*/ 35931 w 123305"/>
                <a:gd name="connsiteY47" fmla="*/ 1480 h 143136"/>
                <a:gd name="connsiteX48" fmla="*/ 95588 w 123305"/>
                <a:gd name="connsiteY48" fmla="*/ 1277 h 143136"/>
                <a:gd name="connsiteX49" fmla="*/ 103601 w 123305"/>
                <a:gd name="connsiteY49" fmla="*/ 877 h 143136"/>
                <a:gd name="connsiteX50" fmla="*/ 105211 w 123305"/>
                <a:gd name="connsiteY50" fmla="*/ 1880 h 143136"/>
                <a:gd name="connsiteX51" fmla="*/ 115494 w 123305"/>
                <a:gd name="connsiteY51" fmla="*/ 34184 h 143136"/>
                <a:gd name="connsiteX52" fmla="*/ 114896 w 123305"/>
                <a:gd name="connsiteY52" fmla="*/ 35990 h 143136"/>
                <a:gd name="connsiteX53" fmla="*/ 111881 w 123305"/>
                <a:gd name="connsiteY53" fmla="*/ 37596 h 143136"/>
                <a:gd name="connsiteX54" fmla="*/ 110270 w 123305"/>
                <a:gd name="connsiteY54" fmla="*/ 36993 h 143136"/>
                <a:gd name="connsiteX55" fmla="*/ 90199 w 123305"/>
                <a:gd name="connsiteY55" fmla="*/ 14120 h 143136"/>
                <a:gd name="connsiteX56" fmla="*/ 74939 w 123305"/>
                <a:gd name="connsiteY56" fmla="*/ 8702 h 143136"/>
                <a:gd name="connsiteX57" fmla="*/ 39173 w 123305"/>
                <a:gd name="connsiteY57" fmla="*/ 7899 h 14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305" h="143136">
                  <a:moveTo>
                    <a:pt x="39132" y="66729"/>
                  </a:moveTo>
                  <a:cubicBezTo>
                    <a:pt x="40743" y="66729"/>
                    <a:pt x="62260" y="65928"/>
                    <a:pt x="64676" y="65525"/>
                  </a:cubicBezTo>
                  <a:cubicBezTo>
                    <a:pt x="70478" y="64483"/>
                    <a:pt x="72089" y="62918"/>
                    <a:pt x="73906" y="56658"/>
                  </a:cubicBezTo>
                  <a:cubicBezTo>
                    <a:pt x="74773" y="53446"/>
                    <a:pt x="75310" y="50148"/>
                    <a:pt x="75496" y="46826"/>
                  </a:cubicBezTo>
                  <a:cubicBezTo>
                    <a:pt x="75434" y="46118"/>
                    <a:pt x="75950" y="45489"/>
                    <a:pt x="76673" y="45421"/>
                  </a:cubicBezTo>
                  <a:cubicBezTo>
                    <a:pt x="76756" y="45413"/>
                    <a:pt x="76838" y="45413"/>
                    <a:pt x="76921" y="45421"/>
                  </a:cubicBezTo>
                  <a:lnTo>
                    <a:pt x="81939" y="45621"/>
                  </a:lnTo>
                  <a:cubicBezTo>
                    <a:pt x="82620" y="45582"/>
                    <a:pt x="83178" y="46092"/>
                    <a:pt x="83219" y="46752"/>
                  </a:cubicBezTo>
                  <a:cubicBezTo>
                    <a:pt x="83219" y="46913"/>
                    <a:pt x="83178" y="47074"/>
                    <a:pt x="83136" y="47227"/>
                  </a:cubicBezTo>
                  <a:cubicBezTo>
                    <a:pt x="82538" y="50637"/>
                    <a:pt x="82538" y="67092"/>
                    <a:pt x="82538" y="70102"/>
                  </a:cubicBezTo>
                  <a:cubicBezTo>
                    <a:pt x="82538" y="77163"/>
                    <a:pt x="83343" y="86755"/>
                    <a:pt x="83735" y="91009"/>
                  </a:cubicBezTo>
                  <a:cubicBezTo>
                    <a:pt x="83859" y="91775"/>
                    <a:pt x="83343" y="92493"/>
                    <a:pt x="82579" y="92609"/>
                  </a:cubicBezTo>
                  <a:cubicBezTo>
                    <a:pt x="82538" y="92609"/>
                    <a:pt x="82538" y="92613"/>
                    <a:pt x="82538" y="92613"/>
                  </a:cubicBezTo>
                  <a:lnTo>
                    <a:pt x="78119" y="93216"/>
                  </a:lnTo>
                  <a:cubicBezTo>
                    <a:pt x="77107" y="93416"/>
                    <a:pt x="76715" y="92813"/>
                    <a:pt x="76508" y="91410"/>
                  </a:cubicBezTo>
                  <a:cubicBezTo>
                    <a:pt x="76116" y="88801"/>
                    <a:pt x="74897" y="84185"/>
                    <a:pt x="74298" y="81979"/>
                  </a:cubicBezTo>
                  <a:cubicBezTo>
                    <a:pt x="73659" y="77617"/>
                    <a:pt x="70086" y="74281"/>
                    <a:pt x="65667" y="73953"/>
                  </a:cubicBezTo>
                  <a:cubicBezTo>
                    <a:pt x="56230" y="72950"/>
                    <a:pt x="42353" y="72950"/>
                    <a:pt x="39132" y="72950"/>
                  </a:cubicBezTo>
                  <a:lnTo>
                    <a:pt x="39132" y="85391"/>
                  </a:lnTo>
                  <a:cubicBezTo>
                    <a:pt x="39132" y="96225"/>
                    <a:pt x="39566" y="115688"/>
                    <a:pt x="39566" y="119700"/>
                  </a:cubicBezTo>
                  <a:cubicBezTo>
                    <a:pt x="39566" y="130135"/>
                    <a:pt x="44790" y="134189"/>
                    <a:pt x="51026" y="135351"/>
                  </a:cubicBezTo>
                  <a:cubicBezTo>
                    <a:pt x="55920" y="136282"/>
                    <a:pt x="60897" y="136756"/>
                    <a:pt x="65874" y="136756"/>
                  </a:cubicBezTo>
                  <a:cubicBezTo>
                    <a:pt x="69281" y="136756"/>
                    <a:pt x="79317" y="136556"/>
                    <a:pt x="83529" y="136195"/>
                  </a:cubicBezTo>
                  <a:cubicBezTo>
                    <a:pt x="89848" y="135291"/>
                    <a:pt x="95816" y="132868"/>
                    <a:pt x="100999" y="129132"/>
                  </a:cubicBezTo>
                  <a:cubicBezTo>
                    <a:pt x="107028" y="122518"/>
                    <a:pt x="112521" y="115475"/>
                    <a:pt x="117498" y="108063"/>
                  </a:cubicBezTo>
                  <a:cubicBezTo>
                    <a:pt x="118055" y="107060"/>
                    <a:pt x="118695" y="106257"/>
                    <a:pt x="119872" y="106860"/>
                  </a:cubicBezTo>
                  <a:lnTo>
                    <a:pt x="123115" y="108666"/>
                  </a:lnTo>
                  <a:cubicBezTo>
                    <a:pt x="124085" y="109266"/>
                    <a:pt x="124085" y="109869"/>
                    <a:pt x="123527" y="111475"/>
                  </a:cubicBezTo>
                  <a:lnTo>
                    <a:pt x="112852" y="140969"/>
                  </a:lnTo>
                  <a:cubicBezTo>
                    <a:pt x="112356" y="142949"/>
                    <a:pt x="110435" y="144245"/>
                    <a:pt x="108432" y="143979"/>
                  </a:cubicBezTo>
                  <a:cubicBezTo>
                    <a:pt x="107462" y="143979"/>
                    <a:pt x="103002" y="143778"/>
                    <a:pt x="90963" y="143578"/>
                  </a:cubicBezTo>
                  <a:cubicBezTo>
                    <a:pt x="78924" y="143378"/>
                    <a:pt x="59451" y="143378"/>
                    <a:pt x="28126" y="143378"/>
                  </a:cubicBezTo>
                  <a:cubicBezTo>
                    <a:pt x="20671" y="143378"/>
                    <a:pt x="15054" y="143578"/>
                    <a:pt x="11028" y="143578"/>
                  </a:cubicBezTo>
                  <a:cubicBezTo>
                    <a:pt x="7022" y="143578"/>
                    <a:pt x="4213" y="143979"/>
                    <a:pt x="2396" y="143979"/>
                  </a:cubicBezTo>
                  <a:cubicBezTo>
                    <a:pt x="1198" y="143979"/>
                    <a:pt x="600" y="143578"/>
                    <a:pt x="600" y="142614"/>
                  </a:cubicBezTo>
                  <a:lnTo>
                    <a:pt x="600" y="137157"/>
                  </a:lnTo>
                  <a:cubicBezTo>
                    <a:pt x="600" y="136354"/>
                    <a:pt x="1198" y="136195"/>
                    <a:pt x="2603" y="136195"/>
                  </a:cubicBezTo>
                  <a:lnTo>
                    <a:pt x="10636" y="136195"/>
                  </a:lnTo>
                  <a:cubicBezTo>
                    <a:pt x="19866" y="136195"/>
                    <a:pt x="20671" y="134750"/>
                    <a:pt x="20671" y="127325"/>
                  </a:cubicBezTo>
                  <a:lnTo>
                    <a:pt x="20671" y="60268"/>
                  </a:lnTo>
                  <a:cubicBezTo>
                    <a:pt x="20671" y="43615"/>
                    <a:pt x="20258" y="18533"/>
                    <a:pt x="20072" y="16527"/>
                  </a:cubicBezTo>
                  <a:cubicBezTo>
                    <a:pt x="19267" y="10108"/>
                    <a:pt x="17285" y="8502"/>
                    <a:pt x="9830" y="8502"/>
                  </a:cubicBezTo>
                  <a:lnTo>
                    <a:pt x="2603" y="8502"/>
                  </a:lnTo>
                  <a:cubicBezTo>
                    <a:pt x="1591" y="8502"/>
                    <a:pt x="992" y="8502"/>
                    <a:pt x="992" y="7096"/>
                  </a:cubicBezTo>
                  <a:lnTo>
                    <a:pt x="992" y="1880"/>
                  </a:lnTo>
                  <a:cubicBezTo>
                    <a:pt x="992" y="1277"/>
                    <a:pt x="1405" y="877"/>
                    <a:pt x="2396" y="877"/>
                  </a:cubicBezTo>
                  <a:cubicBezTo>
                    <a:pt x="6815" y="877"/>
                    <a:pt x="13877" y="1480"/>
                    <a:pt x="27135" y="1480"/>
                  </a:cubicBezTo>
                  <a:lnTo>
                    <a:pt x="35931" y="1480"/>
                  </a:lnTo>
                  <a:cubicBezTo>
                    <a:pt x="56003" y="1480"/>
                    <a:pt x="75703" y="1277"/>
                    <a:pt x="95588" y="1277"/>
                  </a:cubicBezTo>
                  <a:cubicBezTo>
                    <a:pt x="98789" y="1277"/>
                    <a:pt x="102609" y="877"/>
                    <a:pt x="103601" y="877"/>
                  </a:cubicBezTo>
                  <a:cubicBezTo>
                    <a:pt x="104612" y="877"/>
                    <a:pt x="105046" y="1277"/>
                    <a:pt x="105211" y="1880"/>
                  </a:cubicBezTo>
                  <a:cubicBezTo>
                    <a:pt x="106017" y="4689"/>
                    <a:pt x="114896" y="32177"/>
                    <a:pt x="115494" y="34184"/>
                  </a:cubicBezTo>
                  <a:cubicBezTo>
                    <a:pt x="115701" y="34987"/>
                    <a:pt x="115701" y="35589"/>
                    <a:pt x="114896" y="35990"/>
                  </a:cubicBezTo>
                  <a:lnTo>
                    <a:pt x="111881" y="37596"/>
                  </a:lnTo>
                  <a:cubicBezTo>
                    <a:pt x="111282" y="37856"/>
                    <a:pt x="110559" y="37592"/>
                    <a:pt x="110270" y="36993"/>
                  </a:cubicBezTo>
                  <a:cubicBezTo>
                    <a:pt x="109878" y="36192"/>
                    <a:pt x="94969" y="17130"/>
                    <a:pt x="90199" y="14120"/>
                  </a:cubicBezTo>
                  <a:cubicBezTo>
                    <a:pt x="85656" y="10997"/>
                    <a:pt x="80411" y="9127"/>
                    <a:pt x="74939" y="8702"/>
                  </a:cubicBezTo>
                  <a:lnTo>
                    <a:pt x="39173" y="7899"/>
                  </a:lnTo>
                  <a:close/>
                </a:path>
              </a:pathLst>
            </a:custGeom>
            <a:solidFill>
              <a:schemeClr val="bg1"/>
            </a:solidFill>
            <a:ln w="2063"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70A248E0-6E2B-8C28-2A17-1AB6E7407FD6}"/>
                </a:ext>
              </a:extLst>
            </p:cNvPr>
            <p:cNvSpPr/>
            <p:nvPr/>
          </p:nvSpPr>
          <p:spPr>
            <a:xfrm>
              <a:off x="13834407" y="4628438"/>
              <a:ext cx="40683" cy="41413"/>
            </a:xfrm>
            <a:custGeom>
              <a:avLst/>
              <a:gdLst>
                <a:gd name="connsiteX0" fmla="*/ 30108 w 145752"/>
                <a:gd name="connsiteY0" fmla="*/ 135998 h 148366"/>
                <a:gd name="connsiteX1" fmla="*/ 600 w 145752"/>
                <a:gd name="connsiteY1" fmla="*/ 76405 h 148366"/>
                <a:gd name="connsiteX2" fmla="*/ 19391 w 145752"/>
                <a:gd name="connsiteY2" fmla="*/ 26403 h 148366"/>
                <a:gd name="connsiteX3" fmla="*/ 73844 w 145752"/>
                <a:gd name="connsiteY3" fmla="*/ 922 h 148366"/>
                <a:gd name="connsiteX4" fmla="*/ 118799 w 145752"/>
                <a:gd name="connsiteY4" fmla="*/ 16772 h 148366"/>
                <a:gd name="connsiteX5" fmla="*/ 146346 w 145752"/>
                <a:gd name="connsiteY5" fmla="*/ 76966 h 148366"/>
                <a:gd name="connsiteX6" fmla="*/ 131250 w 145752"/>
                <a:gd name="connsiteY6" fmla="*/ 120909 h 148366"/>
                <a:gd name="connsiteX7" fmla="*/ 73431 w 145752"/>
                <a:gd name="connsiteY7" fmla="*/ 149200 h 148366"/>
                <a:gd name="connsiteX8" fmla="*/ 30108 w 145752"/>
                <a:gd name="connsiteY8" fmla="*/ 135998 h 148366"/>
                <a:gd name="connsiteX9" fmla="*/ 126460 w 145752"/>
                <a:gd name="connsiteY9" fmla="*/ 78411 h 148366"/>
                <a:gd name="connsiteX10" fmla="*/ 72874 w 145752"/>
                <a:gd name="connsiteY10" fmla="*/ 8544 h 148366"/>
                <a:gd name="connsiteX11" fmla="*/ 41156 w 145752"/>
                <a:gd name="connsiteY11" fmla="*/ 20384 h 148366"/>
                <a:gd name="connsiteX12" fmla="*/ 21084 w 145752"/>
                <a:gd name="connsiteY12" fmla="*/ 69944 h 148366"/>
                <a:gd name="connsiteX13" fmla="*/ 74918 w 145752"/>
                <a:gd name="connsiteY13" fmla="*/ 141414 h 148366"/>
                <a:gd name="connsiteX14" fmla="*/ 126501 w 145752"/>
                <a:gd name="connsiteY14" fmla="*/ 78411 h 14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752" h="148366">
                  <a:moveTo>
                    <a:pt x="30108" y="135998"/>
                  </a:moveTo>
                  <a:cubicBezTo>
                    <a:pt x="15860" y="127370"/>
                    <a:pt x="600" y="105699"/>
                    <a:pt x="600" y="76405"/>
                  </a:cubicBezTo>
                  <a:cubicBezTo>
                    <a:pt x="806" y="58048"/>
                    <a:pt x="7435" y="40344"/>
                    <a:pt x="19391" y="26403"/>
                  </a:cubicBezTo>
                  <a:cubicBezTo>
                    <a:pt x="32359" y="9628"/>
                    <a:pt x="52637" y="141"/>
                    <a:pt x="73844" y="922"/>
                  </a:cubicBezTo>
                  <a:cubicBezTo>
                    <a:pt x="90261" y="571"/>
                    <a:pt x="106223" y="6206"/>
                    <a:pt x="118799" y="16772"/>
                  </a:cubicBezTo>
                  <a:cubicBezTo>
                    <a:pt x="136537" y="31687"/>
                    <a:pt x="146655" y="53788"/>
                    <a:pt x="146346" y="76966"/>
                  </a:cubicBezTo>
                  <a:cubicBezTo>
                    <a:pt x="146222" y="92866"/>
                    <a:pt x="140914" y="108295"/>
                    <a:pt x="131250" y="120909"/>
                  </a:cubicBezTo>
                  <a:cubicBezTo>
                    <a:pt x="117911" y="139400"/>
                    <a:pt x="96229" y="150013"/>
                    <a:pt x="73431" y="149200"/>
                  </a:cubicBezTo>
                  <a:cubicBezTo>
                    <a:pt x="58089" y="148639"/>
                    <a:pt x="43159" y="144087"/>
                    <a:pt x="30108" y="135998"/>
                  </a:cubicBezTo>
                  <a:close/>
                  <a:moveTo>
                    <a:pt x="126460" y="78411"/>
                  </a:moveTo>
                  <a:cubicBezTo>
                    <a:pt x="126460" y="34268"/>
                    <a:pt x="95155" y="8544"/>
                    <a:pt x="72874" y="8544"/>
                  </a:cubicBezTo>
                  <a:cubicBezTo>
                    <a:pt x="61021" y="7397"/>
                    <a:pt x="49354" y="11764"/>
                    <a:pt x="41156" y="20384"/>
                  </a:cubicBezTo>
                  <a:cubicBezTo>
                    <a:pt x="28311" y="33683"/>
                    <a:pt x="21084" y="51447"/>
                    <a:pt x="21084" y="69944"/>
                  </a:cubicBezTo>
                  <a:cubicBezTo>
                    <a:pt x="21084" y="122755"/>
                    <a:pt x="57861" y="141414"/>
                    <a:pt x="74918" y="141414"/>
                  </a:cubicBezTo>
                  <a:cubicBezTo>
                    <a:pt x="119088" y="141414"/>
                    <a:pt x="126501" y="96268"/>
                    <a:pt x="126501" y="78411"/>
                  </a:cubicBezTo>
                  <a:close/>
                </a:path>
              </a:pathLst>
            </a:custGeom>
            <a:solidFill>
              <a:schemeClr val="bg1"/>
            </a:solidFill>
            <a:ln w="2063"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54CB38E2-C0CA-C2A6-92D3-C77C24906E1A}"/>
                </a:ext>
              </a:extLst>
            </p:cNvPr>
            <p:cNvSpPr/>
            <p:nvPr/>
          </p:nvSpPr>
          <p:spPr>
            <a:xfrm>
              <a:off x="13879544" y="4629066"/>
              <a:ext cx="32289" cy="40111"/>
            </a:xfrm>
            <a:custGeom>
              <a:avLst/>
              <a:gdLst>
                <a:gd name="connsiteX0" fmla="*/ 22282 w 115679"/>
                <a:gd name="connsiteY0" fmla="*/ 54249 h 143704"/>
                <a:gd name="connsiteX1" fmla="*/ 21890 w 115679"/>
                <a:gd name="connsiteY1" fmla="*/ 14721 h 143704"/>
                <a:gd name="connsiteX2" fmla="*/ 13650 w 115679"/>
                <a:gd name="connsiteY2" fmla="*/ 8902 h 143704"/>
                <a:gd name="connsiteX3" fmla="*/ 2004 w 115679"/>
                <a:gd name="connsiteY3" fmla="*/ 8902 h 143704"/>
                <a:gd name="connsiteX4" fmla="*/ 600 w 115679"/>
                <a:gd name="connsiteY4" fmla="*/ 7699 h 143704"/>
                <a:gd name="connsiteX5" fmla="*/ 600 w 115679"/>
                <a:gd name="connsiteY5" fmla="*/ 2281 h 143704"/>
                <a:gd name="connsiteX6" fmla="*/ 2004 w 115679"/>
                <a:gd name="connsiteY6" fmla="*/ 1077 h 143704"/>
                <a:gd name="connsiteX7" fmla="*/ 10037 w 115679"/>
                <a:gd name="connsiteY7" fmla="*/ 1278 h 143704"/>
                <a:gd name="connsiteX8" fmla="*/ 31120 w 115679"/>
                <a:gd name="connsiteY8" fmla="*/ 1680 h 143704"/>
                <a:gd name="connsiteX9" fmla="*/ 108246 w 115679"/>
                <a:gd name="connsiteY9" fmla="*/ 877 h 143704"/>
                <a:gd name="connsiteX10" fmla="*/ 116279 w 115679"/>
                <a:gd name="connsiteY10" fmla="*/ 36593 h 143704"/>
                <a:gd name="connsiteX11" fmla="*/ 115867 w 115679"/>
                <a:gd name="connsiteY11" fmla="*/ 37996 h 143704"/>
                <a:gd name="connsiteX12" fmla="*/ 112253 w 115679"/>
                <a:gd name="connsiteY12" fmla="*/ 39402 h 143704"/>
                <a:gd name="connsiteX13" fmla="*/ 110642 w 115679"/>
                <a:gd name="connsiteY13" fmla="*/ 37996 h 143704"/>
                <a:gd name="connsiteX14" fmla="*/ 97798 w 115679"/>
                <a:gd name="connsiteY14" fmla="*/ 19537 h 143704"/>
                <a:gd name="connsiteX15" fmla="*/ 83756 w 115679"/>
                <a:gd name="connsiteY15" fmla="*/ 10106 h 143704"/>
                <a:gd name="connsiteX16" fmla="*/ 40763 w 115679"/>
                <a:gd name="connsiteY16" fmla="*/ 8302 h 143704"/>
                <a:gd name="connsiteX17" fmla="*/ 40557 w 115679"/>
                <a:gd name="connsiteY17" fmla="*/ 63519 h 143704"/>
                <a:gd name="connsiteX18" fmla="*/ 40557 w 115679"/>
                <a:gd name="connsiteY18" fmla="*/ 73551 h 143704"/>
                <a:gd name="connsiteX19" fmla="*/ 66885 w 115679"/>
                <a:gd name="connsiteY19" fmla="*/ 72548 h 143704"/>
                <a:gd name="connsiteX20" fmla="*/ 75682 w 115679"/>
                <a:gd name="connsiteY20" fmla="*/ 63719 h 143704"/>
                <a:gd name="connsiteX21" fmla="*/ 77726 w 115679"/>
                <a:gd name="connsiteY21" fmla="*/ 53849 h 143704"/>
                <a:gd name="connsiteX22" fmla="*/ 79089 w 115679"/>
                <a:gd name="connsiteY22" fmla="*/ 52443 h 143704"/>
                <a:gd name="connsiteX23" fmla="*/ 83116 w 115679"/>
                <a:gd name="connsiteY23" fmla="*/ 52643 h 143704"/>
                <a:gd name="connsiteX24" fmla="*/ 84355 w 115679"/>
                <a:gd name="connsiteY24" fmla="*/ 53876 h 143704"/>
                <a:gd name="connsiteX25" fmla="*/ 84355 w 115679"/>
                <a:gd name="connsiteY25" fmla="*/ 54049 h 143704"/>
                <a:gd name="connsiteX26" fmla="*/ 83921 w 115679"/>
                <a:gd name="connsiteY26" fmla="*/ 76963 h 143704"/>
                <a:gd name="connsiteX27" fmla="*/ 84953 w 115679"/>
                <a:gd name="connsiteY27" fmla="*/ 97829 h 143704"/>
                <a:gd name="connsiteX28" fmla="*/ 83549 w 115679"/>
                <a:gd name="connsiteY28" fmla="*/ 99435 h 143704"/>
                <a:gd name="connsiteX29" fmla="*/ 79544 w 115679"/>
                <a:gd name="connsiteY29" fmla="*/ 100238 h 143704"/>
                <a:gd name="connsiteX30" fmla="*/ 78098 w 115679"/>
                <a:gd name="connsiteY30" fmla="*/ 98832 h 143704"/>
                <a:gd name="connsiteX31" fmla="*/ 75930 w 115679"/>
                <a:gd name="connsiteY31" fmla="*/ 89001 h 143704"/>
                <a:gd name="connsiteX32" fmla="*/ 67897 w 115679"/>
                <a:gd name="connsiteY32" fmla="*/ 81176 h 143704"/>
                <a:gd name="connsiteX33" fmla="*/ 40557 w 115679"/>
                <a:gd name="connsiteY33" fmla="*/ 79972 h 143704"/>
                <a:gd name="connsiteX34" fmla="*/ 40557 w 115679"/>
                <a:gd name="connsiteY34" fmla="*/ 87556 h 143704"/>
                <a:gd name="connsiteX35" fmla="*/ 40763 w 115679"/>
                <a:gd name="connsiteY35" fmla="*/ 130335 h 143704"/>
                <a:gd name="connsiteX36" fmla="*/ 48776 w 115679"/>
                <a:gd name="connsiteY36" fmla="*/ 136796 h 143704"/>
                <a:gd name="connsiteX37" fmla="*/ 58625 w 115679"/>
                <a:gd name="connsiteY37" fmla="*/ 136796 h 143704"/>
                <a:gd name="connsiteX38" fmla="*/ 60380 w 115679"/>
                <a:gd name="connsiteY38" fmla="*/ 137960 h 143704"/>
                <a:gd name="connsiteX39" fmla="*/ 60380 w 115679"/>
                <a:gd name="connsiteY39" fmla="*/ 142976 h 143704"/>
                <a:gd name="connsiteX40" fmla="*/ 58770 w 115679"/>
                <a:gd name="connsiteY40" fmla="*/ 144582 h 143704"/>
                <a:gd name="connsiteX41" fmla="*/ 31471 w 115679"/>
                <a:gd name="connsiteY41" fmla="*/ 143979 h 143704"/>
                <a:gd name="connsiteX42" fmla="*/ 5184 w 115679"/>
                <a:gd name="connsiteY42" fmla="*/ 144582 h 143704"/>
                <a:gd name="connsiteX43" fmla="*/ 3986 w 115679"/>
                <a:gd name="connsiteY43" fmla="*/ 143217 h 143704"/>
                <a:gd name="connsiteX44" fmla="*/ 3986 w 115679"/>
                <a:gd name="connsiteY44" fmla="*/ 137760 h 143704"/>
                <a:gd name="connsiteX45" fmla="*/ 5391 w 115679"/>
                <a:gd name="connsiteY45" fmla="*/ 136796 h 143704"/>
                <a:gd name="connsiteX46" fmla="*/ 14249 w 115679"/>
                <a:gd name="connsiteY46" fmla="*/ 136796 h 143704"/>
                <a:gd name="connsiteX47" fmla="*/ 21291 w 115679"/>
                <a:gd name="connsiteY47" fmla="*/ 132341 h 143704"/>
                <a:gd name="connsiteX48" fmla="*/ 22096 w 115679"/>
                <a:gd name="connsiteY48" fmla="*/ 68535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679" h="143704">
                  <a:moveTo>
                    <a:pt x="22282" y="54249"/>
                  </a:moveTo>
                  <a:cubicBezTo>
                    <a:pt x="22282" y="45421"/>
                    <a:pt x="21890" y="17130"/>
                    <a:pt x="21890" y="14721"/>
                  </a:cubicBezTo>
                  <a:cubicBezTo>
                    <a:pt x="21890" y="10708"/>
                    <a:pt x="19081" y="8902"/>
                    <a:pt x="13650" y="8902"/>
                  </a:cubicBezTo>
                  <a:lnTo>
                    <a:pt x="2004" y="8902"/>
                  </a:lnTo>
                  <a:cubicBezTo>
                    <a:pt x="1219" y="8902"/>
                    <a:pt x="600" y="8502"/>
                    <a:pt x="600" y="7699"/>
                  </a:cubicBezTo>
                  <a:lnTo>
                    <a:pt x="600" y="2281"/>
                  </a:lnTo>
                  <a:cubicBezTo>
                    <a:pt x="600" y="1478"/>
                    <a:pt x="1219" y="1077"/>
                    <a:pt x="2004" y="1077"/>
                  </a:cubicBezTo>
                  <a:cubicBezTo>
                    <a:pt x="2809" y="1077"/>
                    <a:pt x="5617" y="1278"/>
                    <a:pt x="10037" y="1278"/>
                  </a:cubicBezTo>
                  <a:cubicBezTo>
                    <a:pt x="14456" y="1278"/>
                    <a:pt x="21476" y="1680"/>
                    <a:pt x="31120" y="1680"/>
                  </a:cubicBezTo>
                  <a:cubicBezTo>
                    <a:pt x="34527" y="1680"/>
                    <a:pt x="105025" y="1680"/>
                    <a:pt x="108246" y="877"/>
                  </a:cubicBezTo>
                  <a:cubicBezTo>
                    <a:pt x="108845" y="4287"/>
                    <a:pt x="114855" y="31375"/>
                    <a:pt x="116279" y="36593"/>
                  </a:cubicBezTo>
                  <a:cubicBezTo>
                    <a:pt x="116279" y="37396"/>
                    <a:pt x="116279" y="37796"/>
                    <a:pt x="115867" y="37996"/>
                  </a:cubicBezTo>
                  <a:lnTo>
                    <a:pt x="112253" y="39402"/>
                  </a:lnTo>
                  <a:cubicBezTo>
                    <a:pt x="111654" y="39602"/>
                    <a:pt x="111241" y="39200"/>
                    <a:pt x="110642" y="37996"/>
                  </a:cubicBezTo>
                  <a:cubicBezTo>
                    <a:pt x="108845" y="34787"/>
                    <a:pt x="103621" y="27362"/>
                    <a:pt x="97798" y="19537"/>
                  </a:cubicBezTo>
                  <a:cubicBezTo>
                    <a:pt x="94391" y="14831"/>
                    <a:pt x="89414" y="11487"/>
                    <a:pt x="83756" y="10106"/>
                  </a:cubicBezTo>
                  <a:cubicBezTo>
                    <a:pt x="78738" y="8902"/>
                    <a:pt x="46772" y="8302"/>
                    <a:pt x="40763" y="8302"/>
                  </a:cubicBezTo>
                  <a:cubicBezTo>
                    <a:pt x="40763" y="10909"/>
                    <a:pt x="40557" y="51240"/>
                    <a:pt x="40557" y="63519"/>
                  </a:cubicBezTo>
                  <a:lnTo>
                    <a:pt x="40557" y="73551"/>
                  </a:lnTo>
                  <a:cubicBezTo>
                    <a:pt x="43365" y="73551"/>
                    <a:pt x="64634" y="72909"/>
                    <a:pt x="66885" y="72548"/>
                  </a:cubicBezTo>
                  <a:cubicBezTo>
                    <a:pt x="71304" y="71745"/>
                    <a:pt x="73906" y="69899"/>
                    <a:pt x="75682" y="63719"/>
                  </a:cubicBezTo>
                  <a:cubicBezTo>
                    <a:pt x="76570" y="60468"/>
                    <a:pt x="77251" y="57174"/>
                    <a:pt x="77726" y="53849"/>
                  </a:cubicBezTo>
                  <a:cubicBezTo>
                    <a:pt x="77726" y="53046"/>
                    <a:pt x="78284" y="52443"/>
                    <a:pt x="79089" y="52443"/>
                  </a:cubicBezTo>
                  <a:lnTo>
                    <a:pt x="83116" y="52643"/>
                  </a:lnTo>
                  <a:cubicBezTo>
                    <a:pt x="83797" y="52639"/>
                    <a:pt x="84355" y="53190"/>
                    <a:pt x="84355" y="53876"/>
                  </a:cubicBezTo>
                  <a:cubicBezTo>
                    <a:pt x="84355" y="53935"/>
                    <a:pt x="84355" y="53993"/>
                    <a:pt x="84355" y="54049"/>
                  </a:cubicBezTo>
                  <a:cubicBezTo>
                    <a:pt x="83921" y="57500"/>
                    <a:pt x="83921" y="74114"/>
                    <a:pt x="83921" y="76963"/>
                  </a:cubicBezTo>
                  <a:cubicBezTo>
                    <a:pt x="83921" y="84185"/>
                    <a:pt x="84561" y="93816"/>
                    <a:pt x="84953" y="97829"/>
                  </a:cubicBezTo>
                  <a:cubicBezTo>
                    <a:pt x="84953" y="98832"/>
                    <a:pt x="84561" y="99235"/>
                    <a:pt x="83549" y="99435"/>
                  </a:cubicBezTo>
                  <a:lnTo>
                    <a:pt x="79544" y="100238"/>
                  </a:lnTo>
                  <a:cubicBezTo>
                    <a:pt x="78532" y="100238"/>
                    <a:pt x="78325" y="99835"/>
                    <a:pt x="78098" y="98832"/>
                  </a:cubicBezTo>
                  <a:cubicBezTo>
                    <a:pt x="77850" y="97829"/>
                    <a:pt x="76529" y="91209"/>
                    <a:pt x="75930" y="89001"/>
                  </a:cubicBezTo>
                  <a:cubicBezTo>
                    <a:pt x="75290" y="84895"/>
                    <a:pt x="72027" y="81702"/>
                    <a:pt x="67897" y="81176"/>
                  </a:cubicBezTo>
                  <a:cubicBezTo>
                    <a:pt x="58811" y="80296"/>
                    <a:pt x="49663" y="79896"/>
                    <a:pt x="40557" y="79972"/>
                  </a:cubicBezTo>
                  <a:lnTo>
                    <a:pt x="40557" y="87556"/>
                  </a:lnTo>
                  <a:cubicBezTo>
                    <a:pt x="40557" y="93616"/>
                    <a:pt x="40763" y="127325"/>
                    <a:pt x="40763" y="130335"/>
                  </a:cubicBezTo>
                  <a:cubicBezTo>
                    <a:pt x="40763" y="135753"/>
                    <a:pt x="41754" y="136796"/>
                    <a:pt x="48776" y="136796"/>
                  </a:cubicBezTo>
                  <a:lnTo>
                    <a:pt x="58625" y="136796"/>
                  </a:lnTo>
                  <a:cubicBezTo>
                    <a:pt x="59823" y="136796"/>
                    <a:pt x="60380" y="137157"/>
                    <a:pt x="60380" y="137960"/>
                  </a:cubicBezTo>
                  <a:lnTo>
                    <a:pt x="60380" y="142976"/>
                  </a:lnTo>
                  <a:cubicBezTo>
                    <a:pt x="60380" y="144179"/>
                    <a:pt x="59988" y="144582"/>
                    <a:pt x="58770" y="144582"/>
                  </a:cubicBezTo>
                  <a:cubicBezTo>
                    <a:pt x="56808" y="144582"/>
                    <a:pt x="48776" y="143979"/>
                    <a:pt x="31471" y="143979"/>
                  </a:cubicBezTo>
                  <a:cubicBezTo>
                    <a:pt x="15818" y="143979"/>
                    <a:pt x="8199" y="144582"/>
                    <a:pt x="5184" y="144582"/>
                  </a:cubicBezTo>
                  <a:cubicBezTo>
                    <a:pt x="4379" y="144582"/>
                    <a:pt x="3986" y="144179"/>
                    <a:pt x="3986" y="143217"/>
                  </a:cubicBezTo>
                  <a:lnTo>
                    <a:pt x="3986" y="137760"/>
                  </a:lnTo>
                  <a:cubicBezTo>
                    <a:pt x="3986" y="136957"/>
                    <a:pt x="4585" y="136796"/>
                    <a:pt x="5391" y="136796"/>
                  </a:cubicBezTo>
                  <a:lnTo>
                    <a:pt x="14249" y="136796"/>
                  </a:lnTo>
                  <a:cubicBezTo>
                    <a:pt x="19473" y="136796"/>
                    <a:pt x="21084" y="135953"/>
                    <a:pt x="21291" y="132341"/>
                  </a:cubicBezTo>
                  <a:cubicBezTo>
                    <a:pt x="21476" y="128729"/>
                    <a:pt x="22096" y="103047"/>
                    <a:pt x="22096" y="68535"/>
                  </a:cubicBezTo>
                  <a:close/>
                </a:path>
              </a:pathLst>
            </a:custGeom>
            <a:solidFill>
              <a:schemeClr val="bg1"/>
            </a:solidFill>
            <a:ln w="2063"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3BAA29AC-18EB-C874-1F2F-8C1ED1CB8D91}"/>
                </a:ext>
              </a:extLst>
            </p:cNvPr>
            <p:cNvSpPr/>
            <p:nvPr/>
          </p:nvSpPr>
          <p:spPr>
            <a:xfrm>
              <a:off x="13922590" y="4627273"/>
              <a:ext cx="39163" cy="41838"/>
            </a:xfrm>
            <a:custGeom>
              <a:avLst/>
              <a:gdLst>
                <a:gd name="connsiteX0" fmla="*/ 61613 w 140308"/>
                <a:gd name="connsiteY0" fmla="*/ 15329 h 149889"/>
                <a:gd name="connsiteX1" fmla="*/ 56760 w 140308"/>
                <a:gd name="connsiteY1" fmla="*/ 15329 h 149889"/>
                <a:gd name="connsiteX2" fmla="*/ 25043 w 140308"/>
                <a:gd name="connsiteY2" fmla="*/ 17738 h 149889"/>
                <a:gd name="connsiteX3" fmla="*/ 7180 w 140308"/>
                <a:gd name="connsiteY3" fmla="*/ 41013 h 149889"/>
                <a:gd name="connsiteX4" fmla="*/ 5198 w 140308"/>
                <a:gd name="connsiteY4" fmla="*/ 42047 h 149889"/>
                <a:gd name="connsiteX5" fmla="*/ 5136 w 140308"/>
                <a:gd name="connsiteY5" fmla="*/ 42016 h 149889"/>
                <a:gd name="connsiteX6" fmla="*/ 1564 w 140308"/>
                <a:gd name="connsiteY6" fmla="*/ 41013 h 149889"/>
                <a:gd name="connsiteX7" fmla="*/ 758 w 140308"/>
                <a:gd name="connsiteY7" fmla="*/ 39407 h 149889"/>
                <a:gd name="connsiteX8" fmla="*/ 10196 w 140308"/>
                <a:gd name="connsiteY8" fmla="*/ 4094 h 149889"/>
                <a:gd name="connsiteX9" fmla="*/ 12157 w 140308"/>
                <a:gd name="connsiteY9" fmla="*/ 882 h 149889"/>
                <a:gd name="connsiteX10" fmla="*/ 14552 w 140308"/>
                <a:gd name="connsiteY10" fmla="*/ 1685 h 149889"/>
                <a:gd name="connsiteX11" fmla="*/ 17175 w 140308"/>
                <a:gd name="connsiteY11" fmla="*/ 3491 h 149889"/>
                <a:gd name="connsiteX12" fmla="*/ 28656 w 140308"/>
                <a:gd name="connsiteY12" fmla="*/ 6901 h 149889"/>
                <a:gd name="connsiteX13" fmla="*/ 66590 w 140308"/>
                <a:gd name="connsiteY13" fmla="*/ 8106 h 149889"/>
                <a:gd name="connsiteX14" fmla="*/ 76233 w 140308"/>
                <a:gd name="connsiteY14" fmla="*/ 8106 h 149889"/>
                <a:gd name="connsiteX15" fmla="*/ 116376 w 140308"/>
                <a:gd name="connsiteY15" fmla="*/ 6901 h 149889"/>
                <a:gd name="connsiteX16" fmla="*/ 126846 w 140308"/>
                <a:gd name="connsiteY16" fmla="*/ 4094 h 149889"/>
                <a:gd name="connsiteX17" fmla="*/ 130872 w 140308"/>
                <a:gd name="connsiteY17" fmla="*/ 1685 h 149889"/>
                <a:gd name="connsiteX18" fmla="*/ 133268 w 140308"/>
                <a:gd name="connsiteY18" fmla="*/ 882 h 149889"/>
                <a:gd name="connsiteX19" fmla="*/ 135085 w 140308"/>
                <a:gd name="connsiteY19" fmla="*/ 4094 h 149889"/>
                <a:gd name="connsiteX20" fmla="*/ 140908 w 140308"/>
                <a:gd name="connsiteY20" fmla="*/ 40210 h 149889"/>
                <a:gd name="connsiteX21" fmla="*/ 139690 w 140308"/>
                <a:gd name="connsiteY21" fmla="*/ 41816 h 149889"/>
                <a:gd name="connsiteX22" fmla="*/ 136489 w 140308"/>
                <a:gd name="connsiteY22" fmla="*/ 42617 h 149889"/>
                <a:gd name="connsiteX23" fmla="*/ 134878 w 140308"/>
                <a:gd name="connsiteY23" fmla="*/ 41213 h 149889"/>
                <a:gd name="connsiteX24" fmla="*/ 120630 w 140308"/>
                <a:gd name="connsiteY24" fmla="*/ 18741 h 149889"/>
                <a:gd name="connsiteX25" fmla="*/ 85897 w 140308"/>
                <a:gd name="connsiteY25" fmla="*/ 15329 h 149889"/>
                <a:gd name="connsiteX26" fmla="*/ 80239 w 140308"/>
                <a:gd name="connsiteY26" fmla="*/ 15329 h 149889"/>
                <a:gd name="connsiteX27" fmla="*/ 80239 w 140308"/>
                <a:gd name="connsiteY27" fmla="*/ 72555 h 149889"/>
                <a:gd name="connsiteX28" fmla="*/ 80239 w 140308"/>
                <a:gd name="connsiteY28" fmla="*/ 134955 h 149889"/>
                <a:gd name="connsiteX29" fmla="*/ 87074 w 140308"/>
                <a:gd name="connsiteY29" fmla="*/ 142981 h 149889"/>
                <a:gd name="connsiteX30" fmla="*/ 99712 w 140308"/>
                <a:gd name="connsiteY30" fmla="*/ 142981 h 149889"/>
                <a:gd name="connsiteX31" fmla="*/ 101715 w 140308"/>
                <a:gd name="connsiteY31" fmla="*/ 144948 h 149889"/>
                <a:gd name="connsiteX32" fmla="*/ 101715 w 140308"/>
                <a:gd name="connsiteY32" fmla="*/ 149161 h 149889"/>
                <a:gd name="connsiteX33" fmla="*/ 99712 w 140308"/>
                <a:gd name="connsiteY33" fmla="*/ 150767 h 149889"/>
                <a:gd name="connsiteX34" fmla="*/ 71608 w 140308"/>
                <a:gd name="connsiteY34" fmla="*/ 150164 h 149889"/>
                <a:gd name="connsiteX35" fmla="*/ 41108 w 140308"/>
                <a:gd name="connsiteY35" fmla="*/ 150767 h 149889"/>
                <a:gd name="connsiteX36" fmla="*/ 39291 w 140308"/>
                <a:gd name="connsiteY36" fmla="*/ 148760 h 149889"/>
                <a:gd name="connsiteX37" fmla="*/ 39291 w 140308"/>
                <a:gd name="connsiteY37" fmla="*/ 144748 h 149889"/>
                <a:gd name="connsiteX38" fmla="*/ 40695 w 140308"/>
                <a:gd name="connsiteY38" fmla="*/ 142780 h 149889"/>
                <a:gd name="connsiteX39" fmla="*/ 54344 w 140308"/>
                <a:gd name="connsiteY39" fmla="*/ 142780 h 149889"/>
                <a:gd name="connsiteX40" fmla="*/ 60973 w 140308"/>
                <a:gd name="connsiteY40" fmla="*/ 137926 h 149889"/>
                <a:gd name="connsiteX41" fmla="*/ 61572 w 140308"/>
                <a:gd name="connsiteY41" fmla="*/ 66655 h 14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08" h="149889">
                  <a:moveTo>
                    <a:pt x="61613" y="15329"/>
                  </a:moveTo>
                  <a:lnTo>
                    <a:pt x="56760" y="15329"/>
                  </a:lnTo>
                  <a:cubicBezTo>
                    <a:pt x="50338" y="15329"/>
                    <a:pt x="32662" y="15329"/>
                    <a:pt x="25043" y="17738"/>
                  </a:cubicBezTo>
                  <a:cubicBezTo>
                    <a:pt x="15956" y="20547"/>
                    <a:pt x="9947" y="34591"/>
                    <a:pt x="7180" y="41013"/>
                  </a:cubicBezTo>
                  <a:cubicBezTo>
                    <a:pt x="6933" y="41838"/>
                    <a:pt x="6045" y="42301"/>
                    <a:pt x="5198" y="42047"/>
                  </a:cubicBezTo>
                  <a:cubicBezTo>
                    <a:pt x="5177" y="42035"/>
                    <a:pt x="5177" y="42028"/>
                    <a:pt x="5136" y="42016"/>
                  </a:cubicBezTo>
                  <a:lnTo>
                    <a:pt x="1564" y="41013"/>
                  </a:lnTo>
                  <a:cubicBezTo>
                    <a:pt x="903" y="40811"/>
                    <a:pt x="304" y="40610"/>
                    <a:pt x="758" y="39407"/>
                  </a:cubicBezTo>
                  <a:cubicBezTo>
                    <a:pt x="2761" y="32184"/>
                    <a:pt x="9782" y="6300"/>
                    <a:pt x="10196" y="4094"/>
                  </a:cubicBezTo>
                  <a:cubicBezTo>
                    <a:pt x="10588" y="1885"/>
                    <a:pt x="11393" y="882"/>
                    <a:pt x="12157" y="882"/>
                  </a:cubicBezTo>
                  <a:cubicBezTo>
                    <a:pt x="13045" y="835"/>
                    <a:pt x="13871" y="1124"/>
                    <a:pt x="14552" y="1685"/>
                  </a:cubicBezTo>
                  <a:lnTo>
                    <a:pt x="17175" y="3491"/>
                  </a:lnTo>
                  <a:cubicBezTo>
                    <a:pt x="20458" y="6003"/>
                    <a:pt x="24526" y="7215"/>
                    <a:pt x="28656" y="6901"/>
                  </a:cubicBezTo>
                  <a:cubicBezTo>
                    <a:pt x="39291" y="7303"/>
                    <a:pt x="47716" y="8106"/>
                    <a:pt x="66590" y="8106"/>
                  </a:cubicBezTo>
                  <a:lnTo>
                    <a:pt x="76233" y="8106"/>
                  </a:lnTo>
                  <a:cubicBezTo>
                    <a:pt x="98101" y="8106"/>
                    <a:pt x="106733" y="7303"/>
                    <a:pt x="116376" y="6901"/>
                  </a:cubicBezTo>
                  <a:cubicBezTo>
                    <a:pt x="120073" y="6959"/>
                    <a:pt x="123686" y="5983"/>
                    <a:pt x="126846" y="4094"/>
                  </a:cubicBezTo>
                  <a:lnTo>
                    <a:pt x="130872" y="1685"/>
                  </a:lnTo>
                  <a:cubicBezTo>
                    <a:pt x="131595" y="1179"/>
                    <a:pt x="132400" y="903"/>
                    <a:pt x="133268" y="882"/>
                  </a:cubicBezTo>
                  <a:cubicBezTo>
                    <a:pt x="134279" y="882"/>
                    <a:pt x="134672" y="1443"/>
                    <a:pt x="135085" y="4094"/>
                  </a:cubicBezTo>
                  <a:cubicBezTo>
                    <a:pt x="135477" y="6742"/>
                    <a:pt x="139091" y="31382"/>
                    <a:pt x="140908" y="40210"/>
                  </a:cubicBezTo>
                  <a:cubicBezTo>
                    <a:pt x="140908" y="41213"/>
                    <a:pt x="140702" y="41613"/>
                    <a:pt x="139690" y="41816"/>
                  </a:cubicBezTo>
                  <a:lnTo>
                    <a:pt x="136489" y="42617"/>
                  </a:lnTo>
                  <a:cubicBezTo>
                    <a:pt x="135683" y="42819"/>
                    <a:pt x="135477" y="42617"/>
                    <a:pt x="134878" y="41213"/>
                  </a:cubicBezTo>
                  <a:cubicBezTo>
                    <a:pt x="133268" y="37200"/>
                    <a:pt x="127259" y="21951"/>
                    <a:pt x="120630" y="18741"/>
                  </a:cubicBezTo>
                  <a:cubicBezTo>
                    <a:pt x="114600" y="15731"/>
                    <a:pt x="95706" y="15329"/>
                    <a:pt x="85897" y="15329"/>
                  </a:cubicBezTo>
                  <a:lnTo>
                    <a:pt x="80239" y="15329"/>
                  </a:lnTo>
                  <a:lnTo>
                    <a:pt x="80239" y="72555"/>
                  </a:lnTo>
                  <a:cubicBezTo>
                    <a:pt x="80239" y="75323"/>
                    <a:pt x="80239" y="131545"/>
                    <a:pt x="80239" y="134955"/>
                  </a:cubicBezTo>
                  <a:cubicBezTo>
                    <a:pt x="80652" y="139971"/>
                    <a:pt x="82284" y="142981"/>
                    <a:pt x="87074" y="142981"/>
                  </a:cubicBezTo>
                  <a:lnTo>
                    <a:pt x="99712" y="142981"/>
                  </a:lnTo>
                  <a:cubicBezTo>
                    <a:pt x="101550" y="142981"/>
                    <a:pt x="101715" y="143544"/>
                    <a:pt x="101715" y="144948"/>
                  </a:cubicBezTo>
                  <a:lnTo>
                    <a:pt x="101715" y="149161"/>
                  </a:lnTo>
                  <a:cubicBezTo>
                    <a:pt x="101715" y="150164"/>
                    <a:pt x="101715" y="150767"/>
                    <a:pt x="99712" y="150767"/>
                  </a:cubicBezTo>
                  <a:cubicBezTo>
                    <a:pt x="97709" y="150767"/>
                    <a:pt x="91287" y="150164"/>
                    <a:pt x="71608" y="150164"/>
                  </a:cubicBezTo>
                  <a:cubicBezTo>
                    <a:pt x="51929" y="150164"/>
                    <a:pt x="43916" y="150767"/>
                    <a:pt x="41108" y="150767"/>
                  </a:cubicBezTo>
                  <a:cubicBezTo>
                    <a:pt x="39497" y="150767"/>
                    <a:pt x="39291" y="149964"/>
                    <a:pt x="39291" y="148760"/>
                  </a:cubicBezTo>
                  <a:lnTo>
                    <a:pt x="39291" y="144748"/>
                  </a:lnTo>
                  <a:cubicBezTo>
                    <a:pt x="39291" y="143342"/>
                    <a:pt x="39291" y="142780"/>
                    <a:pt x="40695" y="142780"/>
                  </a:cubicBezTo>
                  <a:lnTo>
                    <a:pt x="54344" y="142780"/>
                  </a:lnTo>
                  <a:cubicBezTo>
                    <a:pt x="57483" y="143133"/>
                    <a:pt x="60374" y="141020"/>
                    <a:pt x="60973" y="137926"/>
                  </a:cubicBezTo>
                  <a:cubicBezTo>
                    <a:pt x="61572" y="132107"/>
                    <a:pt x="61572" y="70507"/>
                    <a:pt x="61572" y="66655"/>
                  </a:cubicBezTo>
                  <a:close/>
                </a:path>
              </a:pathLst>
            </a:custGeom>
            <a:solidFill>
              <a:schemeClr val="bg1"/>
            </a:solidFill>
            <a:ln w="2063"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149F93EB-32DC-9215-1528-01FF8A20081B}"/>
                </a:ext>
              </a:extLst>
            </p:cNvPr>
            <p:cNvSpPr/>
            <p:nvPr/>
          </p:nvSpPr>
          <p:spPr>
            <a:xfrm>
              <a:off x="13965460" y="4629122"/>
              <a:ext cx="34415" cy="39947"/>
            </a:xfrm>
            <a:custGeom>
              <a:avLst/>
              <a:gdLst>
                <a:gd name="connsiteX0" fmla="*/ 39153 w 123298"/>
                <a:gd name="connsiteY0" fmla="*/ 66729 h 143115"/>
                <a:gd name="connsiteX1" fmla="*/ 64635 w 123298"/>
                <a:gd name="connsiteY1" fmla="*/ 65525 h 143115"/>
                <a:gd name="connsiteX2" fmla="*/ 73865 w 123298"/>
                <a:gd name="connsiteY2" fmla="*/ 56658 h 143115"/>
                <a:gd name="connsiteX3" fmla="*/ 75516 w 123298"/>
                <a:gd name="connsiteY3" fmla="*/ 46826 h 143115"/>
                <a:gd name="connsiteX4" fmla="*/ 76673 w 123298"/>
                <a:gd name="connsiteY4" fmla="*/ 45421 h 143115"/>
                <a:gd name="connsiteX5" fmla="*/ 76921 w 123298"/>
                <a:gd name="connsiteY5" fmla="*/ 45421 h 143115"/>
                <a:gd name="connsiteX6" fmla="*/ 81897 w 123298"/>
                <a:gd name="connsiteY6" fmla="*/ 45621 h 143115"/>
                <a:gd name="connsiteX7" fmla="*/ 83219 w 123298"/>
                <a:gd name="connsiteY7" fmla="*/ 46709 h 143115"/>
                <a:gd name="connsiteX8" fmla="*/ 83137 w 123298"/>
                <a:gd name="connsiteY8" fmla="*/ 47227 h 143115"/>
                <a:gd name="connsiteX9" fmla="*/ 82538 w 123298"/>
                <a:gd name="connsiteY9" fmla="*/ 70102 h 143115"/>
                <a:gd name="connsiteX10" fmla="*/ 83736 w 123298"/>
                <a:gd name="connsiteY10" fmla="*/ 91009 h 143115"/>
                <a:gd name="connsiteX11" fmla="*/ 82579 w 123298"/>
                <a:gd name="connsiteY11" fmla="*/ 92609 h 143115"/>
                <a:gd name="connsiteX12" fmla="*/ 82538 w 123298"/>
                <a:gd name="connsiteY12" fmla="*/ 92613 h 143115"/>
                <a:gd name="connsiteX13" fmla="*/ 78118 w 123298"/>
                <a:gd name="connsiteY13" fmla="*/ 93216 h 143115"/>
                <a:gd name="connsiteX14" fmla="*/ 76529 w 123298"/>
                <a:gd name="connsiteY14" fmla="*/ 91410 h 143115"/>
                <a:gd name="connsiteX15" fmla="*/ 74319 w 123298"/>
                <a:gd name="connsiteY15" fmla="*/ 81979 h 143115"/>
                <a:gd name="connsiteX16" fmla="*/ 65688 w 123298"/>
                <a:gd name="connsiteY16" fmla="*/ 73953 h 143115"/>
                <a:gd name="connsiteX17" fmla="*/ 39153 w 123298"/>
                <a:gd name="connsiteY17" fmla="*/ 72950 h 143115"/>
                <a:gd name="connsiteX18" fmla="*/ 39153 w 123298"/>
                <a:gd name="connsiteY18" fmla="*/ 85391 h 143115"/>
                <a:gd name="connsiteX19" fmla="*/ 39586 w 123298"/>
                <a:gd name="connsiteY19" fmla="*/ 119700 h 143115"/>
                <a:gd name="connsiteX20" fmla="*/ 50985 w 123298"/>
                <a:gd name="connsiteY20" fmla="*/ 135351 h 143115"/>
                <a:gd name="connsiteX21" fmla="*/ 65832 w 123298"/>
                <a:gd name="connsiteY21" fmla="*/ 136756 h 143115"/>
                <a:gd name="connsiteX22" fmla="*/ 83508 w 123298"/>
                <a:gd name="connsiteY22" fmla="*/ 136195 h 143115"/>
                <a:gd name="connsiteX23" fmla="*/ 101019 w 123298"/>
                <a:gd name="connsiteY23" fmla="*/ 129132 h 143115"/>
                <a:gd name="connsiteX24" fmla="*/ 117477 w 123298"/>
                <a:gd name="connsiteY24" fmla="*/ 108063 h 143115"/>
                <a:gd name="connsiteX25" fmla="*/ 119873 w 123298"/>
                <a:gd name="connsiteY25" fmla="*/ 106860 h 143115"/>
                <a:gd name="connsiteX26" fmla="*/ 123135 w 123298"/>
                <a:gd name="connsiteY26" fmla="*/ 108666 h 143115"/>
                <a:gd name="connsiteX27" fmla="*/ 123486 w 123298"/>
                <a:gd name="connsiteY27" fmla="*/ 111475 h 143115"/>
                <a:gd name="connsiteX28" fmla="*/ 112851 w 123298"/>
                <a:gd name="connsiteY28" fmla="*/ 140969 h 143115"/>
                <a:gd name="connsiteX29" fmla="*/ 108433 w 123298"/>
                <a:gd name="connsiteY29" fmla="*/ 143979 h 143115"/>
                <a:gd name="connsiteX30" fmla="*/ 90963 w 123298"/>
                <a:gd name="connsiteY30" fmla="*/ 143578 h 143115"/>
                <a:gd name="connsiteX31" fmla="*/ 28105 w 123298"/>
                <a:gd name="connsiteY31" fmla="*/ 143378 h 143115"/>
                <a:gd name="connsiteX32" fmla="*/ 11048 w 123298"/>
                <a:gd name="connsiteY32" fmla="*/ 143578 h 143115"/>
                <a:gd name="connsiteX33" fmla="*/ 2417 w 123298"/>
                <a:gd name="connsiteY33" fmla="*/ 143979 h 143115"/>
                <a:gd name="connsiteX34" fmla="*/ 600 w 123298"/>
                <a:gd name="connsiteY34" fmla="*/ 142614 h 143115"/>
                <a:gd name="connsiteX35" fmla="*/ 600 w 123298"/>
                <a:gd name="connsiteY35" fmla="*/ 137157 h 143115"/>
                <a:gd name="connsiteX36" fmla="*/ 2603 w 123298"/>
                <a:gd name="connsiteY36" fmla="*/ 136195 h 143115"/>
                <a:gd name="connsiteX37" fmla="*/ 10635 w 123298"/>
                <a:gd name="connsiteY37" fmla="*/ 136195 h 143115"/>
                <a:gd name="connsiteX38" fmla="*/ 20671 w 123298"/>
                <a:gd name="connsiteY38" fmla="*/ 127325 h 143115"/>
                <a:gd name="connsiteX39" fmla="*/ 20671 w 123298"/>
                <a:gd name="connsiteY39" fmla="*/ 60268 h 143115"/>
                <a:gd name="connsiteX40" fmla="*/ 20114 w 123298"/>
                <a:gd name="connsiteY40" fmla="*/ 16527 h 143115"/>
                <a:gd name="connsiteX41" fmla="*/ 9830 w 123298"/>
                <a:gd name="connsiteY41" fmla="*/ 8502 h 143115"/>
                <a:gd name="connsiteX42" fmla="*/ 2603 w 123298"/>
                <a:gd name="connsiteY42" fmla="*/ 8502 h 143115"/>
                <a:gd name="connsiteX43" fmla="*/ 1013 w 123298"/>
                <a:gd name="connsiteY43" fmla="*/ 7096 h 143115"/>
                <a:gd name="connsiteX44" fmla="*/ 1013 w 123298"/>
                <a:gd name="connsiteY44" fmla="*/ 1880 h 143115"/>
                <a:gd name="connsiteX45" fmla="*/ 2417 w 123298"/>
                <a:gd name="connsiteY45" fmla="*/ 877 h 143115"/>
                <a:gd name="connsiteX46" fmla="*/ 27093 w 123298"/>
                <a:gd name="connsiteY46" fmla="*/ 1480 h 143115"/>
                <a:gd name="connsiteX47" fmla="*/ 35931 w 123298"/>
                <a:gd name="connsiteY47" fmla="*/ 1480 h 143115"/>
                <a:gd name="connsiteX48" fmla="*/ 95588 w 123298"/>
                <a:gd name="connsiteY48" fmla="*/ 1277 h 143115"/>
                <a:gd name="connsiteX49" fmla="*/ 103621 w 123298"/>
                <a:gd name="connsiteY49" fmla="*/ 877 h 143115"/>
                <a:gd name="connsiteX50" fmla="*/ 105232 w 123298"/>
                <a:gd name="connsiteY50" fmla="*/ 1880 h 143115"/>
                <a:gd name="connsiteX51" fmla="*/ 115453 w 123298"/>
                <a:gd name="connsiteY51" fmla="*/ 34184 h 143115"/>
                <a:gd name="connsiteX52" fmla="*/ 114854 w 123298"/>
                <a:gd name="connsiteY52" fmla="*/ 35990 h 143115"/>
                <a:gd name="connsiteX53" fmla="*/ 111840 w 123298"/>
                <a:gd name="connsiteY53" fmla="*/ 37596 h 143115"/>
                <a:gd name="connsiteX54" fmla="*/ 110249 w 123298"/>
                <a:gd name="connsiteY54" fmla="*/ 36993 h 143115"/>
                <a:gd name="connsiteX55" fmla="*/ 90178 w 123298"/>
                <a:gd name="connsiteY55" fmla="*/ 14120 h 143115"/>
                <a:gd name="connsiteX56" fmla="*/ 74918 w 123298"/>
                <a:gd name="connsiteY56" fmla="*/ 8702 h 143115"/>
                <a:gd name="connsiteX57" fmla="*/ 39153 w 123298"/>
                <a:gd name="connsiteY57" fmla="*/ 7899 h 14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298" h="143115">
                  <a:moveTo>
                    <a:pt x="39153" y="66729"/>
                  </a:moveTo>
                  <a:cubicBezTo>
                    <a:pt x="40743" y="66729"/>
                    <a:pt x="62260" y="65928"/>
                    <a:pt x="64635" y="65525"/>
                  </a:cubicBezTo>
                  <a:cubicBezTo>
                    <a:pt x="70499" y="64483"/>
                    <a:pt x="72109" y="62918"/>
                    <a:pt x="73865" y="56658"/>
                  </a:cubicBezTo>
                  <a:cubicBezTo>
                    <a:pt x="74794" y="53450"/>
                    <a:pt x="75352" y="50152"/>
                    <a:pt x="75516" y="46826"/>
                  </a:cubicBezTo>
                  <a:cubicBezTo>
                    <a:pt x="75434" y="46118"/>
                    <a:pt x="75951" y="45489"/>
                    <a:pt x="76673" y="45421"/>
                  </a:cubicBezTo>
                  <a:cubicBezTo>
                    <a:pt x="76756" y="45413"/>
                    <a:pt x="76838" y="45413"/>
                    <a:pt x="76921" y="45421"/>
                  </a:cubicBezTo>
                  <a:lnTo>
                    <a:pt x="81897" y="45621"/>
                  </a:lnTo>
                  <a:cubicBezTo>
                    <a:pt x="82579" y="45561"/>
                    <a:pt x="83137" y="46046"/>
                    <a:pt x="83219" y="46709"/>
                  </a:cubicBezTo>
                  <a:cubicBezTo>
                    <a:pt x="83219" y="46886"/>
                    <a:pt x="83178" y="47062"/>
                    <a:pt x="83137" y="47227"/>
                  </a:cubicBezTo>
                  <a:cubicBezTo>
                    <a:pt x="82538" y="50637"/>
                    <a:pt x="82538" y="67092"/>
                    <a:pt x="82538" y="70102"/>
                  </a:cubicBezTo>
                  <a:cubicBezTo>
                    <a:pt x="82538" y="77163"/>
                    <a:pt x="83343" y="86755"/>
                    <a:pt x="83736" y="91009"/>
                  </a:cubicBezTo>
                  <a:cubicBezTo>
                    <a:pt x="83859" y="91775"/>
                    <a:pt x="83343" y="92493"/>
                    <a:pt x="82579" y="92609"/>
                  </a:cubicBezTo>
                  <a:cubicBezTo>
                    <a:pt x="82538" y="92609"/>
                    <a:pt x="82538" y="92613"/>
                    <a:pt x="82538" y="92613"/>
                  </a:cubicBezTo>
                  <a:lnTo>
                    <a:pt x="78118" y="93216"/>
                  </a:lnTo>
                  <a:cubicBezTo>
                    <a:pt x="77086" y="93416"/>
                    <a:pt x="76673" y="92813"/>
                    <a:pt x="76529" y="91410"/>
                  </a:cubicBezTo>
                  <a:cubicBezTo>
                    <a:pt x="76115" y="88801"/>
                    <a:pt x="74918" y="84185"/>
                    <a:pt x="74319" y="81979"/>
                  </a:cubicBezTo>
                  <a:cubicBezTo>
                    <a:pt x="73679" y="77617"/>
                    <a:pt x="70086" y="74281"/>
                    <a:pt x="65688" y="73953"/>
                  </a:cubicBezTo>
                  <a:cubicBezTo>
                    <a:pt x="56251" y="72950"/>
                    <a:pt x="42353" y="72950"/>
                    <a:pt x="39153" y="72950"/>
                  </a:cubicBezTo>
                  <a:lnTo>
                    <a:pt x="39153" y="85391"/>
                  </a:lnTo>
                  <a:cubicBezTo>
                    <a:pt x="39153" y="96225"/>
                    <a:pt x="39586" y="115688"/>
                    <a:pt x="39586" y="119700"/>
                  </a:cubicBezTo>
                  <a:cubicBezTo>
                    <a:pt x="39586" y="130135"/>
                    <a:pt x="44769" y="134189"/>
                    <a:pt x="50985" y="135351"/>
                  </a:cubicBezTo>
                  <a:cubicBezTo>
                    <a:pt x="55879" y="136282"/>
                    <a:pt x="60855" y="136756"/>
                    <a:pt x="65832" y="136756"/>
                  </a:cubicBezTo>
                  <a:cubicBezTo>
                    <a:pt x="69301" y="136756"/>
                    <a:pt x="79337" y="136556"/>
                    <a:pt x="83508" y="136195"/>
                  </a:cubicBezTo>
                  <a:cubicBezTo>
                    <a:pt x="89806" y="135299"/>
                    <a:pt x="95836" y="132872"/>
                    <a:pt x="101019" y="129132"/>
                  </a:cubicBezTo>
                  <a:cubicBezTo>
                    <a:pt x="106987" y="122518"/>
                    <a:pt x="112500" y="115475"/>
                    <a:pt x="117477" y="108063"/>
                  </a:cubicBezTo>
                  <a:cubicBezTo>
                    <a:pt x="118076" y="107060"/>
                    <a:pt x="118675" y="106257"/>
                    <a:pt x="119873" y="106860"/>
                  </a:cubicBezTo>
                  <a:lnTo>
                    <a:pt x="123135" y="108666"/>
                  </a:lnTo>
                  <a:cubicBezTo>
                    <a:pt x="124085" y="109266"/>
                    <a:pt x="124085" y="109869"/>
                    <a:pt x="123486" y="111475"/>
                  </a:cubicBezTo>
                  <a:lnTo>
                    <a:pt x="112851" y="140969"/>
                  </a:lnTo>
                  <a:cubicBezTo>
                    <a:pt x="112294" y="142889"/>
                    <a:pt x="110435" y="144140"/>
                    <a:pt x="108433" y="143979"/>
                  </a:cubicBezTo>
                  <a:cubicBezTo>
                    <a:pt x="107441" y="143979"/>
                    <a:pt x="103022" y="143778"/>
                    <a:pt x="90963" y="143578"/>
                  </a:cubicBezTo>
                  <a:cubicBezTo>
                    <a:pt x="78924" y="143378"/>
                    <a:pt x="59410" y="143378"/>
                    <a:pt x="28105" y="143378"/>
                  </a:cubicBezTo>
                  <a:cubicBezTo>
                    <a:pt x="20671" y="143378"/>
                    <a:pt x="15055" y="143578"/>
                    <a:pt x="11048" y="143578"/>
                  </a:cubicBezTo>
                  <a:cubicBezTo>
                    <a:pt x="7021" y="143578"/>
                    <a:pt x="4213" y="143979"/>
                    <a:pt x="2417" y="143979"/>
                  </a:cubicBezTo>
                  <a:cubicBezTo>
                    <a:pt x="1198" y="143979"/>
                    <a:pt x="600" y="143578"/>
                    <a:pt x="600" y="142614"/>
                  </a:cubicBezTo>
                  <a:lnTo>
                    <a:pt x="600" y="137157"/>
                  </a:lnTo>
                  <a:cubicBezTo>
                    <a:pt x="600" y="136354"/>
                    <a:pt x="1198" y="136195"/>
                    <a:pt x="2603" y="136195"/>
                  </a:cubicBezTo>
                  <a:lnTo>
                    <a:pt x="10635" y="136195"/>
                  </a:lnTo>
                  <a:cubicBezTo>
                    <a:pt x="19866" y="136195"/>
                    <a:pt x="20671" y="134750"/>
                    <a:pt x="20671" y="127325"/>
                  </a:cubicBezTo>
                  <a:lnTo>
                    <a:pt x="20671" y="60268"/>
                  </a:lnTo>
                  <a:cubicBezTo>
                    <a:pt x="20671" y="43615"/>
                    <a:pt x="20278" y="18533"/>
                    <a:pt x="20114" y="16527"/>
                  </a:cubicBezTo>
                  <a:cubicBezTo>
                    <a:pt x="19308" y="10108"/>
                    <a:pt x="17264" y="8502"/>
                    <a:pt x="9830" y="8502"/>
                  </a:cubicBezTo>
                  <a:lnTo>
                    <a:pt x="2603" y="8502"/>
                  </a:lnTo>
                  <a:cubicBezTo>
                    <a:pt x="1612" y="8502"/>
                    <a:pt x="1013" y="8502"/>
                    <a:pt x="1013" y="7096"/>
                  </a:cubicBezTo>
                  <a:lnTo>
                    <a:pt x="1013" y="1880"/>
                  </a:lnTo>
                  <a:cubicBezTo>
                    <a:pt x="1013" y="1277"/>
                    <a:pt x="1405" y="877"/>
                    <a:pt x="2417" y="877"/>
                  </a:cubicBezTo>
                  <a:cubicBezTo>
                    <a:pt x="6836" y="877"/>
                    <a:pt x="13857" y="1480"/>
                    <a:pt x="27093" y="1480"/>
                  </a:cubicBezTo>
                  <a:lnTo>
                    <a:pt x="35931" y="1480"/>
                  </a:lnTo>
                  <a:cubicBezTo>
                    <a:pt x="56003" y="1480"/>
                    <a:pt x="75723" y="1277"/>
                    <a:pt x="95588" y="1277"/>
                  </a:cubicBezTo>
                  <a:cubicBezTo>
                    <a:pt x="98809" y="1277"/>
                    <a:pt x="102609" y="877"/>
                    <a:pt x="103621" y="877"/>
                  </a:cubicBezTo>
                  <a:cubicBezTo>
                    <a:pt x="104612" y="877"/>
                    <a:pt x="105025" y="1277"/>
                    <a:pt x="105232" y="1880"/>
                  </a:cubicBezTo>
                  <a:cubicBezTo>
                    <a:pt x="106037" y="4689"/>
                    <a:pt x="114854" y="32177"/>
                    <a:pt x="115453" y="34184"/>
                  </a:cubicBezTo>
                  <a:cubicBezTo>
                    <a:pt x="115453" y="34987"/>
                    <a:pt x="115453" y="35589"/>
                    <a:pt x="114854" y="35990"/>
                  </a:cubicBezTo>
                  <a:lnTo>
                    <a:pt x="111840" y="37596"/>
                  </a:lnTo>
                  <a:cubicBezTo>
                    <a:pt x="111241" y="37996"/>
                    <a:pt x="110435" y="37395"/>
                    <a:pt x="110249" y="36993"/>
                  </a:cubicBezTo>
                  <a:cubicBezTo>
                    <a:pt x="110043" y="36593"/>
                    <a:pt x="94990" y="17130"/>
                    <a:pt x="90178" y="14120"/>
                  </a:cubicBezTo>
                  <a:cubicBezTo>
                    <a:pt x="85635" y="10997"/>
                    <a:pt x="80369" y="9127"/>
                    <a:pt x="74918" y="8702"/>
                  </a:cubicBezTo>
                  <a:lnTo>
                    <a:pt x="39153" y="7899"/>
                  </a:lnTo>
                  <a:close/>
                </a:path>
              </a:pathLst>
            </a:custGeom>
            <a:solidFill>
              <a:schemeClr val="bg1"/>
            </a:solidFill>
            <a:ln w="2063"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431AA3CC-CD06-4851-9CF1-7E58B762F250}"/>
                </a:ext>
              </a:extLst>
            </p:cNvPr>
            <p:cNvSpPr/>
            <p:nvPr/>
          </p:nvSpPr>
          <p:spPr>
            <a:xfrm>
              <a:off x="14004242" y="4628504"/>
              <a:ext cx="36980" cy="41346"/>
            </a:xfrm>
            <a:custGeom>
              <a:avLst/>
              <a:gdLst>
                <a:gd name="connsiteX0" fmla="*/ 22125 w 132487"/>
                <a:gd name="connsiteY0" fmla="*/ 130344 h 148127"/>
                <a:gd name="connsiteX1" fmla="*/ 608 w 132487"/>
                <a:gd name="connsiteY1" fmla="*/ 74163 h 148127"/>
                <a:gd name="connsiteX2" fmla="*/ 21155 w 132487"/>
                <a:gd name="connsiteY2" fmla="*/ 20952 h 148127"/>
                <a:gd name="connsiteX3" fmla="*/ 71333 w 132487"/>
                <a:gd name="connsiteY3" fmla="*/ 887 h 148127"/>
                <a:gd name="connsiteX4" fmla="*/ 111931 w 132487"/>
                <a:gd name="connsiteY4" fmla="*/ 11921 h 148127"/>
                <a:gd name="connsiteX5" fmla="*/ 115937 w 132487"/>
                <a:gd name="connsiteY5" fmla="*/ 11921 h 148127"/>
                <a:gd name="connsiteX6" fmla="*/ 117548 w 132487"/>
                <a:gd name="connsiteY6" fmla="*/ 6103 h 148127"/>
                <a:gd name="connsiteX7" fmla="*/ 120170 w 132487"/>
                <a:gd name="connsiteY7" fmla="*/ 4899 h 148127"/>
                <a:gd name="connsiteX8" fmla="*/ 122359 w 132487"/>
                <a:gd name="connsiteY8" fmla="*/ 8109 h 148127"/>
                <a:gd name="connsiteX9" fmla="*/ 127377 w 132487"/>
                <a:gd name="connsiteY9" fmla="*/ 47034 h 148127"/>
                <a:gd name="connsiteX10" fmla="*/ 126592 w 132487"/>
                <a:gd name="connsiteY10" fmla="*/ 49043 h 148127"/>
                <a:gd name="connsiteX11" fmla="*/ 123577 w 132487"/>
                <a:gd name="connsiteY11" fmla="*/ 49885 h 148127"/>
                <a:gd name="connsiteX12" fmla="*/ 121574 w 132487"/>
                <a:gd name="connsiteY12" fmla="*/ 48279 h 148127"/>
                <a:gd name="connsiteX13" fmla="*/ 105860 w 132487"/>
                <a:gd name="connsiteY13" fmla="*/ 23359 h 148127"/>
                <a:gd name="connsiteX14" fmla="*/ 70941 w 132487"/>
                <a:gd name="connsiteY14" fmla="*/ 7909 h 148127"/>
                <a:gd name="connsiteX15" fmla="*/ 20762 w 132487"/>
                <a:gd name="connsiteY15" fmla="*/ 69147 h 148127"/>
                <a:gd name="connsiteX16" fmla="*/ 40028 w 132487"/>
                <a:gd name="connsiteY16" fmla="*/ 120713 h 148127"/>
                <a:gd name="connsiteX17" fmla="*/ 78561 w 132487"/>
                <a:gd name="connsiteY17" fmla="*/ 137567 h 148127"/>
                <a:gd name="connsiteX18" fmla="*/ 128182 w 132487"/>
                <a:gd name="connsiteY18" fmla="*/ 112085 h 148127"/>
                <a:gd name="connsiteX19" fmla="*/ 129793 w 132487"/>
                <a:gd name="connsiteY19" fmla="*/ 111482 h 148127"/>
                <a:gd name="connsiteX20" fmla="*/ 132415 w 132487"/>
                <a:gd name="connsiteY20" fmla="*/ 113489 h 148127"/>
                <a:gd name="connsiteX21" fmla="*/ 132808 w 132487"/>
                <a:gd name="connsiteY21" fmla="*/ 115295 h 148127"/>
                <a:gd name="connsiteX22" fmla="*/ 72944 w 132487"/>
                <a:gd name="connsiteY22" fmla="*/ 149004 h 148127"/>
                <a:gd name="connsiteX23" fmla="*/ 22125 w 132487"/>
                <a:gd name="connsiteY23" fmla="*/ 130344 h 14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487" h="148127">
                  <a:moveTo>
                    <a:pt x="22125" y="130344"/>
                  </a:moveTo>
                  <a:cubicBezTo>
                    <a:pt x="7670" y="116701"/>
                    <a:pt x="608" y="93426"/>
                    <a:pt x="608" y="74163"/>
                  </a:cubicBezTo>
                  <a:cubicBezTo>
                    <a:pt x="319" y="54434"/>
                    <a:pt x="7670" y="35362"/>
                    <a:pt x="21155" y="20952"/>
                  </a:cubicBezTo>
                  <a:cubicBezTo>
                    <a:pt x="34536" y="7808"/>
                    <a:pt x="52604" y="577"/>
                    <a:pt x="71333" y="887"/>
                  </a:cubicBezTo>
                  <a:cubicBezTo>
                    <a:pt x="85603" y="1048"/>
                    <a:pt x="99562" y="4848"/>
                    <a:pt x="111931" y="11921"/>
                  </a:cubicBezTo>
                  <a:cubicBezTo>
                    <a:pt x="114533" y="13527"/>
                    <a:pt x="115545" y="13327"/>
                    <a:pt x="115937" y="11921"/>
                  </a:cubicBezTo>
                  <a:lnTo>
                    <a:pt x="117548" y="6103"/>
                  </a:lnTo>
                  <a:cubicBezTo>
                    <a:pt x="117960" y="4899"/>
                    <a:pt x="118311" y="4899"/>
                    <a:pt x="120170" y="4899"/>
                  </a:cubicBezTo>
                  <a:cubicBezTo>
                    <a:pt x="122008" y="4899"/>
                    <a:pt x="122359" y="5300"/>
                    <a:pt x="122359" y="8109"/>
                  </a:cubicBezTo>
                  <a:cubicBezTo>
                    <a:pt x="122359" y="12122"/>
                    <a:pt x="126386" y="41418"/>
                    <a:pt x="127377" y="47034"/>
                  </a:cubicBezTo>
                  <a:cubicBezTo>
                    <a:pt x="127377" y="48037"/>
                    <a:pt x="127377" y="48840"/>
                    <a:pt x="126592" y="49043"/>
                  </a:cubicBezTo>
                  <a:lnTo>
                    <a:pt x="123577" y="49885"/>
                  </a:lnTo>
                  <a:cubicBezTo>
                    <a:pt x="122565" y="49885"/>
                    <a:pt x="122132" y="49885"/>
                    <a:pt x="121574" y="48279"/>
                  </a:cubicBezTo>
                  <a:cubicBezTo>
                    <a:pt x="117960" y="39046"/>
                    <a:pt x="112653" y="30585"/>
                    <a:pt x="105860" y="23359"/>
                  </a:cubicBezTo>
                  <a:cubicBezTo>
                    <a:pt x="97001" y="13434"/>
                    <a:pt x="84260" y="7808"/>
                    <a:pt x="70941" y="7909"/>
                  </a:cubicBezTo>
                  <a:cubicBezTo>
                    <a:pt x="34804" y="7909"/>
                    <a:pt x="20556" y="39812"/>
                    <a:pt x="20762" y="69147"/>
                  </a:cubicBezTo>
                  <a:cubicBezTo>
                    <a:pt x="20927" y="88067"/>
                    <a:pt x="27742" y="106330"/>
                    <a:pt x="40028" y="120713"/>
                  </a:cubicBezTo>
                  <a:cubicBezTo>
                    <a:pt x="53678" y="135963"/>
                    <a:pt x="65159" y="137567"/>
                    <a:pt x="78561" y="137567"/>
                  </a:cubicBezTo>
                  <a:cubicBezTo>
                    <a:pt x="98240" y="137511"/>
                    <a:pt x="116701" y="128037"/>
                    <a:pt x="128182" y="112085"/>
                  </a:cubicBezTo>
                  <a:cubicBezTo>
                    <a:pt x="128802" y="111082"/>
                    <a:pt x="129194" y="110882"/>
                    <a:pt x="129793" y="111482"/>
                  </a:cubicBezTo>
                  <a:lnTo>
                    <a:pt x="132415" y="113489"/>
                  </a:lnTo>
                  <a:cubicBezTo>
                    <a:pt x="133014" y="113891"/>
                    <a:pt x="133365" y="114292"/>
                    <a:pt x="132808" y="115295"/>
                  </a:cubicBezTo>
                  <a:cubicBezTo>
                    <a:pt x="120769" y="132751"/>
                    <a:pt x="101296" y="149004"/>
                    <a:pt x="72944" y="149004"/>
                  </a:cubicBezTo>
                  <a:cubicBezTo>
                    <a:pt x="49259" y="148804"/>
                    <a:pt x="34164" y="141379"/>
                    <a:pt x="22125" y="130344"/>
                  </a:cubicBezTo>
                  <a:close/>
                </a:path>
              </a:pathLst>
            </a:custGeom>
            <a:solidFill>
              <a:schemeClr val="bg1"/>
            </a:solidFill>
            <a:ln w="2063"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8264C6FC-6E28-0FBC-8792-836F51F9A37F}"/>
                </a:ext>
              </a:extLst>
            </p:cNvPr>
            <p:cNvSpPr/>
            <p:nvPr/>
          </p:nvSpPr>
          <p:spPr>
            <a:xfrm>
              <a:off x="14045335" y="4629122"/>
              <a:ext cx="43713" cy="40044"/>
            </a:xfrm>
            <a:custGeom>
              <a:avLst/>
              <a:gdLst>
                <a:gd name="connsiteX0" fmla="*/ 20465 w 156607"/>
                <a:gd name="connsiteY0" fmla="*/ 64483 h 143462"/>
                <a:gd name="connsiteX1" fmla="*/ 20073 w 156607"/>
                <a:gd name="connsiteY1" fmla="*/ 21745 h 143462"/>
                <a:gd name="connsiteX2" fmla="*/ 11235 w 156607"/>
                <a:gd name="connsiteY2" fmla="*/ 8702 h 143462"/>
                <a:gd name="connsiteX3" fmla="*/ 1798 w 156607"/>
                <a:gd name="connsiteY3" fmla="*/ 8702 h 143462"/>
                <a:gd name="connsiteX4" fmla="*/ 600 w 156607"/>
                <a:gd name="connsiteY4" fmla="*/ 7096 h 143462"/>
                <a:gd name="connsiteX5" fmla="*/ 600 w 156607"/>
                <a:gd name="connsiteY5" fmla="*/ 2281 h 143462"/>
                <a:gd name="connsiteX6" fmla="*/ 2210 w 156607"/>
                <a:gd name="connsiteY6" fmla="*/ 877 h 143462"/>
                <a:gd name="connsiteX7" fmla="*/ 30315 w 156607"/>
                <a:gd name="connsiteY7" fmla="*/ 1480 h 143462"/>
                <a:gd name="connsiteX8" fmla="*/ 57015 w 156607"/>
                <a:gd name="connsiteY8" fmla="*/ 877 h 143462"/>
                <a:gd name="connsiteX9" fmla="*/ 59018 w 156607"/>
                <a:gd name="connsiteY9" fmla="*/ 1880 h 143462"/>
                <a:gd name="connsiteX10" fmla="*/ 59018 w 156607"/>
                <a:gd name="connsiteY10" fmla="*/ 7096 h 143462"/>
                <a:gd name="connsiteX11" fmla="*/ 57407 w 156607"/>
                <a:gd name="connsiteY11" fmla="*/ 8702 h 143462"/>
                <a:gd name="connsiteX12" fmla="*/ 47165 w 156607"/>
                <a:gd name="connsiteY12" fmla="*/ 8702 h 143462"/>
                <a:gd name="connsiteX13" fmla="*/ 39132 w 156607"/>
                <a:gd name="connsiteY13" fmla="*/ 20139 h 143462"/>
                <a:gd name="connsiteX14" fmla="*/ 38740 w 156607"/>
                <a:gd name="connsiteY14" fmla="*/ 60710 h 143462"/>
                <a:gd name="connsiteX15" fmla="*/ 38740 w 156607"/>
                <a:gd name="connsiteY15" fmla="*/ 64122 h 143462"/>
                <a:gd name="connsiteX16" fmla="*/ 41156 w 156607"/>
                <a:gd name="connsiteY16" fmla="*/ 65686 h 143462"/>
                <a:gd name="connsiteX17" fmla="*/ 115454 w 156607"/>
                <a:gd name="connsiteY17" fmla="*/ 65686 h 143462"/>
                <a:gd name="connsiteX18" fmla="*/ 119480 w 156607"/>
                <a:gd name="connsiteY18" fmla="*/ 62716 h 143462"/>
                <a:gd name="connsiteX19" fmla="*/ 119480 w 156607"/>
                <a:gd name="connsiteY19" fmla="*/ 60710 h 143462"/>
                <a:gd name="connsiteX20" fmla="*/ 118881 w 156607"/>
                <a:gd name="connsiteY20" fmla="*/ 18936 h 143462"/>
                <a:gd name="connsiteX21" fmla="*/ 112253 w 156607"/>
                <a:gd name="connsiteY21" fmla="*/ 8702 h 143462"/>
                <a:gd name="connsiteX22" fmla="*/ 101804 w 156607"/>
                <a:gd name="connsiteY22" fmla="*/ 8702 h 143462"/>
                <a:gd name="connsiteX23" fmla="*/ 100400 w 156607"/>
                <a:gd name="connsiteY23" fmla="*/ 7298 h 143462"/>
                <a:gd name="connsiteX24" fmla="*/ 100400 w 156607"/>
                <a:gd name="connsiteY24" fmla="*/ 2080 h 143462"/>
                <a:gd name="connsiteX25" fmla="*/ 101619 w 156607"/>
                <a:gd name="connsiteY25" fmla="*/ 877 h 143462"/>
                <a:gd name="connsiteX26" fmla="*/ 128112 w 156607"/>
                <a:gd name="connsiteY26" fmla="*/ 1480 h 143462"/>
                <a:gd name="connsiteX27" fmla="*/ 153800 w 156607"/>
                <a:gd name="connsiteY27" fmla="*/ 877 h 143462"/>
                <a:gd name="connsiteX28" fmla="*/ 155452 w 156607"/>
                <a:gd name="connsiteY28" fmla="*/ 2483 h 143462"/>
                <a:gd name="connsiteX29" fmla="*/ 155452 w 156607"/>
                <a:gd name="connsiteY29" fmla="*/ 7298 h 143462"/>
                <a:gd name="connsiteX30" fmla="*/ 153800 w 156607"/>
                <a:gd name="connsiteY30" fmla="*/ 8702 h 143462"/>
                <a:gd name="connsiteX31" fmla="*/ 144756 w 156607"/>
                <a:gd name="connsiteY31" fmla="*/ 8702 h 143462"/>
                <a:gd name="connsiteX32" fmla="*/ 138333 w 156607"/>
                <a:gd name="connsiteY32" fmla="*/ 19336 h 143462"/>
                <a:gd name="connsiteX33" fmla="*/ 137941 w 156607"/>
                <a:gd name="connsiteY33" fmla="*/ 63480 h 143462"/>
                <a:gd name="connsiteX34" fmla="*/ 137941 w 156607"/>
                <a:gd name="connsiteY34" fmla="*/ 70302 h 143462"/>
                <a:gd name="connsiteX35" fmla="*/ 138540 w 156607"/>
                <a:gd name="connsiteY35" fmla="*/ 126283 h 143462"/>
                <a:gd name="connsiteX36" fmla="*/ 146573 w 156607"/>
                <a:gd name="connsiteY36" fmla="*/ 136354 h 143462"/>
                <a:gd name="connsiteX37" fmla="*/ 155452 w 156607"/>
                <a:gd name="connsiteY37" fmla="*/ 136354 h 143462"/>
                <a:gd name="connsiteX38" fmla="*/ 157207 w 156607"/>
                <a:gd name="connsiteY38" fmla="*/ 137718 h 143462"/>
                <a:gd name="connsiteX39" fmla="*/ 157207 w 156607"/>
                <a:gd name="connsiteY39" fmla="*/ 142534 h 143462"/>
                <a:gd name="connsiteX40" fmla="*/ 155597 w 156607"/>
                <a:gd name="connsiteY40" fmla="*/ 144140 h 143462"/>
                <a:gd name="connsiteX41" fmla="*/ 130321 w 156607"/>
                <a:gd name="connsiteY41" fmla="*/ 143537 h 143462"/>
                <a:gd name="connsiteX42" fmla="*/ 100400 w 156607"/>
                <a:gd name="connsiteY42" fmla="*/ 144140 h 143462"/>
                <a:gd name="connsiteX43" fmla="*/ 99202 w 156607"/>
                <a:gd name="connsiteY43" fmla="*/ 142949 h 143462"/>
                <a:gd name="connsiteX44" fmla="*/ 99202 w 156607"/>
                <a:gd name="connsiteY44" fmla="*/ 142775 h 143462"/>
                <a:gd name="connsiteX45" fmla="*/ 99202 w 156607"/>
                <a:gd name="connsiteY45" fmla="*/ 137718 h 143462"/>
                <a:gd name="connsiteX46" fmla="*/ 100813 w 156607"/>
                <a:gd name="connsiteY46" fmla="*/ 136354 h 143462"/>
                <a:gd name="connsiteX47" fmla="*/ 113451 w 156607"/>
                <a:gd name="connsiteY47" fmla="*/ 136354 h 143462"/>
                <a:gd name="connsiteX48" fmla="*/ 118881 w 156607"/>
                <a:gd name="connsiteY48" fmla="*/ 127084 h 143462"/>
                <a:gd name="connsiteX49" fmla="*/ 119480 w 156607"/>
                <a:gd name="connsiteY49" fmla="*/ 78127 h 143462"/>
                <a:gd name="connsiteX50" fmla="*/ 119480 w 156607"/>
                <a:gd name="connsiteY50" fmla="*/ 75318 h 143462"/>
                <a:gd name="connsiteX51" fmla="*/ 115062 w 156607"/>
                <a:gd name="connsiteY51" fmla="*/ 72909 h 143462"/>
                <a:gd name="connsiteX52" fmla="*/ 41755 w 156607"/>
                <a:gd name="connsiteY52" fmla="*/ 72909 h 143462"/>
                <a:gd name="connsiteX53" fmla="*/ 38946 w 156607"/>
                <a:gd name="connsiteY53" fmla="*/ 74876 h 143462"/>
                <a:gd name="connsiteX54" fmla="*/ 38946 w 156607"/>
                <a:gd name="connsiteY54" fmla="*/ 79330 h 143462"/>
                <a:gd name="connsiteX55" fmla="*/ 39339 w 156607"/>
                <a:gd name="connsiteY55" fmla="*/ 129693 h 143462"/>
                <a:gd name="connsiteX56" fmla="*/ 45761 w 156607"/>
                <a:gd name="connsiteY56" fmla="*/ 136556 h 143462"/>
                <a:gd name="connsiteX57" fmla="*/ 55632 w 156607"/>
                <a:gd name="connsiteY57" fmla="*/ 136556 h 143462"/>
                <a:gd name="connsiteX58" fmla="*/ 57242 w 156607"/>
                <a:gd name="connsiteY58" fmla="*/ 137921 h 143462"/>
                <a:gd name="connsiteX59" fmla="*/ 57242 w 156607"/>
                <a:gd name="connsiteY59" fmla="*/ 142976 h 143462"/>
                <a:gd name="connsiteX60" fmla="*/ 55632 w 156607"/>
                <a:gd name="connsiteY60" fmla="*/ 144340 h 143462"/>
                <a:gd name="connsiteX61" fmla="*/ 30315 w 156607"/>
                <a:gd name="connsiteY61" fmla="*/ 143739 h 143462"/>
                <a:gd name="connsiteX62" fmla="*/ 2210 w 156607"/>
                <a:gd name="connsiteY62" fmla="*/ 144340 h 143462"/>
                <a:gd name="connsiteX63" fmla="*/ 806 w 156607"/>
                <a:gd name="connsiteY63" fmla="*/ 142976 h 143462"/>
                <a:gd name="connsiteX64" fmla="*/ 806 w 156607"/>
                <a:gd name="connsiteY64" fmla="*/ 137718 h 143462"/>
                <a:gd name="connsiteX65" fmla="*/ 2210 w 156607"/>
                <a:gd name="connsiteY65" fmla="*/ 136556 h 143462"/>
                <a:gd name="connsiteX66" fmla="*/ 14249 w 156607"/>
                <a:gd name="connsiteY66" fmla="*/ 136556 h 143462"/>
                <a:gd name="connsiteX67" fmla="*/ 19866 w 156607"/>
                <a:gd name="connsiteY67" fmla="*/ 126884 h 143462"/>
                <a:gd name="connsiteX68" fmla="*/ 20465 w 156607"/>
                <a:gd name="connsiteY68" fmla="*/ 73311 h 1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6607" h="143462">
                  <a:moveTo>
                    <a:pt x="20465" y="64483"/>
                  </a:moveTo>
                  <a:cubicBezTo>
                    <a:pt x="20465" y="52042"/>
                    <a:pt x="20073" y="24955"/>
                    <a:pt x="20073" y="21745"/>
                  </a:cubicBezTo>
                  <a:cubicBezTo>
                    <a:pt x="20073" y="11511"/>
                    <a:pt x="18668" y="8702"/>
                    <a:pt x="11235" y="8702"/>
                  </a:cubicBezTo>
                  <a:lnTo>
                    <a:pt x="1798" y="8702"/>
                  </a:lnTo>
                  <a:cubicBezTo>
                    <a:pt x="806" y="8702"/>
                    <a:pt x="600" y="8302"/>
                    <a:pt x="600" y="7096"/>
                  </a:cubicBezTo>
                  <a:lnTo>
                    <a:pt x="600" y="2281"/>
                  </a:lnTo>
                  <a:cubicBezTo>
                    <a:pt x="600" y="1277"/>
                    <a:pt x="1157" y="877"/>
                    <a:pt x="2210" y="877"/>
                  </a:cubicBezTo>
                  <a:cubicBezTo>
                    <a:pt x="6216" y="877"/>
                    <a:pt x="12639" y="1480"/>
                    <a:pt x="30315" y="1480"/>
                  </a:cubicBezTo>
                  <a:cubicBezTo>
                    <a:pt x="45967" y="1480"/>
                    <a:pt x="53195" y="877"/>
                    <a:pt x="57015" y="877"/>
                  </a:cubicBezTo>
                  <a:cubicBezTo>
                    <a:pt x="58460" y="877"/>
                    <a:pt x="59018" y="1077"/>
                    <a:pt x="59018" y="1880"/>
                  </a:cubicBezTo>
                  <a:lnTo>
                    <a:pt x="59018" y="7096"/>
                  </a:lnTo>
                  <a:cubicBezTo>
                    <a:pt x="59018" y="8302"/>
                    <a:pt x="58605" y="8702"/>
                    <a:pt x="57407" y="8702"/>
                  </a:cubicBezTo>
                  <a:lnTo>
                    <a:pt x="47165" y="8702"/>
                  </a:lnTo>
                  <a:cubicBezTo>
                    <a:pt x="40350" y="8702"/>
                    <a:pt x="39132" y="12114"/>
                    <a:pt x="39132" y="20139"/>
                  </a:cubicBezTo>
                  <a:cubicBezTo>
                    <a:pt x="39132" y="22949"/>
                    <a:pt x="38740" y="49433"/>
                    <a:pt x="38740" y="60710"/>
                  </a:cubicBezTo>
                  <a:lnTo>
                    <a:pt x="38740" y="64122"/>
                  </a:lnTo>
                  <a:cubicBezTo>
                    <a:pt x="38740" y="65125"/>
                    <a:pt x="39339" y="65686"/>
                    <a:pt x="41156" y="65686"/>
                  </a:cubicBezTo>
                  <a:lnTo>
                    <a:pt x="115454" y="65686"/>
                  </a:lnTo>
                  <a:cubicBezTo>
                    <a:pt x="118469" y="65686"/>
                    <a:pt x="119480" y="65286"/>
                    <a:pt x="119480" y="62716"/>
                  </a:cubicBezTo>
                  <a:lnTo>
                    <a:pt x="119480" y="60710"/>
                  </a:lnTo>
                  <a:cubicBezTo>
                    <a:pt x="119480" y="49272"/>
                    <a:pt x="118881" y="21343"/>
                    <a:pt x="118881" y="18936"/>
                  </a:cubicBezTo>
                  <a:cubicBezTo>
                    <a:pt x="118881" y="12515"/>
                    <a:pt x="118076" y="8702"/>
                    <a:pt x="112253" y="8702"/>
                  </a:cubicBezTo>
                  <a:lnTo>
                    <a:pt x="101804" y="8702"/>
                  </a:lnTo>
                  <a:cubicBezTo>
                    <a:pt x="100813" y="8702"/>
                    <a:pt x="100400" y="8302"/>
                    <a:pt x="100400" y="7298"/>
                  </a:cubicBezTo>
                  <a:lnTo>
                    <a:pt x="100400" y="2080"/>
                  </a:lnTo>
                  <a:cubicBezTo>
                    <a:pt x="100400" y="1277"/>
                    <a:pt x="100400" y="877"/>
                    <a:pt x="101619" y="877"/>
                  </a:cubicBezTo>
                  <a:cubicBezTo>
                    <a:pt x="105624" y="877"/>
                    <a:pt x="114463" y="1480"/>
                    <a:pt x="128112" y="1480"/>
                  </a:cubicBezTo>
                  <a:cubicBezTo>
                    <a:pt x="141762" y="1480"/>
                    <a:pt x="149980" y="877"/>
                    <a:pt x="153800" y="877"/>
                  </a:cubicBezTo>
                  <a:cubicBezTo>
                    <a:pt x="155205" y="877"/>
                    <a:pt x="155452" y="1277"/>
                    <a:pt x="155452" y="2483"/>
                  </a:cubicBezTo>
                  <a:lnTo>
                    <a:pt x="155452" y="7298"/>
                  </a:lnTo>
                  <a:cubicBezTo>
                    <a:pt x="155452" y="8502"/>
                    <a:pt x="154998" y="8702"/>
                    <a:pt x="153800" y="8702"/>
                  </a:cubicBezTo>
                  <a:lnTo>
                    <a:pt x="144756" y="8702"/>
                  </a:lnTo>
                  <a:cubicBezTo>
                    <a:pt x="138953" y="8702"/>
                    <a:pt x="138333" y="12114"/>
                    <a:pt x="138333" y="19336"/>
                  </a:cubicBezTo>
                  <a:cubicBezTo>
                    <a:pt x="138333" y="22146"/>
                    <a:pt x="137941" y="56055"/>
                    <a:pt x="137941" y="63480"/>
                  </a:cubicBezTo>
                  <a:lnTo>
                    <a:pt x="137941" y="70302"/>
                  </a:lnTo>
                  <a:cubicBezTo>
                    <a:pt x="137941" y="76721"/>
                    <a:pt x="138333" y="114846"/>
                    <a:pt x="138540" y="126283"/>
                  </a:cubicBezTo>
                  <a:cubicBezTo>
                    <a:pt x="138540" y="133505"/>
                    <a:pt x="140543" y="136354"/>
                    <a:pt x="146573" y="136354"/>
                  </a:cubicBezTo>
                  <a:lnTo>
                    <a:pt x="155452" y="136354"/>
                  </a:lnTo>
                  <a:cubicBezTo>
                    <a:pt x="156815" y="136354"/>
                    <a:pt x="157207" y="136715"/>
                    <a:pt x="157207" y="137718"/>
                  </a:cubicBezTo>
                  <a:lnTo>
                    <a:pt x="157207" y="142534"/>
                  </a:lnTo>
                  <a:cubicBezTo>
                    <a:pt x="157207" y="143739"/>
                    <a:pt x="156815" y="144140"/>
                    <a:pt x="155597" y="144140"/>
                  </a:cubicBezTo>
                  <a:cubicBezTo>
                    <a:pt x="151591" y="144140"/>
                    <a:pt x="144962" y="143537"/>
                    <a:pt x="130321" y="143537"/>
                  </a:cubicBezTo>
                  <a:cubicBezTo>
                    <a:pt x="112852" y="143537"/>
                    <a:pt x="106223" y="144140"/>
                    <a:pt x="100400" y="144140"/>
                  </a:cubicBezTo>
                  <a:cubicBezTo>
                    <a:pt x="99718" y="144144"/>
                    <a:pt x="99202" y="143609"/>
                    <a:pt x="99202" y="142949"/>
                  </a:cubicBezTo>
                  <a:cubicBezTo>
                    <a:pt x="99202" y="142889"/>
                    <a:pt x="99202" y="142831"/>
                    <a:pt x="99202" y="142775"/>
                  </a:cubicBezTo>
                  <a:lnTo>
                    <a:pt x="99202" y="137718"/>
                  </a:lnTo>
                  <a:cubicBezTo>
                    <a:pt x="99202" y="136715"/>
                    <a:pt x="99595" y="136354"/>
                    <a:pt x="100813" y="136354"/>
                  </a:cubicBezTo>
                  <a:lnTo>
                    <a:pt x="113451" y="136354"/>
                  </a:lnTo>
                  <a:cubicBezTo>
                    <a:pt x="118262" y="136354"/>
                    <a:pt x="118881" y="132341"/>
                    <a:pt x="118881" y="127084"/>
                  </a:cubicBezTo>
                  <a:cubicBezTo>
                    <a:pt x="118881" y="117655"/>
                    <a:pt x="119480" y="85349"/>
                    <a:pt x="119480" y="78127"/>
                  </a:cubicBezTo>
                  <a:lnTo>
                    <a:pt x="119480" y="75318"/>
                  </a:lnTo>
                  <a:cubicBezTo>
                    <a:pt x="119480" y="73111"/>
                    <a:pt x="118469" y="72909"/>
                    <a:pt x="115062" y="72909"/>
                  </a:cubicBezTo>
                  <a:lnTo>
                    <a:pt x="41755" y="72909"/>
                  </a:lnTo>
                  <a:cubicBezTo>
                    <a:pt x="39545" y="72909"/>
                    <a:pt x="38946" y="73511"/>
                    <a:pt x="38946" y="74876"/>
                  </a:cubicBezTo>
                  <a:lnTo>
                    <a:pt x="38946" y="79330"/>
                  </a:lnTo>
                  <a:cubicBezTo>
                    <a:pt x="38946" y="84749"/>
                    <a:pt x="39132" y="115649"/>
                    <a:pt x="39339" y="129693"/>
                  </a:cubicBezTo>
                  <a:cubicBezTo>
                    <a:pt x="39339" y="134550"/>
                    <a:pt x="41548" y="136556"/>
                    <a:pt x="45761" y="136556"/>
                  </a:cubicBezTo>
                  <a:lnTo>
                    <a:pt x="55632" y="136556"/>
                  </a:lnTo>
                  <a:cubicBezTo>
                    <a:pt x="56850" y="136556"/>
                    <a:pt x="57242" y="136917"/>
                    <a:pt x="57242" y="137921"/>
                  </a:cubicBezTo>
                  <a:lnTo>
                    <a:pt x="57242" y="142976"/>
                  </a:lnTo>
                  <a:cubicBezTo>
                    <a:pt x="57242" y="143939"/>
                    <a:pt x="56850" y="144340"/>
                    <a:pt x="55632" y="144340"/>
                  </a:cubicBezTo>
                  <a:cubicBezTo>
                    <a:pt x="51625" y="144340"/>
                    <a:pt x="44770" y="143739"/>
                    <a:pt x="30315" y="143739"/>
                  </a:cubicBezTo>
                  <a:cubicBezTo>
                    <a:pt x="13052" y="143739"/>
                    <a:pt x="7022" y="144340"/>
                    <a:pt x="2210" y="144340"/>
                  </a:cubicBezTo>
                  <a:cubicBezTo>
                    <a:pt x="1199" y="144340"/>
                    <a:pt x="806" y="143939"/>
                    <a:pt x="806" y="142976"/>
                  </a:cubicBezTo>
                  <a:lnTo>
                    <a:pt x="806" y="137718"/>
                  </a:lnTo>
                  <a:cubicBezTo>
                    <a:pt x="806" y="136917"/>
                    <a:pt x="1405" y="136556"/>
                    <a:pt x="2210" y="136556"/>
                  </a:cubicBezTo>
                  <a:lnTo>
                    <a:pt x="14249" y="136556"/>
                  </a:lnTo>
                  <a:cubicBezTo>
                    <a:pt x="19267" y="136556"/>
                    <a:pt x="19866" y="131699"/>
                    <a:pt x="19866" y="126884"/>
                  </a:cubicBezTo>
                  <a:cubicBezTo>
                    <a:pt x="20073" y="117453"/>
                    <a:pt x="20465" y="78527"/>
                    <a:pt x="20465" y="73311"/>
                  </a:cubicBezTo>
                  <a:close/>
                </a:path>
              </a:pathLst>
            </a:custGeom>
            <a:solidFill>
              <a:schemeClr val="bg1"/>
            </a:solidFill>
            <a:ln w="2063"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6156381F-1CD6-04F2-5DAF-22A8C59206A7}"/>
                </a:ext>
              </a:extLst>
            </p:cNvPr>
            <p:cNvSpPr/>
            <p:nvPr/>
          </p:nvSpPr>
          <p:spPr>
            <a:xfrm>
              <a:off x="14092973" y="4629008"/>
              <a:ext cx="41033" cy="40506"/>
            </a:xfrm>
            <a:custGeom>
              <a:avLst/>
              <a:gdLst>
                <a:gd name="connsiteX0" fmla="*/ 23273 w 147005"/>
                <a:gd name="connsiteY0" fmla="*/ 27974 h 145117"/>
                <a:gd name="connsiteX1" fmla="*/ 10057 w 147005"/>
                <a:gd name="connsiteY1" fmla="*/ 9312 h 145117"/>
                <a:gd name="connsiteX2" fmla="*/ 1838 w 147005"/>
                <a:gd name="connsiteY2" fmla="*/ 9112 h 145117"/>
                <a:gd name="connsiteX3" fmla="*/ 600 w 147005"/>
                <a:gd name="connsiteY3" fmla="*/ 7880 h 145117"/>
                <a:gd name="connsiteX4" fmla="*/ 600 w 147005"/>
                <a:gd name="connsiteY4" fmla="*/ 7708 h 145117"/>
                <a:gd name="connsiteX5" fmla="*/ 600 w 147005"/>
                <a:gd name="connsiteY5" fmla="*/ 2490 h 145117"/>
                <a:gd name="connsiteX6" fmla="*/ 1838 w 147005"/>
                <a:gd name="connsiteY6" fmla="*/ 1287 h 145117"/>
                <a:gd name="connsiteX7" fmla="*/ 7455 w 147005"/>
                <a:gd name="connsiteY7" fmla="*/ 1487 h 145117"/>
                <a:gd name="connsiteX8" fmla="*/ 21662 w 147005"/>
                <a:gd name="connsiteY8" fmla="*/ 1889 h 145117"/>
                <a:gd name="connsiteX9" fmla="*/ 35167 w 147005"/>
                <a:gd name="connsiteY9" fmla="*/ 1487 h 145117"/>
                <a:gd name="connsiteX10" fmla="*/ 40970 w 147005"/>
                <a:gd name="connsiteY10" fmla="*/ 4096 h 145117"/>
                <a:gd name="connsiteX11" fmla="*/ 83137 w 147005"/>
                <a:gd name="connsiteY11" fmla="*/ 58671 h 145117"/>
                <a:gd name="connsiteX12" fmla="*/ 124126 w 147005"/>
                <a:gd name="connsiteY12" fmla="*/ 109476 h 145117"/>
                <a:gd name="connsiteX13" fmla="*/ 124932 w 147005"/>
                <a:gd name="connsiteY13" fmla="*/ 109476 h 145117"/>
                <a:gd name="connsiteX14" fmla="*/ 124932 w 147005"/>
                <a:gd name="connsiteY14" fmla="*/ 85398 h 145117"/>
                <a:gd name="connsiteX15" fmla="*/ 124291 w 147005"/>
                <a:gd name="connsiteY15" fmla="*/ 47676 h 145117"/>
                <a:gd name="connsiteX16" fmla="*/ 121876 w 147005"/>
                <a:gd name="connsiteY16" fmla="*/ 16737 h 145117"/>
                <a:gd name="connsiteX17" fmla="*/ 110869 w 147005"/>
                <a:gd name="connsiteY17" fmla="*/ 8711 h 145117"/>
                <a:gd name="connsiteX18" fmla="*/ 104447 w 147005"/>
                <a:gd name="connsiteY18" fmla="*/ 8711 h 145117"/>
                <a:gd name="connsiteX19" fmla="*/ 103250 w 147005"/>
                <a:gd name="connsiteY19" fmla="*/ 7306 h 145117"/>
                <a:gd name="connsiteX20" fmla="*/ 103250 w 147005"/>
                <a:gd name="connsiteY20" fmla="*/ 2090 h 145117"/>
                <a:gd name="connsiteX21" fmla="*/ 104199 w 147005"/>
                <a:gd name="connsiteY21" fmla="*/ 886 h 145117"/>
                <a:gd name="connsiteX22" fmla="*/ 104447 w 147005"/>
                <a:gd name="connsiteY22" fmla="*/ 886 h 145117"/>
                <a:gd name="connsiteX23" fmla="*/ 126522 w 147005"/>
                <a:gd name="connsiteY23" fmla="*/ 1487 h 145117"/>
                <a:gd name="connsiteX24" fmla="*/ 145994 w 147005"/>
                <a:gd name="connsiteY24" fmla="*/ 886 h 145117"/>
                <a:gd name="connsiteX25" fmla="*/ 147605 w 147005"/>
                <a:gd name="connsiteY25" fmla="*/ 2290 h 145117"/>
                <a:gd name="connsiteX26" fmla="*/ 147605 w 147005"/>
                <a:gd name="connsiteY26" fmla="*/ 7306 h 145117"/>
                <a:gd name="connsiteX27" fmla="*/ 146407 w 147005"/>
                <a:gd name="connsiteY27" fmla="*/ 8711 h 145117"/>
                <a:gd name="connsiteX28" fmla="*/ 140853 w 147005"/>
                <a:gd name="connsiteY28" fmla="*/ 8711 h 145117"/>
                <a:gd name="connsiteX29" fmla="*/ 132841 w 147005"/>
                <a:gd name="connsiteY29" fmla="*/ 19746 h 145117"/>
                <a:gd name="connsiteX30" fmla="*/ 132035 w 147005"/>
                <a:gd name="connsiteY30" fmla="*/ 66096 h 145117"/>
                <a:gd name="connsiteX31" fmla="*/ 132035 w 147005"/>
                <a:gd name="connsiteY31" fmla="*/ 141179 h 145117"/>
                <a:gd name="connsiteX32" fmla="*/ 131023 w 147005"/>
                <a:gd name="connsiteY32" fmla="*/ 145994 h 145117"/>
                <a:gd name="connsiteX33" fmla="*/ 126212 w 147005"/>
                <a:gd name="connsiteY33" fmla="*/ 142824 h 145117"/>
                <a:gd name="connsiteX34" fmla="*/ 101721 w 147005"/>
                <a:gd name="connsiteY34" fmla="*/ 111885 h 145117"/>
                <a:gd name="connsiteX35" fmla="*/ 71821 w 147005"/>
                <a:gd name="connsiteY35" fmla="*/ 74763 h 145117"/>
                <a:gd name="connsiteX36" fmla="*/ 31430 w 147005"/>
                <a:gd name="connsiteY36" fmla="*/ 24762 h 145117"/>
                <a:gd name="connsiteX37" fmla="*/ 30211 w 147005"/>
                <a:gd name="connsiteY37" fmla="*/ 24762 h 145117"/>
                <a:gd name="connsiteX38" fmla="*/ 30211 w 147005"/>
                <a:gd name="connsiteY38" fmla="*/ 69347 h 145117"/>
                <a:gd name="connsiteX39" fmla="*/ 32235 w 147005"/>
                <a:gd name="connsiteY39" fmla="*/ 124726 h 145117"/>
                <a:gd name="connsiteX40" fmla="*/ 39648 w 147005"/>
                <a:gd name="connsiteY40" fmla="*/ 136402 h 145117"/>
                <a:gd name="connsiteX41" fmla="*/ 45678 w 147005"/>
                <a:gd name="connsiteY41" fmla="*/ 136402 h 145117"/>
                <a:gd name="connsiteX42" fmla="*/ 47289 w 147005"/>
                <a:gd name="connsiteY42" fmla="*/ 138169 h 145117"/>
                <a:gd name="connsiteX43" fmla="*/ 47289 w 147005"/>
                <a:gd name="connsiteY43" fmla="*/ 142582 h 145117"/>
                <a:gd name="connsiteX44" fmla="*/ 45678 w 147005"/>
                <a:gd name="connsiteY44" fmla="*/ 144188 h 145117"/>
                <a:gd name="connsiteX45" fmla="*/ 26164 w 147005"/>
                <a:gd name="connsiteY45" fmla="*/ 143586 h 145117"/>
                <a:gd name="connsiteX46" fmla="*/ 6092 w 147005"/>
                <a:gd name="connsiteY46" fmla="*/ 144188 h 145117"/>
                <a:gd name="connsiteX47" fmla="*/ 5039 w 147005"/>
                <a:gd name="connsiteY47" fmla="*/ 142824 h 145117"/>
                <a:gd name="connsiteX48" fmla="*/ 5039 w 147005"/>
                <a:gd name="connsiteY48" fmla="*/ 137567 h 145117"/>
                <a:gd name="connsiteX49" fmla="*/ 6299 w 147005"/>
                <a:gd name="connsiteY49" fmla="*/ 136402 h 145117"/>
                <a:gd name="connsiteX50" fmla="*/ 13113 w 147005"/>
                <a:gd name="connsiteY50" fmla="*/ 136402 h 145117"/>
                <a:gd name="connsiteX51" fmla="*/ 22117 w 147005"/>
                <a:gd name="connsiteY51" fmla="*/ 124123 h 145117"/>
                <a:gd name="connsiteX52" fmla="*/ 22922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273" y="27974"/>
                  </a:moveTo>
                  <a:cubicBezTo>
                    <a:pt x="23273" y="15934"/>
                    <a:pt x="17284" y="9514"/>
                    <a:pt x="10057" y="9312"/>
                  </a:cubicBezTo>
                  <a:lnTo>
                    <a:pt x="1838" y="9112"/>
                  </a:lnTo>
                  <a:cubicBezTo>
                    <a:pt x="1157" y="9116"/>
                    <a:pt x="600" y="8567"/>
                    <a:pt x="600" y="7880"/>
                  </a:cubicBezTo>
                  <a:cubicBezTo>
                    <a:pt x="600" y="7820"/>
                    <a:pt x="600" y="7764"/>
                    <a:pt x="600" y="7708"/>
                  </a:cubicBezTo>
                  <a:lnTo>
                    <a:pt x="600" y="2490"/>
                  </a:lnTo>
                  <a:cubicBezTo>
                    <a:pt x="600" y="1687"/>
                    <a:pt x="827" y="1287"/>
                    <a:pt x="1838" y="1287"/>
                  </a:cubicBezTo>
                  <a:cubicBezTo>
                    <a:pt x="2850" y="1287"/>
                    <a:pt x="4399" y="1487"/>
                    <a:pt x="7455" y="1487"/>
                  </a:cubicBezTo>
                  <a:cubicBezTo>
                    <a:pt x="10511" y="1487"/>
                    <a:pt x="14889" y="1889"/>
                    <a:pt x="21662" y="1889"/>
                  </a:cubicBezTo>
                  <a:cubicBezTo>
                    <a:pt x="28456" y="1889"/>
                    <a:pt x="32751" y="1487"/>
                    <a:pt x="35167" y="1487"/>
                  </a:cubicBezTo>
                  <a:cubicBezTo>
                    <a:pt x="37397" y="1367"/>
                    <a:pt x="39566" y="2337"/>
                    <a:pt x="40970" y="4096"/>
                  </a:cubicBezTo>
                  <a:cubicBezTo>
                    <a:pt x="41982" y="5299"/>
                    <a:pt x="81134" y="55903"/>
                    <a:pt x="83137" y="58671"/>
                  </a:cubicBezTo>
                  <a:cubicBezTo>
                    <a:pt x="85140" y="61442"/>
                    <a:pt x="119274" y="103056"/>
                    <a:pt x="124126" y="109476"/>
                  </a:cubicBezTo>
                  <a:lnTo>
                    <a:pt x="124932" y="109476"/>
                  </a:lnTo>
                  <a:lnTo>
                    <a:pt x="124932" y="85398"/>
                  </a:lnTo>
                  <a:cubicBezTo>
                    <a:pt x="124932" y="67541"/>
                    <a:pt x="124932" y="57710"/>
                    <a:pt x="124291" y="47676"/>
                  </a:cubicBezTo>
                  <a:cubicBezTo>
                    <a:pt x="124209" y="37320"/>
                    <a:pt x="123404" y="26981"/>
                    <a:pt x="121876" y="16737"/>
                  </a:cubicBezTo>
                  <a:cubicBezTo>
                    <a:pt x="120636" y="11768"/>
                    <a:pt x="116011" y="8398"/>
                    <a:pt x="110869" y="8711"/>
                  </a:cubicBezTo>
                  <a:lnTo>
                    <a:pt x="104447" y="8711"/>
                  </a:lnTo>
                  <a:cubicBezTo>
                    <a:pt x="103642" y="8711"/>
                    <a:pt x="103250" y="8309"/>
                    <a:pt x="103250" y="7306"/>
                  </a:cubicBezTo>
                  <a:lnTo>
                    <a:pt x="103250" y="2090"/>
                  </a:lnTo>
                  <a:cubicBezTo>
                    <a:pt x="103167" y="1495"/>
                    <a:pt x="103600" y="959"/>
                    <a:pt x="104199" y="886"/>
                  </a:cubicBezTo>
                  <a:cubicBezTo>
                    <a:pt x="104282" y="874"/>
                    <a:pt x="104365" y="874"/>
                    <a:pt x="104447" y="886"/>
                  </a:cubicBezTo>
                  <a:cubicBezTo>
                    <a:pt x="107255" y="886"/>
                    <a:pt x="113678" y="1487"/>
                    <a:pt x="126522" y="1487"/>
                  </a:cubicBezTo>
                  <a:cubicBezTo>
                    <a:pt x="138581" y="1487"/>
                    <a:pt x="143392" y="886"/>
                    <a:pt x="145994" y="886"/>
                  </a:cubicBezTo>
                  <a:cubicBezTo>
                    <a:pt x="147398" y="886"/>
                    <a:pt x="147605" y="1487"/>
                    <a:pt x="147605" y="2290"/>
                  </a:cubicBezTo>
                  <a:lnTo>
                    <a:pt x="147605" y="7306"/>
                  </a:lnTo>
                  <a:cubicBezTo>
                    <a:pt x="147605" y="8109"/>
                    <a:pt x="147213" y="8711"/>
                    <a:pt x="146407" y="8711"/>
                  </a:cubicBezTo>
                  <a:lnTo>
                    <a:pt x="140853" y="8711"/>
                  </a:lnTo>
                  <a:cubicBezTo>
                    <a:pt x="135442" y="8711"/>
                    <a:pt x="133439" y="12121"/>
                    <a:pt x="132841" y="19746"/>
                  </a:cubicBezTo>
                  <a:cubicBezTo>
                    <a:pt x="132035" y="33190"/>
                    <a:pt x="132035" y="53055"/>
                    <a:pt x="132035" y="66096"/>
                  </a:cubicBezTo>
                  <a:lnTo>
                    <a:pt x="132035" y="141179"/>
                  </a:lnTo>
                  <a:cubicBezTo>
                    <a:pt x="132035" y="143988"/>
                    <a:pt x="131828" y="145994"/>
                    <a:pt x="131023" y="145994"/>
                  </a:cubicBezTo>
                  <a:cubicBezTo>
                    <a:pt x="128607" y="145994"/>
                    <a:pt x="126811" y="143586"/>
                    <a:pt x="126212" y="142824"/>
                  </a:cubicBezTo>
                  <a:cubicBezTo>
                    <a:pt x="125613" y="142062"/>
                    <a:pt x="114173" y="127535"/>
                    <a:pt x="101721" y="111885"/>
                  </a:cubicBezTo>
                  <a:cubicBezTo>
                    <a:pt x="87638" y="94428"/>
                    <a:pt x="72977" y="75969"/>
                    <a:pt x="71821" y="74763"/>
                  </a:cubicBezTo>
                  <a:cubicBezTo>
                    <a:pt x="69570" y="72718"/>
                    <a:pt x="32586" y="26368"/>
                    <a:pt x="31430" y="24762"/>
                  </a:cubicBezTo>
                  <a:lnTo>
                    <a:pt x="30211" y="24762"/>
                  </a:lnTo>
                  <a:lnTo>
                    <a:pt x="30211" y="69347"/>
                  </a:lnTo>
                  <a:cubicBezTo>
                    <a:pt x="30211" y="88007"/>
                    <a:pt x="31822" y="120713"/>
                    <a:pt x="32235" y="124726"/>
                  </a:cubicBezTo>
                  <a:cubicBezTo>
                    <a:pt x="33040" y="132551"/>
                    <a:pt x="34238" y="136402"/>
                    <a:pt x="39648" y="136402"/>
                  </a:cubicBezTo>
                  <a:lnTo>
                    <a:pt x="45678" y="136402"/>
                  </a:lnTo>
                  <a:cubicBezTo>
                    <a:pt x="47082" y="136402"/>
                    <a:pt x="47289" y="136966"/>
                    <a:pt x="47289" y="138169"/>
                  </a:cubicBezTo>
                  <a:lnTo>
                    <a:pt x="47289" y="142582"/>
                  </a:lnTo>
                  <a:cubicBezTo>
                    <a:pt x="47289" y="143788"/>
                    <a:pt x="47289" y="144188"/>
                    <a:pt x="45678" y="144188"/>
                  </a:cubicBezTo>
                  <a:cubicBezTo>
                    <a:pt x="44067" y="144188"/>
                    <a:pt x="31616" y="143586"/>
                    <a:pt x="26164" y="143586"/>
                  </a:cubicBezTo>
                  <a:cubicBezTo>
                    <a:pt x="22158" y="143586"/>
                    <a:pt x="8137" y="144188"/>
                    <a:pt x="6092" y="144188"/>
                  </a:cubicBezTo>
                  <a:cubicBezTo>
                    <a:pt x="5246" y="144188"/>
                    <a:pt x="5039" y="143788"/>
                    <a:pt x="5039" y="142824"/>
                  </a:cubicBezTo>
                  <a:lnTo>
                    <a:pt x="5039" y="137567"/>
                  </a:lnTo>
                  <a:cubicBezTo>
                    <a:pt x="5039" y="136966"/>
                    <a:pt x="5039" y="136402"/>
                    <a:pt x="6299" y="136402"/>
                  </a:cubicBezTo>
                  <a:lnTo>
                    <a:pt x="13113" y="136402"/>
                  </a:lnTo>
                  <a:cubicBezTo>
                    <a:pt x="18937" y="136402"/>
                    <a:pt x="21146" y="133956"/>
                    <a:pt x="22117" y="124123"/>
                  </a:cubicBezTo>
                  <a:cubicBezTo>
                    <a:pt x="22550" y="120110"/>
                    <a:pt x="22922" y="97438"/>
                    <a:pt x="22922" y="61722"/>
                  </a:cubicBezTo>
                  <a:close/>
                </a:path>
              </a:pathLst>
            </a:custGeom>
            <a:solidFill>
              <a:schemeClr val="bg1"/>
            </a:solidFill>
            <a:ln w="2063"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2C6B52F4-CD64-DA27-C1EA-F34DECF43AD0}"/>
                </a:ext>
              </a:extLst>
            </p:cNvPr>
            <p:cNvSpPr/>
            <p:nvPr/>
          </p:nvSpPr>
          <p:spPr>
            <a:xfrm>
              <a:off x="14138992" y="4628438"/>
              <a:ext cx="40648" cy="41413"/>
            </a:xfrm>
            <a:custGeom>
              <a:avLst/>
              <a:gdLst>
                <a:gd name="connsiteX0" fmla="*/ 30150 w 145628"/>
                <a:gd name="connsiteY0" fmla="*/ 135998 h 148368"/>
                <a:gd name="connsiteX1" fmla="*/ 600 w 145628"/>
                <a:gd name="connsiteY1" fmla="*/ 76405 h 148368"/>
                <a:gd name="connsiteX2" fmla="*/ 19309 w 145628"/>
                <a:gd name="connsiteY2" fmla="*/ 26403 h 148368"/>
                <a:gd name="connsiteX3" fmla="*/ 73721 w 145628"/>
                <a:gd name="connsiteY3" fmla="*/ 922 h 148368"/>
                <a:gd name="connsiteX4" fmla="*/ 118717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5 w 145628"/>
                <a:gd name="connsiteY12" fmla="*/ 69944 h 148368"/>
                <a:gd name="connsiteX13" fmla="*/ 74918 w 145628"/>
                <a:gd name="connsiteY13" fmla="*/ 141414 h 148368"/>
                <a:gd name="connsiteX14" fmla="*/ 126542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860" y="127370"/>
                    <a:pt x="600" y="105699"/>
                    <a:pt x="600" y="76405"/>
                  </a:cubicBezTo>
                  <a:cubicBezTo>
                    <a:pt x="765" y="58052"/>
                    <a:pt x="7394" y="40349"/>
                    <a:pt x="19309" y="26403"/>
                  </a:cubicBezTo>
                  <a:cubicBezTo>
                    <a:pt x="32277" y="9632"/>
                    <a:pt x="52514" y="141"/>
                    <a:pt x="73721" y="922"/>
                  </a:cubicBezTo>
                  <a:cubicBezTo>
                    <a:pt x="90137" y="567"/>
                    <a:pt x="106141" y="6202"/>
                    <a:pt x="118717" y="16772"/>
                  </a:cubicBezTo>
                  <a:cubicBezTo>
                    <a:pt x="136454" y="31704"/>
                    <a:pt x="146532"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1"/>
                    <a:pt x="49333" y="11760"/>
                    <a:pt x="41156" y="20384"/>
                  </a:cubicBezTo>
                  <a:cubicBezTo>
                    <a:pt x="28312" y="33683"/>
                    <a:pt x="21085" y="51447"/>
                    <a:pt x="21085" y="69944"/>
                  </a:cubicBezTo>
                  <a:cubicBezTo>
                    <a:pt x="21085" y="122755"/>
                    <a:pt x="57861" y="141414"/>
                    <a:pt x="74918" y="141414"/>
                  </a:cubicBezTo>
                  <a:cubicBezTo>
                    <a:pt x="119068" y="141414"/>
                    <a:pt x="126542" y="96268"/>
                    <a:pt x="126542" y="78411"/>
                  </a:cubicBezTo>
                  <a:close/>
                </a:path>
              </a:pathLst>
            </a:custGeom>
            <a:solidFill>
              <a:schemeClr val="bg1"/>
            </a:solidFill>
            <a:ln w="2063"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EF6362BE-C66E-74B6-2D16-51F17317D66F}"/>
                </a:ext>
              </a:extLst>
            </p:cNvPr>
            <p:cNvSpPr/>
            <p:nvPr/>
          </p:nvSpPr>
          <p:spPr>
            <a:xfrm>
              <a:off x="14184555" y="4629122"/>
              <a:ext cx="33943" cy="40111"/>
            </a:xfrm>
            <a:custGeom>
              <a:avLst/>
              <a:gdLst>
                <a:gd name="connsiteX0" fmla="*/ 20713 w 121606"/>
                <a:gd name="connsiteY0" fmla="*/ 53648 h 143704"/>
                <a:gd name="connsiteX1" fmla="*/ 20114 w 121606"/>
                <a:gd name="connsiteY1" fmla="*/ 15926 h 143704"/>
                <a:gd name="connsiteX2" fmla="*/ 12680 w 121606"/>
                <a:gd name="connsiteY2" fmla="*/ 8702 h 143704"/>
                <a:gd name="connsiteX3" fmla="*/ 3243 w 121606"/>
                <a:gd name="connsiteY3" fmla="*/ 8702 h 143704"/>
                <a:gd name="connsiteX4" fmla="*/ 1839 w 121606"/>
                <a:gd name="connsiteY4" fmla="*/ 6696 h 143704"/>
                <a:gd name="connsiteX5" fmla="*/ 1839 w 121606"/>
                <a:gd name="connsiteY5" fmla="*/ 2281 h 143704"/>
                <a:gd name="connsiteX6" fmla="*/ 3243 w 121606"/>
                <a:gd name="connsiteY6" fmla="*/ 877 h 143704"/>
                <a:gd name="connsiteX7" fmla="*/ 29344 w 121606"/>
                <a:gd name="connsiteY7" fmla="*/ 1480 h 143704"/>
                <a:gd name="connsiteX8" fmla="*/ 59101 w 121606"/>
                <a:gd name="connsiteY8" fmla="*/ 877 h 143704"/>
                <a:gd name="connsiteX9" fmla="*/ 60856 w 121606"/>
                <a:gd name="connsiteY9" fmla="*/ 2483 h 143704"/>
                <a:gd name="connsiteX10" fmla="*/ 60856 w 121606"/>
                <a:gd name="connsiteY10" fmla="*/ 7096 h 143704"/>
                <a:gd name="connsiteX11" fmla="*/ 58853 w 121606"/>
                <a:gd name="connsiteY11" fmla="*/ 8702 h 143704"/>
                <a:gd name="connsiteX12" fmla="*/ 46814 w 121606"/>
                <a:gd name="connsiteY12" fmla="*/ 8702 h 143704"/>
                <a:gd name="connsiteX13" fmla="*/ 39752 w 121606"/>
                <a:gd name="connsiteY13" fmla="*/ 16727 h 143704"/>
                <a:gd name="connsiteX14" fmla="*/ 39153 w 121606"/>
                <a:gd name="connsiteY14" fmla="*/ 63719 h 143704"/>
                <a:gd name="connsiteX15" fmla="*/ 39153 w 121606"/>
                <a:gd name="connsiteY15" fmla="*/ 80975 h 143704"/>
                <a:gd name="connsiteX16" fmla="*/ 39752 w 121606"/>
                <a:gd name="connsiteY16" fmla="*/ 135953 h 143704"/>
                <a:gd name="connsiteX17" fmla="*/ 90179 w 121606"/>
                <a:gd name="connsiteY17" fmla="*/ 135953 h 143704"/>
                <a:gd name="connsiteX18" fmla="*/ 116858 w 121606"/>
                <a:gd name="connsiteY18" fmla="*/ 102244 h 143704"/>
                <a:gd name="connsiteX19" fmla="*/ 118469 w 121606"/>
                <a:gd name="connsiteY19" fmla="*/ 101441 h 143704"/>
                <a:gd name="connsiteX20" fmla="*/ 121690 w 121606"/>
                <a:gd name="connsiteY20" fmla="*/ 102647 h 143704"/>
                <a:gd name="connsiteX21" fmla="*/ 122082 w 121606"/>
                <a:gd name="connsiteY21" fmla="*/ 104451 h 143704"/>
                <a:gd name="connsiteX22" fmla="*/ 112253 w 121606"/>
                <a:gd name="connsiteY22" fmla="*/ 144581 h 143704"/>
                <a:gd name="connsiteX23" fmla="*/ 76116 w 121606"/>
                <a:gd name="connsiteY23" fmla="*/ 144179 h 143704"/>
                <a:gd name="connsiteX24" fmla="*/ 27940 w 121606"/>
                <a:gd name="connsiteY24" fmla="*/ 143979 h 143704"/>
                <a:gd name="connsiteX25" fmla="*/ 10078 w 121606"/>
                <a:gd name="connsiteY25" fmla="*/ 144179 h 143704"/>
                <a:gd name="connsiteX26" fmla="*/ 2252 w 121606"/>
                <a:gd name="connsiteY26" fmla="*/ 144581 h 143704"/>
                <a:gd name="connsiteX27" fmla="*/ 600 w 121606"/>
                <a:gd name="connsiteY27" fmla="*/ 143217 h 143704"/>
                <a:gd name="connsiteX28" fmla="*/ 600 w 121606"/>
                <a:gd name="connsiteY28" fmla="*/ 138160 h 143704"/>
                <a:gd name="connsiteX29" fmla="*/ 2045 w 121606"/>
                <a:gd name="connsiteY29" fmla="*/ 136796 h 143704"/>
                <a:gd name="connsiteX30" fmla="*/ 11689 w 121606"/>
                <a:gd name="connsiteY30" fmla="*/ 136796 h 143704"/>
                <a:gd name="connsiteX31" fmla="*/ 20320 w 121606"/>
                <a:gd name="connsiteY31" fmla="*/ 131338 h 143704"/>
                <a:gd name="connsiteX32" fmla="*/ 20919 w 121606"/>
                <a:gd name="connsiteY32" fmla="*/ 65286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606" h="143704">
                  <a:moveTo>
                    <a:pt x="20713" y="53648"/>
                  </a:moveTo>
                  <a:cubicBezTo>
                    <a:pt x="20713" y="40805"/>
                    <a:pt x="20320" y="19537"/>
                    <a:pt x="20114" y="15926"/>
                  </a:cubicBezTo>
                  <a:cubicBezTo>
                    <a:pt x="19722" y="10708"/>
                    <a:pt x="18710" y="8702"/>
                    <a:pt x="12680" y="8702"/>
                  </a:cubicBezTo>
                  <a:lnTo>
                    <a:pt x="3243" y="8702"/>
                  </a:lnTo>
                  <a:cubicBezTo>
                    <a:pt x="2045" y="8702"/>
                    <a:pt x="1839" y="7699"/>
                    <a:pt x="1839" y="6696"/>
                  </a:cubicBezTo>
                  <a:lnTo>
                    <a:pt x="1839" y="2281"/>
                  </a:lnTo>
                  <a:cubicBezTo>
                    <a:pt x="1839" y="1277"/>
                    <a:pt x="2045" y="877"/>
                    <a:pt x="3243" y="877"/>
                  </a:cubicBezTo>
                  <a:cubicBezTo>
                    <a:pt x="5453" y="877"/>
                    <a:pt x="12680" y="1480"/>
                    <a:pt x="29344" y="1480"/>
                  </a:cubicBezTo>
                  <a:cubicBezTo>
                    <a:pt x="48817" y="1480"/>
                    <a:pt x="57449" y="877"/>
                    <a:pt x="59101" y="877"/>
                  </a:cubicBezTo>
                  <a:cubicBezTo>
                    <a:pt x="60732" y="877"/>
                    <a:pt x="60856" y="1480"/>
                    <a:pt x="60856" y="2483"/>
                  </a:cubicBezTo>
                  <a:lnTo>
                    <a:pt x="60856" y="7096"/>
                  </a:lnTo>
                  <a:cubicBezTo>
                    <a:pt x="60856" y="8101"/>
                    <a:pt x="60463" y="8702"/>
                    <a:pt x="58853" y="8702"/>
                  </a:cubicBezTo>
                  <a:lnTo>
                    <a:pt x="46814" y="8702"/>
                  </a:lnTo>
                  <a:cubicBezTo>
                    <a:pt x="40557" y="8702"/>
                    <a:pt x="39752" y="10708"/>
                    <a:pt x="39752" y="16727"/>
                  </a:cubicBezTo>
                  <a:cubicBezTo>
                    <a:pt x="39752" y="19336"/>
                    <a:pt x="39153" y="49634"/>
                    <a:pt x="39153" y="63719"/>
                  </a:cubicBezTo>
                  <a:lnTo>
                    <a:pt x="39153" y="80975"/>
                  </a:lnTo>
                  <a:cubicBezTo>
                    <a:pt x="39153" y="84387"/>
                    <a:pt x="39153" y="127726"/>
                    <a:pt x="39752" y="135953"/>
                  </a:cubicBezTo>
                  <a:cubicBezTo>
                    <a:pt x="44171" y="136354"/>
                    <a:pt x="83901" y="136756"/>
                    <a:pt x="90179" y="135953"/>
                  </a:cubicBezTo>
                  <a:cubicBezTo>
                    <a:pt x="102217" y="134147"/>
                    <a:pt x="114256" y="110069"/>
                    <a:pt x="116858" y="102244"/>
                  </a:cubicBezTo>
                  <a:cubicBezTo>
                    <a:pt x="117271" y="101441"/>
                    <a:pt x="117663" y="101041"/>
                    <a:pt x="118469" y="101441"/>
                  </a:cubicBezTo>
                  <a:lnTo>
                    <a:pt x="121690" y="102647"/>
                  </a:lnTo>
                  <a:cubicBezTo>
                    <a:pt x="122289" y="103047"/>
                    <a:pt x="122289" y="103247"/>
                    <a:pt x="122082" y="104451"/>
                  </a:cubicBezTo>
                  <a:cubicBezTo>
                    <a:pt x="121876" y="105656"/>
                    <a:pt x="113451" y="138963"/>
                    <a:pt x="112253" y="144581"/>
                  </a:cubicBezTo>
                  <a:cubicBezTo>
                    <a:pt x="109631" y="144381"/>
                    <a:pt x="93978" y="144179"/>
                    <a:pt x="76116" y="144179"/>
                  </a:cubicBezTo>
                  <a:cubicBezTo>
                    <a:pt x="58254" y="144179"/>
                    <a:pt x="38575" y="143979"/>
                    <a:pt x="27940" y="143979"/>
                  </a:cubicBezTo>
                  <a:cubicBezTo>
                    <a:pt x="19908" y="143979"/>
                    <a:pt x="14291" y="144179"/>
                    <a:pt x="10078" y="144179"/>
                  </a:cubicBezTo>
                  <a:cubicBezTo>
                    <a:pt x="5866" y="144179"/>
                    <a:pt x="3656" y="144581"/>
                    <a:pt x="2252" y="144581"/>
                  </a:cubicBezTo>
                  <a:cubicBezTo>
                    <a:pt x="848" y="144581"/>
                    <a:pt x="600" y="144179"/>
                    <a:pt x="600" y="143217"/>
                  </a:cubicBezTo>
                  <a:lnTo>
                    <a:pt x="600" y="138160"/>
                  </a:lnTo>
                  <a:cubicBezTo>
                    <a:pt x="600" y="137157"/>
                    <a:pt x="848" y="136796"/>
                    <a:pt x="2045" y="136796"/>
                  </a:cubicBezTo>
                  <a:lnTo>
                    <a:pt x="11689" y="136796"/>
                  </a:lnTo>
                  <a:cubicBezTo>
                    <a:pt x="19102" y="136796"/>
                    <a:pt x="20320" y="133947"/>
                    <a:pt x="20320" y="131338"/>
                  </a:cubicBezTo>
                  <a:cubicBezTo>
                    <a:pt x="20320" y="127526"/>
                    <a:pt x="20919" y="77565"/>
                    <a:pt x="20919" y="65286"/>
                  </a:cubicBezTo>
                  <a:close/>
                </a:path>
              </a:pathLst>
            </a:custGeom>
            <a:solidFill>
              <a:schemeClr val="bg1"/>
            </a:solidFill>
            <a:ln w="2063"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58A9E6BA-1106-5D20-574B-FD6333630F6C}"/>
                </a:ext>
              </a:extLst>
            </p:cNvPr>
            <p:cNvSpPr/>
            <p:nvPr/>
          </p:nvSpPr>
          <p:spPr>
            <a:xfrm>
              <a:off x="14221444" y="4628438"/>
              <a:ext cx="40648" cy="41413"/>
            </a:xfrm>
            <a:custGeom>
              <a:avLst/>
              <a:gdLst>
                <a:gd name="connsiteX0" fmla="*/ 30150 w 145628"/>
                <a:gd name="connsiteY0" fmla="*/ 135998 h 148368"/>
                <a:gd name="connsiteX1" fmla="*/ 600 w 145628"/>
                <a:gd name="connsiteY1" fmla="*/ 76405 h 148368"/>
                <a:gd name="connsiteX2" fmla="*/ 19267 w 145628"/>
                <a:gd name="connsiteY2" fmla="*/ 26403 h 148368"/>
                <a:gd name="connsiteX3" fmla="*/ 73762 w 145628"/>
                <a:gd name="connsiteY3" fmla="*/ 922 h 148368"/>
                <a:gd name="connsiteX4" fmla="*/ 118716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4 w 145628"/>
                <a:gd name="connsiteY12" fmla="*/ 69944 h 148368"/>
                <a:gd name="connsiteX13" fmla="*/ 74877 w 145628"/>
                <a:gd name="connsiteY13" fmla="*/ 141414 h 148368"/>
                <a:gd name="connsiteX14" fmla="*/ 126543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901" y="127370"/>
                    <a:pt x="600" y="105699"/>
                    <a:pt x="600" y="76405"/>
                  </a:cubicBezTo>
                  <a:cubicBezTo>
                    <a:pt x="765" y="58061"/>
                    <a:pt x="7352" y="40361"/>
                    <a:pt x="19267" y="26403"/>
                  </a:cubicBezTo>
                  <a:cubicBezTo>
                    <a:pt x="32277" y="9628"/>
                    <a:pt x="52554" y="141"/>
                    <a:pt x="73762" y="922"/>
                  </a:cubicBezTo>
                  <a:cubicBezTo>
                    <a:pt x="90179" y="579"/>
                    <a:pt x="106141" y="6214"/>
                    <a:pt x="118716" y="16772"/>
                  </a:cubicBezTo>
                  <a:cubicBezTo>
                    <a:pt x="136455" y="31704"/>
                    <a:pt x="146531"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7"/>
                    <a:pt x="49333" y="11764"/>
                    <a:pt x="41156" y="20384"/>
                  </a:cubicBezTo>
                  <a:cubicBezTo>
                    <a:pt x="28312" y="33679"/>
                    <a:pt x="21084" y="51447"/>
                    <a:pt x="21084" y="69944"/>
                  </a:cubicBezTo>
                  <a:cubicBezTo>
                    <a:pt x="21084" y="122755"/>
                    <a:pt x="57820" y="141414"/>
                    <a:pt x="74877" y="141414"/>
                  </a:cubicBezTo>
                  <a:cubicBezTo>
                    <a:pt x="119068" y="141414"/>
                    <a:pt x="126543" y="96268"/>
                    <a:pt x="126543" y="78411"/>
                  </a:cubicBezTo>
                  <a:close/>
                </a:path>
              </a:pathLst>
            </a:custGeom>
            <a:solidFill>
              <a:schemeClr val="bg1"/>
            </a:solidFill>
            <a:ln w="2063"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65A0520E-17DE-A5DC-2701-CFAF3B26E9AE}"/>
                </a:ext>
              </a:extLst>
            </p:cNvPr>
            <p:cNvSpPr/>
            <p:nvPr/>
          </p:nvSpPr>
          <p:spPr>
            <a:xfrm>
              <a:off x="14267992" y="4628494"/>
              <a:ext cx="41183" cy="41351"/>
            </a:xfrm>
            <a:custGeom>
              <a:avLst/>
              <a:gdLst>
                <a:gd name="connsiteX0" fmla="*/ 114215 w 147542"/>
                <a:gd name="connsiteY0" fmla="*/ 101646 h 148145"/>
                <a:gd name="connsiteX1" fmla="*/ 105955 w 147542"/>
                <a:gd name="connsiteY1" fmla="*/ 92415 h 148145"/>
                <a:gd name="connsiteX2" fmla="*/ 97509 w 147542"/>
                <a:gd name="connsiteY2" fmla="*/ 92415 h 148145"/>
                <a:gd name="connsiteX3" fmla="*/ 96105 w 147542"/>
                <a:gd name="connsiteY3" fmla="*/ 91212 h 148145"/>
                <a:gd name="connsiteX4" fmla="*/ 96105 w 147542"/>
                <a:gd name="connsiteY4" fmla="*/ 86196 h 148145"/>
                <a:gd name="connsiteX5" fmla="*/ 97323 w 147542"/>
                <a:gd name="connsiteY5" fmla="*/ 84590 h 148145"/>
                <a:gd name="connsiteX6" fmla="*/ 122805 w 147542"/>
                <a:gd name="connsiteY6" fmla="*/ 85193 h 148145"/>
                <a:gd name="connsiteX7" fmla="*/ 146531 w 147542"/>
                <a:gd name="connsiteY7" fmla="*/ 84590 h 148145"/>
                <a:gd name="connsiteX8" fmla="*/ 148142 w 147542"/>
                <a:gd name="connsiteY8" fmla="*/ 85995 h 148145"/>
                <a:gd name="connsiteX9" fmla="*/ 148142 w 147542"/>
                <a:gd name="connsiteY9" fmla="*/ 90811 h 148145"/>
                <a:gd name="connsiteX10" fmla="*/ 146738 w 147542"/>
                <a:gd name="connsiteY10" fmla="*/ 92415 h 148145"/>
                <a:gd name="connsiteX11" fmla="*/ 138706 w 147542"/>
                <a:gd name="connsiteY11" fmla="*/ 92415 h 148145"/>
                <a:gd name="connsiteX12" fmla="*/ 132531 w 147542"/>
                <a:gd name="connsiteY12" fmla="*/ 100040 h 148145"/>
                <a:gd name="connsiteX13" fmla="*/ 132531 w 147542"/>
                <a:gd name="connsiteY13" fmla="*/ 126527 h 148145"/>
                <a:gd name="connsiteX14" fmla="*/ 133295 w 147542"/>
                <a:gd name="connsiteY14" fmla="*/ 132946 h 148145"/>
                <a:gd name="connsiteX15" fmla="*/ 130074 w 147542"/>
                <a:gd name="connsiteY15" fmla="*/ 136158 h 148145"/>
                <a:gd name="connsiteX16" fmla="*/ 75269 w 147542"/>
                <a:gd name="connsiteY16" fmla="*/ 148999 h 148145"/>
                <a:gd name="connsiteX17" fmla="*/ 19081 w 147542"/>
                <a:gd name="connsiteY17" fmla="*/ 126124 h 148145"/>
                <a:gd name="connsiteX18" fmla="*/ 600 w 147542"/>
                <a:gd name="connsiteY18" fmla="*/ 70946 h 148145"/>
                <a:gd name="connsiteX19" fmla="*/ 23294 w 147542"/>
                <a:gd name="connsiteY19" fmla="*/ 19941 h 148145"/>
                <a:gd name="connsiteX20" fmla="*/ 79730 w 147542"/>
                <a:gd name="connsiteY20" fmla="*/ 879 h 148145"/>
                <a:gd name="connsiteX21" fmla="*/ 119274 w 147542"/>
                <a:gd name="connsiteY21" fmla="*/ 12517 h 148145"/>
                <a:gd name="connsiteX22" fmla="*/ 123941 w 147542"/>
                <a:gd name="connsiteY22" fmla="*/ 12316 h 148145"/>
                <a:gd name="connsiteX23" fmla="*/ 126914 w 147542"/>
                <a:gd name="connsiteY23" fmla="*/ 8704 h 148145"/>
                <a:gd name="connsiteX24" fmla="*/ 129723 w 147542"/>
                <a:gd name="connsiteY24" fmla="*/ 6900 h 148145"/>
                <a:gd name="connsiteX25" fmla="*/ 131519 w 147542"/>
                <a:gd name="connsiteY25" fmla="*/ 9307 h 148145"/>
                <a:gd name="connsiteX26" fmla="*/ 132118 w 147542"/>
                <a:gd name="connsiteY26" fmla="*/ 47632 h 148145"/>
                <a:gd name="connsiteX27" fmla="*/ 131127 w 147542"/>
                <a:gd name="connsiteY27" fmla="*/ 49477 h 148145"/>
                <a:gd name="connsiteX28" fmla="*/ 127554 w 147542"/>
                <a:gd name="connsiteY28" fmla="*/ 49877 h 148145"/>
                <a:gd name="connsiteX29" fmla="*/ 125902 w 147542"/>
                <a:gd name="connsiteY29" fmla="*/ 48274 h 148145"/>
                <a:gd name="connsiteX30" fmla="*/ 113864 w 147542"/>
                <a:gd name="connsiteY30" fmla="*/ 24557 h 148145"/>
                <a:gd name="connsiteX31" fmla="*/ 77334 w 147542"/>
                <a:gd name="connsiteY31" fmla="*/ 8104 h 148145"/>
                <a:gd name="connsiteX32" fmla="*/ 38947 w 147542"/>
                <a:gd name="connsiteY32" fmla="*/ 24357 h 148145"/>
                <a:gd name="connsiteX33" fmla="*/ 21270 w 147542"/>
                <a:gd name="connsiteY33" fmla="*/ 70546 h 148145"/>
                <a:gd name="connsiteX34" fmla="*/ 40392 w 147542"/>
                <a:gd name="connsiteY34" fmla="*/ 126727 h 148145"/>
                <a:gd name="connsiteX35" fmla="*/ 75724 w 147542"/>
                <a:gd name="connsiteY35" fmla="*/ 140972 h 148145"/>
                <a:gd name="connsiteX36" fmla="*/ 108639 w 147542"/>
                <a:gd name="connsiteY36" fmla="*/ 134149 h 148145"/>
                <a:gd name="connsiteX37" fmla="*/ 114091 w 147542"/>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42" h="148145">
                  <a:moveTo>
                    <a:pt x="114215" y="101646"/>
                  </a:moveTo>
                  <a:cubicBezTo>
                    <a:pt x="114215" y="94421"/>
                    <a:pt x="111964" y="92415"/>
                    <a:pt x="105955" y="92415"/>
                  </a:cubicBezTo>
                  <a:lnTo>
                    <a:pt x="97509" y="92415"/>
                  </a:lnTo>
                  <a:cubicBezTo>
                    <a:pt x="96518" y="92415"/>
                    <a:pt x="96105" y="92015"/>
                    <a:pt x="96105" y="91212"/>
                  </a:cubicBezTo>
                  <a:lnTo>
                    <a:pt x="96105" y="86196"/>
                  </a:lnTo>
                  <a:cubicBezTo>
                    <a:pt x="96105" y="84992"/>
                    <a:pt x="96105" y="84590"/>
                    <a:pt x="97323" y="84590"/>
                  </a:cubicBezTo>
                  <a:cubicBezTo>
                    <a:pt x="100132" y="84590"/>
                    <a:pt x="109362" y="85193"/>
                    <a:pt x="122805" y="85193"/>
                  </a:cubicBezTo>
                  <a:cubicBezTo>
                    <a:pt x="137260" y="85193"/>
                    <a:pt x="143682" y="84590"/>
                    <a:pt x="146531" y="84590"/>
                  </a:cubicBezTo>
                  <a:cubicBezTo>
                    <a:pt x="147895" y="84590"/>
                    <a:pt x="148142" y="85193"/>
                    <a:pt x="148142" y="85995"/>
                  </a:cubicBezTo>
                  <a:lnTo>
                    <a:pt x="148142" y="90811"/>
                  </a:lnTo>
                  <a:cubicBezTo>
                    <a:pt x="148142" y="91612"/>
                    <a:pt x="147895" y="92415"/>
                    <a:pt x="146738" y="92415"/>
                  </a:cubicBezTo>
                  <a:lnTo>
                    <a:pt x="138706" y="92415"/>
                  </a:lnTo>
                  <a:cubicBezTo>
                    <a:pt x="135133" y="92415"/>
                    <a:pt x="132531" y="93821"/>
                    <a:pt x="132531" y="100040"/>
                  </a:cubicBezTo>
                  <a:lnTo>
                    <a:pt x="132531" y="126527"/>
                  </a:lnTo>
                  <a:cubicBezTo>
                    <a:pt x="132531" y="129334"/>
                    <a:pt x="133295" y="131340"/>
                    <a:pt x="133295" y="132946"/>
                  </a:cubicBezTo>
                  <a:cubicBezTo>
                    <a:pt x="133295" y="134552"/>
                    <a:pt x="132077" y="135355"/>
                    <a:pt x="130074" y="136158"/>
                  </a:cubicBezTo>
                  <a:cubicBezTo>
                    <a:pt x="113182" y="144974"/>
                    <a:pt x="94349" y="149391"/>
                    <a:pt x="75269" y="148999"/>
                  </a:cubicBezTo>
                  <a:cubicBezTo>
                    <a:pt x="57407" y="148999"/>
                    <a:pt x="32917" y="142377"/>
                    <a:pt x="19081" y="126124"/>
                  </a:cubicBezTo>
                  <a:cubicBezTo>
                    <a:pt x="6836" y="112280"/>
                    <a:pt x="600" y="95224"/>
                    <a:pt x="600" y="70946"/>
                  </a:cubicBezTo>
                  <a:cubicBezTo>
                    <a:pt x="683" y="51521"/>
                    <a:pt x="8922" y="33020"/>
                    <a:pt x="23294" y="19941"/>
                  </a:cubicBezTo>
                  <a:cubicBezTo>
                    <a:pt x="37543" y="7701"/>
                    <a:pt x="55652" y="879"/>
                    <a:pt x="79730" y="879"/>
                  </a:cubicBezTo>
                  <a:cubicBezTo>
                    <a:pt x="93792" y="768"/>
                    <a:pt x="107545" y="4818"/>
                    <a:pt x="119274" y="12517"/>
                  </a:cubicBezTo>
                  <a:cubicBezTo>
                    <a:pt x="121525" y="14323"/>
                    <a:pt x="122681" y="13922"/>
                    <a:pt x="123941" y="12316"/>
                  </a:cubicBezTo>
                  <a:lnTo>
                    <a:pt x="126914" y="8704"/>
                  </a:lnTo>
                  <a:cubicBezTo>
                    <a:pt x="127740" y="7903"/>
                    <a:pt x="128504" y="6900"/>
                    <a:pt x="129723" y="6900"/>
                  </a:cubicBezTo>
                  <a:cubicBezTo>
                    <a:pt x="130921" y="6900"/>
                    <a:pt x="131519" y="7903"/>
                    <a:pt x="131519" y="9307"/>
                  </a:cubicBezTo>
                  <a:lnTo>
                    <a:pt x="132118" y="47632"/>
                  </a:lnTo>
                  <a:cubicBezTo>
                    <a:pt x="132118" y="48635"/>
                    <a:pt x="132118" y="49477"/>
                    <a:pt x="131127" y="49477"/>
                  </a:cubicBezTo>
                  <a:lnTo>
                    <a:pt x="127554" y="49877"/>
                  </a:lnTo>
                  <a:cubicBezTo>
                    <a:pt x="126749" y="49877"/>
                    <a:pt x="126150" y="49235"/>
                    <a:pt x="125902" y="48274"/>
                  </a:cubicBezTo>
                  <a:cubicBezTo>
                    <a:pt x="123528" y="39641"/>
                    <a:pt x="119439" y="31575"/>
                    <a:pt x="113864" y="24557"/>
                  </a:cubicBezTo>
                  <a:cubicBezTo>
                    <a:pt x="104736" y="13894"/>
                    <a:pt x="91335" y="7858"/>
                    <a:pt x="77334" y="8104"/>
                  </a:cubicBezTo>
                  <a:cubicBezTo>
                    <a:pt x="62756" y="7462"/>
                    <a:pt x="48611" y="13433"/>
                    <a:pt x="38947" y="24357"/>
                  </a:cubicBezTo>
                  <a:cubicBezTo>
                    <a:pt x="27424" y="36964"/>
                    <a:pt x="21126" y="53469"/>
                    <a:pt x="21270" y="70546"/>
                  </a:cubicBezTo>
                  <a:cubicBezTo>
                    <a:pt x="21270" y="94221"/>
                    <a:pt x="27899" y="114887"/>
                    <a:pt x="40392" y="126727"/>
                  </a:cubicBezTo>
                  <a:cubicBezTo>
                    <a:pt x="49829" y="135956"/>
                    <a:pt x="62508" y="141081"/>
                    <a:pt x="75724" y="140972"/>
                  </a:cubicBezTo>
                  <a:cubicBezTo>
                    <a:pt x="91768" y="140972"/>
                    <a:pt x="101618" y="138164"/>
                    <a:pt x="108639" y="134149"/>
                  </a:cubicBezTo>
                  <a:cubicBezTo>
                    <a:pt x="113286" y="131340"/>
                    <a:pt x="114091" y="126927"/>
                    <a:pt x="114091" y="116493"/>
                  </a:cubicBezTo>
                  <a:close/>
                </a:path>
              </a:pathLst>
            </a:custGeom>
            <a:solidFill>
              <a:schemeClr val="bg1"/>
            </a:solidFill>
            <a:ln w="2063"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315602C0-E0B3-C359-7944-B4A574EC5F6D}"/>
                </a:ext>
              </a:extLst>
            </p:cNvPr>
            <p:cNvSpPr/>
            <p:nvPr/>
          </p:nvSpPr>
          <p:spPr>
            <a:xfrm>
              <a:off x="14310339" y="4629122"/>
              <a:ext cx="39422" cy="39999"/>
            </a:xfrm>
            <a:custGeom>
              <a:avLst/>
              <a:gdLst>
                <a:gd name="connsiteX0" fmla="*/ 77768 w 141234"/>
                <a:gd name="connsiteY0" fmla="*/ 106257 h 143301"/>
                <a:gd name="connsiteX1" fmla="*/ 78532 w 141234"/>
                <a:gd name="connsiteY1" fmla="*/ 129332 h 143301"/>
                <a:gd name="connsiteX2" fmla="*/ 87391 w 141234"/>
                <a:gd name="connsiteY2" fmla="*/ 136395 h 143301"/>
                <a:gd name="connsiteX3" fmla="*/ 95238 w 141234"/>
                <a:gd name="connsiteY3" fmla="*/ 136395 h 143301"/>
                <a:gd name="connsiteX4" fmla="*/ 96642 w 141234"/>
                <a:gd name="connsiteY4" fmla="*/ 137760 h 143301"/>
                <a:gd name="connsiteX5" fmla="*/ 96642 w 141234"/>
                <a:gd name="connsiteY5" fmla="*/ 142414 h 143301"/>
                <a:gd name="connsiteX6" fmla="*/ 95238 w 141234"/>
                <a:gd name="connsiteY6" fmla="*/ 144179 h 143301"/>
                <a:gd name="connsiteX7" fmla="*/ 68083 w 141234"/>
                <a:gd name="connsiteY7" fmla="*/ 143578 h 143301"/>
                <a:gd name="connsiteX8" fmla="*/ 41590 w 141234"/>
                <a:gd name="connsiteY8" fmla="*/ 144179 h 143301"/>
                <a:gd name="connsiteX9" fmla="*/ 40392 w 141234"/>
                <a:gd name="connsiteY9" fmla="*/ 142575 h 143301"/>
                <a:gd name="connsiteX10" fmla="*/ 40392 w 141234"/>
                <a:gd name="connsiteY10" fmla="*/ 137760 h 143301"/>
                <a:gd name="connsiteX11" fmla="*/ 41796 w 141234"/>
                <a:gd name="connsiteY11" fmla="*/ 136395 h 143301"/>
                <a:gd name="connsiteX12" fmla="*/ 51625 w 141234"/>
                <a:gd name="connsiteY12" fmla="*/ 136395 h 143301"/>
                <a:gd name="connsiteX13" fmla="*/ 58647 w 141234"/>
                <a:gd name="connsiteY13" fmla="*/ 131338 h 143301"/>
                <a:gd name="connsiteX14" fmla="*/ 59266 w 141234"/>
                <a:gd name="connsiteY14" fmla="*/ 94019 h 143301"/>
                <a:gd name="connsiteX15" fmla="*/ 59266 w 141234"/>
                <a:gd name="connsiteY15" fmla="*/ 82381 h 143301"/>
                <a:gd name="connsiteX16" fmla="*/ 17512 w 141234"/>
                <a:gd name="connsiteY16" fmla="*/ 13518 h 143301"/>
                <a:gd name="connsiteX17" fmla="*/ 7064 w 141234"/>
                <a:gd name="connsiteY17" fmla="*/ 8702 h 143301"/>
                <a:gd name="connsiteX18" fmla="*/ 2045 w 141234"/>
                <a:gd name="connsiteY18" fmla="*/ 8702 h 143301"/>
                <a:gd name="connsiteX19" fmla="*/ 600 w 141234"/>
                <a:gd name="connsiteY19" fmla="*/ 7298 h 143301"/>
                <a:gd name="connsiteX20" fmla="*/ 600 w 141234"/>
                <a:gd name="connsiteY20" fmla="*/ 2080 h 143301"/>
                <a:gd name="connsiteX21" fmla="*/ 2045 w 141234"/>
                <a:gd name="connsiteY21" fmla="*/ 877 h 143301"/>
                <a:gd name="connsiteX22" fmla="*/ 25545 w 141234"/>
                <a:gd name="connsiteY22" fmla="*/ 1480 h 143301"/>
                <a:gd name="connsiteX23" fmla="*/ 55446 w 141234"/>
                <a:gd name="connsiteY23" fmla="*/ 877 h 143301"/>
                <a:gd name="connsiteX24" fmla="*/ 56850 w 141234"/>
                <a:gd name="connsiteY24" fmla="*/ 1880 h 143301"/>
                <a:gd name="connsiteX25" fmla="*/ 56850 w 141234"/>
                <a:gd name="connsiteY25" fmla="*/ 7096 h 143301"/>
                <a:gd name="connsiteX26" fmla="*/ 55446 w 141234"/>
                <a:gd name="connsiteY26" fmla="*/ 8902 h 143301"/>
                <a:gd name="connsiteX27" fmla="*/ 48817 w 141234"/>
                <a:gd name="connsiteY27" fmla="*/ 8902 h 143301"/>
                <a:gd name="connsiteX28" fmla="*/ 42808 w 141234"/>
                <a:gd name="connsiteY28" fmla="*/ 15524 h 143301"/>
                <a:gd name="connsiteX29" fmla="*/ 74113 w 141234"/>
                <a:gd name="connsiteY29" fmla="*/ 73753 h 143301"/>
                <a:gd name="connsiteX30" fmla="*/ 110477 w 141234"/>
                <a:gd name="connsiteY30" fmla="*/ 16727 h 143301"/>
                <a:gd name="connsiteX31" fmla="*/ 103869 w 141234"/>
                <a:gd name="connsiteY31" fmla="*/ 8702 h 143301"/>
                <a:gd name="connsiteX32" fmla="*/ 98439 w 141234"/>
                <a:gd name="connsiteY32" fmla="*/ 8702 h 143301"/>
                <a:gd name="connsiteX33" fmla="*/ 96993 w 141234"/>
                <a:gd name="connsiteY33" fmla="*/ 6896 h 143301"/>
                <a:gd name="connsiteX34" fmla="*/ 96993 w 141234"/>
                <a:gd name="connsiteY34" fmla="*/ 2080 h 143301"/>
                <a:gd name="connsiteX35" fmla="*/ 98439 w 141234"/>
                <a:gd name="connsiteY35" fmla="*/ 877 h 143301"/>
                <a:gd name="connsiteX36" fmla="*/ 122124 w 141234"/>
                <a:gd name="connsiteY36" fmla="*/ 1480 h 143301"/>
                <a:gd name="connsiteX37" fmla="*/ 140192 w 141234"/>
                <a:gd name="connsiteY37" fmla="*/ 877 h 143301"/>
                <a:gd name="connsiteX38" fmla="*/ 141803 w 141234"/>
                <a:gd name="connsiteY38" fmla="*/ 2080 h 143301"/>
                <a:gd name="connsiteX39" fmla="*/ 141803 w 141234"/>
                <a:gd name="connsiteY39" fmla="*/ 7096 h 143301"/>
                <a:gd name="connsiteX40" fmla="*/ 140192 w 141234"/>
                <a:gd name="connsiteY40" fmla="*/ 8902 h 143301"/>
                <a:gd name="connsiteX41" fmla="*/ 135175 w 141234"/>
                <a:gd name="connsiteY41" fmla="*/ 8902 h 143301"/>
                <a:gd name="connsiteX42" fmla="*/ 125345 w 141234"/>
                <a:gd name="connsiteY42" fmla="*/ 13317 h 143301"/>
                <a:gd name="connsiteX43" fmla="*/ 77768 w 141234"/>
                <a:gd name="connsiteY43" fmla="*/ 80172 h 14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1234" h="143301">
                  <a:moveTo>
                    <a:pt x="77768" y="106257"/>
                  </a:moveTo>
                  <a:cubicBezTo>
                    <a:pt x="77768" y="114284"/>
                    <a:pt x="78326" y="127125"/>
                    <a:pt x="78532" y="129332"/>
                  </a:cubicBezTo>
                  <a:cubicBezTo>
                    <a:pt x="79131" y="135753"/>
                    <a:pt x="82187" y="136395"/>
                    <a:pt x="87391" y="136395"/>
                  </a:cubicBezTo>
                  <a:lnTo>
                    <a:pt x="95238" y="136395"/>
                  </a:lnTo>
                  <a:cubicBezTo>
                    <a:pt x="96642" y="136395"/>
                    <a:pt x="96642" y="136957"/>
                    <a:pt x="96642" y="137760"/>
                  </a:cubicBezTo>
                  <a:lnTo>
                    <a:pt x="96642" y="142414"/>
                  </a:lnTo>
                  <a:cubicBezTo>
                    <a:pt x="96642" y="143578"/>
                    <a:pt x="96642" y="144179"/>
                    <a:pt x="95238" y="144179"/>
                  </a:cubicBezTo>
                  <a:cubicBezTo>
                    <a:pt x="92822" y="144179"/>
                    <a:pt x="84954" y="143578"/>
                    <a:pt x="68083" y="143578"/>
                  </a:cubicBezTo>
                  <a:cubicBezTo>
                    <a:pt x="50015" y="143578"/>
                    <a:pt x="44006" y="144179"/>
                    <a:pt x="41590" y="144179"/>
                  </a:cubicBezTo>
                  <a:cubicBezTo>
                    <a:pt x="40784" y="144179"/>
                    <a:pt x="40392" y="143578"/>
                    <a:pt x="40392" y="142575"/>
                  </a:cubicBezTo>
                  <a:lnTo>
                    <a:pt x="40392" y="137760"/>
                  </a:lnTo>
                  <a:cubicBezTo>
                    <a:pt x="40392" y="136957"/>
                    <a:pt x="40392" y="136395"/>
                    <a:pt x="41796" y="136395"/>
                  </a:cubicBezTo>
                  <a:lnTo>
                    <a:pt x="51625" y="136395"/>
                  </a:lnTo>
                  <a:cubicBezTo>
                    <a:pt x="56850" y="136395"/>
                    <a:pt x="58461" y="134389"/>
                    <a:pt x="58647" y="131338"/>
                  </a:cubicBezTo>
                  <a:cubicBezTo>
                    <a:pt x="58853" y="128289"/>
                    <a:pt x="59266" y="112678"/>
                    <a:pt x="59266" y="94019"/>
                  </a:cubicBezTo>
                  <a:lnTo>
                    <a:pt x="59266" y="82381"/>
                  </a:lnTo>
                  <a:cubicBezTo>
                    <a:pt x="56644" y="77163"/>
                    <a:pt x="23129" y="20540"/>
                    <a:pt x="17512" y="13518"/>
                  </a:cubicBezTo>
                  <a:cubicBezTo>
                    <a:pt x="14766" y="10618"/>
                    <a:pt x="11049" y="8890"/>
                    <a:pt x="7064" y="8702"/>
                  </a:cubicBezTo>
                  <a:lnTo>
                    <a:pt x="2045" y="8702"/>
                  </a:lnTo>
                  <a:cubicBezTo>
                    <a:pt x="848" y="8702"/>
                    <a:pt x="600" y="8101"/>
                    <a:pt x="600" y="7298"/>
                  </a:cubicBezTo>
                  <a:lnTo>
                    <a:pt x="600" y="2080"/>
                  </a:lnTo>
                  <a:cubicBezTo>
                    <a:pt x="600" y="1277"/>
                    <a:pt x="848" y="877"/>
                    <a:pt x="2045" y="877"/>
                  </a:cubicBezTo>
                  <a:cubicBezTo>
                    <a:pt x="3243" y="877"/>
                    <a:pt x="13300" y="1480"/>
                    <a:pt x="25545" y="1480"/>
                  </a:cubicBezTo>
                  <a:cubicBezTo>
                    <a:pt x="46215" y="1480"/>
                    <a:pt x="53628" y="877"/>
                    <a:pt x="55446" y="877"/>
                  </a:cubicBezTo>
                  <a:cubicBezTo>
                    <a:pt x="56644" y="877"/>
                    <a:pt x="56850" y="1277"/>
                    <a:pt x="56850" y="1880"/>
                  </a:cubicBezTo>
                  <a:lnTo>
                    <a:pt x="56850" y="7096"/>
                  </a:lnTo>
                  <a:cubicBezTo>
                    <a:pt x="56850" y="8101"/>
                    <a:pt x="56850" y="8902"/>
                    <a:pt x="55446" y="8902"/>
                  </a:cubicBezTo>
                  <a:lnTo>
                    <a:pt x="48817" y="8902"/>
                  </a:lnTo>
                  <a:cubicBezTo>
                    <a:pt x="42808" y="8902"/>
                    <a:pt x="42003" y="10708"/>
                    <a:pt x="42808" y="15524"/>
                  </a:cubicBezTo>
                  <a:cubicBezTo>
                    <a:pt x="43407" y="18736"/>
                    <a:pt x="68083" y="62316"/>
                    <a:pt x="74113" y="73753"/>
                  </a:cubicBezTo>
                  <a:cubicBezTo>
                    <a:pt x="81547" y="62115"/>
                    <a:pt x="109672" y="20340"/>
                    <a:pt x="110477" y="16727"/>
                  </a:cubicBezTo>
                  <a:cubicBezTo>
                    <a:pt x="111283" y="13117"/>
                    <a:pt x="112295" y="8702"/>
                    <a:pt x="103869" y="8702"/>
                  </a:cubicBezTo>
                  <a:lnTo>
                    <a:pt x="98439" y="8702"/>
                  </a:lnTo>
                  <a:cubicBezTo>
                    <a:pt x="97199" y="8702"/>
                    <a:pt x="96993" y="8101"/>
                    <a:pt x="96993" y="6896"/>
                  </a:cubicBezTo>
                  <a:lnTo>
                    <a:pt x="96993" y="2080"/>
                  </a:lnTo>
                  <a:cubicBezTo>
                    <a:pt x="96993" y="1277"/>
                    <a:pt x="96993" y="877"/>
                    <a:pt x="98439" y="877"/>
                  </a:cubicBezTo>
                  <a:cubicBezTo>
                    <a:pt x="100442" y="877"/>
                    <a:pt x="108681" y="1480"/>
                    <a:pt x="122124" y="1480"/>
                  </a:cubicBezTo>
                  <a:cubicBezTo>
                    <a:pt x="134162" y="1480"/>
                    <a:pt x="138189" y="877"/>
                    <a:pt x="140192" y="877"/>
                  </a:cubicBezTo>
                  <a:cubicBezTo>
                    <a:pt x="142195" y="877"/>
                    <a:pt x="141803" y="1277"/>
                    <a:pt x="141803" y="2080"/>
                  </a:cubicBezTo>
                  <a:lnTo>
                    <a:pt x="141803" y="7096"/>
                  </a:lnTo>
                  <a:cubicBezTo>
                    <a:pt x="141803" y="8302"/>
                    <a:pt x="141803" y="8902"/>
                    <a:pt x="140192" y="8902"/>
                  </a:cubicBezTo>
                  <a:lnTo>
                    <a:pt x="135175" y="8902"/>
                  </a:lnTo>
                  <a:cubicBezTo>
                    <a:pt x="131437" y="9034"/>
                    <a:pt x="127906" y="10620"/>
                    <a:pt x="125345" y="13317"/>
                  </a:cubicBezTo>
                  <a:cubicBezTo>
                    <a:pt x="121318" y="17130"/>
                    <a:pt x="85388" y="69138"/>
                    <a:pt x="77768" y="80172"/>
                  </a:cubicBezTo>
                  <a:close/>
                </a:path>
              </a:pathLst>
            </a:custGeom>
            <a:solidFill>
              <a:schemeClr val="bg1"/>
            </a:solidFill>
            <a:ln w="2063"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1341968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7916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742950" rtl="0" eaLnBrk="1" latinLnBrk="0" hangingPunct="1">
        <a:lnSpc>
          <a:spcPct val="90000"/>
        </a:lnSpc>
        <a:spcBef>
          <a:spcPct val="0"/>
        </a:spcBef>
        <a:buNone/>
        <a:defRPr sz="3575"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panose="020B0604020202020204" pitchFamily="34" charset="0"/>
        <a:buChar char="•"/>
        <a:defRPr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panose="020B0604020202020204" pitchFamily="34" charset="0"/>
        <a:buChar char="•"/>
        <a:defRPr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9pPr>
    </p:bodyStyle>
    <p:otherStyle>
      <a:defPPr>
        <a:defRPr lang="zh-CN"/>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userDrawn="1">
          <p15:clr>
            <a:srgbClr val="C35EA4"/>
          </p15:clr>
        </p15:guide>
        <p15:guide id="4" orient="horz" pos="4315" userDrawn="1">
          <p15:clr>
            <a:srgbClr val="C35EA4"/>
          </p15:clr>
        </p15:guide>
        <p15:guide id="5" userDrawn="1">
          <p15:clr>
            <a:srgbClr val="C35EA4"/>
          </p15:clr>
        </p15:guide>
        <p15:guide id="6" pos="7680" userDrawn="1">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 Id="rId5" Type="http://schemas.openxmlformats.org/officeDocument/2006/relationships/notesSlide" Target="../notesSlides/notesSlide10.xml"/><Relationship Id="rId4"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 Id="rId5" Type="http://schemas.openxmlformats.org/officeDocument/2006/relationships/notesSlide" Target="../notesSlides/notesSlide11.xml"/><Relationship Id="rId4"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5" Type="http://schemas.openxmlformats.org/officeDocument/2006/relationships/notesSlide" Target="../notesSlides/notesSlide13.xml"/><Relationship Id="rId4"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9.png"/><Relationship Id="rId5" Type="http://schemas.openxmlformats.org/officeDocument/2006/relationships/notesSlide" Target="../notesSlides/notesSlide14.xml"/><Relationship Id="rId4"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30.jpeg"/><Relationship Id="rId5" Type="http://schemas.openxmlformats.org/officeDocument/2006/relationships/notesSlide" Target="../notesSlides/notesSlide15.xml"/><Relationship Id="rId4"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notesSlide" Target="../notesSlides/notesSlide16.xml"/><Relationship Id="rId4"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notesSlide" Target="../notesSlides/notesSlide18.xml"/><Relationship Id="rId4"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5" Type="http://schemas.openxmlformats.org/officeDocument/2006/relationships/notesSlide" Target="../notesSlides/notesSlide19.xml"/><Relationship Id="rId4"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tags" Target="../tags/tag48.xml"/><Relationship Id="rId7" Type="http://schemas.openxmlformats.org/officeDocument/2006/relationships/chart" Target="../charts/chart2.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chart" Target="../charts/chart1.xml"/><Relationship Id="rId5" Type="http://schemas.openxmlformats.org/officeDocument/2006/relationships/notesSlide" Target="../notesSlides/notesSlide20.xml"/><Relationship Id="rId4" Type="http://schemas.openxmlformats.org/officeDocument/2006/relationships/slideLayout" Target="../slideLayouts/slideLayout4.xml"/><Relationship Id="rId9" Type="http://schemas.openxmlformats.org/officeDocument/2006/relationships/chart" Target="../charts/chart4.xml"/></Relationships>
</file>

<file path=ppt/slides/_rels/slide21.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chart" Target="../charts/chart5.xml"/><Relationship Id="rId5" Type="http://schemas.openxmlformats.org/officeDocument/2006/relationships/notesSlide" Target="../notesSlides/notesSlide21.xml"/><Relationship Id="rId4"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1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3.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openxmlformats.org/officeDocument/2006/relationships/tags" Target="../tags/tag6.xml"/><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4.jpeg"/><Relationship Id="rId11" Type="http://schemas.openxmlformats.org/officeDocument/2006/relationships/image" Target="../media/image19.png"/><Relationship Id="rId5" Type="http://schemas.openxmlformats.org/officeDocument/2006/relationships/notesSlide" Target="../notesSlides/notesSlide5.xml"/><Relationship Id="rId10" Type="http://schemas.openxmlformats.org/officeDocument/2006/relationships/image" Target="../media/image18.svg"/><Relationship Id="rId4" Type="http://schemas.openxmlformats.org/officeDocument/2006/relationships/slideLayout" Target="../slideLayouts/slideLayout4.xml"/><Relationship Id="rId9" Type="http://schemas.openxmlformats.org/officeDocument/2006/relationships/image" Target="../media/image17.png"/><Relationship Id="rId14" Type="http://schemas.openxmlformats.org/officeDocument/2006/relationships/image" Target="../media/image22.svg"/></Relationships>
</file>

<file path=ppt/slides/_rels/slide6.xml.rels><?xml version="1.0" encoding="UTF-8" standalone="yes"?>
<Relationships xmlns="http://schemas.openxmlformats.org/package/2006/relationships"><Relationship Id="rId8" Type="http://schemas.openxmlformats.org/officeDocument/2006/relationships/tags" Target="../tags/tag14.xml"/><Relationship Id="rId3" Type="http://schemas.openxmlformats.org/officeDocument/2006/relationships/tags" Target="../tags/tag9.xml"/><Relationship Id="rId7" Type="http://schemas.openxmlformats.org/officeDocument/2006/relationships/tags" Target="../tags/tag13.xml"/><Relationship Id="rId12" Type="http://schemas.openxmlformats.org/officeDocument/2006/relationships/image" Target="../media/image23.jpe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notesSlide" Target="../notesSlides/notesSlide6.xml"/><Relationship Id="rId5" Type="http://schemas.openxmlformats.org/officeDocument/2006/relationships/tags" Target="../tags/tag11.xml"/><Relationship Id="rId10" Type="http://schemas.openxmlformats.org/officeDocument/2006/relationships/slideLayout" Target="../slideLayouts/slideLayout4.xml"/><Relationship Id="rId4" Type="http://schemas.openxmlformats.org/officeDocument/2006/relationships/tags" Target="../tags/tag10.xml"/><Relationship Id="rId9" Type="http://schemas.openxmlformats.org/officeDocument/2006/relationships/tags" Target="../tags/tag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tags" Target="../tags/tag18.xml"/><Relationship Id="rId7" Type="http://schemas.openxmlformats.org/officeDocument/2006/relationships/image" Target="../media/image25.jpe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24.jpeg"/><Relationship Id="rId5" Type="http://schemas.openxmlformats.org/officeDocument/2006/relationships/notesSlide" Target="../notesSlides/notesSlide8.xml"/><Relationship Id="rId10" Type="http://schemas.openxmlformats.org/officeDocument/2006/relationships/image" Target="../media/image28.jpeg"/><Relationship Id="rId4" Type="http://schemas.openxmlformats.org/officeDocument/2006/relationships/slideLayout" Target="../slideLayouts/slideLayout4.xml"/><Relationship Id="rId9" Type="http://schemas.openxmlformats.org/officeDocument/2006/relationships/image" Target="../media/image27.jpeg"/></Relationships>
</file>

<file path=ppt/slides/_rels/slide9.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notesSlide" Target="../notesSlides/notesSlide9.xml"/><Relationship Id="rId4"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38814F1C-A09F-BB9E-8FAA-CE99E697F398}"/>
              </a:ext>
            </a:extLst>
          </p:cNvPr>
          <p:cNvSpPr/>
          <p:nvPr/>
        </p:nvSpPr>
        <p:spPr>
          <a:xfrm>
            <a:off x="10385381" y="1069518"/>
            <a:ext cx="2064" cy="3136076"/>
          </a:xfrm>
          <a:custGeom>
            <a:avLst/>
            <a:gdLst>
              <a:gd name="connsiteX0" fmla="*/ 0 w 2064"/>
              <a:gd name="connsiteY0" fmla="*/ 0 h 3136076"/>
              <a:gd name="connsiteX1" fmla="*/ 0 w 2064"/>
              <a:gd name="connsiteY1" fmla="*/ 3136077 h 3136076"/>
            </a:gdLst>
            <a:ahLst/>
            <a:cxnLst>
              <a:cxn ang="0">
                <a:pos x="connsiteX0" y="connsiteY0"/>
              </a:cxn>
              <a:cxn ang="0">
                <a:pos x="connsiteX1" y="connsiteY1"/>
              </a:cxn>
            </a:cxnLst>
            <a:rect l="l" t="t" r="r" b="b"/>
            <a:pathLst>
              <a:path w="2064" h="3136076">
                <a:moveTo>
                  <a:pt x="0" y="0"/>
                </a:moveTo>
                <a:lnTo>
                  <a:pt x="0" y="3136077"/>
                </a:lnTo>
              </a:path>
            </a:pathLst>
          </a:custGeom>
          <a:noFill/>
          <a:ln w="4728" cap="flat">
            <a:solidFill>
              <a:srgbClr val="F2F2F2"/>
            </a:solid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6" name="图片 5">
            <a:extLst>
              <a:ext uri="{FF2B5EF4-FFF2-40B4-BE49-F238E27FC236}">
                <a16:creationId xmlns:a16="http://schemas.microsoft.com/office/drawing/2014/main" id="{C26CDEF3-1223-8A83-135F-6558CB3E3E2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3079788" cy="2132839"/>
          </a:xfrm>
          <a:prstGeom prst="rect">
            <a:avLst/>
          </a:prstGeom>
        </p:spPr>
      </p:pic>
      <p:sp>
        <p:nvSpPr>
          <p:cNvPr id="20" name="文本框 19">
            <a:extLst>
              <a:ext uri="{FF2B5EF4-FFF2-40B4-BE49-F238E27FC236}">
                <a16:creationId xmlns:a16="http://schemas.microsoft.com/office/drawing/2014/main" id="{50052180-F559-2835-DBB2-8B424C8B279E}"/>
              </a:ext>
            </a:extLst>
          </p:cNvPr>
          <p:cNvSpPr txBox="1"/>
          <p:nvPr/>
        </p:nvSpPr>
        <p:spPr>
          <a:xfrm>
            <a:off x="3312610" y="2149625"/>
            <a:ext cx="818902" cy="955605"/>
          </a:xfrm>
          <a:custGeom>
            <a:avLst/>
            <a:gdLst/>
            <a:ahLst/>
            <a:cxnLst/>
            <a:rect l="l" t="t" r="r" b="b"/>
            <a:pathLst>
              <a:path w="818902" h="955605">
                <a:moveTo>
                  <a:pt x="195853" y="276035"/>
                </a:moveTo>
                <a:cubicBezTo>
                  <a:pt x="192348" y="277787"/>
                  <a:pt x="181833" y="294437"/>
                  <a:pt x="164307" y="325984"/>
                </a:cubicBezTo>
                <a:cubicBezTo>
                  <a:pt x="146781" y="357530"/>
                  <a:pt x="138018" y="375495"/>
                  <a:pt x="138018" y="379876"/>
                </a:cubicBezTo>
                <a:cubicBezTo>
                  <a:pt x="139770" y="379876"/>
                  <a:pt x="140646" y="379438"/>
                  <a:pt x="140646" y="378562"/>
                </a:cubicBezTo>
                <a:cubicBezTo>
                  <a:pt x="170441" y="363665"/>
                  <a:pt x="188405" y="354902"/>
                  <a:pt x="194539" y="352273"/>
                </a:cubicBezTo>
                <a:cubicBezTo>
                  <a:pt x="195415" y="351396"/>
                  <a:pt x="195853" y="349644"/>
                  <a:pt x="195853" y="347015"/>
                </a:cubicBezTo>
                <a:lnTo>
                  <a:pt x="195853" y="299695"/>
                </a:lnTo>
                <a:close/>
                <a:moveTo>
                  <a:pt x="130131" y="252375"/>
                </a:moveTo>
                <a:cubicBezTo>
                  <a:pt x="125749" y="252375"/>
                  <a:pt x="123558" y="253689"/>
                  <a:pt x="123558" y="256318"/>
                </a:cubicBezTo>
                <a:cubicBezTo>
                  <a:pt x="120930" y="269462"/>
                  <a:pt x="119615" y="276473"/>
                  <a:pt x="119615" y="277349"/>
                </a:cubicBezTo>
                <a:lnTo>
                  <a:pt x="113043" y="320726"/>
                </a:lnTo>
                <a:cubicBezTo>
                  <a:pt x="106909" y="341757"/>
                  <a:pt x="103404" y="355778"/>
                  <a:pt x="102527" y="362788"/>
                </a:cubicBezTo>
                <a:cubicBezTo>
                  <a:pt x="101651" y="364541"/>
                  <a:pt x="101213" y="367170"/>
                  <a:pt x="101213" y="370675"/>
                </a:cubicBezTo>
                <a:lnTo>
                  <a:pt x="102527" y="370675"/>
                </a:lnTo>
                <a:cubicBezTo>
                  <a:pt x="104280" y="370675"/>
                  <a:pt x="105156" y="369799"/>
                  <a:pt x="105156" y="368046"/>
                </a:cubicBezTo>
                <a:cubicBezTo>
                  <a:pt x="108661" y="359283"/>
                  <a:pt x="115672" y="339128"/>
                  <a:pt x="126187" y="307581"/>
                </a:cubicBezTo>
                <a:cubicBezTo>
                  <a:pt x="129693" y="297942"/>
                  <a:pt x="133417" y="288960"/>
                  <a:pt x="137360" y="280635"/>
                </a:cubicBezTo>
                <a:cubicBezTo>
                  <a:pt x="141304" y="272310"/>
                  <a:pt x="144590" y="265081"/>
                  <a:pt x="147219" y="258947"/>
                </a:cubicBezTo>
                <a:cubicBezTo>
                  <a:pt x="147219" y="255442"/>
                  <a:pt x="147657" y="253251"/>
                  <a:pt x="148533" y="252375"/>
                </a:cubicBezTo>
                <a:close/>
                <a:moveTo>
                  <a:pt x="713418" y="115014"/>
                </a:moveTo>
                <a:cubicBezTo>
                  <a:pt x="711884" y="115014"/>
                  <a:pt x="710241" y="115672"/>
                  <a:pt x="708489" y="116986"/>
                </a:cubicBezTo>
                <a:cubicBezTo>
                  <a:pt x="703231" y="121368"/>
                  <a:pt x="697535" y="125749"/>
                  <a:pt x="691401" y="130131"/>
                </a:cubicBezTo>
                <a:cubicBezTo>
                  <a:pt x="685267" y="134512"/>
                  <a:pt x="679571" y="138894"/>
                  <a:pt x="674313" y="143275"/>
                </a:cubicBezTo>
                <a:cubicBezTo>
                  <a:pt x="660292" y="152038"/>
                  <a:pt x="649339" y="158172"/>
                  <a:pt x="641452" y="161677"/>
                </a:cubicBezTo>
                <a:cubicBezTo>
                  <a:pt x="644957" y="165182"/>
                  <a:pt x="646710" y="166935"/>
                  <a:pt x="646710" y="166935"/>
                </a:cubicBezTo>
                <a:lnTo>
                  <a:pt x="657225" y="178765"/>
                </a:lnTo>
                <a:cubicBezTo>
                  <a:pt x="658102" y="179641"/>
                  <a:pt x="658978" y="180737"/>
                  <a:pt x="659854" y="182051"/>
                </a:cubicBezTo>
                <a:cubicBezTo>
                  <a:pt x="660731" y="183366"/>
                  <a:pt x="661169" y="184899"/>
                  <a:pt x="661169" y="186652"/>
                </a:cubicBezTo>
                <a:lnTo>
                  <a:pt x="661169" y="198482"/>
                </a:lnTo>
                <a:cubicBezTo>
                  <a:pt x="661169" y="209874"/>
                  <a:pt x="661607" y="219513"/>
                  <a:pt x="662483" y="227400"/>
                </a:cubicBezTo>
                <a:cubicBezTo>
                  <a:pt x="663359" y="235287"/>
                  <a:pt x="664236" y="241859"/>
                  <a:pt x="665112" y="247117"/>
                </a:cubicBezTo>
                <a:lnTo>
                  <a:pt x="669055" y="298380"/>
                </a:lnTo>
                <a:lnTo>
                  <a:pt x="671684" y="344386"/>
                </a:lnTo>
                <a:cubicBezTo>
                  <a:pt x="671684" y="352273"/>
                  <a:pt x="674751" y="356654"/>
                  <a:pt x="680885" y="357530"/>
                </a:cubicBezTo>
                <a:cubicBezTo>
                  <a:pt x="685267" y="359283"/>
                  <a:pt x="689210" y="361036"/>
                  <a:pt x="692715" y="362788"/>
                </a:cubicBezTo>
                <a:cubicBezTo>
                  <a:pt x="696220" y="364541"/>
                  <a:pt x="699288" y="365855"/>
                  <a:pt x="701917" y="366732"/>
                </a:cubicBezTo>
                <a:cubicBezTo>
                  <a:pt x="706298" y="367608"/>
                  <a:pt x="708927" y="366293"/>
                  <a:pt x="709803" y="362788"/>
                </a:cubicBezTo>
                <a:cubicBezTo>
                  <a:pt x="712432" y="358407"/>
                  <a:pt x="714623" y="352711"/>
                  <a:pt x="716375" y="345700"/>
                </a:cubicBezTo>
                <a:cubicBezTo>
                  <a:pt x="718128" y="338690"/>
                  <a:pt x="719881" y="333432"/>
                  <a:pt x="721633" y="329927"/>
                </a:cubicBezTo>
                <a:cubicBezTo>
                  <a:pt x="728644" y="305391"/>
                  <a:pt x="732587" y="289617"/>
                  <a:pt x="733463" y="282607"/>
                </a:cubicBezTo>
                <a:lnTo>
                  <a:pt x="738721" y="243173"/>
                </a:lnTo>
                <a:cubicBezTo>
                  <a:pt x="739598" y="230029"/>
                  <a:pt x="740036" y="210750"/>
                  <a:pt x="740036" y="185337"/>
                </a:cubicBezTo>
                <a:cubicBezTo>
                  <a:pt x="740036" y="173946"/>
                  <a:pt x="739598" y="164306"/>
                  <a:pt x="738721" y="156419"/>
                </a:cubicBezTo>
                <a:cubicBezTo>
                  <a:pt x="737845" y="148533"/>
                  <a:pt x="736969" y="141961"/>
                  <a:pt x="736092" y="136703"/>
                </a:cubicBezTo>
                <a:cubicBezTo>
                  <a:pt x="736092" y="133198"/>
                  <a:pt x="735654" y="131445"/>
                  <a:pt x="734778" y="131445"/>
                </a:cubicBezTo>
                <a:lnTo>
                  <a:pt x="717690" y="116986"/>
                </a:lnTo>
                <a:cubicBezTo>
                  <a:pt x="716375" y="115672"/>
                  <a:pt x="714952" y="115014"/>
                  <a:pt x="713418" y="115014"/>
                </a:cubicBezTo>
                <a:close/>
                <a:moveTo>
                  <a:pt x="435083" y="98584"/>
                </a:moveTo>
                <a:cubicBezTo>
                  <a:pt x="435083" y="98584"/>
                  <a:pt x="434864" y="98803"/>
                  <a:pt x="434426" y="99241"/>
                </a:cubicBezTo>
                <a:cubicBezTo>
                  <a:pt x="433988" y="99679"/>
                  <a:pt x="433769" y="99898"/>
                  <a:pt x="433769" y="99898"/>
                </a:cubicBezTo>
                <a:cubicBezTo>
                  <a:pt x="434645" y="108661"/>
                  <a:pt x="435083" y="122244"/>
                  <a:pt x="435083" y="140646"/>
                </a:cubicBezTo>
                <a:lnTo>
                  <a:pt x="437712" y="140646"/>
                </a:lnTo>
                <a:lnTo>
                  <a:pt x="475831" y="116986"/>
                </a:lnTo>
                <a:lnTo>
                  <a:pt x="475831" y="115672"/>
                </a:lnTo>
                <a:cubicBezTo>
                  <a:pt x="453924" y="106909"/>
                  <a:pt x="440341" y="101213"/>
                  <a:pt x="435083" y="98584"/>
                </a:cubicBezTo>
                <a:close/>
                <a:moveTo>
                  <a:pt x="202426" y="64408"/>
                </a:moveTo>
                <a:cubicBezTo>
                  <a:pt x="201549" y="65284"/>
                  <a:pt x="200673" y="66161"/>
                  <a:pt x="199797" y="67037"/>
                </a:cubicBezTo>
                <a:lnTo>
                  <a:pt x="194539" y="69666"/>
                </a:lnTo>
                <a:cubicBezTo>
                  <a:pt x="187529" y="74047"/>
                  <a:pt x="180518" y="78867"/>
                  <a:pt x="173508" y="84125"/>
                </a:cubicBezTo>
                <a:cubicBezTo>
                  <a:pt x="166497" y="89383"/>
                  <a:pt x="159049" y="94641"/>
                  <a:pt x="151162" y="99898"/>
                </a:cubicBezTo>
                <a:cubicBezTo>
                  <a:pt x="147657" y="103403"/>
                  <a:pt x="145028" y="107347"/>
                  <a:pt x="143275" y="111728"/>
                </a:cubicBezTo>
                <a:cubicBezTo>
                  <a:pt x="142399" y="116986"/>
                  <a:pt x="140646" y="128816"/>
                  <a:pt x="138018" y="147218"/>
                </a:cubicBezTo>
                <a:cubicBezTo>
                  <a:pt x="137141" y="159487"/>
                  <a:pt x="134951" y="177889"/>
                  <a:pt x="131445" y="202425"/>
                </a:cubicBezTo>
                <a:lnTo>
                  <a:pt x="130131" y="214256"/>
                </a:lnTo>
                <a:cubicBezTo>
                  <a:pt x="136265" y="213379"/>
                  <a:pt x="144152" y="212284"/>
                  <a:pt x="153791" y="210969"/>
                </a:cubicBezTo>
                <a:cubicBezTo>
                  <a:pt x="163430" y="209655"/>
                  <a:pt x="171755" y="208998"/>
                  <a:pt x="178765" y="208998"/>
                </a:cubicBezTo>
                <a:cubicBezTo>
                  <a:pt x="183147" y="208998"/>
                  <a:pt x="189719" y="209874"/>
                  <a:pt x="198482" y="211627"/>
                </a:cubicBezTo>
                <a:lnTo>
                  <a:pt x="198482" y="181394"/>
                </a:lnTo>
                <a:cubicBezTo>
                  <a:pt x="201987" y="148095"/>
                  <a:pt x="204178" y="123120"/>
                  <a:pt x="205054" y="106470"/>
                </a:cubicBezTo>
                <a:cubicBezTo>
                  <a:pt x="209436" y="87192"/>
                  <a:pt x="212065" y="76238"/>
                  <a:pt x="212941" y="73609"/>
                </a:cubicBezTo>
                <a:cubicBezTo>
                  <a:pt x="212941" y="69228"/>
                  <a:pt x="210750" y="66161"/>
                  <a:pt x="206369" y="64408"/>
                </a:cubicBezTo>
                <a:cubicBezTo>
                  <a:pt x="204616" y="63532"/>
                  <a:pt x="203302" y="63532"/>
                  <a:pt x="202426" y="64408"/>
                </a:cubicBezTo>
                <a:close/>
                <a:moveTo>
                  <a:pt x="377247" y="0"/>
                </a:moveTo>
                <a:cubicBezTo>
                  <a:pt x="381629" y="0"/>
                  <a:pt x="386010" y="1314"/>
                  <a:pt x="390392" y="3943"/>
                </a:cubicBezTo>
                <a:cubicBezTo>
                  <a:pt x="393897" y="6572"/>
                  <a:pt x="397621" y="8982"/>
                  <a:pt x="401565" y="11173"/>
                </a:cubicBezTo>
                <a:cubicBezTo>
                  <a:pt x="405508" y="13364"/>
                  <a:pt x="409671" y="16211"/>
                  <a:pt x="414052" y="19717"/>
                </a:cubicBezTo>
                <a:cubicBezTo>
                  <a:pt x="414928" y="19717"/>
                  <a:pt x="416024" y="20374"/>
                  <a:pt x="417338" y="21688"/>
                </a:cubicBezTo>
                <a:cubicBezTo>
                  <a:pt x="418653" y="23003"/>
                  <a:pt x="419748" y="24098"/>
                  <a:pt x="420624" y="24975"/>
                </a:cubicBezTo>
                <a:cubicBezTo>
                  <a:pt x="425006" y="30232"/>
                  <a:pt x="428073" y="35490"/>
                  <a:pt x="429825" y="40748"/>
                </a:cubicBezTo>
                <a:cubicBezTo>
                  <a:pt x="431578" y="42501"/>
                  <a:pt x="431578" y="44253"/>
                  <a:pt x="429825" y="46006"/>
                </a:cubicBezTo>
                <a:cubicBezTo>
                  <a:pt x="428073" y="51264"/>
                  <a:pt x="427635" y="55645"/>
                  <a:pt x="428511" y="59150"/>
                </a:cubicBezTo>
                <a:cubicBezTo>
                  <a:pt x="429387" y="61779"/>
                  <a:pt x="429606" y="64189"/>
                  <a:pt x="429168" y="66380"/>
                </a:cubicBezTo>
                <a:cubicBezTo>
                  <a:pt x="428730" y="68570"/>
                  <a:pt x="428511" y="70542"/>
                  <a:pt x="428511" y="72295"/>
                </a:cubicBezTo>
                <a:cubicBezTo>
                  <a:pt x="428511" y="75800"/>
                  <a:pt x="430702" y="77553"/>
                  <a:pt x="435083" y="77553"/>
                </a:cubicBezTo>
                <a:cubicBezTo>
                  <a:pt x="450857" y="82810"/>
                  <a:pt x="464877" y="86316"/>
                  <a:pt x="477146" y="88068"/>
                </a:cubicBezTo>
                <a:cubicBezTo>
                  <a:pt x="480651" y="88068"/>
                  <a:pt x="486347" y="88726"/>
                  <a:pt x="494234" y="90040"/>
                </a:cubicBezTo>
                <a:cubicBezTo>
                  <a:pt x="502120" y="91354"/>
                  <a:pt x="509569" y="91573"/>
                  <a:pt x="516579" y="90697"/>
                </a:cubicBezTo>
                <a:lnTo>
                  <a:pt x="521837" y="90697"/>
                </a:lnTo>
                <a:cubicBezTo>
                  <a:pt x="528847" y="90697"/>
                  <a:pt x="535420" y="92450"/>
                  <a:pt x="541554" y="95955"/>
                </a:cubicBezTo>
                <a:lnTo>
                  <a:pt x="545497" y="103842"/>
                </a:lnTo>
                <a:lnTo>
                  <a:pt x="550755" y="110414"/>
                </a:lnTo>
                <a:cubicBezTo>
                  <a:pt x="551631" y="111290"/>
                  <a:pt x="552069" y="112166"/>
                  <a:pt x="552069" y="113043"/>
                </a:cubicBezTo>
                <a:cubicBezTo>
                  <a:pt x="552069" y="113919"/>
                  <a:pt x="551631" y="114795"/>
                  <a:pt x="550755" y="115672"/>
                </a:cubicBezTo>
                <a:cubicBezTo>
                  <a:pt x="549002" y="118300"/>
                  <a:pt x="548126" y="120491"/>
                  <a:pt x="548126" y="122244"/>
                </a:cubicBezTo>
                <a:cubicBezTo>
                  <a:pt x="548126" y="123996"/>
                  <a:pt x="549002" y="126187"/>
                  <a:pt x="550755" y="128816"/>
                </a:cubicBezTo>
                <a:cubicBezTo>
                  <a:pt x="553384" y="129693"/>
                  <a:pt x="553384" y="131445"/>
                  <a:pt x="550755" y="134074"/>
                </a:cubicBezTo>
                <a:cubicBezTo>
                  <a:pt x="548126" y="138455"/>
                  <a:pt x="543744" y="143056"/>
                  <a:pt x="537610" y="147876"/>
                </a:cubicBezTo>
                <a:cubicBezTo>
                  <a:pt x="531476" y="152695"/>
                  <a:pt x="527095" y="156419"/>
                  <a:pt x="524466" y="159048"/>
                </a:cubicBezTo>
                <a:cubicBezTo>
                  <a:pt x="518332" y="161677"/>
                  <a:pt x="508254" y="168250"/>
                  <a:pt x="494234" y="178765"/>
                </a:cubicBezTo>
                <a:cubicBezTo>
                  <a:pt x="494234" y="178765"/>
                  <a:pt x="483718" y="185337"/>
                  <a:pt x="462687" y="198482"/>
                </a:cubicBezTo>
                <a:lnTo>
                  <a:pt x="435083" y="214256"/>
                </a:lnTo>
                <a:lnTo>
                  <a:pt x="435083" y="269462"/>
                </a:lnTo>
                <a:cubicBezTo>
                  <a:pt x="447351" y="260699"/>
                  <a:pt x="456991" y="254565"/>
                  <a:pt x="464001" y="251060"/>
                </a:cubicBezTo>
                <a:cubicBezTo>
                  <a:pt x="485032" y="238792"/>
                  <a:pt x="500368" y="226962"/>
                  <a:pt x="510007" y="215570"/>
                </a:cubicBezTo>
                <a:cubicBezTo>
                  <a:pt x="510007" y="217323"/>
                  <a:pt x="510883" y="219075"/>
                  <a:pt x="512636" y="220828"/>
                </a:cubicBezTo>
                <a:lnTo>
                  <a:pt x="516579" y="208998"/>
                </a:lnTo>
                <a:cubicBezTo>
                  <a:pt x="518332" y="203740"/>
                  <a:pt x="520961" y="199796"/>
                  <a:pt x="524466" y="197168"/>
                </a:cubicBezTo>
                <a:cubicBezTo>
                  <a:pt x="525342" y="195415"/>
                  <a:pt x="526657" y="194758"/>
                  <a:pt x="528409" y="195196"/>
                </a:cubicBezTo>
                <a:cubicBezTo>
                  <a:pt x="530162" y="195634"/>
                  <a:pt x="531476" y="196729"/>
                  <a:pt x="532353" y="198482"/>
                </a:cubicBezTo>
                <a:cubicBezTo>
                  <a:pt x="533229" y="205492"/>
                  <a:pt x="538487" y="208998"/>
                  <a:pt x="548126" y="208998"/>
                </a:cubicBezTo>
                <a:cubicBezTo>
                  <a:pt x="555136" y="208998"/>
                  <a:pt x="559737" y="211627"/>
                  <a:pt x="561928" y="216884"/>
                </a:cubicBezTo>
                <a:cubicBezTo>
                  <a:pt x="564118" y="222142"/>
                  <a:pt x="565214" y="225209"/>
                  <a:pt x="565214" y="226085"/>
                </a:cubicBezTo>
                <a:cubicBezTo>
                  <a:pt x="566090" y="229591"/>
                  <a:pt x="566528" y="234410"/>
                  <a:pt x="566528" y="240544"/>
                </a:cubicBezTo>
                <a:lnTo>
                  <a:pt x="583616" y="261576"/>
                </a:lnTo>
                <a:lnTo>
                  <a:pt x="615163" y="301009"/>
                </a:lnTo>
                <a:lnTo>
                  <a:pt x="616477" y="301009"/>
                </a:lnTo>
                <a:lnTo>
                  <a:pt x="616477" y="274720"/>
                </a:lnTo>
                <a:lnTo>
                  <a:pt x="616477" y="226085"/>
                </a:lnTo>
                <a:lnTo>
                  <a:pt x="616477" y="193224"/>
                </a:lnTo>
                <a:cubicBezTo>
                  <a:pt x="616477" y="188843"/>
                  <a:pt x="615163" y="184899"/>
                  <a:pt x="612534" y="181394"/>
                </a:cubicBezTo>
                <a:cubicBezTo>
                  <a:pt x="603771" y="172631"/>
                  <a:pt x="597637" y="167373"/>
                  <a:pt x="594132" y="165621"/>
                </a:cubicBezTo>
                <a:cubicBezTo>
                  <a:pt x="590627" y="164744"/>
                  <a:pt x="587121" y="163211"/>
                  <a:pt x="583616" y="161020"/>
                </a:cubicBezTo>
                <a:cubicBezTo>
                  <a:pt x="580111" y="158829"/>
                  <a:pt x="577482" y="157296"/>
                  <a:pt x="575729" y="156419"/>
                </a:cubicBezTo>
                <a:cubicBezTo>
                  <a:pt x="573977" y="155543"/>
                  <a:pt x="571786" y="152476"/>
                  <a:pt x="569157" y="147218"/>
                </a:cubicBezTo>
                <a:lnTo>
                  <a:pt x="566528" y="143275"/>
                </a:lnTo>
                <a:cubicBezTo>
                  <a:pt x="564776" y="142399"/>
                  <a:pt x="563023" y="141522"/>
                  <a:pt x="561270" y="140646"/>
                </a:cubicBezTo>
                <a:cubicBezTo>
                  <a:pt x="559518" y="139770"/>
                  <a:pt x="557765" y="138455"/>
                  <a:pt x="556013" y="136703"/>
                </a:cubicBezTo>
                <a:cubicBezTo>
                  <a:pt x="554260" y="131445"/>
                  <a:pt x="552508" y="127502"/>
                  <a:pt x="550755" y="124873"/>
                </a:cubicBezTo>
                <a:cubicBezTo>
                  <a:pt x="550755" y="124873"/>
                  <a:pt x="550974" y="124654"/>
                  <a:pt x="551412" y="124216"/>
                </a:cubicBezTo>
                <a:cubicBezTo>
                  <a:pt x="551850" y="123777"/>
                  <a:pt x="552069" y="123558"/>
                  <a:pt x="552069" y="123558"/>
                </a:cubicBezTo>
                <a:cubicBezTo>
                  <a:pt x="560832" y="125311"/>
                  <a:pt x="567843" y="127940"/>
                  <a:pt x="573101" y="131445"/>
                </a:cubicBezTo>
                <a:cubicBezTo>
                  <a:pt x="577482" y="132322"/>
                  <a:pt x="580987" y="132322"/>
                  <a:pt x="583616" y="131445"/>
                </a:cubicBezTo>
                <a:lnTo>
                  <a:pt x="640137" y="101213"/>
                </a:lnTo>
                <a:cubicBezTo>
                  <a:pt x="652406" y="94202"/>
                  <a:pt x="661607" y="88506"/>
                  <a:pt x="667741" y="84125"/>
                </a:cubicBezTo>
                <a:lnTo>
                  <a:pt x="670370" y="84125"/>
                </a:lnTo>
                <a:lnTo>
                  <a:pt x="712432" y="72295"/>
                </a:lnTo>
                <a:cubicBezTo>
                  <a:pt x="718566" y="72295"/>
                  <a:pt x="722510" y="72733"/>
                  <a:pt x="724262" y="73609"/>
                </a:cubicBezTo>
                <a:lnTo>
                  <a:pt x="766325" y="94641"/>
                </a:lnTo>
                <a:cubicBezTo>
                  <a:pt x="768953" y="96393"/>
                  <a:pt x="771802" y="98803"/>
                  <a:pt x="774869" y="101870"/>
                </a:cubicBezTo>
                <a:cubicBezTo>
                  <a:pt x="777936" y="104937"/>
                  <a:pt x="781660" y="108223"/>
                  <a:pt x="786041" y="111728"/>
                </a:cubicBezTo>
                <a:lnTo>
                  <a:pt x="799186" y="120929"/>
                </a:lnTo>
                <a:lnTo>
                  <a:pt x="803129" y="124873"/>
                </a:lnTo>
                <a:cubicBezTo>
                  <a:pt x="807511" y="138017"/>
                  <a:pt x="811454" y="148533"/>
                  <a:pt x="814959" y="156419"/>
                </a:cubicBezTo>
                <a:lnTo>
                  <a:pt x="816274" y="174822"/>
                </a:lnTo>
                <a:cubicBezTo>
                  <a:pt x="818026" y="176575"/>
                  <a:pt x="816712" y="178327"/>
                  <a:pt x="812330" y="180080"/>
                </a:cubicBezTo>
                <a:cubicBezTo>
                  <a:pt x="815836" y="181832"/>
                  <a:pt x="817588" y="185776"/>
                  <a:pt x="817588" y="191910"/>
                </a:cubicBezTo>
                <a:cubicBezTo>
                  <a:pt x="817588" y="201549"/>
                  <a:pt x="818026" y="208998"/>
                  <a:pt x="818902" y="214256"/>
                </a:cubicBezTo>
                <a:lnTo>
                  <a:pt x="817588" y="240544"/>
                </a:lnTo>
                <a:cubicBezTo>
                  <a:pt x="817588" y="252813"/>
                  <a:pt x="816712" y="262452"/>
                  <a:pt x="814959" y="269462"/>
                </a:cubicBezTo>
                <a:cubicBezTo>
                  <a:pt x="814959" y="273844"/>
                  <a:pt x="814521" y="277568"/>
                  <a:pt x="813645" y="280635"/>
                </a:cubicBezTo>
                <a:cubicBezTo>
                  <a:pt x="812769" y="283702"/>
                  <a:pt x="811892" y="286550"/>
                  <a:pt x="811016" y="289179"/>
                </a:cubicBezTo>
                <a:cubicBezTo>
                  <a:pt x="811016" y="291808"/>
                  <a:pt x="810140" y="294875"/>
                  <a:pt x="808387" y="298380"/>
                </a:cubicBezTo>
                <a:lnTo>
                  <a:pt x="804444" y="325984"/>
                </a:lnTo>
                <a:lnTo>
                  <a:pt x="793928" y="347015"/>
                </a:lnTo>
                <a:cubicBezTo>
                  <a:pt x="793052" y="349644"/>
                  <a:pt x="791956" y="353149"/>
                  <a:pt x="790642" y="357530"/>
                </a:cubicBezTo>
                <a:cubicBezTo>
                  <a:pt x="789328" y="361912"/>
                  <a:pt x="787794" y="365417"/>
                  <a:pt x="786041" y="368046"/>
                </a:cubicBezTo>
                <a:lnTo>
                  <a:pt x="759752" y="400907"/>
                </a:lnTo>
                <a:cubicBezTo>
                  <a:pt x="758000" y="402660"/>
                  <a:pt x="756247" y="404851"/>
                  <a:pt x="754495" y="407479"/>
                </a:cubicBezTo>
                <a:cubicBezTo>
                  <a:pt x="752742" y="410108"/>
                  <a:pt x="750113" y="412737"/>
                  <a:pt x="746608" y="415366"/>
                </a:cubicBezTo>
                <a:lnTo>
                  <a:pt x="725577" y="429825"/>
                </a:lnTo>
                <a:cubicBezTo>
                  <a:pt x="723824" y="430701"/>
                  <a:pt x="720757" y="431140"/>
                  <a:pt x="716375" y="431140"/>
                </a:cubicBezTo>
                <a:cubicBezTo>
                  <a:pt x="711994" y="431140"/>
                  <a:pt x="708489" y="430701"/>
                  <a:pt x="705860" y="429825"/>
                </a:cubicBezTo>
                <a:lnTo>
                  <a:pt x="697973" y="429825"/>
                </a:lnTo>
                <a:cubicBezTo>
                  <a:pt x="692715" y="432454"/>
                  <a:pt x="688334" y="431578"/>
                  <a:pt x="684829" y="427196"/>
                </a:cubicBezTo>
                <a:cubicBezTo>
                  <a:pt x="683952" y="428949"/>
                  <a:pt x="683076" y="430482"/>
                  <a:pt x="682200" y="431797"/>
                </a:cubicBezTo>
                <a:cubicBezTo>
                  <a:pt x="681323" y="433111"/>
                  <a:pt x="680885" y="434645"/>
                  <a:pt x="680885" y="436397"/>
                </a:cubicBezTo>
                <a:cubicBezTo>
                  <a:pt x="680885" y="441655"/>
                  <a:pt x="681762" y="450418"/>
                  <a:pt x="683514" y="462687"/>
                </a:cubicBezTo>
                <a:lnTo>
                  <a:pt x="686143" y="499491"/>
                </a:lnTo>
                <a:lnTo>
                  <a:pt x="686143" y="533667"/>
                </a:lnTo>
                <a:cubicBezTo>
                  <a:pt x="687896" y="554698"/>
                  <a:pt x="688772" y="569595"/>
                  <a:pt x="688772" y="578358"/>
                </a:cubicBezTo>
                <a:cubicBezTo>
                  <a:pt x="688772" y="584492"/>
                  <a:pt x="689210" y="592379"/>
                  <a:pt x="690087" y="602018"/>
                </a:cubicBezTo>
                <a:cubicBezTo>
                  <a:pt x="690963" y="611657"/>
                  <a:pt x="690963" y="619544"/>
                  <a:pt x="690087" y="625678"/>
                </a:cubicBezTo>
                <a:cubicBezTo>
                  <a:pt x="689210" y="631812"/>
                  <a:pt x="688991" y="637508"/>
                  <a:pt x="689429" y="642766"/>
                </a:cubicBezTo>
                <a:cubicBezTo>
                  <a:pt x="689867" y="648024"/>
                  <a:pt x="690087" y="652405"/>
                  <a:pt x="690087" y="655911"/>
                </a:cubicBezTo>
                <a:lnTo>
                  <a:pt x="690087" y="690086"/>
                </a:lnTo>
                <a:cubicBezTo>
                  <a:pt x="690087" y="708489"/>
                  <a:pt x="689648" y="721633"/>
                  <a:pt x="688772" y="729520"/>
                </a:cubicBezTo>
                <a:lnTo>
                  <a:pt x="688772" y="759752"/>
                </a:lnTo>
                <a:cubicBezTo>
                  <a:pt x="688772" y="776402"/>
                  <a:pt x="688334" y="788232"/>
                  <a:pt x="687458" y="795242"/>
                </a:cubicBezTo>
                <a:cubicBezTo>
                  <a:pt x="687458" y="802253"/>
                  <a:pt x="686581" y="811016"/>
                  <a:pt x="684829" y="821531"/>
                </a:cubicBezTo>
                <a:cubicBezTo>
                  <a:pt x="682200" y="832047"/>
                  <a:pt x="677380" y="847820"/>
                  <a:pt x="670370" y="868852"/>
                </a:cubicBezTo>
                <a:cubicBezTo>
                  <a:pt x="668617" y="877614"/>
                  <a:pt x="666426" y="883749"/>
                  <a:pt x="663797" y="887254"/>
                </a:cubicBezTo>
                <a:cubicBezTo>
                  <a:pt x="661169" y="892512"/>
                  <a:pt x="659197" y="899084"/>
                  <a:pt x="657883" y="906971"/>
                </a:cubicBezTo>
                <a:cubicBezTo>
                  <a:pt x="656568" y="914857"/>
                  <a:pt x="655035" y="920991"/>
                  <a:pt x="653282" y="925373"/>
                </a:cubicBezTo>
                <a:lnTo>
                  <a:pt x="649339" y="949033"/>
                </a:lnTo>
                <a:cubicBezTo>
                  <a:pt x="647586" y="951662"/>
                  <a:pt x="644519" y="953853"/>
                  <a:pt x="640137" y="955605"/>
                </a:cubicBezTo>
                <a:cubicBezTo>
                  <a:pt x="636632" y="955605"/>
                  <a:pt x="634880" y="953414"/>
                  <a:pt x="634880" y="949033"/>
                </a:cubicBezTo>
                <a:cubicBezTo>
                  <a:pt x="635756" y="943775"/>
                  <a:pt x="636194" y="935450"/>
                  <a:pt x="636194" y="924058"/>
                </a:cubicBezTo>
                <a:cubicBezTo>
                  <a:pt x="636194" y="910914"/>
                  <a:pt x="635318" y="896455"/>
                  <a:pt x="633565" y="880681"/>
                </a:cubicBezTo>
                <a:cubicBezTo>
                  <a:pt x="631813" y="864908"/>
                  <a:pt x="630498" y="853954"/>
                  <a:pt x="629622" y="847820"/>
                </a:cubicBezTo>
                <a:cubicBezTo>
                  <a:pt x="626117" y="832047"/>
                  <a:pt x="623488" y="807949"/>
                  <a:pt x="621735" y="775526"/>
                </a:cubicBezTo>
                <a:cubicBezTo>
                  <a:pt x="619983" y="749236"/>
                  <a:pt x="619106" y="729082"/>
                  <a:pt x="619106" y="715061"/>
                </a:cubicBezTo>
                <a:lnTo>
                  <a:pt x="619106" y="670369"/>
                </a:lnTo>
                <a:lnTo>
                  <a:pt x="619106" y="615163"/>
                </a:lnTo>
                <a:lnTo>
                  <a:pt x="620421" y="561270"/>
                </a:lnTo>
                <a:lnTo>
                  <a:pt x="619106" y="503434"/>
                </a:lnTo>
                <a:lnTo>
                  <a:pt x="619106" y="432454"/>
                </a:lnTo>
                <a:cubicBezTo>
                  <a:pt x="617354" y="392144"/>
                  <a:pt x="616477" y="361474"/>
                  <a:pt x="616477" y="340442"/>
                </a:cubicBezTo>
                <a:cubicBezTo>
                  <a:pt x="616477" y="337814"/>
                  <a:pt x="615601" y="335404"/>
                  <a:pt x="613848" y="333213"/>
                </a:cubicBezTo>
                <a:cubicBezTo>
                  <a:pt x="612096" y="331022"/>
                  <a:pt x="610781" y="329051"/>
                  <a:pt x="609905" y="327298"/>
                </a:cubicBezTo>
                <a:cubicBezTo>
                  <a:pt x="599390" y="314154"/>
                  <a:pt x="590188" y="301009"/>
                  <a:pt x="582302" y="287865"/>
                </a:cubicBezTo>
                <a:cubicBezTo>
                  <a:pt x="580549" y="284359"/>
                  <a:pt x="578358" y="280635"/>
                  <a:pt x="575729" y="276692"/>
                </a:cubicBezTo>
                <a:cubicBezTo>
                  <a:pt x="573101" y="272748"/>
                  <a:pt x="570472" y="268148"/>
                  <a:pt x="567843" y="262890"/>
                </a:cubicBezTo>
                <a:lnTo>
                  <a:pt x="565214" y="252375"/>
                </a:lnTo>
                <a:lnTo>
                  <a:pt x="565214" y="249746"/>
                </a:lnTo>
                <a:lnTo>
                  <a:pt x="561270" y="253689"/>
                </a:lnTo>
                <a:cubicBezTo>
                  <a:pt x="551631" y="263328"/>
                  <a:pt x="546811" y="268148"/>
                  <a:pt x="546811" y="268148"/>
                </a:cubicBezTo>
                <a:cubicBezTo>
                  <a:pt x="545059" y="269900"/>
                  <a:pt x="544183" y="270777"/>
                  <a:pt x="544183" y="270777"/>
                </a:cubicBezTo>
                <a:cubicBezTo>
                  <a:pt x="538925" y="270777"/>
                  <a:pt x="534105" y="272310"/>
                  <a:pt x="529724" y="275377"/>
                </a:cubicBezTo>
                <a:cubicBezTo>
                  <a:pt x="525342" y="278444"/>
                  <a:pt x="521399" y="282169"/>
                  <a:pt x="517894" y="286550"/>
                </a:cubicBezTo>
                <a:cubicBezTo>
                  <a:pt x="506502" y="299695"/>
                  <a:pt x="497301" y="311963"/>
                  <a:pt x="490290" y="323355"/>
                </a:cubicBezTo>
                <a:cubicBezTo>
                  <a:pt x="485909" y="331242"/>
                  <a:pt x="481308" y="338252"/>
                  <a:pt x="476488" y="344386"/>
                </a:cubicBezTo>
                <a:cubicBezTo>
                  <a:pt x="471669" y="350520"/>
                  <a:pt x="467506" y="356654"/>
                  <a:pt x="464001" y="362788"/>
                </a:cubicBezTo>
                <a:cubicBezTo>
                  <a:pt x="455238" y="375057"/>
                  <a:pt x="449980" y="383819"/>
                  <a:pt x="448228" y="389077"/>
                </a:cubicBezTo>
                <a:lnTo>
                  <a:pt x="423253" y="435083"/>
                </a:lnTo>
                <a:lnTo>
                  <a:pt x="423253" y="437712"/>
                </a:lnTo>
                <a:cubicBezTo>
                  <a:pt x="453047" y="421939"/>
                  <a:pt x="488976" y="396964"/>
                  <a:pt x="531038" y="362788"/>
                </a:cubicBezTo>
                <a:lnTo>
                  <a:pt x="524466" y="357530"/>
                </a:lnTo>
                <a:lnTo>
                  <a:pt x="524466" y="356216"/>
                </a:lnTo>
                <a:lnTo>
                  <a:pt x="533667" y="360159"/>
                </a:lnTo>
                <a:lnTo>
                  <a:pt x="537610" y="360159"/>
                </a:lnTo>
                <a:lnTo>
                  <a:pt x="537610" y="354902"/>
                </a:lnTo>
                <a:lnTo>
                  <a:pt x="533667" y="348329"/>
                </a:lnTo>
                <a:cubicBezTo>
                  <a:pt x="549440" y="348329"/>
                  <a:pt x="563899" y="355778"/>
                  <a:pt x="577044" y="370675"/>
                </a:cubicBezTo>
                <a:cubicBezTo>
                  <a:pt x="587559" y="382943"/>
                  <a:pt x="594132" y="392582"/>
                  <a:pt x="596761" y="399593"/>
                </a:cubicBezTo>
                <a:cubicBezTo>
                  <a:pt x="599390" y="404851"/>
                  <a:pt x="600704" y="410985"/>
                  <a:pt x="600704" y="417995"/>
                </a:cubicBezTo>
                <a:cubicBezTo>
                  <a:pt x="600704" y="434645"/>
                  <a:pt x="596761" y="449104"/>
                  <a:pt x="588874" y="461372"/>
                </a:cubicBezTo>
                <a:cubicBezTo>
                  <a:pt x="587998" y="464001"/>
                  <a:pt x="586245" y="466411"/>
                  <a:pt x="583616" y="468601"/>
                </a:cubicBezTo>
                <a:cubicBezTo>
                  <a:pt x="580987" y="470792"/>
                  <a:pt x="579235" y="472326"/>
                  <a:pt x="578358" y="473202"/>
                </a:cubicBezTo>
                <a:lnTo>
                  <a:pt x="573101" y="477145"/>
                </a:lnTo>
                <a:cubicBezTo>
                  <a:pt x="569595" y="480651"/>
                  <a:pt x="566966" y="481965"/>
                  <a:pt x="565214" y="481089"/>
                </a:cubicBezTo>
                <a:lnTo>
                  <a:pt x="561270" y="482403"/>
                </a:lnTo>
                <a:cubicBezTo>
                  <a:pt x="558641" y="485032"/>
                  <a:pt x="556013" y="486346"/>
                  <a:pt x="553384" y="486346"/>
                </a:cubicBezTo>
                <a:cubicBezTo>
                  <a:pt x="550755" y="486346"/>
                  <a:pt x="546811" y="485470"/>
                  <a:pt x="541554" y="483718"/>
                </a:cubicBezTo>
                <a:lnTo>
                  <a:pt x="537610" y="478460"/>
                </a:lnTo>
                <a:cubicBezTo>
                  <a:pt x="537610" y="474955"/>
                  <a:pt x="538925" y="471888"/>
                  <a:pt x="541554" y="469259"/>
                </a:cubicBezTo>
                <a:cubicBezTo>
                  <a:pt x="548564" y="454362"/>
                  <a:pt x="552069" y="435959"/>
                  <a:pt x="552069" y="414052"/>
                </a:cubicBezTo>
                <a:cubicBezTo>
                  <a:pt x="552069" y="394773"/>
                  <a:pt x="545935" y="378562"/>
                  <a:pt x="533667" y="365417"/>
                </a:cubicBezTo>
                <a:cubicBezTo>
                  <a:pt x="529286" y="379438"/>
                  <a:pt x="517894" y="395649"/>
                  <a:pt x="499491" y="414052"/>
                </a:cubicBezTo>
                <a:cubicBezTo>
                  <a:pt x="481965" y="433330"/>
                  <a:pt x="468821" y="446913"/>
                  <a:pt x="460058" y="454800"/>
                </a:cubicBezTo>
                <a:cubicBezTo>
                  <a:pt x="460058" y="454800"/>
                  <a:pt x="449542" y="465315"/>
                  <a:pt x="428511" y="486346"/>
                </a:cubicBezTo>
                <a:lnTo>
                  <a:pt x="381191" y="531038"/>
                </a:lnTo>
                <a:cubicBezTo>
                  <a:pt x="376809" y="535419"/>
                  <a:pt x="369361" y="539363"/>
                  <a:pt x="358845" y="542868"/>
                </a:cubicBezTo>
                <a:cubicBezTo>
                  <a:pt x="355340" y="544620"/>
                  <a:pt x="353149" y="543744"/>
                  <a:pt x="352273" y="540239"/>
                </a:cubicBezTo>
                <a:cubicBezTo>
                  <a:pt x="351396" y="539363"/>
                  <a:pt x="350739" y="538706"/>
                  <a:pt x="350301" y="538267"/>
                </a:cubicBezTo>
                <a:cubicBezTo>
                  <a:pt x="349863" y="537829"/>
                  <a:pt x="349206" y="537610"/>
                  <a:pt x="348330" y="537610"/>
                </a:cubicBezTo>
                <a:cubicBezTo>
                  <a:pt x="344824" y="536734"/>
                  <a:pt x="341976" y="534324"/>
                  <a:pt x="339786" y="530380"/>
                </a:cubicBezTo>
                <a:cubicBezTo>
                  <a:pt x="337595" y="526437"/>
                  <a:pt x="335185" y="523589"/>
                  <a:pt x="332556" y="521837"/>
                </a:cubicBezTo>
                <a:lnTo>
                  <a:pt x="332556" y="520522"/>
                </a:lnTo>
                <a:cubicBezTo>
                  <a:pt x="332556" y="517017"/>
                  <a:pt x="331680" y="514388"/>
                  <a:pt x="329927" y="512636"/>
                </a:cubicBezTo>
                <a:cubicBezTo>
                  <a:pt x="332556" y="510007"/>
                  <a:pt x="332994" y="506501"/>
                  <a:pt x="331241" y="502120"/>
                </a:cubicBezTo>
                <a:cubicBezTo>
                  <a:pt x="329489" y="498615"/>
                  <a:pt x="328613" y="495986"/>
                  <a:pt x="328613" y="494233"/>
                </a:cubicBezTo>
                <a:cubicBezTo>
                  <a:pt x="328613" y="488975"/>
                  <a:pt x="331680" y="484594"/>
                  <a:pt x="337814" y="481089"/>
                </a:cubicBezTo>
                <a:cubicBezTo>
                  <a:pt x="337814" y="481089"/>
                  <a:pt x="338033" y="480870"/>
                  <a:pt x="338471" y="480431"/>
                </a:cubicBezTo>
                <a:cubicBezTo>
                  <a:pt x="338909" y="479993"/>
                  <a:pt x="339128" y="479774"/>
                  <a:pt x="339128" y="479774"/>
                </a:cubicBezTo>
                <a:cubicBezTo>
                  <a:pt x="344386" y="471011"/>
                  <a:pt x="348767" y="464439"/>
                  <a:pt x="352273" y="460058"/>
                </a:cubicBezTo>
                <a:lnTo>
                  <a:pt x="352273" y="454800"/>
                </a:lnTo>
                <a:cubicBezTo>
                  <a:pt x="349644" y="452171"/>
                  <a:pt x="348330" y="449542"/>
                  <a:pt x="348330" y="446913"/>
                </a:cubicBezTo>
                <a:cubicBezTo>
                  <a:pt x="348330" y="444284"/>
                  <a:pt x="350958" y="441655"/>
                  <a:pt x="356216" y="439026"/>
                </a:cubicBezTo>
                <a:cubicBezTo>
                  <a:pt x="360598" y="436397"/>
                  <a:pt x="364103" y="433330"/>
                  <a:pt x="366732" y="429825"/>
                </a:cubicBezTo>
                <a:cubicBezTo>
                  <a:pt x="368484" y="425444"/>
                  <a:pt x="370675" y="421062"/>
                  <a:pt x="373304" y="416681"/>
                </a:cubicBezTo>
                <a:cubicBezTo>
                  <a:pt x="375933" y="412299"/>
                  <a:pt x="378562" y="407479"/>
                  <a:pt x="381191" y="402222"/>
                </a:cubicBezTo>
                <a:cubicBezTo>
                  <a:pt x="382067" y="400469"/>
                  <a:pt x="383601" y="397840"/>
                  <a:pt x="385791" y="394335"/>
                </a:cubicBezTo>
                <a:cubicBezTo>
                  <a:pt x="387982" y="390830"/>
                  <a:pt x="389516" y="388201"/>
                  <a:pt x="390392" y="386448"/>
                </a:cubicBezTo>
                <a:cubicBezTo>
                  <a:pt x="391268" y="383819"/>
                  <a:pt x="391706" y="379000"/>
                  <a:pt x="391706" y="371989"/>
                </a:cubicBezTo>
                <a:lnTo>
                  <a:pt x="371990" y="385134"/>
                </a:lnTo>
                <a:lnTo>
                  <a:pt x="325984" y="410108"/>
                </a:lnTo>
                <a:lnTo>
                  <a:pt x="324669" y="411423"/>
                </a:lnTo>
                <a:cubicBezTo>
                  <a:pt x="316783" y="416681"/>
                  <a:pt x="308896" y="419310"/>
                  <a:pt x="301009" y="419310"/>
                </a:cubicBezTo>
                <a:cubicBezTo>
                  <a:pt x="293999" y="419310"/>
                  <a:pt x="288741" y="418433"/>
                  <a:pt x="285236" y="416681"/>
                </a:cubicBezTo>
                <a:lnTo>
                  <a:pt x="269463" y="412737"/>
                </a:lnTo>
                <a:cubicBezTo>
                  <a:pt x="267710" y="412737"/>
                  <a:pt x="266176" y="412299"/>
                  <a:pt x="264862" y="411423"/>
                </a:cubicBezTo>
                <a:cubicBezTo>
                  <a:pt x="263548" y="410547"/>
                  <a:pt x="262452" y="409670"/>
                  <a:pt x="261576" y="408794"/>
                </a:cubicBezTo>
                <a:lnTo>
                  <a:pt x="256318" y="406165"/>
                </a:lnTo>
                <a:cubicBezTo>
                  <a:pt x="256318" y="406165"/>
                  <a:pt x="256099" y="406822"/>
                  <a:pt x="255661" y="408137"/>
                </a:cubicBezTo>
                <a:cubicBezTo>
                  <a:pt x="255222" y="409451"/>
                  <a:pt x="255442" y="410547"/>
                  <a:pt x="256318" y="411423"/>
                </a:cubicBezTo>
                <a:lnTo>
                  <a:pt x="261576" y="462687"/>
                </a:lnTo>
                <a:cubicBezTo>
                  <a:pt x="262452" y="468821"/>
                  <a:pt x="263328" y="475393"/>
                  <a:pt x="264205" y="482403"/>
                </a:cubicBezTo>
                <a:cubicBezTo>
                  <a:pt x="265081" y="489414"/>
                  <a:pt x="265957" y="495986"/>
                  <a:pt x="266834" y="502120"/>
                </a:cubicBezTo>
                <a:cubicBezTo>
                  <a:pt x="274720" y="539801"/>
                  <a:pt x="278664" y="559956"/>
                  <a:pt x="278664" y="562585"/>
                </a:cubicBezTo>
                <a:lnTo>
                  <a:pt x="287865" y="616477"/>
                </a:lnTo>
                <a:cubicBezTo>
                  <a:pt x="287865" y="619106"/>
                  <a:pt x="287646" y="622173"/>
                  <a:pt x="287208" y="625678"/>
                </a:cubicBezTo>
                <a:cubicBezTo>
                  <a:pt x="286769" y="629183"/>
                  <a:pt x="286989" y="632689"/>
                  <a:pt x="287865" y="636194"/>
                </a:cubicBezTo>
                <a:cubicBezTo>
                  <a:pt x="287865" y="638823"/>
                  <a:pt x="287427" y="641232"/>
                  <a:pt x="286550" y="643423"/>
                </a:cubicBezTo>
                <a:cubicBezTo>
                  <a:pt x="285674" y="645614"/>
                  <a:pt x="283922" y="647586"/>
                  <a:pt x="281292" y="649338"/>
                </a:cubicBezTo>
                <a:cubicBezTo>
                  <a:pt x="279540" y="651091"/>
                  <a:pt x="274720" y="652844"/>
                  <a:pt x="266834" y="654596"/>
                </a:cubicBezTo>
                <a:cubicBezTo>
                  <a:pt x="264205" y="655472"/>
                  <a:pt x="260261" y="655911"/>
                  <a:pt x="255004" y="655911"/>
                </a:cubicBezTo>
                <a:cubicBezTo>
                  <a:pt x="241859" y="655911"/>
                  <a:pt x="229153" y="652405"/>
                  <a:pt x="216885" y="645395"/>
                </a:cubicBezTo>
                <a:cubicBezTo>
                  <a:pt x="202864" y="637508"/>
                  <a:pt x="192786" y="630060"/>
                  <a:pt x="186652" y="623049"/>
                </a:cubicBezTo>
                <a:cubicBezTo>
                  <a:pt x="184023" y="618668"/>
                  <a:pt x="180956" y="616039"/>
                  <a:pt x="177451" y="615163"/>
                </a:cubicBezTo>
                <a:cubicBezTo>
                  <a:pt x="170441" y="610781"/>
                  <a:pt x="164087" y="604866"/>
                  <a:pt x="158392" y="597418"/>
                </a:cubicBezTo>
                <a:cubicBezTo>
                  <a:pt x="152696" y="589969"/>
                  <a:pt x="148971" y="584930"/>
                  <a:pt x="147219" y="582301"/>
                </a:cubicBezTo>
                <a:cubicBezTo>
                  <a:pt x="139332" y="571786"/>
                  <a:pt x="134512" y="561708"/>
                  <a:pt x="132760" y="552069"/>
                </a:cubicBezTo>
                <a:lnTo>
                  <a:pt x="128816" y="544182"/>
                </a:lnTo>
                <a:lnTo>
                  <a:pt x="123558" y="524466"/>
                </a:lnTo>
                <a:lnTo>
                  <a:pt x="122244" y="516579"/>
                </a:lnTo>
                <a:lnTo>
                  <a:pt x="123558" y="511321"/>
                </a:lnTo>
                <a:cubicBezTo>
                  <a:pt x="123558" y="510445"/>
                  <a:pt x="124435" y="510007"/>
                  <a:pt x="126187" y="510007"/>
                </a:cubicBezTo>
                <a:lnTo>
                  <a:pt x="131445" y="520522"/>
                </a:lnTo>
                <a:cubicBezTo>
                  <a:pt x="138456" y="539801"/>
                  <a:pt x="145904" y="553383"/>
                  <a:pt x="153791" y="561270"/>
                </a:cubicBezTo>
                <a:lnTo>
                  <a:pt x="174822" y="583616"/>
                </a:lnTo>
                <a:cubicBezTo>
                  <a:pt x="188843" y="595008"/>
                  <a:pt x="203302" y="601142"/>
                  <a:pt x="218199" y="602018"/>
                </a:cubicBezTo>
                <a:cubicBezTo>
                  <a:pt x="223457" y="602018"/>
                  <a:pt x="225209" y="599827"/>
                  <a:pt x="223457" y="595446"/>
                </a:cubicBezTo>
                <a:cubicBezTo>
                  <a:pt x="222580" y="586683"/>
                  <a:pt x="220390" y="572662"/>
                  <a:pt x="216885" y="553383"/>
                </a:cubicBezTo>
                <a:lnTo>
                  <a:pt x="208998" y="506063"/>
                </a:lnTo>
                <a:cubicBezTo>
                  <a:pt x="206369" y="489414"/>
                  <a:pt x="204178" y="465753"/>
                  <a:pt x="202426" y="435083"/>
                </a:cubicBezTo>
                <a:cubicBezTo>
                  <a:pt x="201549" y="428949"/>
                  <a:pt x="200673" y="421720"/>
                  <a:pt x="199797" y="413395"/>
                </a:cubicBezTo>
                <a:cubicBezTo>
                  <a:pt x="198920" y="405070"/>
                  <a:pt x="198482" y="398717"/>
                  <a:pt x="198482" y="394335"/>
                </a:cubicBezTo>
                <a:lnTo>
                  <a:pt x="198482" y="387763"/>
                </a:lnTo>
                <a:cubicBezTo>
                  <a:pt x="196730" y="388639"/>
                  <a:pt x="192348" y="392582"/>
                  <a:pt x="185338" y="399593"/>
                </a:cubicBezTo>
                <a:cubicBezTo>
                  <a:pt x="172193" y="408356"/>
                  <a:pt x="159487" y="418433"/>
                  <a:pt x="147219" y="429825"/>
                </a:cubicBezTo>
                <a:cubicBezTo>
                  <a:pt x="141961" y="435083"/>
                  <a:pt x="139332" y="437712"/>
                  <a:pt x="139332" y="437712"/>
                </a:cubicBezTo>
                <a:cubicBezTo>
                  <a:pt x="134951" y="442970"/>
                  <a:pt x="128378" y="445599"/>
                  <a:pt x="119615" y="445599"/>
                </a:cubicBezTo>
                <a:cubicBezTo>
                  <a:pt x="118739" y="445599"/>
                  <a:pt x="117863" y="445160"/>
                  <a:pt x="116986" y="444284"/>
                </a:cubicBezTo>
                <a:cubicBezTo>
                  <a:pt x="116110" y="443408"/>
                  <a:pt x="114796" y="442970"/>
                  <a:pt x="113043" y="442970"/>
                </a:cubicBezTo>
                <a:cubicBezTo>
                  <a:pt x="108661" y="440341"/>
                  <a:pt x="106032" y="438588"/>
                  <a:pt x="105156" y="437712"/>
                </a:cubicBezTo>
                <a:cubicBezTo>
                  <a:pt x="103404" y="435959"/>
                  <a:pt x="101870" y="433111"/>
                  <a:pt x="100556" y="429168"/>
                </a:cubicBezTo>
                <a:cubicBezTo>
                  <a:pt x="99241" y="425225"/>
                  <a:pt x="97708" y="421939"/>
                  <a:pt x="95955" y="419310"/>
                </a:cubicBezTo>
                <a:cubicBezTo>
                  <a:pt x="95955" y="417557"/>
                  <a:pt x="94641" y="415366"/>
                  <a:pt x="92012" y="412737"/>
                </a:cubicBezTo>
                <a:lnTo>
                  <a:pt x="90697" y="412737"/>
                </a:lnTo>
                <a:cubicBezTo>
                  <a:pt x="90697" y="414490"/>
                  <a:pt x="90478" y="416681"/>
                  <a:pt x="90040" y="419310"/>
                </a:cubicBezTo>
                <a:cubicBezTo>
                  <a:pt x="89602" y="421939"/>
                  <a:pt x="88506" y="425006"/>
                  <a:pt x="86754" y="428511"/>
                </a:cubicBezTo>
                <a:cubicBezTo>
                  <a:pt x="80620" y="455676"/>
                  <a:pt x="75800" y="474955"/>
                  <a:pt x="72295" y="486346"/>
                </a:cubicBezTo>
                <a:cubicBezTo>
                  <a:pt x="63532" y="513512"/>
                  <a:pt x="57398" y="530600"/>
                  <a:pt x="53893" y="537610"/>
                </a:cubicBezTo>
                <a:cubicBezTo>
                  <a:pt x="49511" y="549002"/>
                  <a:pt x="44253" y="559079"/>
                  <a:pt x="38119" y="567842"/>
                </a:cubicBezTo>
                <a:cubicBezTo>
                  <a:pt x="37243" y="570471"/>
                  <a:pt x="34614" y="575291"/>
                  <a:pt x="30233" y="582301"/>
                </a:cubicBezTo>
                <a:cubicBezTo>
                  <a:pt x="29356" y="584054"/>
                  <a:pt x="27823" y="584711"/>
                  <a:pt x="25632" y="584273"/>
                </a:cubicBezTo>
                <a:cubicBezTo>
                  <a:pt x="23441" y="583835"/>
                  <a:pt x="21908" y="583616"/>
                  <a:pt x="21031" y="583616"/>
                </a:cubicBezTo>
                <a:cubicBezTo>
                  <a:pt x="18403" y="582740"/>
                  <a:pt x="15555" y="581863"/>
                  <a:pt x="12487" y="580987"/>
                </a:cubicBezTo>
                <a:cubicBezTo>
                  <a:pt x="9421" y="580111"/>
                  <a:pt x="6573" y="579234"/>
                  <a:pt x="3944" y="578358"/>
                </a:cubicBezTo>
                <a:cubicBezTo>
                  <a:pt x="1315" y="572224"/>
                  <a:pt x="0" y="560832"/>
                  <a:pt x="0" y="544182"/>
                </a:cubicBezTo>
                <a:cubicBezTo>
                  <a:pt x="0" y="541553"/>
                  <a:pt x="877" y="534105"/>
                  <a:pt x="2629" y="521837"/>
                </a:cubicBezTo>
                <a:cubicBezTo>
                  <a:pt x="2629" y="518331"/>
                  <a:pt x="3505" y="513950"/>
                  <a:pt x="5258" y="508692"/>
                </a:cubicBezTo>
                <a:lnTo>
                  <a:pt x="5258" y="504749"/>
                </a:lnTo>
                <a:cubicBezTo>
                  <a:pt x="9640" y="502120"/>
                  <a:pt x="12487" y="497738"/>
                  <a:pt x="13802" y="491604"/>
                </a:cubicBezTo>
                <a:cubicBezTo>
                  <a:pt x="15116" y="485470"/>
                  <a:pt x="16212" y="481527"/>
                  <a:pt x="17088" y="479774"/>
                </a:cubicBezTo>
                <a:lnTo>
                  <a:pt x="32862" y="417995"/>
                </a:lnTo>
                <a:lnTo>
                  <a:pt x="49949" y="343071"/>
                </a:lnTo>
                <a:lnTo>
                  <a:pt x="65723" y="274720"/>
                </a:lnTo>
                <a:cubicBezTo>
                  <a:pt x="69228" y="250184"/>
                  <a:pt x="73171" y="228276"/>
                  <a:pt x="77553" y="208998"/>
                </a:cubicBezTo>
                <a:cubicBezTo>
                  <a:pt x="81058" y="186214"/>
                  <a:pt x="83249" y="169126"/>
                  <a:pt x="84125" y="157734"/>
                </a:cubicBezTo>
                <a:cubicBezTo>
                  <a:pt x="85001" y="155105"/>
                  <a:pt x="83249" y="153791"/>
                  <a:pt x="78867" y="153791"/>
                </a:cubicBezTo>
                <a:cubicBezTo>
                  <a:pt x="77115" y="153791"/>
                  <a:pt x="75362" y="153133"/>
                  <a:pt x="73609" y="151819"/>
                </a:cubicBezTo>
                <a:cubicBezTo>
                  <a:pt x="71857" y="150505"/>
                  <a:pt x="70542" y="149409"/>
                  <a:pt x="69666" y="148533"/>
                </a:cubicBezTo>
                <a:lnTo>
                  <a:pt x="57836" y="144589"/>
                </a:lnTo>
                <a:cubicBezTo>
                  <a:pt x="54331" y="142837"/>
                  <a:pt x="50826" y="141961"/>
                  <a:pt x="47321" y="141961"/>
                </a:cubicBezTo>
                <a:lnTo>
                  <a:pt x="40748" y="141961"/>
                </a:lnTo>
                <a:cubicBezTo>
                  <a:pt x="35490" y="141961"/>
                  <a:pt x="31985" y="141084"/>
                  <a:pt x="30233" y="139332"/>
                </a:cubicBezTo>
                <a:lnTo>
                  <a:pt x="22346" y="139332"/>
                </a:lnTo>
                <a:lnTo>
                  <a:pt x="31547" y="127502"/>
                </a:lnTo>
                <a:cubicBezTo>
                  <a:pt x="31547" y="125749"/>
                  <a:pt x="32423" y="124873"/>
                  <a:pt x="34176" y="124873"/>
                </a:cubicBezTo>
                <a:cubicBezTo>
                  <a:pt x="38557" y="122244"/>
                  <a:pt x="44253" y="117862"/>
                  <a:pt x="51264" y="111728"/>
                </a:cubicBezTo>
                <a:cubicBezTo>
                  <a:pt x="58274" y="105594"/>
                  <a:pt x="63970" y="101213"/>
                  <a:pt x="68352" y="98584"/>
                </a:cubicBezTo>
                <a:lnTo>
                  <a:pt x="85440" y="86754"/>
                </a:lnTo>
                <a:cubicBezTo>
                  <a:pt x="85440" y="86754"/>
                  <a:pt x="86097" y="86316"/>
                  <a:pt x="87411" y="85439"/>
                </a:cubicBezTo>
                <a:cubicBezTo>
                  <a:pt x="88726" y="84563"/>
                  <a:pt x="88506" y="82810"/>
                  <a:pt x="86754" y="80181"/>
                </a:cubicBezTo>
                <a:cubicBezTo>
                  <a:pt x="83249" y="73171"/>
                  <a:pt x="80182" y="67913"/>
                  <a:pt x="77553" y="64408"/>
                </a:cubicBezTo>
                <a:cubicBezTo>
                  <a:pt x="72295" y="60903"/>
                  <a:pt x="69666" y="56960"/>
                  <a:pt x="69666" y="52578"/>
                </a:cubicBezTo>
                <a:cubicBezTo>
                  <a:pt x="70542" y="51702"/>
                  <a:pt x="70762" y="51045"/>
                  <a:pt x="70323" y="50607"/>
                </a:cubicBezTo>
                <a:cubicBezTo>
                  <a:pt x="69885" y="50168"/>
                  <a:pt x="70104" y="49511"/>
                  <a:pt x="70980" y="48635"/>
                </a:cubicBezTo>
                <a:cubicBezTo>
                  <a:pt x="72733" y="46006"/>
                  <a:pt x="75362" y="44253"/>
                  <a:pt x="78867" y="43377"/>
                </a:cubicBezTo>
                <a:cubicBezTo>
                  <a:pt x="82373" y="42501"/>
                  <a:pt x="85001" y="42939"/>
                  <a:pt x="86754" y="44691"/>
                </a:cubicBezTo>
                <a:cubicBezTo>
                  <a:pt x="92012" y="47320"/>
                  <a:pt x="97051" y="50387"/>
                  <a:pt x="101870" y="53893"/>
                </a:cubicBezTo>
                <a:cubicBezTo>
                  <a:pt x="106690" y="57398"/>
                  <a:pt x="111290" y="60903"/>
                  <a:pt x="115672" y="64408"/>
                </a:cubicBezTo>
                <a:lnTo>
                  <a:pt x="140646" y="49949"/>
                </a:lnTo>
                <a:cubicBezTo>
                  <a:pt x="154667" y="40310"/>
                  <a:pt x="170003" y="32861"/>
                  <a:pt x="186652" y="27603"/>
                </a:cubicBezTo>
                <a:cubicBezTo>
                  <a:pt x="189281" y="26727"/>
                  <a:pt x="193444" y="25632"/>
                  <a:pt x="199140" y="24317"/>
                </a:cubicBezTo>
                <a:cubicBezTo>
                  <a:pt x="204835" y="23003"/>
                  <a:pt x="209436" y="21469"/>
                  <a:pt x="212941" y="19717"/>
                </a:cubicBezTo>
                <a:lnTo>
                  <a:pt x="216885" y="19717"/>
                </a:lnTo>
                <a:cubicBezTo>
                  <a:pt x="223019" y="19717"/>
                  <a:pt x="229591" y="21907"/>
                  <a:pt x="236601" y="26289"/>
                </a:cubicBezTo>
                <a:cubicBezTo>
                  <a:pt x="247117" y="34176"/>
                  <a:pt x="253251" y="38995"/>
                  <a:pt x="255004" y="40748"/>
                </a:cubicBezTo>
                <a:lnTo>
                  <a:pt x="272091" y="52578"/>
                </a:lnTo>
                <a:lnTo>
                  <a:pt x="273406" y="55207"/>
                </a:lnTo>
                <a:lnTo>
                  <a:pt x="281292" y="74924"/>
                </a:lnTo>
                <a:cubicBezTo>
                  <a:pt x="281292" y="75800"/>
                  <a:pt x="278664" y="78867"/>
                  <a:pt x="273406" y="84125"/>
                </a:cubicBezTo>
                <a:cubicBezTo>
                  <a:pt x="273406" y="85878"/>
                  <a:pt x="271653" y="87630"/>
                  <a:pt x="268148" y="89383"/>
                </a:cubicBezTo>
                <a:cubicBezTo>
                  <a:pt x="262890" y="91135"/>
                  <a:pt x="259823" y="92012"/>
                  <a:pt x="258947" y="92012"/>
                </a:cubicBezTo>
                <a:cubicBezTo>
                  <a:pt x="252813" y="93764"/>
                  <a:pt x="249746" y="96393"/>
                  <a:pt x="249746" y="99898"/>
                </a:cubicBezTo>
                <a:cubicBezTo>
                  <a:pt x="246240" y="111290"/>
                  <a:pt x="244050" y="123120"/>
                  <a:pt x="243174" y="135388"/>
                </a:cubicBezTo>
                <a:cubicBezTo>
                  <a:pt x="242297" y="147657"/>
                  <a:pt x="241859" y="155543"/>
                  <a:pt x="241859" y="159048"/>
                </a:cubicBezTo>
                <a:cubicBezTo>
                  <a:pt x="240983" y="173946"/>
                  <a:pt x="240764" y="187090"/>
                  <a:pt x="241202" y="198482"/>
                </a:cubicBezTo>
                <a:cubicBezTo>
                  <a:pt x="241640" y="209874"/>
                  <a:pt x="241859" y="219513"/>
                  <a:pt x="241859" y="227400"/>
                </a:cubicBezTo>
                <a:lnTo>
                  <a:pt x="244488" y="273406"/>
                </a:lnTo>
                <a:cubicBezTo>
                  <a:pt x="246240" y="292684"/>
                  <a:pt x="247117" y="305391"/>
                  <a:pt x="247117" y="311525"/>
                </a:cubicBezTo>
                <a:lnTo>
                  <a:pt x="247117" y="319411"/>
                </a:lnTo>
                <a:cubicBezTo>
                  <a:pt x="249746" y="319411"/>
                  <a:pt x="254127" y="317878"/>
                  <a:pt x="260261" y="314811"/>
                </a:cubicBezTo>
                <a:cubicBezTo>
                  <a:pt x="266395" y="311744"/>
                  <a:pt x="272091" y="311525"/>
                  <a:pt x="277349" y="314154"/>
                </a:cubicBezTo>
                <a:cubicBezTo>
                  <a:pt x="274720" y="315030"/>
                  <a:pt x="272530" y="316344"/>
                  <a:pt x="270777" y="318097"/>
                </a:cubicBezTo>
                <a:cubicBezTo>
                  <a:pt x="262890" y="325107"/>
                  <a:pt x="257194" y="330365"/>
                  <a:pt x="253689" y="333870"/>
                </a:cubicBezTo>
                <a:cubicBezTo>
                  <a:pt x="251060" y="336499"/>
                  <a:pt x="249746" y="339785"/>
                  <a:pt x="249746" y="343729"/>
                </a:cubicBezTo>
                <a:cubicBezTo>
                  <a:pt x="249746" y="347672"/>
                  <a:pt x="249746" y="350082"/>
                  <a:pt x="249746" y="350958"/>
                </a:cubicBezTo>
                <a:lnTo>
                  <a:pt x="252375" y="373304"/>
                </a:lnTo>
                <a:cubicBezTo>
                  <a:pt x="252375" y="374180"/>
                  <a:pt x="252813" y="375714"/>
                  <a:pt x="253689" y="377905"/>
                </a:cubicBezTo>
                <a:cubicBezTo>
                  <a:pt x="254565" y="380095"/>
                  <a:pt x="255442" y="381629"/>
                  <a:pt x="256318" y="382505"/>
                </a:cubicBezTo>
                <a:cubicBezTo>
                  <a:pt x="261576" y="386010"/>
                  <a:pt x="266834" y="386010"/>
                  <a:pt x="272091" y="382505"/>
                </a:cubicBezTo>
                <a:lnTo>
                  <a:pt x="322041" y="347015"/>
                </a:lnTo>
                <a:lnTo>
                  <a:pt x="356216" y="323355"/>
                </a:lnTo>
                <a:lnTo>
                  <a:pt x="381191" y="307581"/>
                </a:lnTo>
                <a:cubicBezTo>
                  <a:pt x="385572" y="304952"/>
                  <a:pt x="387763" y="301009"/>
                  <a:pt x="387763" y="295751"/>
                </a:cubicBezTo>
                <a:cubicBezTo>
                  <a:pt x="386887" y="290494"/>
                  <a:pt x="386010" y="282607"/>
                  <a:pt x="385134" y="272091"/>
                </a:cubicBezTo>
                <a:cubicBezTo>
                  <a:pt x="384258" y="261576"/>
                  <a:pt x="383820" y="252375"/>
                  <a:pt x="383820" y="244488"/>
                </a:cubicBezTo>
                <a:cubicBezTo>
                  <a:pt x="371551" y="250622"/>
                  <a:pt x="357531" y="253689"/>
                  <a:pt x="341757" y="253689"/>
                </a:cubicBezTo>
                <a:cubicBezTo>
                  <a:pt x="332118" y="253689"/>
                  <a:pt x="322041" y="252375"/>
                  <a:pt x="311525" y="249746"/>
                </a:cubicBezTo>
                <a:lnTo>
                  <a:pt x="311525" y="245802"/>
                </a:lnTo>
                <a:lnTo>
                  <a:pt x="311525" y="244488"/>
                </a:lnTo>
                <a:cubicBezTo>
                  <a:pt x="310649" y="244488"/>
                  <a:pt x="308677" y="244050"/>
                  <a:pt x="305610" y="243173"/>
                </a:cubicBezTo>
                <a:cubicBezTo>
                  <a:pt x="302543" y="242297"/>
                  <a:pt x="301009" y="240106"/>
                  <a:pt x="301009" y="236601"/>
                </a:cubicBezTo>
                <a:cubicBezTo>
                  <a:pt x="301009" y="235725"/>
                  <a:pt x="300352" y="235287"/>
                  <a:pt x="299038" y="235287"/>
                </a:cubicBezTo>
                <a:cubicBezTo>
                  <a:pt x="297723" y="235287"/>
                  <a:pt x="296628" y="234848"/>
                  <a:pt x="295752" y="233972"/>
                </a:cubicBezTo>
                <a:cubicBezTo>
                  <a:pt x="293123" y="233972"/>
                  <a:pt x="291589" y="233096"/>
                  <a:pt x="291151" y="231343"/>
                </a:cubicBezTo>
                <a:cubicBezTo>
                  <a:pt x="290713" y="229591"/>
                  <a:pt x="290932" y="227838"/>
                  <a:pt x="291808" y="226085"/>
                </a:cubicBezTo>
                <a:cubicBezTo>
                  <a:pt x="294437" y="221704"/>
                  <a:pt x="295752" y="218637"/>
                  <a:pt x="295752" y="216884"/>
                </a:cubicBezTo>
                <a:cubicBezTo>
                  <a:pt x="295752" y="213379"/>
                  <a:pt x="293999" y="208998"/>
                  <a:pt x="290494" y="203740"/>
                </a:cubicBezTo>
                <a:lnTo>
                  <a:pt x="291808" y="203740"/>
                </a:lnTo>
                <a:lnTo>
                  <a:pt x="307582" y="210312"/>
                </a:lnTo>
                <a:cubicBezTo>
                  <a:pt x="307582" y="210312"/>
                  <a:pt x="307800" y="210531"/>
                  <a:pt x="308239" y="210969"/>
                </a:cubicBezTo>
                <a:cubicBezTo>
                  <a:pt x="308677" y="211408"/>
                  <a:pt x="308896" y="211627"/>
                  <a:pt x="308896" y="211627"/>
                </a:cubicBezTo>
                <a:cubicBezTo>
                  <a:pt x="311525" y="214256"/>
                  <a:pt x="313715" y="215570"/>
                  <a:pt x="315468" y="215570"/>
                </a:cubicBezTo>
                <a:cubicBezTo>
                  <a:pt x="317221" y="215570"/>
                  <a:pt x="319850" y="214256"/>
                  <a:pt x="323355" y="211627"/>
                </a:cubicBezTo>
                <a:lnTo>
                  <a:pt x="378562" y="177451"/>
                </a:lnTo>
                <a:cubicBezTo>
                  <a:pt x="382067" y="175698"/>
                  <a:pt x="383820" y="173069"/>
                  <a:pt x="383820" y="169564"/>
                </a:cubicBezTo>
                <a:cubicBezTo>
                  <a:pt x="384696" y="165182"/>
                  <a:pt x="385134" y="159048"/>
                  <a:pt x="385134" y="151162"/>
                </a:cubicBezTo>
                <a:cubicBezTo>
                  <a:pt x="385134" y="144151"/>
                  <a:pt x="384696" y="136046"/>
                  <a:pt x="383820" y="126845"/>
                </a:cubicBezTo>
                <a:cubicBezTo>
                  <a:pt x="382943" y="117643"/>
                  <a:pt x="382067" y="110852"/>
                  <a:pt x="381191" y="106470"/>
                </a:cubicBezTo>
                <a:lnTo>
                  <a:pt x="378562" y="39433"/>
                </a:lnTo>
                <a:lnTo>
                  <a:pt x="377247" y="31547"/>
                </a:lnTo>
                <a:cubicBezTo>
                  <a:pt x="377247" y="28918"/>
                  <a:pt x="375933" y="26289"/>
                  <a:pt x="373304" y="23660"/>
                </a:cubicBezTo>
                <a:cubicBezTo>
                  <a:pt x="370675" y="21031"/>
                  <a:pt x="367170" y="19717"/>
                  <a:pt x="362788" y="19717"/>
                </a:cubicBezTo>
                <a:lnTo>
                  <a:pt x="373304" y="13145"/>
                </a:lnTo>
                <a:cubicBezTo>
                  <a:pt x="372428" y="12268"/>
                  <a:pt x="371551" y="11392"/>
                  <a:pt x="370675" y="10516"/>
                </a:cubicBezTo>
                <a:cubicBezTo>
                  <a:pt x="369799" y="9639"/>
                  <a:pt x="369361" y="8763"/>
                  <a:pt x="369361" y="7887"/>
                </a:cubicBezTo>
                <a:cubicBezTo>
                  <a:pt x="367608" y="6134"/>
                  <a:pt x="366732" y="4382"/>
                  <a:pt x="366732" y="2629"/>
                </a:cubicBezTo>
                <a:lnTo>
                  <a:pt x="369361" y="1314"/>
                </a:lnTo>
                <a:cubicBezTo>
                  <a:pt x="371113" y="438"/>
                  <a:pt x="373742" y="0"/>
                  <a:pt x="377247"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035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0" name="文本框 9">
            <a:extLst>
              <a:ext uri="{FF2B5EF4-FFF2-40B4-BE49-F238E27FC236}">
                <a16:creationId xmlns:a16="http://schemas.microsoft.com/office/drawing/2014/main" id="{4EBA4D59-E521-2955-0D09-92B96C6933A1}"/>
              </a:ext>
            </a:extLst>
          </p:cNvPr>
          <p:cNvSpPr txBox="1"/>
          <p:nvPr/>
        </p:nvSpPr>
        <p:spPr>
          <a:xfrm>
            <a:off x="885102" y="1721904"/>
            <a:ext cx="1305785" cy="1606034"/>
          </a:xfrm>
          <a:custGeom>
            <a:avLst/>
            <a:gdLst/>
            <a:ahLst/>
            <a:cxnLst/>
            <a:rect l="l" t="t" r="r" b="b"/>
            <a:pathLst>
              <a:path w="1305785" h="1606034">
                <a:moveTo>
                  <a:pt x="1205550" y="155820"/>
                </a:moveTo>
                <a:cubicBezTo>
                  <a:pt x="1211018" y="155820"/>
                  <a:pt x="1217397" y="157642"/>
                  <a:pt x="1224686" y="161287"/>
                </a:cubicBezTo>
                <a:cubicBezTo>
                  <a:pt x="1226509" y="163110"/>
                  <a:pt x="1229242" y="165388"/>
                  <a:pt x="1232887" y="168121"/>
                </a:cubicBezTo>
                <a:cubicBezTo>
                  <a:pt x="1236532" y="170855"/>
                  <a:pt x="1239266" y="174044"/>
                  <a:pt x="1241088" y="177689"/>
                </a:cubicBezTo>
                <a:lnTo>
                  <a:pt x="1254757" y="196825"/>
                </a:lnTo>
                <a:cubicBezTo>
                  <a:pt x="1260224" y="205937"/>
                  <a:pt x="1268425" y="215049"/>
                  <a:pt x="1279360" y="224162"/>
                </a:cubicBezTo>
                <a:lnTo>
                  <a:pt x="1279360" y="229629"/>
                </a:lnTo>
                <a:cubicBezTo>
                  <a:pt x="1273892" y="235096"/>
                  <a:pt x="1273437" y="240108"/>
                  <a:pt x="1277993" y="244664"/>
                </a:cubicBezTo>
                <a:cubicBezTo>
                  <a:pt x="1282549" y="249220"/>
                  <a:pt x="1285738" y="252410"/>
                  <a:pt x="1287561" y="254232"/>
                </a:cubicBezTo>
                <a:cubicBezTo>
                  <a:pt x="1293028" y="254232"/>
                  <a:pt x="1295762" y="256054"/>
                  <a:pt x="1295762" y="259699"/>
                </a:cubicBezTo>
                <a:cubicBezTo>
                  <a:pt x="1301229" y="259699"/>
                  <a:pt x="1303963" y="261522"/>
                  <a:pt x="1303963" y="265167"/>
                </a:cubicBezTo>
                <a:cubicBezTo>
                  <a:pt x="1305785" y="265167"/>
                  <a:pt x="1306241" y="266078"/>
                  <a:pt x="1305330" y="267900"/>
                </a:cubicBezTo>
                <a:cubicBezTo>
                  <a:pt x="1304419" y="269723"/>
                  <a:pt x="1303963" y="271545"/>
                  <a:pt x="1303963" y="273368"/>
                </a:cubicBezTo>
                <a:cubicBezTo>
                  <a:pt x="1300318" y="277012"/>
                  <a:pt x="1293939" y="278835"/>
                  <a:pt x="1284827" y="278835"/>
                </a:cubicBezTo>
                <a:cubicBezTo>
                  <a:pt x="1288472" y="284302"/>
                  <a:pt x="1288016" y="288859"/>
                  <a:pt x="1283460" y="292503"/>
                </a:cubicBezTo>
                <a:cubicBezTo>
                  <a:pt x="1278904" y="296148"/>
                  <a:pt x="1275715" y="299793"/>
                  <a:pt x="1273892" y="303438"/>
                </a:cubicBezTo>
                <a:cubicBezTo>
                  <a:pt x="1272070" y="307083"/>
                  <a:pt x="1268425" y="310272"/>
                  <a:pt x="1262958" y="313006"/>
                </a:cubicBezTo>
                <a:cubicBezTo>
                  <a:pt x="1257490" y="315740"/>
                  <a:pt x="1253846" y="318929"/>
                  <a:pt x="1252023" y="322574"/>
                </a:cubicBezTo>
                <a:cubicBezTo>
                  <a:pt x="1246556" y="331686"/>
                  <a:pt x="1237444" y="337153"/>
                  <a:pt x="1224686" y="338976"/>
                </a:cubicBezTo>
                <a:cubicBezTo>
                  <a:pt x="1191882" y="349911"/>
                  <a:pt x="1167279" y="359023"/>
                  <a:pt x="1150877" y="366313"/>
                </a:cubicBezTo>
                <a:cubicBezTo>
                  <a:pt x="1138120" y="371780"/>
                  <a:pt x="1127185" y="379070"/>
                  <a:pt x="1118073" y="388182"/>
                </a:cubicBezTo>
                <a:lnTo>
                  <a:pt x="1068867" y="434655"/>
                </a:lnTo>
                <a:lnTo>
                  <a:pt x="992324" y="500263"/>
                </a:lnTo>
                <a:cubicBezTo>
                  <a:pt x="992324" y="500263"/>
                  <a:pt x="983212" y="509375"/>
                  <a:pt x="964987" y="527599"/>
                </a:cubicBezTo>
                <a:lnTo>
                  <a:pt x="923982" y="571338"/>
                </a:lnTo>
                <a:lnTo>
                  <a:pt x="861108" y="639680"/>
                </a:lnTo>
                <a:cubicBezTo>
                  <a:pt x="848350" y="656082"/>
                  <a:pt x="827392" y="678863"/>
                  <a:pt x="798233" y="708022"/>
                </a:cubicBezTo>
                <a:lnTo>
                  <a:pt x="765429" y="754495"/>
                </a:lnTo>
                <a:cubicBezTo>
                  <a:pt x="763606" y="758139"/>
                  <a:pt x="760873" y="761784"/>
                  <a:pt x="757228" y="765429"/>
                </a:cubicBezTo>
                <a:cubicBezTo>
                  <a:pt x="753583" y="769074"/>
                  <a:pt x="749938" y="772719"/>
                  <a:pt x="746293" y="776364"/>
                </a:cubicBezTo>
                <a:cubicBezTo>
                  <a:pt x="739003" y="785476"/>
                  <a:pt x="731714" y="795500"/>
                  <a:pt x="724424" y="806434"/>
                </a:cubicBezTo>
                <a:cubicBezTo>
                  <a:pt x="717134" y="817369"/>
                  <a:pt x="709844" y="827392"/>
                  <a:pt x="702554" y="836505"/>
                </a:cubicBezTo>
                <a:cubicBezTo>
                  <a:pt x="698909" y="841972"/>
                  <a:pt x="694809" y="846528"/>
                  <a:pt x="690253" y="850173"/>
                </a:cubicBezTo>
                <a:cubicBezTo>
                  <a:pt x="685697" y="853818"/>
                  <a:pt x="681596" y="858374"/>
                  <a:pt x="677951" y="863841"/>
                </a:cubicBezTo>
                <a:cubicBezTo>
                  <a:pt x="656082" y="891178"/>
                  <a:pt x="646058" y="903936"/>
                  <a:pt x="647881" y="902113"/>
                </a:cubicBezTo>
                <a:cubicBezTo>
                  <a:pt x="635124" y="920337"/>
                  <a:pt x="623733" y="936740"/>
                  <a:pt x="613710" y="951319"/>
                </a:cubicBezTo>
                <a:cubicBezTo>
                  <a:pt x="603687" y="965899"/>
                  <a:pt x="594119" y="979567"/>
                  <a:pt x="585006" y="992324"/>
                </a:cubicBezTo>
                <a:cubicBezTo>
                  <a:pt x="575894" y="1003259"/>
                  <a:pt x="566782" y="1015560"/>
                  <a:pt x="557670" y="1029229"/>
                </a:cubicBezTo>
                <a:cubicBezTo>
                  <a:pt x="548557" y="1042897"/>
                  <a:pt x="538534" y="1056110"/>
                  <a:pt x="527599" y="1068867"/>
                </a:cubicBezTo>
                <a:cubicBezTo>
                  <a:pt x="525777" y="1074335"/>
                  <a:pt x="521676" y="1081624"/>
                  <a:pt x="515298" y="1090737"/>
                </a:cubicBezTo>
                <a:cubicBezTo>
                  <a:pt x="508919" y="1099849"/>
                  <a:pt x="503907" y="1108050"/>
                  <a:pt x="500262" y="1115340"/>
                </a:cubicBezTo>
                <a:cubicBezTo>
                  <a:pt x="492973" y="1124452"/>
                  <a:pt x="486594" y="1133564"/>
                  <a:pt x="481127" y="1142676"/>
                </a:cubicBezTo>
                <a:cubicBezTo>
                  <a:pt x="475659" y="1151789"/>
                  <a:pt x="470192" y="1159990"/>
                  <a:pt x="464725" y="1167280"/>
                </a:cubicBezTo>
                <a:lnTo>
                  <a:pt x="445589" y="1191882"/>
                </a:lnTo>
                <a:cubicBezTo>
                  <a:pt x="443766" y="1199172"/>
                  <a:pt x="444678" y="1204640"/>
                  <a:pt x="448323" y="1208285"/>
                </a:cubicBezTo>
                <a:lnTo>
                  <a:pt x="544001" y="1257491"/>
                </a:lnTo>
                <a:cubicBezTo>
                  <a:pt x="553114" y="1261135"/>
                  <a:pt x="563137" y="1266147"/>
                  <a:pt x="574072" y="1272526"/>
                </a:cubicBezTo>
                <a:cubicBezTo>
                  <a:pt x="585006" y="1278905"/>
                  <a:pt x="597764" y="1285739"/>
                  <a:pt x="612343" y="1293029"/>
                </a:cubicBezTo>
                <a:cubicBezTo>
                  <a:pt x="636035" y="1305786"/>
                  <a:pt x="657904" y="1315809"/>
                  <a:pt x="677951" y="1323099"/>
                </a:cubicBezTo>
                <a:lnTo>
                  <a:pt x="727158" y="1347702"/>
                </a:lnTo>
                <a:cubicBezTo>
                  <a:pt x="747204" y="1358636"/>
                  <a:pt x="770441" y="1368660"/>
                  <a:pt x="796866" y="1377772"/>
                </a:cubicBezTo>
                <a:cubicBezTo>
                  <a:pt x="823292" y="1386884"/>
                  <a:pt x="841972" y="1393263"/>
                  <a:pt x="852906" y="1396908"/>
                </a:cubicBezTo>
                <a:lnTo>
                  <a:pt x="874776" y="1402375"/>
                </a:lnTo>
                <a:cubicBezTo>
                  <a:pt x="880243" y="1402375"/>
                  <a:pt x="885711" y="1395997"/>
                  <a:pt x="891178" y="1383240"/>
                </a:cubicBezTo>
                <a:lnTo>
                  <a:pt x="923982" y="1293029"/>
                </a:lnTo>
                <a:cubicBezTo>
                  <a:pt x="934917" y="1249290"/>
                  <a:pt x="940384" y="1205551"/>
                  <a:pt x="940384" y="1161812"/>
                </a:cubicBezTo>
                <a:cubicBezTo>
                  <a:pt x="944029" y="1121718"/>
                  <a:pt x="945851" y="1091648"/>
                  <a:pt x="945851" y="1071601"/>
                </a:cubicBezTo>
                <a:cubicBezTo>
                  <a:pt x="945851" y="1064311"/>
                  <a:pt x="946307" y="1048820"/>
                  <a:pt x="947218" y="1025128"/>
                </a:cubicBezTo>
                <a:cubicBezTo>
                  <a:pt x="948130" y="1001436"/>
                  <a:pt x="945851" y="980478"/>
                  <a:pt x="940384" y="962254"/>
                </a:cubicBezTo>
                <a:cubicBezTo>
                  <a:pt x="934917" y="920337"/>
                  <a:pt x="923071" y="885711"/>
                  <a:pt x="904846" y="858374"/>
                </a:cubicBezTo>
                <a:cubicBezTo>
                  <a:pt x="901201" y="849262"/>
                  <a:pt x="893912" y="842428"/>
                  <a:pt x="882977" y="837871"/>
                </a:cubicBezTo>
                <a:cubicBezTo>
                  <a:pt x="872042" y="833316"/>
                  <a:pt x="864752" y="830126"/>
                  <a:pt x="861108" y="828304"/>
                </a:cubicBezTo>
                <a:cubicBezTo>
                  <a:pt x="853818" y="826481"/>
                  <a:pt x="844250" y="824203"/>
                  <a:pt x="832404" y="821470"/>
                </a:cubicBezTo>
                <a:cubicBezTo>
                  <a:pt x="820558" y="818736"/>
                  <a:pt x="810079" y="815547"/>
                  <a:pt x="800967" y="811902"/>
                </a:cubicBezTo>
                <a:cubicBezTo>
                  <a:pt x="795499" y="808257"/>
                  <a:pt x="791399" y="805068"/>
                  <a:pt x="788665" y="802334"/>
                </a:cubicBezTo>
                <a:cubicBezTo>
                  <a:pt x="785931" y="799600"/>
                  <a:pt x="782742" y="797322"/>
                  <a:pt x="779097" y="795500"/>
                </a:cubicBezTo>
                <a:cubicBezTo>
                  <a:pt x="771807" y="793677"/>
                  <a:pt x="763606" y="789121"/>
                  <a:pt x="754494" y="781832"/>
                </a:cubicBezTo>
                <a:cubicBezTo>
                  <a:pt x="759962" y="781832"/>
                  <a:pt x="784565" y="779098"/>
                  <a:pt x="828303" y="773630"/>
                </a:cubicBezTo>
                <a:cubicBezTo>
                  <a:pt x="853818" y="771808"/>
                  <a:pt x="893912" y="774541"/>
                  <a:pt x="948585" y="781832"/>
                </a:cubicBezTo>
                <a:lnTo>
                  <a:pt x="975922" y="779098"/>
                </a:lnTo>
                <a:cubicBezTo>
                  <a:pt x="986857" y="777275"/>
                  <a:pt x="997336" y="779098"/>
                  <a:pt x="1007359" y="784565"/>
                </a:cubicBezTo>
                <a:cubicBezTo>
                  <a:pt x="1017382" y="790032"/>
                  <a:pt x="1024217" y="793677"/>
                  <a:pt x="1027862" y="795500"/>
                </a:cubicBezTo>
                <a:lnTo>
                  <a:pt x="1093470" y="814636"/>
                </a:lnTo>
                <a:lnTo>
                  <a:pt x="1101671" y="820103"/>
                </a:lnTo>
                <a:cubicBezTo>
                  <a:pt x="1110783" y="821925"/>
                  <a:pt x="1119895" y="827392"/>
                  <a:pt x="1129008" y="836505"/>
                </a:cubicBezTo>
                <a:cubicBezTo>
                  <a:pt x="1129008" y="836505"/>
                  <a:pt x="1130830" y="838327"/>
                  <a:pt x="1134475" y="841972"/>
                </a:cubicBezTo>
                <a:lnTo>
                  <a:pt x="1172746" y="902113"/>
                </a:lnTo>
                <a:lnTo>
                  <a:pt x="1194616" y="975922"/>
                </a:lnTo>
                <a:cubicBezTo>
                  <a:pt x="1198261" y="990502"/>
                  <a:pt x="1200083" y="999614"/>
                  <a:pt x="1200083" y="1003259"/>
                </a:cubicBezTo>
                <a:cubicBezTo>
                  <a:pt x="1200083" y="1046998"/>
                  <a:pt x="1200994" y="1079802"/>
                  <a:pt x="1202817" y="1101671"/>
                </a:cubicBezTo>
                <a:lnTo>
                  <a:pt x="1202817" y="1120807"/>
                </a:lnTo>
                <a:cubicBezTo>
                  <a:pt x="1199172" y="1135386"/>
                  <a:pt x="1197350" y="1145410"/>
                  <a:pt x="1197350" y="1150877"/>
                </a:cubicBezTo>
                <a:cubicBezTo>
                  <a:pt x="1195527" y="1161812"/>
                  <a:pt x="1195071" y="1171835"/>
                  <a:pt x="1195983" y="1180948"/>
                </a:cubicBezTo>
                <a:cubicBezTo>
                  <a:pt x="1196894" y="1190060"/>
                  <a:pt x="1197350" y="1198261"/>
                  <a:pt x="1197350" y="1205551"/>
                </a:cubicBezTo>
                <a:lnTo>
                  <a:pt x="1183681" y="1293029"/>
                </a:lnTo>
                <a:lnTo>
                  <a:pt x="1164545" y="1353170"/>
                </a:lnTo>
                <a:cubicBezTo>
                  <a:pt x="1162723" y="1356814"/>
                  <a:pt x="1160445" y="1362282"/>
                  <a:pt x="1157711" y="1369571"/>
                </a:cubicBezTo>
                <a:cubicBezTo>
                  <a:pt x="1154978" y="1376861"/>
                  <a:pt x="1151788" y="1382329"/>
                  <a:pt x="1148143" y="1385973"/>
                </a:cubicBezTo>
                <a:cubicBezTo>
                  <a:pt x="1144499" y="1389618"/>
                  <a:pt x="1141309" y="1395086"/>
                  <a:pt x="1138575" y="1402375"/>
                </a:cubicBezTo>
                <a:cubicBezTo>
                  <a:pt x="1135842" y="1409666"/>
                  <a:pt x="1131741" y="1414221"/>
                  <a:pt x="1126274" y="1416044"/>
                </a:cubicBezTo>
                <a:lnTo>
                  <a:pt x="1112606" y="1432446"/>
                </a:lnTo>
                <a:cubicBezTo>
                  <a:pt x="1108961" y="1439736"/>
                  <a:pt x="1105316" y="1446570"/>
                  <a:pt x="1101671" y="1452949"/>
                </a:cubicBezTo>
                <a:cubicBezTo>
                  <a:pt x="1098026" y="1459327"/>
                  <a:pt x="1095292" y="1464339"/>
                  <a:pt x="1093470" y="1467984"/>
                </a:cubicBezTo>
                <a:lnTo>
                  <a:pt x="1079802" y="1478918"/>
                </a:lnTo>
                <a:lnTo>
                  <a:pt x="1044264" y="1495320"/>
                </a:lnTo>
                <a:cubicBezTo>
                  <a:pt x="1044264" y="1495320"/>
                  <a:pt x="1043808" y="1495776"/>
                  <a:pt x="1042897" y="1496687"/>
                </a:cubicBezTo>
                <a:cubicBezTo>
                  <a:pt x="1041986" y="1497599"/>
                  <a:pt x="1041530" y="1498054"/>
                  <a:pt x="1041530" y="1498054"/>
                </a:cubicBezTo>
                <a:lnTo>
                  <a:pt x="1016927" y="1525391"/>
                </a:lnTo>
                <a:cubicBezTo>
                  <a:pt x="1011460" y="1534503"/>
                  <a:pt x="1003259" y="1539059"/>
                  <a:pt x="992324" y="1539059"/>
                </a:cubicBezTo>
                <a:lnTo>
                  <a:pt x="984123" y="1539059"/>
                </a:lnTo>
                <a:cubicBezTo>
                  <a:pt x="971366" y="1533592"/>
                  <a:pt x="959520" y="1538148"/>
                  <a:pt x="948585" y="1552728"/>
                </a:cubicBezTo>
                <a:cubicBezTo>
                  <a:pt x="935828" y="1563662"/>
                  <a:pt x="927627" y="1570952"/>
                  <a:pt x="923982" y="1574597"/>
                </a:cubicBezTo>
                <a:cubicBezTo>
                  <a:pt x="909402" y="1583709"/>
                  <a:pt x="898468" y="1592821"/>
                  <a:pt x="891178" y="1601934"/>
                </a:cubicBezTo>
                <a:cubicBezTo>
                  <a:pt x="882066" y="1607401"/>
                  <a:pt x="872042" y="1607401"/>
                  <a:pt x="861108" y="1601934"/>
                </a:cubicBezTo>
                <a:cubicBezTo>
                  <a:pt x="853818" y="1600111"/>
                  <a:pt x="846528" y="1597378"/>
                  <a:pt x="839238" y="1593733"/>
                </a:cubicBezTo>
                <a:cubicBezTo>
                  <a:pt x="831948" y="1590088"/>
                  <a:pt x="822836" y="1586443"/>
                  <a:pt x="811901" y="1582798"/>
                </a:cubicBezTo>
                <a:cubicBezTo>
                  <a:pt x="786387" y="1575508"/>
                  <a:pt x="760417" y="1562295"/>
                  <a:pt x="733992" y="1543160"/>
                </a:cubicBezTo>
                <a:cubicBezTo>
                  <a:pt x="707566" y="1524024"/>
                  <a:pt x="687975" y="1510811"/>
                  <a:pt x="675218" y="1503521"/>
                </a:cubicBezTo>
                <a:cubicBezTo>
                  <a:pt x="647881" y="1487120"/>
                  <a:pt x="623278" y="1470717"/>
                  <a:pt x="601408" y="1454315"/>
                </a:cubicBezTo>
                <a:lnTo>
                  <a:pt x="513931" y="1394175"/>
                </a:lnTo>
                <a:cubicBezTo>
                  <a:pt x="482949" y="1374127"/>
                  <a:pt x="440121" y="1344057"/>
                  <a:pt x="385448" y="1303963"/>
                </a:cubicBezTo>
                <a:cubicBezTo>
                  <a:pt x="383626" y="1302141"/>
                  <a:pt x="381803" y="1300774"/>
                  <a:pt x="379981" y="1299862"/>
                </a:cubicBezTo>
                <a:cubicBezTo>
                  <a:pt x="378158" y="1298951"/>
                  <a:pt x="375425" y="1297584"/>
                  <a:pt x="371780" y="1295762"/>
                </a:cubicBezTo>
                <a:lnTo>
                  <a:pt x="358111" y="1317631"/>
                </a:lnTo>
                <a:lnTo>
                  <a:pt x="344443" y="1334034"/>
                </a:lnTo>
                <a:lnTo>
                  <a:pt x="333508" y="1350436"/>
                </a:lnTo>
                <a:cubicBezTo>
                  <a:pt x="329864" y="1355903"/>
                  <a:pt x="325763" y="1361826"/>
                  <a:pt x="321207" y="1368205"/>
                </a:cubicBezTo>
                <a:cubicBezTo>
                  <a:pt x="316651" y="1374583"/>
                  <a:pt x="311639" y="1382329"/>
                  <a:pt x="306171" y="1391441"/>
                </a:cubicBezTo>
                <a:lnTo>
                  <a:pt x="292503" y="1413310"/>
                </a:lnTo>
                <a:cubicBezTo>
                  <a:pt x="281568" y="1424245"/>
                  <a:pt x="271545" y="1437002"/>
                  <a:pt x="262433" y="1451582"/>
                </a:cubicBezTo>
                <a:cubicBezTo>
                  <a:pt x="255143" y="1455227"/>
                  <a:pt x="248764" y="1457049"/>
                  <a:pt x="243297" y="1457049"/>
                </a:cubicBezTo>
                <a:cubicBezTo>
                  <a:pt x="228717" y="1457049"/>
                  <a:pt x="218694" y="1460694"/>
                  <a:pt x="213227" y="1467984"/>
                </a:cubicBezTo>
                <a:lnTo>
                  <a:pt x="199558" y="1467984"/>
                </a:lnTo>
                <a:cubicBezTo>
                  <a:pt x="192268" y="1469806"/>
                  <a:pt x="187257" y="1472540"/>
                  <a:pt x="184523" y="1476185"/>
                </a:cubicBezTo>
                <a:cubicBezTo>
                  <a:pt x="181789" y="1479830"/>
                  <a:pt x="179511" y="1482563"/>
                  <a:pt x="177689" y="1484386"/>
                </a:cubicBezTo>
                <a:cubicBezTo>
                  <a:pt x="175866" y="1489853"/>
                  <a:pt x="166754" y="1504433"/>
                  <a:pt x="150352" y="1528124"/>
                </a:cubicBezTo>
                <a:lnTo>
                  <a:pt x="150352" y="1506255"/>
                </a:lnTo>
                <a:lnTo>
                  <a:pt x="142151" y="1476185"/>
                </a:lnTo>
                <a:cubicBezTo>
                  <a:pt x="136684" y="1470717"/>
                  <a:pt x="133950" y="1467072"/>
                  <a:pt x="133950" y="1465250"/>
                </a:cubicBezTo>
                <a:cubicBezTo>
                  <a:pt x="130305" y="1459783"/>
                  <a:pt x="128483" y="1450670"/>
                  <a:pt x="128483" y="1437913"/>
                </a:cubicBezTo>
                <a:cubicBezTo>
                  <a:pt x="132128" y="1430624"/>
                  <a:pt x="130305" y="1425156"/>
                  <a:pt x="123015" y="1421511"/>
                </a:cubicBezTo>
                <a:cubicBezTo>
                  <a:pt x="117548" y="1416044"/>
                  <a:pt x="117548" y="1410576"/>
                  <a:pt x="123015" y="1405109"/>
                </a:cubicBezTo>
                <a:cubicBezTo>
                  <a:pt x="132128" y="1399642"/>
                  <a:pt x="132128" y="1395086"/>
                  <a:pt x="123015" y="1391441"/>
                </a:cubicBezTo>
                <a:cubicBezTo>
                  <a:pt x="121193" y="1387796"/>
                  <a:pt x="116637" y="1382329"/>
                  <a:pt x="109347" y="1375039"/>
                </a:cubicBezTo>
                <a:cubicBezTo>
                  <a:pt x="109347" y="1375039"/>
                  <a:pt x="112992" y="1371394"/>
                  <a:pt x="120282" y="1364104"/>
                </a:cubicBezTo>
                <a:lnTo>
                  <a:pt x="128483" y="1353170"/>
                </a:lnTo>
                <a:cubicBezTo>
                  <a:pt x="130305" y="1351347"/>
                  <a:pt x="133494" y="1349980"/>
                  <a:pt x="138051" y="1349069"/>
                </a:cubicBezTo>
                <a:cubicBezTo>
                  <a:pt x="142607" y="1348157"/>
                  <a:pt x="145796" y="1346791"/>
                  <a:pt x="147618" y="1344968"/>
                </a:cubicBezTo>
                <a:lnTo>
                  <a:pt x="131216" y="1342235"/>
                </a:lnTo>
                <a:cubicBezTo>
                  <a:pt x="136684" y="1325832"/>
                  <a:pt x="139417" y="1317631"/>
                  <a:pt x="139417" y="1317631"/>
                </a:cubicBezTo>
                <a:cubicBezTo>
                  <a:pt x="144885" y="1308519"/>
                  <a:pt x="151263" y="1303963"/>
                  <a:pt x="158553" y="1303963"/>
                </a:cubicBezTo>
                <a:lnTo>
                  <a:pt x="164020" y="1303963"/>
                </a:lnTo>
                <a:cubicBezTo>
                  <a:pt x="173133" y="1303963"/>
                  <a:pt x="180422" y="1300318"/>
                  <a:pt x="185890" y="1293029"/>
                </a:cubicBezTo>
                <a:lnTo>
                  <a:pt x="205026" y="1260224"/>
                </a:lnTo>
                <a:cubicBezTo>
                  <a:pt x="232362" y="1221953"/>
                  <a:pt x="246031" y="1202817"/>
                  <a:pt x="246031" y="1202817"/>
                </a:cubicBezTo>
                <a:cubicBezTo>
                  <a:pt x="246031" y="1195527"/>
                  <a:pt x="242386" y="1188238"/>
                  <a:pt x="235096" y="1180948"/>
                </a:cubicBezTo>
                <a:cubicBezTo>
                  <a:pt x="229629" y="1173658"/>
                  <a:pt x="223706" y="1167735"/>
                  <a:pt x="217327" y="1163179"/>
                </a:cubicBezTo>
                <a:cubicBezTo>
                  <a:pt x="210949" y="1158623"/>
                  <a:pt x="205026" y="1153611"/>
                  <a:pt x="199558" y="1148144"/>
                </a:cubicBezTo>
                <a:lnTo>
                  <a:pt x="180422" y="1123541"/>
                </a:lnTo>
                <a:lnTo>
                  <a:pt x="169488" y="1098938"/>
                </a:lnTo>
                <a:cubicBezTo>
                  <a:pt x="167665" y="1097115"/>
                  <a:pt x="166298" y="1094837"/>
                  <a:pt x="165387" y="1092103"/>
                </a:cubicBezTo>
                <a:cubicBezTo>
                  <a:pt x="164476" y="1089370"/>
                  <a:pt x="162198" y="1087091"/>
                  <a:pt x="158553" y="1085269"/>
                </a:cubicBezTo>
                <a:cubicBezTo>
                  <a:pt x="154908" y="1081624"/>
                  <a:pt x="150352" y="1077068"/>
                  <a:pt x="144885" y="1071601"/>
                </a:cubicBezTo>
                <a:cubicBezTo>
                  <a:pt x="139417" y="1066133"/>
                  <a:pt x="136684" y="1060666"/>
                  <a:pt x="136684" y="1055199"/>
                </a:cubicBezTo>
                <a:cubicBezTo>
                  <a:pt x="134861" y="1053376"/>
                  <a:pt x="133039" y="1052010"/>
                  <a:pt x="131216" y="1051098"/>
                </a:cubicBezTo>
                <a:cubicBezTo>
                  <a:pt x="129394" y="1050187"/>
                  <a:pt x="127571" y="1048820"/>
                  <a:pt x="125749" y="1046998"/>
                </a:cubicBezTo>
                <a:cubicBezTo>
                  <a:pt x="116637" y="1041531"/>
                  <a:pt x="112992" y="1034240"/>
                  <a:pt x="114814" y="1025128"/>
                </a:cubicBezTo>
                <a:cubicBezTo>
                  <a:pt x="112992" y="1019661"/>
                  <a:pt x="107524" y="1012371"/>
                  <a:pt x="98412" y="1003259"/>
                </a:cubicBezTo>
                <a:lnTo>
                  <a:pt x="95678" y="997792"/>
                </a:lnTo>
                <a:cubicBezTo>
                  <a:pt x="117548" y="1014194"/>
                  <a:pt x="134861" y="1026040"/>
                  <a:pt x="147618" y="1033329"/>
                </a:cubicBezTo>
                <a:cubicBezTo>
                  <a:pt x="160375" y="1040619"/>
                  <a:pt x="180878" y="1053832"/>
                  <a:pt x="209126" y="1072968"/>
                </a:cubicBezTo>
                <a:cubicBezTo>
                  <a:pt x="237374" y="1092103"/>
                  <a:pt x="264255" y="1107139"/>
                  <a:pt x="289769" y="1118073"/>
                </a:cubicBezTo>
                <a:cubicBezTo>
                  <a:pt x="297059" y="1119896"/>
                  <a:pt x="302527" y="1118073"/>
                  <a:pt x="306171" y="1112606"/>
                </a:cubicBezTo>
                <a:cubicBezTo>
                  <a:pt x="311639" y="1105316"/>
                  <a:pt x="318929" y="1096204"/>
                  <a:pt x="328041" y="1085269"/>
                </a:cubicBezTo>
                <a:cubicBezTo>
                  <a:pt x="337153" y="1074335"/>
                  <a:pt x="347177" y="1060666"/>
                  <a:pt x="358111" y="1044264"/>
                </a:cubicBezTo>
                <a:cubicBezTo>
                  <a:pt x="365401" y="1031507"/>
                  <a:pt x="373602" y="1018750"/>
                  <a:pt x="382714" y="1005993"/>
                </a:cubicBezTo>
                <a:cubicBezTo>
                  <a:pt x="391827" y="993236"/>
                  <a:pt x="400028" y="980478"/>
                  <a:pt x="407318" y="967721"/>
                </a:cubicBezTo>
                <a:lnTo>
                  <a:pt x="461991" y="891178"/>
                </a:lnTo>
                <a:cubicBezTo>
                  <a:pt x="482038" y="858374"/>
                  <a:pt x="513931" y="810991"/>
                  <a:pt x="557670" y="749027"/>
                </a:cubicBezTo>
                <a:lnTo>
                  <a:pt x="615077" y="677952"/>
                </a:lnTo>
                <a:cubicBezTo>
                  <a:pt x="651526" y="632391"/>
                  <a:pt x="672484" y="605054"/>
                  <a:pt x="677951" y="595942"/>
                </a:cubicBezTo>
                <a:lnTo>
                  <a:pt x="713489" y="549469"/>
                </a:lnTo>
                <a:cubicBezTo>
                  <a:pt x="715311" y="549469"/>
                  <a:pt x="717134" y="546735"/>
                  <a:pt x="718957" y="541268"/>
                </a:cubicBezTo>
                <a:lnTo>
                  <a:pt x="708022" y="541268"/>
                </a:lnTo>
                <a:cubicBezTo>
                  <a:pt x="700732" y="544913"/>
                  <a:pt x="692987" y="548102"/>
                  <a:pt x="684786" y="550836"/>
                </a:cubicBezTo>
                <a:cubicBezTo>
                  <a:pt x="676585" y="553569"/>
                  <a:pt x="667928" y="557670"/>
                  <a:pt x="658816" y="563137"/>
                </a:cubicBezTo>
                <a:lnTo>
                  <a:pt x="576805" y="604142"/>
                </a:lnTo>
                <a:cubicBezTo>
                  <a:pt x="560403" y="611432"/>
                  <a:pt x="545824" y="616900"/>
                  <a:pt x="533066" y="620544"/>
                </a:cubicBezTo>
                <a:cubicBezTo>
                  <a:pt x="520310" y="624189"/>
                  <a:pt x="510286" y="626923"/>
                  <a:pt x="502996" y="628746"/>
                </a:cubicBezTo>
                <a:cubicBezTo>
                  <a:pt x="493884" y="632391"/>
                  <a:pt x="482494" y="636946"/>
                  <a:pt x="468825" y="642414"/>
                </a:cubicBezTo>
                <a:cubicBezTo>
                  <a:pt x="455157" y="647881"/>
                  <a:pt x="439210" y="655171"/>
                  <a:pt x="420986" y="664283"/>
                </a:cubicBezTo>
                <a:cubicBezTo>
                  <a:pt x="415519" y="664283"/>
                  <a:pt x="412785" y="665195"/>
                  <a:pt x="412785" y="667017"/>
                </a:cubicBezTo>
                <a:cubicBezTo>
                  <a:pt x="394561" y="674307"/>
                  <a:pt x="380892" y="680685"/>
                  <a:pt x="371780" y="686153"/>
                </a:cubicBezTo>
                <a:cubicBezTo>
                  <a:pt x="360845" y="689798"/>
                  <a:pt x="352644" y="693442"/>
                  <a:pt x="347177" y="697087"/>
                </a:cubicBezTo>
                <a:lnTo>
                  <a:pt x="341709" y="697087"/>
                </a:lnTo>
                <a:cubicBezTo>
                  <a:pt x="339887" y="697087"/>
                  <a:pt x="328041" y="701644"/>
                  <a:pt x="306171" y="710756"/>
                </a:cubicBezTo>
                <a:cubicBezTo>
                  <a:pt x="297059" y="714401"/>
                  <a:pt x="288403" y="718046"/>
                  <a:pt x="280202" y="721691"/>
                </a:cubicBezTo>
                <a:cubicBezTo>
                  <a:pt x="272001" y="725335"/>
                  <a:pt x="264255" y="728980"/>
                  <a:pt x="256965" y="732625"/>
                </a:cubicBezTo>
                <a:cubicBezTo>
                  <a:pt x="253321" y="734448"/>
                  <a:pt x="246942" y="735359"/>
                  <a:pt x="237830" y="735359"/>
                </a:cubicBezTo>
                <a:cubicBezTo>
                  <a:pt x="228717" y="739004"/>
                  <a:pt x="223250" y="743560"/>
                  <a:pt x="221428" y="749027"/>
                </a:cubicBezTo>
                <a:cubicBezTo>
                  <a:pt x="215960" y="758139"/>
                  <a:pt x="206848" y="760873"/>
                  <a:pt x="194091" y="757228"/>
                </a:cubicBezTo>
                <a:cubicBezTo>
                  <a:pt x="170399" y="748116"/>
                  <a:pt x="153997" y="739915"/>
                  <a:pt x="144885" y="732625"/>
                </a:cubicBezTo>
                <a:cubicBezTo>
                  <a:pt x="130305" y="725335"/>
                  <a:pt x="107524" y="719868"/>
                  <a:pt x="76543" y="716223"/>
                </a:cubicBezTo>
                <a:cubicBezTo>
                  <a:pt x="61963" y="714401"/>
                  <a:pt x="51028" y="711667"/>
                  <a:pt x="43739" y="708022"/>
                </a:cubicBezTo>
                <a:cubicBezTo>
                  <a:pt x="36449" y="704377"/>
                  <a:pt x="31893" y="697999"/>
                  <a:pt x="30070" y="688886"/>
                </a:cubicBezTo>
                <a:cubicBezTo>
                  <a:pt x="28248" y="688886"/>
                  <a:pt x="27337" y="687975"/>
                  <a:pt x="27337" y="686153"/>
                </a:cubicBezTo>
                <a:cubicBezTo>
                  <a:pt x="29159" y="673396"/>
                  <a:pt x="20047" y="661550"/>
                  <a:pt x="0" y="650615"/>
                </a:cubicBezTo>
                <a:cubicBezTo>
                  <a:pt x="7290" y="643325"/>
                  <a:pt x="15491" y="639680"/>
                  <a:pt x="24603" y="639680"/>
                </a:cubicBezTo>
                <a:lnTo>
                  <a:pt x="51940" y="642414"/>
                </a:lnTo>
                <a:cubicBezTo>
                  <a:pt x="68342" y="642414"/>
                  <a:pt x="81099" y="640592"/>
                  <a:pt x="90211" y="636946"/>
                </a:cubicBezTo>
                <a:lnTo>
                  <a:pt x="142151" y="612343"/>
                </a:lnTo>
                <a:cubicBezTo>
                  <a:pt x="173133" y="595942"/>
                  <a:pt x="209582" y="578628"/>
                  <a:pt x="251498" y="560404"/>
                </a:cubicBezTo>
                <a:lnTo>
                  <a:pt x="336242" y="524866"/>
                </a:lnTo>
                <a:cubicBezTo>
                  <a:pt x="350822" y="519399"/>
                  <a:pt x="365401" y="513020"/>
                  <a:pt x="379981" y="505730"/>
                </a:cubicBezTo>
                <a:cubicBezTo>
                  <a:pt x="394561" y="498440"/>
                  <a:pt x="409140" y="492062"/>
                  <a:pt x="423720" y="486594"/>
                </a:cubicBezTo>
                <a:lnTo>
                  <a:pt x="563137" y="423720"/>
                </a:lnTo>
                <a:cubicBezTo>
                  <a:pt x="608698" y="407318"/>
                  <a:pt x="663372" y="384537"/>
                  <a:pt x="727158" y="355378"/>
                </a:cubicBezTo>
                <a:lnTo>
                  <a:pt x="844705" y="300704"/>
                </a:lnTo>
                <a:lnTo>
                  <a:pt x="923982" y="267900"/>
                </a:lnTo>
                <a:lnTo>
                  <a:pt x="1005992" y="232363"/>
                </a:lnTo>
                <a:lnTo>
                  <a:pt x="1055198" y="213227"/>
                </a:lnTo>
                <a:cubicBezTo>
                  <a:pt x="1057021" y="213227"/>
                  <a:pt x="1058843" y="212316"/>
                  <a:pt x="1060666" y="210493"/>
                </a:cubicBezTo>
                <a:cubicBezTo>
                  <a:pt x="1062488" y="208671"/>
                  <a:pt x="1064311" y="206848"/>
                  <a:pt x="1066133" y="205026"/>
                </a:cubicBezTo>
                <a:cubicBezTo>
                  <a:pt x="1066133" y="205026"/>
                  <a:pt x="1066589" y="204570"/>
                  <a:pt x="1067500" y="203659"/>
                </a:cubicBezTo>
                <a:cubicBezTo>
                  <a:pt x="1068411" y="202748"/>
                  <a:pt x="1068867" y="202292"/>
                  <a:pt x="1068867" y="202292"/>
                </a:cubicBezTo>
                <a:cubicBezTo>
                  <a:pt x="1079802" y="202292"/>
                  <a:pt x="1088914" y="198647"/>
                  <a:pt x="1096204" y="191358"/>
                </a:cubicBezTo>
                <a:cubicBezTo>
                  <a:pt x="1103493" y="184068"/>
                  <a:pt x="1108961" y="179512"/>
                  <a:pt x="1112606" y="177689"/>
                </a:cubicBezTo>
                <a:cubicBezTo>
                  <a:pt x="1118073" y="172222"/>
                  <a:pt x="1127185" y="167666"/>
                  <a:pt x="1139942" y="164021"/>
                </a:cubicBezTo>
                <a:cubicBezTo>
                  <a:pt x="1139942" y="162198"/>
                  <a:pt x="1141309" y="161287"/>
                  <a:pt x="1144043" y="161287"/>
                </a:cubicBezTo>
                <a:cubicBezTo>
                  <a:pt x="1146777" y="161287"/>
                  <a:pt x="1148143" y="162198"/>
                  <a:pt x="1148143" y="164021"/>
                </a:cubicBezTo>
                <a:cubicBezTo>
                  <a:pt x="1159078" y="167666"/>
                  <a:pt x="1170013" y="166755"/>
                  <a:pt x="1180947" y="161287"/>
                </a:cubicBezTo>
                <a:cubicBezTo>
                  <a:pt x="1182770" y="161287"/>
                  <a:pt x="1185959" y="160376"/>
                  <a:pt x="1190515" y="158553"/>
                </a:cubicBezTo>
                <a:cubicBezTo>
                  <a:pt x="1195071" y="156731"/>
                  <a:pt x="1200083" y="155820"/>
                  <a:pt x="1205550" y="155820"/>
                </a:cubicBezTo>
                <a:close/>
                <a:moveTo>
                  <a:pt x="399117" y="0"/>
                </a:moveTo>
                <a:cubicBezTo>
                  <a:pt x="404584" y="3645"/>
                  <a:pt x="409596" y="5923"/>
                  <a:pt x="414152" y="6834"/>
                </a:cubicBezTo>
                <a:cubicBezTo>
                  <a:pt x="418708" y="7746"/>
                  <a:pt x="423720" y="6379"/>
                  <a:pt x="429187" y="2734"/>
                </a:cubicBezTo>
                <a:cubicBezTo>
                  <a:pt x="431009" y="911"/>
                  <a:pt x="433743" y="911"/>
                  <a:pt x="437388" y="2734"/>
                </a:cubicBezTo>
                <a:cubicBezTo>
                  <a:pt x="441033" y="4556"/>
                  <a:pt x="443766" y="7290"/>
                  <a:pt x="445589" y="10935"/>
                </a:cubicBezTo>
                <a:cubicBezTo>
                  <a:pt x="452879" y="14580"/>
                  <a:pt x="459713" y="19136"/>
                  <a:pt x="466092" y="24603"/>
                </a:cubicBezTo>
                <a:cubicBezTo>
                  <a:pt x="472470" y="30071"/>
                  <a:pt x="479304" y="35538"/>
                  <a:pt x="486594" y="41005"/>
                </a:cubicBezTo>
                <a:cubicBezTo>
                  <a:pt x="504818" y="55585"/>
                  <a:pt x="520310" y="62875"/>
                  <a:pt x="533066" y="62875"/>
                </a:cubicBezTo>
                <a:cubicBezTo>
                  <a:pt x="534889" y="62875"/>
                  <a:pt x="541268" y="61052"/>
                  <a:pt x="552202" y="57407"/>
                </a:cubicBezTo>
                <a:cubicBezTo>
                  <a:pt x="563137" y="53763"/>
                  <a:pt x="574527" y="50573"/>
                  <a:pt x="586373" y="47840"/>
                </a:cubicBezTo>
                <a:cubicBezTo>
                  <a:pt x="598219" y="45106"/>
                  <a:pt x="609610" y="41917"/>
                  <a:pt x="620544" y="38272"/>
                </a:cubicBezTo>
                <a:lnTo>
                  <a:pt x="642413" y="19136"/>
                </a:lnTo>
                <a:cubicBezTo>
                  <a:pt x="644236" y="17314"/>
                  <a:pt x="647425" y="14580"/>
                  <a:pt x="651981" y="10935"/>
                </a:cubicBezTo>
                <a:cubicBezTo>
                  <a:pt x="656537" y="7290"/>
                  <a:pt x="661549" y="5468"/>
                  <a:pt x="667017" y="5468"/>
                </a:cubicBezTo>
                <a:lnTo>
                  <a:pt x="680685" y="10935"/>
                </a:lnTo>
                <a:cubicBezTo>
                  <a:pt x="684330" y="12758"/>
                  <a:pt x="688886" y="12758"/>
                  <a:pt x="694353" y="10935"/>
                </a:cubicBezTo>
                <a:cubicBezTo>
                  <a:pt x="699821" y="9113"/>
                  <a:pt x="705288" y="9113"/>
                  <a:pt x="710755" y="10935"/>
                </a:cubicBezTo>
                <a:lnTo>
                  <a:pt x="727158" y="10935"/>
                </a:lnTo>
                <a:lnTo>
                  <a:pt x="759962" y="13669"/>
                </a:lnTo>
                <a:cubicBezTo>
                  <a:pt x="783653" y="13669"/>
                  <a:pt x="800967" y="18225"/>
                  <a:pt x="811901" y="27337"/>
                </a:cubicBezTo>
                <a:cubicBezTo>
                  <a:pt x="815546" y="32804"/>
                  <a:pt x="822836" y="39183"/>
                  <a:pt x="833771" y="46473"/>
                </a:cubicBezTo>
                <a:cubicBezTo>
                  <a:pt x="837416" y="48295"/>
                  <a:pt x="840149" y="52396"/>
                  <a:pt x="841972" y="58774"/>
                </a:cubicBezTo>
                <a:cubicBezTo>
                  <a:pt x="843794" y="65153"/>
                  <a:pt x="842883" y="70165"/>
                  <a:pt x="839238" y="73809"/>
                </a:cubicBezTo>
                <a:cubicBezTo>
                  <a:pt x="833771" y="79277"/>
                  <a:pt x="831948" y="85655"/>
                  <a:pt x="833771" y="92945"/>
                </a:cubicBezTo>
                <a:lnTo>
                  <a:pt x="833771" y="98413"/>
                </a:lnTo>
                <a:lnTo>
                  <a:pt x="822836" y="139418"/>
                </a:lnTo>
                <a:lnTo>
                  <a:pt x="822836" y="144885"/>
                </a:lnTo>
                <a:cubicBezTo>
                  <a:pt x="830126" y="152175"/>
                  <a:pt x="827392" y="157642"/>
                  <a:pt x="814635" y="161287"/>
                </a:cubicBezTo>
                <a:cubicBezTo>
                  <a:pt x="812813" y="163110"/>
                  <a:pt x="810990" y="165388"/>
                  <a:pt x="809168" y="168121"/>
                </a:cubicBezTo>
                <a:cubicBezTo>
                  <a:pt x="807345" y="170855"/>
                  <a:pt x="806434" y="174044"/>
                  <a:pt x="806434" y="177689"/>
                </a:cubicBezTo>
                <a:cubicBezTo>
                  <a:pt x="795499" y="192269"/>
                  <a:pt x="783653" y="201381"/>
                  <a:pt x="770896" y="205026"/>
                </a:cubicBezTo>
                <a:cubicBezTo>
                  <a:pt x="736270" y="221428"/>
                  <a:pt x="704377" y="234185"/>
                  <a:pt x="675218" y="243297"/>
                </a:cubicBezTo>
                <a:cubicBezTo>
                  <a:pt x="624189" y="265167"/>
                  <a:pt x="587740" y="282480"/>
                  <a:pt x="565871" y="295237"/>
                </a:cubicBezTo>
                <a:cubicBezTo>
                  <a:pt x="549469" y="302527"/>
                  <a:pt x="531244" y="306172"/>
                  <a:pt x="511197" y="306172"/>
                </a:cubicBezTo>
                <a:cubicBezTo>
                  <a:pt x="533066" y="291592"/>
                  <a:pt x="546279" y="280657"/>
                  <a:pt x="550835" y="273368"/>
                </a:cubicBezTo>
                <a:cubicBezTo>
                  <a:pt x="555392" y="266078"/>
                  <a:pt x="557670" y="256054"/>
                  <a:pt x="557670" y="243297"/>
                </a:cubicBezTo>
                <a:cubicBezTo>
                  <a:pt x="552202" y="237830"/>
                  <a:pt x="547646" y="232818"/>
                  <a:pt x="544001" y="228262"/>
                </a:cubicBezTo>
                <a:cubicBezTo>
                  <a:pt x="540356" y="223706"/>
                  <a:pt x="536712" y="219606"/>
                  <a:pt x="533066" y="215961"/>
                </a:cubicBezTo>
                <a:cubicBezTo>
                  <a:pt x="522132" y="210493"/>
                  <a:pt x="505730" y="200470"/>
                  <a:pt x="483860" y="185890"/>
                </a:cubicBezTo>
                <a:lnTo>
                  <a:pt x="451056" y="164021"/>
                </a:lnTo>
                <a:cubicBezTo>
                  <a:pt x="441944" y="156731"/>
                  <a:pt x="437388" y="145796"/>
                  <a:pt x="437388" y="131217"/>
                </a:cubicBezTo>
                <a:cubicBezTo>
                  <a:pt x="437388" y="112992"/>
                  <a:pt x="432832" y="93856"/>
                  <a:pt x="423720" y="73809"/>
                </a:cubicBezTo>
                <a:cubicBezTo>
                  <a:pt x="414607" y="53763"/>
                  <a:pt x="409140" y="41917"/>
                  <a:pt x="407318" y="38272"/>
                </a:cubicBezTo>
                <a:lnTo>
                  <a:pt x="396383" y="10935"/>
                </a:lnTo>
                <a:close/>
              </a:path>
            </a:pathLst>
          </a:custGeom>
          <a:gradFill flip="none" rotWithShape="1">
            <a:gsLst>
              <a:gs pos="22000">
                <a:schemeClr val="accent1"/>
              </a:gs>
              <a:gs pos="100000">
                <a:srgbClr val="299EED"/>
              </a:gs>
            </a:gsLst>
            <a:lin ang="2700000" scaled="1"/>
            <a:tileRect/>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21510" dirty="0">
              <a:gradFill flip="none" rotWithShape="1">
                <a:gsLst>
                  <a:gs pos="22000">
                    <a:schemeClr val="accent1"/>
                  </a:gs>
                  <a:gs pos="100000">
                    <a:srgbClr val="299EED"/>
                  </a:gs>
                </a:gsLst>
                <a:lin ang="2700000" scaled="1"/>
                <a:tileRect/>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AC140AFC-D9EA-34C1-74A0-B9D492A09781}"/>
              </a:ext>
            </a:extLst>
          </p:cNvPr>
          <p:cNvSpPr txBox="1"/>
          <p:nvPr/>
        </p:nvSpPr>
        <p:spPr>
          <a:xfrm>
            <a:off x="2390937" y="2258003"/>
            <a:ext cx="815873" cy="711359"/>
          </a:xfrm>
          <a:custGeom>
            <a:avLst/>
            <a:gdLst/>
            <a:ahLst/>
            <a:cxnLst/>
            <a:rect l="l" t="t" r="r" b="b"/>
            <a:pathLst>
              <a:path w="815873" h="711359">
                <a:moveTo>
                  <a:pt x="329472" y="40"/>
                </a:moveTo>
                <a:cubicBezTo>
                  <a:pt x="333030" y="-356"/>
                  <a:pt x="335995" y="2214"/>
                  <a:pt x="338366" y="7748"/>
                </a:cubicBezTo>
                <a:cubicBezTo>
                  <a:pt x="343637" y="14072"/>
                  <a:pt x="350489" y="19870"/>
                  <a:pt x="358921" y="25140"/>
                </a:cubicBezTo>
                <a:cubicBezTo>
                  <a:pt x="362084" y="28303"/>
                  <a:pt x="369989" y="34627"/>
                  <a:pt x="382638" y="44114"/>
                </a:cubicBezTo>
                <a:cubicBezTo>
                  <a:pt x="395288" y="53601"/>
                  <a:pt x="406356" y="66250"/>
                  <a:pt x="415843" y="82062"/>
                </a:cubicBezTo>
                <a:lnTo>
                  <a:pt x="415843" y="85224"/>
                </a:lnTo>
                <a:cubicBezTo>
                  <a:pt x="417951" y="87332"/>
                  <a:pt x="421113" y="89441"/>
                  <a:pt x="425330" y="91549"/>
                </a:cubicBezTo>
                <a:cubicBezTo>
                  <a:pt x="429546" y="93657"/>
                  <a:pt x="431654" y="99454"/>
                  <a:pt x="431654" y="108941"/>
                </a:cubicBezTo>
                <a:cubicBezTo>
                  <a:pt x="431654" y="114212"/>
                  <a:pt x="432445" y="119746"/>
                  <a:pt x="434026" y="125543"/>
                </a:cubicBezTo>
                <a:cubicBezTo>
                  <a:pt x="435607" y="131341"/>
                  <a:pt x="436925" y="136875"/>
                  <a:pt x="437979" y="142146"/>
                </a:cubicBezTo>
                <a:cubicBezTo>
                  <a:pt x="437979" y="148470"/>
                  <a:pt x="439033" y="160065"/>
                  <a:pt x="441141" y="176931"/>
                </a:cubicBezTo>
                <a:cubicBezTo>
                  <a:pt x="441141" y="181147"/>
                  <a:pt x="441932" y="189580"/>
                  <a:pt x="443513" y="202229"/>
                </a:cubicBezTo>
                <a:cubicBezTo>
                  <a:pt x="445094" y="214878"/>
                  <a:pt x="445357" y="225946"/>
                  <a:pt x="444303" y="235433"/>
                </a:cubicBezTo>
                <a:cubicBezTo>
                  <a:pt x="445357" y="247028"/>
                  <a:pt x="445621" y="260995"/>
                  <a:pt x="445094" y="277334"/>
                </a:cubicBezTo>
                <a:cubicBezTo>
                  <a:pt x="444567" y="293672"/>
                  <a:pt x="444303" y="306585"/>
                  <a:pt x="444303" y="316072"/>
                </a:cubicBezTo>
                <a:lnTo>
                  <a:pt x="444303" y="372994"/>
                </a:lnTo>
                <a:cubicBezTo>
                  <a:pt x="444303" y="384589"/>
                  <a:pt x="443249" y="401981"/>
                  <a:pt x="441141" y="425171"/>
                </a:cubicBezTo>
                <a:cubicBezTo>
                  <a:pt x="441141" y="445199"/>
                  <a:pt x="441668" y="460484"/>
                  <a:pt x="442722" y="471025"/>
                </a:cubicBezTo>
                <a:cubicBezTo>
                  <a:pt x="446939" y="468917"/>
                  <a:pt x="452736" y="467862"/>
                  <a:pt x="460115" y="467862"/>
                </a:cubicBezTo>
                <a:lnTo>
                  <a:pt x="513874" y="459957"/>
                </a:lnTo>
                <a:cubicBezTo>
                  <a:pt x="518090" y="459957"/>
                  <a:pt x="519672" y="457321"/>
                  <a:pt x="518617" y="452051"/>
                </a:cubicBezTo>
                <a:cubicBezTo>
                  <a:pt x="518617" y="449943"/>
                  <a:pt x="518090" y="447835"/>
                  <a:pt x="517036" y="445726"/>
                </a:cubicBezTo>
                <a:cubicBezTo>
                  <a:pt x="515982" y="443618"/>
                  <a:pt x="515455" y="441510"/>
                  <a:pt x="515455" y="439402"/>
                </a:cubicBezTo>
                <a:lnTo>
                  <a:pt x="517036" y="433077"/>
                </a:lnTo>
                <a:cubicBezTo>
                  <a:pt x="518090" y="434131"/>
                  <a:pt x="519144" y="434658"/>
                  <a:pt x="520199" y="434658"/>
                </a:cubicBezTo>
                <a:cubicBezTo>
                  <a:pt x="521253" y="434658"/>
                  <a:pt x="522307" y="435712"/>
                  <a:pt x="523361" y="437821"/>
                </a:cubicBezTo>
                <a:cubicBezTo>
                  <a:pt x="525469" y="442037"/>
                  <a:pt x="530740" y="446253"/>
                  <a:pt x="539172" y="450470"/>
                </a:cubicBezTo>
                <a:cubicBezTo>
                  <a:pt x="543389" y="453632"/>
                  <a:pt x="549713" y="455213"/>
                  <a:pt x="558146" y="455213"/>
                </a:cubicBezTo>
                <a:cubicBezTo>
                  <a:pt x="572904" y="455213"/>
                  <a:pt x="584499" y="456267"/>
                  <a:pt x="592931" y="458375"/>
                </a:cubicBezTo>
                <a:cubicBezTo>
                  <a:pt x="600310" y="459430"/>
                  <a:pt x="606635" y="461011"/>
                  <a:pt x="611905" y="463119"/>
                </a:cubicBezTo>
                <a:cubicBezTo>
                  <a:pt x="617176" y="465227"/>
                  <a:pt x="621919" y="466808"/>
                  <a:pt x="626136" y="467862"/>
                </a:cubicBezTo>
                <a:cubicBezTo>
                  <a:pt x="634568" y="471025"/>
                  <a:pt x="641420" y="474714"/>
                  <a:pt x="646690" y="478931"/>
                </a:cubicBezTo>
                <a:lnTo>
                  <a:pt x="646690" y="483674"/>
                </a:lnTo>
                <a:cubicBezTo>
                  <a:pt x="646690" y="502648"/>
                  <a:pt x="646164" y="516351"/>
                  <a:pt x="645109" y="524784"/>
                </a:cubicBezTo>
                <a:cubicBezTo>
                  <a:pt x="645109" y="526892"/>
                  <a:pt x="644055" y="529000"/>
                  <a:pt x="641947" y="531108"/>
                </a:cubicBezTo>
                <a:lnTo>
                  <a:pt x="634041" y="548501"/>
                </a:lnTo>
                <a:cubicBezTo>
                  <a:pt x="629825" y="554826"/>
                  <a:pt x="625082" y="557988"/>
                  <a:pt x="619811" y="557988"/>
                </a:cubicBezTo>
                <a:cubicBezTo>
                  <a:pt x="615595" y="557988"/>
                  <a:pt x="611905" y="560096"/>
                  <a:pt x="608743" y="564313"/>
                </a:cubicBezTo>
                <a:cubicBezTo>
                  <a:pt x="605581" y="569583"/>
                  <a:pt x="605581" y="573272"/>
                  <a:pt x="608743" y="575381"/>
                </a:cubicBezTo>
                <a:lnTo>
                  <a:pt x="635622" y="592773"/>
                </a:lnTo>
                <a:cubicBezTo>
                  <a:pt x="637731" y="593827"/>
                  <a:pt x="639575" y="593827"/>
                  <a:pt x="641156" y="592773"/>
                </a:cubicBezTo>
                <a:cubicBezTo>
                  <a:pt x="642738" y="591719"/>
                  <a:pt x="644055" y="589611"/>
                  <a:pt x="645109" y="586449"/>
                </a:cubicBezTo>
                <a:cubicBezTo>
                  <a:pt x="646164" y="579070"/>
                  <a:pt x="648799" y="569056"/>
                  <a:pt x="653015" y="556407"/>
                </a:cubicBezTo>
                <a:lnTo>
                  <a:pt x="659340" y="542176"/>
                </a:lnTo>
                <a:lnTo>
                  <a:pt x="671989" y="507391"/>
                </a:lnTo>
                <a:cubicBezTo>
                  <a:pt x="680422" y="486309"/>
                  <a:pt x="688855" y="463119"/>
                  <a:pt x="697287" y="437821"/>
                </a:cubicBezTo>
                <a:cubicBezTo>
                  <a:pt x="704666" y="416739"/>
                  <a:pt x="710991" y="393548"/>
                  <a:pt x="716261" y="368250"/>
                </a:cubicBezTo>
                <a:cubicBezTo>
                  <a:pt x="718369" y="361925"/>
                  <a:pt x="719951" y="355601"/>
                  <a:pt x="721005" y="349276"/>
                </a:cubicBezTo>
                <a:cubicBezTo>
                  <a:pt x="722059" y="342952"/>
                  <a:pt x="723113" y="336627"/>
                  <a:pt x="724167" y="330302"/>
                </a:cubicBezTo>
                <a:cubicBezTo>
                  <a:pt x="724167" y="321870"/>
                  <a:pt x="723640" y="315545"/>
                  <a:pt x="722586" y="311329"/>
                </a:cubicBezTo>
                <a:cubicBezTo>
                  <a:pt x="720478" y="302896"/>
                  <a:pt x="718369" y="287084"/>
                  <a:pt x="716261" y="263894"/>
                </a:cubicBezTo>
                <a:cubicBezTo>
                  <a:pt x="723640" y="267057"/>
                  <a:pt x="727856" y="264421"/>
                  <a:pt x="728910" y="255988"/>
                </a:cubicBezTo>
                <a:cubicBezTo>
                  <a:pt x="731019" y="253880"/>
                  <a:pt x="733654" y="253090"/>
                  <a:pt x="736816" y="253617"/>
                </a:cubicBezTo>
                <a:cubicBezTo>
                  <a:pt x="739978" y="254144"/>
                  <a:pt x="742087" y="255988"/>
                  <a:pt x="743141" y="259151"/>
                </a:cubicBezTo>
                <a:cubicBezTo>
                  <a:pt x="743141" y="259151"/>
                  <a:pt x="752628" y="270219"/>
                  <a:pt x="771601" y="292355"/>
                </a:cubicBezTo>
                <a:lnTo>
                  <a:pt x="798481" y="327140"/>
                </a:lnTo>
                <a:cubicBezTo>
                  <a:pt x="801643" y="329248"/>
                  <a:pt x="804805" y="333465"/>
                  <a:pt x="807968" y="339789"/>
                </a:cubicBezTo>
                <a:lnTo>
                  <a:pt x="807968" y="342952"/>
                </a:lnTo>
                <a:cubicBezTo>
                  <a:pt x="813238" y="349276"/>
                  <a:pt x="815873" y="357709"/>
                  <a:pt x="815873" y="368250"/>
                </a:cubicBezTo>
                <a:lnTo>
                  <a:pt x="814292" y="390386"/>
                </a:lnTo>
                <a:lnTo>
                  <a:pt x="804805" y="444145"/>
                </a:lnTo>
                <a:cubicBezTo>
                  <a:pt x="803751" y="451524"/>
                  <a:pt x="801907" y="459957"/>
                  <a:pt x="799271" y="469444"/>
                </a:cubicBezTo>
                <a:cubicBezTo>
                  <a:pt x="796636" y="478931"/>
                  <a:pt x="794792" y="486309"/>
                  <a:pt x="793737" y="491580"/>
                </a:cubicBezTo>
                <a:lnTo>
                  <a:pt x="785832" y="521621"/>
                </a:lnTo>
                <a:cubicBezTo>
                  <a:pt x="783724" y="530054"/>
                  <a:pt x="778453" y="541650"/>
                  <a:pt x="770020" y="556407"/>
                </a:cubicBezTo>
                <a:cubicBezTo>
                  <a:pt x="766858" y="574327"/>
                  <a:pt x="761587" y="589611"/>
                  <a:pt x="754209" y="602260"/>
                </a:cubicBezTo>
                <a:cubicBezTo>
                  <a:pt x="752100" y="613855"/>
                  <a:pt x="747884" y="620707"/>
                  <a:pt x="741560" y="622815"/>
                </a:cubicBezTo>
                <a:cubicBezTo>
                  <a:pt x="741560" y="623869"/>
                  <a:pt x="741560" y="624660"/>
                  <a:pt x="741560" y="625187"/>
                </a:cubicBezTo>
                <a:cubicBezTo>
                  <a:pt x="741560" y="625714"/>
                  <a:pt x="741032" y="625977"/>
                  <a:pt x="739978" y="625977"/>
                </a:cubicBezTo>
                <a:lnTo>
                  <a:pt x="722586" y="660763"/>
                </a:lnTo>
                <a:cubicBezTo>
                  <a:pt x="722586" y="660763"/>
                  <a:pt x="722322" y="661026"/>
                  <a:pt x="721795" y="661553"/>
                </a:cubicBezTo>
                <a:cubicBezTo>
                  <a:pt x="721268" y="662080"/>
                  <a:pt x="721005" y="662344"/>
                  <a:pt x="721005" y="662344"/>
                </a:cubicBezTo>
                <a:lnTo>
                  <a:pt x="694125" y="673412"/>
                </a:lnTo>
                <a:cubicBezTo>
                  <a:pt x="692017" y="675520"/>
                  <a:pt x="689382" y="677101"/>
                  <a:pt x="686219" y="678155"/>
                </a:cubicBezTo>
                <a:cubicBezTo>
                  <a:pt x="684111" y="678155"/>
                  <a:pt x="678314" y="680791"/>
                  <a:pt x="668826" y="686061"/>
                </a:cubicBezTo>
                <a:lnTo>
                  <a:pt x="656178" y="689223"/>
                </a:lnTo>
                <a:cubicBezTo>
                  <a:pt x="647745" y="693440"/>
                  <a:pt x="641420" y="697129"/>
                  <a:pt x="637204" y="700292"/>
                </a:cubicBezTo>
                <a:cubicBezTo>
                  <a:pt x="636150" y="693967"/>
                  <a:pt x="634041" y="688169"/>
                  <a:pt x="630879" y="682899"/>
                </a:cubicBezTo>
                <a:lnTo>
                  <a:pt x="630879" y="681318"/>
                </a:lnTo>
                <a:cubicBezTo>
                  <a:pt x="626663" y="672885"/>
                  <a:pt x="621392" y="664452"/>
                  <a:pt x="615068" y="656019"/>
                </a:cubicBezTo>
                <a:cubicBezTo>
                  <a:pt x="612959" y="652857"/>
                  <a:pt x="610061" y="649431"/>
                  <a:pt x="606371" y="645742"/>
                </a:cubicBezTo>
                <a:cubicBezTo>
                  <a:pt x="602682" y="642053"/>
                  <a:pt x="598729" y="637573"/>
                  <a:pt x="594513" y="632302"/>
                </a:cubicBezTo>
                <a:cubicBezTo>
                  <a:pt x="587134" y="624923"/>
                  <a:pt x="577120" y="612801"/>
                  <a:pt x="564471" y="595936"/>
                </a:cubicBezTo>
                <a:cubicBezTo>
                  <a:pt x="562363" y="593827"/>
                  <a:pt x="560254" y="592510"/>
                  <a:pt x="558146" y="591983"/>
                </a:cubicBezTo>
                <a:cubicBezTo>
                  <a:pt x="556038" y="591456"/>
                  <a:pt x="553930" y="591719"/>
                  <a:pt x="551822" y="592773"/>
                </a:cubicBezTo>
                <a:lnTo>
                  <a:pt x="488575" y="602260"/>
                </a:lnTo>
                <a:lnTo>
                  <a:pt x="409518" y="616491"/>
                </a:lnTo>
                <a:cubicBezTo>
                  <a:pt x="403193" y="616491"/>
                  <a:pt x="398977" y="620180"/>
                  <a:pt x="396869" y="627559"/>
                </a:cubicBezTo>
                <a:cubicBezTo>
                  <a:pt x="394761" y="638100"/>
                  <a:pt x="390017" y="643897"/>
                  <a:pt x="382638" y="644951"/>
                </a:cubicBezTo>
                <a:cubicBezTo>
                  <a:pt x="375260" y="650222"/>
                  <a:pt x="370516" y="652857"/>
                  <a:pt x="368408" y="652857"/>
                </a:cubicBezTo>
                <a:lnTo>
                  <a:pt x="346272" y="662344"/>
                </a:lnTo>
                <a:cubicBezTo>
                  <a:pt x="341001" y="663398"/>
                  <a:pt x="336258" y="662080"/>
                  <a:pt x="332042" y="658391"/>
                </a:cubicBezTo>
                <a:cubicBezTo>
                  <a:pt x="327825" y="654702"/>
                  <a:pt x="325190" y="652330"/>
                  <a:pt x="324136" y="651276"/>
                </a:cubicBezTo>
                <a:lnTo>
                  <a:pt x="320974" y="648114"/>
                </a:lnTo>
                <a:cubicBezTo>
                  <a:pt x="318865" y="643897"/>
                  <a:pt x="316230" y="641525"/>
                  <a:pt x="313068" y="640998"/>
                </a:cubicBezTo>
                <a:cubicBezTo>
                  <a:pt x="309906" y="640471"/>
                  <a:pt x="306480" y="640998"/>
                  <a:pt x="302790" y="642580"/>
                </a:cubicBezTo>
                <a:cubicBezTo>
                  <a:pt x="299101" y="644161"/>
                  <a:pt x="296202" y="645478"/>
                  <a:pt x="294094" y="646532"/>
                </a:cubicBezTo>
                <a:lnTo>
                  <a:pt x="260890" y="657600"/>
                </a:lnTo>
                <a:lnTo>
                  <a:pt x="210293" y="674993"/>
                </a:lnTo>
                <a:lnTo>
                  <a:pt x="180251" y="692386"/>
                </a:lnTo>
                <a:cubicBezTo>
                  <a:pt x="176035" y="694494"/>
                  <a:pt x="172609" y="696602"/>
                  <a:pt x="169974" y="698710"/>
                </a:cubicBezTo>
                <a:cubicBezTo>
                  <a:pt x="167339" y="700819"/>
                  <a:pt x="164967" y="702400"/>
                  <a:pt x="162859" y="703454"/>
                </a:cubicBezTo>
                <a:lnTo>
                  <a:pt x="159696" y="703454"/>
                </a:lnTo>
                <a:cubicBezTo>
                  <a:pt x="157588" y="708724"/>
                  <a:pt x="153372" y="711359"/>
                  <a:pt x="147047" y="711359"/>
                </a:cubicBezTo>
                <a:cubicBezTo>
                  <a:pt x="141777" y="711359"/>
                  <a:pt x="137033" y="709778"/>
                  <a:pt x="132817" y="706616"/>
                </a:cubicBezTo>
                <a:cubicBezTo>
                  <a:pt x="128600" y="704508"/>
                  <a:pt x="122539" y="702136"/>
                  <a:pt x="114634" y="699501"/>
                </a:cubicBezTo>
                <a:cubicBezTo>
                  <a:pt x="106728" y="696866"/>
                  <a:pt x="100667" y="694494"/>
                  <a:pt x="96450" y="692386"/>
                </a:cubicBezTo>
                <a:cubicBezTo>
                  <a:pt x="90126" y="690278"/>
                  <a:pt x="81693" y="685007"/>
                  <a:pt x="71152" y="676574"/>
                </a:cubicBezTo>
                <a:cubicBezTo>
                  <a:pt x="57448" y="664979"/>
                  <a:pt x="48489" y="656019"/>
                  <a:pt x="44272" y="649695"/>
                </a:cubicBezTo>
                <a:lnTo>
                  <a:pt x="37948" y="643370"/>
                </a:lnTo>
                <a:cubicBezTo>
                  <a:pt x="34786" y="634937"/>
                  <a:pt x="30569" y="629667"/>
                  <a:pt x="25299" y="627559"/>
                </a:cubicBezTo>
                <a:lnTo>
                  <a:pt x="23718" y="625977"/>
                </a:lnTo>
                <a:cubicBezTo>
                  <a:pt x="22663" y="619653"/>
                  <a:pt x="20819" y="612011"/>
                  <a:pt x="18183" y="603051"/>
                </a:cubicBezTo>
                <a:cubicBezTo>
                  <a:pt x="15548" y="594091"/>
                  <a:pt x="13704" y="586976"/>
                  <a:pt x="12649" y="581705"/>
                </a:cubicBezTo>
                <a:cubicBezTo>
                  <a:pt x="6325" y="560623"/>
                  <a:pt x="3163" y="542703"/>
                  <a:pt x="3163" y="527946"/>
                </a:cubicBezTo>
                <a:cubicBezTo>
                  <a:pt x="1054" y="513189"/>
                  <a:pt x="0" y="501594"/>
                  <a:pt x="0" y="493161"/>
                </a:cubicBezTo>
                <a:cubicBezTo>
                  <a:pt x="0" y="477349"/>
                  <a:pt x="1054" y="456794"/>
                  <a:pt x="3163" y="431496"/>
                </a:cubicBezTo>
                <a:cubicBezTo>
                  <a:pt x="3163" y="417793"/>
                  <a:pt x="4217" y="407779"/>
                  <a:pt x="6325" y="401454"/>
                </a:cubicBezTo>
                <a:cubicBezTo>
                  <a:pt x="8433" y="393021"/>
                  <a:pt x="11068" y="385116"/>
                  <a:pt x="14231" y="377737"/>
                </a:cubicBezTo>
                <a:cubicBezTo>
                  <a:pt x="16339" y="373521"/>
                  <a:pt x="17393" y="367723"/>
                  <a:pt x="17393" y="360344"/>
                </a:cubicBezTo>
                <a:cubicBezTo>
                  <a:pt x="16339" y="354020"/>
                  <a:pt x="16339" y="350067"/>
                  <a:pt x="17393" y="348486"/>
                </a:cubicBezTo>
                <a:cubicBezTo>
                  <a:pt x="18447" y="346904"/>
                  <a:pt x="22136" y="344006"/>
                  <a:pt x="28461" y="339789"/>
                </a:cubicBezTo>
                <a:cubicBezTo>
                  <a:pt x="28461" y="347168"/>
                  <a:pt x="32150" y="351911"/>
                  <a:pt x="39529" y="354020"/>
                </a:cubicBezTo>
                <a:cubicBezTo>
                  <a:pt x="46908" y="354020"/>
                  <a:pt x="54286" y="357709"/>
                  <a:pt x="61665" y="365088"/>
                </a:cubicBezTo>
                <a:cubicBezTo>
                  <a:pt x="63773" y="370358"/>
                  <a:pt x="67199" y="374311"/>
                  <a:pt x="71943" y="376946"/>
                </a:cubicBezTo>
                <a:cubicBezTo>
                  <a:pt x="76686" y="379582"/>
                  <a:pt x="79585" y="381426"/>
                  <a:pt x="80639" y="382480"/>
                </a:cubicBezTo>
                <a:cubicBezTo>
                  <a:pt x="85909" y="384589"/>
                  <a:pt x="89072" y="388278"/>
                  <a:pt x="90126" y="393548"/>
                </a:cubicBezTo>
                <a:cubicBezTo>
                  <a:pt x="93288" y="398819"/>
                  <a:pt x="97505" y="400927"/>
                  <a:pt x="102775" y="399873"/>
                </a:cubicBezTo>
                <a:cubicBezTo>
                  <a:pt x="110153" y="399873"/>
                  <a:pt x="115424" y="400400"/>
                  <a:pt x="118587" y="401454"/>
                </a:cubicBezTo>
                <a:cubicBezTo>
                  <a:pt x="120695" y="401454"/>
                  <a:pt x="122276" y="402508"/>
                  <a:pt x="123330" y="404616"/>
                </a:cubicBezTo>
                <a:cubicBezTo>
                  <a:pt x="124384" y="406725"/>
                  <a:pt x="124384" y="408833"/>
                  <a:pt x="123330" y="410941"/>
                </a:cubicBezTo>
                <a:cubicBezTo>
                  <a:pt x="123330" y="414103"/>
                  <a:pt x="124384" y="420955"/>
                  <a:pt x="126492" y="431496"/>
                </a:cubicBezTo>
                <a:lnTo>
                  <a:pt x="128073" y="434658"/>
                </a:lnTo>
                <a:cubicBezTo>
                  <a:pt x="124911" y="442037"/>
                  <a:pt x="122803" y="450997"/>
                  <a:pt x="121749" y="461538"/>
                </a:cubicBezTo>
                <a:cubicBezTo>
                  <a:pt x="120695" y="472079"/>
                  <a:pt x="119641" y="479985"/>
                  <a:pt x="118587" y="485255"/>
                </a:cubicBezTo>
                <a:lnTo>
                  <a:pt x="118587" y="518459"/>
                </a:lnTo>
                <a:lnTo>
                  <a:pt x="118587" y="562731"/>
                </a:lnTo>
                <a:lnTo>
                  <a:pt x="118587" y="565894"/>
                </a:lnTo>
                <a:cubicBezTo>
                  <a:pt x="138614" y="561677"/>
                  <a:pt x="159433" y="555089"/>
                  <a:pt x="181042" y="546130"/>
                </a:cubicBezTo>
                <a:cubicBezTo>
                  <a:pt x="202651" y="537170"/>
                  <a:pt x="217672" y="531108"/>
                  <a:pt x="226105" y="527946"/>
                </a:cubicBezTo>
                <a:lnTo>
                  <a:pt x="213455" y="512135"/>
                </a:lnTo>
                <a:lnTo>
                  <a:pt x="203969" y="497904"/>
                </a:lnTo>
                <a:cubicBezTo>
                  <a:pt x="202915" y="496850"/>
                  <a:pt x="202387" y="495269"/>
                  <a:pt x="202387" y="493161"/>
                </a:cubicBezTo>
                <a:cubicBezTo>
                  <a:pt x="202387" y="491053"/>
                  <a:pt x="201860" y="489472"/>
                  <a:pt x="200806" y="488417"/>
                </a:cubicBezTo>
                <a:cubicBezTo>
                  <a:pt x="199752" y="485255"/>
                  <a:pt x="198435" y="482093"/>
                  <a:pt x="196853" y="478931"/>
                </a:cubicBezTo>
                <a:cubicBezTo>
                  <a:pt x="195272" y="475768"/>
                  <a:pt x="193954" y="472606"/>
                  <a:pt x="192901" y="469444"/>
                </a:cubicBezTo>
                <a:cubicBezTo>
                  <a:pt x="182360" y="458903"/>
                  <a:pt x="177089" y="448889"/>
                  <a:pt x="177089" y="439402"/>
                </a:cubicBezTo>
                <a:cubicBezTo>
                  <a:pt x="176035" y="437293"/>
                  <a:pt x="174454" y="435185"/>
                  <a:pt x="172346" y="433077"/>
                </a:cubicBezTo>
                <a:cubicBezTo>
                  <a:pt x="170237" y="430969"/>
                  <a:pt x="168656" y="428861"/>
                  <a:pt x="167602" y="426753"/>
                </a:cubicBezTo>
                <a:lnTo>
                  <a:pt x="164440" y="420428"/>
                </a:lnTo>
                <a:lnTo>
                  <a:pt x="167602" y="418847"/>
                </a:lnTo>
                <a:lnTo>
                  <a:pt x="235591" y="493161"/>
                </a:lnTo>
                <a:cubicBezTo>
                  <a:pt x="245079" y="502648"/>
                  <a:pt x="252457" y="508972"/>
                  <a:pt x="257727" y="512135"/>
                </a:cubicBezTo>
                <a:cubicBezTo>
                  <a:pt x="258782" y="513189"/>
                  <a:pt x="260626" y="513716"/>
                  <a:pt x="263262" y="513716"/>
                </a:cubicBezTo>
                <a:cubicBezTo>
                  <a:pt x="265897" y="513716"/>
                  <a:pt x="268269" y="513189"/>
                  <a:pt x="270377" y="512135"/>
                </a:cubicBezTo>
                <a:cubicBezTo>
                  <a:pt x="277756" y="510026"/>
                  <a:pt x="284607" y="507918"/>
                  <a:pt x="290932" y="505810"/>
                </a:cubicBezTo>
                <a:cubicBezTo>
                  <a:pt x="297256" y="503702"/>
                  <a:pt x="303054" y="502121"/>
                  <a:pt x="308325" y="501067"/>
                </a:cubicBezTo>
                <a:cubicBezTo>
                  <a:pt x="312541" y="498958"/>
                  <a:pt x="318338" y="497904"/>
                  <a:pt x="325717" y="497904"/>
                </a:cubicBezTo>
                <a:cubicBezTo>
                  <a:pt x="330988" y="494742"/>
                  <a:pt x="333623" y="490526"/>
                  <a:pt x="333623" y="485255"/>
                </a:cubicBezTo>
                <a:cubicBezTo>
                  <a:pt x="335731" y="439929"/>
                  <a:pt x="338366" y="405671"/>
                  <a:pt x="341529" y="382480"/>
                </a:cubicBezTo>
                <a:cubicBezTo>
                  <a:pt x="341529" y="369831"/>
                  <a:pt x="342583" y="337154"/>
                  <a:pt x="344691" y="284449"/>
                </a:cubicBezTo>
                <a:lnTo>
                  <a:pt x="349434" y="131077"/>
                </a:lnTo>
                <a:cubicBezTo>
                  <a:pt x="349434" y="106833"/>
                  <a:pt x="346272" y="83643"/>
                  <a:pt x="339948" y="61507"/>
                </a:cubicBezTo>
                <a:cubicBezTo>
                  <a:pt x="337839" y="56236"/>
                  <a:pt x="335995" y="48594"/>
                  <a:pt x="334414" y="38580"/>
                </a:cubicBezTo>
                <a:cubicBezTo>
                  <a:pt x="332832" y="28566"/>
                  <a:pt x="330988" y="19870"/>
                  <a:pt x="328879" y="12491"/>
                </a:cubicBezTo>
                <a:cubicBezTo>
                  <a:pt x="326771" y="10383"/>
                  <a:pt x="325717" y="6694"/>
                  <a:pt x="325717" y="1423"/>
                </a:cubicBezTo>
                <a:cubicBezTo>
                  <a:pt x="327035" y="632"/>
                  <a:pt x="328287" y="171"/>
                  <a:pt x="329472" y="40"/>
                </a:cubicBezTo>
                <a:close/>
              </a:path>
            </a:pathLst>
          </a:custGeom>
          <a:gradFill>
            <a:gsLst>
              <a:gs pos="22000">
                <a:schemeClr val="accent1"/>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2420" dirty="0">
              <a:gradFill>
                <a:gsLst>
                  <a:gs pos="22000">
                    <a:schemeClr val="accent1"/>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3" name="文本框 22">
            <a:extLst>
              <a:ext uri="{FF2B5EF4-FFF2-40B4-BE49-F238E27FC236}">
                <a16:creationId xmlns:a16="http://schemas.microsoft.com/office/drawing/2014/main" id="{B25E308D-A42B-EC55-7E46-C54B3430C632}"/>
              </a:ext>
            </a:extLst>
          </p:cNvPr>
          <p:cNvSpPr txBox="1"/>
          <p:nvPr/>
        </p:nvSpPr>
        <p:spPr>
          <a:xfrm>
            <a:off x="4225765" y="2147093"/>
            <a:ext cx="1324402" cy="1137478"/>
          </a:xfrm>
          <a:custGeom>
            <a:avLst/>
            <a:gdLst/>
            <a:ahLst/>
            <a:cxnLst/>
            <a:rect l="l" t="t" r="r" b="b"/>
            <a:pathLst>
              <a:path w="1324402" h="1137478">
                <a:moveTo>
                  <a:pt x="853678" y="491718"/>
                </a:moveTo>
                <a:cubicBezTo>
                  <a:pt x="876443" y="491718"/>
                  <a:pt x="894655" y="493236"/>
                  <a:pt x="908314" y="496272"/>
                </a:cubicBezTo>
                <a:cubicBezTo>
                  <a:pt x="923490" y="496272"/>
                  <a:pt x="934872" y="498548"/>
                  <a:pt x="942461" y="503101"/>
                </a:cubicBezTo>
                <a:cubicBezTo>
                  <a:pt x="945496" y="504619"/>
                  <a:pt x="951187" y="506516"/>
                  <a:pt x="959534" y="508792"/>
                </a:cubicBezTo>
                <a:cubicBezTo>
                  <a:pt x="967881" y="511069"/>
                  <a:pt x="975849" y="514483"/>
                  <a:pt x="983437" y="519036"/>
                </a:cubicBezTo>
                <a:cubicBezTo>
                  <a:pt x="991026" y="523589"/>
                  <a:pt x="1001270" y="528522"/>
                  <a:pt x="1014170" y="533833"/>
                </a:cubicBezTo>
                <a:cubicBezTo>
                  <a:pt x="1027070" y="539145"/>
                  <a:pt x="1038073" y="544077"/>
                  <a:pt x="1047179" y="548631"/>
                </a:cubicBezTo>
                <a:lnTo>
                  <a:pt x="1085879" y="569119"/>
                </a:lnTo>
                <a:cubicBezTo>
                  <a:pt x="1108643" y="579742"/>
                  <a:pt x="1129890" y="594160"/>
                  <a:pt x="1149620" y="612372"/>
                </a:cubicBezTo>
                <a:cubicBezTo>
                  <a:pt x="1154173" y="616925"/>
                  <a:pt x="1157588" y="621478"/>
                  <a:pt x="1159864" y="626031"/>
                </a:cubicBezTo>
                <a:cubicBezTo>
                  <a:pt x="1162141" y="630584"/>
                  <a:pt x="1164796" y="634378"/>
                  <a:pt x="1167832" y="637413"/>
                </a:cubicBezTo>
                <a:cubicBezTo>
                  <a:pt x="1169349" y="641966"/>
                  <a:pt x="1172006" y="646519"/>
                  <a:pt x="1175799" y="651072"/>
                </a:cubicBezTo>
                <a:cubicBezTo>
                  <a:pt x="1179594" y="655625"/>
                  <a:pt x="1183008" y="660936"/>
                  <a:pt x="1186044" y="667007"/>
                </a:cubicBezTo>
                <a:lnTo>
                  <a:pt x="1195149" y="685219"/>
                </a:lnTo>
                <a:lnTo>
                  <a:pt x="1213361" y="728472"/>
                </a:lnTo>
                <a:cubicBezTo>
                  <a:pt x="1214879" y="731507"/>
                  <a:pt x="1215638" y="736819"/>
                  <a:pt x="1215638" y="744407"/>
                </a:cubicBezTo>
                <a:cubicBezTo>
                  <a:pt x="1215638" y="748960"/>
                  <a:pt x="1216397" y="753513"/>
                  <a:pt x="1217914" y="758066"/>
                </a:cubicBezTo>
                <a:cubicBezTo>
                  <a:pt x="1219432" y="762619"/>
                  <a:pt x="1220191" y="766413"/>
                  <a:pt x="1220191" y="769448"/>
                </a:cubicBezTo>
                <a:cubicBezTo>
                  <a:pt x="1220191" y="780072"/>
                  <a:pt x="1216776" y="792593"/>
                  <a:pt x="1209947" y="807010"/>
                </a:cubicBezTo>
                <a:cubicBezTo>
                  <a:pt x="1203117" y="821428"/>
                  <a:pt x="1195149" y="829396"/>
                  <a:pt x="1186044" y="830913"/>
                </a:cubicBezTo>
                <a:cubicBezTo>
                  <a:pt x="1179973" y="830913"/>
                  <a:pt x="1174282" y="832051"/>
                  <a:pt x="1168970" y="834328"/>
                </a:cubicBezTo>
                <a:cubicBezTo>
                  <a:pt x="1163658" y="836604"/>
                  <a:pt x="1158726" y="838501"/>
                  <a:pt x="1154173" y="840019"/>
                </a:cubicBezTo>
                <a:cubicBezTo>
                  <a:pt x="1143549" y="840019"/>
                  <a:pt x="1136720" y="839260"/>
                  <a:pt x="1133685" y="837743"/>
                </a:cubicBezTo>
                <a:lnTo>
                  <a:pt x="1092708" y="821807"/>
                </a:lnTo>
                <a:lnTo>
                  <a:pt x="1072220" y="803596"/>
                </a:lnTo>
                <a:cubicBezTo>
                  <a:pt x="1047938" y="779313"/>
                  <a:pt x="1035796" y="767172"/>
                  <a:pt x="1035796" y="767172"/>
                </a:cubicBezTo>
                <a:cubicBezTo>
                  <a:pt x="1029726" y="761102"/>
                  <a:pt x="1022137" y="751995"/>
                  <a:pt x="1013031" y="739854"/>
                </a:cubicBezTo>
                <a:cubicBezTo>
                  <a:pt x="1011514" y="736819"/>
                  <a:pt x="1006202" y="733784"/>
                  <a:pt x="997097" y="730748"/>
                </a:cubicBezTo>
                <a:cubicBezTo>
                  <a:pt x="992543" y="730748"/>
                  <a:pt x="989508" y="729231"/>
                  <a:pt x="987990" y="726195"/>
                </a:cubicBezTo>
                <a:cubicBezTo>
                  <a:pt x="986473" y="723160"/>
                  <a:pt x="984955" y="719366"/>
                  <a:pt x="983437" y="714813"/>
                </a:cubicBezTo>
                <a:lnTo>
                  <a:pt x="972056" y="689772"/>
                </a:lnTo>
                <a:lnTo>
                  <a:pt x="931078" y="623754"/>
                </a:lnTo>
                <a:cubicBezTo>
                  <a:pt x="928043" y="619201"/>
                  <a:pt x="921593" y="610095"/>
                  <a:pt x="911728" y="596436"/>
                </a:cubicBezTo>
                <a:cubicBezTo>
                  <a:pt x="901864" y="582778"/>
                  <a:pt x="892379" y="571775"/>
                  <a:pt x="883272" y="563427"/>
                </a:cubicBezTo>
                <a:cubicBezTo>
                  <a:pt x="874167" y="555080"/>
                  <a:pt x="864302" y="548631"/>
                  <a:pt x="853678" y="544077"/>
                </a:cubicBezTo>
                <a:cubicBezTo>
                  <a:pt x="844572" y="538007"/>
                  <a:pt x="827878" y="530419"/>
                  <a:pt x="803596" y="521313"/>
                </a:cubicBezTo>
                <a:cubicBezTo>
                  <a:pt x="800560" y="521313"/>
                  <a:pt x="797525" y="519036"/>
                  <a:pt x="794490" y="514483"/>
                </a:cubicBezTo>
                <a:cubicBezTo>
                  <a:pt x="788419" y="508413"/>
                  <a:pt x="783866" y="504619"/>
                  <a:pt x="780831" y="503101"/>
                </a:cubicBezTo>
                <a:lnTo>
                  <a:pt x="794490" y="503101"/>
                </a:lnTo>
                <a:cubicBezTo>
                  <a:pt x="806631" y="503101"/>
                  <a:pt x="818393" y="501583"/>
                  <a:pt x="829776" y="498548"/>
                </a:cubicBezTo>
                <a:cubicBezTo>
                  <a:pt x="841158" y="495513"/>
                  <a:pt x="849126" y="493236"/>
                  <a:pt x="853678" y="491718"/>
                </a:cubicBezTo>
                <a:close/>
                <a:moveTo>
                  <a:pt x="1190597" y="0"/>
                </a:moveTo>
                <a:cubicBezTo>
                  <a:pt x="1198185" y="0"/>
                  <a:pt x="1208050" y="1518"/>
                  <a:pt x="1220191" y="4553"/>
                </a:cubicBezTo>
                <a:cubicBezTo>
                  <a:pt x="1244473" y="7588"/>
                  <a:pt x="1263444" y="10623"/>
                  <a:pt x="1277103" y="13659"/>
                </a:cubicBezTo>
                <a:lnTo>
                  <a:pt x="1286208" y="20488"/>
                </a:lnTo>
                <a:cubicBezTo>
                  <a:pt x="1289244" y="22006"/>
                  <a:pt x="1292279" y="24282"/>
                  <a:pt x="1295314" y="27318"/>
                </a:cubicBezTo>
                <a:cubicBezTo>
                  <a:pt x="1298350" y="30353"/>
                  <a:pt x="1301385" y="31871"/>
                  <a:pt x="1304420" y="31871"/>
                </a:cubicBezTo>
                <a:cubicBezTo>
                  <a:pt x="1312008" y="39459"/>
                  <a:pt x="1315803" y="46288"/>
                  <a:pt x="1315803" y="52359"/>
                </a:cubicBezTo>
                <a:cubicBezTo>
                  <a:pt x="1315803" y="59947"/>
                  <a:pt x="1316561" y="65259"/>
                  <a:pt x="1318079" y="68294"/>
                </a:cubicBezTo>
                <a:lnTo>
                  <a:pt x="1318079" y="72847"/>
                </a:lnTo>
                <a:cubicBezTo>
                  <a:pt x="1319597" y="78918"/>
                  <a:pt x="1319977" y="84230"/>
                  <a:pt x="1319217" y="88782"/>
                </a:cubicBezTo>
                <a:cubicBezTo>
                  <a:pt x="1318459" y="93335"/>
                  <a:pt x="1318079" y="97888"/>
                  <a:pt x="1318079" y="102441"/>
                </a:cubicBezTo>
                <a:lnTo>
                  <a:pt x="1318079" y="104718"/>
                </a:lnTo>
                <a:cubicBezTo>
                  <a:pt x="1325667" y="112306"/>
                  <a:pt x="1326427" y="122930"/>
                  <a:pt x="1320356" y="136588"/>
                </a:cubicBezTo>
                <a:cubicBezTo>
                  <a:pt x="1320356" y="141142"/>
                  <a:pt x="1316561" y="147212"/>
                  <a:pt x="1308973" y="154800"/>
                </a:cubicBezTo>
                <a:cubicBezTo>
                  <a:pt x="1305938" y="157836"/>
                  <a:pt x="1302144" y="160492"/>
                  <a:pt x="1297591" y="162768"/>
                </a:cubicBezTo>
                <a:cubicBezTo>
                  <a:pt x="1293038" y="165044"/>
                  <a:pt x="1288486" y="168459"/>
                  <a:pt x="1283932" y="173012"/>
                </a:cubicBezTo>
                <a:cubicBezTo>
                  <a:pt x="1277861" y="179083"/>
                  <a:pt x="1267238" y="182118"/>
                  <a:pt x="1252062" y="182118"/>
                </a:cubicBezTo>
                <a:lnTo>
                  <a:pt x="1249785" y="182118"/>
                </a:lnTo>
                <a:cubicBezTo>
                  <a:pt x="1245233" y="185153"/>
                  <a:pt x="1240300" y="187050"/>
                  <a:pt x="1234988" y="187809"/>
                </a:cubicBezTo>
                <a:cubicBezTo>
                  <a:pt x="1229676" y="188568"/>
                  <a:pt x="1225502" y="189706"/>
                  <a:pt x="1222467" y="191224"/>
                </a:cubicBezTo>
                <a:cubicBezTo>
                  <a:pt x="1214879" y="194259"/>
                  <a:pt x="1206532" y="194259"/>
                  <a:pt x="1197426" y="191224"/>
                </a:cubicBezTo>
                <a:cubicBezTo>
                  <a:pt x="1182249" y="188188"/>
                  <a:pt x="1164796" y="186671"/>
                  <a:pt x="1145067" y="186671"/>
                </a:cubicBezTo>
                <a:cubicBezTo>
                  <a:pt x="1125338" y="186671"/>
                  <a:pt x="1112438" y="186671"/>
                  <a:pt x="1106367" y="186671"/>
                </a:cubicBezTo>
                <a:cubicBezTo>
                  <a:pt x="1082085" y="186671"/>
                  <a:pt x="1058562" y="188948"/>
                  <a:pt x="1035796" y="193500"/>
                </a:cubicBezTo>
                <a:cubicBezTo>
                  <a:pt x="1034279" y="193500"/>
                  <a:pt x="1031623" y="193121"/>
                  <a:pt x="1027829" y="192362"/>
                </a:cubicBezTo>
                <a:cubicBezTo>
                  <a:pt x="1024034" y="191603"/>
                  <a:pt x="1021379" y="191983"/>
                  <a:pt x="1019861" y="193500"/>
                </a:cubicBezTo>
                <a:cubicBezTo>
                  <a:pt x="1015309" y="195018"/>
                  <a:pt x="1009237" y="195777"/>
                  <a:pt x="1001649" y="195777"/>
                </a:cubicBezTo>
                <a:lnTo>
                  <a:pt x="935632" y="198053"/>
                </a:lnTo>
                <a:lnTo>
                  <a:pt x="885549" y="204883"/>
                </a:lnTo>
                <a:cubicBezTo>
                  <a:pt x="879479" y="206400"/>
                  <a:pt x="871890" y="207159"/>
                  <a:pt x="862784" y="207159"/>
                </a:cubicBezTo>
                <a:cubicBezTo>
                  <a:pt x="853678" y="207159"/>
                  <a:pt x="846090" y="207918"/>
                  <a:pt x="840019" y="209436"/>
                </a:cubicBezTo>
                <a:cubicBezTo>
                  <a:pt x="824843" y="213989"/>
                  <a:pt x="802078" y="217783"/>
                  <a:pt x="771725" y="220818"/>
                </a:cubicBezTo>
                <a:lnTo>
                  <a:pt x="739854" y="227647"/>
                </a:lnTo>
                <a:cubicBezTo>
                  <a:pt x="739854" y="227647"/>
                  <a:pt x="739854" y="228027"/>
                  <a:pt x="739854" y="228786"/>
                </a:cubicBezTo>
                <a:cubicBezTo>
                  <a:pt x="739854" y="229545"/>
                  <a:pt x="739854" y="229924"/>
                  <a:pt x="739854" y="229924"/>
                </a:cubicBezTo>
                <a:lnTo>
                  <a:pt x="735301" y="229924"/>
                </a:lnTo>
                <a:cubicBezTo>
                  <a:pt x="730749" y="229924"/>
                  <a:pt x="726575" y="231062"/>
                  <a:pt x="722781" y="233339"/>
                </a:cubicBezTo>
                <a:cubicBezTo>
                  <a:pt x="718987" y="235615"/>
                  <a:pt x="714813" y="236753"/>
                  <a:pt x="710260" y="236753"/>
                </a:cubicBezTo>
                <a:lnTo>
                  <a:pt x="701154" y="239030"/>
                </a:lnTo>
                <a:lnTo>
                  <a:pt x="721643" y="257242"/>
                </a:lnTo>
                <a:cubicBezTo>
                  <a:pt x="727713" y="260277"/>
                  <a:pt x="733784" y="267106"/>
                  <a:pt x="739854" y="277730"/>
                </a:cubicBezTo>
                <a:cubicBezTo>
                  <a:pt x="739854" y="280765"/>
                  <a:pt x="742132" y="284559"/>
                  <a:pt x="746684" y="289112"/>
                </a:cubicBezTo>
                <a:cubicBezTo>
                  <a:pt x="749719" y="295183"/>
                  <a:pt x="752755" y="308842"/>
                  <a:pt x="755790" y="330089"/>
                </a:cubicBezTo>
                <a:cubicBezTo>
                  <a:pt x="757307" y="342230"/>
                  <a:pt x="758066" y="359683"/>
                  <a:pt x="758066" y="382448"/>
                </a:cubicBezTo>
                <a:cubicBezTo>
                  <a:pt x="758066" y="394589"/>
                  <a:pt x="759584" y="402936"/>
                  <a:pt x="762619" y="407489"/>
                </a:cubicBezTo>
                <a:cubicBezTo>
                  <a:pt x="765655" y="415077"/>
                  <a:pt x="767172" y="425701"/>
                  <a:pt x="767172" y="439360"/>
                </a:cubicBezTo>
                <a:cubicBezTo>
                  <a:pt x="767172" y="454536"/>
                  <a:pt x="766413" y="465918"/>
                  <a:pt x="764896" y="473507"/>
                </a:cubicBezTo>
                <a:lnTo>
                  <a:pt x="764896" y="482613"/>
                </a:lnTo>
                <a:lnTo>
                  <a:pt x="764896" y="525866"/>
                </a:lnTo>
                <a:cubicBezTo>
                  <a:pt x="764896" y="562289"/>
                  <a:pt x="765655" y="588089"/>
                  <a:pt x="767172" y="603266"/>
                </a:cubicBezTo>
                <a:cubicBezTo>
                  <a:pt x="768690" y="612372"/>
                  <a:pt x="769069" y="622236"/>
                  <a:pt x="768311" y="632860"/>
                </a:cubicBezTo>
                <a:cubicBezTo>
                  <a:pt x="767552" y="643483"/>
                  <a:pt x="767931" y="652589"/>
                  <a:pt x="769449" y="660178"/>
                </a:cubicBezTo>
                <a:cubicBezTo>
                  <a:pt x="769449" y="702672"/>
                  <a:pt x="770208" y="734542"/>
                  <a:pt x="771725" y="755790"/>
                </a:cubicBezTo>
                <a:cubicBezTo>
                  <a:pt x="774761" y="770966"/>
                  <a:pt x="774761" y="786143"/>
                  <a:pt x="771725" y="801319"/>
                </a:cubicBezTo>
                <a:lnTo>
                  <a:pt x="771725" y="810425"/>
                </a:lnTo>
                <a:cubicBezTo>
                  <a:pt x="771725" y="818013"/>
                  <a:pt x="772484" y="827119"/>
                  <a:pt x="774002" y="837743"/>
                </a:cubicBezTo>
                <a:cubicBezTo>
                  <a:pt x="775519" y="848366"/>
                  <a:pt x="775519" y="857472"/>
                  <a:pt x="774002" y="865060"/>
                </a:cubicBezTo>
                <a:lnTo>
                  <a:pt x="774002" y="912866"/>
                </a:lnTo>
                <a:cubicBezTo>
                  <a:pt x="772484" y="921972"/>
                  <a:pt x="772105" y="929561"/>
                  <a:pt x="772863" y="935631"/>
                </a:cubicBezTo>
                <a:cubicBezTo>
                  <a:pt x="773622" y="941702"/>
                  <a:pt x="774002" y="947013"/>
                  <a:pt x="774002" y="951566"/>
                </a:cubicBezTo>
                <a:lnTo>
                  <a:pt x="776278" y="972055"/>
                </a:lnTo>
                <a:cubicBezTo>
                  <a:pt x="776278" y="978125"/>
                  <a:pt x="774761" y="987231"/>
                  <a:pt x="771725" y="999372"/>
                </a:cubicBezTo>
                <a:cubicBezTo>
                  <a:pt x="768690" y="1013031"/>
                  <a:pt x="768690" y="1025931"/>
                  <a:pt x="771725" y="1038072"/>
                </a:cubicBezTo>
                <a:cubicBezTo>
                  <a:pt x="770208" y="1045661"/>
                  <a:pt x="769828" y="1051731"/>
                  <a:pt x="770587" y="1056284"/>
                </a:cubicBezTo>
                <a:cubicBezTo>
                  <a:pt x="771346" y="1060837"/>
                  <a:pt x="771725" y="1064631"/>
                  <a:pt x="771725" y="1067667"/>
                </a:cubicBezTo>
                <a:lnTo>
                  <a:pt x="774002" y="1088155"/>
                </a:lnTo>
                <a:cubicBezTo>
                  <a:pt x="774002" y="1094226"/>
                  <a:pt x="773243" y="1099917"/>
                  <a:pt x="771725" y="1105229"/>
                </a:cubicBezTo>
                <a:cubicBezTo>
                  <a:pt x="770208" y="1110540"/>
                  <a:pt x="769449" y="1115473"/>
                  <a:pt x="769449" y="1120026"/>
                </a:cubicBezTo>
                <a:cubicBezTo>
                  <a:pt x="769449" y="1120026"/>
                  <a:pt x="767172" y="1122302"/>
                  <a:pt x="762619" y="1126855"/>
                </a:cubicBezTo>
                <a:lnTo>
                  <a:pt x="758066" y="1131408"/>
                </a:lnTo>
                <a:cubicBezTo>
                  <a:pt x="755032" y="1137479"/>
                  <a:pt x="751616" y="1138996"/>
                  <a:pt x="747822" y="1135961"/>
                </a:cubicBezTo>
                <a:cubicBezTo>
                  <a:pt x="744028" y="1132926"/>
                  <a:pt x="741372" y="1131408"/>
                  <a:pt x="739854" y="1131408"/>
                </a:cubicBezTo>
                <a:lnTo>
                  <a:pt x="733025" y="1131408"/>
                </a:lnTo>
                <a:cubicBezTo>
                  <a:pt x="728472" y="1131408"/>
                  <a:pt x="724299" y="1129131"/>
                  <a:pt x="720504" y="1124579"/>
                </a:cubicBezTo>
                <a:cubicBezTo>
                  <a:pt x="716710" y="1120026"/>
                  <a:pt x="713296" y="1116990"/>
                  <a:pt x="710260" y="1115473"/>
                </a:cubicBezTo>
                <a:lnTo>
                  <a:pt x="698878" y="1092708"/>
                </a:lnTo>
                <a:cubicBezTo>
                  <a:pt x="697360" y="1091190"/>
                  <a:pt x="695084" y="1089673"/>
                  <a:pt x="692049" y="1088155"/>
                </a:cubicBezTo>
                <a:cubicBezTo>
                  <a:pt x="689013" y="1086638"/>
                  <a:pt x="687496" y="1084361"/>
                  <a:pt x="687496" y="1081325"/>
                </a:cubicBezTo>
                <a:lnTo>
                  <a:pt x="685219" y="1076773"/>
                </a:lnTo>
                <a:cubicBezTo>
                  <a:pt x="685219" y="1067667"/>
                  <a:pt x="682943" y="1063114"/>
                  <a:pt x="678390" y="1063114"/>
                </a:cubicBezTo>
                <a:cubicBezTo>
                  <a:pt x="676872" y="1063114"/>
                  <a:pt x="673837" y="1060837"/>
                  <a:pt x="669284" y="1056284"/>
                </a:cubicBezTo>
                <a:cubicBezTo>
                  <a:pt x="669284" y="1054767"/>
                  <a:pt x="668145" y="1052490"/>
                  <a:pt x="665869" y="1049455"/>
                </a:cubicBezTo>
                <a:cubicBezTo>
                  <a:pt x="663593" y="1046420"/>
                  <a:pt x="661695" y="1044902"/>
                  <a:pt x="660178" y="1044902"/>
                </a:cubicBezTo>
                <a:cubicBezTo>
                  <a:pt x="654107" y="1041867"/>
                  <a:pt x="649934" y="1036935"/>
                  <a:pt x="647657" y="1030105"/>
                </a:cubicBezTo>
                <a:cubicBezTo>
                  <a:pt x="645381" y="1023276"/>
                  <a:pt x="643484" y="1018343"/>
                  <a:pt x="641966" y="1015308"/>
                </a:cubicBezTo>
                <a:lnTo>
                  <a:pt x="630584" y="978884"/>
                </a:lnTo>
                <a:cubicBezTo>
                  <a:pt x="629066" y="974331"/>
                  <a:pt x="628307" y="967502"/>
                  <a:pt x="628307" y="958396"/>
                </a:cubicBezTo>
                <a:cubicBezTo>
                  <a:pt x="628307" y="952325"/>
                  <a:pt x="629825" y="941702"/>
                  <a:pt x="632860" y="926525"/>
                </a:cubicBezTo>
                <a:cubicBezTo>
                  <a:pt x="631343" y="925008"/>
                  <a:pt x="630584" y="923111"/>
                  <a:pt x="630584" y="920834"/>
                </a:cubicBezTo>
                <a:cubicBezTo>
                  <a:pt x="630584" y="918557"/>
                  <a:pt x="629825" y="916660"/>
                  <a:pt x="628307" y="915143"/>
                </a:cubicBezTo>
                <a:cubicBezTo>
                  <a:pt x="628307" y="913625"/>
                  <a:pt x="627548" y="911349"/>
                  <a:pt x="626031" y="908314"/>
                </a:cubicBezTo>
                <a:cubicBezTo>
                  <a:pt x="624514" y="905278"/>
                  <a:pt x="624514" y="902243"/>
                  <a:pt x="626031" y="899207"/>
                </a:cubicBezTo>
                <a:lnTo>
                  <a:pt x="632860" y="860508"/>
                </a:lnTo>
                <a:lnTo>
                  <a:pt x="635137" y="817254"/>
                </a:lnTo>
                <a:cubicBezTo>
                  <a:pt x="638172" y="777795"/>
                  <a:pt x="639690" y="749719"/>
                  <a:pt x="639690" y="733025"/>
                </a:cubicBezTo>
                <a:lnTo>
                  <a:pt x="641966" y="637413"/>
                </a:lnTo>
                <a:cubicBezTo>
                  <a:pt x="643484" y="631342"/>
                  <a:pt x="644243" y="622236"/>
                  <a:pt x="644243" y="610095"/>
                </a:cubicBezTo>
                <a:cubicBezTo>
                  <a:pt x="644243" y="585813"/>
                  <a:pt x="645760" y="547872"/>
                  <a:pt x="648796" y="496272"/>
                </a:cubicBezTo>
                <a:cubicBezTo>
                  <a:pt x="648796" y="468954"/>
                  <a:pt x="649554" y="448466"/>
                  <a:pt x="651072" y="434807"/>
                </a:cubicBezTo>
                <a:lnTo>
                  <a:pt x="651072" y="402936"/>
                </a:lnTo>
                <a:cubicBezTo>
                  <a:pt x="652590" y="387760"/>
                  <a:pt x="652590" y="371065"/>
                  <a:pt x="651072" y="352854"/>
                </a:cubicBezTo>
                <a:cubicBezTo>
                  <a:pt x="651072" y="322501"/>
                  <a:pt x="650313" y="299736"/>
                  <a:pt x="648796" y="284559"/>
                </a:cubicBezTo>
                <a:cubicBezTo>
                  <a:pt x="648796" y="269383"/>
                  <a:pt x="645760" y="258001"/>
                  <a:pt x="639690" y="250412"/>
                </a:cubicBezTo>
                <a:cubicBezTo>
                  <a:pt x="636654" y="247377"/>
                  <a:pt x="635137" y="245100"/>
                  <a:pt x="635137" y="243583"/>
                </a:cubicBezTo>
                <a:lnTo>
                  <a:pt x="616925" y="241306"/>
                </a:lnTo>
                <a:lnTo>
                  <a:pt x="619202" y="250412"/>
                </a:lnTo>
                <a:cubicBezTo>
                  <a:pt x="619202" y="254965"/>
                  <a:pt x="616545" y="257242"/>
                  <a:pt x="611234" y="257242"/>
                </a:cubicBezTo>
                <a:cubicBezTo>
                  <a:pt x="605922" y="257242"/>
                  <a:pt x="602507" y="257242"/>
                  <a:pt x="600990" y="257242"/>
                </a:cubicBezTo>
                <a:cubicBezTo>
                  <a:pt x="599472" y="258759"/>
                  <a:pt x="596437" y="259518"/>
                  <a:pt x="591884" y="259518"/>
                </a:cubicBezTo>
                <a:cubicBezTo>
                  <a:pt x="587331" y="261036"/>
                  <a:pt x="582398" y="262553"/>
                  <a:pt x="577087" y="264071"/>
                </a:cubicBezTo>
                <a:cubicBezTo>
                  <a:pt x="571775" y="265589"/>
                  <a:pt x="566842" y="267106"/>
                  <a:pt x="562289" y="268624"/>
                </a:cubicBezTo>
                <a:lnTo>
                  <a:pt x="539525" y="273177"/>
                </a:lnTo>
                <a:lnTo>
                  <a:pt x="487166" y="282283"/>
                </a:lnTo>
                <a:cubicBezTo>
                  <a:pt x="471989" y="285318"/>
                  <a:pt x="459848" y="288354"/>
                  <a:pt x="450742" y="291389"/>
                </a:cubicBezTo>
                <a:lnTo>
                  <a:pt x="409766" y="302771"/>
                </a:lnTo>
                <a:cubicBezTo>
                  <a:pt x="393072" y="308842"/>
                  <a:pt x="377895" y="313395"/>
                  <a:pt x="364237" y="316430"/>
                </a:cubicBezTo>
                <a:cubicBezTo>
                  <a:pt x="350577" y="319465"/>
                  <a:pt x="339954" y="322501"/>
                  <a:pt x="332365" y="325536"/>
                </a:cubicBezTo>
                <a:lnTo>
                  <a:pt x="316430" y="330089"/>
                </a:lnTo>
                <a:lnTo>
                  <a:pt x="295942" y="339195"/>
                </a:lnTo>
                <a:cubicBezTo>
                  <a:pt x="291389" y="343748"/>
                  <a:pt x="284560" y="346783"/>
                  <a:pt x="275454" y="348301"/>
                </a:cubicBezTo>
                <a:cubicBezTo>
                  <a:pt x="266348" y="349818"/>
                  <a:pt x="259518" y="351336"/>
                  <a:pt x="254965" y="352854"/>
                </a:cubicBezTo>
                <a:cubicBezTo>
                  <a:pt x="251931" y="352854"/>
                  <a:pt x="248895" y="354751"/>
                  <a:pt x="245859" y="358545"/>
                </a:cubicBezTo>
                <a:cubicBezTo>
                  <a:pt x="242824" y="362339"/>
                  <a:pt x="240548" y="364995"/>
                  <a:pt x="239030" y="366512"/>
                </a:cubicBezTo>
                <a:lnTo>
                  <a:pt x="229924" y="371065"/>
                </a:lnTo>
                <a:cubicBezTo>
                  <a:pt x="226889" y="372583"/>
                  <a:pt x="222715" y="373342"/>
                  <a:pt x="217403" y="373342"/>
                </a:cubicBezTo>
                <a:cubicBezTo>
                  <a:pt x="212092" y="373342"/>
                  <a:pt x="207918" y="374101"/>
                  <a:pt x="204883" y="375618"/>
                </a:cubicBezTo>
                <a:cubicBezTo>
                  <a:pt x="198812" y="375618"/>
                  <a:pt x="195777" y="376377"/>
                  <a:pt x="195777" y="377895"/>
                </a:cubicBezTo>
                <a:cubicBezTo>
                  <a:pt x="194259" y="382448"/>
                  <a:pt x="191983" y="384724"/>
                  <a:pt x="188948" y="384724"/>
                </a:cubicBezTo>
                <a:cubicBezTo>
                  <a:pt x="185912" y="384724"/>
                  <a:pt x="182877" y="383207"/>
                  <a:pt x="179842" y="380171"/>
                </a:cubicBezTo>
                <a:cubicBezTo>
                  <a:pt x="176806" y="377136"/>
                  <a:pt x="171874" y="375618"/>
                  <a:pt x="165045" y="375618"/>
                </a:cubicBezTo>
                <a:cubicBezTo>
                  <a:pt x="158215" y="375618"/>
                  <a:pt x="154042" y="375618"/>
                  <a:pt x="152524" y="375618"/>
                </a:cubicBezTo>
                <a:cubicBezTo>
                  <a:pt x="149489" y="375618"/>
                  <a:pt x="146453" y="373342"/>
                  <a:pt x="143418" y="368789"/>
                </a:cubicBezTo>
                <a:cubicBezTo>
                  <a:pt x="135830" y="361201"/>
                  <a:pt x="127483" y="357407"/>
                  <a:pt x="118377" y="357407"/>
                </a:cubicBezTo>
                <a:cubicBezTo>
                  <a:pt x="109271" y="354371"/>
                  <a:pt x="104718" y="352854"/>
                  <a:pt x="104718" y="352854"/>
                </a:cubicBezTo>
                <a:cubicBezTo>
                  <a:pt x="97130" y="349818"/>
                  <a:pt x="87265" y="348301"/>
                  <a:pt x="75124" y="348301"/>
                </a:cubicBezTo>
                <a:cubicBezTo>
                  <a:pt x="72089" y="348301"/>
                  <a:pt x="69433" y="347542"/>
                  <a:pt x="67156" y="346024"/>
                </a:cubicBezTo>
                <a:cubicBezTo>
                  <a:pt x="64880" y="344507"/>
                  <a:pt x="62224" y="343748"/>
                  <a:pt x="59189" y="343748"/>
                </a:cubicBezTo>
                <a:lnTo>
                  <a:pt x="59189" y="341471"/>
                </a:lnTo>
                <a:cubicBezTo>
                  <a:pt x="53118" y="333883"/>
                  <a:pt x="45530" y="328571"/>
                  <a:pt x="36424" y="325536"/>
                </a:cubicBezTo>
                <a:cubicBezTo>
                  <a:pt x="31871" y="322501"/>
                  <a:pt x="29595" y="318707"/>
                  <a:pt x="29595" y="314153"/>
                </a:cubicBezTo>
                <a:cubicBezTo>
                  <a:pt x="29595" y="308083"/>
                  <a:pt x="25800" y="303530"/>
                  <a:pt x="18212" y="300495"/>
                </a:cubicBezTo>
                <a:cubicBezTo>
                  <a:pt x="18212" y="295942"/>
                  <a:pt x="17453" y="292148"/>
                  <a:pt x="15935" y="289112"/>
                </a:cubicBezTo>
                <a:cubicBezTo>
                  <a:pt x="14418" y="286077"/>
                  <a:pt x="12900" y="283042"/>
                  <a:pt x="11383" y="280006"/>
                </a:cubicBezTo>
                <a:cubicBezTo>
                  <a:pt x="11383" y="273936"/>
                  <a:pt x="9106" y="270900"/>
                  <a:pt x="4553" y="270900"/>
                </a:cubicBezTo>
                <a:cubicBezTo>
                  <a:pt x="3035" y="266347"/>
                  <a:pt x="3794" y="262553"/>
                  <a:pt x="6830" y="259518"/>
                </a:cubicBezTo>
                <a:cubicBezTo>
                  <a:pt x="18971" y="254965"/>
                  <a:pt x="21247" y="245859"/>
                  <a:pt x="13659" y="232200"/>
                </a:cubicBezTo>
                <a:cubicBezTo>
                  <a:pt x="10624" y="224612"/>
                  <a:pt x="7968" y="217024"/>
                  <a:pt x="5691" y="209436"/>
                </a:cubicBezTo>
                <a:cubicBezTo>
                  <a:pt x="3415" y="201847"/>
                  <a:pt x="1518" y="195777"/>
                  <a:pt x="0" y="191224"/>
                </a:cubicBezTo>
                <a:cubicBezTo>
                  <a:pt x="0" y="185153"/>
                  <a:pt x="1518" y="181359"/>
                  <a:pt x="4553" y="179841"/>
                </a:cubicBezTo>
                <a:lnTo>
                  <a:pt x="13659" y="177565"/>
                </a:lnTo>
                <a:cubicBezTo>
                  <a:pt x="24283" y="183636"/>
                  <a:pt x="31112" y="190465"/>
                  <a:pt x="34147" y="198053"/>
                </a:cubicBezTo>
                <a:cubicBezTo>
                  <a:pt x="43253" y="199571"/>
                  <a:pt x="51600" y="203365"/>
                  <a:pt x="59189" y="209436"/>
                </a:cubicBezTo>
                <a:cubicBezTo>
                  <a:pt x="60706" y="209436"/>
                  <a:pt x="62224" y="210574"/>
                  <a:pt x="63741" y="212850"/>
                </a:cubicBezTo>
                <a:cubicBezTo>
                  <a:pt x="65259" y="215127"/>
                  <a:pt x="67536" y="217783"/>
                  <a:pt x="70571" y="220818"/>
                </a:cubicBezTo>
                <a:cubicBezTo>
                  <a:pt x="79677" y="226889"/>
                  <a:pt x="85748" y="232200"/>
                  <a:pt x="88783" y="236753"/>
                </a:cubicBezTo>
                <a:lnTo>
                  <a:pt x="91060" y="236753"/>
                </a:lnTo>
                <a:lnTo>
                  <a:pt x="118377" y="232200"/>
                </a:lnTo>
                <a:lnTo>
                  <a:pt x="141142" y="220818"/>
                </a:lnTo>
                <a:cubicBezTo>
                  <a:pt x="154800" y="216265"/>
                  <a:pt x="168459" y="213989"/>
                  <a:pt x="182118" y="213989"/>
                </a:cubicBezTo>
                <a:cubicBezTo>
                  <a:pt x="189706" y="209436"/>
                  <a:pt x="200330" y="206400"/>
                  <a:pt x="213989" y="204883"/>
                </a:cubicBezTo>
                <a:cubicBezTo>
                  <a:pt x="221577" y="203365"/>
                  <a:pt x="229165" y="201089"/>
                  <a:pt x="236754" y="198053"/>
                </a:cubicBezTo>
                <a:cubicBezTo>
                  <a:pt x="244342" y="195018"/>
                  <a:pt x="253448" y="191983"/>
                  <a:pt x="264071" y="188948"/>
                </a:cubicBezTo>
                <a:lnTo>
                  <a:pt x="305048" y="179841"/>
                </a:lnTo>
                <a:cubicBezTo>
                  <a:pt x="308084" y="178324"/>
                  <a:pt x="311498" y="177565"/>
                  <a:pt x="315292" y="177565"/>
                </a:cubicBezTo>
                <a:cubicBezTo>
                  <a:pt x="319086" y="177565"/>
                  <a:pt x="323260" y="176047"/>
                  <a:pt x="327813" y="173012"/>
                </a:cubicBezTo>
                <a:cubicBezTo>
                  <a:pt x="335401" y="169977"/>
                  <a:pt x="349818" y="166941"/>
                  <a:pt x="371066" y="163906"/>
                </a:cubicBezTo>
                <a:cubicBezTo>
                  <a:pt x="392313" y="157836"/>
                  <a:pt x="409007" y="154041"/>
                  <a:pt x="421148" y="152524"/>
                </a:cubicBezTo>
                <a:lnTo>
                  <a:pt x="434807" y="147971"/>
                </a:lnTo>
                <a:cubicBezTo>
                  <a:pt x="439360" y="147971"/>
                  <a:pt x="443533" y="147212"/>
                  <a:pt x="447327" y="145694"/>
                </a:cubicBezTo>
                <a:cubicBezTo>
                  <a:pt x="451122" y="144177"/>
                  <a:pt x="455295" y="143418"/>
                  <a:pt x="459848" y="143418"/>
                </a:cubicBezTo>
                <a:lnTo>
                  <a:pt x="480336" y="138865"/>
                </a:lnTo>
                <a:lnTo>
                  <a:pt x="493995" y="136588"/>
                </a:lnTo>
                <a:lnTo>
                  <a:pt x="557737" y="120653"/>
                </a:lnTo>
                <a:cubicBezTo>
                  <a:pt x="571395" y="120653"/>
                  <a:pt x="585054" y="118377"/>
                  <a:pt x="598713" y="113824"/>
                </a:cubicBezTo>
                <a:cubicBezTo>
                  <a:pt x="603266" y="110789"/>
                  <a:pt x="613131" y="107753"/>
                  <a:pt x="628307" y="104718"/>
                </a:cubicBezTo>
                <a:lnTo>
                  <a:pt x="662455" y="95612"/>
                </a:lnTo>
                <a:cubicBezTo>
                  <a:pt x="667007" y="95612"/>
                  <a:pt x="673837" y="94094"/>
                  <a:pt x="682943" y="91059"/>
                </a:cubicBezTo>
                <a:lnTo>
                  <a:pt x="717090" y="86506"/>
                </a:lnTo>
                <a:cubicBezTo>
                  <a:pt x="724678" y="84988"/>
                  <a:pt x="732646" y="83471"/>
                  <a:pt x="740993" y="81953"/>
                </a:cubicBezTo>
                <a:cubicBezTo>
                  <a:pt x="749340" y="80435"/>
                  <a:pt x="757307" y="78918"/>
                  <a:pt x="764896" y="77400"/>
                </a:cubicBezTo>
                <a:cubicBezTo>
                  <a:pt x="777037" y="75883"/>
                  <a:pt x="791455" y="72088"/>
                  <a:pt x="808149" y="66018"/>
                </a:cubicBezTo>
                <a:cubicBezTo>
                  <a:pt x="817255" y="64500"/>
                  <a:pt x="826361" y="62983"/>
                  <a:pt x="835466" y="61465"/>
                </a:cubicBezTo>
                <a:cubicBezTo>
                  <a:pt x="844572" y="59947"/>
                  <a:pt x="854438" y="58430"/>
                  <a:pt x="865061" y="56912"/>
                </a:cubicBezTo>
                <a:cubicBezTo>
                  <a:pt x="874167" y="55394"/>
                  <a:pt x="887067" y="53876"/>
                  <a:pt x="903761" y="52359"/>
                </a:cubicBezTo>
                <a:cubicBezTo>
                  <a:pt x="920455" y="50841"/>
                  <a:pt x="934872" y="47806"/>
                  <a:pt x="947014" y="43253"/>
                </a:cubicBezTo>
                <a:cubicBezTo>
                  <a:pt x="948532" y="41735"/>
                  <a:pt x="950428" y="40597"/>
                  <a:pt x="952705" y="39838"/>
                </a:cubicBezTo>
                <a:cubicBezTo>
                  <a:pt x="954981" y="39079"/>
                  <a:pt x="957637" y="38700"/>
                  <a:pt x="960673" y="38700"/>
                </a:cubicBezTo>
                <a:cubicBezTo>
                  <a:pt x="977367" y="34147"/>
                  <a:pt x="993302" y="31871"/>
                  <a:pt x="1008479" y="31871"/>
                </a:cubicBezTo>
                <a:cubicBezTo>
                  <a:pt x="1035796" y="28835"/>
                  <a:pt x="1054767" y="25800"/>
                  <a:pt x="1065390" y="22765"/>
                </a:cubicBezTo>
                <a:cubicBezTo>
                  <a:pt x="1074496" y="21247"/>
                  <a:pt x="1084740" y="18971"/>
                  <a:pt x="1096123" y="15935"/>
                </a:cubicBezTo>
                <a:cubicBezTo>
                  <a:pt x="1107505" y="12900"/>
                  <a:pt x="1118508" y="10623"/>
                  <a:pt x="1129132" y="9106"/>
                </a:cubicBezTo>
                <a:cubicBezTo>
                  <a:pt x="1144308" y="6070"/>
                  <a:pt x="1154932" y="4553"/>
                  <a:pt x="1161002" y="4553"/>
                </a:cubicBezTo>
                <a:lnTo>
                  <a:pt x="1163279" y="4553"/>
                </a:lnTo>
                <a:cubicBezTo>
                  <a:pt x="1175420" y="1518"/>
                  <a:pt x="1184526" y="0"/>
                  <a:pt x="1190597"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791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5" name="文本框 24">
            <a:extLst>
              <a:ext uri="{FF2B5EF4-FFF2-40B4-BE49-F238E27FC236}">
                <a16:creationId xmlns:a16="http://schemas.microsoft.com/office/drawing/2014/main" id="{055FF21B-0C4A-2C9B-F8DC-2FFA72471DEA}"/>
              </a:ext>
            </a:extLst>
          </p:cNvPr>
          <p:cNvSpPr txBox="1"/>
          <p:nvPr/>
        </p:nvSpPr>
        <p:spPr>
          <a:xfrm>
            <a:off x="5638624" y="1645334"/>
            <a:ext cx="1422605" cy="1561270"/>
          </a:xfrm>
          <a:custGeom>
            <a:avLst/>
            <a:gdLst/>
            <a:ahLst/>
            <a:cxnLst/>
            <a:rect l="l" t="t" r="r" b="b"/>
            <a:pathLst>
              <a:path w="1422605" h="1561270">
                <a:moveTo>
                  <a:pt x="875870" y="901089"/>
                </a:moveTo>
                <a:cubicBezTo>
                  <a:pt x="886805" y="901999"/>
                  <a:pt x="894094" y="902455"/>
                  <a:pt x="897739" y="902455"/>
                </a:cubicBezTo>
                <a:lnTo>
                  <a:pt x="930543" y="902455"/>
                </a:lnTo>
                <a:cubicBezTo>
                  <a:pt x="945123" y="902455"/>
                  <a:pt x="955146" y="903366"/>
                  <a:pt x="960614" y="905189"/>
                </a:cubicBezTo>
                <a:cubicBezTo>
                  <a:pt x="1040802" y="930703"/>
                  <a:pt x="1110055" y="964418"/>
                  <a:pt x="1168373" y="1006335"/>
                </a:cubicBezTo>
                <a:cubicBezTo>
                  <a:pt x="1226691" y="1048251"/>
                  <a:pt x="1264963" y="1081055"/>
                  <a:pt x="1283188" y="1104747"/>
                </a:cubicBezTo>
                <a:lnTo>
                  <a:pt x="1354263" y="1181290"/>
                </a:lnTo>
                <a:cubicBezTo>
                  <a:pt x="1361553" y="1190402"/>
                  <a:pt x="1367931" y="1202248"/>
                  <a:pt x="1373399" y="1216828"/>
                </a:cubicBezTo>
                <a:cubicBezTo>
                  <a:pt x="1384333" y="1231407"/>
                  <a:pt x="1391623" y="1243254"/>
                  <a:pt x="1395268" y="1252366"/>
                </a:cubicBezTo>
                <a:lnTo>
                  <a:pt x="1400735" y="1279702"/>
                </a:lnTo>
                <a:lnTo>
                  <a:pt x="1406203" y="1307039"/>
                </a:lnTo>
                <a:cubicBezTo>
                  <a:pt x="1408025" y="1312506"/>
                  <a:pt x="1410303" y="1318429"/>
                  <a:pt x="1413037" y="1324808"/>
                </a:cubicBezTo>
                <a:cubicBezTo>
                  <a:pt x="1415771" y="1331187"/>
                  <a:pt x="1418049" y="1338021"/>
                  <a:pt x="1419871" y="1345310"/>
                </a:cubicBezTo>
                <a:cubicBezTo>
                  <a:pt x="1421694" y="1347133"/>
                  <a:pt x="1422605" y="1350778"/>
                  <a:pt x="1422605" y="1356245"/>
                </a:cubicBezTo>
                <a:cubicBezTo>
                  <a:pt x="1418960" y="1381759"/>
                  <a:pt x="1417137" y="1399984"/>
                  <a:pt x="1417137" y="1410919"/>
                </a:cubicBezTo>
                <a:cubicBezTo>
                  <a:pt x="1415315" y="1416386"/>
                  <a:pt x="1415315" y="1422764"/>
                  <a:pt x="1417137" y="1430054"/>
                </a:cubicBezTo>
                <a:cubicBezTo>
                  <a:pt x="1418960" y="1437344"/>
                  <a:pt x="1418960" y="1443723"/>
                  <a:pt x="1417137" y="1449190"/>
                </a:cubicBezTo>
                <a:lnTo>
                  <a:pt x="1419871" y="1481994"/>
                </a:lnTo>
                <a:cubicBezTo>
                  <a:pt x="1419871" y="1489284"/>
                  <a:pt x="1418504" y="1498852"/>
                  <a:pt x="1415771" y="1510698"/>
                </a:cubicBezTo>
                <a:cubicBezTo>
                  <a:pt x="1413037" y="1522544"/>
                  <a:pt x="1410759" y="1531200"/>
                  <a:pt x="1408937" y="1536668"/>
                </a:cubicBezTo>
                <a:cubicBezTo>
                  <a:pt x="1407114" y="1540312"/>
                  <a:pt x="1403469" y="1543502"/>
                  <a:pt x="1398002" y="1546236"/>
                </a:cubicBezTo>
                <a:cubicBezTo>
                  <a:pt x="1392534" y="1548969"/>
                  <a:pt x="1387978" y="1553070"/>
                  <a:pt x="1384333" y="1558537"/>
                </a:cubicBezTo>
                <a:cubicBezTo>
                  <a:pt x="1382511" y="1562182"/>
                  <a:pt x="1379777" y="1562182"/>
                  <a:pt x="1376132" y="1558537"/>
                </a:cubicBezTo>
                <a:cubicBezTo>
                  <a:pt x="1376132" y="1558537"/>
                  <a:pt x="1362464" y="1547602"/>
                  <a:pt x="1335127" y="1525733"/>
                </a:cubicBezTo>
                <a:lnTo>
                  <a:pt x="1305057" y="1487462"/>
                </a:lnTo>
                <a:cubicBezTo>
                  <a:pt x="1301412" y="1487462"/>
                  <a:pt x="1297767" y="1484728"/>
                  <a:pt x="1294122" y="1479261"/>
                </a:cubicBezTo>
                <a:cubicBezTo>
                  <a:pt x="1288655" y="1468326"/>
                  <a:pt x="1278631" y="1461036"/>
                  <a:pt x="1264052" y="1457391"/>
                </a:cubicBezTo>
                <a:cubicBezTo>
                  <a:pt x="1260407" y="1439167"/>
                  <a:pt x="1254028" y="1429143"/>
                  <a:pt x="1244916" y="1427321"/>
                </a:cubicBezTo>
                <a:lnTo>
                  <a:pt x="1239449" y="1424587"/>
                </a:lnTo>
                <a:cubicBezTo>
                  <a:pt x="1232159" y="1406363"/>
                  <a:pt x="1222591" y="1388138"/>
                  <a:pt x="1210745" y="1369914"/>
                </a:cubicBezTo>
                <a:cubicBezTo>
                  <a:pt x="1198899" y="1351689"/>
                  <a:pt x="1190242" y="1338932"/>
                  <a:pt x="1184775" y="1331642"/>
                </a:cubicBezTo>
                <a:cubicBezTo>
                  <a:pt x="1175663" y="1320708"/>
                  <a:pt x="1163817" y="1304305"/>
                  <a:pt x="1149237" y="1282436"/>
                </a:cubicBezTo>
                <a:lnTo>
                  <a:pt x="1097298" y="1216828"/>
                </a:lnTo>
                <a:cubicBezTo>
                  <a:pt x="1099120" y="1218650"/>
                  <a:pt x="1080895" y="1197692"/>
                  <a:pt x="1042624" y="1153953"/>
                </a:cubicBezTo>
                <a:cubicBezTo>
                  <a:pt x="1004353" y="1110214"/>
                  <a:pt x="984306" y="1087434"/>
                  <a:pt x="982483" y="1085611"/>
                </a:cubicBezTo>
                <a:cubicBezTo>
                  <a:pt x="966081" y="1065564"/>
                  <a:pt x="928721" y="1028204"/>
                  <a:pt x="870403" y="973531"/>
                </a:cubicBezTo>
                <a:cubicBezTo>
                  <a:pt x="852178" y="953484"/>
                  <a:pt x="830309" y="943460"/>
                  <a:pt x="804794" y="943460"/>
                </a:cubicBezTo>
                <a:lnTo>
                  <a:pt x="799327" y="940727"/>
                </a:lnTo>
                <a:cubicBezTo>
                  <a:pt x="801149" y="938904"/>
                  <a:pt x="802972" y="936170"/>
                  <a:pt x="804794" y="932525"/>
                </a:cubicBezTo>
                <a:cubicBezTo>
                  <a:pt x="806617" y="928881"/>
                  <a:pt x="809351" y="926147"/>
                  <a:pt x="812995" y="924325"/>
                </a:cubicBezTo>
                <a:cubicBezTo>
                  <a:pt x="816640" y="918857"/>
                  <a:pt x="822108" y="915212"/>
                  <a:pt x="829397" y="913390"/>
                </a:cubicBezTo>
                <a:cubicBezTo>
                  <a:pt x="836687" y="911568"/>
                  <a:pt x="842155" y="909745"/>
                  <a:pt x="845800" y="907923"/>
                </a:cubicBezTo>
                <a:cubicBezTo>
                  <a:pt x="854912" y="902455"/>
                  <a:pt x="864935" y="900177"/>
                  <a:pt x="875870" y="901089"/>
                </a:cubicBezTo>
                <a:close/>
                <a:moveTo>
                  <a:pt x="953096" y="342"/>
                </a:moveTo>
                <a:cubicBezTo>
                  <a:pt x="957197" y="1254"/>
                  <a:pt x="961525" y="3987"/>
                  <a:pt x="966081" y="8543"/>
                </a:cubicBezTo>
                <a:lnTo>
                  <a:pt x="974282" y="11277"/>
                </a:lnTo>
                <a:cubicBezTo>
                  <a:pt x="979749" y="11277"/>
                  <a:pt x="987495" y="12644"/>
                  <a:pt x="997518" y="15378"/>
                </a:cubicBezTo>
                <a:cubicBezTo>
                  <a:pt x="1007542" y="18111"/>
                  <a:pt x="1017110" y="19478"/>
                  <a:pt x="1026222" y="19478"/>
                </a:cubicBezTo>
                <a:cubicBezTo>
                  <a:pt x="1040802" y="23123"/>
                  <a:pt x="1050825" y="24945"/>
                  <a:pt x="1056292" y="24945"/>
                </a:cubicBezTo>
                <a:cubicBezTo>
                  <a:pt x="1059937" y="26768"/>
                  <a:pt x="1062671" y="29502"/>
                  <a:pt x="1064493" y="33146"/>
                </a:cubicBezTo>
                <a:cubicBezTo>
                  <a:pt x="1062671" y="34969"/>
                  <a:pt x="1061760" y="37703"/>
                  <a:pt x="1061760" y="41348"/>
                </a:cubicBezTo>
                <a:cubicBezTo>
                  <a:pt x="1061760" y="48637"/>
                  <a:pt x="1064949" y="54105"/>
                  <a:pt x="1071328" y="57750"/>
                </a:cubicBezTo>
                <a:cubicBezTo>
                  <a:pt x="1077706" y="61395"/>
                  <a:pt x="1081807" y="64128"/>
                  <a:pt x="1083629" y="65951"/>
                </a:cubicBezTo>
                <a:cubicBezTo>
                  <a:pt x="1089097" y="71418"/>
                  <a:pt x="1091830" y="75063"/>
                  <a:pt x="1091830" y="76885"/>
                </a:cubicBezTo>
                <a:lnTo>
                  <a:pt x="1091830" y="104222"/>
                </a:lnTo>
                <a:lnTo>
                  <a:pt x="1091830" y="109689"/>
                </a:lnTo>
                <a:cubicBezTo>
                  <a:pt x="1091830" y="120624"/>
                  <a:pt x="1087730" y="130192"/>
                  <a:pt x="1079529" y="138393"/>
                </a:cubicBezTo>
                <a:cubicBezTo>
                  <a:pt x="1071328" y="146594"/>
                  <a:pt x="1060848" y="151606"/>
                  <a:pt x="1048091" y="153428"/>
                </a:cubicBezTo>
                <a:cubicBezTo>
                  <a:pt x="1044446" y="153428"/>
                  <a:pt x="1034423" y="156162"/>
                  <a:pt x="1018021" y="161629"/>
                </a:cubicBezTo>
                <a:cubicBezTo>
                  <a:pt x="1012554" y="163452"/>
                  <a:pt x="1004808" y="165274"/>
                  <a:pt x="994785" y="167097"/>
                </a:cubicBezTo>
                <a:cubicBezTo>
                  <a:pt x="984761" y="168919"/>
                  <a:pt x="973371" y="172564"/>
                  <a:pt x="960614" y="178031"/>
                </a:cubicBezTo>
                <a:lnTo>
                  <a:pt x="884071" y="202634"/>
                </a:lnTo>
                <a:cubicBezTo>
                  <a:pt x="856734" y="211747"/>
                  <a:pt x="833954" y="220859"/>
                  <a:pt x="815729" y="229971"/>
                </a:cubicBezTo>
                <a:cubicBezTo>
                  <a:pt x="786570" y="246373"/>
                  <a:pt x="759233" y="259130"/>
                  <a:pt x="733719" y="268243"/>
                </a:cubicBezTo>
                <a:cubicBezTo>
                  <a:pt x="711849" y="284645"/>
                  <a:pt x="689980" y="293757"/>
                  <a:pt x="668111" y="295579"/>
                </a:cubicBezTo>
                <a:cubicBezTo>
                  <a:pt x="662643" y="297402"/>
                  <a:pt x="657176" y="300135"/>
                  <a:pt x="651709" y="303780"/>
                </a:cubicBezTo>
                <a:cubicBezTo>
                  <a:pt x="646241" y="307425"/>
                  <a:pt x="640774" y="310159"/>
                  <a:pt x="635307" y="311981"/>
                </a:cubicBezTo>
                <a:cubicBezTo>
                  <a:pt x="642596" y="317449"/>
                  <a:pt x="649431" y="322005"/>
                  <a:pt x="655809" y="325650"/>
                </a:cubicBezTo>
                <a:cubicBezTo>
                  <a:pt x="662188" y="329295"/>
                  <a:pt x="668111" y="332939"/>
                  <a:pt x="673578" y="336584"/>
                </a:cubicBezTo>
                <a:cubicBezTo>
                  <a:pt x="675400" y="338407"/>
                  <a:pt x="677679" y="340229"/>
                  <a:pt x="680412" y="342052"/>
                </a:cubicBezTo>
                <a:cubicBezTo>
                  <a:pt x="683146" y="343874"/>
                  <a:pt x="686335" y="344785"/>
                  <a:pt x="689980" y="344785"/>
                </a:cubicBezTo>
                <a:cubicBezTo>
                  <a:pt x="693625" y="348430"/>
                  <a:pt x="696814" y="350708"/>
                  <a:pt x="699548" y="351620"/>
                </a:cubicBezTo>
                <a:cubicBezTo>
                  <a:pt x="702282" y="352531"/>
                  <a:pt x="704560" y="352986"/>
                  <a:pt x="706382" y="352986"/>
                </a:cubicBezTo>
                <a:lnTo>
                  <a:pt x="714583" y="355720"/>
                </a:lnTo>
                <a:lnTo>
                  <a:pt x="785659" y="407660"/>
                </a:lnTo>
                <a:cubicBezTo>
                  <a:pt x="794771" y="411305"/>
                  <a:pt x="796593" y="415861"/>
                  <a:pt x="791126" y="421328"/>
                </a:cubicBezTo>
                <a:cubicBezTo>
                  <a:pt x="794771" y="424973"/>
                  <a:pt x="796593" y="431352"/>
                  <a:pt x="796593" y="440464"/>
                </a:cubicBezTo>
                <a:cubicBezTo>
                  <a:pt x="796593" y="445931"/>
                  <a:pt x="795227" y="452766"/>
                  <a:pt x="792493" y="460967"/>
                </a:cubicBezTo>
                <a:cubicBezTo>
                  <a:pt x="789759" y="469168"/>
                  <a:pt x="789304" y="476913"/>
                  <a:pt x="791126" y="484203"/>
                </a:cubicBezTo>
                <a:cubicBezTo>
                  <a:pt x="794771" y="489670"/>
                  <a:pt x="796138" y="496505"/>
                  <a:pt x="795227" y="504705"/>
                </a:cubicBezTo>
                <a:cubicBezTo>
                  <a:pt x="794315" y="512907"/>
                  <a:pt x="793860" y="517918"/>
                  <a:pt x="793860" y="519741"/>
                </a:cubicBezTo>
                <a:lnTo>
                  <a:pt x="990684" y="470535"/>
                </a:lnTo>
                <a:cubicBezTo>
                  <a:pt x="981572" y="457777"/>
                  <a:pt x="957880" y="429529"/>
                  <a:pt x="919609" y="385790"/>
                </a:cubicBezTo>
                <a:cubicBezTo>
                  <a:pt x="923254" y="385790"/>
                  <a:pt x="926898" y="385335"/>
                  <a:pt x="930543" y="384424"/>
                </a:cubicBezTo>
                <a:cubicBezTo>
                  <a:pt x="934188" y="383513"/>
                  <a:pt x="938744" y="383968"/>
                  <a:pt x="944212" y="385790"/>
                </a:cubicBezTo>
                <a:cubicBezTo>
                  <a:pt x="955146" y="385790"/>
                  <a:pt x="963347" y="387613"/>
                  <a:pt x="968815" y="391258"/>
                </a:cubicBezTo>
                <a:cubicBezTo>
                  <a:pt x="1012554" y="418595"/>
                  <a:pt x="1036245" y="433174"/>
                  <a:pt x="1039890" y="434997"/>
                </a:cubicBezTo>
                <a:cubicBezTo>
                  <a:pt x="1054470" y="444109"/>
                  <a:pt x="1068138" y="448665"/>
                  <a:pt x="1080895" y="448665"/>
                </a:cubicBezTo>
                <a:cubicBezTo>
                  <a:pt x="1086363" y="448665"/>
                  <a:pt x="1094564" y="446843"/>
                  <a:pt x="1105499" y="443198"/>
                </a:cubicBezTo>
                <a:cubicBezTo>
                  <a:pt x="1118256" y="439553"/>
                  <a:pt x="1137391" y="435908"/>
                  <a:pt x="1162906" y="432263"/>
                </a:cubicBezTo>
                <a:cubicBezTo>
                  <a:pt x="1179308" y="432263"/>
                  <a:pt x="1192065" y="435908"/>
                  <a:pt x="1201177" y="443198"/>
                </a:cubicBezTo>
                <a:cubicBezTo>
                  <a:pt x="1206644" y="446843"/>
                  <a:pt x="1213023" y="450032"/>
                  <a:pt x="1220313" y="452766"/>
                </a:cubicBezTo>
                <a:cubicBezTo>
                  <a:pt x="1227603" y="455499"/>
                  <a:pt x="1233981" y="458689"/>
                  <a:pt x="1239449" y="462334"/>
                </a:cubicBezTo>
                <a:cubicBezTo>
                  <a:pt x="1263141" y="471446"/>
                  <a:pt x="1277720" y="477824"/>
                  <a:pt x="1283188" y="481469"/>
                </a:cubicBezTo>
                <a:cubicBezTo>
                  <a:pt x="1314169" y="506984"/>
                  <a:pt x="1328749" y="518830"/>
                  <a:pt x="1326926" y="517007"/>
                </a:cubicBezTo>
                <a:cubicBezTo>
                  <a:pt x="1334216" y="518830"/>
                  <a:pt x="1336038" y="523386"/>
                  <a:pt x="1332394" y="530675"/>
                </a:cubicBezTo>
                <a:cubicBezTo>
                  <a:pt x="1332394" y="537965"/>
                  <a:pt x="1333305" y="542521"/>
                  <a:pt x="1335127" y="544344"/>
                </a:cubicBezTo>
                <a:lnTo>
                  <a:pt x="1343328" y="574414"/>
                </a:lnTo>
                <a:lnTo>
                  <a:pt x="1354263" y="588083"/>
                </a:lnTo>
                <a:cubicBezTo>
                  <a:pt x="1363375" y="597195"/>
                  <a:pt x="1364286" y="603573"/>
                  <a:pt x="1356997" y="607218"/>
                </a:cubicBezTo>
                <a:cubicBezTo>
                  <a:pt x="1351529" y="609041"/>
                  <a:pt x="1348796" y="611319"/>
                  <a:pt x="1348796" y="614052"/>
                </a:cubicBezTo>
                <a:cubicBezTo>
                  <a:pt x="1348796" y="616786"/>
                  <a:pt x="1350618" y="619975"/>
                  <a:pt x="1354263" y="623620"/>
                </a:cubicBezTo>
                <a:cubicBezTo>
                  <a:pt x="1361553" y="632733"/>
                  <a:pt x="1358819" y="640022"/>
                  <a:pt x="1346062" y="645490"/>
                </a:cubicBezTo>
                <a:cubicBezTo>
                  <a:pt x="1340595" y="645490"/>
                  <a:pt x="1336038" y="648224"/>
                  <a:pt x="1332394" y="653691"/>
                </a:cubicBezTo>
                <a:cubicBezTo>
                  <a:pt x="1321459" y="660980"/>
                  <a:pt x="1309613" y="660980"/>
                  <a:pt x="1296856" y="653691"/>
                </a:cubicBezTo>
                <a:cubicBezTo>
                  <a:pt x="1285921" y="650046"/>
                  <a:pt x="1277720" y="646401"/>
                  <a:pt x="1272253" y="642756"/>
                </a:cubicBezTo>
                <a:cubicBezTo>
                  <a:pt x="1268608" y="640934"/>
                  <a:pt x="1264052" y="640022"/>
                  <a:pt x="1258584" y="640022"/>
                </a:cubicBezTo>
                <a:cubicBezTo>
                  <a:pt x="1254940" y="640022"/>
                  <a:pt x="1242182" y="642756"/>
                  <a:pt x="1220313" y="648224"/>
                </a:cubicBezTo>
                <a:cubicBezTo>
                  <a:pt x="1202088" y="648224"/>
                  <a:pt x="1172929" y="651868"/>
                  <a:pt x="1132835" y="659158"/>
                </a:cubicBezTo>
                <a:cubicBezTo>
                  <a:pt x="1109143" y="662803"/>
                  <a:pt x="1073606" y="670093"/>
                  <a:pt x="1026222" y="681028"/>
                </a:cubicBezTo>
                <a:cubicBezTo>
                  <a:pt x="1015287" y="682850"/>
                  <a:pt x="998885" y="687406"/>
                  <a:pt x="977016" y="694696"/>
                </a:cubicBezTo>
                <a:lnTo>
                  <a:pt x="905940" y="708364"/>
                </a:lnTo>
                <a:lnTo>
                  <a:pt x="862202" y="719299"/>
                </a:lnTo>
                <a:lnTo>
                  <a:pt x="804794" y="735701"/>
                </a:lnTo>
                <a:lnTo>
                  <a:pt x="785659" y="782174"/>
                </a:lnTo>
                <a:cubicBezTo>
                  <a:pt x="782014" y="794931"/>
                  <a:pt x="777913" y="807232"/>
                  <a:pt x="773357" y="819078"/>
                </a:cubicBezTo>
                <a:cubicBezTo>
                  <a:pt x="768801" y="830924"/>
                  <a:pt x="764701" y="841403"/>
                  <a:pt x="761056" y="850515"/>
                </a:cubicBezTo>
                <a:cubicBezTo>
                  <a:pt x="757411" y="857805"/>
                  <a:pt x="751032" y="875119"/>
                  <a:pt x="741920" y="902455"/>
                </a:cubicBezTo>
                <a:cubicBezTo>
                  <a:pt x="725518" y="935259"/>
                  <a:pt x="708205" y="974442"/>
                  <a:pt x="689980" y="1020003"/>
                </a:cubicBezTo>
                <a:lnTo>
                  <a:pt x="668111" y="1066475"/>
                </a:lnTo>
                <a:cubicBezTo>
                  <a:pt x="655354" y="1081055"/>
                  <a:pt x="645330" y="1096546"/>
                  <a:pt x="638040" y="1112948"/>
                </a:cubicBezTo>
                <a:cubicBezTo>
                  <a:pt x="619816" y="1142107"/>
                  <a:pt x="607059" y="1163977"/>
                  <a:pt x="599769" y="1178556"/>
                </a:cubicBezTo>
                <a:cubicBezTo>
                  <a:pt x="585189" y="1196781"/>
                  <a:pt x="576077" y="1210449"/>
                  <a:pt x="572432" y="1219561"/>
                </a:cubicBezTo>
                <a:lnTo>
                  <a:pt x="528693" y="1274235"/>
                </a:lnTo>
                <a:lnTo>
                  <a:pt x="490422" y="1309772"/>
                </a:lnTo>
                <a:cubicBezTo>
                  <a:pt x="486777" y="1311595"/>
                  <a:pt x="481310" y="1312506"/>
                  <a:pt x="474020" y="1312506"/>
                </a:cubicBezTo>
                <a:cubicBezTo>
                  <a:pt x="466730" y="1312506"/>
                  <a:pt x="462174" y="1314329"/>
                  <a:pt x="460351" y="1317974"/>
                </a:cubicBezTo>
                <a:cubicBezTo>
                  <a:pt x="458529" y="1321619"/>
                  <a:pt x="455340" y="1324352"/>
                  <a:pt x="450783" y="1326175"/>
                </a:cubicBezTo>
                <a:cubicBezTo>
                  <a:pt x="446227" y="1327998"/>
                  <a:pt x="442127" y="1329820"/>
                  <a:pt x="438482" y="1331642"/>
                </a:cubicBezTo>
                <a:cubicBezTo>
                  <a:pt x="427547" y="1337109"/>
                  <a:pt x="421169" y="1340754"/>
                  <a:pt x="419346" y="1342577"/>
                </a:cubicBezTo>
                <a:lnTo>
                  <a:pt x="413879" y="1345310"/>
                </a:lnTo>
                <a:lnTo>
                  <a:pt x="408412" y="1345310"/>
                </a:lnTo>
                <a:cubicBezTo>
                  <a:pt x="404767" y="1345310"/>
                  <a:pt x="394743" y="1348044"/>
                  <a:pt x="378341" y="1353512"/>
                </a:cubicBezTo>
                <a:cubicBezTo>
                  <a:pt x="367406" y="1357156"/>
                  <a:pt x="352827" y="1362624"/>
                  <a:pt x="334602" y="1369914"/>
                </a:cubicBezTo>
                <a:cubicBezTo>
                  <a:pt x="316378" y="1377203"/>
                  <a:pt x="299976" y="1381759"/>
                  <a:pt x="285396" y="1383582"/>
                </a:cubicBezTo>
                <a:cubicBezTo>
                  <a:pt x="267172" y="1389049"/>
                  <a:pt x="243480" y="1399073"/>
                  <a:pt x="214321" y="1413652"/>
                </a:cubicBezTo>
                <a:cubicBezTo>
                  <a:pt x="210676" y="1415475"/>
                  <a:pt x="206120" y="1416842"/>
                  <a:pt x="200652" y="1417753"/>
                </a:cubicBezTo>
                <a:cubicBezTo>
                  <a:pt x="195185" y="1418664"/>
                  <a:pt x="190629" y="1420031"/>
                  <a:pt x="186984" y="1421853"/>
                </a:cubicBezTo>
                <a:lnTo>
                  <a:pt x="162381" y="1430054"/>
                </a:lnTo>
                <a:cubicBezTo>
                  <a:pt x="155091" y="1437344"/>
                  <a:pt x="146434" y="1441900"/>
                  <a:pt x="136411" y="1443723"/>
                </a:cubicBezTo>
                <a:cubicBezTo>
                  <a:pt x="126387" y="1445545"/>
                  <a:pt x="119553" y="1447368"/>
                  <a:pt x="115908" y="1449190"/>
                </a:cubicBezTo>
                <a:cubicBezTo>
                  <a:pt x="112263" y="1449190"/>
                  <a:pt x="108619" y="1450101"/>
                  <a:pt x="104974" y="1451924"/>
                </a:cubicBezTo>
                <a:cubicBezTo>
                  <a:pt x="101329" y="1453746"/>
                  <a:pt x="97684" y="1454658"/>
                  <a:pt x="94039" y="1454658"/>
                </a:cubicBezTo>
                <a:lnTo>
                  <a:pt x="58501" y="1451924"/>
                </a:lnTo>
                <a:lnTo>
                  <a:pt x="50300" y="1449190"/>
                </a:lnTo>
                <a:cubicBezTo>
                  <a:pt x="61235" y="1443723"/>
                  <a:pt x="69436" y="1438255"/>
                  <a:pt x="74903" y="1432788"/>
                </a:cubicBezTo>
                <a:cubicBezTo>
                  <a:pt x="98595" y="1416386"/>
                  <a:pt x="124109" y="1394517"/>
                  <a:pt x="151447" y="1367180"/>
                </a:cubicBezTo>
                <a:cubicBezTo>
                  <a:pt x="151447" y="1367180"/>
                  <a:pt x="158736" y="1359890"/>
                  <a:pt x="173315" y="1345310"/>
                </a:cubicBezTo>
                <a:cubicBezTo>
                  <a:pt x="180605" y="1338021"/>
                  <a:pt x="187895" y="1330731"/>
                  <a:pt x="195185" y="1323441"/>
                </a:cubicBezTo>
                <a:cubicBezTo>
                  <a:pt x="202475" y="1316151"/>
                  <a:pt x="209764" y="1309772"/>
                  <a:pt x="217054" y="1304305"/>
                </a:cubicBezTo>
                <a:lnTo>
                  <a:pt x="252592" y="1268767"/>
                </a:lnTo>
                <a:cubicBezTo>
                  <a:pt x="259882" y="1261478"/>
                  <a:pt x="265349" y="1256922"/>
                  <a:pt x="268994" y="1255099"/>
                </a:cubicBezTo>
                <a:lnTo>
                  <a:pt x="271728" y="1252366"/>
                </a:lnTo>
                <a:cubicBezTo>
                  <a:pt x="273550" y="1245076"/>
                  <a:pt x="278562" y="1238242"/>
                  <a:pt x="286763" y="1231863"/>
                </a:cubicBezTo>
                <a:cubicBezTo>
                  <a:pt x="294964" y="1225484"/>
                  <a:pt x="300887" y="1219561"/>
                  <a:pt x="304532" y="1214094"/>
                </a:cubicBezTo>
                <a:cubicBezTo>
                  <a:pt x="306354" y="1210449"/>
                  <a:pt x="309544" y="1206349"/>
                  <a:pt x="314100" y="1201792"/>
                </a:cubicBezTo>
                <a:cubicBezTo>
                  <a:pt x="318656" y="1197236"/>
                  <a:pt x="322756" y="1192225"/>
                  <a:pt x="326402" y="1186758"/>
                </a:cubicBezTo>
                <a:lnTo>
                  <a:pt x="381075" y="1118415"/>
                </a:lnTo>
                <a:cubicBezTo>
                  <a:pt x="384720" y="1112948"/>
                  <a:pt x="387909" y="1107936"/>
                  <a:pt x="390643" y="1103380"/>
                </a:cubicBezTo>
                <a:cubicBezTo>
                  <a:pt x="393376" y="1098824"/>
                  <a:pt x="396566" y="1093813"/>
                  <a:pt x="400211" y="1088345"/>
                </a:cubicBezTo>
                <a:lnTo>
                  <a:pt x="427547" y="1041873"/>
                </a:lnTo>
                <a:lnTo>
                  <a:pt x="479487" y="962596"/>
                </a:lnTo>
                <a:cubicBezTo>
                  <a:pt x="486777" y="949839"/>
                  <a:pt x="495434" y="935259"/>
                  <a:pt x="505457" y="918857"/>
                </a:cubicBezTo>
                <a:cubicBezTo>
                  <a:pt x="515480" y="902455"/>
                  <a:pt x="523226" y="888787"/>
                  <a:pt x="528693" y="877852"/>
                </a:cubicBezTo>
                <a:cubicBezTo>
                  <a:pt x="535983" y="863273"/>
                  <a:pt x="541450" y="850060"/>
                  <a:pt x="545095" y="838214"/>
                </a:cubicBezTo>
                <a:cubicBezTo>
                  <a:pt x="548740" y="826368"/>
                  <a:pt x="552385" y="816800"/>
                  <a:pt x="556030" y="809510"/>
                </a:cubicBezTo>
                <a:lnTo>
                  <a:pt x="515025" y="820445"/>
                </a:lnTo>
                <a:cubicBezTo>
                  <a:pt x="504090" y="824090"/>
                  <a:pt x="494522" y="827735"/>
                  <a:pt x="486321" y="831379"/>
                </a:cubicBezTo>
                <a:cubicBezTo>
                  <a:pt x="478120" y="835024"/>
                  <a:pt x="470375" y="837758"/>
                  <a:pt x="463085" y="839581"/>
                </a:cubicBezTo>
                <a:lnTo>
                  <a:pt x="405678" y="858716"/>
                </a:lnTo>
                <a:lnTo>
                  <a:pt x="329135" y="877852"/>
                </a:lnTo>
                <a:cubicBezTo>
                  <a:pt x="309088" y="885142"/>
                  <a:pt x="289952" y="889698"/>
                  <a:pt x="271728" y="891520"/>
                </a:cubicBezTo>
                <a:cubicBezTo>
                  <a:pt x="260793" y="895165"/>
                  <a:pt x="241657" y="896988"/>
                  <a:pt x="214321" y="896988"/>
                </a:cubicBezTo>
                <a:cubicBezTo>
                  <a:pt x="210676" y="896988"/>
                  <a:pt x="207486" y="897899"/>
                  <a:pt x="204753" y="899721"/>
                </a:cubicBezTo>
                <a:cubicBezTo>
                  <a:pt x="202019" y="901544"/>
                  <a:pt x="197919" y="902455"/>
                  <a:pt x="192451" y="902455"/>
                </a:cubicBezTo>
                <a:lnTo>
                  <a:pt x="151447" y="888787"/>
                </a:lnTo>
                <a:lnTo>
                  <a:pt x="102240" y="864184"/>
                </a:lnTo>
                <a:lnTo>
                  <a:pt x="77637" y="850515"/>
                </a:lnTo>
                <a:cubicBezTo>
                  <a:pt x="70347" y="845048"/>
                  <a:pt x="65791" y="838669"/>
                  <a:pt x="63969" y="831379"/>
                </a:cubicBezTo>
                <a:cubicBezTo>
                  <a:pt x="63969" y="827735"/>
                  <a:pt x="63057" y="825457"/>
                  <a:pt x="61235" y="824545"/>
                </a:cubicBezTo>
                <a:cubicBezTo>
                  <a:pt x="59412" y="823634"/>
                  <a:pt x="58501" y="822267"/>
                  <a:pt x="58501" y="820445"/>
                </a:cubicBezTo>
                <a:cubicBezTo>
                  <a:pt x="49389" y="814978"/>
                  <a:pt x="44833" y="809510"/>
                  <a:pt x="44833" y="804043"/>
                </a:cubicBezTo>
                <a:lnTo>
                  <a:pt x="44833" y="798575"/>
                </a:lnTo>
                <a:lnTo>
                  <a:pt x="14762" y="782174"/>
                </a:lnTo>
                <a:cubicBezTo>
                  <a:pt x="-1640" y="774884"/>
                  <a:pt x="-4373" y="763949"/>
                  <a:pt x="6561" y="749369"/>
                </a:cubicBezTo>
                <a:cubicBezTo>
                  <a:pt x="8384" y="745724"/>
                  <a:pt x="11574" y="741169"/>
                  <a:pt x="16129" y="735701"/>
                </a:cubicBezTo>
                <a:cubicBezTo>
                  <a:pt x="20685" y="730234"/>
                  <a:pt x="22963" y="725678"/>
                  <a:pt x="22963" y="722033"/>
                </a:cubicBezTo>
                <a:cubicBezTo>
                  <a:pt x="22963" y="720210"/>
                  <a:pt x="24786" y="717932"/>
                  <a:pt x="28431" y="715199"/>
                </a:cubicBezTo>
                <a:cubicBezTo>
                  <a:pt x="32076" y="712465"/>
                  <a:pt x="34809" y="710187"/>
                  <a:pt x="36632" y="708364"/>
                </a:cubicBezTo>
                <a:cubicBezTo>
                  <a:pt x="43922" y="706542"/>
                  <a:pt x="48478" y="701986"/>
                  <a:pt x="50300" y="694696"/>
                </a:cubicBezTo>
                <a:cubicBezTo>
                  <a:pt x="50300" y="691051"/>
                  <a:pt x="53034" y="678294"/>
                  <a:pt x="58501" y="656424"/>
                </a:cubicBezTo>
                <a:cubicBezTo>
                  <a:pt x="62146" y="650957"/>
                  <a:pt x="65335" y="645945"/>
                  <a:pt x="68069" y="641389"/>
                </a:cubicBezTo>
                <a:cubicBezTo>
                  <a:pt x="70803" y="636833"/>
                  <a:pt x="73992" y="631821"/>
                  <a:pt x="77637" y="626354"/>
                </a:cubicBezTo>
                <a:cubicBezTo>
                  <a:pt x="79459" y="620887"/>
                  <a:pt x="85838" y="614508"/>
                  <a:pt x="96773" y="607218"/>
                </a:cubicBezTo>
                <a:lnTo>
                  <a:pt x="99506" y="607218"/>
                </a:lnTo>
                <a:cubicBezTo>
                  <a:pt x="103152" y="607218"/>
                  <a:pt x="107252" y="604940"/>
                  <a:pt x="111808" y="600384"/>
                </a:cubicBezTo>
                <a:cubicBezTo>
                  <a:pt x="116364" y="595828"/>
                  <a:pt x="121376" y="594461"/>
                  <a:pt x="126843" y="596284"/>
                </a:cubicBezTo>
                <a:cubicBezTo>
                  <a:pt x="126843" y="605396"/>
                  <a:pt x="125021" y="611774"/>
                  <a:pt x="121376" y="615419"/>
                </a:cubicBezTo>
                <a:lnTo>
                  <a:pt x="88572" y="675560"/>
                </a:lnTo>
                <a:cubicBezTo>
                  <a:pt x="86749" y="677383"/>
                  <a:pt x="85838" y="681028"/>
                  <a:pt x="85838" y="686495"/>
                </a:cubicBezTo>
                <a:cubicBezTo>
                  <a:pt x="85838" y="695607"/>
                  <a:pt x="87660" y="707453"/>
                  <a:pt x="91305" y="722033"/>
                </a:cubicBezTo>
                <a:cubicBezTo>
                  <a:pt x="93128" y="731145"/>
                  <a:pt x="95406" y="736156"/>
                  <a:pt x="98139" y="737068"/>
                </a:cubicBezTo>
                <a:cubicBezTo>
                  <a:pt x="100873" y="737979"/>
                  <a:pt x="105885" y="737524"/>
                  <a:pt x="113175" y="735701"/>
                </a:cubicBezTo>
                <a:cubicBezTo>
                  <a:pt x="124109" y="732056"/>
                  <a:pt x="146890" y="725678"/>
                  <a:pt x="181516" y="716565"/>
                </a:cubicBezTo>
                <a:cubicBezTo>
                  <a:pt x="210676" y="705630"/>
                  <a:pt x="247125" y="693785"/>
                  <a:pt x="290864" y="681028"/>
                </a:cubicBezTo>
                <a:lnTo>
                  <a:pt x="375607" y="653691"/>
                </a:lnTo>
                <a:cubicBezTo>
                  <a:pt x="390187" y="648224"/>
                  <a:pt x="407500" y="641845"/>
                  <a:pt x="427547" y="634555"/>
                </a:cubicBezTo>
                <a:cubicBezTo>
                  <a:pt x="447595" y="627265"/>
                  <a:pt x="471286" y="619975"/>
                  <a:pt x="498623" y="612686"/>
                </a:cubicBezTo>
                <a:cubicBezTo>
                  <a:pt x="520492" y="603573"/>
                  <a:pt x="532338" y="599017"/>
                  <a:pt x="534161" y="599017"/>
                </a:cubicBezTo>
                <a:cubicBezTo>
                  <a:pt x="559675" y="589905"/>
                  <a:pt x="574254" y="585349"/>
                  <a:pt x="577899" y="585349"/>
                </a:cubicBezTo>
                <a:cubicBezTo>
                  <a:pt x="590657" y="583526"/>
                  <a:pt x="605236" y="578970"/>
                  <a:pt x="621638" y="571680"/>
                </a:cubicBezTo>
                <a:lnTo>
                  <a:pt x="665377" y="558012"/>
                </a:lnTo>
                <a:cubicBezTo>
                  <a:pt x="670844" y="556190"/>
                  <a:pt x="675400" y="550722"/>
                  <a:pt x="679045" y="541610"/>
                </a:cubicBezTo>
                <a:cubicBezTo>
                  <a:pt x="682690" y="521563"/>
                  <a:pt x="686335" y="495138"/>
                  <a:pt x="689980" y="462334"/>
                </a:cubicBezTo>
                <a:lnTo>
                  <a:pt x="689980" y="451399"/>
                </a:lnTo>
                <a:cubicBezTo>
                  <a:pt x="689980" y="442287"/>
                  <a:pt x="689069" y="434997"/>
                  <a:pt x="687246" y="429529"/>
                </a:cubicBezTo>
                <a:lnTo>
                  <a:pt x="676312" y="415861"/>
                </a:lnTo>
                <a:cubicBezTo>
                  <a:pt x="645330" y="384879"/>
                  <a:pt x="629839" y="369389"/>
                  <a:pt x="629839" y="369389"/>
                </a:cubicBezTo>
                <a:lnTo>
                  <a:pt x="597035" y="336584"/>
                </a:lnTo>
                <a:cubicBezTo>
                  <a:pt x="587923" y="331117"/>
                  <a:pt x="581544" y="329295"/>
                  <a:pt x="577899" y="331117"/>
                </a:cubicBezTo>
                <a:cubicBezTo>
                  <a:pt x="556030" y="331117"/>
                  <a:pt x="539628" y="330206"/>
                  <a:pt x="528693" y="328383"/>
                </a:cubicBezTo>
                <a:cubicBezTo>
                  <a:pt x="523226" y="328383"/>
                  <a:pt x="519581" y="327472"/>
                  <a:pt x="517759" y="325650"/>
                </a:cubicBezTo>
                <a:cubicBezTo>
                  <a:pt x="515936" y="323827"/>
                  <a:pt x="515025" y="320182"/>
                  <a:pt x="515025" y="314715"/>
                </a:cubicBezTo>
                <a:cubicBezTo>
                  <a:pt x="516847" y="311070"/>
                  <a:pt x="517759" y="305603"/>
                  <a:pt x="517759" y="298313"/>
                </a:cubicBezTo>
                <a:cubicBezTo>
                  <a:pt x="519581" y="296491"/>
                  <a:pt x="519581" y="295579"/>
                  <a:pt x="517759" y="295579"/>
                </a:cubicBezTo>
                <a:cubicBezTo>
                  <a:pt x="515936" y="295579"/>
                  <a:pt x="515025" y="296491"/>
                  <a:pt x="515025" y="298313"/>
                </a:cubicBezTo>
                <a:cubicBezTo>
                  <a:pt x="507735" y="301958"/>
                  <a:pt x="502268" y="303780"/>
                  <a:pt x="498623" y="303780"/>
                </a:cubicBezTo>
                <a:cubicBezTo>
                  <a:pt x="493155" y="303780"/>
                  <a:pt x="488599" y="302869"/>
                  <a:pt x="484954" y="301047"/>
                </a:cubicBezTo>
                <a:cubicBezTo>
                  <a:pt x="481310" y="299224"/>
                  <a:pt x="477665" y="297402"/>
                  <a:pt x="474020" y="295579"/>
                </a:cubicBezTo>
                <a:cubicBezTo>
                  <a:pt x="474020" y="295579"/>
                  <a:pt x="460351" y="291023"/>
                  <a:pt x="433015" y="281911"/>
                </a:cubicBezTo>
                <a:lnTo>
                  <a:pt x="422080" y="276444"/>
                </a:lnTo>
                <a:cubicBezTo>
                  <a:pt x="418435" y="267331"/>
                  <a:pt x="411145" y="259586"/>
                  <a:pt x="400211" y="253207"/>
                </a:cubicBezTo>
                <a:cubicBezTo>
                  <a:pt x="389276" y="246829"/>
                  <a:pt x="381986" y="241817"/>
                  <a:pt x="378341" y="238172"/>
                </a:cubicBezTo>
                <a:cubicBezTo>
                  <a:pt x="374697" y="236350"/>
                  <a:pt x="369684" y="234072"/>
                  <a:pt x="363306" y="231338"/>
                </a:cubicBezTo>
                <a:cubicBezTo>
                  <a:pt x="356927" y="228604"/>
                  <a:pt x="352827" y="225415"/>
                  <a:pt x="351004" y="221770"/>
                </a:cubicBezTo>
                <a:cubicBezTo>
                  <a:pt x="343715" y="210835"/>
                  <a:pt x="333691" y="201723"/>
                  <a:pt x="320934" y="194433"/>
                </a:cubicBezTo>
                <a:cubicBezTo>
                  <a:pt x="317289" y="190788"/>
                  <a:pt x="315467" y="184410"/>
                  <a:pt x="315467" y="175298"/>
                </a:cubicBezTo>
                <a:lnTo>
                  <a:pt x="315467" y="153428"/>
                </a:lnTo>
                <a:cubicBezTo>
                  <a:pt x="322756" y="157073"/>
                  <a:pt x="330046" y="158896"/>
                  <a:pt x="337337" y="158896"/>
                </a:cubicBezTo>
                <a:cubicBezTo>
                  <a:pt x="355561" y="166185"/>
                  <a:pt x="369229" y="170741"/>
                  <a:pt x="378341" y="172564"/>
                </a:cubicBezTo>
                <a:cubicBezTo>
                  <a:pt x="378341" y="174386"/>
                  <a:pt x="379252" y="174842"/>
                  <a:pt x="381075" y="173931"/>
                </a:cubicBezTo>
                <a:cubicBezTo>
                  <a:pt x="382898" y="173020"/>
                  <a:pt x="384720" y="172564"/>
                  <a:pt x="386542" y="172564"/>
                </a:cubicBezTo>
                <a:cubicBezTo>
                  <a:pt x="413879" y="165274"/>
                  <a:pt x="444861" y="155250"/>
                  <a:pt x="479487" y="142494"/>
                </a:cubicBezTo>
                <a:lnTo>
                  <a:pt x="591568" y="101488"/>
                </a:lnTo>
                <a:cubicBezTo>
                  <a:pt x="635307" y="85086"/>
                  <a:pt x="665377" y="75063"/>
                  <a:pt x="681779" y="71418"/>
                </a:cubicBezTo>
                <a:lnTo>
                  <a:pt x="769257" y="46815"/>
                </a:lnTo>
                <a:cubicBezTo>
                  <a:pt x="776546" y="44992"/>
                  <a:pt x="784292" y="42714"/>
                  <a:pt x="792493" y="39981"/>
                </a:cubicBezTo>
                <a:cubicBezTo>
                  <a:pt x="800694" y="37247"/>
                  <a:pt x="810262" y="34969"/>
                  <a:pt x="821196" y="33146"/>
                </a:cubicBezTo>
                <a:lnTo>
                  <a:pt x="889538" y="16745"/>
                </a:lnTo>
                <a:lnTo>
                  <a:pt x="905940" y="8543"/>
                </a:lnTo>
                <a:cubicBezTo>
                  <a:pt x="922342" y="12188"/>
                  <a:pt x="934188" y="10366"/>
                  <a:pt x="941478" y="3076"/>
                </a:cubicBezTo>
                <a:cubicBezTo>
                  <a:pt x="945123" y="342"/>
                  <a:pt x="948996" y="-569"/>
                  <a:pt x="953096" y="342"/>
                </a:cubicBezTo>
                <a:close/>
              </a:path>
            </a:pathLst>
          </a:custGeom>
          <a:gradFill flip="none" rotWithShape="1">
            <a:gsLst>
              <a:gs pos="22000">
                <a:srgbClr val="285CED"/>
              </a:gs>
              <a:gs pos="100000">
                <a:srgbClr val="299EED"/>
              </a:gs>
            </a:gsLst>
            <a:lin ang="2700000" scaled="1"/>
            <a:tileRect/>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lgn="ctr">
              <a:defRPr sz="21510">
                <a:gradFill flip="none" rotWithShape="1">
                  <a:gsLst>
                    <a:gs pos="22000">
                      <a:srgbClr val="285CED"/>
                    </a:gs>
                    <a:gs pos="100000">
                      <a:srgbClr val="299EED"/>
                    </a:gs>
                  </a:gsLst>
                  <a:lin ang="2700000" scaled="1"/>
                  <a:tileRect/>
                </a:gradFill>
                <a:latin typeface="演示悠然小楷" panose="00000500000000000000" pitchFamily="2" charset="-122"/>
                <a:ea typeface="演示悠然小楷" panose="00000500000000000000" pitchFamily="2" charset="-122"/>
                <a:cs typeface="LilyUPC" panose="020B0604020202020204" pitchFamily="34" charset="-34"/>
              </a:defRPr>
            </a:lvl1pPr>
          </a:lstStyle>
          <a:p>
            <a:endParaRPr lang="zh-CN" altLang="en-US" dirty="0">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a:extLst>
              <a:ext uri="{FF2B5EF4-FFF2-40B4-BE49-F238E27FC236}">
                <a16:creationId xmlns:a16="http://schemas.microsoft.com/office/drawing/2014/main" id="{E51F1961-D350-F341-5E39-960C6D163277}"/>
              </a:ext>
            </a:extLst>
          </p:cNvPr>
          <p:cNvSpPr txBox="1"/>
          <p:nvPr/>
        </p:nvSpPr>
        <p:spPr>
          <a:xfrm>
            <a:off x="7023036" y="1687260"/>
            <a:ext cx="1065257" cy="1360951"/>
          </a:xfrm>
          <a:custGeom>
            <a:avLst/>
            <a:gdLst/>
            <a:ahLst/>
            <a:cxnLst/>
            <a:rect l="l" t="t" r="r" b="b"/>
            <a:pathLst>
              <a:path w="1065257" h="1360951">
                <a:moveTo>
                  <a:pt x="513673" y="521256"/>
                </a:moveTo>
                <a:cubicBezTo>
                  <a:pt x="513673" y="525047"/>
                  <a:pt x="514937" y="528206"/>
                  <a:pt x="517464" y="530733"/>
                </a:cubicBezTo>
                <a:cubicBezTo>
                  <a:pt x="517464" y="535788"/>
                  <a:pt x="516517" y="540843"/>
                  <a:pt x="514621" y="545897"/>
                </a:cubicBezTo>
                <a:cubicBezTo>
                  <a:pt x="512726" y="550952"/>
                  <a:pt x="511778" y="556006"/>
                  <a:pt x="511778" y="561061"/>
                </a:cubicBezTo>
                <a:cubicBezTo>
                  <a:pt x="510514" y="566116"/>
                  <a:pt x="507671" y="572750"/>
                  <a:pt x="503248" y="580963"/>
                </a:cubicBezTo>
                <a:cubicBezTo>
                  <a:pt x="498825" y="589177"/>
                  <a:pt x="495350" y="597075"/>
                  <a:pt x="492823" y="604657"/>
                </a:cubicBezTo>
                <a:cubicBezTo>
                  <a:pt x="491560" y="609712"/>
                  <a:pt x="489348" y="616030"/>
                  <a:pt x="486189" y="623612"/>
                </a:cubicBezTo>
                <a:cubicBezTo>
                  <a:pt x="483030" y="631194"/>
                  <a:pt x="480187" y="636880"/>
                  <a:pt x="477659" y="640671"/>
                </a:cubicBezTo>
                <a:cubicBezTo>
                  <a:pt x="476396" y="645726"/>
                  <a:pt x="472605" y="654571"/>
                  <a:pt x="466286" y="667208"/>
                </a:cubicBezTo>
                <a:cubicBezTo>
                  <a:pt x="465023" y="669735"/>
                  <a:pt x="460600" y="677949"/>
                  <a:pt x="453018" y="691849"/>
                </a:cubicBezTo>
                <a:lnTo>
                  <a:pt x="443541" y="697535"/>
                </a:lnTo>
                <a:cubicBezTo>
                  <a:pt x="446068" y="700062"/>
                  <a:pt x="446384" y="703222"/>
                  <a:pt x="444489" y="707013"/>
                </a:cubicBezTo>
                <a:cubicBezTo>
                  <a:pt x="442593" y="710804"/>
                  <a:pt x="441013" y="713963"/>
                  <a:pt x="439750" y="716490"/>
                </a:cubicBezTo>
                <a:lnTo>
                  <a:pt x="422691" y="758191"/>
                </a:lnTo>
                <a:cubicBezTo>
                  <a:pt x="421427" y="763245"/>
                  <a:pt x="419847" y="767036"/>
                  <a:pt x="417952" y="769563"/>
                </a:cubicBezTo>
                <a:cubicBezTo>
                  <a:pt x="416056" y="772090"/>
                  <a:pt x="414477" y="774618"/>
                  <a:pt x="413213" y="777145"/>
                </a:cubicBezTo>
                <a:cubicBezTo>
                  <a:pt x="411950" y="783463"/>
                  <a:pt x="407527" y="790729"/>
                  <a:pt x="399945" y="798943"/>
                </a:cubicBezTo>
                <a:cubicBezTo>
                  <a:pt x="392363" y="807157"/>
                  <a:pt x="387308" y="813791"/>
                  <a:pt x="384781" y="818846"/>
                </a:cubicBezTo>
                <a:cubicBezTo>
                  <a:pt x="384781" y="821373"/>
                  <a:pt x="384149" y="822637"/>
                  <a:pt x="382886" y="822637"/>
                </a:cubicBezTo>
                <a:cubicBezTo>
                  <a:pt x="380358" y="822637"/>
                  <a:pt x="378463" y="823900"/>
                  <a:pt x="377199" y="826427"/>
                </a:cubicBezTo>
                <a:cubicBezTo>
                  <a:pt x="373408" y="836537"/>
                  <a:pt x="363931" y="847910"/>
                  <a:pt x="348767" y="860546"/>
                </a:cubicBezTo>
                <a:cubicBezTo>
                  <a:pt x="343712" y="864337"/>
                  <a:pt x="338026" y="867812"/>
                  <a:pt x="331708" y="870971"/>
                </a:cubicBezTo>
                <a:cubicBezTo>
                  <a:pt x="325389" y="874130"/>
                  <a:pt x="319071" y="878237"/>
                  <a:pt x="312753" y="883292"/>
                </a:cubicBezTo>
                <a:cubicBezTo>
                  <a:pt x="308962" y="887083"/>
                  <a:pt x="304223" y="888662"/>
                  <a:pt x="298537" y="888030"/>
                </a:cubicBezTo>
                <a:cubicBezTo>
                  <a:pt x="292851" y="887399"/>
                  <a:pt x="287480" y="885819"/>
                  <a:pt x="282425" y="883292"/>
                </a:cubicBezTo>
                <a:cubicBezTo>
                  <a:pt x="271053" y="879501"/>
                  <a:pt x="258100" y="874130"/>
                  <a:pt x="243568" y="867180"/>
                </a:cubicBezTo>
                <a:cubicBezTo>
                  <a:pt x="229036" y="860230"/>
                  <a:pt x="217347" y="854860"/>
                  <a:pt x="208502" y="851069"/>
                </a:cubicBezTo>
                <a:cubicBezTo>
                  <a:pt x="205975" y="849805"/>
                  <a:pt x="202500" y="848541"/>
                  <a:pt x="198077" y="847278"/>
                </a:cubicBezTo>
                <a:cubicBezTo>
                  <a:pt x="193654" y="846014"/>
                  <a:pt x="190179" y="844119"/>
                  <a:pt x="187652" y="841591"/>
                </a:cubicBezTo>
                <a:cubicBezTo>
                  <a:pt x="186388" y="840328"/>
                  <a:pt x="185124" y="838748"/>
                  <a:pt x="183861" y="836853"/>
                </a:cubicBezTo>
                <a:cubicBezTo>
                  <a:pt x="182597" y="834957"/>
                  <a:pt x="181965" y="832746"/>
                  <a:pt x="181965" y="830219"/>
                </a:cubicBezTo>
                <a:lnTo>
                  <a:pt x="176279" y="822637"/>
                </a:lnTo>
                <a:cubicBezTo>
                  <a:pt x="171224" y="813791"/>
                  <a:pt x="171224" y="805577"/>
                  <a:pt x="176279" y="797995"/>
                </a:cubicBezTo>
                <a:cubicBezTo>
                  <a:pt x="186388" y="787886"/>
                  <a:pt x="191443" y="779041"/>
                  <a:pt x="191443" y="771459"/>
                </a:cubicBezTo>
                <a:lnTo>
                  <a:pt x="191443" y="765772"/>
                </a:lnTo>
                <a:cubicBezTo>
                  <a:pt x="195234" y="767036"/>
                  <a:pt x="198393" y="768931"/>
                  <a:pt x="200920" y="771459"/>
                </a:cubicBezTo>
                <a:cubicBezTo>
                  <a:pt x="203447" y="773986"/>
                  <a:pt x="205975" y="777145"/>
                  <a:pt x="208502" y="780936"/>
                </a:cubicBezTo>
                <a:cubicBezTo>
                  <a:pt x="211029" y="785991"/>
                  <a:pt x="218611" y="792941"/>
                  <a:pt x="231248" y="801786"/>
                </a:cubicBezTo>
                <a:cubicBezTo>
                  <a:pt x="231248" y="803050"/>
                  <a:pt x="232511" y="803682"/>
                  <a:pt x="235039" y="803682"/>
                </a:cubicBezTo>
                <a:cubicBezTo>
                  <a:pt x="237566" y="803682"/>
                  <a:pt x="239461" y="803050"/>
                  <a:pt x="240725" y="801786"/>
                </a:cubicBezTo>
                <a:cubicBezTo>
                  <a:pt x="254625" y="797995"/>
                  <a:pt x="266630" y="790413"/>
                  <a:pt x="276739" y="779041"/>
                </a:cubicBezTo>
                <a:cubicBezTo>
                  <a:pt x="286848" y="767668"/>
                  <a:pt x="294430" y="759454"/>
                  <a:pt x="299485" y="754399"/>
                </a:cubicBezTo>
                <a:lnTo>
                  <a:pt x="352558" y="701326"/>
                </a:lnTo>
                <a:cubicBezTo>
                  <a:pt x="365194" y="686162"/>
                  <a:pt x="375936" y="674789"/>
                  <a:pt x="384781" y="667208"/>
                </a:cubicBezTo>
                <a:cubicBezTo>
                  <a:pt x="388572" y="663417"/>
                  <a:pt x="393627" y="658994"/>
                  <a:pt x="399945" y="653939"/>
                </a:cubicBezTo>
                <a:cubicBezTo>
                  <a:pt x="406263" y="648885"/>
                  <a:pt x="412581" y="642567"/>
                  <a:pt x="418900" y="634984"/>
                </a:cubicBezTo>
                <a:lnTo>
                  <a:pt x="479555" y="566747"/>
                </a:lnTo>
                <a:cubicBezTo>
                  <a:pt x="483346" y="561693"/>
                  <a:pt x="492191" y="549056"/>
                  <a:pt x="506091" y="528838"/>
                </a:cubicBezTo>
                <a:cubicBezTo>
                  <a:pt x="506091" y="528838"/>
                  <a:pt x="508619" y="526311"/>
                  <a:pt x="513673" y="521256"/>
                </a:cubicBezTo>
                <a:close/>
                <a:moveTo>
                  <a:pt x="113728" y="327918"/>
                </a:moveTo>
                <a:lnTo>
                  <a:pt x="121310" y="337395"/>
                </a:lnTo>
                <a:lnTo>
                  <a:pt x="132683" y="356350"/>
                </a:lnTo>
                <a:lnTo>
                  <a:pt x="142160" y="386677"/>
                </a:lnTo>
                <a:cubicBezTo>
                  <a:pt x="145951" y="391732"/>
                  <a:pt x="149110" y="399945"/>
                  <a:pt x="151638" y="411319"/>
                </a:cubicBezTo>
                <a:cubicBezTo>
                  <a:pt x="159220" y="420164"/>
                  <a:pt x="163010" y="433432"/>
                  <a:pt x="163010" y="451123"/>
                </a:cubicBezTo>
                <a:cubicBezTo>
                  <a:pt x="165538" y="466287"/>
                  <a:pt x="166801" y="481451"/>
                  <a:pt x="166801" y="496615"/>
                </a:cubicBezTo>
                <a:lnTo>
                  <a:pt x="166801" y="502301"/>
                </a:lnTo>
                <a:cubicBezTo>
                  <a:pt x="166801" y="506092"/>
                  <a:pt x="167433" y="509883"/>
                  <a:pt x="168697" y="513674"/>
                </a:cubicBezTo>
                <a:cubicBezTo>
                  <a:pt x="169961" y="517465"/>
                  <a:pt x="171224" y="521256"/>
                  <a:pt x="172488" y="525047"/>
                </a:cubicBezTo>
                <a:cubicBezTo>
                  <a:pt x="172488" y="531365"/>
                  <a:pt x="173120" y="535156"/>
                  <a:pt x="174383" y="536420"/>
                </a:cubicBezTo>
                <a:cubicBezTo>
                  <a:pt x="175647" y="537684"/>
                  <a:pt x="180070" y="538947"/>
                  <a:pt x="187652" y="540211"/>
                </a:cubicBezTo>
                <a:lnTo>
                  <a:pt x="204711" y="544002"/>
                </a:lnTo>
                <a:cubicBezTo>
                  <a:pt x="211029" y="546529"/>
                  <a:pt x="217032" y="546213"/>
                  <a:pt x="222718" y="543054"/>
                </a:cubicBezTo>
                <a:cubicBezTo>
                  <a:pt x="228404" y="539895"/>
                  <a:pt x="231879" y="537684"/>
                  <a:pt x="233143" y="536420"/>
                </a:cubicBezTo>
                <a:lnTo>
                  <a:pt x="286216" y="502301"/>
                </a:lnTo>
                <a:lnTo>
                  <a:pt x="335499" y="466287"/>
                </a:lnTo>
                <a:cubicBezTo>
                  <a:pt x="338026" y="463760"/>
                  <a:pt x="340553" y="462496"/>
                  <a:pt x="343081" y="462496"/>
                </a:cubicBezTo>
                <a:cubicBezTo>
                  <a:pt x="344344" y="462496"/>
                  <a:pt x="346556" y="461864"/>
                  <a:pt x="349715" y="460601"/>
                </a:cubicBezTo>
                <a:cubicBezTo>
                  <a:pt x="352874" y="459337"/>
                  <a:pt x="353822" y="456178"/>
                  <a:pt x="352558" y="451123"/>
                </a:cubicBezTo>
                <a:cubicBezTo>
                  <a:pt x="358876" y="448596"/>
                  <a:pt x="363299" y="447964"/>
                  <a:pt x="365826" y="449228"/>
                </a:cubicBezTo>
                <a:cubicBezTo>
                  <a:pt x="369617" y="450492"/>
                  <a:pt x="374040" y="450492"/>
                  <a:pt x="379095" y="449228"/>
                </a:cubicBezTo>
                <a:cubicBezTo>
                  <a:pt x="384149" y="447964"/>
                  <a:pt x="391099" y="447333"/>
                  <a:pt x="399945" y="447333"/>
                </a:cubicBezTo>
                <a:cubicBezTo>
                  <a:pt x="412581" y="442278"/>
                  <a:pt x="420163" y="439751"/>
                  <a:pt x="422691" y="439751"/>
                </a:cubicBezTo>
                <a:cubicBezTo>
                  <a:pt x="427745" y="437223"/>
                  <a:pt x="431536" y="437223"/>
                  <a:pt x="434063" y="439751"/>
                </a:cubicBezTo>
                <a:cubicBezTo>
                  <a:pt x="439118" y="444805"/>
                  <a:pt x="441645" y="449860"/>
                  <a:pt x="441645" y="454915"/>
                </a:cubicBezTo>
                <a:cubicBezTo>
                  <a:pt x="439118" y="472606"/>
                  <a:pt x="444804" y="484610"/>
                  <a:pt x="458705" y="490928"/>
                </a:cubicBezTo>
                <a:cubicBezTo>
                  <a:pt x="456177" y="495983"/>
                  <a:pt x="455230" y="499458"/>
                  <a:pt x="455861" y="501353"/>
                </a:cubicBezTo>
                <a:cubicBezTo>
                  <a:pt x="456493" y="503249"/>
                  <a:pt x="459336" y="505460"/>
                  <a:pt x="464391" y="507988"/>
                </a:cubicBezTo>
                <a:cubicBezTo>
                  <a:pt x="458073" y="511779"/>
                  <a:pt x="454282" y="515570"/>
                  <a:pt x="453018" y="519361"/>
                </a:cubicBezTo>
                <a:lnTo>
                  <a:pt x="413213" y="555375"/>
                </a:lnTo>
                <a:lnTo>
                  <a:pt x="386677" y="581911"/>
                </a:lnTo>
                <a:lnTo>
                  <a:pt x="356349" y="600866"/>
                </a:lnTo>
                <a:cubicBezTo>
                  <a:pt x="347503" y="607184"/>
                  <a:pt x="336762" y="611923"/>
                  <a:pt x="324126" y="615082"/>
                </a:cubicBezTo>
                <a:cubicBezTo>
                  <a:pt x="311489" y="618241"/>
                  <a:pt x="303276" y="620452"/>
                  <a:pt x="299485" y="621716"/>
                </a:cubicBezTo>
                <a:cubicBezTo>
                  <a:pt x="293166" y="624244"/>
                  <a:pt x="281794" y="630562"/>
                  <a:pt x="265366" y="640671"/>
                </a:cubicBezTo>
                <a:cubicBezTo>
                  <a:pt x="262839" y="640671"/>
                  <a:pt x="256521" y="643198"/>
                  <a:pt x="246411" y="648253"/>
                </a:cubicBezTo>
                <a:cubicBezTo>
                  <a:pt x="246411" y="644462"/>
                  <a:pt x="247675" y="640039"/>
                  <a:pt x="250202" y="634984"/>
                </a:cubicBezTo>
                <a:cubicBezTo>
                  <a:pt x="252730" y="624875"/>
                  <a:pt x="253993" y="617294"/>
                  <a:pt x="253993" y="612239"/>
                </a:cubicBezTo>
                <a:cubicBezTo>
                  <a:pt x="252730" y="608448"/>
                  <a:pt x="249886" y="605921"/>
                  <a:pt x="245464" y="604657"/>
                </a:cubicBezTo>
                <a:cubicBezTo>
                  <a:pt x="241041" y="603393"/>
                  <a:pt x="237566" y="602130"/>
                  <a:pt x="235039" y="600866"/>
                </a:cubicBezTo>
                <a:cubicBezTo>
                  <a:pt x="214820" y="590757"/>
                  <a:pt x="198393" y="585070"/>
                  <a:pt x="185756" y="583807"/>
                </a:cubicBezTo>
                <a:cubicBezTo>
                  <a:pt x="179438" y="583807"/>
                  <a:pt x="176279" y="586334"/>
                  <a:pt x="176279" y="591389"/>
                </a:cubicBezTo>
                <a:lnTo>
                  <a:pt x="170592" y="672894"/>
                </a:lnTo>
                <a:cubicBezTo>
                  <a:pt x="168065" y="698167"/>
                  <a:pt x="165538" y="718385"/>
                  <a:pt x="163010" y="733549"/>
                </a:cubicBezTo>
                <a:cubicBezTo>
                  <a:pt x="163010" y="742395"/>
                  <a:pt x="161747" y="754399"/>
                  <a:pt x="159220" y="769563"/>
                </a:cubicBezTo>
                <a:cubicBezTo>
                  <a:pt x="156692" y="772090"/>
                  <a:pt x="156692" y="774618"/>
                  <a:pt x="159220" y="777145"/>
                </a:cubicBezTo>
                <a:cubicBezTo>
                  <a:pt x="159220" y="793573"/>
                  <a:pt x="154165" y="813159"/>
                  <a:pt x="144056" y="835905"/>
                </a:cubicBezTo>
                <a:cubicBezTo>
                  <a:pt x="144056" y="838432"/>
                  <a:pt x="143424" y="840644"/>
                  <a:pt x="142160" y="842539"/>
                </a:cubicBezTo>
                <a:cubicBezTo>
                  <a:pt x="140897" y="844434"/>
                  <a:pt x="139633" y="846014"/>
                  <a:pt x="138369" y="847278"/>
                </a:cubicBezTo>
                <a:cubicBezTo>
                  <a:pt x="138369" y="848541"/>
                  <a:pt x="137422" y="849805"/>
                  <a:pt x="135526" y="851069"/>
                </a:cubicBezTo>
                <a:cubicBezTo>
                  <a:pt x="133631" y="852332"/>
                  <a:pt x="132683" y="853596"/>
                  <a:pt x="132683" y="854860"/>
                </a:cubicBezTo>
                <a:cubicBezTo>
                  <a:pt x="133947" y="862441"/>
                  <a:pt x="128892" y="868760"/>
                  <a:pt x="117519" y="873814"/>
                </a:cubicBezTo>
                <a:lnTo>
                  <a:pt x="109937" y="873814"/>
                </a:lnTo>
                <a:cubicBezTo>
                  <a:pt x="108674" y="871287"/>
                  <a:pt x="104883" y="866864"/>
                  <a:pt x="98564" y="860546"/>
                </a:cubicBezTo>
                <a:cubicBezTo>
                  <a:pt x="96037" y="858019"/>
                  <a:pt x="92878" y="855807"/>
                  <a:pt x="89087" y="853912"/>
                </a:cubicBezTo>
                <a:cubicBezTo>
                  <a:pt x="85296" y="852016"/>
                  <a:pt x="81505" y="849173"/>
                  <a:pt x="77714" y="845382"/>
                </a:cubicBezTo>
                <a:lnTo>
                  <a:pt x="73923" y="845382"/>
                </a:lnTo>
                <a:cubicBezTo>
                  <a:pt x="68869" y="840328"/>
                  <a:pt x="61918" y="834325"/>
                  <a:pt x="53073" y="827375"/>
                </a:cubicBezTo>
                <a:cubicBezTo>
                  <a:pt x="44227" y="820425"/>
                  <a:pt x="38541" y="813159"/>
                  <a:pt x="36014" y="805577"/>
                </a:cubicBezTo>
                <a:cubicBezTo>
                  <a:pt x="36014" y="804314"/>
                  <a:pt x="35382" y="802418"/>
                  <a:pt x="34118" y="799891"/>
                </a:cubicBezTo>
                <a:cubicBezTo>
                  <a:pt x="32855" y="797364"/>
                  <a:pt x="30959" y="796100"/>
                  <a:pt x="28432" y="796100"/>
                </a:cubicBezTo>
                <a:cubicBezTo>
                  <a:pt x="20850" y="796100"/>
                  <a:pt x="19586" y="793573"/>
                  <a:pt x="24641" y="788518"/>
                </a:cubicBezTo>
                <a:cubicBezTo>
                  <a:pt x="25904" y="787254"/>
                  <a:pt x="26536" y="785675"/>
                  <a:pt x="26536" y="783779"/>
                </a:cubicBezTo>
                <a:cubicBezTo>
                  <a:pt x="26536" y="781884"/>
                  <a:pt x="25904" y="780936"/>
                  <a:pt x="24641" y="780936"/>
                </a:cubicBezTo>
                <a:cubicBezTo>
                  <a:pt x="20850" y="774618"/>
                  <a:pt x="20534" y="768931"/>
                  <a:pt x="23693" y="763877"/>
                </a:cubicBezTo>
                <a:cubicBezTo>
                  <a:pt x="26852" y="758822"/>
                  <a:pt x="28432" y="755663"/>
                  <a:pt x="28432" y="754399"/>
                </a:cubicBezTo>
                <a:cubicBezTo>
                  <a:pt x="28432" y="750608"/>
                  <a:pt x="29695" y="742395"/>
                  <a:pt x="32223" y="729758"/>
                </a:cubicBezTo>
                <a:cubicBezTo>
                  <a:pt x="33486" y="724704"/>
                  <a:pt x="35066" y="718069"/>
                  <a:pt x="36961" y="709856"/>
                </a:cubicBezTo>
                <a:cubicBezTo>
                  <a:pt x="38857" y="701642"/>
                  <a:pt x="41068" y="694376"/>
                  <a:pt x="43596" y="688058"/>
                </a:cubicBezTo>
                <a:cubicBezTo>
                  <a:pt x="51177" y="653939"/>
                  <a:pt x="60655" y="619189"/>
                  <a:pt x="72028" y="583807"/>
                </a:cubicBezTo>
                <a:lnTo>
                  <a:pt x="73923" y="570539"/>
                </a:lnTo>
                <a:lnTo>
                  <a:pt x="87191" y="506092"/>
                </a:lnTo>
                <a:lnTo>
                  <a:pt x="102355" y="447333"/>
                </a:lnTo>
                <a:cubicBezTo>
                  <a:pt x="103619" y="443542"/>
                  <a:pt x="106778" y="433432"/>
                  <a:pt x="111833" y="417005"/>
                </a:cubicBezTo>
                <a:cubicBezTo>
                  <a:pt x="111833" y="409423"/>
                  <a:pt x="111517" y="398050"/>
                  <a:pt x="110885" y="382886"/>
                </a:cubicBezTo>
                <a:cubicBezTo>
                  <a:pt x="110253" y="367723"/>
                  <a:pt x="110569" y="354454"/>
                  <a:pt x="111833" y="343081"/>
                </a:cubicBezTo>
                <a:lnTo>
                  <a:pt x="111833" y="329813"/>
                </a:lnTo>
                <a:cubicBezTo>
                  <a:pt x="111833" y="329813"/>
                  <a:pt x="112149" y="329497"/>
                  <a:pt x="112780" y="328865"/>
                </a:cubicBezTo>
                <a:cubicBezTo>
                  <a:pt x="113412" y="328233"/>
                  <a:pt x="113728" y="327918"/>
                  <a:pt x="113728" y="327918"/>
                </a:cubicBezTo>
                <a:close/>
                <a:moveTo>
                  <a:pt x="883291" y="223666"/>
                </a:moveTo>
                <a:cubicBezTo>
                  <a:pt x="873182" y="223666"/>
                  <a:pt x="856754" y="227457"/>
                  <a:pt x="834009" y="235039"/>
                </a:cubicBezTo>
                <a:cubicBezTo>
                  <a:pt x="826427" y="236303"/>
                  <a:pt x="810631" y="242621"/>
                  <a:pt x="786622" y="253994"/>
                </a:cubicBezTo>
                <a:cubicBezTo>
                  <a:pt x="766403" y="259049"/>
                  <a:pt x="746817" y="271053"/>
                  <a:pt x="727862" y="290008"/>
                </a:cubicBezTo>
                <a:cubicBezTo>
                  <a:pt x="726598" y="291272"/>
                  <a:pt x="724703" y="294431"/>
                  <a:pt x="722176" y="299485"/>
                </a:cubicBezTo>
                <a:cubicBezTo>
                  <a:pt x="719648" y="304540"/>
                  <a:pt x="716489" y="308331"/>
                  <a:pt x="712698" y="310858"/>
                </a:cubicBezTo>
                <a:cubicBezTo>
                  <a:pt x="725335" y="326022"/>
                  <a:pt x="732285" y="336131"/>
                  <a:pt x="733548" y="341186"/>
                </a:cubicBezTo>
                <a:lnTo>
                  <a:pt x="735444" y="343081"/>
                </a:lnTo>
                <a:cubicBezTo>
                  <a:pt x="749344" y="362036"/>
                  <a:pt x="757558" y="375305"/>
                  <a:pt x="760085" y="382886"/>
                </a:cubicBezTo>
                <a:cubicBezTo>
                  <a:pt x="762612" y="395523"/>
                  <a:pt x="763876" y="406896"/>
                  <a:pt x="763876" y="417005"/>
                </a:cubicBezTo>
                <a:cubicBezTo>
                  <a:pt x="763876" y="420796"/>
                  <a:pt x="765140" y="423323"/>
                  <a:pt x="767667" y="424587"/>
                </a:cubicBezTo>
                <a:cubicBezTo>
                  <a:pt x="765140" y="429641"/>
                  <a:pt x="763876" y="432801"/>
                  <a:pt x="763876" y="434064"/>
                </a:cubicBezTo>
                <a:lnTo>
                  <a:pt x="760085" y="515570"/>
                </a:lnTo>
                <a:lnTo>
                  <a:pt x="758190" y="561061"/>
                </a:lnTo>
                <a:lnTo>
                  <a:pt x="756294" y="593284"/>
                </a:lnTo>
                <a:lnTo>
                  <a:pt x="756294" y="600866"/>
                </a:lnTo>
                <a:cubicBezTo>
                  <a:pt x="756294" y="608448"/>
                  <a:pt x="758821" y="612871"/>
                  <a:pt x="763876" y="614134"/>
                </a:cubicBezTo>
                <a:lnTo>
                  <a:pt x="822636" y="625507"/>
                </a:lnTo>
                <a:cubicBezTo>
                  <a:pt x="830218" y="626771"/>
                  <a:pt x="835272" y="626455"/>
                  <a:pt x="837800" y="624559"/>
                </a:cubicBezTo>
                <a:cubicBezTo>
                  <a:pt x="840327" y="622664"/>
                  <a:pt x="842854" y="618557"/>
                  <a:pt x="845381" y="612239"/>
                </a:cubicBezTo>
                <a:cubicBezTo>
                  <a:pt x="846645" y="609712"/>
                  <a:pt x="847277" y="606868"/>
                  <a:pt x="847277" y="603709"/>
                </a:cubicBezTo>
                <a:cubicBezTo>
                  <a:pt x="847277" y="600550"/>
                  <a:pt x="848541" y="597075"/>
                  <a:pt x="851068" y="593284"/>
                </a:cubicBezTo>
                <a:lnTo>
                  <a:pt x="875709" y="519361"/>
                </a:lnTo>
                <a:cubicBezTo>
                  <a:pt x="882027" y="504197"/>
                  <a:pt x="887714" y="480187"/>
                  <a:pt x="892768" y="447333"/>
                </a:cubicBezTo>
                <a:cubicBezTo>
                  <a:pt x="897823" y="428378"/>
                  <a:pt x="902562" y="406896"/>
                  <a:pt x="906984" y="382886"/>
                </a:cubicBezTo>
                <a:cubicBezTo>
                  <a:pt x="911407" y="358877"/>
                  <a:pt x="914882" y="341186"/>
                  <a:pt x="917409" y="329813"/>
                </a:cubicBezTo>
                <a:lnTo>
                  <a:pt x="926887" y="271053"/>
                </a:lnTo>
                <a:cubicBezTo>
                  <a:pt x="930678" y="255890"/>
                  <a:pt x="927519" y="245148"/>
                  <a:pt x="917409" y="238830"/>
                </a:cubicBezTo>
                <a:cubicBezTo>
                  <a:pt x="907300" y="229985"/>
                  <a:pt x="895927" y="224930"/>
                  <a:pt x="883291" y="223666"/>
                </a:cubicBezTo>
                <a:close/>
                <a:moveTo>
                  <a:pt x="834009" y="145952"/>
                </a:moveTo>
                <a:lnTo>
                  <a:pt x="862441" y="145952"/>
                </a:lnTo>
                <a:cubicBezTo>
                  <a:pt x="877605" y="148479"/>
                  <a:pt x="887714" y="151006"/>
                  <a:pt x="892768" y="153534"/>
                </a:cubicBezTo>
                <a:cubicBezTo>
                  <a:pt x="895296" y="154797"/>
                  <a:pt x="899718" y="156061"/>
                  <a:pt x="906037" y="157325"/>
                </a:cubicBezTo>
                <a:cubicBezTo>
                  <a:pt x="912355" y="158588"/>
                  <a:pt x="917409" y="161116"/>
                  <a:pt x="921200" y="164907"/>
                </a:cubicBezTo>
                <a:cubicBezTo>
                  <a:pt x="923728" y="169961"/>
                  <a:pt x="928782" y="174068"/>
                  <a:pt x="936364" y="177227"/>
                </a:cubicBezTo>
                <a:cubicBezTo>
                  <a:pt x="943946" y="180386"/>
                  <a:pt x="949001" y="182598"/>
                  <a:pt x="951528" y="183861"/>
                </a:cubicBezTo>
                <a:cubicBezTo>
                  <a:pt x="959110" y="186389"/>
                  <a:pt x="966692" y="190811"/>
                  <a:pt x="974274" y="197130"/>
                </a:cubicBezTo>
                <a:cubicBezTo>
                  <a:pt x="979328" y="197130"/>
                  <a:pt x="983119" y="197762"/>
                  <a:pt x="985646" y="199025"/>
                </a:cubicBezTo>
                <a:cubicBezTo>
                  <a:pt x="993228" y="200289"/>
                  <a:pt x="1000179" y="205344"/>
                  <a:pt x="1006497" y="214189"/>
                </a:cubicBezTo>
                <a:cubicBezTo>
                  <a:pt x="1009024" y="219244"/>
                  <a:pt x="1015342" y="224930"/>
                  <a:pt x="1025451" y="231248"/>
                </a:cubicBezTo>
                <a:lnTo>
                  <a:pt x="1040615" y="244517"/>
                </a:lnTo>
                <a:lnTo>
                  <a:pt x="1044406" y="250203"/>
                </a:lnTo>
                <a:cubicBezTo>
                  <a:pt x="1044406" y="251467"/>
                  <a:pt x="1045038" y="253046"/>
                  <a:pt x="1046302" y="254942"/>
                </a:cubicBezTo>
                <a:cubicBezTo>
                  <a:pt x="1047565" y="256837"/>
                  <a:pt x="1049461" y="257785"/>
                  <a:pt x="1051988" y="257785"/>
                </a:cubicBezTo>
                <a:cubicBezTo>
                  <a:pt x="1053252" y="257785"/>
                  <a:pt x="1054200" y="258101"/>
                  <a:pt x="1054831" y="258733"/>
                </a:cubicBezTo>
                <a:cubicBezTo>
                  <a:pt x="1055463" y="259365"/>
                  <a:pt x="1055779" y="260312"/>
                  <a:pt x="1055779" y="261576"/>
                </a:cubicBezTo>
                <a:cubicBezTo>
                  <a:pt x="1054515" y="266630"/>
                  <a:pt x="1057043" y="271053"/>
                  <a:pt x="1063361" y="274844"/>
                </a:cubicBezTo>
                <a:cubicBezTo>
                  <a:pt x="1064625" y="274844"/>
                  <a:pt x="1065257" y="275160"/>
                  <a:pt x="1065257" y="275792"/>
                </a:cubicBezTo>
                <a:cubicBezTo>
                  <a:pt x="1065257" y="276424"/>
                  <a:pt x="1065257" y="277372"/>
                  <a:pt x="1065257" y="278635"/>
                </a:cubicBezTo>
                <a:cubicBezTo>
                  <a:pt x="1063993" y="284953"/>
                  <a:pt x="1062729" y="292219"/>
                  <a:pt x="1061466" y="300433"/>
                </a:cubicBezTo>
                <a:cubicBezTo>
                  <a:pt x="1060202" y="308647"/>
                  <a:pt x="1059570" y="315281"/>
                  <a:pt x="1059570" y="320336"/>
                </a:cubicBezTo>
                <a:cubicBezTo>
                  <a:pt x="1059570" y="329181"/>
                  <a:pt x="1058306" y="344977"/>
                  <a:pt x="1055779" y="367723"/>
                </a:cubicBezTo>
                <a:lnTo>
                  <a:pt x="1055779" y="377200"/>
                </a:lnTo>
                <a:lnTo>
                  <a:pt x="1055779" y="411319"/>
                </a:lnTo>
                <a:cubicBezTo>
                  <a:pt x="1054515" y="417637"/>
                  <a:pt x="1052936" y="423323"/>
                  <a:pt x="1051040" y="428378"/>
                </a:cubicBezTo>
                <a:cubicBezTo>
                  <a:pt x="1049145" y="433432"/>
                  <a:pt x="1047565" y="438487"/>
                  <a:pt x="1046302" y="443542"/>
                </a:cubicBezTo>
                <a:lnTo>
                  <a:pt x="1046302" y="464392"/>
                </a:lnTo>
                <a:cubicBezTo>
                  <a:pt x="1039984" y="487138"/>
                  <a:pt x="1036193" y="499774"/>
                  <a:pt x="1034929" y="502301"/>
                </a:cubicBezTo>
                <a:lnTo>
                  <a:pt x="1031138" y="532629"/>
                </a:lnTo>
                <a:lnTo>
                  <a:pt x="1023556" y="561061"/>
                </a:lnTo>
                <a:lnTo>
                  <a:pt x="1021661" y="576225"/>
                </a:lnTo>
                <a:cubicBezTo>
                  <a:pt x="1014079" y="591389"/>
                  <a:pt x="1009656" y="603393"/>
                  <a:pt x="1008392" y="612239"/>
                </a:cubicBezTo>
                <a:cubicBezTo>
                  <a:pt x="1008392" y="612239"/>
                  <a:pt x="1007129" y="613502"/>
                  <a:pt x="1004601" y="616030"/>
                </a:cubicBezTo>
                <a:lnTo>
                  <a:pt x="998915" y="640671"/>
                </a:lnTo>
                <a:cubicBezTo>
                  <a:pt x="998915" y="640671"/>
                  <a:pt x="998599" y="640987"/>
                  <a:pt x="997967" y="641619"/>
                </a:cubicBezTo>
                <a:cubicBezTo>
                  <a:pt x="997335" y="642251"/>
                  <a:pt x="997019" y="643198"/>
                  <a:pt x="997019" y="644462"/>
                </a:cubicBezTo>
                <a:cubicBezTo>
                  <a:pt x="988174" y="652044"/>
                  <a:pt x="982172" y="661521"/>
                  <a:pt x="979012" y="672894"/>
                </a:cubicBezTo>
                <a:cubicBezTo>
                  <a:pt x="975853" y="684267"/>
                  <a:pt x="973642" y="691217"/>
                  <a:pt x="972378" y="693744"/>
                </a:cubicBezTo>
                <a:cubicBezTo>
                  <a:pt x="967324" y="710172"/>
                  <a:pt x="955319" y="722176"/>
                  <a:pt x="936364" y="729758"/>
                </a:cubicBezTo>
                <a:cubicBezTo>
                  <a:pt x="921200" y="733549"/>
                  <a:pt x="912355" y="736077"/>
                  <a:pt x="909828" y="737340"/>
                </a:cubicBezTo>
                <a:lnTo>
                  <a:pt x="888977" y="748713"/>
                </a:lnTo>
                <a:lnTo>
                  <a:pt x="879500" y="756295"/>
                </a:lnTo>
                <a:lnTo>
                  <a:pt x="852963" y="765772"/>
                </a:lnTo>
                <a:cubicBezTo>
                  <a:pt x="852963" y="767036"/>
                  <a:pt x="851068" y="767668"/>
                  <a:pt x="847277" y="767668"/>
                </a:cubicBezTo>
                <a:cubicBezTo>
                  <a:pt x="844750" y="767668"/>
                  <a:pt x="843486" y="767668"/>
                  <a:pt x="843486" y="767668"/>
                </a:cubicBezTo>
                <a:cubicBezTo>
                  <a:pt x="834640" y="771459"/>
                  <a:pt x="826427" y="770827"/>
                  <a:pt x="818845" y="765772"/>
                </a:cubicBezTo>
                <a:cubicBezTo>
                  <a:pt x="816317" y="763245"/>
                  <a:pt x="814106" y="761034"/>
                  <a:pt x="812211" y="759138"/>
                </a:cubicBezTo>
                <a:cubicBezTo>
                  <a:pt x="810315" y="757243"/>
                  <a:pt x="808104" y="755031"/>
                  <a:pt x="805576" y="752504"/>
                </a:cubicBezTo>
                <a:cubicBezTo>
                  <a:pt x="806840" y="752504"/>
                  <a:pt x="807788" y="751872"/>
                  <a:pt x="808420" y="750608"/>
                </a:cubicBezTo>
                <a:cubicBezTo>
                  <a:pt x="809052" y="749345"/>
                  <a:pt x="809367" y="748713"/>
                  <a:pt x="809367" y="748713"/>
                </a:cubicBezTo>
                <a:cubicBezTo>
                  <a:pt x="803049" y="742395"/>
                  <a:pt x="799890" y="739236"/>
                  <a:pt x="799890" y="739236"/>
                </a:cubicBezTo>
                <a:cubicBezTo>
                  <a:pt x="785990" y="725336"/>
                  <a:pt x="776513" y="715226"/>
                  <a:pt x="771458" y="708908"/>
                </a:cubicBezTo>
                <a:cubicBezTo>
                  <a:pt x="766403" y="706381"/>
                  <a:pt x="763244" y="707645"/>
                  <a:pt x="761981" y="712699"/>
                </a:cubicBezTo>
                <a:cubicBezTo>
                  <a:pt x="763244" y="711435"/>
                  <a:pt x="761981" y="717122"/>
                  <a:pt x="758190" y="729758"/>
                </a:cubicBezTo>
                <a:cubicBezTo>
                  <a:pt x="755662" y="757559"/>
                  <a:pt x="754399" y="779041"/>
                  <a:pt x="754399" y="794204"/>
                </a:cubicBezTo>
                <a:lnTo>
                  <a:pt x="748712" y="885187"/>
                </a:lnTo>
                <a:cubicBezTo>
                  <a:pt x="748712" y="894033"/>
                  <a:pt x="749028" y="905090"/>
                  <a:pt x="749660" y="918358"/>
                </a:cubicBezTo>
                <a:cubicBezTo>
                  <a:pt x="750292" y="931626"/>
                  <a:pt x="749976" y="947106"/>
                  <a:pt x="748712" y="964797"/>
                </a:cubicBezTo>
                <a:cubicBezTo>
                  <a:pt x="748712" y="971115"/>
                  <a:pt x="748080" y="977750"/>
                  <a:pt x="746817" y="984700"/>
                </a:cubicBezTo>
                <a:cubicBezTo>
                  <a:pt x="745553" y="991650"/>
                  <a:pt x="744921" y="998916"/>
                  <a:pt x="744921" y="1006498"/>
                </a:cubicBezTo>
                <a:cubicBezTo>
                  <a:pt x="743658" y="1012816"/>
                  <a:pt x="742394" y="1021030"/>
                  <a:pt x="741130" y="1031139"/>
                </a:cubicBezTo>
                <a:cubicBezTo>
                  <a:pt x="739867" y="1041248"/>
                  <a:pt x="739235" y="1048830"/>
                  <a:pt x="739235" y="1053884"/>
                </a:cubicBezTo>
                <a:cubicBezTo>
                  <a:pt x="739235" y="1074103"/>
                  <a:pt x="737971" y="1089267"/>
                  <a:pt x="735444" y="1099376"/>
                </a:cubicBezTo>
                <a:cubicBezTo>
                  <a:pt x="735444" y="1105694"/>
                  <a:pt x="734496" y="1111381"/>
                  <a:pt x="732601" y="1116435"/>
                </a:cubicBezTo>
                <a:cubicBezTo>
                  <a:pt x="730705" y="1121490"/>
                  <a:pt x="729757" y="1126545"/>
                  <a:pt x="729757" y="1131599"/>
                </a:cubicBezTo>
                <a:cubicBezTo>
                  <a:pt x="727230" y="1139181"/>
                  <a:pt x="725967" y="1144867"/>
                  <a:pt x="725967" y="1148658"/>
                </a:cubicBezTo>
                <a:lnTo>
                  <a:pt x="725967" y="1152449"/>
                </a:lnTo>
                <a:cubicBezTo>
                  <a:pt x="725967" y="1158767"/>
                  <a:pt x="721544" y="1170772"/>
                  <a:pt x="712698" y="1188463"/>
                </a:cubicBezTo>
                <a:cubicBezTo>
                  <a:pt x="710171" y="1206154"/>
                  <a:pt x="707644" y="1219423"/>
                  <a:pt x="705116" y="1228268"/>
                </a:cubicBezTo>
                <a:cubicBezTo>
                  <a:pt x="698798" y="1238377"/>
                  <a:pt x="695639" y="1247223"/>
                  <a:pt x="695639" y="1254805"/>
                </a:cubicBezTo>
                <a:lnTo>
                  <a:pt x="689952" y="1273759"/>
                </a:lnTo>
                <a:cubicBezTo>
                  <a:pt x="689952" y="1295242"/>
                  <a:pt x="688057" y="1311037"/>
                  <a:pt x="684266" y="1321146"/>
                </a:cubicBezTo>
                <a:cubicBezTo>
                  <a:pt x="683002" y="1324938"/>
                  <a:pt x="681423" y="1329044"/>
                  <a:pt x="679527" y="1333467"/>
                </a:cubicBezTo>
                <a:cubicBezTo>
                  <a:pt x="677632" y="1337890"/>
                  <a:pt x="676052" y="1343260"/>
                  <a:pt x="674789" y="1349579"/>
                </a:cubicBezTo>
                <a:lnTo>
                  <a:pt x="674789" y="1351474"/>
                </a:lnTo>
                <a:lnTo>
                  <a:pt x="665311" y="1360951"/>
                </a:lnTo>
                <a:cubicBezTo>
                  <a:pt x="665311" y="1358424"/>
                  <a:pt x="664679" y="1356529"/>
                  <a:pt x="663416" y="1355265"/>
                </a:cubicBezTo>
                <a:cubicBezTo>
                  <a:pt x="662152" y="1354001"/>
                  <a:pt x="661520" y="1352106"/>
                  <a:pt x="661520" y="1349579"/>
                </a:cubicBezTo>
                <a:cubicBezTo>
                  <a:pt x="655202" y="1330624"/>
                  <a:pt x="650148" y="1314197"/>
                  <a:pt x="646357" y="1300296"/>
                </a:cubicBezTo>
                <a:lnTo>
                  <a:pt x="627402" y="1256700"/>
                </a:lnTo>
                <a:cubicBezTo>
                  <a:pt x="618556" y="1206154"/>
                  <a:pt x="614133" y="1172668"/>
                  <a:pt x="614133" y="1156240"/>
                </a:cubicBezTo>
                <a:cubicBezTo>
                  <a:pt x="612870" y="1146131"/>
                  <a:pt x="612238" y="1130967"/>
                  <a:pt x="612238" y="1110749"/>
                </a:cubicBezTo>
                <a:lnTo>
                  <a:pt x="612238" y="1093690"/>
                </a:lnTo>
                <a:cubicBezTo>
                  <a:pt x="610974" y="1060834"/>
                  <a:pt x="610974" y="1027348"/>
                  <a:pt x="612238" y="993229"/>
                </a:cubicBezTo>
                <a:cubicBezTo>
                  <a:pt x="612238" y="966693"/>
                  <a:pt x="613502" y="947106"/>
                  <a:pt x="616029" y="934470"/>
                </a:cubicBezTo>
                <a:lnTo>
                  <a:pt x="616029" y="902247"/>
                </a:lnTo>
                <a:cubicBezTo>
                  <a:pt x="616029" y="898456"/>
                  <a:pt x="615713" y="894033"/>
                  <a:pt x="615081" y="888978"/>
                </a:cubicBezTo>
                <a:cubicBezTo>
                  <a:pt x="614449" y="883924"/>
                  <a:pt x="614765" y="877605"/>
                  <a:pt x="616029" y="870023"/>
                </a:cubicBezTo>
                <a:lnTo>
                  <a:pt x="616029" y="777145"/>
                </a:lnTo>
                <a:lnTo>
                  <a:pt x="619820" y="727863"/>
                </a:lnTo>
                <a:cubicBezTo>
                  <a:pt x="621084" y="716490"/>
                  <a:pt x="621715" y="699431"/>
                  <a:pt x="621715" y="676685"/>
                </a:cubicBezTo>
                <a:cubicBezTo>
                  <a:pt x="624243" y="643830"/>
                  <a:pt x="625506" y="619821"/>
                  <a:pt x="625506" y="604657"/>
                </a:cubicBezTo>
                <a:cubicBezTo>
                  <a:pt x="622979" y="594548"/>
                  <a:pt x="617924" y="587598"/>
                  <a:pt x="610343" y="583807"/>
                </a:cubicBezTo>
                <a:cubicBezTo>
                  <a:pt x="604024" y="576225"/>
                  <a:pt x="595179" y="568327"/>
                  <a:pt x="583806" y="560113"/>
                </a:cubicBezTo>
                <a:cubicBezTo>
                  <a:pt x="572433" y="551900"/>
                  <a:pt x="563588" y="545265"/>
                  <a:pt x="557269" y="540211"/>
                </a:cubicBezTo>
                <a:cubicBezTo>
                  <a:pt x="556006" y="538947"/>
                  <a:pt x="553478" y="536736"/>
                  <a:pt x="549687" y="533577"/>
                </a:cubicBezTo>
                <a:cubicBezTo>
                  <a:pt x="545896" y="530417"/>
                  <a:pt x="544001" y="525679"/>
                  <a:pt x="544001" y="519361"/>
                </a:cubicBezTo>
                <a:lnTo>
                  <a:pt x="544001" y="515570"/>
                </a:lnTo>
                <a:lnTo>
                  <a:pt x="540210" y="507988"/>
                </a:lnTo>
                <a:lnTo>
                  <a:pt x="542105" y="500406"/>
                </a:lnTo>
                <a:lnTo>
                  <a:pt x="547792" y="502301"/>
                </a:lnTo>
                <a:cubicBezTo>
                  <a:pt x="551583" y="506092"/>
                  <a:pt x="557269" y="509883"/>
                  <a:pt x="564851" y="513674"/>
                </a:cubicBezTo>
                <a:cubicBezTo>
                  <a:pt x="572433" y="517465"/>
                  <a:pt x="578119" y="521256"/>
                  <a:pt x="581910" y="525047"/>
                </a:cubicBezTo>
                <a:cubicBezTo>
                  <a:pt x="590756" y="531365"/>
                  <a:pt x="599286" y="536736"/>
                  <a:pt x="607499" y="541158"/>
                </a:cubicBezTo>
                <a:cubicBezTo>
                  <a:pt x="615713" y="545581"/>
                  <a:pt x="622979" y="550320"/>
                  <a:pt x="629297" y="555375"/>
                </a:cubicBezTo>
                <a:lnTo>
                  <a:pt x="634984" y="481451"/>
                </a:lnTo>
                <a:lnTo>
                  <a:pt x="640670" y="418900"/>
                </a:lnTo>
                <a:cubicBezTo>
                  <a:pt x="640670" y="408791"/>
                  <a:pt x="641934" y="388573"/>
                  <a:pt x="644461" y="358245"/>
                </a:cubicBezTo>
                <a:cubicBezTo>
                  <a:pt x="646988" y="351927"/>
                  <a:pt x="645093" y="347504"/>
                  <a:pt x="638775" y="344977"/>
                </a:cubicBezTo>
                <a:cubicBezTo>
                  <a:pt x="634984" y="343713"/>
                  <a:pt x="632456" y="341186"/>
                  <a:pt x="631193" y="337395"/>
                </a:cubicBezTo>
                <a:lnTo>
                  <a:pt x="631193" y="326022"/>
                </a:lnTo>
                <a:lnTo>
                  <a:pt x="623611" y="322231"/>
                </a:lnTo>
                <a:cubicBezTo>
                  <a:pt x="613502" y="320968"/>
                  <a:pt x="597706" y="320336"/>
                  <a:pt x="576224" y="320336"/>
                </a:cubicBezTo>
                <a:lnTo>
                  <a:pt x="557269" y="320336"/>
                </a:lnTo>
                <a:cubicBezTo>
                  <a:pt x="556006" y="311490"/>
                  <a:pt x="549687" y="307067"/>
                  <a:pt x="538315" y="307067"/>
                </a:cubicBezTo>
                <a:cubicBezTo>
                  <a:pt x="539578" y="307067"/>
                  <a:pt x="540842" y="306120"/>
                  <a:pt x="542105" y="304224"/>
                </a:cubicBezTo>
                <a:cubicBezTo>
                  <a:pt x="543369" y="302329"/>
                  <a:pt x="545265" y="300117"/>
                  <a:pt x="547792" y="297590"/>
                </a:cubicBezTo>
                <a:cubicBezTo>
                  <a:pt x="564219" y="287481"/>
                  <a:pt x="577488" y="275476"/>
                  <a:pt x="587597" y="261576"/>
                </a:cubicBezTo>
                <a:lnTo>
                  <a:pt x="627402" y="225562"/>
                </a:lnTo>
                <a:cubicBezTo>
                  <a:pt x="640038" y="215453"/>
                  <a:pt x="654570" y="205975"/>
                  <a:pt x="670998" y="197130"/>
                </a:cubicBezTo>
                <a:cubicBezTo>
                  <a:pt x="676052" y="193339"/>
                  <a:pt x="681739" y="190180"/>
                  <a:pt x="688057" y="187652"/>
                </a:cubicBezTo>
                <a:cubicBezTo>
                  <a:pt x="694375" y="185125"/>
                  <a:pt x="700062" y="181966"/>
                  <a:pt x="705116" y="178175"/>
                </a:cubicBezTo>
                <a:cubicBezTo>
                  <a:pt x="720280" y="170593"/>
                  <a:pt x="741762" y="163643"/>
                  <a:pt x="769562" y="157325"/>
                </a:cubicBezTo>
                <a:cubicBezTo>
                  <a:pt x="788517" y="149743"/>
                  <a:pt x="809999" y="145952"/>
                  <a:pt x="834009" y="145952"/>
                </a:cubicBezTo>
                <a:close/>
                <a:moveTo>
                  <a:pt x="379095" y="0"/>
                </a:moveTo>
                <a:lnTo>
                  <a:pt x="396154" y="1896"/>
                </a:lnTo>
                <a:cubicBezTo>
                  <a:pt x="393627" y="10741"/>
                  <a:pt x="392363" y="15796"/>
                  <a:pt x="392363" y="17060"/>
                </a:cubicBezTo>
                <a:cubicBezTo>
                  <a:pt x="393627" y="19587"/>
                  <a:pt x="394890" y="21798"/>
                  <a:pt x="396154" y="23694"/>
                </a:cubicBezTo>
                <a:cubicBezTo>
                  <a:pt x="397418" y="25589"/>
                  <a:pt x="398049" y="28432"/>
                  <a:pt x="398049" y="32223"/>
                </a:cubicBezTo>
                <a:lnTo>
                  <a:pt x="398049" y="36014"/>
                </a:lnTo>
                <a:cubicBezTo>
                  <a:pt x="396786" y="36014"/>
                  <a:pt x="396786" y="36646"/>
                  <a:pt x="398049" y="37910"/>
                </a:cubicBezTo>
                <a:cubicBezTo>
                  <a:pt x="399313" y="39173"/>
                  <a:pt x="401208" y="39805"/>
                  <a:pt x="403736" y="39805"/>
                </a:cubicBezTo>
                <a:cubicBezTo>
                  <a:pt x="404999" y="43596"/>
                  <a:pt x="408159" y="48019"/>
                  <a:pt x="413213" y="53074"/>
                </a:cubicBezTo>
                <a:cubicBezTo>
                  <a:pt x="413213" y="55601"/>
                  <a:pt x="415109" y="56865"/>
                  <a:pt x="418900" y="56865"/>
                </a:cubicBezTo>
                <a:lnTo>
                  <a:pt x="426481" y="60656"/>
                </a:lnTo>
                <a:lnTo>
                  <a:pt x="426481" y="73924"/>
                </a:lnTo>
                <a:cubicBezTo>
                  <a:pt x="425218" y="84033"/>
                  <a:pt x="428377" y="92879"/>
                  <a:pt x="435959" y="100461"/>
                </a:cubicBezTo>
                <a:cubicBezTo>
                  <a:pt x="437222" y="102988"/>
                  <a:pt x="439434" y="105831"/>
                  <a:pt x="442593" y="108990"/>
                </a:cubicBezTo>
                <a:cubicBezTo>
                  <a:pt x="445752" y="112149"/>
                  <a:pt x="447332" y="114992"/>
                  <a:pt x="447332" y="117520"/>
                </a:cubicBezTo>
                <a:lnTo>
                  <a:pt x="445436" y="123206"/>
                </a:lnTo>
                <a:cubicBezTo>
                  <a:pt x="445436" y="124470"/>
                  <a:pt x="445752" y="125418"/>
                  <a:pt x="446384" y="126049"/>
                </a:cubicBezTo>
                <a:cubicBezTo>
                  <a:pt x="447016" y="126681"/>
                  <a:pt x="447332" y="127629"/>
                  <a:pt x="447332" y="128893"/>
                </a:cubicBezTo>
                <a:lnTo>
                  <a:pt x="443541" y="136475"/>
                </a:lnTo>
                <a:cubicBezTo>
                  <a:pt x="439750" y="137738"/>
                  <a:pt x="435327" y="139634"/>
                  <a:pt x="430272" y="142161"/>
                </a:cubicBezTo>
                <a:cubicBezTo>
                  <a:pt x="425218" y="144688"/>
                  <a:pt x="419531" y="147216"/>
                  <a:pt x="413213" y="149743"/>
                </a:cubicBezTo>
                <a:lnTo>
                  <a:pt x="401840" y="149743"/>
                </a:lnTo>
                <a:cubicBezTo>
                  <a:pt x="398049" y="149743"/>
                  <a:pt x="392679" y="149743"/>
                  <a:pt x="385729" y="149743"/>
                </a:cubicBezTo>
                <a:cubicBezTo>
                  <a:pt x="378779" y="149743"/>
                  <a:pt x="373408" y="151006"/>
                  <a:pt x="369617" y="153534"/>
                </a:cubicBezTo>
                <a:lnTo>
                  <a:pt x="365826" y="153534"/>
                </a:lnTo>
                <a:cubicBezTo>
                  <a:pt x="359508" y="156061"/>
                  <a:pt x="349399" y="161116"/>
                  <a:pt x="335499" y="168698"/>
                </a:cubicBezTo>
                <a:cubicBezTo>
                  <a:pt x="321599" y="176280"/>
                  <a:pt x="310858" y="180702"/>
                  <a:pt x="303276" y="181966"/>
                </a:cubicBezTo>
                <a:cubicBezTo>
                  <a:pt x="296957" y="188284"/>
                  <a:pt x="287796" y="193655"/>
                  <a:pt x="275791" y="198077"/>
                </a:cubicBezTo>
                <a:cubicBezTo>
                  <a:pt x="263787" y="202500"/>
                  <a:pt x="254625" y="206607"/>
                  <a:pt x="248307" y="210398"/>
                </a:cubicBezTo>
                <a:lnTo>
                  <a:pt x="219875" y="221771"/>
                </a:lnTo>
                <a:cubicBezTo>
                  <a:pt x="198393" y="233144"/>
                  <a:pt x="182597" y="248939"/>
                  <a:pt x="172488" y="269158"/>
                </a:cubicBezTo>
                <a:cubicBezTo>
                  <a:pt x="169961" y="274212"/>
                  <a:pt x="165854" y="278003"/>
                  <a:pt x="160167" y="280531"/>
                </a:cubicBezTo>
                <a:cubicBezTo>
                  <a:pt x="154481" y="283058"/>
                  <a:pt x="150374" y="284953"/>
                  <a:pt x="147847" y="286217"/>
                </a:cubicBezTo>
                <a:lnTo>
                  <a:pt x="119415" y="297590"/>
                </a:lnTo>
                <a:lnTo>
                  <a:pt x="113728" y="297590"/>
                </a:lnTo>
                <a:lnTo>
                  <a:pt x="111833" y="291903"/>
                </a:lnTo>
                <a:cubicBezTo>
                  <a:pt x="113096" y="289376"/>
                  <a:pt x="114992" y="286533"/>
                  <a:pt x="117519" y="283374"/>
                </a:cubicBezTo>
                <a:cubicBezTo>
                  <a:pt x="120046" y="280215"/>
                  <a:pt x="121942" y="276108"/>
                  <a:pt x="123206" y="271053"/>
                </a:cubicBezTo>
                <a:cubicBezTo>
                  <a:pt x="128260" y="260944"/>
                  <a:pt x="132999" y="252099"/>
                  <a:pt x="137422" y="244517"/>
                </a:cubicBezTo>
                <a:cubicBezTo>
                  <a:pt x="141844" y="236935"/>
                  <a:pt x="145319" y="229985"/>
                  <a:pt x="147847" y="223666"/>
                </a:cubicBezTo>
                <a:cubicBezTo>
                  <a:pt x="146583" y="222403"/>
                  <a:pt x="144688" y="221771"/>
                  <a:pt x="142160" y="221771"/>
                </a:cubicBezTo>
                <a:cubicBezTo>
                  <a:pt x="124469" y="219244"/>
                  <a:pt x="107094" y="213241"/>
                  <a:pt x="90035" y="203764"/>
                </a:cubicBezTo>
                <a:cubicBezTo>
                  <a:pt x="72975" y="194287"/>
                  <a:pt x="62550" y="188916"/>
                  <a:pt x="58759" y="187652"/>
                </a:cubicBezTo>
                <a:lnTo>
                  <a:pt x="41700" y="181966"/>
                </a:lnTo>
                <a:cubicBezTo>
                  <a:pt x="35382" y="180702"/>
                  <a:pt x="30643" y="178807"/>
                  <a:pt x="27484" y="176280"/>
                </a:cubicBezTo>
                <a:cubicBezTo>
                  <a:pt x="24325" y="173752"/>
                  <a:pt x="21482" y="168698"/>
                  <a:pt x="18954" y="161116"/>
                </a:cubicBezTo>
                <a:cubicBezTo>
                  <a:pt x="18954" y="156061"/>
                  <a:pt x="15795" y="152270"/>
                  <a:pt x="9477" y="149743"/>
                </a:cubicBezTo>
                <a:cubicBezTo>
                  <a:pt x="5686" y="149743"/>
                  <a:pt x="2527" y="149111"/>
                  <a:pt x="0" y="147847"/>
                </a:cubicBezTo>
                <a:lnTo>
                  <a:pt x="17059" y="142161"/>
                </a:lnTo>
                <a:cubicBezTo>
                  <a:pt x="18323" y="140897"/>
                  <a:pt x="20218" y="140897"/>
                  <a:pt x="22745" y="142161"/>
                </a:cubicBezTo>
                <a:cubicBezTo>
                  <a:pt x="30327" y="144688"/>
                  <a:pt x="36645" y="145952"/>
                  <a:pt x="41700" y="145952"/>
                </a:cubicBezTo>
                <a:cubicBezTo>
                  <a:pt x="55600" y="145952"/>
                  <a:pt x="70764" y="140265"/>
                  <a:pt x="87191" y="128893"/>
                </a:cubicBezTo>
                <a:lnTo>
                  <a:pt x="147847" y="92879"/>
                </a:lnTo>
                <a:cubicBezTo>
                  <a:pt x="157956" y="86560"/>
                  <a:pt x="169645" y="79294"/>
                  <a:pt x="182913" y="71081"/>
                </a:cubicBezTo>
                <a:cubicBezTo>
                  <a:pt x="196181" y="62867"/>
                  <a:pt x="211661" y="54337"/>
                  <a:pt x="229352" y="45492"/>
                </a:cubicBezTo>
                <a:lnTo>
                  <a:pt x="272948" y="22746"/>
                </a:lnTo>
                <a:cubicBezTo>
                  <a:pt x="274212" y="22746"/>
                  <a:pt x="276423" y="22114"/>
                  <a:pt x="279582" y="20851"/>
                </a:cubicBezTo>
                <a:cubicBezTo>
                  <a:pt x="282741" y="19587"/>
                  <a:pt x="284953" y="17691"/>
                  <a:pt x="286216" y="15164"/>
                </a:cubicBezTo>
                <a:cubicBezTo>
                  <a:pt x="286216" y="13900"/>
                  <a:pt x="288744" y="13269"/>
                  <a:pt x="293798" y="13269"/>
                </a:cubicBezTo>
                <a:cubicBezTo>
                  <a:pt x="298853" y="10741"/>
                  <a:pt x="307698" y="8214"/>
                  <a:pt x="320335" y="5687"/>
                </a:cubicBezTo>
                <a:cubicBezTo>
                  <a:pt x="326653" y="4423"/>
                  <a:pt x="336762" y="3791"/>
                  <a:pt x="350663" y="3791"/>
                </a:cubicBezTo>
                <a:cubicBezTo>
                  <a:pt x="356981" y="3791"/>
                  <a:pt x="366458" y="2528"/>
                  <a:pt x="379095"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494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9" name="文本框 28">
            <a:extLst>
              <a:ext uri="{FF2B5EF4-FFF2-40B4-BE49-F238E27FC236}">
                <a16:creationId xmlns:a16="http://schemas.microsoft.com/office/drawing/2014/main" id="{ACAE833C-0B3B-73CA-B4C3-268AE867CF1B}"/>
              </a:ext>
            </a:extLst>
          </p:cNvPr>
          <p:cNvSpPr txBox="1"/>
          <p:nvPr/>
        </p:nvSpPr>
        <p:spPr>
          <a:xfrm>
            <a:off x="8080028" y="1805743"/>
            <a:ext cx="1192064" cy="1160283"/>
          </a:xfrm>
          <a:custGeom>
            <a:avLst/>
            <a:gdLst/>
            <a:ahLst/>
            <a:cxnLst/>
            <a:rect l="l" t="t" r="r" b="b"/>
            <a:pathLst>
              <a:path w="1192064" h="1160283">
                <a:moveTo>
                  <a:pt x="420606" y="523783"/>
                </a:moveTo>
                <a:cubicBezTo>
                  <a:pt x="420606" y="526311"/>
                  <a:pt x="419974" y="530417"/>
                  <a:pt x="418711" y="536104"/>
                </a:cubicBezTo>
                <a:cubicBezTo>
                  <a:pt x="417447" y="541790"/>
                  <a:pt x="417447" y="546529"/>
                  <a:pt x="418711" y="550320"/>
                </a:cubicBezTo>
                <a:cubicBezTo>
                  <a:pt x="416184" y="568011"/>
                  <a:pt x="411761" y="582543"/>
                  <a:pt x="405443" y="593916"/>
                </a:cubicBezTo>
                <a:cubicBezTo>
                  <a:pt x="410497" y="600234"/>
                  <a:pt x="414920" y="608448"/>
                  <a:pt x="418711" y="618557"/>
                </a:cubicBezTo>
                <a:lnTo>
                  <a:pt x="424397" y="648885"/>
                </a:lnTo>
                <a:lnTo>
                  <a:pt x="433875" y="673526"/>
                </a:lnTo>
                <a:lnTo>
                  <a:pt x="435770" y="686794"/>
                </a:lnTo>
                <a:cubicBezTo>
                  <a:pt x="435770" y="686794"/>
                  <a:pt x="442720" y="679844"/>
                  <a:pt x="456620" y="665944"/>
                </a:cubicBezTo>
                <a:cubicBezTo>
                  <a:pt x="480630" y="643198"/>
                  <a:pt x="503375" y="625507"/>
                  <a:pt x="524857" y="612871"/>
                </a:cubicBezTo>
                <a:lnTo>
                  <a:pt x="591199" y="573066"/>
                </a:lnTo>
                <a:cubicBezTo>
                  <a:pt x="596254" y="570538"/>
                  <a:pt x="604467" y="565800"/>
                  <a:pt x="615840" y="558850"/>
                </a:cubicBezTo>
                <a:cubicBezTo>
                  <a:pt x="627213" y="551899"/>
                  <a:pt x="639218" y="547793"/>
                  <a:pt x="651854" y="546529"/>
                </a:cubicBezTo>
                <a:cubicBezTo>
                  <a:pt x="655645" y="546529"/>
                  <a:pt x="658804" y="547793"/>
                  <a:pt x="661332" y="550320"/>
                </a:cubicBezTo>
                <a:lnTo>
                  <a:pt x="665123" y="550320"/>
                </a:lnTo>
                <a:lnTo>
                  <a:pt x="687868" y="554111"/>
                </a:lnTo>
                <a:cubicBezTo>
                  <a:pt x="690396" y="554111"/>
                  <a:pt x="691659" y="554743"/>
                  <a:pt x="691659" y="556006"/>
                </a:cubicBezTo>
                <a:cubicBezTo>
                  <a:pt x="695450" y="562325"/>
                  <a:pt x="703032" y="567379"/>
                  <a:pt x="714405" y="571170"/>
                </a:cubicBezTo>
                <a:cubicBezTo>
                  <a:pt x="721987" y="572434"/>
                  <a:pt x="726410" y="576857"/>
                  <a:pt x="727673" y="584439"/>
                </a:cubicBezTo>
                <a:lnTo>
                  <a:pt x="737151" y="599602"/>
                </a:lnTo>
                <a:cubicBezTo>
                  <a:pt x="740942" y="602130"/>
                  <a:pt x="742521" y="605605"/>
                  <a:pt x="741889" y="610028"/>
                </a:cubicBezTo>
                <a:cubicBezTo>
                  <a:pt x="741257" y="614450"/>
                  <a:pt x="740942" y="617925"/>
                  <a:pt x="740942" y="620453"/>
                </a:cubicBezTo>
                <a:cubicBezTo>
                  <a:pt x="737151" y="628034"/>
                  <a:pt x="732728" y="640671"/>
                  <a:pt x="727673" y="658362"/>
                </a:cubicBezTo>
                <a:cubicBezTo>
                  <a:pt x="725146" y="667208"/>
                  <a:pt x="718196" y="687426"/>
                  <a:pt x="706823" y="719017"/>
                </a:cubicBezTo>
                <a:lnTo>
                  <a:pt x="699241" y="734181"/>
                </a:lnTo>
                <a:cubicBezTo>
                  <a:pt x="700505" y="734181"/>
                  <a:pt x="701137" y="734813"/>
                  <a:pt x="701137" y="736076"/>
                </a:cubicBezTo>
                <a:lnTo>
                  <a:pt x="714405" y="720913"/>
                </a:lnTo>
                <a:cubicBezTo>
                  <a:pt x="718196" y="717122"/>
                  <a:pt x="722619" y="711435"/>
                  <a:pt x="727673" y="703854"/>
                </a:cubicBezTo>
                <a:cubicBezTo>
                  <a:pt x="732728" y="696271"/>
                  <a:pt x="737151" y="690585"/>
                  <a:pt x="740942" y="686794"/>
                </a:cubicBezTo>
                <a:lnTo>
                  <a:pt x="750419" y="667839"/>
                </a:lnTo>
                <a:lnTo>
                  <a:pt x="750419" y="671630"/>
                </a:lnTo>
                <a:cubicBezTo>
                  <a:pt x="754210" y="676685"/>
                  <a:pt x="756105" y="682371"/>
                  <a:pt x="756105" y="688690"/>
                </a:cubicBezTo>
                <a:cubicBezTo>
                  <a:pt x="756105" y="696271"/>
                  <a:pt x="752946" y="705117"/>
                  <a:pt x="746628" y="715226"/>
                </a:cubicBezTo>
                <a:lnTo>
                  <a:pt x="742837" y="720913"/>
                </a:lnTo>
                <a:cubicBezTo>
                  <a:pt x="741573" y="731022"/>
                  <a:pt x="735887" y="743658"/>
                  <a:pt x="725778" y="758822"/>
                </a:cubicBezTo>
                <a:lnTo>
                  <a:pt x="712509" y="779672"/>
                </a:lnTo>
                <a:cubicBezTo>
                  <a:pt x="708719" y="788518"/>
                  <a:pt x="701768" y="801786"/>
                  <a:pt x="691659" y="819477"/>
                </a:cubicBezTo>
                <a:cubicBezTo>
                  <a:pt x="689132" y="824532"/>
                  <a:pt x="684077" y="832114"/>
                  <a:pt x="676495" y="842223"/>
                </a:cubicBezTo>
                <a:cubicBezTo>
                  <a:pt x="673968" y="847278"/>
                  <a:pt x="672704" y="851700"/>
                  <a:pt x="672704" y="855491"/>
                </a:cubicBezTo>
                <a:lnTo>
                  <a:pt x="665123" y="864969"/>
                </a:lnTo>
                <a:cubicBezTo>
                  <a:pt x="649959" y="885187"/>
                  <a:pt x="637322" y="899719"/>
                  <a:pt x="627213" y="908565"/>
                </a:cubicBezTo>
                <a:cubicBezTo>
                  <a:pt x="615840" y="921201"/>
                  <a:pt x="603204" y="931310"/>
                  <a:pt x="589304" y="938892"/>
                </a:cubicBezTo>
                <a:lnTo>
                  <a:pt x="587408" y="940788"/>
                </a:lnTo>
                <a:lnTo>
                  <a:pt x="583617" y="940788"/>
                </a:lnTo>
                <a:lnTo>
                  <a:pt x="583617" y="936997"/>
                </a:lnTo>
                <a:cubicBezTo>
                  <a:pt x="582354" y="936997"/>
                  <a:pt x="581090" y="936365"/>
                  <a:pt x="579826" y="935101"/>
                </a:cubicBezTo>
                <a:cubicBezTo>
                  <a:pt x="578563" y="933838"/>
                  <a:pt x="576667" y="933206"/>
                  <a:pt x="574140" y="933206"/>
                </a:cubicBezTo>
                <a:cubicBezTo>
                  <a:pt x="564031" y="933206"/>
                  <a:pt x="558976" y="928151"/>
                  <a:pt x="558976" y="918042"/>
                </a:cubicBezTo>
                <a:lnTo>
                  <a:pt x="543812" y="893401"/>
                </a:lnTo>
                <a:lnTo>
                  <a:pt x="541917" y="887714"/>
                </a:lnTo>
                <a:lnTo>
                  <a:pt x="541917" y="885819"/>
                </a:lnTo>
                <a:cubicBezTo>
                  <a:pt x="541917" y="883292"/>
                  <a:pt x="538126" y="878237"/>
                  <a:pt x="530544" y="870655"/>
                </a:cubicBezTo>
                <a:cubicBezTo>
                  <a:pt x="524226" y="864337"/>
                  <a:pt x="521066" y="856755"/>
                  <a:pt x="521066" y="847910"/>
                </a:cubicBezTo>
                <a:cubicBezTo>
                  <a:pt x="521066" y="840328"/>
                  <a:pt x="522962" y="834641"/>
                  <a:pt x="526753" y="830850"/>
                </a:cubicBezTo>
                <a:cubicBezTo>
                  <a:pt x="530544" y="825796"/>
                  <a:pt x="535598" y="820425"/>
                  <a:pt x="541917" y="814739"/>
                </a:cubicBezTo>
                <a:cubicBezTo>
                  <a:pt x="548235" y="809052"/>
                  <a:pt x="552026" y="803682"/>
                  <a:pt x="553290" y="798627"/>
                </a:cubicBezTo>
                <a:lnTo>
                  <a:pt x="570349" y="758822"/>
                </a:lnTo>
                <a:lnTo>
                  <a:pt x="591199" y="722808"/>
                </a:lnTo>
                <a:cubicBezTo>
                  <a:pt x="596254" y="713962"/>
                  <a:pt x="606363" y="690585"/>
                  <a:pt x="621527" y="652676"/>
                </a:cubicBezTo>
                <a:cubicBezTo>
                  <a:pt x="622790" y="650148"/>
                  <a:pt x="623422" y="646989"/>
                  <a:pt x="623422" y="643198"/>
                </a:cubicBezTo>
                <a:lnTo>
                  <a:pt x="623422" y="637512"/>
                </a:lnTo>
                <a:cubicBezTo>
                  <a:pt x="619631" y="641303"/>
                  <a:pt x="617736" y="643198"/>
                  <a:pt x="617736" y="643198"/>
                </a:cubicBezTo>
                <a:cubicBezTo>
                  <a:pt x="612681" y="648253"/>
                  <a:pt x="606679" y="652992"/>
                  <a:pt x="599729" y="657414"/>
                </a:cubicBezTo>
                <a:cubicBezTo>
                  <a:pt x="592779" y="661837"/>
                  <a:pt x="587408" y="665312"/>
                  <a:pt x="583617" y="667839"/>
                </a:cubicBezTo>
                <a:cubicBezTo>
                  <a:pt x="581090" y="670367"/>
                  <a:pt x="570981" y="676685"/>
                  <a:pt x="553290" y="686794"/>
                </a:cubicBezTo>
                <a:cubicBezTo>
                  <a:pt x="548235" y="689321"/>
                  <a:pt x="544444" y="690585"/>
                  <a:pt x="541917" y="690585"/>
                </a:cubicBezTo>
                <a:cubicBezTo>
                  <a:pt x="531808" y="693112"/>
                  <a:pt x="522962" y="694376"/>
                  <a:pt x="515380" y="694376"/>
                </a:cubicBezTo>
                <a:lnTo>
                  <a:pt x="496425" y="694376"/>
                </a:lnTo>
                <a:lnTo>
                  <a:pt x="488843" y="698167"/>
                </a:lnTo>
                <a:cubicBezTo>
                  <a:pt x="487580" y="698167"/>
                  <a:pt x="486000" y="698167"/>
                  <a:pt x="484105" y="698167"/>
                </a:cubicBezTo>
                <a:cubicBezTo>
                  <a:pt x="482209" y="698167"/>
                  <a:pt x="480630" y="697535"/>
                  <a:pt x="479366" y="696271"/>
                </a:cubicBezTo>
                <a:lnTo>
                  <a:pt x="473680" y="694376"/>
                </a:lnTo>
                <a:cubicBezTo>
                  <a:pt x="469889" y="694376"/>
                  <a:pt x="466098" y="695008"/>
                  <a:pt x="462307" y="696271"/>
                </a:cubicBezTo>
                <a:cubicBezTo>
                  <a:pt x="458516" y="697535"/>
                  <a:pt x="455988" y="699431"/>
                  <a:pt x="454725" y="701958"/>
                </a:cubicBezTo>
                <a:cubicBezTo>
                  <a:pt x="449670" y="713331"/>
                  <a:pt x="447775" y="724072"/>
                  <a:pt x="449038" y="734181"/>
                </a:cubicBezTo>
                <a:cubicBezTo>
                  <a:pt x="456620" y="756927"/>
                  <a:pt x="461675" y="774618"/>
                  <a:pt x="464202" y="787254"/>
                </a:cubicBezTo>
                <a:cubicBezTo>
                  <a:pt x="466730" y="792309"/>
                  <a:pt x="468941" y="798627"/>
                  <a:pt x="470836" y="806209"/>
                </a:cubicBezTo>
                <a:cubicBezTo>
                  <a:pt x="472732" y="813791"/>
                  <a:pt x="474312" y="819477"/>
                  <a:pt x="475575" y="823268"/>
                </a:cubicBezTo>
                <a:lnTo>
                  <a:pt x="488843" y="855491"/>
                </a:lnTo>
                <a:cubicBezTo>
                  <a:pt x="488843" y="859282"/>
                  <a:pt x="490107" y="862442"/>
                  <a:pt x="492634" y="864969"/>
                </a:cubicBezTo>
                <a:cubicBezTo>
                  <a:pt x="495162" y="871287"/>
                  <a:pt x="493898" y="875078"/>
                  <a:pt x="488843" y="876342"/>
                </a:cubicBezTo>
                <a:lnTo>
                  <a:pt x="486948" y="883923"/>
                </a:lnTo>
                <a:cubicBezTo>
                  <a:pt x="486948" y="885187"/>
                  <a:pt x="486948" y="886135"/>
                  <a:pt x="486948" y="886767"/>
                </a:cubicBezTo>
                <a:cubicBezTo>
                  <a:pt x="486948" y="887399"/>
                  <a:pt x="486316" y="887714"/>
                  <a:pt x="485052" y="887714"/>
                </a:cubicBezTo>
                <a:cubicBezTo>
                  <a:pt x="483789" y="892769"/>
                  <a:pt x="479998" y="898456"/>
                  <a:pt x="473680" y="904774"/>
                </a:cubicBezTo>
                <a:lnTo>
                  <a:pt x="473680" y="908565"/>
                </a:lnTo>
                <a:cubicBezTo>
                  <a:pt x="473680" y="909828"/>
                  <a:pt x="473048" y="911408"/>
                  <a:pt x="471784" y="913304"/>
                </a:cubicBezTo>
                <a:cubicBezTo>
                  <a:pt x="470520" y="915199"/>
                  <a:pt x="467993" y="916147"/>
                  <a:pt x="464202" y="916147"/>
                </a:cubicBezTo>
                <a:cubicBezTo>
                  <a:pt x="459148" y="916147"/>
                  <a:pt x="455988" y="915515"/>
                  <a:pt x="454725" y="914251"/>
                </a:cubicBezTo>
                <a:cubicBezTo>
                  <a:pt x="449670" y="910460"/>
                  <a:pt x="444616" y="908565"/>
                  <a:pt x="439561" y="908565"/>
                </a:cubicBezTo>
                <a:cubicBezTo>
                  <a:pt x="437034" y="906037"/>
                  <a:pt x="435138" y="904774"/>
                  <a:pt x="433875" y="904774"/>
                </a:cubicBezTo>
                <a:cubicBezTo>
                  <a:pt x="427556" y="898456"/>
                  <a:pt x="421870" y="895296"/>
                  <a:pt x="416815" y="895296"/>
                </a:cubicBezTo>
                <a:cubicBezTo>
                  <a:pt x="413024" y="891506"/>
                  <a:pt x="411129" y="888978"/>
                  <a:pt x="411129" y="887714"/>
                </a:cubicBezTo>
                <a:cubicBezTo>
                  <a:pt x="390911" y="840959"/>
                  <a:pt x="378906" y="802418"/>
                  <a:pt x="375115" y="772091"/>
                </a:cubicBezTo>
                <a:cubicBezTo>
                  <a:pt x="372588" y="744290"/>
                  <a:pt x="371324" y="724072"/>
                  <a:pt x="371324" y="711435"/>
                </a:cubicBezTo>
                <a:lnTo>
                  <a:pt x="371324" y="690585"/>
                </a:lnTo>
                <a:lnTo>
                  <a:pt x="354265" y="736076"/>
                </a:lnTo>
                <a:lnTo>
                  <a:pt x="340996" y="775882"/>
                </a:lnTo>
                <a:cubicBezTo>
                  <a:pt x="339733" y="779672"/>
                  <a:pt x="339733" y="783463"/>
                  <a:pt x="340996" y="787254"/>
                </a:cubicBezTo>
                <a:cubicBezTo>
                  <a:pt x="342260" y="791045"/>
                  <a:pt x="342260" y="794836"/>
                  <a:pt x="340996" y="798627"/>
                </a:cubicBezTo>
                <a:cubicBezTo>
                  <a:pt x="338469" y="804945"/>
                  <a:pt x="335942" y="811580"/>
                  <a:pt x="333414" y="818530"/>
                </a:cubicBezTo>
                <a:cubicBezTo>
                  <a:pt x="330887" y="825480"/>
                  <a:pt x="328360" y="832114"/>
                  <a:pt x="325833" y="838432"/>
                </a:cubicBezTo>
                <a:cubicBezTo>
                  <a:pt x="325833" y="839696"/>
                  <a:pt x="324885" y="841591"/>
                  <a:pt x="322989" y="844119"/>
                </a:cubicBezTo>
                <a:cubicBezTo>
                  <a:pt x="321094" y="846646"/>
                  <a:pt x="320778" y="848541"/>
                  <a:pt x="322042" y="849805"/>
                </a:cubicBezTo>
                <a:cubicBezTo>
                  <a:pt x="320778" y="852332"/>
                  <a:pt x="320462" y="854860"/>
                  <a:pt x="321094" y="857387"/>
                </a:cubicBezTo>
                <a:cubicBezTo>
                  <a:pt x="321726" y="859914"/>
                  <a:pt x="322042" y="862442"/>
                  <a:pt x="322042" y="864969"/>
                </a:cubicBezTo>
                <a:lnTo>
                  <a:pt x="314460" y="885819"/>
                </a:lnTo>
                <a:lnTo>
                  <a:pt x="287923" y="955952"/>
                </a:lnTo>
                <a:cubicBezTo>
                  <a:pt x="279078" y="972379"/>
                  <a:pt x="268969" y="987543"/>
                  <a:pt x="257596" y="1001443"/>
                </a:cubicBezTo>
                <a:lnTo>
                  <a:pt x="250014" y="1005234"/>
                </a:lnTo>
                <a:cubicBezTo>
                  <a:pt x="247487" y="1009025"/>
                  <a:pt x="245591" y="1011552"/>
                  <a:pt x="244327" y="1012816"/>
                </a:cubicBezTo>
                <a:cubicBezTo>
                  <a:pt x="235482" y="1021661"/>
                  <a:pt x="231059" y="1026084"/>
                  <a:pt x="231059" y="1026084"/>
                </a:cubicBezTo>
                <a:cubicBezTo>
                  <a:pt x="227268" y="1027348"/>
                  <a:pt x="220950" y="1027980"/>
                  <a:pt x="212104" y="1027980"/>
                </a:cubicBezTo>
                <a:cubicBezTo>
                  <a:pt x="204522" y="1027980"/>
                  <a:pt x="195677" y="1026084"/>
                  <a:pt x="185568" y="1022293"/>
                </a:cubicBezTo>
                <a:cubicBezTo>
                  <a:pt x="180513" y="1018502"/>
                  <a:pt x="173563" y="1014395"/>
                  <a:pt x="164717" y="1009973"/>
                </a:cubicBezTo>
                <a:cubicBezTo>
                  <a:pt x="155872" y="1005550"/>
                  <a:pt x="148922" y="1000179"/>
                  <a:pt x="143867" y="993861"/>
                </a:cubicBezTo>
                <a:cubicBezTo>
                  <a:pt x="142604" y="991334"/>
                  <a:pt x="136917" y="988175"/>
                  <a:pt x="126808" y="984384"/>
                </a:cubicBezTo>
                <a:cubicBezTo>
                  <a:pt x="120490" y="983120"/>
                  <a:pt x="114171" y="978697"/>
                  <a:pt x="107853" y="971115"/>
                </a:cubicBezTo>
                <a:cubicBezTo>
                  <a:pt x="101535" y="963534"/>
                  <a:pt x="97744" y="957215"/>
                  <a:pt x="96480" y="952161"/>
                </a:cubicBezTo>
                <a:cubicBezTo>
                  <a:pt x="96480" y="945843"/>
                  <a:pt x="93321" y="940788"/>
                  <a:pt x="87003" y="936997"/>
                </a:cubicBezTo>
                <a:cubicBezTo>
                  <a:pt x="80685" y="930678"/>
                  <a:pt x="77210" y="926572"/>
                  <a:pt x="76578" y="924676"/>
                </a:cubicBezTo>
                <a:cubicBezTo>
                  <a:pt x="75946" y="922781"/>
                  <a:pt x="78789" y="919306"/>
                  <a:pt x="85107" y="914251"/>
                </a:cubicBezTo>
                <a:cubicBezTo>
                  <a:pt x="86371" y="912987"/>
                  <a:pt x="90162" y="910460"/>
                  <a:pt x="96480" y="906669"/>
                </a:cubicBezTo>
                <a:cubicBezTo>
                  <a:pt x="102799" y="902878"/>
                  <a:pt x="107221" y="899719"/>
                  <a:pt x="109749" y="897192"/>
                </a:cubicBezTo>
                <a:cubicBezTo>
                  <a:pt x="112276" y="894665"/>
                  <a:pt x="112908" y="890874"/>
                  <a:pt x="111644" y="885819"/>
                </a:cubicBezTo>
                <a:cubicBezTo>
                  <a:pt x="123017" y="893401"/>
                  <a:pt x="128703" y="897192"/>
                  <a:pt x="128703" y="897192"/>
                </a:cubicBezTo>
                <a:cubicBezTo>
                  <a:pt x="135022" y="902247"/>
                  <a:pt x="140708" y="902247"/>
                  <a:pt x="145763" y="897192"/>
                </a:cubicBezTo>
                <a:cubicBezTo>
                  <a:pt x="154608" y="892137"/>
                  <a:pt x="163454" y="883923"/>
                  <a:pt x="172299" y="872551"/>
                </a:cubicBezTo>
                <a:lnTo>
                  <a:pt x="234850" y="800523"/>
                </a:lnTo>
                <a:cubicBezTo>
                  <a:pt x="261387" y="770195"/>
                  <a:pt x="288555" y="732917"/>
                  <a:pt x="316355" y="688690"/>
                </a:cubicBezTo>
                <a:cubicBezTo>
                  <a:pt x="325201" y="674789"/>
                  <a:pt x="346683" y="640671"/>
                  <a:pt x="380801" y="586334"/>
                </a:cubicBezTo>
                <a:cubicBezTo>
                  <a:pt x="382065" y="582543"/>
                  <a:pt x="385224" y="578120"/>
                  <a:pt x="390279" y="573066"/>
                </a:cubicBezTo>
                <a:close/>
                <a:moveTo>
                  <a:pt x="996831" y="489665"/>
                </a:moveTo>
                <a:cubicBezTo>
                  <a:pt x="990512" y="492192"/>
                  <a:pt x="982299" y="494719"/>
                  <a:pt x="972190" y="497247"/>
                </a:cubicBezTo>
                <a:cubicBezTo>
                  <a:pt x="960817" y="502301"/>
                  <a:pt x="949444" y="505461"/>
                  <a:pt x="938071" y="506724"/>
                </a:cubicBezTo>
                <a:cubicBezTo>
                  <a:pt x="929225" y="507988"/>
                  <a:pt x="919116" y="507988"/>
                  <a:pt x="907743" y="506724"/>
                </a:cubicBezTo>
                <a:cubicBezTo>
                  <a:pt x="902689" y="504197"/>
                  <a:pt x="900162" y="505461"/>
                  <a:pt x="900162" y="510515"/>
                </a:cubicBezTo>
                <a:lnTo>
                  <a:pt x="881207" y="618557"/>
                </a:lnTo>
                <a:lnTo>
                  <a:pt x="875520" y="648885"/>
                </a:lnTo>
                <a:cubicBezTo>
                  <a:pt x="878048" y="648885"/>
                  <a:pt x="881839" y="648569"/>
                  <a:pt x="886893" y="647937"/>
                </a:cubicBezTo>
                <a:cubicBezTo>
                  <a:pt x="891948" y="647305"/>
                  <a:pt x="895739" y="644462"/>
                  <a:pt x="898266" y="639407"/>
                </a:cubicBezTo>
                <a:cubicBezTo>
                  <a:pt x="919748" y="605289"/>
                  <a:pt x="943757" y="569906"/>
                  <a:pt x="970294" y="533261"/>
                </a:cubicBezTo>
                <a:cubicBezTo>
                  <a:pt x="975349" y="523152"/>
                  <a:pt x="984194" y="509251"/>
                  <a:pt x="996831" y="491560"/>
                </a:cubicBezTo>
                <a:close/>
                <a:moveTo>
                  <a:pt x="1072650" y="453651"/>
                </a:moveTo>
                <a:lnTo>
                  <a:pt x="1068859" y="455546"/>
                </a:lnTo>
                <a:lnTo>
                  <a:pt x="1053695" y="472605"/>
                </a:lnTo>
                <a:lnTo>
                  <a:pt x="1030949" y="502933"/>
                </a:lnTo>
                <a:lnTo>
                  <a:pt x="1027158" y="504828"/>
                </a:lnTo>
                <a:lnTo>
                  <a:pt x="1011994" y="521888"/>
                </a:lnTo>
                <a:lnTo>
                  <a:pt x="996831" y="538947"/>
                </a:lnTo>
                <a:lnTo>
                  <a:pt x="977876" y="557902"/>
                </a:lnTo>
                <a:cubicBezTo>
                  <a:pt x="970294" y="565484"/>
                  <a:pt x="963344" y="574329"/>
                  <a:pt x="957026" y="584439"/>
                </a:cubicBezTo>
                <a:cubicBezTo>
                  <a:pt x="950708" y="592020"/>
                  <a:pt x="942810" y="599918"/>
                  <a:pt x="933332" y="608132"/>
                </a:cubicBezTo>
                <a:cubicBezTo>
                  <a:pt x="923855" y="616346"/>
                  <a:pt x="917221" y="624243"/>
                  <a:pt x="913430" y="631825"/>
                </a:cubicBezTo>
                <a:cubicBezTo>
                  <a:pt x="912166" y="634353"/>
                  <a:pt x="910271" y="638775"/>
                  <a:pt x="907743" y="645094"/>
                </a:cubicBezTo>
                <a:cubicBezTo>
                  <a:pt x="905216" y="651412"/>
                  <a:pt x="903321" y="657098"/>
                  <a:pt x="902057" y="662153"/>
                </a:cubicBezTo>
                <a:cubicBezTo>
                  <a:pt x="905848" y="662153"/>
                  <a:pt x="908375" y="661521"/>
                  <a:pt x="909639" y="660258"/>
                </a:cubicBezTo>
                <a:cubicBezTo>
                  <a:pt x="919748" y="656467"/>
                  <a:pt x="940598" y="647621"/>
                  <a:pt x="972190" y="633721"/>
                </a:cubicBezTo>
                <a:cubicBezTo>
                  <a:pt x="978508" y="631194"/>
                  <a:pt x="992408" y="626771"/>
                  <a:pt x="1013890" y="620453"/>
                </a:cubicBezTo>
                <a:lnTo>
                  <a:pt x="1066963" y="601498"/>
                </a:lnTo>
                <a:cubicBezTo>
                  <a:pt x="1069490" y="598970"/>
                  <a:pt x="1070754" y="597075"/>
                  <a:pt x="1070754" y="595811"/>
                </a:cubicBezTo>
                <a:lnTo>
                  <a:pt x="1072650" y="556006"/>
                </a:lnTo>
                <a:lnTo>
                  <a:pt x="1072650" y="476396"/>
                </a:lnTo>
                <a:lnTo>
                  <a:pt x="1074545" y="453651"/>
                </a:lnTo>
                <a:close/>
                <a:moveTo>
                  <a:pt x="205589" y="443463"/>
                </a:moveTo>
                <a:cubicBezTo>
                  <a:pt x="212460" y="443305"/>
                  <a:pt x="219686" y="443542"/>
                  <a:pt x="227268" y="444173"/>
                </a:cubicBezTo>
                <a:cubicBezTo>
                  <a:pt x="228532" y="444173"/>
                  <a:pt x="230111" y="444805"/>
                  <a:pt x="232007" y="446069"/>
                </a:cubicBezTo>
                <a:cubicBezTo>
                  <a:pt x="233902" y="447332"/>
                  <a:pt x="235482" y="447964"/>
                  <a:pt x="236745" y="447964"/>
                </a:cubicBezTo>
                <a:lnTo>
                  <a:pt x="265178" y="466919"/>
                </a:lnTo>
                <a:cubicBezTo>
                  <a:pt x="260123" y="471974"/>
                  <a:pt x="257596" y="474501"/>
                  <a:pt x="257596" y="474501"/>
                </a:cubicBezTo>
                <a:cubicBezTo>
                  <a:pt x="257596" y="477028"/>
                  <a:pt x="257280" y="480187"/>
                  <a:pt x="256648" y="483978"/>
                </a:cubicBezTo>
                <a:cubicBezTo>
                  <a:pt x="256016" y="487769"/>
                  <a:pt x="256332" y="490297"/>
                  <a:pt x="257596" y="491560"/>
                </a:cubicBezTo>
                <a:cubicBezTo>
                  <a:pt x="262650" y="496615"/>
                  <a:pt x="264862" y="500406"/>
                  <a:pt x="264230" y="502933"/>
                </a:cubicBezTo>
                <a:cubicBezTo>
                  <a:pt x="263598" y="505461"/>
                  <a:pt x="261387" y="507988"/>
                  <a:pt x="257596" y="510515"/>
                </a:cubicBezTo>
                <a:cubicBezTo>
                  <a:pt x="251277" y="513042"/>
                  <a:pt x="251277" y="517465"/>
                  <a:pt x="257596" y="523783"/>
                </a:cubicBezTo>
                <a:cubicBezTo>
                  <a:pt x="262650" y="527574"/>
                  <a:pt x="263282" y="530733"/>
                  <a:pt x="259491" y="533261"/>
                </a:cubicBezTo>
                <a:cubicBezTo>
                  <a:pt x="249382" y="545897"/>
                  <a:pt x="241168" y="554743"/>
                  <a:pt x="234850" y="559797"/>
                </a:cubicBezTo>
                <a:lnTo>
                  <a:pt x="217791" y="588230"/>
                </a:lnTo>
                <a:cubicBezTo>
                  <a:pt x="212736" y="593284"/>
                  <a:pt x="208313" y="598655"/>
                  <a:pt x="204522" y="604341"/>
                </a:cubicBezTo>
                <a:cubicBezTo>
                  <a:pt x="200731" y="610028"/>
                  <a:pt x="196309" y="615398"/>
                  <a:pt x="191254" y="620453"/>
                </a:cubicBezTo>
                <a:cubicBezTo>
                  <a:pt x="186199" y="625507"/>
                  <a:pt x="178618" y="625507"/>
                  <a:pt x="168508" y="620453"/>
                </a:cubicBezTo>
                <a:cubicBezTo>
                  <a:pt x="167245" y="619189"/>
                  <a:pt x="164717" y="616978"/>
                  <a:pt x="160926" y="613818"/>
                </a:cubicBezTo>
                <a:cubicBezTo>
                  <a:pt x="157136" y="610659"/>
                  <a:pt x="157136" y="606552"/>
                  <a:pt x="160926" y="601498"/>
                </a:cubicBezTo>
                <a:lnTo>
                  <a:pt x="164717" y="588230"/>
                </a:lnTo>
                <a:cubicBezTo>
                  <a:pt x="154608" y="590757"/>
                  <a:pt x="147658" y="592020"/>
                  <a:pt x="143867" y="592020"/>
                </a:cubicBezTo>
                <a:cubicBezTo>
                  <a:pt x="131231" y="592020"/>
                  <a:pt x="116067" y="587598"/>
                  <a:pt x="98376" y="578752"/>
                </a:cubicBezTo>
                <a:cubicBezTo>
                  <a:pt x="79421" y="571170"/>
                  <a:pt x="60466" y="560429"/>
                  <a:pt x="41512" y="546529"/>
                </a:cubicBezTo>
                <a:cubicBezTo>
                  <a:pt x="33930" y="541474"/>
                  <a:pt x="27611" y="533261"/>
                  <a:pt x="22557" y="521888"/>
                </a:cubicBezTo>
                <a:cubicBezTo>
                  <a:pt x="22557" y="515570"/>
                  <a:pt x="20661" y="509251"/>
                  <a:pt x="16870" y="502933"/>
                </a:cubicBezTo>
                <a:cubicBezTo>
                  <a:pt x="13079" y="496615"/>
                  <a:pt x="10552" y="492824"/>
                  <a:pt x="9289" y="491560"/>
                </a:cubicBezTo>
                <a:cubicBezTo>
                  <a:pt x="443" y="481451"/>
                  <a:pt x="-2084" y="468815"/>
                  <a:pt x="1707" y="453651"/>
                </a:cubicBezTo>
                <a:lnTo>
                  <a:pt x="18766" y="476396"/>
                </a:lnTo>
                <a:cubicBezTo>
                  <a:pt x="32666" y="490297"/>
                  <a:pt x="48462" y="494719"/>
                  <a:pt x="66153" y="489665"/>
                </a:cubicBezTo>
                <a:lnTo>
                  <a:pt x="153345" y="455546"/>
                </a:lnTo>
                <a:cubicBezTo>
                  <a:pt x="167561" y="447964"/>
                  <a:pt x="184975" y="443936"/>
                  <a:pt x="205589" y="443463"/>
                </a:cubicBezTo>
                <a:close/>
                <a:moveTo>
                  <a:pt x="627213" y="239462"/>
                </a:moveTo>
                <a:cubicBezTo>
                  <a:pt x="624686" y="244517"/>
                  <a:pt x="623422" y="247044"/>
                  <a:pt x="623422" y="247044"/>
                </a:cubicBezTo>
                <a:cubicBezTo>
                  <a:pt x="620895" y="253362"/>
                  <a:pt x="618368" y="260312"/>
                  <a:pt x="615840" y="267894"/>
                </a:cubicBezTo>
                <a:cubicBezTo>
                  <a:pt x="615840" y="270421"/>
                  <a:pt x="615208" y="271685"/>
                  <a:pt x="613945" y="271685"/>
                </a:cubicBezTo>
                <a:cubicBezTo>
                  <a:pt x="610154" y="275476"/>
                  <a:pt x="605731" y="284953"/>
                  <a:pt x="600676" y="300117"/>
                </a:cubicBezTo>
                <a:lnTo>
                  <a:pt x="602572" y="300117"/>
                </a:lnTo>
                <a:cubicBezTo>
                  <a:pt x="610154" y="295063"/>
                  <a:pt x="618368" y="289692"/>
                  <a:pt x="627213" y="284006"/>
                </a:cubicBezTo>
                <a:cubicBezTo>
                  <a:pt x="636059" y="278319"/>
                  <a:pt x="646168" y="272317"/>
                  <a:pt x="657541" y="265999"/>
                </a:cubicBezTo>
                <a:close/>
                <a:moveTo>
                  <a:pt x="286028" y="144688"/>
                </a:moveTo>
                <a:cubicBezTo>
                  <a:pt x="299928" y="144688"/>
                  <a:pt x="310669" y="147847"/>
                  <a:pt x="318251" y="154166"/>
                </a:cubicBezTo>
                <a:cubicBezTo>
                  <a:pt x="319514" y="155429"/>
                  <a:pt x="322673" y="156061"/>
                  <a:pt x="327728" y="156061"/>
                </a:cubicBezTo>
                <a:cubicBezTo>
                  <a:pt x="336574" y="156061"/>
                  <a:pt x="339733" y="159852"/>
                  <a:pt x="337205" y="167434"/>
                </a:cubicBezTo>
                <a:lnTo>
                  <a:pt x="337205" y="175016"/>
                </a:lnTo>
                <a:cubicBezTo>
                  <a:pt x="337205" y="181334"/>
                  <a:pt x="339101" y="187652"/>
                  <a:pt x="342892" y="193971"/>
                </a:cubicBezTo>
                <a:cubicBezTo>
                  <a:pt x="349210" y="200289"/>
                  <a:pt x="349210" y="206607"/>
                  <a:pt x="342892" y="212925"/>
                </a:cubicBezTo>
                <a:cubicBezTo>
                  <a:pt x="342892" y="212925"/>
                  <a:pt x="342576" y="213241"/>
                  <a:pt x="341944" y="213873"/>
                </a:cubicBezTo>
                <a:cubicBezTo>
                  <a:pt x="341312" y="214505"/>
                  <a:pt x="340996" y="214821"/>
                  <a:pt x="340996" y="214821"/>
                </a:cubicBezTo>
                <a:lnTo>
                  <a:pt x="340996" y="218612"/>
                </a:lnTo>
                <a:cubicBezTo>
                  <a:pt x="340996" y="224930"/>
                  <a:pt x="338785" y="230932"/>
                  <a:pt x="334362" y="236619"/>
                </a:cubicBezTo>
                <a:cubicBezTo>
                  <a:pt x="329939" y="242305"/>
                  <a:pt x="326464" y="247044"/>
                  <a:pt x="323937" y="250835"/>
                </a:cubicBezTo>
                <a:lnTo>
                  <a:pt x="299296" y="277372"/>
                </a:lnTo>
                <a:lnTo>
                  <a:pt x="270864" y="315281"/>
                </a:lnTo>
                <a:cubicBezTo>
                  <a:pt x="265809" y="321599"/>
                  <a:pt x="255700" y="329813"/>
                  <a:pt x="240536" y="339922"/>
                </a:cubicBezTo>
                <a:cubicBezTo>
                  <a:pt x="240536" y="339922"/>
                  <a:pt x="235482" y="344977"/>
                  <a:pt x="225373" y="355086"/>
                </a:cubicBezTo>
                <a:cubicBezTo>
                  <a:pt x="232955" y="341186"/>
                  <a:pt x="236745" y="332972"/>
                  <a:pt x="236745" y="330445"/>
                </a:cubicBezTo>
                <a:cubicBezTo>
                  <a:pt x="240536" y="325390"/>
                  <a:pt x="243696" y="317177"/>
                  <a:pt x="246223" y="305804"/>
                </a:cubicBezTo>
                <a:cubicBezTo>
                  <a:pt x="248750" y="300749"/>
                  <a:pt x="250646" y="296011"/>
                  <a:pt x="251909" y="291588"/>
                </a:cubicBezTo>
                <a:cubicBezTo>
                  <a:pt x="253173" y="287165"/>
                  <a:pt x="254437" y="283058"/>
                  <a:pt x="255700" y="279267"/>
                </a:cubicBezTo>
                <a:lnTo>
                  <a:pt x="251909" y="279267"/>
                </a:lnTo>
                <a:cubicBezTo>
                  <a:pt x="246855" y="279267"/>
                  <a:pt x="242116" y="280215"/>
                  <a:pt x="237693" y="282110"/>
                </a:cubicBezTo>
                <a:cubicBezTo>
                  <a:pt x="233270" y="284006"/>
                  <a:pt x="231059" y="285585"/>
                  <a:pt x="231059" y="286849"/>
                </a:cubicBezTo>
                <a:lnTo>
                  <a:pt x="214000" y="290640"/>
                </a:lnTo>
                <a:lnTo>
                  <a:pt x="210209" y="290640"/>
                </a:lnTo>
                <a:cubicBezTo>
                  <a:pt x="203891" y="290640"/>
                  <a:pt x="196309" y="287481"/>
                  <a:pt x="187463" y="281162"/>
                </a:cubicBezTo>
                <a:lnTo>
                  <a:pt x="179881" y="277372"/>
                </a:lnTo>
                <a:lnTo>
                  <a:pt x="174195" y="271685"/>
                </a:lnTo>
                <a:lnTo>
                  <a:pt x="174195" y="267894"/>
                </a:lnTo>
                <a:cubicBezTo>
                  <a:pt x="170404" y="265367"/>
                  <a:pt x="167877" y="260944"/>
                  <a:pt x="166613" y="254626"/>
                </a:cubicBezTo>
                <a:cubicBezTo>
                  <a:pt x="165349" y="248307"/>
                  <a:pt x="164086" y="243885"/>
                  <a:pt x="162822" y="241357"/>
                </a:cubicBezTo>
                <a:cubicBezTo>
                  <a:pt x="161558" y="237567"/>
                  <a:pt x="159663" y="234723"/>
                  <a:pt x="157136" y="232828"/>
                </a:cubicBezTo>
                <a:cubicBezTo>
                  <a:pt x="154608" y="230932"/>
                  <a:pt x="152713" y="228721"/>
                  <a:pt x="151449" y="226194"/>
                </a:cubicBezTo>
                <a:cubicBezTo>
                  <a:pt x="146395" y="218612"/>
                  <a:pt x="143235" y="210714"/>
                  <a:pt x="141972" y="202500"/>
                </a:cubicBezTo>
                <a:cubicBezTo>
                  <a:pt x="140708" y="194287"/>
                  <a:pt x="140076" y="188916"/>
                  <a:pt x="140076" y="186389"/>
                </a:cubicBezTo>
                <a:lnTo>
                  <a:pt x="132494" y="159852"/>
                </a:lnTo>
                <a:lnTo>
                  <a:pt x="132494" y="152270"/>
                </a:lnTo>
                <a:lnTo>
                  <a:pt x="159031" y="173120"/>
                </a:lnTo>
                <a:cubicBezTo>
                  <a:pt x="165349" y="179439"/>
                  <a:pt x="171036" y="180702"/>
                  <a:pt x="176090" y="176911"/>
                </a:cubicBezTo>
                <a:lnTo>
                  <a:pt x="214000" y="159852"/>
                </a:lnTo>
                <a:cubicBezTo>
                  <a:pt x="234218" y="149743"/>
                  <a:pt x="250014" y="145320"/>
                  <a:pt x="261387" y="146584"/>
                </a:cubicBezTo>
                <a:lnTo>
                  <a:pt x="268969" y="146584"/>
                </a:lnTo>
                <a:cubicBezTo>
                  <a:pt x="275287" y="146584"/>
                  <a:pt x="280973" y="145952"/>
                  <a:pt x="286028" y="144688"/>
                </a:cubicBezTo>
                <a:close/>
                <a:moveTo>
                  <a:pt x="1087814" y="140897"/>
                </a:moveTo>
                <a:cubicBezTo>
                  <a:pt x="1080232" y="145952"/>
                  <a:pt x="1070754" y="151638"/>
                  <a:pt x="1059381" y="157957"/>
                </a:cubicBezTo>
                <a:cubicBezTo>
                  <a:pt x="1048008" y="164275"/>
                  <a:pt x="1035372" y="172488"/>
                  <a:pt x="1021472" y="182598"/>
                </a:cubicBezTo>
                <a:cubicBezTo>
                  <a:pt x="1011363" y="187652"/>
                  <a:pt x="994935" y="199025"/>
                  <a:pt x="972190" y="216716"/>
                </a:cubicBezTo>
                <a:lnTo>
                  <a:pt x="936176" y="243253"/>
                </a:lnTo>
                <a:cubicBezTo>
                  <a:pt x="934912" y="243253"/>
                  <a:pt x="933648" y="243885"/>
                  <a:pt x="932385" y="245148"/>
                </a:cubicBezTo>
                <a:cubicBezTo>
                  <a:pt x="931121" y="246412"/>
                  <a:pt x="930489" y="248307"/>
                  <a:pt x="930489" y="250835"/>
                </a:cubicBezTo>
                <a:lnTo>
                  <a:pt x="926698" y="309595"/>
                </a:lnTo>
                <a:lnTo>
                  <a:pt x="915325" y="379727"/>
                </a:lnTo>
                <a:lnTo>
                  <a:pt x="913430" y="400577"/>
                </a:lnTo>
                <a:lnTo>
                  <a:pt x="909639" y="432800"/>
                </a:lnTo>
                <a:lnTo>
                  <a:pt x="943757" y="421428"/>
                </a:lnTo>
                <a:cubicBezTo>
                  <a:pt x="955130" y="416373"/>
                  <a:pt x="965871" y="411634"/>
                  <a:pt x="975980" y="407212"/>
                </a:cubicBezTo>
                <a:cubicBezTo>
                  <a:pt x="986090" y="402789"/>
                  <a:pt x="995567" y="398682"/>
                  <a:pt x="1004413" y="394891"/>
                </a:cubicBezTo>
                <a:cubicBezTo>
                  <a:pt x="1009467" y="392364"/>
                  <a:pt x="1011363" y="388573"/>
                  <a:pt x="1010099" y="383518"/>
                </a:cubicBezTo>
                <a:cubicBezTo>
                  <a:pt x="1010099" y="375936"/>
                  <a:pt x="1011994" y="371513"/>
                  <a:pt x="1015786" y="370250"/>
                </a:cubicBezTo>
                <a:cubicBezTo>
                  <a:pt x="1022104" y="367722"/>
                  <a:pt x="1027158" y="368355"/>
                  <a:pt x="1030949" y="372145"/>
                </a:cubicBezTo>
                <a:cubicBezTo>
                  <a:pt x="1036004" y="377200"/>
                  <a:pt x="1042954" y="377200"/>
                  <a:pt x="1051800" y="372145"/>
                </a:cubicBezTo>
                <a:cubicBezTo>
                  <a:pt x="1051800" y="369618"/>
                  <a:pt x="1053695" y="368355"/>
                  <a:pt x="1057486" y="368355"/>
                </a:cubicBezTo>
                <a:lnTo>
                  <a:pt x="1078336" y="366459"/>
                </a:lnTo>
                <a:lnTo>
                  <a:pt x="1084023" y="247044"/>
                </a:lnTo>
                <a:lnTo>
                  <a:pt x="1087814" y="163643"/>
                </a:lnTo>
                <a:lnTo>
                  <a:pt x="1091604" y="142793"/>
                </a:lnTo>
                <a:close/>
                <a:moveTo>
                  <a:pt x="553763" y="158"/>
                </a:moveTo>
                <a:cubicBezTo>
                  <a:pt x="555975" y="474"/>
                  <a:pt x="557712" y="1264"/>
                  <a:pt x="558976" y="2528"/>
                </a:cubicBezTo>
                <a:cubicBezTo>
                  <a:pt x="570349" y="6319"/>
                  <a:pt x="577299" y="10741"/>
                  <a:pt x="579826" y="15796"/>
                </a:cubicBezTo>
                <a:cubicBezTo>
                  <a:pt x="586144" y="24641"/>
                  <a:pt x="602572" y="39173"/>
                  <a:pt x="629109" y="59392"/>
                </a:cubicBezTo>
                <a:cubicBezTo>
                  <a:pt x="632900" y="60655"/>
                  <a:pt x="637954" y="64446"/>
                  <a:pt x="644272" y="70765"/>
                </a:cubicBezTo>
                <a:cubicBezTo>
                  <a:pt x="646800" y="72028"/>
                  <a:pt x="648063" y="74556"/>
                  <a:pt x="648063" y="78347"/>
                </a:cubicBezTo>
                <a:cubicBezTo>
                  <a:pt x="650591" y="83401"/>
                  <a:pt x="651222" y="87192"/>
                  <a:pt x="649959" y="89719"/>
                </a:cubicBezTo>
                <a:lnTo>
                  <a:pt x="644272" y="135211"/>
                </a:lnTo>
                <a:lnTo>
                  <a:pt x="642377" y="135211"/>
                </a:lnTo>
                <a:cubicBezTo>
                  <a:pt x="638586" y="139002"/>
                  <a:pt x="636059" y="145320"/>
                  <a:pt x="634795" y="154166"/>
                </a:cubicBezTo>
                <a:cubicBezTo>
                  <a:pt x="633531" y="163011"/>
                  <a:pt x="632268" y="169329"/>
                  <a:pt x="631004" y="173120"/>
                </a:cubicBezTo>
                <a:cubicBezTo>
                  <a:pt x="629740" y="176911"/>
                  <a:pt x="628793" y="182282"/>
                  <a:pt x="628161" y="189232"/>
                </a:cubicBezTo>
                <a:cubicBezTo>
                  <a:pt x="627529" y="196182"/>
                  <a:pt x="626581" y="201552"/>
                  <a:pt x="625318" y="205343"/>
                </a:cubicBezTo>
                <a:cubicBezTo>
                  <a:pt x="624054" y="210398"/>
                  <a:pt x="625949" y="214189"/>
                  <a:pt x="631004" y="216716"/>
                </a:cubicBezTo>
                <a:lnTo>
                  <a:pt x="682182" y="233776"/>
                </a:lnTo>
                <a:cubicBezTo>
                  <a:pt x="685973" y="235039"/>
                  <a:pt x="691027" y="235671"/>
                  <a:pt x="697346" y="235671"/>
                </a:cubicBezTo>
                <a:cubicBezTo>
                  <a:pt x="704928" y="235671"/>
                  <a:pt x="710614" y="234407"/>
                  <a:pt x="714405" y="231880"/>
                </a:cubicBezTo>
                <a:cubicBezTo>
                  <a:pt x="721987" y="229353"/>
                  <a:pt x="730832" y="229353"/>
                  <a:pt x="740942" y="231880"/>
                </a:cubicBezTo>
                <a:cubicBezTo>
                  <a:pt x="744733" y="233144"/>
                  <a:pt x="746628" y="235671"/>
                  <a:pt x="746628" y="239462"/>
                </a:cubicBezTo>
                <a:cubicBezTo>
                  <a:pt x="749155" y="243253"/>
                  <a:pt x="753578" y="246412"/>
                  <a:pt x="759896" y="248939"/>
                </a:cubicBezTo>
                <a:cubicBezTo>
                  <a:pt x="759896" y="248939"/>
                  <a:pt x="761792" y="250835"/>
                  <a:pt x="765583" y="254626"/>
                </a:cubicBezTo>
                <a:cubicBezTo>
                  <a:pt x="765583" y="260944"/>
                  <a:pt x="766846" y="265999"/>
                  <a:pt x="769374" y="269790"/>
                </a:cubicBezTo>
                <a:lnTo>
                  <a:pt x="776956" y="254626"/>
                </a:lnTo>
                <a:lnTo>
                  <a:pt x="775060" y="250835"/>
                </a:lnTo>
                <a:cubicBezTo>
                  <a:pt x="770006" y="245780"/>
                  <a:pt x="766846" y="241989"/>
                  <a:pt x="765583" y="239462"/>
                </a:cubicBezTo>
                <a:cubicBezTo>
                  <a:pt x="764319" y="235671"/>
                  <a:pt x="766215" y="231880"/>
                  <a:pt x="771269" y="228089"/>
                </a:cubicBezTo>
                <a:cubicBezTo>
                  <a:pt x="773796" y="228089"/>
                  <a:pt x="775692" y="227457"/>
                  <a:pt x="776956" y="226194"/>
                </a:cubicBezTo>
                <a:cubicBezTo>
                  <a:pt x="778219" y="224930"/>
                  <a:pt x="779483" y="223666"/>
                  <a:pt x="780747" y="222403"/>
                </a:cubicBezTo>
                <a:lnTo>
                  <a:pt x="782642" y="228089"/>
                </a:lnTo>
                <a:cubicBezTo>
                  <a:pt x="783906" y="230616"/>
                  <a:pt x="785485" y="232828"/>
                  <a:pt x="787381" y="234723"/>
                </a:cubicBezTo>
                <a:cubicBezTo>
                  <a:pt x="789276" y="236619"/>
                  <a:pt x="791488" y="238830"/>
                  <a:pt x="794015" y="241357"/>
                </a:cubicBezTo>
                <a:cubicBezTo>
                  <a:pt x="795278" y="242621"/>
                  <a:pt x="796542" y="242937"/>
                  <a:pt x="797806" y="242305"/>
                </a:cubicBezTo>
                <a:cubicBezTo>
                  <a:pt x="799070" y="241673"/>
                  <a:pt x="799701" y="240726"/>
                  <a:pt x="799701" y="239462"/>
                </a:cubicBezTo>
                <a:lnTo>
                  <a:pt x="839506" y="216716"/>
                </a:lnTo>
                <a:cubicBezTo>
                  <a:pt x="844561" y="214189"/>
                  <a:pt x="852143" y="209134"/>
                  <a:pt x="862252" y="201552"/>
                </a:cubicBezTo>
                <a:lnTo>
                  <a:pt x="867938" y="197762"/>
                </a:lnTo>
                <a:lnTo>
                  <a:pt x="830029" y="146584"/>
                </a:lnTo>
                <a:cubicBezTo>
                  <a:pt x="828765" y="147847"/>
                  <a:pt x="827502" y="149111"/>
                  <a:pt x="826238" y="150375"/>
                </a:cubicBezTo>
                <a:cubicBezTo>
                  <a:pt x="824974" y="151638"/>
                  <a:pt x="824342" y="152902"/>
                  <a:pt x="824342" y="154166"/>
                </a:cubicBezTo>
                <a:lnTo>
                  <a:pt x="822447" y="154166"/>
                </a:lnTo>
                <a:cubicBezTo>
                  <a:pt x="819920" y="147847"/>
                  <a:pt x="819288" y="144056"/>
                  <a:pt x="820552" y="142793"/>
                </a:cubicBezTo>
                <a:cubicBezTo>
                  <a:pt x="823079" y="140265"/>
                  <a:pt x="828133" y="137738"/>
                  <a:pt x="835715" y="135211"/>
                </a:cubicBezTo>
                <a:cubicBezTo>
                  <a:pt x="842034" y="135211"/>
                  <a:pt x="845825" y="135843"/>
                  <a:pt x="847088" y="137106"/>
                </a:cubicBezTo>
                <a:cubicBezTo>
                  <a:pt x="855934" y="140897"/>
                  <a:pt x="866675" y="147847"/>
                  <a:pt x="879311" y="157957"/>
                </a:cubicBezTo>
                <a:cubicBezTo>
                  <a:pt x="883102" y="161748"/>
                  <a:pt x="884998" y="163643"/>
                  <a:pt x="884998" y="163643"/>
                </a:cubicBezTo>
                <a:cubicBezTo>
                  <a:pt x="890052" y="168698"/>
                  <a:pt x="895107" y="171225"/>
                  <a:pt x="900162" y="171225"/>
                </a:cubicBezTo>
                <a:cubicBezTo>
                  <a:pt x="902689" y="171225"/>
                  <a:pt x="909007" y="168698"/>
                  <a:pt x="919116" y="163643"/>
                </a:cubicBezTo>
                <a:lnTo>
                  <a:pt x="987353" y="121943"/>
                </a:lnTo>
                <a:lnTo>
                  <a:pt x="1021472" y="101092"/>
                </a:lnTo>
                <a:cubicBezTo>
                  <a:pt x="1025263" y="98565"/>
                  <a:pt x="1029686" y="95090"/>
                  <a:pt x="1034740" y="90667"/>
                </a:cubicBezTo>
                <a:cubicBezTo>
                  <a:pt x="1039795" y="86244"/>
                  <a:pt x="1044849" y="83401"/>
                  <a:pt x="1049904" y="82137"/>
                </a:cubicBezTo>
                <a:cubicBezTo>
                  <a:pt x="1080232" y="72028"/>
                  <a:pt x="1102346" y="66974"/>
                  <a:pt x="1116246" y="66974"/>
                </a:cubicBezTo>
                <a:cubicBezTo>
                  <a:pt x="1118773" y="66974"/>
                  <a:pt x="1121300" y="67606"/>
                  <a:pt x="1123827" y="68869"/>
                </a:cubicBezTo>
                <a:cubicBezTo>
                  <a:pt x="1126355" y="70133"/>
                  <a:pt x="1128250" y="70765"/>
                  <a:pt x="1129514" y="70765"/>
                </a:cubicBezTo>
                <a:cubicBezTo>
                  <a:pt x="1132041" y="73292"/>
                  <a:pt x="1132673" y="75819"/>
                  <a:pt x="1131409" y="78347"/>
                </a:cubicBezTo>
                <a:cubicBezTo>
                  <a:pt x="1130146" y="78347"/>
                  <a:pt x="1129830" y="78978"/>
                  <a:pt x="1130462" y="80242"/>
                </a:cubicBezTo>
                <a:cubicBezTo>
                  <a:pt x="1131093" y="81506"/>
                  <a:pt x="1132041" y="82769"/>
                  <a:pt x="1133305" y="84033"/>
                </a:cubicBezTo>
                <a:cubicBezTo>
                  <a:pt x="1143414" y="86560"/>
                  <a:pt x="1156051" y="95406"/>
                  <a:pt x="1171214" y="110570"/>
                </a:cubicBezTo>
                <a:cubicBezTo>
                  <a:pt x="1180060" y="118152"/>
                  <a:pt x="1184483" y="128893"/>
                  <a:pt x="1184483" y="142793"/>
                </a:cubicBezTo>
                <a:lnTo>
                  <a:pt x="1180692" y="150375"/>
                </a:lnTo>
                <a:cubicBezTo>
                  <a:pt x="1174374" y="156693"/>
                  <a:pt x="1171214" y="165538"/>
                  <a:pt x="1171214" y="176911"/>
                </a:cubicBezTo>
                <a:lnTo>
                  <a:pt x="1171214" y="228089"/>
                </a:lnTo>
                <a:lnTo>
                  <a:pt x="1171214" y="275476"/>
                </a:lnTo>
                <a:lnTo>
                  <a:pt x="1171214" y="387309"/>
                </a:lnTo>
                <a:lnTo>
                  <a:pt x="1171214" y="453651"/>
                </a:lnTo>
                <a:lnTo>
                  <a:pt x="1171214" y="510515"/>
                </a:lnTo>
                <a:lnTo>
                  <a:pt x="1171214" y="576857"/>
                </a:lnTo>
                <a:cubicBezTo>
                  <a:pt x="1171214" y="598339"/>
                  <a:pt x="1171846" y="614766"/>
                  <a:pt x="1173110" y="626139"/>
                </a:cubicBezTo>
                <a:cubicBezTo>
                  <a:pt x="1174374" y="634984"/>
                  <a:pt x="1175005" y="648885"/>
                  <a:pt x="1175005" y="667839"/>
                </a:cubicBezTo>
                <a:lnTo>
                  <a:pt x="1175005" y="720913"/>
                </a:lnTo>
                <a:lnTo>
                  <a:pt x="1176901" y="755031"/>
                </a:lnTo>
                <a:cubicBezTo>
                  <a:pt x="1179428" y="782832"/>
                  <a:pt x="1180692" y="804945"/>
                  <a:pt x="1180692" y="821373"/>
                </a:cubicBezTo>
                <a:lnTo>
                  <a:pt x="1180692" y="830850"/>
                </a:lnTo>
                <a:cubicBezTo>
                  <a:pt x="1180692" y="848541"/>
                  <a:pt x="1181324" y="862442"/>
                  <a:pt x="1182587" y="872551"/>
                </a:cubicBezTo>
                <a:lnTo>
                  <a:pt x="1186378" y="918042"/>
                </a:lnTo>
                <a:cubicBezTo>
                  <a:pt x="1188905" y="945843"/>
                  <a:pt x="1190169" y="966061"/>
                  <a:pt x="1190169" y="978697"/>
                </a:cubicBezTo>
                <a:lnTo>
                  <a:pt x="1192064" y="1009025"/>
                </a:lnTo>
                <a:lnTo>
                  <a:pt x="1190169" y="1033666"/>
                </a:lnTo>
                <a:lnTo>
                  <a:pt x="1190169" y="1050725"/>
                </a:lnTo>
                <a:lnTo>
                  <a:pt x="1192064" y="1098112"/>
                </a:lnTo>
                <a:cubicBezTo>
                  <a:pt x="1192064" y="1104430"/>
                  <a:pt x="1187010" y="1111381"/>
                  <a:pt x="1176901" y="1118962"/>
                </a:cubicBezTo>
                <a:lnTo>
                  <a:pt x="1173110" y="1122754"/>
                </a:lnTo>
                <a:cubicBezTo>
                  <a:pt x="1170583" y="1125281"/>
                  <a:pt x="1169319" y="1126544"/>
                  <a:pt x="1169319" y="1126544"/>
                </a:cubicBezTo>
                <a:lnTo>
                  <a:pt x="1167424" y="1126544"/>
                </a:lnTo>
                <a:cubicBezTo>
                  <a:pt x="1163632" y="1126544"/>
                  <a:pt x="1161105" y="1128124"/>
                  <a:pt x="1159842" y="1131283"/>
                </a:cubicBezTo>
                <a:cubicBezTo>
                  <a:pt x="1158578" y="1134442"/>
                  <a:pt x="1157314" y="1136654"/>
                  <a:pt x="1156051" y="1137917"/>
                </a:cubicBezTo>
                <a:lnTo>
                  <a:pt x="1156051" y="1145499"/>
                </a:lnTo>
                <a:cubicBezTo>
                  <a:pt x="1156051" y="1146763"/>
                  <a:pt x="1155735" y="1147394"/>
                  <a:pt x="1155103" y="1147394"/>
                </a:cubicBezTo>
                <a:cubicBezTo>
                  <a:pt x="1154471" y="1147394"/>
                  <a:pt x="1154155" y="1147394"/>
                  <a:pt x="1154155" y="1147394"/>
                </a:cubicBezTo>
                <a:cubicBezTo>
                  <a:pt x="1150364" y="1147394"/>
                  <a:pt x="1146889" y="1148974"/>
                  <a:pt x="1143730" y="1152133"/>
                </a:cubicBezTo>
                <a:cubicBezTo>
                  <a:pt x="1140571" y="1155293"/>
                  <a:pt x="1137096" y="1157504"/>
                  <a:pt x="1133305" y="1158767"/>
                </a:cubicBezTo>
                <a:cubicBezTo>
                  <a:pt x="1125723" y="1161295"/>
                  <a:pt x="1119405" y="1160663"/>
                  <a:pt x="1114350" y="1156872"/>
                </a:cubicBezTo>
                <a:lnTo>
                  <a:pt x="1074545" y="1134126"/>
                </a:lnTo>
                <a:cubicBezTo>
                  <a:pt x="1037899" y="1115171"/>
                  <a:pt x="1005676" y="1090530"/>
                  <a:pt x="977876" y="1060203"/>
                </a:cubicBezTo>
                <a:cubicBezTo>
                  <a:pt x="977876" y="1060203"/>
                  <a:pt x="967767" y="1050093"/>
                  <a:pt x="947548" y="1029875"/>
                </a:cubicBezTo>
                <a:lnTo>
                  <a:pt x="902057" y="973011"/>
                </a:lnTo>
                <a:lnTo>
                  <a:pt x="884998" y="954056"/>
                </a:lnTo>
                <a:cubicBezTo>
                  <a:pt x="878679" y="946474"/>
                  <a:pt x="874257" y="937629"/>
                  <a:pt x="871729" y="927519"/>
                </a:cubicBezTo>
                <a:cubicBezTo>
                  <a:pt x="869202" y="917410"/>
                  <a:pt x="867938" y="911092"/>
                  <a:pt x="867938" y="908565"/>
                </a:cubicBezTo>
                <a:cubicBezTo>
                  <a:pt x="904584" y="950265"/>
                  <a:pt x="936807" y="981856"/>
                  <a:pt x="964608" y="1003338"/>
                </a:cubicBezTo>
                <a:cubicBezTo>
                  <a:pt x="1005044" y="1034930"/>
                  <a:pt x="1043586" y="1057044"/>
                  <a:pt x="1080232" y="1069680"/>
                </a:cubicBezTo>
                <a:cubicBezTo>
                  <a:pt x="1073913" y="979961"/>
                  <a:pt x="1070754" y="873814"/>
                  <a:pt x="1070754" y="751240"/>
                </a:cubicBezTo>
                <a:lnTo>
                  <a:pt x="1070754" y="658362"/>
                </a:lnTo>
                <a:cubicBezTo>
                  <a:pt x="1063172" y="658362"/>
                  <a:pt x="1059381" y="662153"/>
                  <a:pt x="1059381" y="669735"/>
                </a:cubicBezTo>
                <a:cubicBezTo>
                  <a:pt x="1059381" y="670999"/>
                  <a:pt x="1058750" y="672894"/>
                  <a:pt x="1057486" y="675421"/>
                </a:cubicBezTo>
                <a:cubicBezTo>
                  <a:pt x="1056222" y="677949"/>
                  <a:pt x="1053695" y="679844"/>
                  <a:pt x="1049904" y="681108"/>
                </a:cubicBezTo>
                <a:lnTo>
                  <a:pt x="1046113" y="683003"/>
                </a:lnTo>
                <a:cubicBezTo>
                  <a:pt x="1041058" y="690585"/>
                  <a:pt x="1036636" y="696271"/>
                  <a:pt x="1032845" y="700062"/>
                </a:cubicBezTo>
                <a:lnTo>
                  <a:pt x="1002517" y="728495"/>
                </a:lnTo>
                <a:cubicBezTo>
                  <a:pt x="992408" y="738604"/>
                  <a:pt x="975980" y="748713"/>
                  <a:pt x="953235" y="758822"/>
                </a:cubicBezTo>
                <a:cubicBezTo>
                  <a:pt x="938071" y="763877"/>
                  <a:pt x="926066" y="766404"/>
                  <a:pt x="917221" y="766404"/>
                </a:cubicBezTo>
                <a:cubicBezTo>
                  <a:pt x="910902" y="766404"/>
                  <a:pt x="905848" y="765772"/>
                  <a:pt x="902057" y="764509"/>
                </a:cubicBezTo>
                <a:lnTo>
                  <a:pt x="873625" y="756927"/>
                </a:lnTo>
                <a:cubicBezTo>
                  <a:pt x="871098" y="755663"/>
                  <a:pt x="869834" y="754400"/>
                  <a:pt x="869834" y="753136"/>
                </a:cubicBezTo>
                <a:cubicBezTo>
                  <a:pt x="869834" y="751872"/>
                  <a:pt x="869202" y="750608"/>
                  <a:pt x="867938" y="749345"/>
                </a:cubicBezTo>
                <a:cubicBezTo>
                  <a:pt x="865411" y="743027"/>
                  <a:pt x="860988" y="739236"/>
                  <a:pt x="854670" y="737972"/>
                </a:cubicBezTo>
                <a:cubicBezTo>
                  <a:pt x="854670" y="741763"/>
                  <a:pt x="853406" y="746186"/>
                  <a:pt x="850879" y="751240"/>
                </a:cubicBezTo>
                <a:cubicBezTo>
                  <a:pt x="847088" y="766404"/>
                  <a:pt x="842034" y="784095"/>
                  <a:pt x="835715" y="804314"/>
                </a:cubicBezTo>
                <a:cubicBezTo>
                  <a:pt x="835715" y="809368"/>
                  <a:pt x="832556" y="823268"/>
                  <a:pt x="826238" y="846014"/>
                </a:cubicBezTo>
                <a:cubicBezTo>
                  <a:pt x="824974" y="849805"/>
                  <a:pt x="823711" y="854544"/>
                  <a:pt x="822447" y="860230"/>
                </a:cubicBezTo>
                <a:cubicBezTo>
                  <a:pt x="821183" y="865916"/>
                  <a:pt x="819920" y="872551"/>
                  <a:pt x="818656" y="880133"/>
                </a:cubicBezTo>
                <a:cubicBezTo>
                  <a:pt x="816129" y="888978"/>
                  <a:pt x="812970" y="894665"/>
                  <a:pt x="809179" y="897192"/>
                </a:cubicBezTo>
                <a:cubicBezTo>
                  <a:pt x="809179" y="897192"/>
                  <a:pt x="808863" y="897508"/>
                  <a:pt x="808231" y="898140"/>
                </a:cubicBezTo>
                <a:cubicBezTo>
                  <a:pt x="807599" y="898771"/>
                  <a:pt x="807283" y="899087"/>
                  <a:pt x="807283" y="899087"/>
                </a:cubicBezTo>
                <a:cubicBezTo>
                  <a:pt x="804756" y="907933"/>
                  <a:pt x="800965" y="912356"/>
                  <a:pt x="795910" y="912356"/>
                </a:cubicBezTo>
                <a:lnTo>
                  <a:pt x="784538" y="910460"/>
                </a:lnTo>
                <a:lnTo>
                  <a:pt x="775060" y="918042"/>
                </a:lnTo>
                <a:cubicBezTo>
                  <a:pt x="768742" y="911724"/>
                  <a:pt x="765583" y="908565"/>
                  <a:pt x="765583" y="908565"/>
                </a:cubicBezTo>
                <a:lnTo>
                  <a:pt x="759896" y="912356"/>
                </a:lnTo>
                <a:cubicBezTo>
                  <a:pt x="758633" y="908565"/>
                  <a:pt x="757369" y="904142"/>
                  <a:pt x="756105" y="899087"/>
                </a:cubicBezTo>
                <a:cubicBezTo>
                  <a:pt x="754842" y="894033"/>
                  <a:pt x="754210" y="890242"/>
                  <a:pt x="754210" y="887714"/>
                </a:cubicBezTo>
                <a:cubicBezTo>
                  <a:pt x="754210" y="885187"/>
                  <a:pt x="753578" y="882344"/>
                  <a:pt x="752314" y="879185"/>
                </a:cubicBezTo>
                <a:cubicBezTo>
                  <a:pt x="751051" y="876026"/>
                  <a:pt x="751051" y="873182"/>
                  <a:pt x="752314" y="870655"/>
                </a:cubicBezTo>
                <a:cubicBezTo>
                  <a:pt x="754842" y="865601"/>
                  <a:pt x="756105" y="857387"/>
                  <a:pt x="756105" y="846014"/>
                </a:cubicBezTo>
                <a:cubicBezTo>
                  <a:pt x="756105" y="842223"/>
                  <a:pt x="756737" y="839064"/>
                  <a:pt x="758001" y="836537"/>
                </a:cubicBezTo>
                <a:cubicBezTo>
                  <a:pt x="761792" y="837800"/>
                  <a:pt x="764003" y="837484"/>
                  <a:pt x="764635" y="835589"/>
                </a:cubicBezTo>
                <a:cubicBezTo>
                  <a:pt x="765267" y="833693"/>
                  <a:pt x="765583" y="830850"/>
                  <a:pt x="765583" y="827059"/>
                </a:cubicBezTo>
                <a:cubicBezTo>
                  <a:pt x="765583" y="824532"/>
                  <a:pt x="766215" y="822321"/>
                  <a:pt x="767478" y="820425"/>
                </a:cubicBezTo>
                <a:cubicBezTo>
                  <a:pt x="768742" y="818530"/>
                  <a:pt x="770006" y="816950"/>
                  <a:pt x="771269" y="815686"/>
                </a:cubicBezTo>
                <a:lnTo>
                  <a:pt x="780747" y="779672"/>
                </a:lnTo>
                <a:lnTo>
                  <a:pt x="790224" y="745554"/>
                </a:lnTo>
                <a:cubicBezTo>
                  <a:pt x="792751" y="735445"/>
                  <a:pt x="795278" y="721545"/>
                  <a:pt x="797806" y="703854"/>
                </a:cubicBezTo>
                <a:cubicBezTo>
                  <a:pt x="797806" y="701326"/>
                  <a:pt x="801597" y="683635"/>
                  <a:pt x="809179" y="650780"/>
                </a:cubicBezTo>
                <a:lnTo>
                  <a:pt x="816761" y="601498"/>
                </a:lnTo>
                <a:cubicBezTo>
                  <a:pt x="819288" y="593916"/>
                  <a:pt x="821815" y="582543"/>
                  <a:pt x="824342" y="567379"/>
                </a:cubicBezTo>
                <a:lnTo>
                  <a:pt x="833820" y="512411"/>
                </a:lnTo>
                <a:lnTo>
                  <a:pt x="839506" y="472605"/>
                </a:lnTo>
                <a:cubicBezTo>
                  <a:pt x="839506" y="468815"/>
                  <a:pt x="840138" y="463444"/>
                  <a:pt x="841402" y="456494"/>
                </a:cubicBezTo>
                <a:cubicBezTo>
                  <a:pt x="842665" y="449544"/>
                  <a:pt x="843929" y="444173"/>
                  <a:pt x="845193" y="440383"/>
                </a:cubicBezTo>
                <a:cubicBezTo>
                  <a:pt x="850247" y="398682"/>
                  <a:pt x="854670" y="365827"/>
                  <a:pt x="858461" y="341818"/>
                </a:cubicBezTo>
                <a:lnTo>
                  <a:pt x="864148" y="305804"/>
                </a:lnTo>
                <a:cubicBezTo>
                  <a:pt x="864148" y="300749"/>
                  <a:pt x="864779" y="296958"/>
                  <a:pt x="866043" y="294431"/>
                </a:cubicBezTo>
                <a:lnTo>
                  <a:pt x="866043" y="286849"/>
                </a:lnTo>
                <a:cubicBezTo>
                  <a:pt x="855934" y="295694"/>
                  <a:pt x="844561" y="300117"/>
                  <a:pt x="831924" y="300117"/>
                </a:cubicBezTo>
                <a:lnTo>
                  <a:pt x="820552" y="300117"/>
                </a:lnTo>
                <a:cubicBezTo>
                  <a:pt x="815497" y="300117"/>
                  <a:pt x="810442" y="298854"/>
                  <a:pt x="805388" y="296326"/>
                </a:cubicBezTo>
                <a:cubicBezTo>
                  <a:pt x="800333" y="293799"/>
                  <a:pt x="796542" y="291904"/>
                  <a:pt x="794015" y="290640"/>
                </a:cubicBezTo>
                <a:cubicBezTo>
                  <a:pt x="791488" y="288112"/>
                  <a:pt x="790224" y="286849"/>
                  <a:pt x="790224" y="286849"/>
                </a:cubicBezTo>
                <a:cubicBezTo>
                  <a:pt x="786433" y="285585"/>
                  <a:pt x="782958" y="284322"/>
                  <a:pt x="779799" y="283058"/>
                </a:cubicBezTo>
                <a:cubicBezTo>
                  <a:pt x="776640" y="281794"/>
                  <a:pt x="773796" y="280531"/>
                  <a:pt x="771269" y="279267"/>
                </a:cubicBezTo>
                <a:lnTo>
                  <a:pt x="771269" y="283058"/>
                </a:lnTo>
                <a:cubicBezTo>
                  <a:pt x="770006" y="284322"/>
                  <a:pt x="768742" y="285901"/>
                  <a:pt x="767478" y="287797"/>
                </a:cubicBezTo>
                <a:cubicBezTo>
                  <a:pt x="766215" y="289692"/>
                  <a:pt x="765583" y="291904"/>
                  <a:pt x="765583" y="294431"/>
                </a:cubicBezTo>
                <a:cubicBezTo>
                  <a:pt x="765583" y="300749"/>
                  <a:pt x="761160" y="306435"/>
                  <a:pt x="752314" y="311490"/>
                </a:cubicBezTo>
                <a:cubicBezTo>
                  <a:pt x="747260" y="314017"/>
                  <a:pt x="741257" y="317492"/>
                  <a:pt x="734307" y="321915"/>
                </a:cubicBezTo>
                <a:cubicBezTo>
                  <a:pt x="727357" y="326338"/>
                  <a:pt x="719460" y="331077"/>
                  <a:pt x="710614" y="336131"/>
                </a:cubicBezTo>
                <a:cubicBezTo>
                  <a:pt x="701768" y="342450"/>
                  <a:pt x="692923" y="347820"/>
                  <a:pt x="684077" y="352243"/>
                </a:cubicBezTo>
                <a:cubicBezTo>
                  <a:pt x="675232" y="356666"/>
                  <a:pt x="668282" y="360141"/>
                  <a:pt x="663227" y="362668"/>
                </a:cubicBezTo>
                <a:lnTo>
                  <a:pt x="627213" y="383518"/>
                </a:lnTo>
                <a:lnTo>
                  <a:pt x="581722" y="411950"/>
                </a:lnTo>
                <a:cubicBezTo>
                  <a:pt x="570349" y="420796"/>
                  <a:pt x="563399" y="427746"/>
                  <a:pt x="560871" y="432800"/>
                </a:cubicBezTo>
                <a:cubicBezTo>
                  <a:pt x="559608" y="437855"/>
                  <a:pt x="553290" y="448596"/>
                  <a:pt x="541917" y="465023"/>
                </a:cubicBezTo>
                <a:lnTo>
                  <a:pt x="524857" y="499142"/>
                </a:lnTo>
                <a:lnTo>
                  <a:pt x="515380" y="519992"/>
                </a:lnTo>
                <a:cubicBezTo>
                  <a:pt x="509062" y="535156"/>
                  <a:pt x="505271" y="544002"/>
                  <a:pt x="504007" y="546529"/>
                </a:cubicBezTo>
                <a:cubicBezTo>
                  <a:pt x="497689" y="560429"/>
                  <a:pt x="493266" y="568643"/>
                  <a:pt x="490739" y="571170"/>
                </a:cubicBezTo>
                <a:cubicBezTo>
                  <a:pt x="489475" y="577489"/>
                  <a:pt x="483789" y="584439"/>
                  <a:pt x="473680" y="592020"/>
                </a:cubicBezTo>
                <a:cubicBezTo>
                  <a:pt x="472416" y="595811"/>
                  <a:pt x="469257" y="600234"/>
                  <a:pt x="464202" y="605289"/>
                </a:cubicBezTo>
                <a:cubicBezTo>
                  <a:pt x="471784" y="591389"/>
                  <a:pt x="478102" y="569275"/>
                  <a:pt x="483157" y="538947"/>
                </a:cubicBezTo>
                <a:cubicBezTo>
                  <a:pt x="484421" y="525047"/>
                  <a:pt x="485052" y="503565"/>
                  <a:pt x="485052" y="474501"/>
                </a:cubicBezTo>
                <a:lnTo>
                  <a:pt x="485052" y="468815"/>
                </a:lnTo>
                <a:lnTo>
                  <a:pt x="439561" y="472605"/>
                </a:lnTo>
                <a:cubicBezTo>
                  <a:pt x="429452" y="472605"/>
                  <a:pt x="421238" y="470710"/>
                  <a:pt x="414920" y="466919"/>
                </a:cubicBezTo>
                <a:cubicBezTo>
                  <a:pt x="412393" y="465655"/>
                  <a:pt x="409234" y="465023"/>
                  <a:pt x="405443" y="465023"/>
                </a:cubicBezTo>
                <a:cubicBezTo>
                  <a:pt x="397861" y="465023"/>
                  <a:pt x="392174" y="464392"/>
                  <a:pt x="388383" y="463128"/>
                </a:cubicBezTo>
                <a:cubicBezTo>
                  <a:pt x="379538" y="460601"/>
                  <a:pt x="377010" y="455546"/>
                  <a:pt x="380801" y="447964"/>
                </a:cubicBezTo>
                <a:cubicBezTo>
                  <a:pt x="385856" y="440383"/>
                  <a:pt x="385856" y="432169"/>
                  <a:pt x="380801" y="423323"/>
                </a:cubicBezTo>
                <a:cubicBezTo>
                  <a:pt x="378274" y="419532"/>
                  <a:pt x="377010" y="413214"/>
                  <a:pt x="377010" y="404368"/>
                </a:cubicBezTo>
                <a:lnTo>
                  <a:pt x="377010" y="389205"/>
                </a:lnTo>
                <a:cubicBezTo>
                  <a:pt x="378274" y="390468"/>
                  <a:pt x="379854" y="391416"/>
                  <a:pt x="381749" y="392048"/>
                </a:cubicBezTo>
                <a:cubicBezTo>
                  <a:pt x="383645" y="392680"/>
                  <a:pt x="385224" y="394259"/>
                  <a:pt x="386488" y="396787"/>
                </a:cubicBezTo>
                <a:cubicBezTo>
                  <a:pt x="389015" y="401841"/>
                  <a:pt x="395333" y="405632"/>
                  <a:pt x="405443" y="408159"/>
                </a:cubicBezTo>
                <a:cubicBezTo>
                  <a:pt x="415552" y="411950"/>
                  <a:pt x="421870" y="413214"/>
                  <a:pt x="424397" y="411950"/>
                </a:cubicBezTo>
                <a:cubicBezTo>
                  <a:pt x="434506" y="411950"/>
                  <a:pt x="441457" y="410687"/>
                  <a:pt x="445248" y="408159"/>
                </a:cubicBezTo>
                <a:cubicBezTo>
                  <a:pt x="461675" y="396787"/>
                  <a:pt x="478102" y="384150"/>
                  <a:pt x="494530" y="370250"/>
                </a:cubicBezTo>
                <a:cubicBezTo>
                  <a:pt x="495794" y="370250"/>
                  <a:pt x="497689" y="367091"/>
                  <a:pt x="500216" y="360772"/>
                </a:cubicBezTo>
                <a:cubicBezTo>
                  <a:pt x="506534" y="332972"/>
                  <a:pt x="517276" y="292535"/>
                  <a:pt x="532439" y="239462"/>
                </a:cubicBezTo>
                <a:lnTo>
                  <a:pt x="541917" y="201552"/>
                </a:lnTo>
                <a:cubicBezTo>
                  <a:pt x="544444" y="192707"/>
                  <a:pt x="541917" y="187652"/>
                  <a:pt x="534335" y="186389"/>
                </a:cubicBezTo>
                <a:cubicBezTo>
                  <a:pt x="543180" y="186389"/>
                  <a:pt x="547919" y="183545"/>
                  <a:pt x="548551" y="177859"/>
                </a:cubicBezTo>
                <a:cubicBezTo>
                  <a:pt x="549183" y="172173"/>
                  <a:pt x="549499" y="168698"/>
                  <a:pt x="549499" y="167434"/>
                </a:cubicBezTo>
                <a:lnTo>
                  <a:pt x="558976" y="125734"/>
                </a:lnTo>
                <a:cubicBezTo>
                  <a:pt x="558976" y="114361"/>
                  <a:pt x="559608" y="104883"/>
                  <a:pt x="560871" y="97301"/>
                </a:cubicBezTo>
                <a:cubicBezTo>
                  <a:pt x="562135" y="89719"/>
                  <a:pt x="563399" y="83401"/>
                  <a:pt x="564662" y="78347"/>
                </a:cubicBezTo>
                <a:cubicBezTo>
                  <a:pt x="564662" y="74556"/>
                  <a:pt x="563399" y="70133"/>
                  <a:pt x="560871" y="65078"/>
                </a:cubicBezTo>
                <a:cubicBezTo>
                  <a:pt x="545708" y="41069"/>
                  <a:pt x="536862" y="25273"/>
                  <a:pt x="534335" y="17691"/>
                </a:cubicBezTo>
                <a:cubicBezTo>
                  <a:pt x="530544" y="13900"/>
                  <a:pt x="528648" y="11373"/>
                  <a:pt x="528648" y="10109"/>
                </a:cubicBezTo>
                <a:lnTo>
                  <a:pt x="530544" y="2528"/>
                </a:lnTo>
                <a:cubicBezTo>
                  <a:pt x="534335" y="2528"/>
                  <a:pt x="539389" y="1896"/>
                  <a:pt x="545708" y="632"/>
                </a:cubicBezTo>
                <a:cubicBezTo>
                  <a:pt x="548867" y="0"/>
                  <a:pt x="551552" y="-158"/>
                  <a:pt x="553763" y="158"/>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494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1" name="文本框 30">
            <a:extLst>
              <a:ext uri="{FF2B5EF4-FFF2-40B4-BE49-F238E27FC236}">
                <a16:creationId xmlns:a16="http://schemas.microsoft.com/office/drawing/2014/main" id="{38A6421C-E3B5-E273-838F-4C4E579D57B5}"/>
              </a:ext>
            </a:extLst>
          </p:cNvPr>
          <p:cNvSpPr txBox="1"/>
          <p:nvPr/>
        </p:nvSpPr>
        <p:spPr>
          <a:xfrm>
            <a:off x="9310535" y="1594265"/>
            <a:ext cx="1790557" cy="2087617"/>
          </a:xfrm>
          <a:custGeom>
            <a:avLst/>
            <a:gdLst/>
            <a:ahLst/>
            <a:cxnLst/>
            <a:rect l="l" t="t" r="r" b="b"/>
            <a:pathLst>
              <a:path w="1790557" h="2087617">
                <a:moveTo>
                  <a:pt x="571338" y="947674"/>
                </a:moveTo>
                <a:cubicBezTo>
                  <a:pt x="562226" y="949497"/>
                  <a:pt x="553114" y="953597"/>
                  <a:pt x="544001" y="959976"/>
                </a:cubicBezTo>
                <a:cubicBezTo>
                  <a:pt x="534889" y="966354"/>
                  <a:pt x="528511" y="974100"/>
                  <a:pt x="524866" y="983212"/>
                </a:cubicBezTo>
                <a:cubicBezTo>
                  <a:pt x="519398" y="990502"/>
                  <a:pt x="510286" y="1002348"/>
                  <a:pt x="497529" y="1018750"/>
                </a:cubicBezTo>
                <a:cubicBezTo>
                  <a:pt x="484772" y="1035152"/>
                  <a:pt x="472926" y="1048820"/>
                  <a:pt x="461991" y="1059755"/>
                </a:cubicBezTo>
                <a:cubicBezTo>
                  <a:pt x="456524" y="1065222"/>
                  <a:pt x="453790" y="1075246"/>
                  <a:pt x="453790" y="1089825"/>
                </a:cubicBezTo>
                <a:lnTo>
                  <a:pt x="453790" y="1111695"/>
                </a:lnTo>
                <a:cubicBezTo>
                  <a:pt x="459257" y="1108050"/>
                  <a:pt x="461991" y="1106228"/>
                  <a:pt x="461991" y="1106228"/>
                </a:cubicBezTo>
                <a:cubicBezTo>
                  <a:pt x="489328" y="1082536"/>
                  <a:pt x="511197" y="1066133"/>
                  <a:pt x="527599" y="1057021"/>
                </a:cubicBezTo>
                <a:cubicBezTo>
                  <a:pt x="545824" y="1046087"/>
                  <a:pt x="554936" y="1033329"/>
                  <a:pt x="554936" y="1018750"/>
                </a:cubicBezTo>
                <a:cubicBezTo>
                  <a:pt x="556759" y="1009638"/>
                  <a:pt x="559492" y="999158"/>
                  <a:pt x="563137" y="987312"/>
                </a:cubicBezTo>
                <a:cubicBezTo>
                  <a:pt x="566782" y="975467"/>
                  <a:pt x="569516" y="962254"/>
                  <a:pt x="571338" y="947674"/>
                </a:cubicBezTo>
                <a:close/>
                <a:moveTo>
                  <a:pt x="344443" y="775453"/>
                </a:moveTo>
                <a:cubicBezTo>
                  <a:pt x="298882" y="802790"/>
                  <a:pt x="240563" y="816458"/>
                  <a:pt x="169488" y="816458"/>
                </a:cubicBezTo>
                <a:cubicBezTo>
                  <a:pt x="174955" y="831038"/>
                  <a:pt x="181334" y="854729"/>
                  <a:pt x="188624" y="887533"/>
                </a:cubicBezTo>
                <a:lnTo>
                  <a:pt x="202292" y="931272"/>
                </a:lnTo>
                <a:lnTo>
                  <a:pt x="210493" y="955875"/>
                </a:lnTo>
                <a:cubicBezTo>
                  <a:pt x="210493" y="955875"/>
                  <a:pt x="213227" y="953142"/>
                  <a:pt x="218694" y="947674"/>
                </a:cubicBezTo>
                <a:cubicBezTo>
                  <a:pt x="222339" y="951319"/>
                  <a:pt x="225528" y="954053"/>
                  <a:pt x="228262" y="955875"/>
                </a:cubicBezTo>
                <a:cubicBezTo>
                  <a:pt x="230996" y="957698"/>
                  <a:pt x="233274" y="959520"/>
                  <a:pt x="235096" y="961343"/>
                </a:cubicBezTo>
                <a:cubicBezTo>
                  <a:pt x="236919" y="963165"/>
                  <a:pt x="238741" y="965443"/>
                  <a:pt x="240563" y="968177"/>
                </a:cubicBezTo>
                <a:cubicBezTo>
                  <a:pt x="242386" y="970910"/>
                  <a:pt x="245120" y="974100"/>
                  <a:pt x="248765" y="977745"/>
                </a:cubicBezTo>
                <a:lnTo>
                  <a:pt x="325307" y="931272"/>
                </a:lnTo>
                <a:cubicBezTo>
                  <a:pt x="328952" y="931272"/>
                  <a:pt x="330775" y="927628"/>
                  <a:pt x="330775" y="920338"/>
                </a:cubicBezTo>
                <a:cubicBezTo>
                  <a:pt x="330775" y="914870"/>
                  <a:pt x="330775" y="901658"/>
                  <a:pt x="330775" y="880699"/>
                </a:cubicBezTo>
                <a:cubicBezTo>
                  <a:pt x="330775" y="859741"/>
                  <a:pt x="333508" y="840150"/>
                  <a:pt x="338976" y="821925"/>
                </a:cubicBezTo>
                <a:close/>
                <a:moveTo>
                  <a:pt x="1421511" y="704377"/>
                </a:moveTo>
                <a:lnTo>
                  <a:pt x="1399642" y="720779"/>
                </a:lnTo>
                <a:cubicBezTo>
                  <a:pt x="1392352" y="728069"/>
                  <a:pt x="1381873" y="736270"/>
                  <a:pt x="1368204" y="745382"/>
                </a:cubicBezTo>
                <a:cubicBezTo>
                  <a:pt x="1354536" y="754495"/>
                  <a:pt x="1344057" y="762696"/>
                  <a:pt x="1336767" y="769985"/>
                </a:cubicBezTo>
                <a:cubicBezTo>
                  <a:pt x="1329477" y="775453"/>
                  <a:pt x="1324010" y="780464"/>
                  <a:pt x="1320365" y="785021"/>
                </a:cubicBezTo>
                <a:cubicBezTo>
                  <a:pt x="1316720" y="789577"/>
                  <a:pt x="1314898" y="795500"/>
                  <a:pt x="1314898" y="802790"/>
                </a:cubicBezTo>
                <a:cubicBezTo>
                  <a:pt x="1316720" y="821014"/>
                  <a:pt x="1317176" y="836505"/>
                  <a:pt x="1316265" y="849262"/>
                </a:cubicBezTo>
                <a:cubicBezTo>
                  <a:pt x="1315353" y="862019"/>
                  <a:pt x="1314898" y="872954"/>
                  <a:pt x="1314898" y="882066"/>
                </a:cubicBezTo>
                <a:lnTo>
                  <a:pt x="1314898" y="920338"/>
                </a:lnTo>
                <a:cubicBezTo>
                  <a:pt x="1367749" y="893001"/>
                  <a:pt x="1413310" y="871131"/>
                  <a:pt x="1451581" y="854729"/>
                </a:cubicBezTo>
                <a:lnTo>
                  <a:pt x="1549994" y="805523"/>
                </a:lnTo>
                <a:lnTo>
                  <a:pt x="1549994" y="800056"/>
                </a:lnTo>
                <a:cubicBezTo>
                  <a:pt x="1498965" y="756317"/>
                  <a:pt x="1458871" y="725335"/>
                  <a:pt x="1429712" y="707111"/>
                </a:cubicBezTo>
                <a:close/>
                <a:moveTo>
                  <a:pt x="617811" y="638769"/>
                </a:moveTo>
                <a:cubicBezTo>
                  <a:pt x="608698" y="642414"/>
                  <a:pt x="599586" y="646514"/>
                  <a:pt x="590474" y="651071"/>
                </a:cubicBezTo>
                <a:cubicBezTo>
                  <a:pt x="581362" y="655627"/>
                  <a:pt x="571338" y="659727"/>
                  <a:pt x="560403" y="663372"/>
                </a:cubicBezTo>
                <a:cubicBezTo>
                  <a:pt x="538534" y="679774"/>
                  <a:pt x="512109" y="695265"/>
                  <a:pt x="481127" y="709844"/>
                </a:cubicBezTo>
                <a:cubicBezTo>
                  <a:pt x="450145" y="728069"/>
                  <a:pt x="420986" y="743560"/>
                  <a:pt x="393649" y="756317"/>
                </a:cubicBezTo>
                <a:cubicBezTo>
                  <a:pt x="390004" y="758139"/>
                  <a:pt x="383626" y="761784"/>
                  <a:pt x="374514" y="767252"/>
                </a:cubicBezTo>
                <a:lnTo>
                  <a:pt x="382715" y="772719"/>
                </a:lnTo>
                <a:cubicBezTo>
                  <a:pt x="410051" y="780009"/>
                  <a:pt x="426453" y="799145"/>
                  <a:pt x="431921" y="830126"/>
                </a:cubicBezTo>
                <a:cubicBezTo>
                  <a:pt x="433743" y="835594"/>
                  <a:pt x="438299" y="848351"/>
                  <a:pt x="445589" y="868398"/>
                </a:cubicBezTo>
                <a:lnTo>
                  <a:pt x="448323" y="868398"/>
                </a:lnTo>
                <a:lnTo>
                  <a:pt x="492062" y="846528"/>
                </a:lnTo>
                <a:lnTo>
                  <a:pt x="502996" y="843795"/>
                </a:lnTo>
                <a:lnTo>
                  <a:pt x="533067" y="843795"/>
                </a:lnTo>
                <a:cubicBezTo>
                  <a:pt x="534889" y="841972"/>
                  <a:pt x="546735" y="839239"/>
                  <a:pt x="568605" y="835594"/>
                </a:cubicBezTo>
                <a:cubicBezTo>
                  <a:pt x="574072" y="835594"/>
                  <a:pt x="577717" y="838327"/>
                  <a:pt x="579539" y="843795"/>
                </a:cubicBezTo>
                <a:cubicBezTo>
                  <a:pt x="579539" y="851084"/>
                  <a:pt x="582273" y="859285"/>
                  <a:pt x="587740" y="868398"/>
                </a:cubicBezTo>
                <a:cubicBezTo>
                  <a:pt x="589563" y="859285"/>
                  <a:pt x="595030" y="830582"/>
                  <a:pt x="604142" y="782287"/>
                </a:cubicBezTo>
                <a:cubicBezTo>
                  <a:pt x="613255" y="733992"/>
                  <a:pt x="617811" y="686153"/>
                  <a:pt x="617811" y="638769"/>
                </a:cubicBezTo>
                <a:close/>
                <a:moveTo>
                  <a:pt x="617811" y="510286"/>
                </a:moveTo>
                <a:lnTo>
                  <a:pt x="626012" y="513020"/>
                </a:lnTo>
                <a:cubicBezTo>
                  <a:pt x="629657" y="523955"/>
                  <a:pt x="636035" y="532156"/>
                  <a:pt x="645147" y="537623"/>
                </a:cubicBezTo>
                <a:cubicBezTo>
                  <a:pt x="654260" y="543090"/>
                  <a:pt x="664283" y="547647"/>
                  <a:pt x="675218" y="551291"/>
                </a:cubicBezTo>
                <a:cubicBezTo>
                  <a:pt x="697087" y="562226"/>
                  <a:pt x="720779" y="574983"/>
                  <a:pt x="746293" y="589563"/>
                </a:cubicBezTo>
                <a:cubicBezTo>
                  <a:pt x="753583" y="593208"/>
                  <a:pt x="760873" y="602320"/>
                  <a:pt x="768163" y="616900"/>
                </a:cubicBezTo>
                <a:cubicBezTo>
                  <a:pt x="773630" y="638769"/>
                  <a:pt x="776364" y="661550"/>
                  <a:pt x="776364" y="685241"/>
                </a:cubicBezTo>
                <a:cubicBezTo>
                  <a:pt x="776364" y="701644"/>
                  <a:pt x="775453" y="714401"/>
                  <a:pt x="773630" y="723513"/>
                </a:cubicBezTo>
                <a:lnTo>
                  <a:pt x="768163" y="791855"/>
                </a:lnTo>
                <a:cubicBezTo>
                  <a:pt x="768163" y="808257"/>
                  <a:pt x="767252" y="821925"/>
                  <a:pt x="765429" y="832860"/>
                </a:cubicBezTo>
                <a:cubicBezTo>
                  <a:pt x="763607" y="843795"/>
                  <a:pt x="761784" y="852907"/>
                  <a:pt x="759962" y="860197"/>
                </a:cubicBezTo>
                <a:cubicBezTo>
                  <a:pt x="756317" y="889356"/>
                  <a:pt x="754494" y="911225"/>
                  <a:pt x="754494" y="925805"/>
                </a:cubicBezTo>
                <a:cubicBezTo>
                  <a:pt x="752672" y="934917"/>
                  <a:pt x="750394" y="943574"/>
                  <a:pt x="747660" y="951775"/>
                </a:cubicBezTo>
                <a:cubicBezTo>
                  <a:pt x="744927" y="959976"/>
                  <a:pt x="742648" y="967721"/>
                  <a:pt x="740826" y="975011"/>
                </a:cubicBezTo>
                <a:cubicBezTo>
                  <a:pt x="739004" y="984123"/>
                  <a:pt x="734447" y="1004170"/>
                  <a:pt x="727158" y="1035152"/>
                </a:cubicBezTo>
                <a:cubicBezTo>
                  <a:pt x="712578" y="1077068"/>
                  <a:pt x="704377" y="1100760"/>
                  <a:pt x="702555" y="1106228"/>
                </a:cubicBezTo>
                <a:cubicBezTo>
                  <a:pt x="697087" y="1129919"/>
                  <a:pt x="688886" y="1154523"/>
                  <a:pt x="677952" y="1180036"/>
                </a:cubicBezTo>
                <a:cubicBezTo>
                  <a:pt x="674307" y="1189149"/>
                  <a:pt x="670206" y="1196894"/>
                  <a:pt x="665650" y="1203273"/>
                </a:cubicBezTo>
                <a:cubicBezTo>
                  <a:pt x="661094" y="1209651"/>
                  <a:pt x="656993" y="1215574"/>
                  <a:pt x="653348" y="1221042"/>
                </a:cubicBezTo>
                <a:lnTo>
                  <a:pt x="631479" y="1248379"/>
                </a:lnTo>
                <a:cubicBezTo>
                  <a:pt x="627834" y="1253846"/>
                  <a:pt x="620544" y="1256579"/>
                  <a:pt x="609610" y="1256579"/>
                </a:cubicBezTo>
                <a:lnTo>
                  <a:pt x="595941" y="1256579"/>
                </a:lnTo>
                <a:lnTo>
                  <a:pt x="574072" y="1267514"/>
                </a:lnTo>
                <a:cubicBezTo>
                  <a:pt x="570427" y="1269337"/>
                  <a:pt x="567693" y="1269793"/>
                  <a:pt x="565871" y="1268881"/>
                </a:cubicBezTo>
                <a:cubicBezTo>
                  <a:pt x="564048" y="1267970"/>
                  <a:pt x="562226" y="1267514"/>
                  <a:pt x="560403" y="1267514"/>
                </a:cubicBezTo>
                <a:cubicBezTo>
                  <a:pt x="545824" y="1258402"/>
                  <a:pt x="538534" y="1248379"/>
                  <a:pt x="538534" y="1237444"/>
                </a:cubicBezTo>
                <a:cubicBezTo>
                  <a:pt x="534889" y="1226509"/>
                  <a:pt x="527599" y="1213752"/>
                  <a:pt x="516665" y="1199172"/>
                </a:cubicBezTo>
                <a:cubicBezTo>
                  <a:pt x="514842" y="1193705"/>
                  <a:pt x="512109" y="1190972"/>
                  <a:pt x="508464" y="1190972"/>
                </a:cubicBezTo>
                <a:cubicBezTo>
                  <a:pt x="504819" y="1190972"/>
                  <a:pt x="501174" y="1193705"/>
                  <a:pt x="497529" y="1199172"/>
                </a:cubicBezTo>
                <a:cubicBezTo>
                  <a:pt x="468370" y="1231977"/>
                  <a:pt x="420986" y="1266603"/>
                  <a:pt x="355378" y="1303052"/>
                </a:cubicBezTo>
                <a:cubicBezTo>
                  <a:pt x="348088" y="1306697"/>
                  <a:pt x="342165" y="1308064"/>
                  <a:pt x="337609" y="1307152"/>
                </a:cubicBezTo>
                <a:cubicBezTo>
                  <a:pt x="333053" y="1306242"/>
                  <a:pt x="328041" y="1301229"/>
                  <a:pt x="322574" y="1292117"/>
                </a:cubicBezTo>
                <a:cubicBezTo>
                  <a:pt x="313461" y="1275715"/>
                  <a:pt x="300704" y="1259313"/>
                  <a:pt x="284302" y="1242911"/>
                </a:cubicBezTo>
                <a:cubicBezTo>
                  <a:pt x="278835" y="1237444"/>
                  <a:pt x="276101" y="1229243"/>
                  <a:pt x="276101" y="1218308"/>
                </a:cubicBezTo>
                <a:cubicBezTo>
                  <a:pt x="276101" y="1207373"/>
                  <a:pt x="278835" y="1200995"/>
                  <a:pt x="284302" y="1199172"/>
                </a:cubicBezTo>
                <a:cubicBezTo>
                  <a:pt x="298882" y="1190060"/>
                  <a:pt x="309817" y="1176392"/>
                  <a:pt x="317106" y="1158167"/>
                </a:cubicBezTo>
                <a:cubicBezTo>
                  <a:pt x="324396" y="1139943"/>
                  <a:pt x="329864" y="1128097"/>
                  <a:pt x="333508" y="1122629"/>
                </a:cubicBezTo>
                <a:cubicBezTo>
                  <a:pt x="337153" y="1118985"/>
                  <a:pt x="338065" y="1113517"/>
                  <a:pt x="336242" y="1106228"/>
                </a:cubicBezTo>
                <a:cubicBezTo>
                  <a:pt x="334420" y="1098938"/>
                  <a:pt x="333508" y="1092559"/>
                  <a:pt x="333508" y="1087092"/>
                </a:cubicBezTo>
                <a:lnTo>
                  <a:pt x="330775" y="1070690"/>
                </a:lnTo>
                <a:lnTo>
                  <a:pt x="306172" y="1087092"/>
                </a:lnTo>
                <a:cubicBezTo>
                  <a:pt x="302527" y="1087092"/>
                  <a:pt x="298426" y="1088458"/>
                  <a:pt x="293870" y="1091192"/>
                </a:cubicBezTo>
                <a:cubicBezTo>
                  <a:pt x="289314" y="1093926"/>
                  <a:pt x="284302" y="1095293"/>
                  <a:pt x="278835" y="1095293"/>
                </a:cubicBezTo>
                <a:cubicBezTo>
                  <a:pt x="275190" y="1095293"/>
                  <a:pt x="270634" y="1093926"/>
                  <a:pt x="265167" y="1091192"/>
                </a:cubicBezTo>
                <a:cubicBezTo>
                  <a:pt x="259699" y="1088458"/>
                  <a:pt x="254232" y="1087092"/>
                  <a:pt x="248765" y="1087092"/>
                </a:cubicBezTo>
                <a:lnTo>
                  <a:pt x="256966" y="1144499"/>
                </a:lnTo>
                <a:lnTo>
                  <a:pt x="267900" y="1223775"/>
                </a:lnTo>
                <a:cubicBezTo>
                  <a:pt x="264255" y="1221953"/>
                  <a:pt x="260155" y="1219675"/>
                  <a:pt x="255599" y="1216941"/>
                </a:cubicBezTo>
                <a:cubicBezTo>
                  <a:pt x="251043" y="1214207"/>
                  <a:pt x="246031" y="1212841"/>
                  <a:pt x="240563" y="1212841"/>
                </a:cubicBezTo>
                <a:cubicBezTo>
                  <a:pt x="235096" y="1212841"/>
                  <a:pt x="230540" y="1213752"/>
                  <a:pt x="226895" y="1215574"/>
                </a:cubicBezTo>
                <a:lnTo>
                  <a:pt x="213227" y="1207373"/>
                </a:lnTo>
                <a:cubicBezTo>
                  <a:pt x="180423" y="1174569"/>
                  <a:pt x="157642" y="1142677"/>
                  <a:pt x="144885" y="1111695"/>
                </a:cubicBezTo>
                <a:cubicBezTo>
                  <a:pt x="141240" y="1098938"/>
                  <a:pt x="137139" y="1088003"/>
                  <a:pt x="132583" y="1078891"/>
                </a:cubicBezTo>
                <a:cubicBezTo>
                  <a:pt x="128027" y="1069778"/>
                  <a:pt x="123927" y="1061578"/>
                  <a:pt x="120282" y="1054287"/>
                </a:cubicBezTo>
                <a:lnTo>
                  <a:pt x="95679" y="999614"/>
                </a:lnTo>
                <a:cubicBezTo>
                  <a:pt x="79277" y="954053"/>
                  <a:pt x="64697" y="902113"/>
                  <a:pt x="51940" y="843795"/>
                </a:cubicBezTo>
                <a:cubicBezTo>
                  <a:pt x="41005" y="798233"/>
                  <a:pt x="29159" y="737181"/>
                  <a:pt x="16402" y="660638"/>
                </a:cubicBezTo>
                <a:cubicBezTo>
                  <a:pt x="14580" y="656993"/>
                  <a:pt x="13668" y="650615"/>
                  <a:pt x="13668" y="641503"/>
                </a:cubicBezTo>
                <a:cubicBezTo>
                  <a:pt x="15491" y="619634"/>
                  <a:pt x="11846" y="593208"/>
                  <a:pt x="2734" y="562226"/>
                </a:cubicBezTo>
                <a:cubicBezTo>
                  <a:pt x="911" y="558581"/>
                  <a:pt x="0" y="550380"/>
                  <a:pt x="0" y="537623"/>
                </a:cubicBezTo>
                <a:cubicBezTo>
                  <a:pt x="10935" y="537623"/>
                  <a:pt x="20047" y="541268"/>
                  <a:pt x="27337" y="548558"/>
                </a:cubicBezTo>
                <a:cubicBezTo>
                  <a:pt x="41916" y="570427"/>
                  <a:pt x="69253" y="599586"/>
                  <a:pt x="109347" y="636035"/>
                </a:cubicBezTo>
                <a:cubicBezTo>
                  <a:pt x="116637" y="641503"/>
                  <a:pt x="122104" y="648337"/>
                  <a:pt x="125749" y="656538"/>
                </a:cubicBezTo>
                <a:cubicBezTo>
                  <a:pt x="129394" y="664739"/>
                  <a:pt x="132128" y="674307"/>
                  <a:pt x="133950" y="685241"/>
                </a:cubicBezTo>
                <a:cubicBezTo>
                  <a:pt x="133950" y="692531"/>
                  <a:pt x="135317" y="700277"/>
                  <a:pt x="138051" y="708478"/>
                </a:cubicBezTo>
                <a:cubicBezTo>
                  <a:pt x="140784" y="716679"/>
                  <a:pt x="143062" y="725335"/>
                  <a:pt x="144885" y="734448"/>
                </a:cubicBezTo>
                <a:lnTo>
                  <a:pt x="161287" y="720779"/>
                </a:lnTo>
                <a:cubicBezTo>
                  <a:pt x="172222" y="715312"/>
                  <a:pt x="187712" y="706655"/>
                  <a:pt x="207759" y="694809"/>
                </a:cubicBezTo>
                <a:cubicBezTo>
                  <a:pt x="227806" y="682963"/>
                  <a:pt x="245120" y="674307"/>
                  <a:pt x="259699" y="668839"/>
                </a:cubicBezTo>
                <a:lnTo>
                  <a:pt x="377247" y="605965"/>
                </a:lnTo>
                <a:cubicBezTo>
                  <a:pt x="428276" y="580451"/>
                  <a:pt x="486594" y="552203"/>
                  <a:pt x="552202" y="521221"/>
                </a:cubicBezTo>
                <a:cubicBezTo>
                  <a:pt x="561315" y="517576"/>
                  <a:pt x="573161" y="514842"/>
                  <a:pt x="587740" y="513020"/>
                </a:cubicBezTo>
                <a:cubicBezTo>
                  <a:pt x="602320" y="511198"/>
                  <a:pt x="612343" y="510286"/>
                  <a:pt x="617811" y="510286"/>
                </a:cubicBezTo>
                <a:close/>
                <a:moveTo>
                  <a:pt x="1334033" y="288859"/>
                </a:moveTo>
                <a:cubicBezTo>
                  <a:pt x="1313987" y="301616"/>
                  <a:pt x="1295762" y="316195"/>
                  <a:pt x="1279360" y="332597"/>
                </a:cubicBezTo>
                <a:cubicBezTo>
                  <a:pt x="1275715" y="332597"/>
                  <a:pt x="1273893" y="334420"/>
                  <a:pt x="1273893" y="338065"/>
                </a:cubicBezTo>
                <a:cubicBezTo>
                  <a:pt x="1277537" y="359934"/>
                  <a:pt x="1281182" y="390916"/>
                  <a:pt x="1284827" y="431010"/>
                </a:cubicBezTo>
                <a:lnTo>
                  <a:pt x="1287561" y="431010"/>
                </a:lnTo>
                <a:lnTo>
                  <a:pt x="1290295" y="425542"/>
                </a:lnTo>
                <a:lnTo>
                  <a:pt x="1334033" y="338065"/>
                </a:lnTo>
                <a:cubicBezTo>
                  <a:pt x="1337678" y="327130"/>
                  <a:pt x="1339501" y="318018"/>
                  <a:pt x="1339501" y="310728"/>
                </a:cubicBezTo>
                <a:close/>
                <a:moveTo>
                  <a:pt x="1098937" y="456"/>
                </a:moveTo>
                <a:cubicBezTo>
                  <a:pt x="1103493" y="-455"/>
                  <a:pt x="1108961" y="0"/>
                  <a:pt x="1115339" y="1823"/>
                </a:cubicBezTo>
                <a:cubicBezTo>
                  <a:pt x="1129919" y="3645"/>
                  <a:pt x="1143132" y="10479"/>
                  <a:pt x="1154978" y="22325"/>
                </a:cubicBezTo>
                <a:cubicBezTo>
                  <a:pt x="1166824" y="34171"/>
                  <a:pt x="1176391" y="42828"/>
                  <a:pt x="1183681" y="48295"/>
                </a:cubicBezTo>
                <a:cubicBezTo>
                  <a:pt x="1205551" y="64697"/>
                  <a:pt x="1216485" y="72898"/>
                  <a:pt x="1216485" y="72898"/>
                </a:cubicBezTo>
                <a:cubicBezTo>
                  <a:pt x="1242000" y="98413"/>
                  <a:pt x="1256579" y="113903"/>
                  <a:pt x="1260224" y="119371"/>
                </a:cubicBezTo>
                <a:cubicBezTo>
                  <a:pt x="1262047" y="119371"/>
                  <a:pt x="1262958" y="119826"/>
                  <a:pt x="1262958" y="120738"/>
                </a:cubicBezTo>
                <a:cubicBezTo>
                  <a:pt x="1262958" y="121649"/>
                  <a:pt x="1262958" y="123016"/>
                  <a:pt x="1262958" y="124838"/>
                </a:cubicBezTo>
                <a:cubicBezTo>
                  <a:pt x="1259313" y="143063"/>
                  <a:pt x="1257491" y="155820"/>
                  <a:pt x="1257491" y="163110"/>
                </a:cubicBezTo>
                <a:cubicBezTo>
                  <a:pt x="1257491" y="177689"/>
                  <a:pt x="1258402" y="189991"/>
                  <a:pt x="1260224" y="200014"/>
                </a:cubicBezTo>
                <a:cubicBezTo>
                  <a:pt x="1262047" y="210038"/>
                  <a:pt x="1263869" y="218694"/>
                  <a:pt x="1265691" y="225984"/>
                </a:cubicBezTo>
                <a:lnTo>
                  <a:pt x="1273893" y="307994"/>
                </a:lnTo>
                <a:cubicBezTo>
                  <a:pt x="1275715" y="306172"/>
                  <a:pt x="1279816" y="303438"/>
                  <a:pt x="1286194" y="299793"/>
                </a:cubicBezTo>
                <a:cubicBezTo>
                  <a:pt x="1292573" y="296148"/>
                  <a:pt x="1295762" y="289770"/>
                  <a:pt x="1295762" y="280658"/>
                </a:cubicBezTo>
                <a:cubicBezTo>
                  <a:pt x="1295762" y="267900"/>
                  <a:pt x="1300318" y="261522"/>
                  <a:pt x="1309430" y="261522"/>
                </a:cubicBezTo>
                <a:cubicBezTo>
                  <a:pt x="1313075" y="261522"/>
                  <a:pt x="1315809" y="262433"/>
                  <a:pt x="1317631" y="264256"/>
                </a:cubicBezTo>
                <a:cubicBezTo>
                  <a:pt x="1328566" y="264256"/>
                  <a:pt x="1334945" y="262433"/>
                  <a:pt x="1336767" y="258788"/>
                </a:cubicBezTo>
                <a:cubicBezTo>
                  <a:pt x="1344057" y="246031"/>
                  <a:pt x="1353169" y="243297"/>
                  <a:pt x="1364104" y="250587"/>
                </a:cubicBezTo>
                <a:cubicBezTo>
                  <a:pt x="1400553" y="259699"/>
                  <a:pt x="1424245" y="274279"/>
                  <a:pt x="1435179" y="294326"/>
                </a:cubicBezTo>
                <a:cubicBezTo>
                  <a:pt x="1440647" y="296148"/>
                  <a:pt x="1443381" y="297971"/>
                  <a:pt x="1443381" y="299793"/>
                </a:cubicBezTo>
                <a:cubicBezTo>
                  <a:pt x="1448848" y="318018"/>
                  <a:pt x="1451581" y="338065"/>
                  <a:pt x="1451581" y="359934"/>
                </a:cubicBezTo>
                <a:cubicBezTo>
                  <a:pt x="1451581" y="379981"/>
                  <a:pt x="1447937" y="400028"/>
                  <a:pt x="1440647" y="420075"/>
                </a:cubicBezTo>
                <a:cubicBezTo>
                  <a:pt x="1415133" y="474748"/>
                  <a:pt x="1393263" y="513931"/>
                  <a:pt x="1375039" y="537623"/>
                </a:cubicBezTo>
                <a:lnTo>
                  <a:pt x="1309430" y="600498"/>
                </a:lnTo>
                <a:cubicBezTo>
                  <a:pt x="1305785" y="604143"/>
                  <a:pt x="1303507" y="607332"/>
                  <a:pt x="1302596" y="610065"/>
                </a:cubicBezTo>
                <a:cubicBezTo>
                  <a:pt x="1301685" y="612799"/>
                  <a:pt x="1301229" y="615077"/>
                  <a:pt x="1301229" y="616900"/>
                </a:cubicBezTo>
                <a:lnTo>
                  <a:pt x="1375039" y="608699"/>
                </a:lnTo>
                <a:cubicBezTo>
                  <a:pt x="1400553" y="608699"/>
                  <a:pt x="1416044" y="620545"/>
                  <a:pt x="1421511" y="644236"/>
                </a:cubicBezTo>
                <a:cubicBezTo>
                  <a:pt x="1425156" y="649704"/>
                  <a:pt x="1429712" y="654260"/>
                  <a:pt x="1435179" y="657905"/>
                </a:cubicBezTo>
                <a:lnTo>
                  <a:pt x="1514456" y="698910"/>
                </a:lnTo>
                <a:lnTo>
                  <a:pt x="1629270" y="745382"/>
                </a:lnTo>
                <a:cubicBezTo>
                  <a:pt x="1645672" y="752672"/>
                  <a:pt x="1660252" y="758139"/>
                  <a:pt x="1673009" y="761784"/>
                </a:cubicBezTo>
                <a:cubicBezTo>
                  <a:pt x="1685766" y="765429"/>
                  <a:pt x="1695790" y="768163"/>
                  <a:pt x="1703080" y="769985"/>
                </a:cubicBezTo>
                <a:cubicBezTo>
                  <a:pt x="1714014" y="773630"/>
                  <a:pt x="1722215" y="777275"/>
                  <a:pt x="1727683" y="780920"/>
                </a:cubicBezTo>
                <a:cubicBezTo>
                  <a:pt x="1738617" y="788210"/>
                  <a:pt x="1748641" y="791855"/>
                  <a:pt x="1757753" y="791855"/>
                </a:cubicBezTo>
                <a:cubicBezTo>
                  <a:pt x="1761398" y="791855"/>
                  <a:pt x="1765043" y="793222"/>
                  <a:pt x="1768688" y="795955"/>
                </a:cubicBezTo>
                <a:cubicBezTo>
                  <a:pt x="1772333" y="798689"/>
                  <a:pt x="1775066" y="801878"/>
                  <a:pt x="1776889" y="805523"/>
                </a:cubicBezTo>
                <a:cubicBezTo>
                  <a:pt x="1786001" y="810990"/>
                  <a:pt x="1790557" y="821014"/>
                  <a:pt x="1790557" y="835594"/>
                </a:cubicBezTo>
                <a:cubicBezTo>
                  <a:pt x="1790557" y="842883"/>
                  <a:pt x="1789646" y="847439"/>
                  <a:pt x="1787823" y="849262"/>
                </a:cubicBezTo>
                <a:cubicBezTo>
                  <a:pt x="1782356" y="863842"/>
                  <a:pt x="1770510" y="873865"/>
                  <a:pt x="1752286" y="879333"/>
                </a:cubicBezTo>
                <a:cubicBezTo>
                  <a:pt x="1741351" y="881155"/>
                  <a:pt x="1734972" y="886622"/>
                  <a:pt x="1733150" y="895734"/>
                </a:cubicBezTo>
                <a:cubicBezTo>
                  <a:pt x="1727683" y="904847"/>
                  <a:pt x="1716748" y="909403"/>
                  <a:pt x="1700346" y="909403"/>
                </a:cubicBezTo>
                <a:cubicBezTo>
                  <a:pt x="1694879" y="907580"/>
                  <a:pt x="1685766" y="906669"/>
                  <a:pt x="1673009" y="906669"/>
                </a:cubicBezTo>
                <a:cubicBezTo>
                  <a:pt x="1656607" y="906669"/>
                  <a:pt x="1640661" y="909858"/>
                  <a:pt x="1625170" y="916237"/>
                </a:cubicBezTo>
                <a:cubicBezTo>
                  <a:pt x="1609679" y="922616"/>
                  <a:pt x="1594644" y="929450"/>
                  <a:pt x="1580064" y="936740"/>
                </a:cubicBezTo>
                <a:cubicBezTo>
                  <a:pt x="1518101" y="962254"/>
                  <a:pt x="1472540" y="982301"/>
                  <a:pt x="1443381" y="996880"/>
                </a:cubicBezTo>
                <a:cubicBezTo>
                  <a:pt x="1430623" y="1002348"/>
                  <a:pt x="1391441" y="1021483"/>
                  <a:pt x="1325832" y="1054287"/>
                </a:cubicBezTo>
                <a:cubicBezTo>
                  <a:pt x="1320365" y="1059755"/>
                  <a:pt x="1317631" y="1063400"/>
                  <a:pt x="1317631" y="1065222"/>
                </a:cubicBezTo>
                <a:lnTo>
                  <a:pt x="1314898" y="1292117"/>
                </a:lnTo>
                <a:lnTo>
                  <a:pt x="1312164" y="1554550"/>
                </a:lnTo>
                <a:cubicBezTo>
                  <a:pt x="1312164" y="1611046"/>
                  <a:pt x="1311253" y="1652962"/>
                  <a:pt x="1309430" y="1680299"/>
                </a:cubicBezTo>
                <a:cubicBezTo>
                  <a:pt x="1309430" y="1700346"/>
                  <a:pt x="1308519" y="1717204"/>
                  <a:pt x="1306697" y="1730872"/>
                </a:cubicBezTo>
                <a:cubicBezTo>
                  <a:pt x="1304874" y="1744541"/>
                  <a:pt x="1303052" y="1756842"/>
                  <a:pt x="1301229" y="1767777"/>
                </a:cubicBezTo>
                <a:cubicBezTo>
                  <a:pt x="1297584" y="1811515"/>
                  <a:pt x="1293939" y="1842497"/>
                  <a:pt x="1290295" y="1860722"/>
                </a:cubicBezTo>
                <a:cubicBezTo>
                  <a:pt x="1290295" y="1873479"/>
                  <a:pt x="1287561" y="1885325"/>
                  <a:pt x="1282093" y="1896259"/>
                </a:cubicBezTo>
                <a:cubicBezTo>
                  <a:pt x="1278449" y="1905372"/>
                  <a:pt x="1275715" y="1917673"/>
                  <a:pt x="1273893" y="1933164"/>
                </a:cubicBezTo>
                <a:cubicBezTo>
                  <a:pt x="1272070" y="1948655"/>
                  <a:pt x="1270248" y="1961868"/>
                  <a:pt x="1268425" y="1972802"/>
                </a:cubicBezTo>
                <a:lnTo>
                  <a:pt x="1252023" y="2052079"/>
                </a:lnTo>
                <a:cubicBezTo>
                  <a:pt x="1250201" y="2059369"/>
                  <a:pt x="1246100" y="2066203"/>
                  <a:pt x="1239722" y="2072581"/>
                </a:cubicBezTo>
                <a:cubicBezTo>
                  <a:pt x="1233343" y="2078960"/>
                  <a:pt x="1227420" y="2083972"/>
                  <a:pt x="1221953" y="2087617"/>
                </a:cubicBezTo>
                <a:cubicBezTo>
                  <a:pt x="1223775" y="2065747"/>
                  <a:pt x="1221041" y="2034766"/>
                  <a:pt x="1213752" y="1994672"/>
                </a:cubicBezTo>
                <a:cubicBezTo>
                  <a:pt x="1210107" y="1969157"/>
                  <a:pt x="1208284" y="1950022"/>
                  <a:pt x="1208284" y="1937264"/>
                </a:cubicBezTo>
                <a:cubicBezTo>
                  <a:pt x="1193705" y="1822450"/>
                  <a:pt x="1185504" y="1709458"/>
                  <a:pt x="1183681" y="1598289"/>
                </a:cubicBezTo>
                <a:lnTo>
                  <a:pt x="1175480" y="1275715"/>
                </a:lnTo>
                <a:lnTo>
                  <a:pt x="1175480" y="1149966"/>
                </a:lnTo>
                <a:lnTo>
                  <a:pt x="1172747" y="1125363"/>
                </a:lnTo>
                <a:cubicBezTo>
                  <a:pt x="1154522" y="1132653"/>
                  <a:pt x="1135386" y="1142677"/>
                  <a:pt x="1115339" y="1155433"/>
                </a:cubicBezTo>
                <a:cubicBezTo>
                  <a:pt x="1095292" y="1164546"/>
                  <a:pt x="1077524" y="1173658"/>
                  <a:pt x="1062033" y="1182770"/>
                </a:cubicBezTo>
                <a:cubicBezTo>
                  <a:pt x="1046542" y="1191883"/>
                  <a:pt x="1032418" y="1199172"/>
                  <a:pt x="1019661" y="1204640"/>
                </a:cubicBezTo>
                <a:lnTo>
                  <a:pt x="959520" y="1234710"/>
                </a:lnTo>
                <a:cubicBezTo>
                  <a:pt x="952230" y="1240177"/>
                  <a:pt x="923982" y="1257491"/>
                  <a:pt x="874776" y="1286650"/>
                </a:cubicBezTo>
                <a:lnTo>
                  <a:pt x="809168" y="1319454"/>
                </a:lnTo>
                <a:cubicBezTo>
                  <a:pt x="805523" y="1321277"/>
                  <a:pt x="802789" y="1321277"/>
                  <a:pt x="800967" y="1319454"/>
                </a:cubicBezTo>
                <a:cubicBezTo>
                  <a:pt x="788210" y="1319454"/>
                  <a:pt x="767252" y="1315809"/>
                  <a:pt x="738092" y="1308519"/>
                </a:cubicBezTo>
                <a:cubicBezTo>
                  <a:pt x="725335" y="1304874"/>
                  <a:pt x="718045" y="1298496"/>
                  <a:pt x="716223" y="1289384"/>
                </a:cubicBezTo>
                <a:cubicBezTo>
                  <a:pt x="714401" y="1287561"/>
                  <a:pt x="712123" y="1285283"/>
                  <a:pt x="709389" y="1282549"/>
                </a:cubicBezTo>
                <a:cubicBezTo>
                  <a:pt x="706655" y="1279816"/>
                  <a:pt x="704377" y="1276627"/>
                  <a:pt x="702555" y="1272981"/>
                </a:cubicBezTo>
                <a:cubicBezTo>
                  <a:pt x="700732" y="1271159"/>
                  <a:pt x="699821" y="1267514"/>
                  <a:pt x="699821" y="1262047"/>
                </a:cubicBezTo>
                <a:cubicBezTo>
                  <a:pt x="703466" y="1251112"/>
                  <a:pt x="710300" y="1242456"/>
                  <a:pt x="720323" y="1236077"/>
                </a:cubicBezTo>
                <a:cubicBezTo>
                  <a:pt x="730347" y="1229698"/>
                  <a:pt x="741737" y="1223775"/>
                  <a:pt x="754494" y="1218308"/>
                </a:cubicBezTo>
                <a:cubicBezTo>
                  <a:pt x="763607" y="1214663"/>
                  <a:pt x="777275" y="1207373"/>
                  <a:pt x="795499" y="1196439"/>
                </a:cubicBezTo>
                <a:cubicBezTo>
                  <a:pt x="833771" y="1170924"/>
                  <a:pt x="893001" y="1134475"/>
                  <a:pt x="973188" y="1087092"/>
                </a:cubicBezTo>
                <a:lnTo>
                  <a:pt x="1164546" y="991413"/>
                </a:lnTo>
                <a:cubicBezTo>
                  <a:pt x="1166368" y="989591"/>
                  <a:pt x="1168646" y="987312"/>
                  <a:pt x="1171380" y="984579"/>
                </a:cubicBezTo>
                <a:cubicBezTo>
                  <a:pt x="1174113" y="981845"/>
                  <a:pt x="1175480" y="979567"/>
                  <a:pt x="1175480" y="977745"/>
                </a:cubicBezTo>
                <a:lnTo>
                  <a:pt x="1175480" y="901202"/>
                </a:lnTo>
                <a:lnTo>
                  <a:pt x="1172747" y="893001"/>
                </a:lnTo>
                <a:cubicBezTo>
                  <a:pt x="1110783" y="942207"/>
                  <a:pt x="1005993" y="1013282"/>
                  <a:pt x="858374" y="1106228"/>
                </a:cubicBezTo>
                <a:cubicBezTo>
                  <a:pt x="891178" y="1073423"/>
                  <a:pt x="925805" y="1041530"/>
                  <a:pt x="962254" y="1010549"/>
                </a:cubicBezTo>
                <a:cubicBezTo>
                  <a:pt x="1004170" y="974100"/>
                  <a:pt x="1044264" y="936740"/>
                  <a:pt x="1082535" y="898468"/>
                </a:cubicBezTo>
                <a:lnTo>
                  <a:pt x="1079802" y="895734"/>
                </a:lnTo>
                <a:lnTo>
                  <a:pt x="1060666" y="906669"/>
                </a:lnTo>
                <a:cubicBezTo>
                  <a:pt x="1031507" y="919426"/>
                  <a:pt x="1005081" y="925805"/>
                  <a:pt x="981389" y="925805"/>
                </a:cubicBezTo>
                <a:cubicBezTo>
                  <a:pt x="970455" y="925805"/>
                  <a:pt x="958609" y="921249"/>
                  <a:pt x="945852" y="912137"/>
                </a:cubicBezTo>
                <a:lnTo>
                  <a:pt x="915781" y="887533"/>
                </a:lnTo>
                <a:cubicBezTo>
                  <a:pt x="899379" y="876599"/>
                  <a:pt x="891178" y="860197"/>
                  <a:pt x="891178" y="838327"/>
                </a:cubicBezTo>
                <a:cubicBezTo>
                  <a:pt x="893001" y="845617"/>
                  <a:pt x="894823" y="850173"/>
                  <a:pt x="896645" y="851996"/>
                </a:cubicBezTo>
                <a:cubicBezTo>
                  <a:pt x="898468" y="853818"/>
                  <a:pt x="904847" y="854729"/>
                  <a:pt x="915781" y="854729"/>
                </a:cubicBezTo>
                <a:lnTo>
                  <a:pt x="913047" y="843795"/>
                </a:lnTo>
                <a:cubicBezTo>
                  <a:pt x="914870" y="843795"/>
                  <a:pt x="916237" y="842883"/>
                  <a:pt x="917148" y="841061"/>
                </a:cubicBezTo>
                <a:cubicBezTo>
                  <a:pt x="918059" y="839239"/>
                  <a:pt x="920337" y="838327"/>
                  <a:pt x="923982" y="838327"/>
                </a:cubicBezTo>
                <a:lnTo>
                  <a:pt x="937651" y="838327"/>
                </a:lnTo>
                <a:lnTo>
                  <a:pt x="1131741" y="720779"/>
                </a:lnTo>
                <a:cubicBezTo>
                  <a:pt x="1133564" y="718957"/>
                  <a:pt x="1136298" y="715312"/>
                  <a:pt x="1139943" y="709844"/>
                </a:cubicBezTo>
                <a:lnTo>
                  <a:pt x="1131741" y="709844"/>
                </a:lnTo>
                <a:cubicBezTo>
                  <a:pt x="1118984" y="715312"/>
                  <a:pt x="1108050" y="718046"/>
                  <a:pt x="1098937" y="718046"/>
                </a:cubicBezTo>
                <a:cubicBezTo>
                  <a:pt x="1086180" y="718046"/>
                  <a:pt x="1072512" y="712578"/>
                  <a:pt x="1057932" y="701644"/>
                </a:cubicBezTo>
                <a:cubicBezTo>
                  <a:pt x="1054287" y="697999"/>
                  <a:pt x="1042897" y="688886"/>
                  <a:pt x="1023761" y="674307"/>
                </a:cubicBezTo>
                <a:cubicBezTo>
                  <a:pt x="1004625" y="659727"/>
                  <a:pt x="990502" y="642414"/>
                  <a:pt x="981389" y="622367"/>
                </a:cubicBezTo>
                <a:cubicBezTo>
                  <a:pt x="975922" y="613255"/>
                  <a:pt x="970910" y="602776"/>
                  <a:pt x="966354" y="590930"/>
                </a:cubicBezTo>
                <a:cubicBezTo>
                  <a:pt x="961798" y="579084"/>
                  <a:pt x="956786" y="567694"/>
                  <a:pt x="951319" y="556759"/>
                </a:cubicBezTo>
                <a:cubicBezTo>
                  <a:pt x="934917" y="509375"/>
                  <a:pt x="927627" y="467459"/>
                  <a:pt x="929449" y="431010"/>
                </a:cubicBezTo>
                <a:cubicBezTo>
                  <a:pt x="929449" y="425542"/>
                  <a:pt x="932183" y="419164"/>
                  <a:pt x="937651" y="411874"/>
                </a:cubicBezTo>
                <a:cubicBezTo>
                  <a:pt x="937651" y="400939"/>
                  <a:pt x="939473" y="392738"/>
                  <a:pt x="943118" y="387271"/>
                </a:cubicBezTo>
                <a:cubicBezTo>
                  <a:pt x="943118" y="383626"/>
                  <a:pt x="945852" y="379070"/>
                  <a:pt x="951319" y="373602"/>
                </a:cubicBezTo>
                <a:cubicBezTo>
                  <a:pt x="958609" y="380892"/>
                  <a:pt x="962254" y="384537"/>
                  <a:pt x="962254" y="384537"/>
                </a:cubicBezTo>
                <a:cubicBezTo>
                  <a:pt x="969543" y="391827"/>
                  <a:pt x="977289" y="399573"/>
                  <a:pt x="985490" y="407774"/>
                </a:cubicBezTo>
                <a:cubicBezTo>
                  <a:pt x="993691" y="415975"/>
                  <a:pt x="1001436" y="423720"/>
                  <a:pt x="1008726" y="431010"/>
                </a:cubicBezTo>
                <a:cubicBezTo>
                  <a:pt x="1036063" y="460169"/>
                  <a:pt x="1056110" y="491151"/>
                  <a:pt x="1068867" y="523955"/>
                </a:cubicBezTo>
                <a:cubicBezTo>
                  <a:pt x="1070689" y="529422"/>
                  <a:pt x="1073879" y="535801"/>
                  <a:pt x="1078435" y="543090"/>
                </a:cubicBezTo>
                <a:cubicBezTo>
                  <a:pt x="1082991" y="550380"/>
                  <a:pt x="1087091" y="558581"/>
                  <a:pt x="1090736" y="567694"/>
                </a:cubicBezTo>
                <a:cubicBezTo>
                  <a:pt x="1096204" y="573161"/>
                  <a:pt x="1100760" y="581362"/>
                  <a:pt x="1104405" y="592297"/>
                </a:cubicBezTo>
                <a:cubicBezTo>
                  <a:pt x="1108050" y="586829"/>
                  <a:pt x="1110328" y="581818"/>
                  <a:pt x="1111239" y="577261"/>
                </a:cubicBezTo>
                <a:cubicBezTo>
                  <a:pt x="1112150" y="572705"/>
                  <a:pt x="1113517" y="569516"/>
                  <a:pt x="1115339" y="567694"/>
                </a:cubicBezTo>
                <a:cubicBezTo>
                  <a:pt x="1117162" y="560404"/>
                  <a:pt x="1120351" y="550380"/>
                  <a:pt x="1124907" y="537623"/>
                </a:cubicBezTo>
                <a:cubicBezTo>
                  <a:pt x="1129463" y="524866"/>
                  <a:pt x="1134475" y="513931"/>
                  <a:pt x="1139943" y="504819"/>
                </a:cubicBezTo>
                <a:cubicBezTo>
                  <a:pt x="1149055" y="490239"/>
                  <a:pt x="1153611" y="474748"/>
                  <a:pt x="1153611" y="458346"/>
                </a:cubicBezTo>
                <a:lnTo>
                  <a:pt x="1150877" y="411874"/>
                </a:lnTo>
                <a:lnTo>
                  <a:pt x="1131741" y="157642"/>
                </a:lnTo>
                <a:lnTo>
                  <a:pt x="1131741" y="152175"/>
                </a:lnTo>
                <a:cubicBezTo>
                  <a:pt x="1135386" y="141240"/>
                  <a:pt x="1137209" y="133039"/>
                  <a:pt x="1137209" y="127572"/>
                </a:cubicBezTo>
                <a:cubicBezTo>
                  <a:pt x="1137209" y="114815"/>
                  <a:pt x="1132653" y="101146"/>
                  <a:pt x="1123540" y="86567"/>
                </a:cubicBezTo>
                <a:cubicBezTo>
                  <a:pt x="1114428" y="71987"/>
                  <a:pt x="1108050" y="62875"/>
                  <a:pt x="1104405" y="59230"/>
                </a:cubicBezTo>
                <a:cubicBezTo>
                  <a:pt x="1098937" y="50118"/>
                  <a:pt x="1095292" y="40550"/>
                  <a:pt x="1093470" y="30526"/>
                </a:cubicBezTo>
                <a:cubicBezTo>
                  <a:pt x="1091648" y="20503"/>
                  <a:pt x="1089825" y="12757"/>
                  <a:pt x="1088003" y="7290"/>
                </a:cubicBezTo>
                <a:cubicBezTo>
                  <a:pt x="1090737" y="3645"/>
                  <a:pt x="1094381" y="1367"/>
                  <a:pt x="1098937" y="456"/>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2151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53" name="组合 452">
            <a:extLst>
              <a:ext uri="{FF2B5EF4-FFF2-40B4-BE49-F238E27FC236}">
                <a16:creationId xmlns:a16="http://schemas.microsoft.com/office/drawing/2014/main" id="{96853E25-3FED-4E4F-2087-9E804F27591B}"/>
              </a:ext>
            </a:extLst>
          </p:cNvPr>
          <p:cNvGrpSpPr/>
          <p:nvPr/>
        </p:nvGrpSpPr>
        <p:grpSpPr>
          <a:xfrm>
            <a:off x="3881483" y="4189253"/>
            <a:ext cx="4429035" cy="338796"/>
            <a:chOff x="3933941" y="4189253"/>
            <a:chExt cx="4429035" cy="338796"/>
          </a:xfrm>
        </p:grpSpPr>
        <p:sp>
          <p:nvSpPr>
            <p:cNvPr id="454" name="矩形: 圆角 453">
              <a:extLst>
                <a:ext uri="{FF2B5EF4-FFF2-40B4-BE49-F238E27FC236}">
                  <a16:creationId xmlns:a16="http://schemas.microsoft.com/office/drawing/2014/main" id="{AC229E65-CB43-7FDB-52E4-2D8F8E4FCFB3}"/>
                </a:ext>
              </a:extLst>
            </p:cNvPr>
            <p:cNvSpPr/>
            <p:nvPr/>
          </p:nvSpPr>
          <p:spPr>
            <a:xfrm>
              <a:off x="3933941" y="4189253"/>
              <a:ext cx="1843087" cy="338796"/>
            </a:xfrm>
            <a:prstGeom prst="roundRect">
              <a:avLst>
                <a:gd name="adj" fmla="val 50000"/>
              </a:avLst>
            </a:prstGeom>
            <a:gradFill>
              <a:gsLst>
                <a:gs pos="22000">
                  <a:schemeClr val="accent1"/>
                </a:gs>
                <a:gs pos="100000">
                  <a:srgbClr val="299EED"/>
                </a:gs>
              </a:gsLst>
              <a:lin ang="27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55" name="textbox 40">
              <a:extLst>
                <a:ext uri="{FF2B5EF4-FFF2-40B4-BE49-F238E27FC236}">
                  <a16:creationId xmlns:a16="http://schemas.microsoft.com/office/drawing/2014/main" id="{F5D41F7D-2D31-8AF4-5F36-D354153BF263}"/>
                </a:ext>
              </a:extLst>
            </p:cNvPr>
            <p:cNvSpPr/>
            <p:nvPr/>
          </p:nvSpPr>
          <p:spPr>
            <a:xfrm>
              <a:off x="4130927" y="4230250"/>
              <a:ext cx="1449115"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汇报人：南小程</a:t>
              </a:r>
              <a:endParaRPr lang="Microsoft YaHei" altLang="Microsoft YaHei"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56" name="矩形: 圆角 455">
              <a:extLst>
                <a:ext uri="{FF2B5EF4-FFF2-40B4-BE49-F238E27FC236}">
                  <a16:creationId xmlns:a16="http://schemas.microsoft.com/office/drawing/2014/main" id="{BD3A4F79-6FAD-E064-73BF-867C2BB79050}"/>
                </a:ext>
              </a:extLst>
            </p:cNvPr>
            <p:cNvSpPr/>
            <p:nvPr/>
          </p:nvSpPr>
          <p:spPr>
            <a:xfrm>
              <a:off x="6519889" y="4189253"/>
              <a:ext cx="1843087" cy="338796"/>
            </a:xfrm>
            <a:prstGeom prst="roundRect">
              <a:avLst>
                <a:gd name="adj" fmla="val 50000"/>
              </a:avLst>
            </a:prstGeom>
            <a:gradFill>
              <a:gsLst>
                <a:gs pos="22000">
                  <a:schemeClr val="accent1"/>
                </a:gs>
                <a:gs pos="100000">
                  <a:srgbClr val="299EED"/>
                </a:gs>
              </a:gsLst>
              <a:lin ang="27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57" name="textbox 40">
              <a:extLst>
                <a:ext uri="{FF2B5EF4-FFF2-40B4-BE49-F238E27FC236}">
                  <a16:creationId xmlns:a16="http://schemas.microsoft.com/office/drawing/2014/main" id="{E5CE39F7-8649-1A1E-2810-B23AF9CF1DC0}"/>
                </a:ext>
              </a:extLst>
            </p:cNvPr>
            <p:cNvSpPr/>
            <p:nvPr/>
          </p:nvSpPr>
          <p:spPr>
            <a:xfrm>
              <a:off x="6614283" y="4230250"/>
              <a:ext cx="1654299"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指导老师：南大大</a:t>
              </a:r>
              <a:endParaRPr lang="Microsoft YaHei" altLang="Microsoft YaHei"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 name="组合 1">
            <a:extLst>
              <a:ext uri="{FF2B5EF4-FFF2-40B4-BE49-F238E27FC236}">
                <a16:creationId xmlns:a16="http://schemas.microsoft.com/office/drawing/2014/main" id="{4474516B-AF56-2B14-F727-9E8AEEC0DD39}"/>
              </a:ext>
            </a:extLst>
          </p:cNvPr>
          <p:cNvGrpSpPr/>
          <p:nvPr/>
        </p:nvGrpSpPr>
        <p:grpSpPr>
          <a:xfrm>
            <a:off x="4209127" y="3401881"/>
            <a:ext cx="3773746" cy="408702"/>
            <a:chOff x="4222447" y="3401881"/>
            <a:chExt cx="3773746" cy="408702"/>
          </a:xfrm>
        </p:grpSpPr>
        <p:sp>
          <p:nvSpPr>
            <p:cNvPr id="3" name="任意多边形: 形状 2">
              <a:extLst>
                <a:ext uri="{FF2B5EF4-FFF2-40B4-BE49-F238E27FC236}">
                  <a16:creationId xmlns:a16="http://schemas.microsoft.com/office/drawing/2014/main" id="{34A7A3BB-408F-E27C-6442-C7176B27AEE8}"/>
                </a:ext>
              </a:extLst>
            </p:cNvPr>
            <p:cNvSpPr/>
            <p:nvPr/>
          </p:nvSpPr>
          <p:spPr>
            <a:xfrm>
              <a:off x="4393026" y="3401881"/>
              <a:ext cx="3432589" cy="408702"/>
            </a:xfrm>
            <a:custGeom>
              <a:avLst/>
              <a:gdLst>
                <a:gd name="connsiteX0" fmla="*/ 202115 w 4517788"/>
                <a:gd name="connsiteY0" fmla="*/ 0 h 541618"/>
                <a:gd name="connsiteX1" fmla="*/ 4315674 w 4517788"/>
                <a:gd name="connsiteY1" fmla="*/ 0 h 541618"/>
                <a:gd name="connsiteX2" fmla="*/ 4402440 w 4517788"/>
                <a:gd name="connsiteY2" fmla="*/ 57513 h 541618"/>
                <a:gd name="connsiteX3" fmla="*/ 4409839 w 4517788"/>
                <a:gd name="connsiteY3" fmla="*/ 94161 h 541618"/>
                <a:gd name="connsiteX4" fmla="*/ 4409839 w 4517788"/>
                <a:gd name="connsiteY4" fmla="*/ 91910 h 541618"/>
                <a:gd name="connsiteX5" fmla="*/ 4517788 w 4517788"/>
                <a:gd name="connsiteY5" fmla="*/ 270809 h 541618"/>
                <a:gd name="connsiteX6" fmla="*/ 4409839 w 4517788"/>
                <a:gd name="connsiteY6" fmla="*/ 449707 h 541618"/>
                <a:gd name="connsiteX7" fmla="*/ 4409839 w 4517788"/>
                <a:gd name="connsiteY7" fmla="*/ 447457 h 541618"/>
                <a:gd name="connsiteX8" fmla="*/ 4402440 w 4517788"/>
                <a:gd name="connsiteY8" fmla="*/ 484106 h 541618"/>
                <a:gd name="connsiteX9" fmla="*/ 4315674 w 4517788"/>
                <a:gd name="connsiteY9" fmla="*/ 541618 h 541618"/>
                <a:gd name="connsiteX10" fmla="*/ 202115 w 4517788"/>
                <a:gd name="connsiteY10" fmla="*/ 541618 h 541618"/>
                <a:gd name="connsiteX11" fmla="*/ 107949 w 4517788"/>
                <a:gd name="connsiteY11" fmla="*/ 447452 h 541618"/>
                <a:gd name="connsiteX12" fmla="*/ 107949 w 4517788"/>
                <a:gd name="connsiteY12" fmla="*/ 449707 h 541618"/>
                <a:gd name="connsiteX13" fmla="*/ 0 w 4517788"/>
                <a:gd name="connsiteY13" fmla="*/ 270809 h 541618"/>
                <a:gd name="connsiteX14" fmla="*/ 107949 w 4517788"/>
                <a:gd name="connsiteY14" fmla="*/ 91910 h 541618"/>
                <a:gd name="connsiteX15" fmla="*/ 107949 w 4517788"/>
                <a:gd name="connsiteY15" fmla="*/ 94166 h 541618"/>
                <a:gd name="connsiteX16" fmla="*/ 202115 w 4517788"/>
                <a:gd name="connsiteY16" fmla="*/ 0 h 541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17788" h="541618">
                  <a:moveTo>
                    <a:pt x="202115" y="0"/>
                  </a:moveTo>
                  <a:lnTo>
                    <a:pt x="4315674" y="0"/>
                  </a:lnTo>
                  <a:cubicBezTo>
                    <a:pt x="4354679" y="0"/>
                    <a:pt x="4388145" y="23715"/>
                    <a:pt x="4402440" y="57513"/>
                  </a:cubicBezTo>
                  <a:lnTo>
                    <a:pt x="4409839" y="94161"/>
                  </a:lnTo>
                  <a:lnTo>
                    <a:pt x="4409839" y="91910"/>
                  </a:lnTo>
                  <a:cubicBezTo>
                    <a:pt x="4409839" y="181359"/>
                    <a:pt x="4517788" y="181359"/>
                    <a:pt x="4517788" y="270809"/>
                  </a:cubicBezTo>
                  <a:cubicBezTo>
                    <a:pt x="4517788" y="360258"/>
                    <a:pt x="4409839" y="360258"/>
                    <a:pt x="4409839" y="449707"/>
                  </a:cubicBezTo>
                  <a:lnTo>
                    <a:pt x="4409839" y="447457"/>
                  </a:lnTo>
                  <a:lnTo>
                    <a:pt x="4402440" y="484106"/>
                  </a:lnTo>
                  <a:cubicBezTo>
                    <a:pt x="4388145" y="517903"/>
                    <a:pt x="4354679" y="541618"/>
                    <a:pt x="4315674" y="541618"/>
                  </a:cubicBezTo>
                  <a:lnTo>
                    <a:pt x="202115" y="541618"/>
                  </a:lnTo>
                  <a:cubicBezTo>
                    <a:pt x="150109" y="541618"/>
                    <a:pt x="107949" y="499458"/>
                    <a:pt x="107949" y="447452"/>
                  </a:cubicBezTo>
                  <a:lnTo>
                    <a:pt x="107949" y="449707"/>
                  </a:lnTo>
                  <a:cubicBezTo>
                    <a:pt x="107949" y="360258"/>
                    <a:pt x="0" y="360258"/>
                    <a:pt x="0" y="270809"/>
                  </a:cubicBezTo>
                  <a:cubicBezTo>
                    <a:pt x="0" y="181359"/>
                    <a:pt x="107949" y="181359"/>
                    <a:pt x="107949" y="91910"/>
                  </a:cubicBezTo>
                  <a:lnTo>
                    <a:pt x="107949" y="94166"/>
                  </a:lnTo>
                  <a:cubicBezTo>
                    <a:pt x="107949" y="42160"/>
                    <a:pt x="150109" y="0"/>
                    <a:pt x="202115" y="0"/>
                  </a:cubicBezTo>
                  <a:close/>
                </a:path>
              </a:pathLst>
            </a:custGeom>
            <a:solidFill>
              <a:schemeClr val="bg1">
                <a:alpha val="60000"/>
              </a:schemeClr>
            </a:solidFill>
            <a:ln w="1143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lIns="82296" tIns="41148" rIns="82296" bIns="41148" rtlCol="0" anchor="ctr">
              <a:noAutofit/>
            </a:bodyPr>
            <a:lstStyle/>
            <a:p>
              <a:pPr algn="ctr"/>
              <a:endParaRPr lang="zh-CN" altLang="en-US" sz="1620" dirty="0">
                <a:solidFill>
                  <a:srgbClr val="D6B256"/>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菱形 3">
              <a:extLst>
                <a:ext uri="{FF2B5EF4-FFF2-40B4-BE49-F238E27FC236}">
                  <a16:creationId xmlns:a16="http://schemas.microsoft.com/office/drawing/2014/main" id="{08689DD5-B29E-7553-3A4A-013ED9A6A95B}"/>
                </a:ext>
              </a:extLst>
            </p:cNvPr>
            <p:cNvSpPr/>
            <p:nvPr/>
          </p:nvSpPr>
          <p:spPr>
            <a:xfrm>
              <a:off x="7865277" y="3528604"/>
              <a:ext cx="130916" cy="130916"/>
            </a:xfrm>
            <a:prstGeom prst="diamond">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 name="菱形 4">
              <a:extLst>
                <a:ext uri="{FF2B5EF4-FFF2-40B4-BE49-F238E27FC236}">
                  <a16:creationId xmlns:a16="http://schemas.microsoft.com/office/drawing/2014/main" id="{222174E1-C8D3-03C4-6258-96E3011D6339}"/>
                </a:ext>
              </a:extLst>
            </p:cNvPr>
            <p:cNvSpPr/>
            <p:nvPr/>
          </p:nvSpPr>
          <p:spPr>
            <a:xfrm>
              <a:off x="4222447" y="3540774"/>
              <a:ext cx="130916" cy="130916"/>
            </a:xfrm>
            <a:prstGeom prst="diamond">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40">
              <a:extLst>
                <a:ext uri="{FF2B5EF4-FFF2-40B4-BE49-F238E27FC236}">
                  <a16:creationId xmlns:a16="http://schemas.microsoft.com/office/drawing/2014/main" id="{D5E566DC-EB77-5B00-862B-63AA5916F5C9}"/>
                </a:ext>
              </a:extLst>
            </p:cNvPr>
            <p:cNvSpPr/>
            <p:nvPr/>
          </p:nvSpPr>
          <p:spPr>
            <a:xfrm>
              <a:off x="4832528" y="3462731"/>
              <a:ext cx="2526333" cy="264368"/>
            </a:xfrm>
            <a:prstGeom prst="rect">
              <a:avLst/>
            </a:prstGeom>
          </p:spPr>
          <p:txBody>
            <a:bodyPr vert="horz" wrap="none" lIns="0" tIns="0" rIns="0" bIns="0">
              <a:spAutoFit/>
            </a:bodyPr>
            <a:lstStyle/>
            <a:p>
              <a:pPr algn="l" rtl="0" eaLnBrk="0">
                <a:lnSpc>
                  <a:spcPct val="101000"/>
                </a:lnSpc>
                <a:tabLst/>
              </a:pPr>
              <a:r>
                <a:rPr lang="zh-CN" altLang="en-US"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蓝色学术风通用</a:t>
              </a:r>
              <a:r>
                <a:rPr lang="en-US" altLang="zh-CN"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PPT</a:t>
              </a:r>
              <a:r>
                <a:rPr lang="zh-CN" altLang="en-US"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模版</a:t>
              </a:r>
              <a:endParaRPr lang="Microsoft YaHei" altLang="Microsoft YaHei"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2892242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56" name="Oval 1++">
            <a:extLst>
              <a:ext uri="{FF2B5EF4-FFF2-40B4-BE49-F238E27FC236}">
                <a16:creationId xmlns:a16="http://schemas.microsoft.com/office/drawing/2014/main" id="{FF04CE64-8E40-FB3E-85AE-552F934D5AAD}"/>
              </a:ext>
            </a:extLst>
          </p:cNvPr>
          <p:cNvSpPr/>
          <p:nvPr/>
        </p:nvSpPr>
        <p:spPr>
          <a:xfrm>
            <a:off x="4326880" y="1716324"/>
            <a:ext cx="3538240" cy="3538240"/>
          </a:xfrm>
          <a:prstGeom prst="ellipse">
            <a:avLst/>
          </a:prstGeom>
          <a:noFill/>
          <a:ln w="19050">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椭圆 56">
            <a:extLst>
              <a:ext uri="{FF2B5EF4-FFF2-40B4-BE49-F238E27FC236}">
                <a16:creationId xmlns:a16="http://schemas.microsoft.com/office/drawing/2014/main" id="{A21CB9DE-CDF0-B3A4-2EF9-7423050EC925}"/>
              </a:ext>
            </a:extLst>
          </p:cNvPr>
          <p:cNvSpPr/>
          <p:nvPr/>
        </p:nvSpPr>
        <p:spPr>
          <a:xfrm>
            <a:off x="5168900" y="2646579"/>
            <a:ext cx="1854200" cy="1854200"/>
          </a:xfrm>
          <a:prstGeom prst="ellipse">
            <a:avLst/>
          </a:prstGeom>
          <a:gradFill flip="none" rotWithShape="1">
            <a:gsLst>
              <a:gs pos="0">
                <a:schemeClr val="accent1">
                  <a:lumMod val="60000"/>
                  <a:lumOff val="40000"/>
                </a:schemeClr>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Oval 1+">
            <a:extLst>
              <a:ext uri="{FF2B5EF4-FFF2-40B4-BE49-F238E27FC236}">
                <a16:creationId xmlns:a16="http://schemas.microsoft.com/office/drawing/2014/main" id="{B6EC7D48-2EDB-9EBF-3FC7-882103000953}"/>
              </a:ext>
            </a:extLst>
          </p:cNvPr>
          <p:cNvSpPr/>
          <p:nvPr/>
        </p:nvSpPr>
        <p:spPr>
          <a:xfrm>
            <a:off x="4942788" y="2332232"/>
            <a:ext cx="2306424" cy="2306424"/>
          </a:xfrm>
          <a:prstGeom prst="ellipse">
            <a:avLst/>
          </a:prstGeom>
          <a:gradFill flip="none" rotWithShape="1">
            <a:gsLst>
              <a:gs pos="22000">
                <a:schemeClr val="accent1"/>
              </a:gs>
              <a:gs pos="100000">
                <a:srgbClr val="299EED"/>
              </a:gs>
            </a:gsLst>
            <a:lin ang="2700000" scaled="1"/>
            <a:tileRect/>
          </a:grad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Oval 1+++">
            <a:extLst>
              <a:ext uri="{FF2B5EF4-FFF2-40B4-BE49-F238E27FC236}">
                <a16:creationId xmlns:a16="http://schemas.microsoft.com/office/drawing/2014/main" id="{F1DD52D0-138C-F990-D012-CE46AC1587C8}"/>
              </a:ext>
            </a:extLst>
          </p:cNvPr>
          <p:cNvSpPr/>
          <p:nvPr/>
        </p:nvSpPr>
        <p:spPr>
          <a:xfrm>
            <a:off x="3450483" y="839927"/>
            <a:ext cx="5291034" cy="5291034"/>
          </a:xfrm>
          <a:prstGeom prst="ellipse">
            <a:avLst/>
          </a:prstGeom>
          <a:noFill/>
          <a:ln>
            <a:gradFill flip="none" rotWithShape="1">
              <a:gsLst>
                <a:gs pos="15000">
                  <a:srgbClr val="6FBEF9"/>
                </a:gs>
                <a:gs pos="50000">
                  <a:schemeClr val="accent1"/>
                </a:gs>
                <a:gs pos="85000">
                  <a:srgbClr val="6FBEF9"/>
                </a:gs>
              </a:gsLst>
              <a:lin ang="5400000" scaled="1"/>
              <a:tileRect/>
            </a:gra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椭圆 59">
            <a:extLst>
              <a:ext uri="{FF2B5EF4-FFF2-40B4-BE49-F238E27FC236}">
                <a16:creationId xmlns:a16="http://schemas.microsoft.com/office/drawing/2014/main" id="{88282276-ED92-9E06-CFB4-1ADADE636CE6}"/>
              </a:ext>
            </a:extLst>
          </p:cNvPr>
          <p:cNvSpPr/>
          <p:nvPr/>
        </p:nvSpPr>
        <p:spPr>
          <a:xfrm>
            <a:off x="3869948" y="1936133"/>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椭圆 60">
            <a:extLst>
              <a:ext uri="{FF2B5EF4-FFF2-40B4-BE49-F238E27FC236}">
                <a16:creationId xmlns:a16="http://schemas.microsoft.com/office/drawing/2014/main" id="{61D4774B-718E-E6A9-3883-F2B573F1C81C}"/>
              </a:ext>
            </a:extLst>
          </p:cNvPr>
          <p:cNvSpPr/>
          <p:nvPr/>
        </p:nvSpPr>
        <p:spPr>
          <a:xfrm>
            <a:off x="3869948" y="4936508"/>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椭圆 61">
            <a:extLst>
              <a:ext uri="{FF2B5EF4-FFF2-40B4-BE49-F238E27FC236}">
                <a16:creationId xmlns:a16="http://schemas.microsoft.com/office/drawing/2014/main" id="{221C3AEE-CBF0-3D2D-27DA-C2E747334B38}"/>
              </a:ext>
            </a:extLst>
          </p:cNvPr>
          <p:cNvSpPr/>
          <p:nvPr/>
        </p:nvSpPr>
        <p:spPr>
          <a:xfrm>
            <a:off x="3407553" y="3438310"/>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椭圆 62">
            <a:extLst>
              <a:ext uri="{FF2B5EF4-FFF2-40B4-BE49-F238E27FC236}">
                <a16:creationId xmlns:a16="http://schemas.microsoft.com/office/drawing/2014/main" id="{88C2714F-FBE8-C5EC-2126-B3362B56A051}"/>
              </a:ext>
            </a:extLst>
          </p:cNvPr>
          <p:cNvSpPr/>
          <p:nvPr/>
        </p:nvSpPr>
        <p:spPr>
          <a:xfrm flipH="1">
            <a:off x="8227784" y="1936133"/>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椭圆 63">
            <a:extLst>
              <a:ext uri="{FF2B5EF4-FFF2-40B4-BE49-F238E27FC236}">
                <a16:creationId xmlns:a16="http://schemas.microsoft.com/office/drawing/2014/main" id="{AA020FAB-7FEB-66CB-A75E-26850F4F40B5}"/>
              </a:ext>
            </a:extLst>
          </p:cNvPr>
          <p:cNvSpPr/>
          <p:nvPr/>
        </p:nvSpPr>
        <p:spPr>
          <a:xfrm flipH="1">
            <a:off x="8227784" y="4936508"/>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椭圆 64">
            <a:extLst>
              <a:ext uri="{FF2B5EF4-FFF2-40B4-BE49-F238E27FC236}">
                <a16:creationId xmlns:a16="http://schemas.microsoft.com/office/drawing/2014/main" id="{62B90651-6DB7-50F2-73FB-F070B1B8E57E}"/>
              </a:ext>
            </a:extLst>
          </p:cNvPr>
          <p:cNvSpPr/>
          <p:nvPr/>
        </p:nvSpPr>
        <p:spPr>
          <a:xfrm flipH="1">
            <a:off x="8690179" y="3438310"/>
            <a:ext cx="94268" cy="94268"/>
          </a:xfrm>
          <a:prstGeom prst="ellipse">
            <a:avLst/>
          </a:prstGeom>
          <a:gradFill>
            <a:gsLst>
              <a:gs pos="22000">
                <a:schemeClr val="accent1"/>
              </a:gs>
              <a:gs pos="100000">
                <a:srgbClr val="299EED"/>
              </a:gs>
            </a:gsLst>
            <a:lin ang="5400000" scaled="1"/>
          </a:gradFill>
          <a:ln>
            <a:noFill/>
          </a:ln>
          <a:effectLst>
            <a:glow rad="508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文本框 66">
            <a:extLst>
              <a:ext uri="{FF2B5EF4-FFF2-40B4-BE49-F238E27FC236}">
                <a16:creationId xmlns:a16="http://schemas.microsoft.com/office/drawing/2014/main" id="{9421B4DC-8FBF-41E2-57DD-AED129D58739}"/>
              </a:ext>
            </a:extLst>
          </p:cNvPr>
          <p:cNvSpPr txBox="1"/>
          <p:nvPr/>
        </p:nvSpPr>
        <p:spPr>
          <a:xfrm>
            <a:off x="1122968" y="1459064"/>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6FBEF9"/>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设计实施</a:t>
            </a:r>
          </a:p>
        </p:txBody>
      </p:sp>
      <p:cxnSp>
        <p:nvCxnSpPr>
          <p:cNvPr id="68" name="直接连接符 67">
            <a:extLst>
              <a:ext uri="{FF2B5EF4-FFF2-40B4-BE49-F238E27FC236}">
                <a16:creationId xmlns:a16="http://schemas.microsoft.com/office/drawing/2014/main" id="{D409270D-30D9-D646-DCD2-5F6906611497}"/>
              </a:ext>
            </a:extLst>
          </p:cNvPr>
          <p:cNvCxnSpPr>
            <a:cxnSpLocks/>
          </p:cNvCxnSpPr>
          <p:nvPr/>
        </p:nvCxnSpPr>
        <p:spPr>
          <a:xfrm>
            <a:off x="1228725" y="1837217"/>
            <a:ext cx="2128838" cy="0"/>
          </a:xfrm>
          <a:prstGeom prst="line">
            <a:avLst/>
          </a:prstGeom>
          <a:ln w="12700">
            <a:gradFill>
              <a:gsLst>
                <a:gs pos="22000">
                  <a:schemeClr val="accent1"/>
                </a:gs>
                <a:gs pos="100000">
                  <a:srgbClr val="6FBEF9"/>
                </a:gs>
              </a:gsLst>
              <a:lin ang="5400000" scaled="1"/>
            </a:gradFill>
          </a:ln>
        </p:spPr>
        <p:style>
          <a:lnRef idx="1">
            <a:schemeClr val="accent1"/>
          </a:lnRef>
          <a:fillRef idx="0">
            <a:schemeClr val="accent1"/>
          </a:fillRef>
          <a:effectRef idx="0">
            <a:schemeClr val="accent1"/>
          </a:effectRef>
          <a:fontRef idx="minor">
            <a:schemeClr val="tx1"/>
          </a:fontRef>
        </p:style>
      </p:cxnSp>
      <p:sp>
        <p:nvSpPr>
          <p:cNvPr id="69" name="TextBox 17">
            <a:extLst>
              <a:ext uri="{FF2B5EF4-FFF2-40B4-BE49-F238E27FC236}">
                <a16:creationId xmlns:a16="http://schemas.microsoft.com/office/drawing/2014/main" id="{308A5FD0-F027-A17F-596A-22045D453ACC}"/>
              </a:ext>
            </a:extLst>
          </p:cNvPr>
          <p:cNvSpPr txBox="1"/>
          <p:nvPr/>
        </p:nvSpPr>
        <p:spPr>
          <a:xfrm>
            <a:off x="1127730" y="1851214"/>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1">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按照任务书和开题报告的计划进行研究和设计工作。</a:t>
            </a:r>
          </a:p>
        </p:txBody>
      </p:sp>
      <p:sp>
        <p:nvSpPr>
          <p:cNvPr id="71" name="文本框 70">
            <a:extLst>
              <a:ext uri="{FF2B5EF4-FFF2-40B4-BE49-F238E27FC236}">
                <a16:creationId xmlns:a16="http://schemas.microsoft.com/office/drawing/2014/main" id="{296069F2-B0F7-55A6-2C6A-65249D6C0906}"/>
              </a:ext>
            </a:extLst>
          </p:cNvPr>
          <p:cNvSpPr txBox="1"/>
          <p:nvPr/>
        </p:nvSpPr>
        <p:spPr>
          <a:xfrm>
            <a:off x="774619" y="2956390"/>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299EED"/>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中期检查</a:t>
            </a:r>
          </a:p>
        </p:txBody>
      </p:sp>
      <p:cxnSp>
        <p:nvCxnSpPr>
          <p:cNvPr id="72" name="直接连接符 71">
            <a:extLst>
              <a:ext uri="{FF2B5EF4-FFF2-40B4-BE49-F238E27FC236}">
                <a16:creationId xmlns:a16="http://schemas.microsoft.com/office/drawing/2014/main" id="{8CE02435-2C91-9682-F114-A72EACE8856C}"/>
              </a:ext>
            </a:extLst>
          </p:cNvPr>
          <p:cNvCxnSpPr>
            <a:cxnSpLocks/>
          </p:cNvCxnSpPr>
          <p:nvPr/>
        </p:nvCxnSpPr>
        <p:spPr>
          <a:xfrm>
            <a:off x="880376" y="3334543"/>
            <a:ext cx="2128838" cy="0"/>
          </a:xfrm>
          <a:prstGeom prst="line">
            <a:avLst/>
          </a:prstGeom>
          <a:ln w="12700">
            <a:gradFill>
              <a:gsLst>
                <a:gs pos="22000">
                  <a:schemeClr val="accent1"/>
                </a:gs>
                <a:gs pos="100000">
                  <a:srgbClr val="6FBEF9"/>
                </a:gs>
              </a:gsLst>
              <a:lin ang="5400000" scaled="1"/>
            </a:gradFill>
          </a:ln>
        </p:spPr>
        <p:style>
          <a:lnRef idx="1">
            <a:schemeClr val="accent1"/>
          </a:lnRef>
          <a:fillRef idx="0">
            <a:schemeClr val="accent1"/>
          </a:fillRef>
          <a:effectRef idx="0">
            <a:schemeClr val="accent1"/>
          </a:effectRef>
          <a:fontRef idx="minor">
            <a:schemeClr val="tx1"/>
          </a:fontRef>
        </p:style>
      </p:cxnSp>
      <p:sp>
        <p:nvSpPr>
          <p:cNvPr id="73" name="TextBox 17">
            <a:extLst>
              <a:ext uri="{FF2B5EF4-FFF2-40B4-BE49-F238E27FC236}">
                <a16:creationId xmlns:a16="http://schemas.microsoft.com/office/drawing/2014/main" id="{1CF6218C-7E45-E597-7BBA-BF0E4354B879}"/>
              </a:ext>
            </a:extLst>
          </p:cNvPr>
          <p:cNvSpPr txBox="1"/>
          <p:nvPr/>
        </p:nvSpPr>
        <p:spPr>
          <a:xfrm>
            <a:off x="779381" y="3348540"/>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1">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撰写提交中期检查报告，汇报研究进展和已完成的工作。</a:t>
            </a:r>
          </a:p>
        </p:txBody>
      </p:sp>
      <p:sp>
        <p:nvSpPr>
          <p:cNvPr id="75" name="文本框 74">
            <a:extLst>
              <a:ext uri="{FF2B5EF4-FFF2-40B4-BE49-F238E27FC236}">
                <a16:creationId xmlns:a16="http://schemas.microsoft.com/office/drawing/2014/main" id="{D9C0E008-BA7E-F03C-805D-9D3B22AB8864}"/>
              </a:ext>
            </a:extLst>
          </p:cNvPr>
          <p:cNvSpPr txBox="1"/>
          <p:nvPr/>
        </p:nvSpPr>
        <p:spPr>
          <a:xfrm>
            <a:off x="1122968" y="4453715"/>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299EED"/>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撰写论文</a:t>
            </a:r>
          </a:p>
        </p:txBody>
      </p:sp>
      <p:cxnSp>
        <p:nvCxnSpPr>
          <p:cNvPr id="76" name="直接连接符 75">
            <a:extLst>
              <a:ext uri="{FF2B5EF4-FFF2-40B4-BE49-F238E27FC236}">
                <a16:creationId xmlns:a16="http://schemas.microsoft.com/office/drawing/2014/main" id="{81C744AC-A63D-A33F-32FC-FB8D4F536E9E}"/>
              </a:ext>
            </a:extLst>
          </p:cNvPr>
          <p:cNvCxnSpPr>
            <a:cxnSpLocks/>
          </p:cNvCxnSpPr>
          <p:nvPr/>
        </p:nvCxnSpPr>
        <p:spPr>
          <a:xfrm>
            <a:off x="1228725" y="4831868"/>
            <a:ext cx="2128838" cy="0"/>
          </a:xfrm>
          <a:prstGeom prst="line">
            <a:avLst/>
          </a:prstGeom>
          <a:ln w="12700">
            <a:gradFill>
              <a:gsLst>
                <a:gs pos="22000">
                  <a:schemeClr val="accent1"/>
                </a:gs>
                <a:gs pos="100000">
                  <a:srgbClr val="6FBEF9"/>
                </a:gs>
              </a:gsLst>
              <a:lin ang="5400000" scaled="1"/>
            </a:gradFill>
          </a:ln>
        </p:spPr>
        <p:style>
          <a:lnRef idx="1">
            <a:schemeClr val="accent1"/>
          </a:lnRef>
          <a:fillRef idx="0">
            <a:schemeClr val="accent1"/>
          </a:fillRef>
          <a:effectRef idx="0">
            <a:schemeClr val="accent1"/>
          </a:effectRef>
          <a:fontRef idx="minor">
            <a:schemeClr val="tx1"/>
          </a:fontRef>
        </p:style>
      </p:cxnSp>
      <p:sp>
        <p:nvSpPr>
          <p:cNvPr id="77" name="TextBox 17">
            <a:extLst>
              <a:ext uri="{FF2B5EF4-FFF2-40B4-BE49-F238E27FC236}">
                <a16:creationId xmlns:a16="http://schemas.microsoft.com/office/drawing/2014/main" id="{DF77A54E-BE1D-22AF-A370-B8E7DDC6CA7E}"/>
              </a:ext>
            </a:extLst>
          </p:cNvPr>
          <p:cNvSpPr txBox="1"/>
          <p:nvPr/>
        </p:nvSpPr>
        <p:spPr>
          <a:xfrm>
            <a:off x="1127730" y="4845865"/>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1">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撰写毕业设计论文，包括引言、材料与方法、结果、讨论、结论等部分。</a:t>
            </a:r>
          </a:p>
        </p:txBody>
      </p:sp>
      <p:sp>
        <p:nvSpPr>
          <p:cNvPr id="79" name="文本框 78">
            <a:extLst>
              <a:ext uri="{FF2B5EF4-FFF2-40B4-BE49-F238E27FC236}">
                <a16:creationId xmlns:a16="http://schemas.microsoft.com/office/drawing/2014/main" id="{2D471BF3-5A49-B589-7306-3458CBB68F6F}"/>
              </a:ext>
            </a:extLst>
          </p:cNvPr>
          <p:cNvSpPr txBox="1"/>
          <p:nvPr/>
        </p:nvSpPr>
        <p:spPr>
          <a:xfrm>
            <a:off x="9082725" y="2956390"/>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299EED"/>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论文定稿</a:t>
            </a:r>
          </a:p>
        </p:txBody>
      </p:sp>
      <p:cxnSp>
        <p:nvCxnSpPr>
          <p:cNvPr id="80" name="直接连接符 79">
            <a:extLst>
              <a:ext uri="{FF2B5EF4-FFF2-40B4-BE49-F238E27FC236}">
                <a16:creationId xmlns:a16="http://schemas.microsoft.com/office/drawing/2014/main" id="{1E0C6954-19AA-968E-A2F0-9F61103C1967}"/>
              </a:ext>
            </a:extLst>
          </p:cNvPr>
          <p:cNvCxnSpPr>
            <a:cxnSpLocks/>
          </p:cNvCxnSpPr>
          <p:nvPr/>
        </p:nvCxnSpPr>
        <p:spPr>
          <a:xfrm>
            <a:off x="9188482" y="3334543"/>
            <a:ext cx="2128838" cy="0"/>
          </a:xfrm>
          <a:prstGeom prst="line">
            <a:avLst/>
          </a:prstGeom>
          <a:ln w="12700">
            <a:gradFill>
              <a:gsLst>
                <a:gs pos="22000">
                  <a:schemeClr val="accent1"/>
                </a:gs>
                <a:gs pos="100000">
                  <a:srgbClr val="6FBEF9"/>
                </a:gs>
              </a:gsLst>
              <a:lin ang="5400000" scaled="1"/>
            </a:gradFill>
          </a:ln>
        </p:spPr>
        <p:style>
          <a:lnRef idx="1">
            <a:schemeClr val="accent1"/>
          </a:lnRef>
          <a:fillRef idx="0">
            <a:schemeClr val="accent1"/>
          </a:fillRef>
          <a:effectRef idx="0">
            <a:schemeClr val="accent1"/>
          </a:effectRef>
          <a:fontRef idx="minor">
            <a:schemeClr val="tx1"/>
          </a:fontRef>
        </p:style>
      </p:cxnSp>
      <p:sp>
        <p:nvSpPr>
          <p:cNvPr id="81" name="TextBox 17">
            <a:extLst>
              <a:ext uri="{FF2B5EF4-FFF2-40B4-BE49-F238E27FC236}">
                <a16:creationId xmlns:a16="http://schemas.microsoft.com/office/drawing/2014/main" id="{47783039-6234-905D-36BC-CDAE60089B10}"/>
              </a:ext>
            </a:extLst>
          </p:cNvPr>
          <p:cNvSpPr txBox="1"/>
          <p:nvPr/>
        </p:nvSpPr>
        <p:spPr>
          <a:xfrm>
            <a:off x="9087487" y="3348540"/>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2">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完成最终论文定稿，并准备答辩材料。</a:t>
            </a:r>
          </a:p>
        </p:txBody>
      </p:sp>
      <p:sp>
        <p:nvSpPr>
          <p:cNvPr id="83" name="文本框 82">
            <a:extLst>
              <a:ext uri="{FF2B5EF4-FFF2-40B4-BE49-F238E27FC236}">
                <a16:creationId xmlns:a16="http://schemas.microsoft.com/office/drawing/2014/main" id="{32752EAA-B871-7DEF-6567-76F5B728703F}"/>
              </a:ext>
            </a:extLst>
          </p:cNvPr>
          <p:cNvSpPr txBox="1"/>
          <p:nvPr/>
        </p:nvSpPr>
        <p:spPr>
          <a:xfrm>
            <a:off x="8736981" y="4453715"/>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299EED"/>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现场答辩</a:t>
            </a:r>
          </a:p>
        </p:txBody>
      </p:sp>
      <p:cxnSp>
        <p:nvCxnSpPr>
          <p:cNvPr id="84" name="直接连接符 83">
            <a:extLst>
              <a:ext uri="{FF2B5EF4-FFF2-40B4-BE49-F238E27FC236}">
                <a16:creationId xmlns:a16="http://schemas.microsoft.com/office/drawing/2014/main" id="{73BFF709-0CCB-65A0-103F-634200162D5E}"/>
              </a:ext>
            </a:extLst>
          </p:cNvPr>
          <p:cNvCxnSpPr>
            <a:cxnSpLocks/>
          </p:cNvCxnSpPr>
          <p:nvPr/>
        </p:nvCxnSpPr>
        <p:spPr>
          <a:xfrm>
            <a:off x="8842738" y="4831868"/>
            <a:ext cx="2128838" cy="0"/>
          </a:xfrm>
          <a:prstGeom prst="line">
            <a:avLst/>
          </a:prstGeom>
          <a:ln w="12700">
            <a:gradFill>
              <a:gsLst>
                <a:gs pos="22000">
                  <a:schemeClr val="accent1"/>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85" name="TextBox 17">
            <a:extLst>
              <a:ext uri="{FF2B5EF4-FFF2-40B4-BE49-F238E27FC236}">
                <a16:creationId xmlns:a16="http://schemas.microsoft.com/office/drawing/2014/main" id="{117079CF-3854-326A-542C-E7E8677DFBCA}"/>
              </a:ext>
            </a:extLst>
          </p:cNvPr>
          <p:cNvSpPr txBox="1"/>
          <p:nvPr/>
        </p:nvSpPr>
        <p:spPr>
          <a:xfrm>
            <a:off x="8741743" y="4845865"/>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1">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进行毕业设计答辩，展示研究成果并回答评委的提问。</a:t>
            </a:r>
          </a:p>
        </p:txBody>
      </p:sp>
      <p:sp>
        <p:nvSpPr>
          <p:cNvPr id="87" name="文本框 86">
            <a:extLst>
              <a:ext uri="{FF2B5EF4-FFF2-40B4-BE49-F238E27FC236}">
                <a16:creationId xmlns:a16="http://schemas.microsoft.com/office/drawing/2014/main" id="{7C51D2A3-7A8A-AC94-3DB1-C2842D533BF5}"/>
              </a:ext>
            </a:extLst>
          </p:cNvPr>
          <p:cNvSpPr txBox="1"/>
          <p:nvPr/>
        </p:nvSpPr>
        <p:spPr>
          <a:xfrm>
            <a:off x="8736981" y="1459064"/>
            <a:ext cx="1432874" cy="369332"/>
          </a:xfrm>
          <a:prstGeom prst="rect">
            <a:avLst/>
          </a:prstGeom>
          <a:noFill/>
        </p:spPr>
        <p:txBody>
          <a:bodyPr wrap="square" rtlCol="0">
            <a:noAutofit/>
          </a:bodyPr>
          <a:lstStyle/>
          <a:p>
            <a:r>
              <a:rPr lang="zh-CN" altLang="en-US" dirty="0">
                <a:gradFill flip="none" rotWithShape="1">
                  <a:gsLst>
                    <a:gs pos="22000">
                      <a:schemeClr val="accent1"/>
                    </a:gs>
                    <a:gs pos="100000">
                      <a:srgbClr val="299EED"/>
                    </a:gs>
                  </a:gsLst>
                  <a:lin ang="5400000" scaled="1"/>
                  <a:tileRect/>
                </a:gradFill>
                <a:latin typeface="Arial" panose="020B0604020202020204" pitchFamily="34" charset="0"/>
                <a:ea typeface="微软雅黑" panose="020B0503020204020204" pitchFamily="34" charset="-122"/>
                <a:cs typeface="+mn-ea"/>
                <a:sym typeface="Arial" panose="020B0604020202020204" pitchFamily="34" charset="0"/>
              </a:rPr>
              <a:t>论文修改</a:t>
            </a:r>
          </a:p>
        </p:txBody>
      </p:sp>
      <p:cxnSp>
        <p:nvCxnSpPr>
          <p:cNvPr id="88" name="直接连接符 87">
            <a:extLst>
              <a:ext uri="{FF2B5EF4-FFF2-40B4-BE49-F238E27FC236}">
                <a16:creationId xmlns:a16="http://schemas.microsoft.com/office/drawing/2014/main" id="{B188B4DC-C8BF-9773-C88F-B3EFD0075D2D}"/>
              </a:ext>
            </a:extLst>
          </p:cNvPr>
          <p:cNvCxnSpPr>
            <a:cxnSpLocks/>
          </p:cNvCxnSpPr>
          <p:nvPr/>
        </p:nvCxnSpPr>
        <p:spPr>
          <a:xfrm>
            <a:off x="8842738" y="1837217"/>
            <a:ext cx="2128838" cy="0"/>
          </a:xfrm>
          <a:prstGeom prst="line">
            <a:avLst/>
          </a:prstGeom>
          <a:ln w="12700">
            <a:gradFill>
              <a:gsLst>
                <a:gs pos="22000">
                  <a:schemeClr val="accent1"/>
                </a:gs>
                <a:gs pos="100000">
                  <a:srgbClr val="6FBEF9"/>
                </a:gs>
              </a:gsLst>
              <a:lin ang="5400000" scaled="1"/>
            </a:gradFill>
          </a:ln>
        </p:spPr>
        <p:style>
          <a:lnRef idx="1">
            <a:schemeClr val="accent1"/>
          </a:lnRef>
          <a:fillRef idx="0">
            <a:schemeClr val="accent1"/>
          </a:fillRef>
          <a:effectRef idx="0">
            <a:schemeClr val="accent1"/>
          </a:effectRef>
          <a:fontRef idx="minor">
            <a:schemeClr val="tx1"/>
          </a:fontRef>
        </p:style>
      </p:cxnSp>
      <p:sp>
        <p:nvSpPr>
          <p:cNvPr id="89" name="TextBox 17">
            <a:extLst>
              <a:ext uri="{FF2B5EF4-FFF2-40B4-BE49-F238E27FC236}">
                <a16:creationId xmlns:a16="http://schemas.microsoft.com/office/drawing/2014/main" id="{2328C70A-8140-5B34-DE6E-2A9541758C4E}"/>
              </a:ext>
            </a:extLst>
          </p:cNvPr>
          <p:cNvSpPr txBox="1"/>
          <p:nvPr/>
        </p:nvSpPr>
        <p:spPr>
          <a:xfrm>
            <a:off x="8741743" y="1851214"/>
            <a:ext cx="2334573" cy="634533"/>
          </a:xfrm>
          <a:prstGeom prst="rect">
            <a:avLst/>
          </a:prstGeom>
          <a:noFill/>
        </p:spPr>
        <p:txBody>
          <a:bodyPr wrap="square" rtlCol="0">
            <a:noAutofit/>
          </a:bodyPr>
          <a:lstStyle>
            <a:defPPr>
              <a:defRPr lang="zh-CN"/>
            </a:defPPr>
            <a:lvl1pPr algn="ctr">
              <a:lnSpc>
                <a:spcPct val="130000"/>
              </a:lnSpc>
              <a:defRPr sz="1400">
                <a:solidFill>
                  <a:schemeClr val="tx1">
                    <a:lumMod val="75000"/>
                    <a:lumOff val="25000"/>
                    <a:alpha val="80000"/>
                  </a:schemeClr>
                </a:solidFill>
                <a:latin typeface="+mn-ea"/>
              </a:defRPr>
            </a:lvl1pPr>
          </a:lstStyle>
          <a:p>
            <a:pPr algn="just"/>
            <a:r>
              <a:rPr lang="zh-CN" altLang="en-US" dirty="0">
                <a:solidFill>
                  <a:schemeClr val="tx1">
                    <a:alpha val="80000"/>
                  </a:schemeClr>
                </a:solidFill>
                <a:latin typeface="Arial" panose="020B0604020202020204" pitchFamily="34" charset="0"/>
                <a:ea typeface="微软雅黑" panose="020B0503020204020204" pitchFamily="34" charset="-122"/>
                <a:cs typeface="+mn-ea"/>
                <a:sym typeface="Arial" panose="020B0604020202020204" pitchFamily="34" charset="0"/>
              </a:rPr>
              <a:t>根据导师和同行评审的意见进行论文修改。</a:t>
            </a:r>
          </a:p>
        </p:txBody>
      </p:sp>
      <p:sp>
        <p:nvSpPr>
          <p:cNvPr id="90" name="Oval 1+++">
            <a:extLst>
              <a:ext uri="{FF2B5EF4-FFF2-40B4-BE49-F238E27FC236}">
                <a16:creationId xmlns:a16="http://schemas.microsoft.com/office/drawing/2014/main" id="{7281B03E-7068-AEFA-7D47-1272CDF3CF73}"/>
              </a:ext>
            </a:extLst>
          </p:cNvPr>
          <p:cNvSpPr/>
          <p:nvPr/>
        </p:nvSpPr>
        <p:spPr>
          <a:xfrm>
            <a:off x="4705350" y="2094794"/>
            <a:ext cx="2781300" cy="2781300"/>
          </a:xfrm>
          <a:prstGeom prst="arc">
            <a:avLst>
              <a:gd name="adj1" fmla="val 16200000"/>
              <a:gd name="adj2" fmla="val 1609111"/>
            </a:avLst>
          </a:prstGeom>
          <a:noFill/>
          <a:ln>
            <a:gradFill flip="none" rotWithShape="1">
              <a:gsLst>
                <a:gs pos="0">
                  <a:srgbClr val="6FBEF9"/>
                </a:gs>
                <a:gs pos="85000">
                  <a:schemeClr val="accent1">
                    <a:alpha val="0"/>
                  </a:schemeClr>
                </a:gs>
              </a:gsLst>
              <a:lin ang="5400000" scaled="1"/>
              <a:tileRect/>
            </a:gra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Oval 1++++">
            <a:extLst>
              <a:ext uri="{FF2B5EF4-FFF2-40B4-BE49-F238E27FC236}">
                <a16:creationId xmlns:a16="http://schemas.microsoft.com/office/drawing/2014/main" id="{FE160C23-FA19-FED1-CE39-78104778954E}"/>
              </a:ext>
            </a:extLst>
          </p:cNvPr>
          <p:cNvSpPr/>
          <p:nvPr/>
        </p:nvSpPr>
        <p:spPr>
          <a:xfrm>
            <a:off x="4705350" y="2094794"/>
            <a:ext cx="2781300" cy="2781300"/>
          </a:xfrm>
          <a:prstGeom prst="arc">
            <a:avLst>
              <a:gd name="adj1" fmla="val 2207718"/>
              <a:gd name="adj2" fmla="val 8759800"/>
            </a:avLst>
          </a:prstGeom>
          <a:noFill/>
          <a:ln>
            <a:gradFill flip="none" rotWithShape="1">
              <a:gsLst>
                <a:gs pos="0">
                  <a:schemeClr val="accent1">
                    <a:lumMod val="60000"/>
                    <a:lumOff val="40000"/>
                  </a:schemeClr>
                </a:gs>
                <a:gs pos="85000">
                  <a:schemeClr val="accent1">
                    <a:lumMod val="60000"/>
                    <a:lumOff val="40000"/>
                    <a:alpha val="0"/>
                  </a:schemeClr>
                </a:gs>
              </a:gsLst>
              <a:lin ang="10800000" scaled="1"/>
              <a:tileRect/>
            </a:gra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Oval 1+++++">
            <a:extLst>
              <a:ext uri="{FF2B5EF4-FFF2-40B4-BE49-F238E27FC236}">
                <a16:creationId xmlns:a16="http://schemas.microsoft.com/office/drawing/2014/main" id="{9739AB76-6E05-B38B-DCE9-3ECBAC93972A}"/>
              </a:ext>
            </a:extLst>
          </p:cNvPr>
          <p:cNvSpPr/>
          <p:nvPr/>
        </p:nvSpPr>
        <p:spPr>
          <a:xfrm>
            <a:off x="4705350" y="2094794"/>
            <a:ext cx="2781300" cy="2781300"/>
          </a:xfrm>
          <a:prstGeom prst="arc">
            <a:avLst>
              <a:gd name="adj1" fmla="val 9014931"/>
              <a:gd name="adj2" fmla="val 15716162"/>
            </a:avLst>
          </a:prstGeom>
          <a:noFill/>
          <a:ln>
            <a:gradFill flip="none" rotWithShape="1">
              <a:gsLst>
                <a:gs pos="0">
                  <a:schemeClr val="accent1">
                    <a:lumMod val="60000"/>
                    <a:lumOff val="40000"/>
                  </a:schemeClr>
                </a:gs>
                <a:gs pos="85000">
                  <a:schemeClr val="accent1">
                    <a:lumMod val="60000"/>
                    <a:lumOff val="40000"/>
                    <a:alpha val="0"/>
                  </a:schemeClr>
                </a:gs>
              </a:gsLst>
              <a:lin ang="16200000" scaled="1"/>
              <a:tileRect/>
            </a:gra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文本框 92">
            <a:extLst>
              <a:ext uri="{FF2B5EF4-FFF2-40B4-BE49-F238E27FC236}">
                <a16:creationId xmlns:a16="http://schemas.microsoft.com/office/drawing/2014/main" id="{B770F4CD-9C0F-5B6E-A88D-8FA13876B472}"/>
              </a:ext>
            </a:extLst>
          </p:cNvPr>
          <p:cNvSpPr txBox="1"/>
          <p:nvPr/>
        </p:nvSpPr>
        <p:spPr>
          <a:xfrm>
            <a:off x="5334000" y="3551829"/>
            <a:ext cx="1524000" cy="461665"/>
          </a:xfrm>
          <a:prstGeom prst="rect">
            <a:avLst/>
          </a:prstGeom>
          <a:noFill/>
        </p:spPr>
        <p:txBody>
          <a:bodyPr wrap="square" rtlCol="0">
            <a:noAutofit/>
          </a:bodyPr>
          <a:lstStyle/>
          <a:p>
            <a:pPr algn="ctr"/>
            <a:r>
              <a:rPr lang="zh-CN" alt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设计安排</a:t>
            </a:r>
          </a:p>
        </p:txBody>
      </p:sp>
      <p:sp>
        <p:nvSpPr>
          <p:cNvPr id="95" name="任意多边形: 形状 94">
            <a:extLst>
              <a:ext uri="{FF2B5EF4-FFF2-40B4-BE49-F238E27FC236}">
                <a16:creationId xmlns:a16="http://schemas.microsoft.com/office/drawing/2014/main" id="{34B1E215-6874-1B67-3A95-F910E4F04AD0}"/>
              </a:ext>
            </a:extLst>
          </p:cNvPr>
          <p:cNvSpPr/>
          <p:nvPr/>
        </p:nvSpPr>
        <p:spPr>
          <a:xfrm>
            <a:off x="5838825" y="2946093"/>
            <a:ext cx="514350" cy="550424"/>
          </a:xfrm>
          <a:custGeom>
            <a:avLst/>
            <a:gdLst>
              <a:gd name="connsiteX0" fmla="*/ 675852 w 678794"/>
              <a:gd name="connsiteY0" fmla="*/ 658609 h 726400"/>
              <a:gd name="connsiteX1" fmla="*/ 604966 w 678794"/>
              <a:gd name="connsiteY1" fmla="*/ 535995 h 726400"/>
              <a:gd name="connsiteX2" fmla="*/ 560754 w 678794"/>
              <a:gd name="connsiteY2" fmla="*/ 345737 h 726400"/>
              <a:gd name="connsiteX3" fmla="*/ 560754 w 678794"/>
              <a:gd name="connsiteY3" fmla="*/ 34485 h 726400"/>
              <a:gd name="connsiteX4" fmla="*/ 526269 w 678794"/>
              <a:gd name="connsiteY4" fmla="*/ 0 h 726400"/>
              <a:gd name="connsiteX5" fmla="*/ 34338 w 678794"/>
              <a:gd name="connsiteY5" fmla="*/ 0 h 726400"/>
              <a:gd name="connsiteX6" fmla="*/ 0 w 678794"/>
              <a:gd name="connsiteY6" fmla="*/ 34338 h 726400"/>
              <a:gd name="connsiteX7" fmla="*/ 0 w 678794"/>
              <a:gd name="connsiteY7" fmla="*/ 34485 h 726400"/>
              <a:gd name="connsiteX8" fmla="*/ 0 w 678794"/>
              <a:gd name="connsiteY8" fmla="*/ 621766 h 726400"/>
              <a:gd name="connsiteX9" fmla="*/ 34338 w 678794"/>
              <a:gd name="connsiteY9" fmla="*/ 656104 h 726400"/>
              <a:gd name="connsiteX10" fmla="*/ 285609 w 678794"/>
              <a:gd name="connsiteY10" fmla="*/ 656104 h 726400"/>
              <a:gd name="connsiteX11" fmla="*/ 284135 w 678794"/>
              <a:gd name="connsiteY11" fmla="*/ 658609 h 726400"/>
              <a:gd name="connsiteX12" fmla="*/ 284135 w 678794"/>
              <a:gd name="connsiteY12" fmla="*/ 674231 h 726400"/>
              <a:gd name="connsiteX13" fmla="*/ 298872 w 678794"/>
              <a:gd name="connsiteY13" fmla="*/ 680715 h 726400"/>
              <a:gd name="connsiteX14" fmla="*/ 344705 w 678794"/>
              <a:gd name="connsiteY14" fmla="*/ 674820 h 726400"/>
              <a:gd name="connsiteX15" fmla="*/ 362538 w 678794"/>
              <a:gd name="connsiteY15" fmla="*/ 717411 h 726400"/>
              <a:gd name="connsiteX16" fmla="*/ 375212 w 678794"/>
              <a:gd name="connsiteY16" fmla="*/ 726401 h 726400"/>
              <a:gd name="connsiteX17" fmla="*/ 376096 w 678794"/>
              <a:gd name="connsiteY17" fmla="*/ 726401 h 726400"/>
              <a:gd name="connsiteX18" fmla="*/ 388917 w 678794"/>
              <a:gd name="connsiteY18" fmla="*/ 719032 h 726400"/>
              <a:gd name="connsiteX19" fmla="*/ 454056 w 678794"/>
              <a:gd name="connsiteY19" fmla="*/ 606439 h 726400"/>
              <a:gd name="connsiteX20" fmla="*/ 480141 w 678794"/>
              <a:gd name="connsiteY20" fmla="*/ 608945 h 726400"/>
              <a:gd name="connsiteX21" fmla="*/ 506373 w 678794"/>
              <a:gd name="connsiteY21" fmla="*/ 606439 h 726400"/>
              <a:gd name="connsiteX22" fmla="*/ 571954 w 678794"/>
              <a:gd name="connsiteY22" fmla="*/ 719032 h 726400"/>
              <a:gd name="connsiteX23" fmla="*/ 584776 w 678794"/>
              <a:gd name="connsiteY23" fmla="*/ 726401 h 726400"/>
              <a:gd name="connsiteX24" fmla="*/ 585660 w 678794"/>
              <a:gd name="connsiteY24" fmla="*/ 726401 h 726400"/>
              <a:gd name="connsiteX25" fmla="*/ 598334 w 678794"/>
              <a:gd name="connsiteY25" fmla="*/ 717411 h 726400"/>
              <a:gd name="connsiteX26" fmla="*/ 616166 w 678794"/>
              <a:gd name="connsiteY26" fmla="*/ 674820 h 726400"/>
              <a:gd name="connsiteX27" fmla="*/ 661999 w 678794"/>
              <a:gd name="connsiteY27" fmla="*/ 680715 h 726400"/>
              <a:gd name="connsiteX28" fmla="*/ 678651 w 678794"/>
              <a:gd name="connsiteY28" fmla="*/ 668181 h 726400"/>
              <a:gd name="connsiteX29" fmla="*/ 676736 w 678794"/>
              <a:gd name="connsiteY29" fmla="*/ 658609 h 726400"/>
              <a:gd name="connsiteX30" fmla="*/ 34338 w 678794"/>
              <a:gd name="connsiteY30" fmla="*/ 626629 h 726400"/>
              <a:gd name="connsiteX31" fmla="*/ 29475 w 678794"/>
              <a:gd name="connsiteY31" fmla="*/ 621766 h 726400"/>
              <a:gd name="connsiteX32" fmla="*/ 29475 w 678794"/>
              <a:gd name="connsiteY32" fmla="*/ 34485 h 726400"/>
              <a:gd name="connsiteX33" fmla="*/ 34338 w 678794"/>
              <a:gd name="connsiteY33" fmla="*/ 29475 h 726400"/>
              <a:gd name="connsiteX34" fmla="*/ 525974 w 678794"/>
              <a:gd name="connsiteY34" fmla="*/ 29475 h 726400"/>
              <a:gd name="connsiteX35" fmla="*/ 530985 w 678794"/>
              <a:gd name="connsiteY35" fmla="*/ 34485 h 726400"/>
              <a:gd name="connsiteX36" fmla="*/ 530985 w 678794"/>
              <a:gd name="connsiteY36" fmla="*/ 330705 h 726400"/>
              <a:gd name="connsiteX37" fmla="*/ 490752 w 678794"/>
              <a:gd name="connsiteY37" fmla="*/ 321715 h 726400"/>
              <a:gd name="connsiteX38" fmla="*/ 490752 w 678794"/>
              <a:gd name="connsiteY38" fmla="*/ 84445 h 726400"/>
              <a:gd name="connsiteX39" fmla="*/ 476015 w 678794"/>
              <a:gd name="connsiteY39" fmla="*/ 69707 h 726400"/>
              <a:gd name="connsiteX40" fmla="*/ 84298 w 678794"/>
              <a:gd name="connsiteY40" fmla="*/ 69707 h 726400"/>
              <a:gd name="connsiteX41" fmla="*/ 69560 w 678794"/>
              <a:gd name="connsiteY41" fmla="*/ 84445 h 726400"/>
              <a:gd name="connsiteX42" fmla="*/ 69560 w 678794"/>
              <a:gd name="connsiteY42" fmla="*/ 571659 h 726400"/>
              <a:gd name="connsiteX43" fmla="*/ 84298 w 678794"/>
              <a:gd name="connsiteY43" fmla="*/ 586397 h 726400"/>
              <a:gd name="connsiteX44" fmla="*/ 325842 w 678794"/>
              <a:gd name="connsiteY44" fmla="*/ 586397 h 726400"/>
              <a:gd name="connsiteX45" fmla="*/ 302557 w 678794"/>
              <a:gd name="connsiteY45" fmla="*/ 626629 h 726400"/>
              <a:gd name="connsiteX46" fmla="*/ 336158 w 678794"/>
              <a:gd name="connsiteY46" fmla="*/ 464961 h 726400"/>
              <a:gd name="connsiteX47" fmla="*/ 355021 w 678794"/>
              <a:gd name="connsiteY47" fmla="*/ 535995 h 726400"/>
              <a:gd name="connsiteX48" fmla="*/ 342790 w 678794"/>
              <a:gd name="connsiteY48" fmla="*/ 556922 h 726400"/>
              <a:gd name="connsiteX49" fmla="*/ 99035 w 678794"/>
              <a:gd name="connsiteY49" fmla="*/ 556922 h 726400"/>
              <a:gd name="connsiteX50" fmla="*/ 99035 w 678794"/>
              <a:gd name="connsiteY50" fmla="*/ 99182 h 726400"/>
              <a:gd name="connsiteX51" fmla="*/ 461277 w 678794"/>
              <a:gd name="connsiteY51" fmla="*/ 99182 h 726400"/>
              <a:gd name="connsiteX52" fmla="*/ 461277 w 678794"/>
              <a:gd name="connsiteY52" fmla="*/ 322452 h 726400"/>
              <a:gd name="connsiteX53" fmla="*/ 336158 w 678794"/>
              <a:gd name="connsiteY53" fmla="*/ 464961 h 726400"/>
              <a:gd name="connsiteX54" fmla="*/ 378012 w 678794"/>
              <a:gd name="connsiteY54" fmla="*/ 678652 h 726400"/>
              <a:gd name="connsiteX55" fmla="*/ 367401 w 678794"/>
              <a:gd name="connsiteY55" fmla="*/ 653156 h 726400"/>
              <a:gd name="connsiteX56" fmla="*/ 352663 w 678794"/>
              <a:gd name="connsiteY56" fmla="*/ 644314 h 726400"/>
              <a:gd name="connsiteX57" fmla="*/ 325252 w 678794"/>
              <a:gd name="connsiteY57" fmla="*/ 647704 h 726400"/>
              <a:gd name="connsiteX58" fmla="*/ 374769 w 678794"/>
              <a:gd name="connsiteY58" fmla="*/ 561933 h 726400"/>
              <a:gd name="connsiteX59" fmla="*/ 424581 w 678794"/>
              <a:gd name="connsiteY59" fmla="*/ 597744 h 726400"/>
              <a:gd name="connsiteX60" fmla="*/ 365632 w 678794"/>
              <a:gd name="connsiteY60" fmla="*/ 464961 h 726400"/>
              <a:gd name="connsiteX61" fmla="*/ 480141 w 678794"/>
              <a:gd name="connsiteY61" fmla="*/ 350747 h 726400"/>
              <a:gd name="connsiteX62" fmla="*/ 594355 w 678794"/>
              <a:gd name="connsiteY62" fmla="*/ 465256 h 726400"/>
              <a:gd name="connsiteX63" fmla="*/ 479994 w 678794"/>
              <a:gd name="connsiteY63" fmla="*/ 579470 h 726400"/>
              <a:gd name="connsiteX64" fmla="*/ 365632 w 678794"/>
              <a:gd name="connsiteY64" fmla="*/ 464961 h 726400"/>
              <a:gd name="connsiteX65" fmla="*/ 608061 w 678794"/>
              <a:gd name="connsiteY65" fmla="*/ 644314 h 726400"/>
              <a:gd name="connsiteX66" fmla="*/ 592587 w 678794"/>
              <a:gd name="connsiteY66" fmla="*/ 653156 h 726400"/>
              <a:gd name="connsiteX67" fmla="*/ 581976 w 678794"/>
              <a:gd name="connsiteY67" fmla="*/ 678652 h 726400"/>
              <a:gd name="connsiteX68" fmla="*/ 535258 w 678794"/>
              <a:gd name="connsiteY68" fmla="*/ 597744 h 726400"/>
              <a:gd name="connsiteX69" fmla="*/ 586692 w 678794"/>
              <a:gd name="connsiteY69" fmla="*/ 561933 h 726400"/>
              <a:gd name="connsiteX70" fmla="*/ 636209 w 678794"/>
              <a:gd name="connsiteY70" fmla="*/ 647704 h 72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78794" h="726400">
                <a:moveTo>
                  <a:pt x="675852" y="658609"/>
                </a:moveTo>
                <a:lnTo>
                  <a:pt x="604966" y="535995"/>
                </a:lnTo>
                <a:cubicBezTo>
                  <a:pt x="642226" y="470769"/>
                  <a:pt x="622959" y="387850"/>
                  <a:pt x="560754" y="345737"/>
                </a:cubicBezTo>
                <a:lnTo>
                  <a:pt x="560754" y="34485"/>
                </a:lnTo>
                <a:cubicBezTo>
                  <a:pt x="560754" y="15440"/>
                  <a:pt x="545314" y="0"/>
                  <a:pt x="526269" y="0"/>
                </a:cubicBezTo>
                <a:lnTo>
                  <a:pt x="34338" y="0"/>
                </a:lnTo>
                <a:cubicBezTo>
                  <a:pt x="15374" y="0"/>
                  <a:pt x="0" y="15373"/>
                  <a:pt x="0" y="34338"/>
                </a:cubicBezTo>
                <a:cubicBezTo>
                  <a:pt x="0" y="34387"/>
                  <a:pt x="0" y="34436"/>
                  <a:pt x="0" y="34485"/>
                </a:cubicBezTo>
                <a:lnTo>
                  <a:pt x="0" y="621766"/>
                </a:lnTo>
                <a:cubicBezTo>
                  <a:pt x="0" y="640730"/>
                  <a:pt x="15374" y="656104"/>
                  <a:pt x="34338" y="656104"/>
                </a:cubicBezTo>
                <a:lnTo>
                  <a:pt x="285609" y="656104"/>
                </a:lnTo>
                <a:lnTo>
                  <a:pt x="284135" y="658609"/>
                </a:lnTo>
                <a:cubicBezTo>
                  <a:pt x="281148" y="663389"/>
                  <a:pt x="281148" y="669451"/>
                  <a:pt x="284135" y="674231"/>
                </a:cubicBezTo>
                <a:cubicBezTo>
                  <a:pt x="287329" y="679122"/>
                  <a:pt x="293109" y="681666"/>
                  <a:pt x="298872" y="680715"/>
                </a:cubicBezTo>
                <a:lnTo>
                  <a:pt x="344705" y="674820"/>
                </a:lnTo>
                <a:lnTo>
                  <a:pt x="362538" y="717411"/>
                </a:lnTo>
                <a:cubicBezTo>
                  <a:pt x="364711" y="722572"/>
                  <a:pt x="369622" y="726056"/>
                  <a:pt x="375212" y="726401"/>
                </a:cubicBezTo>
                <a:lnTo>
                  <a:pt x="376096" y="726401"/>
                </a:lnTo>
                <a:cubicBezTo>
                  <a:pt x="381382" y="726421"/>
                  <a:pt x="386275" y="723609"/>
                  <a:pt x="388917" y="719032"/>
                </a:cubicBezTo>
                <a:lnTo>
                  <a:pt x="454056" y="606439"/>
                </a:lnTo>
                <a:cubicBezTo>
                  <a:pt x="462661" y="608031"/>
                  <a:pt x="471390" y="608869"/>
                  <a:pt x="480141" y="608945"/>
                </a:cubicBezTo>
                <a:cubicBezTo>
                  <a:pt x="488941" y="608862"/>
                  <a:pt x="497717" y="608024"/>
                  <a:pt x="506373" y="606439"/>
                </a:cubicBezTo>
                <a:lnTo>
                  <a:pt x="571954" y="719032"/>
                </a:lnTo>
                <a:cubicBezTo>
                  <a:pt x="574597" y="723609"/>
                  <a:pt x="579489" y="726421"/>
                  <a:pt x="584776" y="726401"/>
                </a:cubicBezTo>
                <a:lnTo>
                  <a:pt x="585660" y="726401"/>
                </a:lnTo>
                <a:cubicBezTo>
                  <a:pt x="591250" y="726056"/>
                  <a:pt x="596160" y="722572"/>
                  <a:pt x="598334" y="717411"/>
                </a:cubicBezTo>
                <a:lnTo>
                  <a:pt x="616166" y="674820"/>
                </a:lnTo>
                <a:lnTo>
                  <a:pt x="661999" y="680715"/>
                </a:lnTo>
                <a:cubicBezTo>
                  <a:pt x="670059" y="681853"/>
                  <a:pt x="677513" y="676241"/>
                  <a:pt x="678651" y="668181"/>
                </a:cubicBezTo>
                <a:cubicBezTo>
                  <a:pt x="679118" y="664865"/>
                  <a:pt x="678443" y="661490"/>
                  <a:pt x="676736" y="658609"/>
                </a:cubicBezTo>
                <a:close/>
                <a:moveTo>
                  <a:pt x="34338" y="626629"/>
                </a:moveTo>
                <a:cubicBezTo>
                  <a:pt x="31652" y="626629"/>
                  <a:pt x="29475" y="624453"/>
                  <a:pt x="29475" y="621766"/>
                </a:cubicBezTo>
                <a:lnTo>
                  <a:pt x="29475" y="34485"/>
                </a:lnTo>
                <a:cubicBezTo>
                  <a:pt x="29473" y="31774"/>
                  <a:pt x="31628" y="29554"/>
                  <a:pt x="34338" y="29475"/>
                </a:cubicBezTo>
                <a:lnTo>
                  <a:pt x="525974" y="29475"/>
                </a:lnTo>
                <a:cubicBezTo>
                  <a:pt x="528742" y="29475"/>
                  <a:pt x="530985" y="31718"/>
                  <a:pt x="530985" y="34485"/>
                </a:cubicBezTo>
                <a:lnTo>
                  <a:pt x="530985" y="330705"/>
                </a:lnTo>
                <a:cubicBezTo>
                  <a:pt x="518090" y="325744"/>
                  <a:pt x="504533" y="322714"/>
                  <a:pt x="490752" y="321715"/>
                </a:cubicBezTo>
                <a:lnTo>
                  <a:pt x="490752" y="84445"/>
                </a:lnTo>
                <a:cubicBezTo>
                  <a:pt x="490752" y="76305"/>
                  <a:pt x="484154" y="69707"/>
                  <a:pt x="476015" y="69707"/>
                </a:cubicBezTo>
                <a:lnTo>
                  <a:pt x="84298" y="69707"/>
                </a:lnTo>
                <a:cubicBezTo>
                  <a:pt x="76158" y="69707"/>
                  <a:pt x="69560" y="76305"/>
                  <a:pt x="69560" y="84445"/>
                </a:cubicBezTo>
                <a:lnTo>
                  <a:pt x="69560" y="571659"/>
                </a:lnTo>
                <a:cubicBezTo>
                  <a:pt x="69560" y="579799"/>
                  <a:pt x="76158" y="586397"/>
                  <a:pt x="84298" y="586397"/>
                </a:cubicBezTo>
                <a:lnTo>
                  <a:pt x="325842" y="586397"/>
                </a:lnTo>
                <a:lnTo>
                  <a:pt x="302557" y="626629"/>
                </a:lnTo>
                <a:close/>
                <a:moveTo>
                  <a:pt x="336158" y="464961"/>
                </a:moveTo>
                <a:cubicBezTo>
                  <a:pt x="336174" y="489875"/>
                  <a:pt x="342676" y="514355"/>
                  <a:pt x="355021" y="535995"/>
                </a:cubicBezTo>
                <a:lnTo>
                  <a:pt x="342790" y="556922"/>
                </a:lnTo>
                <a:lnTo>
                  <a:pt x="99035" y="556922"/>
                </a:lnTo>
                <a:lnTo>
                  <a:pt x="99035" y="99182"/>
                </a:lnTo>
                <a:lnTo>
                  <a:pt x="461277" y="99182"/>
                </a:lnTo>
                <a:lnTo>
                  <a:pt x="461277" y="322452"/>
                </a:lnTo>
                <a:cubicBezTo>
                  <a:pt x="389791" y="331963"/>
                  <a:pt x="336339" y="392846"/>
                  <a:pt x="336158" y="464961"/>
                </a:cubicBezTo>
                <a:close/>
                <a:moveTo>
                  <a:pt x="378012" y="678652"/>
                </a:moveTo>
                <a:lnTo>
                  <a:pt x="367401" y="653156"/>
                </a:lnTo>
                <a:cubicBezTo>
                  <a:pt x="364894" y="647353"/>
                  <a:pt x="358964" y="643795"/>
                  <a:pt x="352663" y="644314"/>
                </a:cubicBezTo>
                <a:lnTo>
                  <a:pt x="325252" y="647704"/>
                </a:lnTo>
                <a:lnTo>
                  <a:pt x="374769" y="561933"/>
                </a:lnTo>
                <a:cubicBezTo>
                  <a:pt x="388602" y="577317"/>
                  <a:pt x="405592" y="589533"/>
                  <a:pt x="424581" y="597744"/>
                </a:cubicBezTo>
                <a:close/>
                <a:moveTo>
                  <a:pt x="365632" y="464961"/>
                </a:moveTo>
                <a:cubicBezTo>
                  <a:pt x="365713" y="401802"/>
                  <a:pt x="416981" y="350666"/>
                  <a:pt x="480141" y="350747"/>
                </a:cubicBezTo>
                <a:cubicBezTo>
                  <a:pt x="543301" y="350828"/>
                  <a:pt x="594436" y="402096"/>
                  <a:pt x="594355" y="465256"/>
                </a:cubicBezTo>
                <a:cubicBezTo>
                  <a:pt x="594274" y="528358"/>
                  <a:pt x="543096" y="579470"/>
                  <a:pt x="479994" y="579470"/>
                </a:cubicBezTo>
                <a:cubicBezTo>
                  <a:pt x="416810" y="579389"/>
                  <a:pt x="365632" y="528146"/>
                  <a:pt x="365632" y="464961"/>
                </a:cubicBezTo>
                <a:close/>
                <a:moveTo>
                  <a:pt x="608061" y="644314"/>
                </a:moveTo>
                <a:cubicBezTo>
                  <a:pt x="601503" y="643455"/>
                  <a:pt x="595176" y="647070"/>
                  <a:pt x="592587" y="653156"/>
                </a:cubicBezTo>
                <a:lnTo>
                  <a:pt x="581976" y="678652"/>
                </a:lnTo>
                <a:lnTo>
                  <a:pt x="535258" y="597744"/>
                </a:lnTo>
                <a:cubicBezTo>
                  <a:pt x="554830" y="589737"/>
                  <a:pt x="572390" y="577508"/>
                  <a:pt x="586692" y="561933"/>
                </a:cubicBezTo>
                <a:lnTo>
                  <a:pt x="636209" y="647704"/>
                </a:lnTo>
                <a:close/>
              </a:path>
            </a:pathLst>
          </a:custGeom>
          <a:solidFill>
            <a:schemeClr val="bg1"/>
          </a:solidFill>
          <a:ln w="14605" cap="flat">
            <a:noFill/>
            <a:prstDash val="solid"/>
            <a:miter/>
          </a:ln>
        </p:spPr>
        <p:txBody>
          <a:bodyPr rtlCol="0" anchor="ctr"/>
          <a:lstStyle/>
          <a:p>
            <a:endParaRPr lang="zh-CN" altLang="en-US">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任意多边形: 形状 95">
            <a:extLst>
              <a:ext uri="{FF2B5EF4-FFF2-40B4-BE49-F238E27FC236}">
                <a16:creationId xmlns:a16="http://schemas.microsoft.com/office/drawing/2014/main" id="{239C56B0-78E6-E262-D688-99B1ACB1904E}"/>
              </a:ext>
            </a:extLst>
          </p:cNvPr>
          <p:cNvSpPr/>
          <p:nvPr/>
        </p:nvSpPr>
        <p:spPr>
          <a:xfrm>
            <a:off x="6142010" y="3237240"/>
            <a:ext cx="121685" cy="116570"/>
          </a:xfrm>
          <a:custGeom>
            <a:avLst/>
            <a:gdLst>
              <a:gd name="connsiteX0" fmla="*/ 150762 w 160589"/>
              <a:gd name="connsiteY0" fmla="*/ 47720 h 153839"/>
              <a:gd name="connsiteX1" fmla="*/ 114951 w 160589"/>
              <a:gd name="connsiteY1" fmla="*/ 34899 h 153839"/>
              <a:gd name="connsiteX2" fmla="*/ 91519 w 160589"/>
              <a:gd name="connsiteY2" fmla="*/ 5424 h 153839"/>
              <a:gd name="connsiteX3" fmla="*/ 70783 w 160589"/>
              <a:gd name="connsiteY3" fmla="*/ 3317 h 153839"/>
              <a:gd name="connsiteX4" fmla="*/ 68676 w 160589"/>
              <a:gd name="connsiteY4" fmla="*/ 5424 h 153839"/>
              <a:gd name="connsiteX5" fmla="*/ 45243 w 160589"/>
              <a:gd name="connsiteY5" fmla="*/ 34899 h 153839"/>
              <a:gd name="connsiteX6" fmla="*/ 9727 w 160589"/>
              <a:gd name="connsiteY6" fmla="*/ 47720 h 153839"/>
              <a:gd name="connsiteX7" fmla="*/ 737 w 160589"/>
              <a:gd name="connsiteY7" fmla="*/ 57005 h 153839"/>
              <a:gd name="connsiteX8" fmla="*/ 2505 w 160589"/>
              <a:gd name="connsiteY8" fmla="*/ 69826 h 153839"/>
              <a:gd name="connsiteX9" fmla="*/ 24022 w 160589"/>
              <a:gd name="connsiteY9" fmla="*/ 101364 h 153839"/>
              <a:gd name="connsiteX10" fmla="*/ 24464 w 160589"/>
              <a:gd name="connsiteY10" fmla="*/ 139534 h 153839"/>
              <a:gd name="connsiteX11" fmla="*/ 30506 w 160589"/>
              <a:gd name="connsiteY11" fmla="*/ 151029 h 153839"/>
              <a:gd name="connsiteX12" fmla="*/ 43328 w 160589"/>
              <a:gd name="connsiteY12" fmla="*/ 153239 h 153839"/>
              <a:gd name="connsiteX13" fmla="*/ 79876 w 160589"/>
              <a:gd name="connsiteY13" fmla="*/ 142481 h 153839"/>
              <a:gd name="connsiteX14" fmla="*/ 116572 w 160589"/>
              <a:gd name="connsiteY14" fmla="*/ 153239 h 153839"/>
              <a:gd name="connsiteX15" fmla="*/ 120698 w 160589"/>
              <a:gd name="connsiteY15" fmla="*/ 153239 h 153839"/>
              <a:gd name="connsiteX16" fmla="*/ 129246 w 160589"/>
              <a:gd name="connsiteY16" fmla="*/ 150439 h 153839"/>
              <a:gd name="connsiteX17" fmla="*/ 135436 w 160589"/>
              <a:gd name="connsiteY17" fmla="*/ 138944 h 153839"/>
              <a:gd name="connsiteX18" fmla="*/ 136467 w 160589"/>
              <a:gd name="connsiteY18" fmla="*/ 100775 h 153839"/>
              <a:gd name="connsiteX19" fmla="*/ 157984 w 160589"/>
              <a:gd name="connsiteY19" fmla="*/ 69237 h 153839"/>
              <a:gd name="connsiteX20" fmla="*/ 159899 w 160589"/>
              <a:gd name="connsiteY20" fmla="*/ 56415 h 153839"/>
              <a:gd name="connsiteX21" fmla="*/ 150762 w 160589"/>
              <a:gd name="connsiteY21" fmla="*/ 47720 h 153839"/>
              <a:gd name="connsiteX22" fmla="*/ 109793 w 160589"/>
              <a:gd name="connsiteY22" fmla="*/ 88395 h 153839"/>
              <a:gd name="connsiteX23" fmla="*/ 107140 w 160589"/>
              <a:gd name="connsiteY23" fmla="*/ 96206 h 153839"/>
              <a:gd name="connsiteX24" fmla="*/ 107140 w 160589"/>
              <a:gd name="connsiteY24" fmla="*/ 119638 h 153839"/>
              <a:gd name="connsiteX25" fmla="*/ 83413 w 160589"/>
              <a:gd name="connsiteY25" fmla="*/ 113007 h 153839"/>
              <a:gd name="connsiteX26" fmla="*/ 75160 w 160589"/>
              <a:gd name="connsiteY26" fmla="*/ 113007 h 153839"/>
              <a:gd name="connsiteX27" fmla="*/ 53938 w 160589"/>
              <a:gd name="connsiteY27" fmla="*/ 119638 h 153839"/>
              <a:gd name="connsiteX28" fmla="*/ 53202 w 160589"/>
              <a:gd name="connsiteY28" fmla="*/ 96206 h 153839"/>
              <a:gd name="connsiteX29" fmla="*/ 50549 w 160589"/>
              <a:gd name="connsiteY29" fmla="*/ 88395 h 153839"/>
              <a:gd name="connsiteX30" fmla="*/ 37433 w 160589"/>
              <a:gd name="connsiteY30" fmla="*/ 68942 h 153839"/>
              <a:gd name="connsiteX31" fmla="*/ 59391 w 160589"/>
              <a:gd name="connsiteY31" fmla="*/ 61131 h 153839"/>
              <a:gd name="connsiteX32" fmla="*/ 66170 w 160589"/>
              <a:gd name="connsiteY32" fmla="*/ 56268 h 153839"/>
              <a:gd name="connsiteX33" fmla="*/ 80908 w 160589"/>
              <a:gd name="connsiteY33" fmla="*/ 37699 h 153839"/>
              <a:gd name="connsiteX34" fmla="*/ 95645 w 160589"/>
              <a:gd name="connsiteY34" fmla="*/ 56268 h 153839"/>
              <a:gd name="connsiteX35" fmla="*/ 102424 w 160589"/>
              <a:gd name="connsiteY35" fmla="*/ 61131 h 153839"/>
              <a:gd name="connsiteX36" fmla="*/ 124383 w 160589"/>
              <a:gd name="connsiteY36" fmla="*/ 68942 h 15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0589" h="153839">
                <a:moveTo>
                  <a:pt x="150762" y="47720"/>
                </a:moveTo>
                <a:lnTo>
                  <a:pt x="114951" y="34899"/>
                </a:lnTo>
                <a:lnTo>
                  <a:pt x="91519" y="5424"/>
                </a:lnTo>
                <a:cubicBezTo>
                  <a:pt x="86375" y="-883"/>
                  <a:pt x="77092" y="-1828"/>
                  <a:pt x="70783" y="3317"/>
                </a:cubicBezTo>
                <a:cubicBezTo>
                  <a:pt x="70011" y="3946"/>
                  <a:pt x="69305" y="4652"/>
                  <a:pt x="68676" y="5424"/>
                </a:cubicBezTo>
                <a:lnTo>
                  <a:pt x="45243" y="34899"/>
                </a:lnTo>
                <a:lnTo>
                  <a:pt x="9727" y="47720"/>
                </a:lnTo>
                <a:cubicBezTo>
                  <a:pt x="5460" y="49266"/>
                  <a:pt x="2144" y="52691"/>
                  <a:pt x="737" y="57005"/>
                </a:cubicBezTo>
                <a:cubicBezTo>
                  <a:pt x="-682" y="61323"/>
                  <a:pt x="-29" y="66054"/>
                  <a:pt x="2505" y="69826"/>
                </a:cubicBezTo>
                <a:lnTo>
                  <a:pt x="24022" y="101364"/>
                </a:lnTo>
                <a:lnTo>
                  <a:pt x="24464" y="139534"/>
                </a:lnTo>
                <a:cubicBezTo>
                  <a:pt x="24591" y="144093"/>
                  <a:pt x="26822" y="148339"/>
                  <a:pt x="30506" y="151029"/>
                </a:cubicBezTo>
                <a:cubicBezTo>
                  <a:pt x="34205" y="153714"/>
                  <a:pt x="38942" y="154530"/>
                  <a:pt x="43328" y="153239"/>
                </a:cubicBezTo>
                <a:lnTo>
                  <a:pt x="79876" y="142481"/>
                </a:lnTo>
                <a:lnTo>
                  <a:pt x="116572" y="153239"/>
                </a:lnTo>
                <a:cubicBezTo>
                  <a:pt x="117938" y="153465"/>
                  <a:pt x="119332" y="153465"/>
                  <a:pt x="120698" y="153239"/>
                </a:cubicBezTo>
                <a:cubicBezTo>
                  <a:pt x="123770" y="153220"/>
                  <a:pt x="126758" y="152240"/>
                  <a:pt x="129246" y="150439"/>
                </a:cubicBezTo>
                <a:cubicBezTo>
                  <a:pt x="132986" y="147781"/>
                  <a:pt x="135275" y="143530"/>
                  <a:pt x="135436" y="138944"/>
                </a:cubicBezTo>
                <a:lnTo>
                  <a:pt x="136467" y="100775"/>
                </a:lnTo>
                <a:lnTo>
                  <a:pt x="157984" y="69237"/>
                </a:lnTo>
                <a:cubicBezTo>
                  <a:pt x="160569" y="65489"/>
                  <a:pt x="161276" y="60756"/>
                  <a:pt x="159899" y="56415"/>
                </a:cubicBezTo>
                <a:cubicBezTo>
                  <a:pt x="158311" y="52295"/>
                  <a:pt x="154957" y="49103"/>
                  <a:pt x="150762" y="47720"/>
                </a:cubicBezTo>
                <a:close/>
                <a:moveTo>
                  <a:pt x="109793" y="88395"/>
                </a:moveTo>
                <a:cubicBezTo>
                  <a:pt x="108183" y="90693"/>
                  <a:pt x="107262" y="93403"/>
                  <a:pt x="107140" y="96206"/>
                </a:cubicBezTo>
                <a:lnTo>
                  <a:pt x="107140" y="119638"/>
                </a:lnTo>
                <a:lnTo>
                  <a:pt x="83413" y="113007"/>
                </a:lnTo>
                <a:cubicBezTo>
                  <a:pt x="80718" y="112221"/>
                  <a:pt x="77856" y="112221"/>
                  <a:pt x="75160" y="113007"/>
                </a:cubicBezTo>
                <a:lnTo>
                  <a:pt x="53938" y="119638"/>
                </a:lnTo>
                <a:lnTo>
                  <a:pt x="53202" y="96206"/>
                </a:lnTo>
                <a:cubicBezTo>
                  <a:pt x="53079" y="93403"/>
                  <a:pt x="52158" y="90693"/>
                  <a:pt x="50549" y="88395"/>
                </a:cubicBezTo>
                <a:lnTo>
                  <a:pt x="37433" y="68942"/>
                </a:lnTo>
                <a:lnTo>
                  <a:pt x="59391" y="61131"/>
                </a:lnTo>
                <a:cubicBezTo>
                  <a:pt x="62040" y="60135"/>
                  <a:pt x="64378" y="58458"/>
                  <a:pt x="66170" y="56268"/>
                </a:cubicBezTo>
                <a:lnTo>
                  <a:pt x="80908" y="37699"/>
                </a:lnTo>
                <a:lnTo>
                  <a:pt x="95645" y="56268"/>
                </a:lnTo>
                <a:cubicBezTo>
                  <a:pt x="97437" y="58458"/>
                  <a:pt x="99776" y="60135"/>
                  <a:pt x="102424" y="61131"/>
                </a:cubicBezTo>
                <a:lnTo>
                  <a:pt x="124383" y="68942"/>
                </a:lnTo>
                <a:close/>
              </a:path>
            </a:pathLst>
          </a:custGeom>
          <a:solidFill>
            <a:schemeClr val="bg1"/>
          </a:solidFill>
          <a:ln w="14605" cap="flat">
            <a:noFill/>
            <a:prstDash val="solid"/>
            <a:miter/>
          </a:ln>
        </p:spPr>
        <p:txBody>
          <a:bodyPr rtlCol="0" anchor="ctr"/>
          <a:lstStyle/>
          <a:p>
            <a:endParaRPr lang="zh-CN" altLang="en-US">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任意多边形: 形状 96">
            <a:extLst>
              <a:ext uri="{FF2B5EF4-FFF2-40B4-BE49-F238E27FC236}">
                <a16:creationId xmlns:a16="http://schemas.microsoft.com/office/drawing/2014/main" id="{F9788A10-1F5D-01B5-CFB4-7A4E40A087C3}"/>
              </a:ext>
            </a:extLst>
          </p:cNvPr>
          <p:cNvSpPr/>
          <p:nvPr/>
        </p:nvSpPr>
        <p:spPr>
          <a:xfrm>
            <a:off x="5989803" y="3054860"/>
            <a:ext cx="122837" cy="22334"/>
          </a:xfrm>
          <a:custGeom>
            <a:avLst/>
            <a:gdLst>
              <a:gd name="connsiteX0" fmla="*/ 147373 w 162110"/>
              <a:gd name="connsiteY0" fmla="*/ 0 h 29474"/>
              <a:gd name="connsiteX1" fmla="*/ 14737 w 162110"/>
              <a:gd name="connsiteY1" fmla="*/ 0 h 29474"/>
              <a:gd name="connsiteX2" fmla="*/ 0 w 162110"/>
              <a:gd name="connsiteY2" fmla="*/ 14737 h 29474"/>
              <a:gd name="connsiteX3" fmla="*/ 14737 w 162110"/>
              <a:gd name="connsiteY3" fmla="*/ 29475 h 29474"/>
              <a:gd name="connsiteX4" fmla="*/ 147373 w 162110"/>
              <a:gd name="connsiteY4" fmla="*/ 29475 h 29474"/>
              <a:gd name="connsiteX5" fmla="*/ 162110 w 162110"/>
              <a:gd name="connsiteY5" fmla="*/ 14737 h 29474"/>
              <a:gd name="connsiteX6" fmla="*/ 147373 w 162110"/>
              <a:gd name="connsiteY6" fmla="*/ 0 h 2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110" h="29474">
                <a:moveTo>
                  <a:pt x="147373" y="0"/>
                </a:moveTo>
                <a:lnTo>
                  <a:pt x="14737" y="0"/>
                </a:lnTo>
                <a:cubicBezTo>
                  <a:pt x="6598" y="0"/>
                  <a:pt x="0" y="6598"/>
                  <a:pt x="0" y="14737"/>
                </a:cubicBezTo>
                <a:cubicBezTo>
                  <a:pt x="0" y="22877"/>
                  <a:pt x="6598" y="29475"/>
                  <a:pt x="14737" y="29475"/>
                </a:cubicBezTo>
                <a:lnTo>
                  <a:pt x="147373" y="29475"/>
                </a:lnTo>
                <a:cubicBezTo>
                  <a:pt x="155512" y="29475"/>
                  <a:pt x="162110" y="22877"/>
                  <a:pt x="162110" y="14737"/>
                </a:cubicBezTo>
                <a:cubicBezTo>
                  <a:pt x="162110" y="6598"/>
                  <a:pt x="155512" y="0"/>
                  <a:pt x="147373" y="0"/>
                </a:cubicBezTo>
                <a:close/>
              </a:path>
            </a:pathLst>
          </a:custGeom>
          <a:solidFill>
            <a:schemeClr val="bg1"/>
          </a:solidFill>
          <a:ln w="14605" cap="flat">
            <a:noFill/>
            <a:prstDash val="solid"/>
            <a:miter/>
          </a:ln>
        </p:spPr>
        <p:txBody>
          <a:bodyPr rtlCol="0" anchor="ctr"/>
          <a:lstStyle/>
          <a:p>
            <a:endParaRPr lang="zh-CN" altLang="en-US">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任意多边形: 形状 97">
            <a:extLst>
              <a:ext uri="{FF2B5EF4-FFF2-40B4-BE49-F238E27FC236}">
                <a16:creationId xmlns:a16="http://schemas.microsoft.com/office/drawing/2014/main" id="{472206A3-865D-4F02-375D-AECC9518071D}"/>
              </a:ext>
            </a:extLst>
          </p:cNvPr>
          <p:cNvSpPr/>
          <p:nvPr/>
        </p:nvSpPr>
        <p:spPr>
          <a:xfrm>
            <a:off x="5946029" y="3259999"/>
            <a:ext cx="79398" cy="22334"/>
          </a:xfrm>
          <a:custGeom>
            <a:avLst/>
            <a:gdLst>
              <a:gd name="connsiteX0" fmla="*/ 14737 w 104782"/>
              <a:gd name="connsiteY0" fmla="*/ 29475 h 29474"/>
              <a:gd name="connsiteX1" fmla="*/ 90045 w 104782"/>
              <a:gd name="connsiteY1" fmla="*/ 29475 h 29474"/>
              <a:gd name="connsiteX2" fmla="*/ 104782 w 104782"/>
              <a:gd name="connsiteY2" fmla="*/ 14737 h 29474"/>
              <a:gd name="connsiteX3" fmla="*/ 90045 w 104782"/>
              <a:gd name="connsiteY3" fmla="*/ 0 h 29474"/>
              <a:gd name="connsiteX4" fmla="*/ 14737 w 104782"/>
              <a:gd name="connsiteY4" fmla="*/ 0 h 29474"/>
              <a:gd name="connsiteX5" fmla="*/ 0 w 104782"/>
              <a:gd name="connsiteY5" fmla="*/ 14737 h 29474"/>
              <a:gd name="connsiteX6" fmla="*/ 14737 w 104782"/>
              <a:gd name="connsiteY6" fmla="*/ 29475 h 2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82" h="29474">
                <a:moveTo>
                  <a:pt x="14737" y="29475"/>
                </a:moveTo>
                <a:lnTo>
                  <a:pt x="90045" y="29475"/>
                </a:lnTo>
                <a:cubicBezTo>
                  <a:pt x="98184" y="29475"/>
                  <a:pt x="104782" y="22877"/>
                  <a:pt x="104782" y="14737"/>
                </a:cubicBezTo>
                <a:cubicBezTo>
                  <a:pt x="104782" y="6598"/>
                  <a:pt x="98184" y="0"/>
                  <a:pt x="90045" y="0"/>
                </a:cubicBezTo>
                <a:lnTo>
                  <a:pt x="14737" y="0"/>
                </a:lnTo>
                <a:cubicBezTo>
                  <a:pt x="6598" y="0"/>
                  <a:pt x="0" y="6598"/>
                  <a:pt x="0" y="14737"/>
                </a:cubicBezTo>
                <a:cubicBezTo>
                  <a:pt x="0" y="22877"/>
                  <a:pt x="6598" y="29475"/>
                  <a:pt x="14737" y="29475"/>
                </a:cubicBezTo>
                <a:close/>
              </a:path>
            </a:pathLst>
          </a:custGeom>
          <a:solidFill>
            <a:schemeClr val="bg1"/>
          </a:solidFill>
          <a:ln w="14605" cap="flat">
            <a:noFill/>
            <a:prstDash val="solid"/>
            <a:miter/>
          </a:ln>
        </p:spPr>
        <p:txBody>
          <a:bodyPr rtlCol="0" anchor="ctr"/>
          <a:lstStyle/>
          <a:p>
            <a:endParaRPr lang="zh-CN" altLang="en-US">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任意多边形: 形状 98">
            <a:extLst>
              <a:ext uri="{FF2B5EF4-FFF2-40B4-BE49-F238E27FC236}">
                <a16:creationId xmlns:a16="http://schemas.microsoft.com/office/drawing/2014/main" id="{F965D2EF-108A-E66B-6055-97C73EC871F7}"/>
              </a:ext>
            </a:extLst>
          </p:cNvPr>
          <p:cNvSpPr/>
          <p:nvPr/>
        </p:nvSpPr>
        <p:spPr>
          <a:xfrm>
            <a:off x="5946029" y="3309358"/>
            <a:ext cx="125182" cy="22334"/>
          </a:xfrm>
          <a:custGeom>
            <a:avLst/>
            <a:gdLst>
              <a:gd name="connsiteX0" fmla="*/ 150468 w 165204"/>
              <a:gd name="connsiteY0" fmla="*/ 0 h 29474"/>
              <a:gd name="connsiteX1" fmla="*/ 14737 w 165204"/>
              <a:gd name="connsiteY1" fmla="*/ 0 h 29474"/>
              <a:gd name="connsiteX2" fmla="*/ 0 w 165204"/>
              <a:gd name="connsiteY2" fmla="*/ 14737 h 29474"/>
              <a:gd name="connsiteX3" fmla="*/ 14737 w 165204"/>
              <a:gd name="connsiteY3" fmla="*/ 29475 h 29474"/>
              <a:gd name="connsiteX4" fmla="*/ 150468 w 165204"/>
              <a:gd name="connsiteY4" fmla="*/ 29475 h 29474"/>
              <a:gd name="connsiteX5" fmla="*/ 165205 w 165204"/>
              <a:gd name="connsiteY5" fmla="*/ 14737 h 29474"/>
              <a:gd name="connsiteX6" fmla="*/ 150468 w 165204"/>
              <a:gd name="connsiteY6" fmla="*/ 0 h 2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204" h="29474">
                <a:moveTo>
                  <a:pt x="150468" y="0"/>
                </a:moveTo>
                <a:lnTo>
                  <a:pt x="14737" y="0"/>
                </a:lnTo>
                <a:cubicBezTo>
                  <a:pt x="6598" y="0"/>
                  <a:pt x="0" y="6598"/>
                  <a:pt x="0" y="14737"/>
                </a:cubicBezTo>
                <a:cubicBezTo>
                  <a:pt x="0" y="22877"/>
                  <a:pt x="6598" y="29475"/>
                  <a:pt x="14737" y="29475"/>
                </a:cubicBezTo>
                <a:lnTo>
                  <a:pt x="150468" y="29475"/>
                </a:lnTo>
                <a:cubicBezTo>
                  <a:pt x="158607" y="29475"/>
                  <a:pt x="165205" y="22877"/>
                  <a:pt x="165205" y="14737"/>
                </a:cubicBezTo>
                <a:cubicBezTo>
                  <a:pt x="165205" y="6598"/>
                  <a:pt x="158607" y="0"/>
                  <a:pt x="150468" y="0"/>
                </a:cubicBezTo>
                <a:close/>
              </a:path>
            </a:pathLst>
          </a:custGeom>
          <a:solidFill>
            <a:schemeClr val="bg1"/>
          </a:solidFill>
          <a:ln w="14605" cap="flat">
            <a:noFill/>
            <a:prstDash val="solid"/>
            <a:miter/>
          </a:ln>
        </p:spPr>
        <p:txBody>
          <a:bodyPr rtlCol="0" anchor="ctr"/>
          <a:lstStyle/>
          <a:p>
            <a:endParaRPr lang="zh-CN" altLang="en-US">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a:extLst>
              <a:ext uri="{FF2B5EF4-FFF2-40B4-BE49-F238E27FC236}">
                <a16:creationId xmlns:a16="http://schemas.microsoft.com/office/drawing/2014/main" id="{2A73CCED-FD16-4B1C-09AB-2204A337E0B0}"/>
              </a:ext>
            </a:extLst>
          </p:cNvPr>
          <p:cNvSpPr txBox="1"/>
          <p:nvPr/>
        </p:nvSpPr>
        <p:spPr>
          <a:xfrm>
            <a:off x="5221367" y="207603"/>
            <a:ext cx="463601" cy="407022"/>
          </a:xfrm>
          <a:custGeom>
            <a:avLst/>
            <a:gdLst/>
            <a:ahLst/>
            <a:cxnLst/>
            <a:rect l="l" t="t" r="r" b="b"/>
            <a:pathLst>
              <a:path w="463601" h="407022">
                <a:moveTo>
                  <a:pt x="260604" y="288379"/>
                </a:moveTo>
                <a:lnTo>
                  <a:pt x="253746" y="294551"/>
                </a:lnTo>
                <a:lnTo>
                  <a:pt x="244145" y="304838"/>
                </a:lnTo>
                <a:lnTo>
                  <a:pt x="229743" y="319240"/>
                </a:lnTo>
                <a:cubicBezTo>
                  <a:pt x="228372" y="320611"/>
                  <a:pt x="228143" y="321983"/>
                  <a:pt x="229058" y="323355"/>
                </a:cubicBezTo>
                <a:cubicBezTo>
                  <a:pt x="229972" y="324269"/>
                  <a:pt x="231115" y="326098"/>
                  <a:pt x="232487" y="328841"/>
                </a:cubicBezTo>
                <a:lnTo>
                  <a:pt x="251003" y="355587"/>
                </a:lnTo>
                <a:cubicBezTo>
                  <a:pt x="254661" y="360159"/>
                  <a:pt x="257633" y="363588"/>
                  <a:pt x="259919" y="365874"/>
                </a:cubicBezTo>
                <a:cubicBezTo>
                  <a:pt x="259919" y="365874"/>
                  <a:pt x="260033" y="365760"/>
                  <a:pt x="260262" y="365531"/>
                </a:cubicBezTo>
                <a:cubicBezTo>
                  <a:pt x="260491" y="365303"/>
                  <a:pt x="260604" y="365188"/>
                  <a:pt x="260604" y="365188"/>
                </a:cubicBezTo>
                <a:lnTo>
                  <a:pt x="260604" y="363817"/>
                </a:lnTo>
                <a:lnTo>
                  <a:pt x="261290" y="345986"/>
                </a:lnTo>
                <a:cubicBezTo>
                  <a:pt x="261290" y="345072"/>
                  <a:pt x="261176" y="343814"/>
                  <a:pt x="260947" y="342214"/>
                </a:cubicBezTo>
                <a:cubicBezTo>
                  <a:pt x="260719" y="340614"/>
                  <a:pt x="260834" y="338671"/>
                  <a:pt x="261290" y="336385"/>
                </a:cubicBezTo>
                <a:cubicBezTo>
                  <a:pt x="262205" y="327241"/>
                  <a:pt x="262662" y="320154"/>
                  <a:pt x="262662" y="315125"/>
                </a:cubicBezTo>
                <a:cubicBezTo>
                  <a:pt x="262662" y="311010"/>
                  <a:pt x="262434" y="307810"/>
                  <a:pt x="261976" y="305524"/>
                </a:cubicBezTo>
                <a:lnTo>
                  <a:pt x="259919" y="302095"/>
                </a:lnTo>
                <a:cubicBezTo>
                  <a:pt x="260834" y="301180"/>
                  <a:pt x="261290" y="298666"/>
                  <a:pt x="261290" y="294551"/>
                </a:cubicBezTo>
                <a:cubicBezTo>
                  <a:pt x="261290" y="291351"/>
                  <a:pt x="261062" y="289293"/>
                  <a:pt x="260604" y="288379"/>
                </a:cubicBezTo>
                <a:close/>
                <a:moveTo>
                  <a:pt x="96012" y="277406"/>
                </a:moveTo>
                <a:lnTo>
                  <a:pt x="95327" y="278092"/>
                </a:lnTo>
                <a:lnTo>
                  <a:pt x="85040" y="291122"/>
                </a:lnTo>
                <a:cubicBezTo>
                  <a:pt x="82754" y="294322"/>
                  <a:pt x="79325" y="298666"/>
                  <a:pt x="74753" y="304152"/>
                </a:cubicBezTo>
                <a:cubicBezTo>
                  <a:pt x="70181" y="309639"/>
                  <a:pt x="66752" y="314668"/>
                  <a:pt x="64466" y="319240"/>
                </a:cubicBezTo>
                <a:lnTo>
                  <a:pt x="56236" y="333641"/>
                </a:lnTo>
                <a:cubicBezTo>
                  <a:pt x="55779" y="335013"/>
                  <a:pt x="56007" y="336156"/>
                  <a:pt x="56922" y="337071"/>
                </a:cubicBezTo>
                <a:cubicBezTo>
                  <a:pt x="60122" y="339814"/>
                  <a:pt x="63208" y="342557"/>
                  <a:pt x="66180" y="345300"/>
                </a:cubicBezTo>
                <a:cubicBezTo>
                  <a:pt x="69152" y="348043"/>
                  <a:pt x="72238" y="350558"/>
                  <a:pt x="75438" y="352844"/>
                </a:cubicBezTo>
                <a:cubicBezTo>
                  <a:pt x="78639" y="355587"/>
                  <a:pt x="81839" y="358216"/>
                  <a:pt x="85040" y="360731"/>
                </a:cubicBezTo>
                <a:cubicBezTo>
                  <a:pt x="88240" y="363245"/>
                  <a:pt x="91898" y="365188"/>
                  <a:pt x="96012" y="366560"/>
                </a:cubicBezTo>
                <a:cubicBezTo>
                  <a:pt x="97841" y="367017"/>
                  <a:pt x="98756" y="366331"/>
                  <a:pt x="98756" y="364502"/>
                </a:cubicBezTo>
                <a:lnTo>
                  <a:pt x="98756" y="362445"/>
                </a:lnTo>
                <a:cubicBezTo>
                  <a:pt x="97841" y="350558"/>
                  <a:pt x="97384" y="341414"/>
                  <a:pt x="97384" y="335013"/>
                </a:cubicBezTo>
                <a:cubicBezTo>
                  <a:pt x="96927" y="324955"/>
                  <a:pt x="96698" y="309639"/>
                  <a:pt x="96698" y="289065"/>
                </a:cubicBezTo>
                <a:lnTo>
                  <a:pt x="96698" y="278092"/>
                </a:lnTo>
                <a:cubicBezTo>
                  <a:pt x="96698" y="278092"/>
                  <a:pt x="96584" y="277977"/>
                  <a:pt x="96355" y="277749"/>
                </a:cubicBezTo>
                <a:cubicBezTo>
                  <a:pt x="96127" y="277520"/>
                  <a:pt x="96012" y="277406"/>
                  <a:pt x="96012" y="277406"/>
                </a:cubicBezTo>
                <a:close/>
                <a:moveTo>
                  <a:pt x="238659" y="85382"/>
                </a:moveTo>
                <a:lnTo>
                  <a:pt x="238659" y="91554"/>
                </a:lnTo>
                <a:lnTo>
                  <a:pt x="240030" y="91554"/>
                </a:lnTo>
                <a:cubicBezTo>
                  <a:pt x="240945" y="89725"/>
                  <a:pt x="241402" y="88354"/>
                  <a:pt x="241402" y="87439"/>
                </a:cubicBezTo>
                <a:cubicBezTo>
                  <a:pt x="241402" y="86525"/>
                  <a:pt x="240488" y="85839"/>
                  <a:pt x="238659" y="85382"/>
                </a:cubicBezTo>
                <a:close/>
                <a:moveTo>
                  <a:pt x="95327" y="26403"/>
                </a:moveTo>
                <a:cubicBezTo>
                  <a:pt x="97613" y="26403"/>
                  <a:pt x="99441" y="27546"/>
                  <a:pt x="100813" y="29832"/>
                </a:cubicBezTo>
                <a:cubicBezTo>
                  <a:pt x="104471" y="33947"/>
                  <a:pt x="109500" y="37605"/>
                  <a:pt x="115901" y="40805"/>
                </a:cubicBezTo>
                <a:cubicBezTo>
                  <a:pt x="117729" y="41719"/>
                  <a:pt x="119787" y="42748"/>
                  <a:pt x="122073" y="43891"/>
                </a:cubicBezTo>
                <a:cubicBezTo>
                  <a:pt x="124359" y="45034"/>
                  <a:pt x="126873" y="46520"/>
                  <a:pt x="129617" y="48349"/>
                </a:cubicBezTo>
                <a:cubicBezTo>
                  <a:pt x="130074" y="48349"/>
                  <a:pt x="131446" y="49492"/>
                  <a:pt x="133731" y="51778"/>
                </a:cubicBezTo>
                <a:cubicBezTo>
                  <a:pt x="137389" y="54521"/>
                  <a:pt x="139904" y="56578"/>
                  <a:pt x="141275" y="57950"/>
                </a:cubicBezTo>
                <a:cubicBezTo>
                  <a:pt x="144019" y="60693"/>
                  <a:pt x="144247" y="63893"/>
                  <a:pt x="141961" y="67551"/>
                </a:cubicBezTo>
                <a:cubicBezTo>
                  <a:pt x="137846" y="73495"/>
                  <a:pt x="135789" y="78981"/>
                  <a:pt x="135789" y="84010"/>
                </a:cubicBezTo>
                <a:lnTo>
                  <a:pt x="135103" y="91554"/>
                </a:lnTo>
                <a:cubicBezTo>
                  <a:pt x="134189" y="94755"/>
                  <a:pt x="133274" y="100012"/>
                  <a:pt x="132360" y="107328"/>
                </a:cubicBezTo>
                <a:lnTo>
                  <a:pt x="132360" y="126530"/>
                </a:lnTo>
                <a:cubicBezTo>
                  <a:pt x="132818" y="126530"/>
                  <a:pt x="133617" y="126644"/>
                  <a:pt x="134760" y="126873"/>
                </a:cubicBezTo>
                <a:cubicBezTo>
                  <a:pt x="135903" y="127101"/>
                  <a:pt x="136932" y="126530"/>
                  <a:pt x="137846" y="125158"/>
                </a:cubicBezTo>
                <a:lnTo>
                  <a:pt x="140589" y="125158"/>
                </a:lnTo>
                <a:cubicBezTo>
                  <a:pt x="142875" y="125158"/>
                  <a:pt x="144247" y="124930"/>
                  <a:pt x="144705" y="124472"/>
                </a:cubicBezTo>
                <a:cubicBezTo>
                  <a:pt x="150191" y="122644"/>
                  <a:pt x="153848" y="121729"/>
                  <a:pt x="155677" y="121729"/>
                </a:cubicBezTo>
                <a:lnTo>
                  <a:pt x="158420" y="121729"/>
                </a:lnTo>
                <a:lnTo>
                  <a:pt x="163907" y="121729"/>
                </a:lnTo>
                <a:cubicBezTo>
                  <a:pt x="165278" y="121729"/>
                  <a:pt x="165964" y="122415"/>
                  <a:pt x="165964" y="123787"/>
                </a:cubicBezTo>
                <a:lnTo>
                  <a:pt x="166650" y="128587"/>
                </a:lnTo>
                <a:cubicBezTo>
                  <a:pt x="166650" y="130873"/>
                  <a:pt x="166421" y="132474"/>
                  <a:pt x="165964" y="133388"/>
                </a:cubicBezTo>
                <a:lnTo>
                  <a:pt x="163907" y="142303"/>
                </a:lnTo>
                <a:cubicBezTo>
                  <a:pt x="163907" y="143675"/>
                  <a:pt x="163449" y="145275"/>
                  <a:pt x="162535" y="147104"/>
                </a:cubicBezTo>
                <a:lnTo>
                  <a:pt x="163221" y="147104"/>
                </a:lnTo>
                <a:cubicBezTo>
                  <a:pt x="165050" y="145275"/>
                  <a:pt x="165964" y="144361"/>
                  <a:pt x="165964" y="144361"/>
                </a:cubicBezTo>
                <a:cubicBezTo>
                  <a:pt x="166878" y="143446"/>
                  <a:pt x="167679" y="142760"/>
                  <a:pt x="168364" y="142303"/>
                </a:cubicBezTo>
                <a:cubicBezTo>
                  <a:pt x="169050" y="141846"/>
                  <a:pt x="170079" y="141846"/>
                  <a:pt x="171451" y="142303"/>
                </a:cubicBezTo>
                <a:cubicBezTo>
                  <a:pt x="171451" y="143675"/>
                  <a:pt x="171222" y="144589"/>
                  <a:pt x="170765" y="145047"/>
                </a:cubicBezTo>
                <a:cubicBezTo>
                  <a:pt x="169393" y="148704"/>
                  <a:pt x="170079" y="152362"/>
                  <a:pt x="172822" y="156019"/>
                </a:cubicBezTo>
                <a:cubicBezTo>
                  <a:pt x="172822" y="156019"/>
                  <a:pt x="175108" y="158305"/>
                  <a:pt x="179680" y="162877"/>
                </a:cubicBezTo>
                <a:cubicBezTo>
                  <a:pt x="181509" y="166535"/>
                  <a:pt x="183452" y="169621"/>
                  <a:pt x="185509" y="172136"/>
                </a:cubicBezTo>
                <a:cubicBezTo>
                  <a:pt x="187567" y="174650"/>
                  <a:pt x="189281" y="177051"/>
                  <a:pt x="190653" y="179337"/>
                </a:cubicBezTo>
                <a:cubicBezTo>
                  <a:pt x="192024" y="181165"/>
                  <a:pt x="193282" y="182994"/>
                  <a:pt x="194425" y="184823"/>
                </a:cubicBezTo>
                <a:cubicBezTo>
                  <a:pt x="195568" y="186652"/>
                  <a:pt x="196597" y="188481"/>
                  <a:pt x="197511" y="190309"/>
                </a:cubicBezTo>
                <a:cubicBezTo>
                  <a:pt x="197511" y="189395"/>
                  <a:pt x="197969" y="188481"/>
                  <a:pt x="198882" y="187566"/>
                </a:cubicBezTo>
                <a:lnTo>
                  <a:pt x="199568" y="177279"/>
                </a:lnTo>
                <a:cubicBezTo>
                  <a:pt x="200025" y="171793"/>
                  <a:pt x="200254" y="163563"/>
                  <a:pt x="200254" y="152590"/>
                </a:cubicBezTo>
                <a:cubicBezTo>
                  <a:pt x="200254" y="150762"/>
                  <a:pt x="200025" y="149619"/>
                  <a:pt x="199568" y="149161"/>
                </a:cubicBezTo>
                <a:cubicBezTo>
                  <a:pt x="199111" y="148704"/>
                  <a:pt x="197969" y="148475"/>
                  <a:pt x="196139" y="148475"/>
                </a:cubicBezTo>
                <a:cubicBezTo>
                  <a:pt x="194310" y="148475"/>
                  <a:pt x="192482" y="148018"/>
                  <a:pt x="190653" y="147104"/>
                </a:cubicBezTo>
                <a:cubicBezTo>
                  <a:pt x="186995" y="147104"/>
                  <a:pt x="184481" y="146875"/>
                  <a:pt x="183110" y="146418"/>
                </a:cubicBezTo>
                <a:cubicBezTo>
                  <a:pt x="181737" y="146418"/>
                  <a:pt x="180594" y="146189"/>
                  <a:pt x="179680" y="145732"/>
                </a:cubicBezTo>
                <a:cubicBezTo>
                  <a:pt x="181052" y="145732"/>
                  <a:pt x="181737" y="145047"/>
                  <a:pt x="181737" y="143675"/>
                </a:cubicBezTo>
                <a:lnTo>
                  <a:pt x="192710" y="139560"/>
                </a:lnTo>
                <a:cubicBezTo>
                  <a:pt x="194539" y="138646"/>
                  <a:pt x="196139" y="137731"/>
                  <a:pt x="197511" y="136817"/>
                </a:cubicBezTo>
                <a:cubicBezTo>
                  <a:pt x="197969" y="135902"/>
                  <a:pt x="199797" y="135445"/>
                  <a:pt x="202997" y="135445"/>
                </a:cubicBezTo>
                <a:cubicBezTo>
                  <a:pt x="206655" y="135445"/>
                  <a:pt x="209398" y="133845"/>
                  <a:pt x="211227" y="130645"/>
                </a:cubicBezTo>
                <a:lnTo>
                  <a:pt x="214656" y="129959"/>
                </a:lnTo>
                <a:lnTo>
                  <a:pt x="228372" y="133388"/>
                </a:lnTo>
                <a:cubicBezTo>
                  <a:pt x="232487" y="134302"/>
                  <a:pt x="235916" y="136360"/>
                  <a:pt x="238659" y="139560"/>
                </a:cubicBezTo>
                <a:cubicBezTo>
                  <a:pt x="240030" y="142303"/>
                  <a:pt x="240030" y="144361"/>
                  <a:pt x="238659" y="145732"/>
                </a:cubicBezTo>
                <a:cubicBezTo>
                  <a:pt x="237287" y="149390"/>
                  <a:pt x="236602" y="155334"/>
                  <a:pt x="236602" y="163563"/>
                </a:cubicBezTo>
                <a:cubicBezTo>
                  <a:pt x="236602" y="167221"/>
                  <a:pt x="236373" y="169964"/>
                  <a:pt x="235916" y="171793"/>
                </a:cubicBezTo>
                <a:cubicBezTo>
                  <a:pt x="242316" y="168592"/>
                  <a:pt x="248489" y="164478"/>
                  <a:pt x="254432" y="159448"/>
                </a:cubicBezTo>
                <a:cubicBezTo>
                  <a:pt x="260376" y="154419"/>
                  <a:pt x="265862" y="149161"/>
                  <a:pt x="270891" y="143675"/>
                </a:cubicBezTo>
                <a:cubicBezTo>
                  <a:pt x="270891" y="143675"/>
                  <a:pt x="271006" y="143789"/>
                  <a:pt x="271234" y="144018"/>
                </a:cubicBezTo>
                <a:cubicBezTo>
                  <a:pt x="271463" y="144246"/>
                  <a:pt x="271577" y="144361"/>
                  <a:pt x="271577" y="144361"/>
                </a:cubicBezTo>
                <a:lnTo>
                  <a:pt x="268834" y="148475"/>
                </a:lnTo>
                <a:cubicBezTo>
                  <a:pt x="267920" y="150304"/>
                  <a:pt x="267462" y="152133"/>
                  <a:pt x="267462" y="153962"/>
                </a:cubicBezTo>
                <a:cubicBezTo>
                  <a:pt x="265634" y="157620"/>
                  <a:pt x="264262" y="161049"/>
                  <a:pt x="263348" y="164249"/>
                </a:cubicBezTo>
                <a:cubicBezTo>
                  <a:pt x="262890" y="165620"/>
                  <a:pt x="262091" y="167449"/>
                  <a:pt x="260947" y="169735"/>
                </a:cubicBezTo>
                <a:cubicBezTo>
                  <a:pt x="259804" y="172021"/>
                  <a:pt x="259004" y="174079"/>
                  <a:pt x="258547" y="175908"/>
                </a:cubicBezTo>
                <a:cubicBezTo>
                  <a:pt x="258547" y="176365"/>
                  <a:pt x="258547" y="176708"/>
                  <a:pt x="258547" y="176936"/>
                </a:cubicBezTo>
                <a:cubicBezTo>
                  <a:pt x="258547" y="177165"/>
                  <a:pt x="258318" y="177279"/>
                  <a:pt x="257861" y="177279"/>
                </a:cubicBezTo>
                <a:cubicBezTo>
                  <a:pt x="256032" y="180022"/>
                  <a:pt x="254661" y="182766"/>
                  <a:pt x="253746" y="185509"/>
                </a:cubicBezTo>
                <a:cubicBezTo>
                  <a:pt x="253746" y="185966"/>
                  <a:pt x="253975" y="186423"/>
                  <a:pt x="254432" y="186880"/>
                </a:cubicBezTo>
                <a:cubicBezTo>
                  <a:pt x="254889" y="187338"/>
                  <a:pt x="255347" y="187338"/>
                  <a:pt x="255804" y="186880"/>
                </a:cubicBezTo>
                <a:cubicBezTo>
                  <a:pt x="257633" y="185966"/>
                  <a:pt x="260148" y="186423"/>
                  <a:pt x="263348" y="188252"/>
                </a:cubicBezTo>
                <a:lnTo>
                  <a:pt x="277749" y="199225"/>
                </a:lnTo>
                <a:lnTo>
                  <a:pt x="285980" y="203340"/>
                </a:lnTo>
                <a:lnTo>
                  <a:pt x="287351" y="204711"/>
                </a:lnTo>
                <a:cubicBezTo>
                  <a:pt x="288266" y="206540"/>
                  <a:pt x="289408" y="206768"/>
                  <a:pt x="290780" y="205397"/>
                </a:cubicBezTo>
                <a:lnTo>
                  <a:pt x="296952" y="198539"/>
                </a:lnTo>
                <a:lnTo>
                  <a:pt x="283236" y="186195"/>
                </a:lnTo>
                <a:cubicBezTo>
                  <a:pt x="281407" y="185280"/>
                  <a:pt x="280378" y="184251"/>
                  <a:pt x="280150" y="183108"/>
                </a:cubicBezTo>
                <a:cubicBezTo>
                  <a:pt x="279921" y="181965"/>
                  <a:pt x="280035" y="180708"/>
                  <a:pt x="280493" y="179337"/>
                </a:cubicBezTo>
                <a:cubicBezTo>
                  <a:pt x="280950" y="178879"/>
                  <a:pt x="281064" y="178308"/>
                  <a:pt x="280836" y="177622"/>
                </a:cubicBezTo>
                <a:cubicBezTo>
                  <a:pt x="280607" y="176936"/>
                  <a:pt x="280721" y="176365"/>
                  <a:pt x="281178" y="175908"/>
                </a:cubicBezTo>
                <a:cubicBezTo>
                  <a:pt x="282093" y="174079"/>
                  <a:pt x="282093" y="172021"/>
                  <a:pt x="281178" y="169735"/>
                </a:cubicBezTo>
                <a:cubicBezTo>
                  <a:pt x="280264" y="167449"/>
                  <a:pt x="279807" y="165620"/>
                  <a:pt x="279807" y="164249"/>
                </a:cubicBezTo>
                <a:lnTo>
                  <a:pt x="277749" y="151905"/>
                </a:lnTo>
                <a:cubicBezTo>
                  <a:pt x="277749" y="150533"/>
                  <a:pt x="277521" y="149276"/>
                  <a:pt x="277064" y="148133"/>
                </a:cubicBezTo>
                <a:cubicBezTo>
                  <a:pt x="276606" y="146990"/>
                  <a:pt x="276378" y="145732"/>
                  <a:pt x="276378" y="144361"/>
                </a:cubicBezTo>
                <a:lnTo>
                  <a:pt x="276378" y="138189"/>
                </a:lnTo>
                <a:cubicBezTo>
                  <a:pt x="276378" y="136817"/>
                  <a:pt x="276721" y="135217"/>
                  <a:pt x="277407" y="133388"/>
                </a:cubicBezTo>
                <a:cubicBezTo>
                  <a:pt x="278092" y="131559"/>
                  <a:pt x="278435" y="130187"/>
                  <a:pt x="278435" y="129273"/>
                </a:cubicBezTo>
                <a:cubicBezTo>
                  <a:pt x="278892" y="127444"/>
                  <a:pt x="280035" y="126530"/>
                  <a:pt x="281864" y="126530"/>
                </a:cubicBezTo>
                <a:cubicBezTo>
                  <a:pt x="283693" y="130187"/>
                  <a:pt x="285065" y="132245"/>
                  <a:pt x="285980" y="132702"/>
                </a:cubicBezTo>
                <a:cubicBezTo>
                  <a:pt x="286894" y="133616"/>
                  <a:pt x="287808" y="135217"/>
                  <a:pt x="288722" y="137503"/>
                </a:cubicBezTo>
                <a:cubicBezTo>
                  <a:pt x="289637" y="139789"/>
                  <a:pt x="290551" y="141618"/>
                  <a:pt x="291465" y="142989"/>
                </a:cubicBezTo>
                <a:cubicBezTo>
                  <a:pt x="291465" y="143446"/>
                  <a:pt x="291694" y="144361"/>
                  <a:pt x="292151" y="145732"/>
                </a:cubicBezTo>
                <a:cubicBezTo>
                  <a:pt x="292608" y="147104"/>
                  <a:pt x="293066" y="148018"/>
                  <a:pt x="293523" y="148475"/>
                </a:cubicBezTo>
                <a:lnTo>
                  <a:pt x="294209" y="149847"/>
                </a:lnTo>
                <a:cubicBezTo>
                  <a:pt x="295123" y="149847"/>
                  <a:pt x="295580" y="149390"/>
                  <a:pt x="295580" y="148475"/>
                </a:cubicBezTo>
                <a:lnTo>
                  <a:pt x="301753" y="134760"/>
                </a:lnTo>
                <a:cubicBezTo>
                  <a:pt x="301753" y="134760"/>
                  <a:pt x="301867" y="134874"/>
                  <a:pt x="302095" y="135102"/>
                </a:cubicBezTo>
                <a:cubicBezTo>
                  <a:pt x="302324" y="135331"/>
                  <a:pt x="302438" y="135445"/>
                  <a:pt x="302438" y="135445"/>
                </a:cubicBezTo>
                <a:lnTo>
                  <a:pt x="305867" y="144361"/>
                </a:lnTo>
                <a:cubicBezTo>
                  <a:pt x="306324" y="145732"/>
                  <a:pt x="306553" y="148018"/>
                  <a:pt x="306553" y="151219"/>
                </a:cubicBezTo>
                <a:lnTo>
                  <a:pt x="306553" y="163563"/>
                </a:lnTo>
                <a:cubicBezTo>
                  <a:pt x="306553" y="165849"/>
                  <a:pt x="306782" y="167678"/>
                  <a:pt x="307239" y="169050"/>
                </a:cubicBezTo>
                <a:cubicBezTo>
                  <a:pt x="307239" y="170878"/>
                  <a:pt x="307925" y="171793"/>
                  <a:pt x="309296" y="171793"/>
                </a:cubicBezTo>
                <a:cubicBezTo>
                  <a:pt x="311582" y="171793"/>
                  <a:pt x="313412" y="170878"/>
                  <a:pt x="314783" y="169050"/>
                </a:cubicBezTo>
                <a:lnTo>
                  <a:pt x="322326" y="153962"/>
                </a:lnTo>
                <a:cubicBezTo>
                  <a:pt x="324612" y="150762"/>
                  <a:pt x="326441" y="147561"/>
                  <a:pt x="327813" y="144361"/>
                </a:cubicBezTo>
                <a:cubicBezTo>
                  <a:pt x="328727" y="143446"/>
                  <a:pt x="328727" y="142303"/>
                  <a:pt x="327813" y="140932"/>
                </a:cubicBezTo>
                <a:cubicBezTo>
                  <a:pt x="320955" y="136817"/>
                  <a:pt x="316154" y="131559"/>
                  <a:pt x="313412" y="125158"/>
                </a:cubicBezTo>
                <a:cubicBezTo>
                  <a:pt x="312497" y="123787"/>
                  <a:pt x="312040" y="122529"/>
                  <a:pt x="312040" y="121386"/>
                </a:cubicBezTo>
                <a:cubicBezTo>
                  <a:pt x="312040" y="120243"/>
                  <a:pt x="311811" y="119215"/>
                  <a:pt x="311354" y="118300"/>
                </a:cubicBezTo>
                <a:cubicBezTo>
                  <a:pt x="309525" y="115557"/>
                  <a:pt x="308382" y="113500"/>
                  <a:pt x="307925" y="112128"/>
                </a:cubicBezTo>
                <a:cubicBezTo>
                  <a:pt x="307467" y="112128"/>
                  <a:pt x="307239" y="111899"/>
                  <a:pt x="307239" y="111442"/>
                </a:cubicBezTo>
                <a:cubicBezTo>
                  <a:pt x="307239" y="110985"/>
                  <a:pt x="307010" y="110528"/>
                  <a:pt x="306553" y="110071"/>
                </a:cubicBezTo>
                <a:cubicBezTo>
                  <a:pt x="307467" y="110071"/>
                  <a:pt x="307925" y="109842"/>
                  <a:pt x="307925" y="109385"/>
                </a:cubicBezTo>
                <a:cubicBezTo>
                  <a:pt x="309753" y="108471"/>
                  <a:pt x="311354" y="108471"/>
                  <a:pt x="312726" y="109385"/>
                </a:cubicBezTo>
                <a:cubicBezTo>
                  <a:pt x="314097" y="110299"/>
                  <a:pt x="315012" y="110985"/>
                  <a:pt x="315468" y="111442"/>
                </a:cubicBezTo>
                <a:cubicBezTo>
                  <a:pt x="318669" y="113728"/>
                  <a:pt x="320498" y="114871"/>
                  <a:pt x="320955" y="114871"/>
                </a:cubicBezTo>
                <a:cubicBezTo>
                  <a:pt x="323698" y="115329"/>
                  <a:pt x="326441" y="116357"/>
                  <a:pt x="329184" y="117957"/>
                </a:cubicBezTo>
                <a:cubicBezTo>
                  <a:pt x="331928" y="119558"/>
                  <a:pt x="333756" y="120586"/>
                  <a:pt x="334671" y="121044"/>
                </a:cubicBezTo>
                <a:cubicBezTo>
                  <a:pt x="337872" y="122872"/>
                  <a:pt x="340844" y="124472"/>
                  <a:pt x="343586" y="125844"/>
                </a:cubicBezTo>
                <a:cubicBezTo>
                  <a:pt x="346329" y="127216"/>
                  <a:pt x="349073" y="128587"/>
                  <a:pt x="351816" y="129959"/>
                </a:cubicBezTo>
                <a:lnTo>
                  <a:pt x="358674" y="134074"/>
                </a:lnTo>
                <a:cubicBezTo>
                  <a:pt x="358217" y="133616"/>
                  <a:pt x="361874" y="136588"/>
                  <a:pt x="369647" y="142989"/>
                </a:cubicBezTo>
                <a:cubicBezTo>
                  <a:pt x="370561" y="143904"/>
                  <a:pt x="371133" y="144932"/>
                  <a:pt x="371361" y="146075"/>
                </a:cubicBezTo>
                <a:cubicBezTo>
                  <a:pt x="371590" y="147218"/>
                  <a:pt x="371475" y="148247"/>
                  <a:pt x="371018" y="149161"/>
                </a:cubicBezTo>
                <a:cubicBezTo>
                  <a:pt x="370561" y="150533"/>
                  <a:pt x="369875" y="151676"/>
                  <a:pt x="368961" y="152590"/>
                </a:cubicBezTo>
                <a:cubicBezTo>
                  <a:pt x="368046" y="153505"/>
                  <a:pt x="367361" y="154648"/>
                  <a:pt x="366904" y="156019"/>
                </a:cubicBezTo>
                <a:cubicBezTo>
                  <a:pt x="365990" y="157848"/>
                  <a:pt x="365532" y="158991"/>
                  <a:pt x="365532" y="159448"/>
                </a:cubicBezTo>
                <a:cubicBezTo>
                  <a:pt x="360960" y="161277"/>
                  <a:pt x="356616" y="165392"/>
                  <a:pt x="352502" y="171793"/>
                </a:cubicBezTo>
                <a:cubicBezTo>
                  <a:pt x="351587" y="173164"/>
                  <a:pt x="350101" y="174879"/>
                  <a:pt x="348044" y="176936"/>
                </a:cubicBezTo>
                <a:cubicBezTo>
                  <a:pt x="345987" y="178994"/>
                  <a:pt x="344043" y="180708"/>
                  <a:pt x="342215" y="182080"/>
                </a:cubicBezTo>
                <a:cubicBezTo>
                  <a:pt x="341757" y="182080"/>
                  <a:pt x="341415" y="182194"/>
                  <a:pt x="341186" y="182423"/>
                </a:cubicBezTo>
                <a:cubicBezTo>
                  <a:pt x="340957" y="182651"/>
                  <a:pt x="340844" y="182994"/>
                  <a:pt x="340844" y="183451"/>
                </a:cubicBezTo>
                <a:cubicBezTo>
                  <a:pt x="340844" y="184366"/>
                  <a:pt x="341529" y="184823"/>
                  <a:pt x="342900" y="184823"/>
                </a:cubicBezTo>
                <a:lnTo>
                  <a:pt x="347015" y="186195"/>
                </a:lnTo>
                <a:cubicBezTo>
                  <a:pt x="348387" y="186195"/>
                  <a:pt x="349758" y="185737"/>
                  <a:pt x="351131" y="184823"/>
                </a:cubicBezTo>
                <a:lnTo>
                  <a:pt x="357302" y="182766"/>
                </a:lnTo>
                <a:lnTo>
                  <a:pt x="367589" y="180708"/>
                </a:lnTo>
                <a:cubicBezTo>
                  <a:pt x="368504" y="182537"/>
                  <a:pt x="368961" y="183680"/>
                  <a:pt x="368961" y="184137"/>
                </a:cubicBezTo>
                <a:lnTo>
                  <a:pt x="370332" y="184823"/>
                </a:lnTo>
                <a:cubicBezTo>
                  <a:pt x="375362" y="187109"/>
                  <a:pt x="378333" y="188709"/>
                  <a:pt x="379248" y="189623"/>
                </a:cubicBezTo>
                <a:cubicBezTo>
                  <a:pt x="380619" y="190995"/>
                  <a:pt x="382105" y="192252"/>
                  <a:pt x="383706" y="193395"/>
                </a:cubicBezTo>
                <a:cubicBezTo>
                  <a:pt x="385306" y="194538"/>
                  <a:pt x="386563" y="195567"/>
                  <a:pt x="387477" y="196481"/>
                </a:cubicBezTo>
                <a:cubicBezTo>
                  <a:pt x="388849" y="197853"/>
                  <a:pt x="389078" y="199225"/>
                  <a:pt x="388163" y="200596"/>
                </a:cubicBezTo>
                <a:cubicBezTo>
                  <a:pt x="386792" y="201968"/>
                  <a:pt x="386106" y="203797"/>
                  <a:pt x="386106" y="206083"/>
                </a:cubicBezTo>
                <a:cubicBezTo>
                  <a:pt x="386106" y="208369"/>
                  <a:pt x="387020" y="210426"/>
                  <a:pt x="388849" y="212255"/>
                </a:cubicBezTo>
                <a:cubicBezTo>
                  <a:pt x="390221" y="214084"/>
                  <a:pt x="389992" y="215227"/>
                  <a:pt x="388163" y="215684"/>
                </a:cubicBezTo>
                <a:lnTo>
                  <a:pt x="372390" y="219799"/>
                </a:lnTo>
                <a:cubicBezTo>
                  <a:pt x="356845" y="224371"/>
                  <a:pt x="345415" y="228028"/>
                  <a:pt x="338100" y="230771"/>
                </a:cubicBezTo>
                <a:lnTo>
                  <a:pt x="319583" y="237629"/>
                </a:lnTo>
                <a:cubicBezTo>
                  <a:pt x="314097" y="240373"/>
                  <a:pt x="309753" y="242201"/>
                  <a:pt x="306553" y="243116"/>
                </a:cubicBezTo>
                <a:lnTo>
                  <a:pt x="294209" y="247231"/>
                </a:lnTo>
                <a:cubicBezTo>
                  <a:pt x="292837" y="247231"/>
                  <a:pt x="291694" y="248374"/>
                  <a:pt x="290780" y="250660"/>
                </a:cubicBezTo>
                <a:lnTo>
                  <a:pt x="290780" y="276034"/>
                </a:lnTo>
                <a:cubicBezTo>
                  <a:pt x="291694" y="281064"/>
                  <a:pt x="292151" y="288379"/>
                  <a:pt x="292151" y="297980"/>
                </a:cubicBezTo>
                <a:cubicBezTo>
                  <a:pt x="292151" y="300266"/>
                  <a:pt x="293294" y="301409"/>
                  <a:pt x="295580" y="301409"/>
                </a:cubicBezTo>
                <a:cubicBezTo>
                  <a:pt x="300153" y="301409"/>
                  <a:pt x="303353" y="301180"/>
                  <a:pt x="305181" y="300723"/>
                </a:cubicBezTo>
                <a:cubicBezTo>
                  <a:pt x="307925" y="300266"/>
                  <a:pt x="311811" y="300037"/>
                  <a:pt x="316840" y="300037"/>
                </a:cubicBezTo>
                <a:cubicBezTo>
                  <a:pt x="320955" y="300037"/>
                  <a:pt x="327127" y="300495"/>
                  <a:pt x="335357" y="301409"/>
                </a:cubicBezTo>
                <a:cubicBezTo>
                  <a:pt x="337643" y="301409"/>
                  <a:pt x="339243" y="301180"/>
                  <a:pt x="340158" y="300723"/>
                </a:cubicBezTo>
                <a:cubicBezTo>
                  <a:pt x="341986" y="299809"/>
                  <a:pt x="344958" y="299809"/>
                  <a:pt x="349073" y="300723"/>
                </a:cubicBezTo>
                <a:lnTo>
                  <a:pt x="357988" y="302095"/>
                </a:lnTo>
                <a:cubicBezTo>
                  <a:pt x="365760" y="303466"/>
                  <a:pt x="373076" y="305752"/>
                  <a:pt x="379934" y="308953"/>
                </a:cubicBezTo>
                <a:lnTo>
                  <a:pt x="403251" y="323355"/>
                </a:lnTo>
                <a:cubicBezTo>
                  <a:pt x="408280" y="326098"/>
                  <a:pt x="412738" y="328498"/>
                  <a:pt x="416624" y="330555"/>
                </a:cubicBezTo>
                <a:cubicBezTo>
                  <a:pt x="420510" y="332613"/>
                  <a:pt x="423825" y="334556"/>
                  <a:pt x="426568" y="336385"/>
                </a:cubicBezTo>
                <a:cubicBezTo>
                  <a:pt x="430226" y="339128"/>
                  <a:pt x="433769" y="341985"/>
                  <a:pt x="437198" y="344957"/>
                </a:cubicBezTo>
                <a:cubicBezTo>
                  <a:pt x="440627" y="347929"/>
                  <a:pt x="444170" y="350787"/>
                  <a:pt x="447828" y="353530"/>
                </a:cubicBezTo>
                <a:cubicBezTo>
                  <a:pt x="449199" y="353987"/>
                  <a:pt x="451714" y="356273"/>
                  <a:pt x="455372" y="360388"/>
                </a:cubicBezTo>
                <a:cubicBezTo>
                  <a:pt x="456743" y="361759"/>
                  <a:pt x="457772" y="363131"/>
                  <a:pt x="458458" y="364502"/>
                </a:cubicBezTo>
                <a:cubicBezTo>
                  <a:pt x="459144" y="365874"/>
                  <a:pt x="459715" y="367017"/>
                  <a:pt x="460172" y="367932"/>
                </a:cubicBezTo>
                <a:lnTo>
                  <a:pt x="463601" y="372732"/>
                </a:lnTo>
                <a:lnTo>
                  <a:pt x="463601" y="374104"/>
                </a:lnTo>
                <a:cubicBezTo>
                  <a:pt x="462230" y="375475"/>
                  <a:pt x="461544" y="377190"/>
                  <a:pt x="461544" y="379247"/>
                </a:cubicBezTo>
                <a:cubicBezTo>
                  <a:pt x="461544" y="381305"/>
                  <a:pt x="461315" y="383019"/>
                  <a:pt x="460858" y="384391"/>
                </a:cubicBezTo>
                <a:cubicBezTo>
                  <a:pt x="459486" y="384391"/>
                  <a:pt x="458229" y="384962"/>
                  <a:pt x="457086" y="386105"/>
                </a:cubicBezTo>
                <a:cubicBezTo>
                  <a:pt x="455944" y="387248"/>
                  <a:pt x="455372" y="388277"/>
                  <a:pt x="455372" y="389191"/>
                </a:cubicBezTo>
                <a:cubicBezTo>
                  <a:pt x="454915" y="391477"/>
                  <a:pt x="453314" y="394449"/>
                  <a:pt x="450571" y="398107"/>
                </a:cubicBezTo>
                <a:cubicBezTo>
                  <a:pt x="450114" y="398564"/>
                  <a:pt x="448742" y="398335"/>
                  <a:pt x="446456" y="397421"/>
                </a:cubicBezTo>
                <a:cubicBezTo>
                  <a:pt x="443256" y="396507"/>
                  <a:pt x="440513" y="395364"/>
                  <a:pt x="438227" y="393992"/>
                </a:cubicBezTo>
                <a:lnTo>
                  <a:pt x="434798" y="391935"/>
                </a:lnTo>
                <a:lnTo>
                  <a:pt x="432054" y="389877"/>
                </a:lnTo>
                <a:cubicBezTo>
                  <a:pt x="429311" y="386220"/>
                  <a:pt x="427025" y="383934"/>
                  <a:pt x="425196" y="383019"/>
                </a:cubicBezTo>
                <a:cubicBezTo>
                  <a:pt x="406451" y="368846"/>
                  <a:pt x="394793" y="360159"/>
                  <a:pt x="390221" y="356959"/>
                </a:cubicBezTo>
                <a:cubicBezTo>
                  <a:pt x="385191" y="353301"/>
                  <a:pt x="380391" y="349986"/>
                  <a:pt x="375819" y="347015"/>
                </a:cubicBezTo>
                <a:cubicBezTo>
                  <a:pt x="371247" y="344043"/>
                  <a:pt x="367361" y="341414"/>
                  <a:pt x="364160" y="339128"/>
                </a:cubicBezTo>
                <a:cubicBezTo>
                  <a:pt x="362789" y="338214"/>
                  <a:pt x="361303" y="337185"/>
                  <a:pt x="359703" y="336042"/>
                </a:cubicBezTo>
                <a:cubicBezTo>
                  <a:pt x="358102" y="334899"/>
                  <a:pt x="356159" y="333641"/>
                  <a:pt x="353873" y="332270"/>
                </a:cubicBezTo>
                <a:cubicBezTo>
                  <a:pt x="341529" y="324498"/>
                  <a:pt x="329184" y="318554"/>
                  <a:pt x="316840" y="314439"/>
                </a:cubicBezTo>
                <a:lnTo>
                  <a:pt x="297638" y="310324"/>
                </a:lnTo>
                <a:cubicBezTo>
                  <a:pt x="296723" y="309410"/>
                  <a:pt x="295809" y="309410"/>
                  <a:pt x="294894" y="310324"/>
                </a:cubicBezTo>
                <a:lnTo>
                  <a:pt x="292837" y="311696"/>
                </a:lnTo>
                <a:cubicBezTo>
                  <a:pt x="293751" y="319926"/>
                  <a:pt x="294209" y="325869"/>
                  <a:pt x="294209" y="329527"/>
                </a:cubicBezTo>
                <a:cubicBezTo>
                  <a:pt x="294209" y="332270"/>
                  <a:pt x="293751" y="335470"/>
                  <a:pt x="292837" y="339128"/>
                </a:cubicBezTo>
                <a:lnTo>
                  <a:pt x="292837" y="349415"/>
                </a:lnTo>
                <a:cubicBezTo>
                  <a:pt x="293294" y="351244"/>
                  <a:pt x="293523" y="353758"/>
                  <a:pt x="293523" y="356959"/>
                </a:cubicBezTo>
                <a:cubicBezTo>
                  <a:pt x="293523" y="361531"/>
                  <a:pt x="293294" y="364960"/>
                  <a:pt x="292837" y="367246"/>
                </a:cubicBezTo>
                <a:cubicBezTo>
                  <a:pt x="292380" y="369989"/>
                  <a:pt x="292151" y="373875"/>
                  <a:pt x="292151" y="378904"/>
                </a:cubicBezTo>
                <a:cubicBezTo>
                  <a:pt x="292151" y="383476"/>
                  <a:pt x="291923" y="386905"/>
                  <a:pt x="291465" y="389191"/>
                </a:cubicBezTo>
                <a:cubicBezTo>
                  <a:pt x="291008" y="389649"/>
                  <a:pt x="290437" y="390220"/>
                  <a:pt x="289751" y="390906"/>
                </a:cubicBezTo>
                <a:cubicBezTo>
                  <a:pt x="289065" y="391592"/>
                  <a:pt x="288494" y="392620"/>
                  <a:pt x="288036" y="393992"/>
                </a:cubicBezTo>
                <a:cubicBezTo>
                  <a:pt x="287580" y="396278"/>
                  <a:pt x="286093" y="397992"/>
                  <a:pt x="283579" y="399135"/>
                </a:cubicBezTo>
                <a:cubicBezTo>
                  <a:pt x="281064" y="400278"/>
                  <a:pt x="279121" y="401307"/>
                  <a:pt x="277749" y="402222"/>
                </a:cubicBezTo>
                <a:lnTo>
                  <a:pt x="276378" y="402222"/>
                </a:lnTo>
                <a:cubicBezTo>
                  <a:pt x="275921" y="403593"/>
                  <a:pt x="274892" y="404508"/>
                  <a:pt x="273292" y="404965"/>
                </a:cubicBezTo>
                <a:cubicBezTo>
                  <a:pt x="271692" y="405422"/>
                  <a:pt x="270434" y="405879"/>
                  <a:pt x="269520" y="406336"/>
                </a:cubicBezTo>
                <a:cubicBezTo>
                  <a:pt x="269063" y="407251"/>
                  <a:pt x="268377" y="407251"/>
                  <a:pt x="267462" y="406336"/>
                </a:cubicBezTo>
                <a:cubicBezTo>
                  <a:pt x="260604" y="402222"/>
                  <a:pt x="254432" y="397421"/>
                  <a:pt x="248946" y="391935"/>
                </a:cubicBezTo>
                <a:cubicBezTo>
                  <a:pt x="241631" y="382791"/>
                  <a:pt x="232944" y="368160"/>
                  <a:pt x="222885" y="348043"/>
                </a:cubicBezTo>
                <a:lnTo>
                  <a:pt x="216713" y="335013"/>
                </a:lnTo>
                <a:lnTo>
                  <a:pt x="209856" y="341185"/>
                </a:lnTo>
                <a:cubicBezTo>
                  <a:pt x="207112" y="343929"/>
                  <a:pt x="204140" y="347129"/>
                  <a:pt x="200940" y="350787"/>
                </a:cubicBezTo>
                <a:cubicBezTo>
                  <a:pt x="197739" y="354444"/>
                  <a:pt x="194082" y="358102"/>
                  <a:pt x="189967" y="361759"/>
                </a:cubicBezTo>
                <a:lnTo>
                  <a:pt x="165964" y="383019"/>
                </a:lnTo>
                <a:cubicBezTo>
                  <a:pt x="163678" y="385305"/>
                  <a:pt x="161849" y="385762"/>
                  <a:pt x="160478" y="384391"/>
                </a:cubicBezTo>
                <a:lnTo>
                  <a:pt x="159792" y="384391"/>
                </a:lnTo>
                <a:cubicBezTo>
                  <a:pt x="158420" y="384391"/>
                  <a:pt x="155906" y="384848"/>
                  <a:pt x="152248" y="385762"/>
                </a:cubicBezTo>
                <a:cubicBezTo>
                  <a:pt x="151334" y="385762"/>
                  <a:pt x="150762" y="385991"/>
                  <a:pt x="150534" y="386448"/>
                </a:cubicBezTo>
                <a:cubicBezTo>
                  <a:pt x="150305" y="386905"/>
                  <a:pt x="149962" y="387134"/>
                  <a:pt x="149505" y="387134"/>
                </a:cubicBezTo>
                <a:lnTo>
                  <a:pt x="145391" y="391935"/>
                </a:lnTo>
                <a:cubicBezTo>
                  <a:pt x="144933" y="390563"/>
                  <a:pt x="144476" y="389077"/>
                  <a:pt x="144019" y="387477"/>
                </a:cubicBezTo>
                <a:cubicBezTo>
                  <a:pt x="143561" y="385877"/>
                  <a:pt x="143105" y="384391"/>
                  <a:pt x="142647" y="383019"/>
                </a:cubicBezTo>
                <a:cubicBezTo>
                  <a:pt x="142647" y="381647"/>
                  <a:pt x="142875" y="380733"/>
                  <a:pt x="143333" y="380276"/>
                </a:cubicBezTo>
                <a:lnTo>
                  <a:pt x="144705" y="368617"/>
                </a:lnTo>
                <a:cubicBezTo>
                  <a:pt x="146076" y="365874"/>
                  <a:pt x="146990" y="364274"/>
                  <a:pt x="147447" y="363817"/>
                </a:cubicBezTo>
                <a:cubicBezTo>
                  <a:pt x="153848" y="356502"/>
                  <a:pt x="158878" y="351244"/>
                  <a:pt x="162535" y="348043"/>
                </a:cubicBezTo>
                <a:lnTo>
                  <a:pt x="178308" y="330898"/>
                </a:lnTo>
                <a:lnTo>
                  <a:pt x="194082" y="314439"/>
                </a:lnTo>
                <a:cubicBezTo>
                  <a:pt x="201397" y="306210"/>
                  <a:pt x="206655" y="300037"/>
                  <a:pt x="209856" y="295923"/>
                </a:cubicBezTo>
                <a:lnTo>
                  <a:pt x="224257" y="282207"/>
                </a:lnTo>
                <a:lnTo>
                  <a:pt x="236602" y="267805"/>
                </a:lnTo>
                <a:cubicBezTo>
                  <a:pt x="236602" y="266890"/>
                  <a:pt x="237059" y="265976"/>
                  <a:pt x="237973" y="265062"/>
                </a:cubicBezTo>
                <a:cubicBezTo>
                  <a:pt x="234316" y="265976"/>
                  <a:pt x="231572" y="266890"/>
                  <a:pt x="229743" y="267805"/>
                </a:cubicBezTo>
                <a:lnTo>
                  <a:pt x="195453" y="280149"/>
                </a:lnTo>
                <a:cubicBezTo>
                  <a:pt x="189053" y="282435"/>
                  <a:pt x="183338" y="284264"/>
                  <a:pt x="178308" y="285635"/>
                </a:cubicBezTo>
                <a:cubicBezTo>
                  <a:pt x="174651" y="286550"/>
                  <a:pt x="171679" y="287007"/>
                  <a:pt x="169393" y="287007"/>
                </a:cubicBezTo>
                <a:lnTo>
                  <a:pt x="165964" y="287007"/>
                </a:lnTo>
                <a:cubicBezTo>
                  <a:pt x="164592" y="287007"/>
                  <a:pt x="162992" y="286436"/>
                  <a:pt x="161163" y="285293"/>
                </a:cubicBezTo>
                <a:cubicBezTo>
                  <a:pt x="159335" y="284150"/>
                  <a:pt x="157734" y="283350"/>
                  <a:pt x="156363" y="282892"/>
                </a:cubicBezTo>
                <a:lnTo>
                  <a:pt x="146076" y="278777"/>
                </a:lnTo>
                <a:cubicBezTo>
                  <a:pt x="145161" y="278320"/>
                  <a:pt x="144019" y="277177"/>
                  <a:pt x="142647" y="275348"/>
                </a:cubicBezTo>
                <a:lnTo>
                  <a:pt x="139904" y="271920"/>
                </a:lnTo>
                <a:lnTo>
                  <a:pt x="135789" y="267805"/>
                </a:lnTo>
                <a:cubicBezTo>
                  <a:pt x="134874" y="266433"/>
                  <a:pt x="135103" y="265062"/>
                  <a:pt x="136475" y="263690"/>
                </a:cubicBezTo>
                <a:lnTo>
                  <a:pt x="144019" y="252031"/>
                </a:lnTo>
                <a:cubicBezTo>
                  <a:pt x="144476" y="251574"/>
                  <a:pt x="144933" y="250660"/>
                  <a:pt x="145391" y="249288"/>
                </a:cubicBezTo>
                <a:cubicBezTo>
                  <a:pt x="145847" y="247917"/>
                  <a:pt x="146076" y="246774"/>
                  <a:pt x="146076" y="245859"/>
                </a:cubicBezTo>
                <a:lnTo>
                  <a:pt x="146076" y="244487"/>
                </a:lnTo>
                <a:cubicBezTo>
                  <a:pt x="146990" y="245402"/>
                  <a:pt x="147447" y="246088"/>
                  <a:pt x="147447" y="246545"/>
                </a:cubicBezTo>
                <a:lnTo>
                  <a:pt x="149505" y="245173"/>
                </a:lnTo>
                <a:cubicBezTo>
                  <a:pt x="150419" y="247917"/>
                  <a:pt x="151334" y="249745"/>
                  <a:pt x="152248" y="250660"/>
                </a:cubicBezTo>
                <a:lnTo>
                  <a:pt x="154991" y="255460"/>
                </a:lnTo>
                <a:cubicBezTo>
                  <a:pt x="155448" y="257289"/>
                  <a:pt x="156592" y="257746"/>
                  <a:pt x="158420" y="256832"/>
                </a:cubicBezTo>
                <a:lnTo>
                  <a:pt x="169393" y="252717"/>
                </a:lnTo>
                <a:cubicBezTo>
                  <a:pt x="172137" y="251345"/>
                  <a:pt x="175222" y="249974"/>
                  <a:pt x="178651" y="248602"/>
                </a:cubicBezTo>
                <a:cubicBezTo>
                  <a:pt x="182081" y="247231"/>
                  <a:pt x="186081" y="245631"/>
                  <a:pt x="190653" y="243802"/>
                </a:cubicBezTo>
                <a:cubicBezTo>
                  <a:pt x="192939" y="242887"/>
                  <a:pt x="195796" y="241859"/>
                  <a:pt x="199225" y="240716"/>
                </a:cubicBezTo>
                <a:cubicBezTo>
                  <a:pt x="202654" y="239573"/>
                  <a:pt x="206655" y="237858"/>
                  <a:pt x="211227" y="235572"/>
                </a:cubicBezTo>
                <a:cubicBezTo>
                  <a:pt x="216256" y="234201"/>
                  <a:pt x="227686" y="230314"/>
                  <a:pt x="245517" y="223914"/>
                </a:cubicBezTo>
                <a:cubicBezTo>
                  <a:pt x="250089" y="222542"/>
                  <a:pt x="255347" y="220713"/>
                  <a:pt x="261290" y="218427"/>
                </a:cubicBezTo>
                <a:cubicBezTo>
                  <a:pt x="261748" y="218427"/>
                  <a:pt x="262091" y="218313"/>
                  <a:pt x="262319" y="218084"/>
                </a:cubicBezTo>
                <a:cubicBezTo>
                  <a:pt x="262548" y="217856"/>
                  <a:pt x="262662" y="217513"/>
                  <a:pt x="262662" y="217056"/>
                </a:cubicBezTo>
                <a:cubicBezTo>
                  <a:pt x="263120" y="214312"/>
                  <a:pt x="263120" y="211798"/>
                  <a:pt x="262662" y="209512"/>
                </a:cubicBezTo>
                <a:cubicBezTo>
                  <a:pt x="262662" y="208140"/>
                  <a:pt x="261976" y="206768"/>
                  <a:pt x="260604" y="205397"/>
                </a:cubicBezTo>
                <a:cubicBezTo>
                  <a:pt x="259233" y="202654"/>
                  <a:pt x="257404" y="200139"/>
                  <a:pt x="255118" y="197853"/>
                </a:cubicBezTo>
                <a:lnTo>
                  <a:pt x="250317" y="192367"/>
                </a:lnTo>
                <a:lnTo>
                  <a:pt x="240716" y="202654"/>
                </a:lnTo>
                <a:cubicBezTo>
                  <a:pt x="238430" y="204940"/>
                  <a:pt x="233630" y="208826"/>
                  <a:pt x="226314" y="214312"/>
                </a:cubicBezTo>
                <a:cubicBezTo>
                  <a:pt x="225400" y="215227"/>
                  <a:pt x="224143" y="215570"/>
                  <a:pt x="222543" y="215341"/>
                </a:cubicBezTo>
                <a:cubicBezTo>
                  <a:pt x="220942" y="215112"/>
                  <a:pt x="219685" y="214541"/>
                  <a:pt x="218771" y="213626"/>
                </a:cubicBezTo>
                <a:lnTo>
                  <a:pt x="217399" y="212941"/>
                </a:lnTo>
                <a:cubicBezTo>
                  <a:pt x="215113" y="212483"/>
                  <a:pt x="213170" y="211341"/>
                  <a:pt x="211570" y="209512"/>
                </a:cubicBezTo>
                <a:cubicBezTo>
                  <a:pt x="209970" y="207683"/>
                  <a:pt x="208712" y="206311"/>
                  <a:pt x="207798" y="205397"/>
                </a:cubicBezTo>
                <a:lnTo>
                  <a:pt x="205740" y="202654"/>
                </a:lnTo>
                <a:cubicBezTo>
                  <a:pt x="204369" y="201282"/>
                  <a:pt x="203226" y="201053"/>
                  <a:pt x="202311" y="201968"/>
                </a:cubicBezTo>
                <a:cubicBezTo>
                  <a:pt x="200940" y="202882"/>
                  <a:pt x="200483" y="204483"/>
                  <a:pt x="200940" y="206768"/>
                </a:cubicBezTo>
                <a:lnTo>
                  <a:pt x="197511" y="206768"/>
                </a:lnTo>
                <a:lnTo>
                  <a:pt x="195453" y="212255"/>
                </a:lnTo>
                <a:cubicBezTo>
                  <a:pt x="194997" y="212712"/>
                  <a:pt x="194882" y="213169"/>
                  <a:pt x="195111" y="213626"/>
                </a:cubicBezTo>
                <a:cubicBezTo>
                  <a:pt x="195340" y="214084"/>
                  <a:pt x="195683" y="214312"/>
                  <a:pt x="196139" y="214312"/>
                </a:cubicBezTo>
                <a:cubicBezTo>
                  <a:pt x="196139" y="215684"/>
                  <a:pt x="196368" y="216598"/>
                  <a:pt x="196825" y="217056"/>
                </a:cubicBezTo>
                <a:cubicBezTo>
                  <a:pt x="194082" y="217056"/>
                  <a:pt x="190881" y="216141"/>
                  <a:pt x="187224" y="214312"/>
                </a:cubicBezTo>
                <a:cubicBezTo>
                  <a:pt x="186309" y="214312"/>
                  <a:pt x="185738" y="214084"/>
                  <a:pt x="185509" y="213626"/>
                </a:cubicBezTo>
                <a:cubicBezTo>
                  <a:pt x="185281" y="213169"/>
                  <a:pt x="184938" y="212941"/>
                  <a:pt x="184481" y="212941"/>
                </a:cubicBezTo>
                <a:cubicBezTo>
                  <a:pt x="178994" y="211569"/>
                  <a:pt x="174651" y="207683"/>
                  <a:pt x="171451" y="201282"/>
                </a:cubicBezTo>
                <a:cubicBezTo>
                  <a:pt x="168250" y="195796"/>
                  <a:pt x="165393" y="189623"/>
                  <a:pt x="162878" y="182766"/>
                </a:cubicBezTo>
                <a:cubicBezTo>
                  <a:pt x="160363" y="175908"/>
                  <a:pt x="158649" y="171564"/>
                  <a:pt x="157734" y="169735"/>
                </a:cubicBezTo>
                <a:cubicBezTo>
                  <a:pt x="156820" y="166078"/>
                  <a:pt x="156363" y="163563"/>
                  <a:pt x="156363" y="162192"/>
                </a:cubicBezTo>
                <a:lnTo>
                  <a:pt x="157049" y="156705"/>
                </a:lnTo>
                <a:cubicBezTo>
                  <a:pt x="155677" y="157620"/>
                  <a:pt x="154305" y="158648"/>
                  <a:pt x="152934" y="159791"/>
                </a:cubicBezTo>
                <a:cubicBezTo>
                  <a:pt x="151562" y="160934"/>
                  <a:pt x="149733" y="161963"/>
                  <a:pt x="147447" y="162877"/>
                </a:cubicBezTo>
                <a:lnTo>
                  <a:pt x="137160" y="170421"/>
                </a:lnTo>
                <a:lnTo>
                  <a:pt x="133046" y="173850"/>
                </a:lnTo>
                <a:lnTo>
                  <a:pt x="131674" y="175908"/>
                </a:lnTo>
                <a:lnTo>
                  <a:pt x="132360" y="196481"/>
                </a:lnTo>
                <a:lnTo>
                  <a:pt x="132360" y="214312"/>
                </a:lnTo>
                <a:cubicBezTo>
                  <a:pt x="132360" y="214312"/>
                  <a:pt x="132475" y="214427"/>
                  <a:pt x="132703" y="214655"/>
                </a:cubicBezTo>
                <a:cubicBezTo>
                  <a:pt x="132931" y="214884"/>
                  <a:pt x="133046" y="214998"/>
                  <a:pt x="133046" y="214998"/>
                </a:cubicBezTo>
                <a:cubicBezTo>
                  <a:pt x="135332" y="212255"/>
                  <a:pt x="137846" y="209740"/>
                  <a:pt x="140589" y="207454"/>
                </a:cubicBezTo>
                <a:lnTo>
                  <a:pt x="140589" y="208140"/>
                </a:lnTo>
                <a:lnTo>
                  <a:pt x="139218" y="210883"/>
                </a:lnTo>
                <a:lnTo>
                  <a:pt x="136475" y="216370"/>
                </a:lnTo>
                <a:cubicBezTo>
                  <a:pt x="134189" y="220027"/>
                  <a:pt x="133046" y="223685"/>
                  <a:pt x="133046" y="227342"/>
                </a:cubicBezTo>
                <a:lnTo>
                  <a:pt x="133046" y="230086"/>
                </a:lnTo>
                <a:lnTo>
                  <a:pt x="133046" y="265062"/>
                </a:lnTo>
                <a:lnTo>
                  <a:pt x="133046" y="291808"/>
                </a:lnTo>
                <a:cubicBezTo>
                  <a:pt x="133046" y="298666"/>
                  <a:pt x="133274" y="303924"/>
                  <a:pt x="133731" y="307581"/>
                </a:cubicBezTo>
                <a:lnTo>
                  <a:pt x="135103" y="331584"/>
                </a:lnTo>
                <a:cubicBezTo>
                  <a:pt x="135103" y="335242"/>
                  <a:pt x="135560" y="340271"/>
                  <a:pt x="136475" y="346672"/>
                </a:cubicBezTo>
                <a:lnTo>
                  <a:pt x="137160" y="354901"/>
                </a:lnTo>
                <a:lnTo>
                  <a:pt x="137846" y="374104"/>
                </a:lnTo>
                <a:cubicBezTo>
                  <a:pt x="137846" y="374561"/>
                  <a:pt x="137160" y="376161"/>
                  <a:pt x="135789" y="378904"/>
                </a:cubicBezTo>
                <a:cubicBezTo>
                  <a:pt x="134417" y="381190"/>
                  <a:pt x="133503" y="382562"/>
                  <a:pt x="133046" y="383019"/>
                </a:cubicBezTo>
                <a:cubicBezTo>
                  <a:pt x="132132" y="383476"/>
                  <a:pt x="131446" y="384505"/>
                  <a:pt x="130988" y="386105"/>
                </a:cubicBezTo>
                <a:cubicBezTo>
                  <a:pt x="130532" y="387705"/>
                  <a:pt x="129617" y="388734"/>
                  <a:pt x="128245" y="389191"/>
                </a:cubicBezTo>
                <a:cubicBezTo>
                  <a:pt x="127331" y="389191"/>
                  <a:pt x="126531" y="389649"/>
                  <a:pt x="125845" y="390563"/>
                </a:cubicBezTo>
                <a:cubicBezTo>
                  <a:pt x="125159" y="391477"/>
                  <a:pt x="124587" y="392163"/>
                  <a:pt x="124130" y="392620"/>
                </a:cubicBezTo>
                <a:cubicBezTo>
                  <a:pt x="122301" y="393992"/>
                  <a:pt x="121158" y="394906"/>
                  <a:pt x="120701" y="395364"/>
                </a:cubicBezTo>
                <a:cubicBezTo>
                  <a:pt x="121616" y="396278"/>
                  <a:pt x="121616" y="397421"/>
                  <a:pt x="120701" y="398793"/>
                </a:cubicBezTo>
                <a:cubicBezTo>
                  <a:pt x="119787" y="400164"/>
                  <a:pt x="119330" y="401307"/>
                  <a:pt x="119330" y="402222"/>
                </a:cubicBezTo>
                <a:lnTo>
                  <a:pt x="104928" y="396049"/>
                </a:lnTo>
                <a:cubicBezTo>
                  <a:pt x="93498" y="389649"/>
                  <a:pt x="86640" y="385762"/>
                  <a:pt x="84354" y="384391"/>
                </a:cubicBezTo>
                <a:cubicBezTo>
                  <a:pt x="76124" y="378904"/>
                  <a:pt x="69952" y="374104"/>
                  <a:pt x="65837" y="369989"/>
                </a:cubicBezTo>
                <a:cubicBezTo>
                  <a:pt x="58979" y="364045"/>
                  <a:pt x="52808" y="357187"/>
                  <a:pt x="47321" y="349415"/>
                </a:cubicBezTo>
                <a:cubicBezTo>
                  <a:pt x="45492" y="348501"/>
                  <a:pt x="44120" y="348501"/>
                  <a:pt x="43206" y="349415"/>
                </a:cubicBezTo>
                <a:cubicBezTo>
                  <a:pt x="39549" y="354901"/>
                  <a:pt x="35891" y="359016"/>
                  <a:pt x="32233" y="361759"/>
                </a:cubicBezTo>
                <a:cubicBezTo>
                  <a:pt x="29033" y="364045"/>
                  <a:pt x="26061" y="365188"/>
                  <a:pt x="23318" y="365188"/>
                </a:cubicBezTo>
                <a:cubicBezTo>
                  <a:pt x="21489" y="365188"/>
                  <a:pt x="19660" y="364274"/>
                  <a:pt x="17831" y="362445"/>
                </a:cubicBezTo>
                <a:cubicBezTo>
                  <a:pt x="16917" y="361531"/>
                  <a:pt x="16003" y="360273"/>
                  <a:pt x="15089" y="358673"/>
                </a:cubicBezTo>
                <a:cubicBezTo>
                  <a:pt x="14174" y="357073"/>
                  <a:pt x="13031" y="355359"/>
                  <a:pt x="11659" y="353530"/>
                </a:cubicBezTo>
                <a:cubicBezTo>
                  <a:pt x="10745" y="351701"/>
                  <a:pt x="8459" y="349872"/>
                  <a:pt x="4801" y="348043"/>
                </a:cubicBezTo>
                <a:cubicBezTo>
                  <a:pt x="1601" y="345757"/>
                  <a:pt x="0" y="343243"/>
                  <a:pt x="0" y="340499"/>
                </a:cubicBezTo>
                <a:lnTo>
                  <a:pt x="0" y="339814"/>
                </a:lnTo>
                <a:cubicBezTo>
                  <a:pt x="915" y="336156"/>
                  <a:pt x="2972" y="333641"/>
                  <a:pt x="6173" y="332270"/>
                </a:cubicBezTo>
                <a:cubicBezTo>
                  <a:pt x="8916" y="331813"/>
                  <a:pt x="10745" y="329527"/>
                  <a:pt x="11659" y="325412"/>
                </a:cubicBezTo>
                <a:lnTo>
                  <a:pt x="11659" y="322669"/>
                </a:lnTo>
                <a:cubicBezTo>
                  <a:pt x="13031" y="323126"/>
                  <a:pt x="14060" y="323812"/>
                  <a:pt x="14746" y="324726"/>
                </a:cubicBezTo>
                <a:cubicBezTo>
                  <a:pt x="15431" y="325641"/>
                  <a:pt x="16231" y="326098"/>
                  <a:pt x="17145" y="326098"/>
                </a:cubicBezTo>
                <a:lnTo>
                  <a:pt x="19203" y="326098"/>
                </a:lnTo>
                <a:cubicBezTo>
                  <a:pt x="22403" y="323355"/>
                  <a:pt x="25375" y="320383"/>
                  <a:pt x="28118" y="317182"/>
                </a:cubicBezTo>
                <a:cubicBezTo>
                  <a:pt x="28576" y="316268"/>
                  <a:pt x="30861" y="313753"/>
                  <a:pt x="34976" y="309639"/>
                </a:cubicBezTo>
                <a:cubicBezTo>
                  <a:pt x="50064" y="293179"/>
                  <a:pt x="57379" y="285178"/>
                  <a:pt x="56922" y="285635"/>
                </a:cubicBezTo>
                <a:cubicBezTo>
                  <a:pt x="62408" y="279235"/>
                  <a:pt x="68352" y="273291"/>
                  <a:pt x="74753" y="267805"/>
                </a:cubicBezTo>
                <a:cubicBezTo>
                  <a:pt x="81611" y="260947"/>
                  <a:pt x="88469" y="254774"/>
                  <a:pt x="95327" y="249288"/>
                </a:cubicBezTo>
                <a:cubicBezTo>
                  <a:pt x="96698" y="247917"/>
                  <a:pt x="97384" y="246316"/>
                  <a:pt x="97384" y="244487"/>
                </a:cubicBezTo>
                <a:lnTo>
                  <a:pt x="98756" y="208140"/>
                </a:lnTo>
                <a:cubicBezTo>
                  <a:pt x="98756" y="206311"/>
                  <a:pt x="98298" y="203568"/>
                  <a:pt x="97384" y="199910"/>
                </a:cubicBezTo>
                <a:cubicBezTo>
                  <a:pt x="78639" y="214541"/>
                  <a:pt x="62408" y="225971"/>
                  <a:pt x="48692" y="234201"/>
                </a:cubicBezTo>
                <a:cubicBezTo>
                  <a:pt x="47778" y="233743"/>
                  <a:pt x="46063" y="233286"/>
                  <a:pt x="43549" y="232829"/>
                </a:cubicBezTo>
                <a:cubicBezTo>
                  <a:pt x="41034" y="232372"/>
                  <a:pt x="39091" y="231457"/>
                  <a:pt x="37719" y="230086"/>
                </a:cubicBezTo>
                <a:cubicBezTo>
                  <a:pt x="36348" y="229171"/>
                  <a:pt x="34633" y="228371"/>
                  <a:pt x="32576" y="227685"/>
                </a:cubicBezTo>
                <a:cubicBezTo>
                  <a:pt x="30519" y="227000"/>
                  <a:pt x="29033" y="226428"/>
                  <a:pt x="28118" y="225971"/>
                </a:cubicBezTo>
                <a:cubicBezTo>
                  <a:pt x="22632" y="224599"/>
                  <a:pt x="18288" y="222085"/>
                  <a:pt x="15089" y="218427"/>
                </a:cubicBezTo>
                <a:cubicBezTo>
                  <a:pt x="15089" y="217970"/>
                  <a:pt x="14974" y="217627"/>
                  <a:pt x="14746" y="217398"/>
                </a:cubicBezTo>
                <a:cubicBezTo>
                  <a:pt x="14517" y="217170"/>
                  <a:pt x="14174" y="217056"/>
                  <a:pt x="13717" y="217056"/>
                </a:cubicBezTo>
                <a:cubicBezTo>
                  <a:pt x="13717" y="213398"/>
                  <a:pt x="12459" y="210426"/>
                  <a:pt x="9945" y="208140"/>
                </a:cubicBezTo>
                <a:cubicBezTo>
                  <a:pt x="7430" y="205854"/>
                  <a:pt x="5944" y="204483"/>
                  <a:pt x="5487" y="204025"/>
                </a:cubicBezTo>
                <a:cubicBezTo>
                  <a:pt x="10516" y="204940"/>
                  <a:pt x="14974" y="205511"/>
                  <a:pt x="18860" y="205740"/>
                </a:cubicBezTo>
                <a:cubicBezTo>
                  <a:pt x="22746" y="205968"/>
                  <a:pt x="25832" y="206083"/>
                  <a:pt x="28118" y="206083"/>
                </a:cubicBezTo>
                <a:cubicBezTo>
                  <a:pt x="30404" y="206083"/>
                  <a:pt x="32462" y="205397"/>
                  <a:pt x="34290" y="204025"/>
                </a:cubicBezTo>
                <a:lnTo>
                  <a:pt x="76810" y="171793"/>
                </a:lnTo>
                <a:lnTo>
                  <a:pt x="97384" y="156019"/>
                </a:lnTo>
                <a:cubicBezTo>
                  <a:pt x="98756" y="155105"/>
                  <a:pt x="99441" y="153733"/>
                  <a:pt x="99441" y="151905"/>
                </a:cubicBezTo>
                <a:cubicBezTo>
                  <a:pt x="99441" y="138646"/>
                  <a:pt x="99670" y="128587"/>
                  <a:pt x="100127" y="121729"/>
                </a:cubicBezTo>
                <a:lnTo>
                  <a:pt x="102185" y="100470"/>
                </a:lnTo>
                <a:lnTo>
                  <a:pt x="102870" y="89497"/>
                </a:lnTo>
                <a:lnTo>
                  <a:pt x="104928" y="63436"/>
                </a:lnTo>
                <a:cubicBezTo>
                  <a:pt x="104928" y="59779"/>
                  <a:pt x="104013" y="57035"/>
                  <a:pt x="102185" y="55207"/>
                </a:cubicBezTo>
                <a:cubicBezTo>
                  <a:pt x="97613" y="51092"/>
                  <a:pt x="94184" y="45834"/>
                  <a:pt x="91898" y="39433"/>
                </a:cubicBezTo>
                <a:cubicBezTo>
                  <a:pt x="91898" y="38976"/>
                  <a:pt x="91669" y="38633"/>
                  <a:pt x="91212" y="38405"/>
                </a:cubicBezTo>
                <a:cubicBezTo>
                  <a:pt x="90755" y="38176"/>
                  <a:pt x="90526" y="37833"/>
                  <a:pt x="90526" y="37376"/>
                </a:cubicBezTo>
                <a:cubicBezTo>
                  <a:pt x="89154" y="37376"/>
                  <a:pt x="88469" y="36919"/>
                  <a:pt x="88469" y="36004"/>
                </a:cubicBezTo>
                <a:cubicBezTo>
                  <a:pt x="88469" y="33718"/>
                  <a:pt x="87326" y="31889"/>
                  <a:pt x="85040" y="30518"/>
                </a:cubicBezTo>
                <a:lnTo>
                  <a:pt x="84354" y="28460"/>
                </a:lnTo>
                <a:lnTo>
                  <a:pt x="88469" y="27775"/>
                </a:lnTo>
                <a:cubicBezTo>
                  <a:pt x="89840" y="27775"/>
                  <a:pt x="90983" y="27546"/>
                  <a:pt x="91898" y="27089"/>
                </a:cubicBezTo>
                <a:cubicBezTo>
                  <a:pt x="92813" y="26632"/>
                  <a:pt x="93955" y="26403"/>
                  <a:pt x="95327" y="26403"/>
                </a:cubicBezTo>
                <a:close/>
                <a:moveTo>
                  <a:pt x="280836" y="0"/>
                </a:moveTo>
                <a:cubicBezTo>
                  <a:pt x="281750" y="0"/>
                  <a:pt x="282550" y="343"/>
                  <a:pt x="283236" y="1029"/>
                </a:cubicBezTo>
                <a:cubicBezTo>
                  <a:pt x="284150" y="1943"/>
                  <a:pt x="284950" y="2514"/>
                  <a:pt x="285636" y="2743"/>
                </a:cubicBezTo>
                <a:cubicBezTo>
                  <a:pt x="286322" y="2972"/>
                  <a:pt x="286894" y="3086"/>
                  <a:pt x="287351" y="3086"/>
                </a:cubicBezTo>
                <a:lnTo>
                  <a:pt x="292151" y="6515"/>
                </a:lnTo>
                <a:lnTo>
                  <a:pt x="301067" y="12687"/>
                </a:lnTo>
                <a:cubicBezTo>
                  <a:pt x="302895" y="14059"/>
                  <a:pt x="303810" y="15316"/>
                  <a:pt x="303810" y="16459"/>
                </a:cubicBezTo>
                <a:cubicBezTo>
                  <a:pt x="303810" y="17602"/>
                  <a:pt x="303353" y="19316"/>
                  <a:pt x="302438" y="21602"/>
                </a:cubicBezTo>
                <a:lnTo>
                  <a:pt x="294894" y="31889"/>
                </a:lnTo>
                <a:cubicBezTo>
                  <a:pt x="290322" y="39205"/>
                  <a:pt x="287122" y="44691"/>
                  <a:pt x="285293" y="48349"/>
                </a:cubicBezTo>
                <a:cubicBezTo>
                  <a:pt x="283922" y="50178"/>
                  <a:pt x="282893" y="51892"/>
                  <a:pt x="282207" y="53492"/>
                </a:cubicBezTo>
                <a:cubicBezTo>
                  <a:pt x="281521" y="55092"/>
                  <a:pt x="280721" y="56578"/>
                  <a:pt x="279807" y="57950"/>
                </a:cubicBezTo>
                <a:cubicBezTo>
                  <a:pt x="282550" y="59322"/>
                  <a:pt x="285065" y="60007"/>
                  <a:pt x="287351" y="60007"/>
                </a:cubicBezTo>
                <a:lnTo>
                  <a:pt x="289408" y="60007"/>
                </a:lnTo>
                <a:cubicBezTo>
                  <a:pt x="291237" y="60007"/>
                  <a:pt x="292608" y="60236"/>
                  <a:pt x="293523" y="60693"/>
                </a:cubicBezTo>
                <a:cubicBezTo>
                  <a:pt x="294437" y="60693"/>
                  <a:pt x="294894" y="61150"/>
                  <a:pt x="294894" y="62065"/>
                </a:cubicBezTo>
                <a:cubicBezTo>
                  <a:pt x="295352" y="63436"/>
                  <a:pt x="296952" y="65037"/>
                  <a:pt x="299695" y="66865"/>
                </a:cubicBezTo>
                <a:cubicBezTo>
                  <a:pt x="300609" y="66865"/>
                  <a:pt x="301981" y="67323"/>
                  <a:pt x="303810" y="68237"/>
                </a:cubicBezTo>
                <a:cubicBezTo>
                  <a:pt x="301981" y="70066"/>
                  <a:pt x="300839" y="71437"/>
                  <a:pt x="300381" y="72352"/>
                </a:cubicBezTo>
                <a:cubicBezTo>
                  <a:pt x="299009" y="73723"/>
                  <a:pt x="298323" y="74752"/>
                  <a:pt x="298323" y="75438"/>
                </a:cubicBezTo>
                <a:cubicBezTo>
                  <a:pt x="298323" y="76124"/>
                  <a:pt x="299009" y="77152"/>
                  <a:pt x="300381" y="78524"/>
                </a:cubicBezTo>
                <a:lnTo>
                  <a:pt x="295580" y="81953"/>
                </a:lnTo>
                <a:lnTo>
                  <a:pt x="271577" y="99098"/>
                </a:lnTo>
                <a:cubicBezTo>
                  <a:pt x="270663" y="100012"/>
                  <a:pt x="266091" y="102756"/>
                  <a:pt x="257861" y="107328"/>
                </a:cubicBezTo>
                <a:lnTo>
                  <a:pt x="255118" y="107328"/>
                </a:lnTo>
                <a:cubicBezTo>
                  <a:pt x="254204" y="105956"/>
                  <a:pt x="252603" y="105727"/>
                  <a:pt x="250317" y="106642"/>
                </a:cubicBezTo>
                <a:cubicBezTo>
                  <a:pt x="246660" y="107556"/>
                  <a:pt x="243917" y="108471"/>
                  <a:pt x="242088" y="109385"/>
                </a:cubicBezTo>
                <a:cubicBezTo>
                  <a:pt x="241173" y="109385"/>
                  <a:pt x="240259" y="109614"/>
                  <a:pt x="239345" y="110071"/>
                </a:cubicBezTo>
                <a:cubicBezTo>
                  <a:pt x="238430" y="110528"/>
                  <a:pt x="237516" y="110757"/>
                  <a:pt x="236602" y="110757"/>
                </a:cubicBezTo>
                <a:lnTo>
                  <a:pt x="232487" y="111442"/>
                </a:lnTo>
                <a:lnTo>
                  <a:pt x="231115" y="111442"/>
                </a:lnTo>
                <a:cubicBezTo>
                  <a:pt x="230201" y="111442"/>
                  <a:pt x="228943" y="111671"/>
                  <a:pt x="227343" y="112128"/>
                </a:cubicBezTo>
                <a:cubicBezTo>
                  <a:pt x="225743" y="112585"/>
                  <a:pt x="224486" y="113043"/>
                  <a:pt x="223571" y="113500"/>
                </a:cubicBezTo>
                <a:cubicBezTo>
                  <a:pt x="222657" y="113500"/>
                  <a:pt x="220714" y="113957"/>
                  <a:pt x="217742" y="114871"/>
                </a:cubicBezTo>
                <a:cubicBezTo>
                  <a:pt x="214770" y="115786"/>
                  <a:pt x="212141" y="117386"/>
                  <a:pt x="209856" y="119672"/>
                </a:cubicBezTo>
                <a:lnTo>
                  <a:pt x="208484" y="121044"/>
                </a:lnTo>
                <a:lnTo>
                  <a:pt x="206426" y="121044"/>
                </a:lnTo>
                <a:lnTo>
                  <a:pt x="205740" y="120358"/>
                </a:lnTo>
                <a:lnTo>
                  <a:pt x="227000" y="102527"/>
                </a:lnTo>
                <a:lnTo>
                  <a:pt x="226314" y="101155"/>
                </a:lnTo>
                <a:cubicBezTo>
                  <a:pt x="225857" y="101155"/>
                  <a:pt x="224029" y="100012"/>
                  <a:pt x="220828" y="97726"/>
                </a:cubicBezTo>
                <a:cubicBezTo>
                  <a:pt x="216713" y="94526"/>
                  <a:pt x="213741" y="91097"/>
                  <a:pt x="211913" y="87439"/>
                </a:cubicBezTo>
                <a:lnTo>
                  <a:pt x="202997" y="74409"/>
                </a:lnTo>
                <a:cubicBezTo>
                  <a:pt x="201168" y="71209"/>
                  <a:pt x="199797" y="67780"/>
                  <a:pt x="198882" y="64122"/>
                </a:cubicBezTo>
                <a:lnTo>
                  <a:pt x="194768" y="53835"/>
                </a:lnTo>
                <a:cubicBezTo>
                  <a:pt x="192939" y="49263"/>
                  <a:pt x="191682" y="45148"/>
                  <a:pt x="190996" y="41491"/>
                </a:cubicBezTo>
                <a:cubicBezTo>
                  <a:pt x="190310" y="37833"/>
                  <a:pt x="189510" y="34861"/>
                  <a:pt x="188595" y="32575"/>
                </a:cubicBezTo>
                <a:cubicBezTo>
                  <a:pt x="188138" y="30289"/>
                  <a:pt x="188024" y="28460"/>
                  <a:pt x="188253" y="27089"/>
                </a:cubicBezTo>
                <a:cubicBezTo>
                  <a:pt x="188481" y="25717"/>
                  <a:pt x="188595" y="24574"/>
                  <a:pt x="188595" y="23660"/>
                </a:cubicBezTo>
                <a:cubicBezTo>
                  <a:pt x="189053" y="22288"/>
                  <a:pt x="189167" y="20460"/>
                  <a:pt x="188938" y="18174"/>
                </a:cubicBezTo>
                <a:cubicBezTo>
                  <a:pt x="188710" y="15887"/>
                  <a:pt x="188595" y="14059"/>
                  <a:pt x="188595" y="12687"/>
                </a:cubicBezTo>
                <a:lnTo>
                  <a:pt x="188595" y="11316"/>
                </a:lnTo>
                <a:lnTo>
                  <a:pt x="191339" y="12687"/>
                </a:lnTo>
                <a:cubicBezTo>
                  <a:pt x="190881" y="13144"/>
                  <a:pt x="190653" y="13830"/>
                  <a:pt x="190653" y="14744"/>
                </a:cubicBezTo>
                <a:cubicBezTo>
                  <a:pt x="194768" y="15659"/>
                  <a:pt x="198425" y="17831"/>
                  <a:pt x="201626" y="21260"/>
                </a:cubicBezTo>
                <a:cubicBezTo>
                  <a:pt x="204826" y="24689"/>
                  <a:pt x="207112" y="27089"/>
                  <a:pt x="208484" y="28460"/>
                </a:cubicBezTo>
                <a:cubicBezTo>
                  <a:pt x="210312" y="29375"/>
                  <a:pt x="212827" y="32118"/>
                  <a:pt x="216027" y="36690"/>
                </a:cubicBezTo>
                <a:cubicBezTo>
                  <a:pt x="216942" y="37605"/>
                  <a:pt x="217399" y="38062"/>
                  <a:pt x="217399" y="38062"/>
                </a:cubicBezTo>
                <a:cubicBezTo>
                  <a:pt x="221057" y="39433"/>
                  <a:pt x="223115" y="42177"/>
                  <a:pt x="223571" y="46291"/>
                </a:cubicBezTo>
                <a:lnTo>
                  <a:pt x="230429" y="62065"/>
                </a:lnTo>
                <a:cubicBezTo>
                  <a:pt x="232258" y="65265"/>
                  <a:pt x="234544" y="70523"/>
                  <a:pt x="237287" y="77838"/>
                </a:cubicBezTo>
                <a:lnTo>
                  <a:pt x="237973" y="78524"/>
                </a:lnTo>
                <a:cubicBezTo>
                  <a:pt x="241173" y="76695"/>
                  <a:pt x="243231" y="72809"/>
                  <a:pt x="244145" y="66865"/>
                </a:cubicBezTo>
                <a:lnTo>
                  <a:pt x="252375" y="42862"/>
                </a:lnTo>
                <a:cubicBezTo>
                  <a:pt x="252832" y="40119"/>
                  <a:pt x="254661" y="35319"/>
                  <a:pt x="257861" y="28460"/>
                </a:cubicBezTo>
                <a:cubicBezTo>
                  <a:pt x="255575" y="27546"/>
                  <a:pt x="252832" y="26403"/>
                  <a:pt x="249632" y="25032"/>
                </a:cubicBezTo>
                <a:cubicBezTo>
                  <a:pt x="246431" y="23660"/>
                  <a:pt x="244145" y="22517"/>
                  <a:pt x="242774" y="21602"/>
                </a:cubicBezTo>
                <a:cubicBezTo>
                  <a:pt x="241859" y="21145"/>
                  <a:pt x="240145" y="20345"/>
                  <a:pt x="237630" y="19202"/>
                </a:cubicBezTo>
                <a:cubicBezTo>
                  <a:pt x="235116" y="18059"/>
                  <a:pt x="233172" y="16573"/>
                  <a:pt x="231801" y="14744"/>
                </a:cubicBezTo>
                <a:cubicBezTo>
                  <a:pt x="231344" y="14287"/>
                  <a:pt x="230201" y="13830"/>
                  <a:pt x="228372" y="13373"/>
                </a:cubicBezTo>
                <a:cubicBezTo>
                  <a:pt x="226543" y="12916"/>
                  <a:pt x="225171" y="12687"/>
                  <a:pt x="224257" y="12687"/>
                </a:cubicBezTo>
                <a:lnTo>
                  <a:pt x="229743" y="9258"/>
                </a:lnTo>
                <a:cubicBezTo>
                  <a:pt x="229743" y="9258"/>
                  <a:pt x="229629" y="9144"/>
                  <a:pt x="229401" y="8915"/>
                </a:cubicBezTo>
                <a:cubicBezTo>
                  <a:pt x="229172" y="8687"/>
                  <a:pt x="229058" y="8572"/>
                  <a:pt x="229058" y="8572"/>
                </a:cubicBezTo>
                <a:lnTo>
                  <a:pt x="229743" y="8572"/>
                </a:lnTo>
                <a:cubicBezTo>
                  <a:pt x="233858" y="9029"/>
                  <a:pt x="239230" y="8344"/>
                  <a:pt x="245860" y="6515"/>
                </a:cubicBezTo>
                <a:cubicBezTo>
                  <a:pt x="252489" y="4686"/>
                  <a:pt x="257175" y="3772"/>
                  <a:pt x="259919" y="3772"/>
                </a:cubicBezTo>
                <a:lnTo>
                  <a:pt x="270891" y="2400"/>
                </a:lnTo>
                <a:lnTo>
                  <a:pt x="272263" y="2400"/>
                </a:lnTo>
                <a:cubicBezTo>
                  <a:pt x="273177" y="2400"/>
                  <a:pt x="273863" y="2172"/>
                  <a:pt x="274321" y="1714"/>
                </a:cubicBezTo>
                <a:cubicBezTo>
                  <a:pt x="276149" y="1714"/>
                  <a:pt x="277292" y="1486"/>
                  <a:pt x="277749" y="1029"/>
                </a:cubicBezTo>
                <a:cubicBezTo>
                  <a:pt x="278892" y="343"/>
                  <a:pt x="279921" y="0"/>
                  <a:pt x="28083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 name="文本框 10">
            <a:extLst>
              <a:ext uri="{FF2B5EF4-FFF2-40B4-BE49-F238E27FC236}">
                <a16:creationId xmlns:a16="http://schemas.microsoft.com/office/drawing/2014/main" id="{222C31C0-41B6-808E-8A9D-B7BA39C7602C}"/>
              </a:ext>
            </a:extLst>
          </p:cNvPr>
          <p:cNvSpPr txBox="1"/>
          <p:nvPr/>
        </p:nvSpPr>
        <p:spPr>
          <a:xfrm>
            <a:off x="5684116" y="175156"/>
            <a:ext cx="399683" cy="468058"/>
          </a:xfrm>
          <a:custGeom>
            <a:avLst/>
            <a:gdLst/>
            <a:ahLst/>
            <a:cxnLst/>
            <a:rect l="l" t="t" r="r" b="b"/>
            <a:pathLst>
              <a:path w="399683" h="468058">
                <a:moveTo>
                  <a:pt x="113842" y="28118"/>
                </a:moveTo>
                <a:lnTo>
                  <a:pt x="117957" y="30861"/>
                </a:lnTo>
                <a:lnTo>
                  <a:pt x="122757" y="34976"/>
                </a:lnTo>
                <a:cubicBezTo>
                  <a:pt x="123214" y="35433"/>
                  <a:pt x="123900" y="36005"/>
                  <a:pt x="124815" y="36691"/>
                </a:cubicBezTo>
                <a:cubicBezTo>
                  <a:pt x="125729" y="37376"/>
                  <a:pt x="127101" y="37491"/>
                  <a:pt x="128930" y="37033"/>
                </a:cubicBezTo>
                <a:cubicBezTo>
                  <a:pt x="130758" y="37033"/>
                  <a:pt x="132358" y="37719"/>
                  <a:pt x="133730" y="39091"/>
                </a:cubicBezTo>
                <a:cubicBezTo>
                  <a:pt x="135102" y="40463"/>
                  <a:pt x="136016" y="41834"/>
                  <a:pt x="136473" y="43206"/>
                </a:cubicBezTo>
                <a:lnTo>
                  <a:pt x="137845" y="47321"/>
                </a:lnTo>
                <a:cubicBezTo>
                  <a:pt x="139674" y="48235"/>
                  <a:pt x="140817" y="49149"/>
                  <a:pt x="141274" y="50064"/>
                </a:cubicBezTo>
                <a:cubicBezTo>
                  <a:pt x="142645" y="50064"/>
                  <a:pt x="143331" y="50292"/>
                  <a:pt x="143331" y="50749"/>
                </a:cubicBezTo>
                <a:cubicBezTo>
                  <a:pt x="146074" y="53493"/>
                  <a:pt x="147903" y="55779"/>
                  <a:pt x="148818" y="57608"/>
                </a:cubicBezTo>
                <a:cubicBezTo>
                  <a:pt x="149275" y="58522"/>
                  <a:pt x="150075" y="60236"/>
                  <a:pt x="151218" y="62751"/>
                </a:cubicBezTo>
                <a:cubicBezTo>
                  <a:pt x="152361" y="65266"/>
                  <a:pt x="153847" y="67437"/>
                  <a:pt x="155676" y="69266"/>
                </a:cubicBezTo>
                <a:cubicBezTo>
                  <a:pt x="156590" y="69723"/>
                  <a:pt x="157276" y="70295"/>
                  <a:pt x="157734" y="70981"/>
                </a:cubicBezTo>
                <a:cubicBezTo>
                  <a:pt x="158190" y="71666"/>
                  <a:pt x="157962" y="72467"/>
                  <a:pt x="157048" y="73381"/>
                </a:cubicBezTo>
                <a:lnTo>
                  <a:pt x="156362" y="73381"/>
                </a:lnTo>
                <a:cubicBezTo>
                  <a:pt x="156819" y="75667"/>
                  <a:pt x="156133" y="78067"/>
                  <a:pt x="154304" y="80582"/>
                </a:cubicBezTo>
                <a:cubicBezTo>
                  <a:pt x="152475" y="83096"/>
                  <a:pt x="151104" y="85268"/>
                  <a:pt x="150189" y="87097"/>
                </a:cubicBezTo>
                <a:lnTo>
                  <a:pt x="146074" y="96698"/>
                </a:lnTo>
                <a:cubicBezTo>
                  <a:pt x="145160" y="97613"/>
                  <a:pt x="144017" y="100127"/>
                  <a:pt x="142645" y="104242"/>
                </a:cubicBezTo>
                <a:lnTo>
                  <a:pt x="135102" y="118644"/>
                </a:lnTo>
                <a:cubicBezTo>
                  <a:pt x="132816" y="125045"/>
                  <a:pt x="130072" y="130074"/>
                  <a:pt x="126872" y="133731"/>
                </a:cubicBezTo>
                <a:cubicBezTo>
                  <a:pt x="126415" y="136017"/>
                  <a:pt x="124815" y="138532"/>
                  <a:pt x="122071" y="141275"/>
                </a:cubicBezTo>
                <a:cubicBezTo>
                  <a:pt x="117043" y="149962"/>
                  <a:pt x="114070" y="154991"/>
                  <a:pt x="113156" y="156363"/>
                </a:cubicBezTo>
                <a:cubicBezTo>
                  <a:pt x="107212" y="165049"/>
                  <a:pt x="103784" y="170079"/>
                  <a:pt x="102869" y="171450"/>
                </a:cubicBezTo>
                <a:cubicBezTo>
                  <a:pt x="101497" y="172365"/>
                  <a:pt x="100240" y="173851"/>
                  <a:pt x="99097" y="175908"/>
                </a:cubicBezTo>
                <a:cubicBezTo>
                  <a:pt x="97954" y="177965"/>
                  <a:pt x="96697" y="179680"/>
                  <a:pt x="95325" y="181051"/>
                </a:cubicBezTo>
                <a:cubicBezTo>
                  <a:pt x="93954" y="183795"/>
                  <a:pt x="90753" y="187681"/>
                  <a:pt x="85724" y="192710"/>
                </a:cubicBezTo>
                <a:cubicBezTo>
                  <a:pt x="84352" y="194539"/>
                  <a:pt x="84810" y="196139"/>
                  <a:pt x="87096" y="197511"/>
                </a:cubicBezTo>
                <a:cubicBezTo>
                  <a:pt x="88467" y="198425"/>
                  <a:pt x="90067" y="199225"/>
                  <a:pt x="91897" y="199911"/>
                </a:cubicBezTo>
                <a:cubicBezTo>
                  <a:pt x="93725" y="200597"/>
                  <a:pt x="95554" y="201626"/>
                  <a:pt x="97383" y="202997"/>
                </a:cubicBezTo>
                <a:cubicBezTo>
                  <a:pt x="98297" y="204369"/>
                  <a:pt x="100354" y="205512"/>
                  <a:pt x="103555" y="206426"/>
                </a:cubicBezTo>
                <a:cubicBezTo>
                  <a:pt x="105841" y="207340"/>
                  <a:pt x="106984" y="208026"/>
                  <a:pt x="106984" y="208484"/>
                </a:cubicBezTo>
                <a:cubicBezTo>
                  <a:pt x="111099" y="212598"/>
                  <a:pt x="114756" y="215113"/>
                  <a:pt x="117957" y="216027"/>
                </a:cubicBezTo>
                <a:lnTo>
                  <a:pt x="118643" y="216713"/>
                </a:lnTo>
                <a:cubicBezTo>
                  <a:pt x="120928" y="218999"/>
                  <a:pt x="123900" y="222428"/>
                  <a:pt x="127558" y="227000"/>
                </a:cubicBezTo>
                <a:cubicBezTo>
                  <a:pt x="127558" y="227000"/>
                  <a:pt x="130302" y="229743"/>
                  <a:pt x="135787" y="235230"/>
                </a:cubicBezTo>
                <a:cubicBezTo>
                  <a:pt x="136702" y="236144"/>
                  <a:pt x="137159" y="237058"/>
                  <a:pt x="137159" y="237973"/>
                </a:cubicBezTo>
                <a:cubicBezTo>
                  <a:pt x="137159" y="238887"/>
                  <a:pt x="136930" y="239802"/>
                  <a:pt x="136473" y="240716"/>
                </a:cubicBezTo>
                <a:cubicBezTo>
                  <a:pt x="135559" y="241630"/>
                  <a:pt x="135102" y="242088"/>
                  <a:pt x="135102" y="242088"/>
                </a:cubicBezTo>
                <a:cubicBezTo>
                  <a:pt x="134644" y="244374"/>
                  <a:pt x="134759" y="247117"/>
                  <a:pt x="135445" y="250317"/>
                </a:cubicBezTo>
                <a:cubicBezTo>
                  <a:pt x="136130" y="253518"/>
                  <a:pt x="136473" y="256032"/>
                  <a:pt x="136473" y="257861"/>
                </a:cubicBezTo>
                <a:cubicBezTo>
                  <a:pt x="136930" y="259233"/>
                  <a:pt x="137159" y="260833"/>
                  <a:pt x="137159" y="262662"/>
                </a:cubicBezTo>
                <a:cubicBezTo>
                  <a:pt x="137159" y="264491"/>
                  <a:pt x="137388" y="266091"/>
                  <a:pt x="137845" y="267462"/>
                </a:cubicBezTo>
                <a:cubicBezTo>
                  <a:pt x="138759" y="272034"/>
                  <a:pt x="139216" y="276149"/>
                  <a:pt x="139216" y="279807"/>
                </a:cubicBezTo>
                <a:cubicBezTo>
                  <a:pt x="139216" y="282550"/>
                  <a:pt x="139445" y="285407"/>
                  <a:pt x="139902" y="288379"/>
                </a:cubicBezTo>
                <a:cubicBezTo>
                  <a:pt x="140359" y="291351"/>
                  <a:pt x="140588" y="294437"/>
                  <a:pt x="140588" y="297637"/>
                </a:cubicBezTo>
                <a:lnTo>
                  <a:pt x="140588" y="308610"/>
                </a:lnTo>
                <a:lnTo>
                  <a:pt x="140588" y="309982"/>
                </a:lnTo>
                <a:lnTo>
                  <a:pt x="140588" y="310668"/>
                </a:lnTo>
                <a:cubicBezTo>
                  <a:pt x="143331" y="307924"/>
                  <a:pt x="147446" y="302781"/>
                  <a:pt x="152932" y="295237"/>
                </a:cubicBezTo>
                <a:cubicBezTo>
                  <a:pt x="158419" y="287693"/>
                  <a:pt x="162305" y="282550"/>
                  <a:pt x="164591" y="279807"/>
                </a:cubicBezTo>
                <a:cubicBezTo>
                  <a:pt x="161848" y="286208"/>
                  <a:pt x="160476" y="293066"/>
                  <a:pt x="160476" y="300381"/>
                </a:cubicBezTo>
                <a:cubicBezTo>
                  <a:pt x="160476" y="305867"/>
                  <a:pt x="158876" y="311811"/>
                  <a:pt x="155676" y="318212"/>
                </a:cubicBezTo>
                <a:cubicBezTo>
                  <a:pt x="154304" y="320955"/>
                  <a:pt x="153161" y="325298"/>
                  <a:pt x="152247" y="331242"/>
                </a:cubicBezTo>
                <a:cubicBezTo>
                  <a:pt x="149046" y="337643"/>
                  <a:pt x="146532" y="343586"/>
                  <a:pt x="144703" y="349073"/>
                </a:cubicBezTo>
                <a:cubicBezTo>
                  <a:pt x="143789" y="350444"/>
                  <a:pt x="143217" y="351930"/>
                  <a:pt x="142988" y="353530"/>
                </a:cubicBezTo>
                <a:cubicBezTo>
                  <a:pt x="142760" y="355130"/>
                  <a:pt x="142645" y="356388"/>
                  <a:pt x="142645" y="357302"/>
                </a:cubicBezTo>
                <a:lnTo>
                  <a:pt x="139902" y="362788"/>
                </a:lnTo>
                <a:cubicBezTo>
                  <a:pt x="139445" y="364617"/>
                  <a:pt x="138531" y="366218"/>
                  <a:pt x="137159" y="367589"/>
                </a:cubicBezTo>
                <a:cubicBezTo>
                  <a:pt x="136702" y="368046"/>
                  <a:pt x="136702" y="368618"/>
                  <a:pt x="137159" y="369304"/>
                </a:cubicBezTo>
                <a:cubicBezTo>
                  <a:pt x="137616" y="369989"/>
                  <a:pt x="137845" y="370561"/>
                  <a:pt x="137845" y="371018"/>
                </a:cubicBezTo>
                <a:cubicBezTo>
                  <a:pt x="138759" y="372847"/>
                  <a:pt x="139102" y="374104"/>
                  <a:pt x="138874" y="374790"/>
                </a:cubicBezTo>
                <a:cubicBezTo>
                  <a:pt x="138645" y="375476"/>
                  <a:pt x="137388" y="376505"/>
                  <a:pt x="135102" y="377876"/>
                </a:cubicBezTo>
                <a:cubicBezTo>
                  <a:pt x="133273" y="378791"/>
                  <a:pt x="132358" y="380162"/>
                  <a:pt x="132358" y="381991"/>
                </a:cubicBezTo>
                <a:lnTo>
                  <a:pt x="127558" y="387477"/>
                </a:lnTo>
                <a:cubicBezTo>
                  <a:pt x="127558" y="387935"/>
                  <a:pt x="127215" y="388163"/>
                  <a:pt x="126529" y="388163"/>
                </a:cubicBezTo>
                <a:cubicBezTo>
                  <a:pt x="125843" y="388163"/>
                  <a:pt x="125272" y="387935"/>
                  <a:pt x="124815" y="387477"/>
                </a:cubicBezTo>
                <a:cubicBezTo>
                  <a:pt x="117957" y="385649"/>
                  <a:pt x="113156" y="383134"/>
                  <a:pt x="110413" y="379934"/>
                </a:cubicBezTo>
                <a:cubicBezTo>
                  <a:pt x="110413" y="379019"/>
                  <a:pt x="109956" y="378562"/>
                  <a:pt x="109041" y="378562"/>
                </a:cubicBezTo>
                <a:cubicBezTo>
                  <a:pt x="104926" y="377190"/>
                  <a:pt x="102869" y="374904"/>
                  <a:pt x="102869" y="371704"/>
                </a:cubicBezTo>
                <a:cubicBezTo>
                  <a:pt x="100583" y="367132"/>
                  <a:pt x="97840" y="364617"/>
                  <a:pt x="94639" y="364160"/>
                </a:cubicBezTo>
                <a:lnTo>
                  <a:pt x="91897" y="363474"/>
                </a:lnTo>
                <a:cubicBezTo>
                  <a:pt x="90067" y="359360"/>
                  <a:pt x="88924" y="356616"/>
                  <a:pt x="88467" y="355245"/>
                </a:cubicBezTo>
                <a:cubicBezTo>
                  <a:pt x="87553" y="351587"/>
                  <a:pt x="86638" y="348844"/>
                  <a:pt x="85724" y="347015"/>
                </a:cubicBezTo>
                <a:lnTo>
                  <a:pt x="85724" y="345643"/>
                </a:lnTo>
                <a:lnTo>
                  <a:pt x="85038" y="340157"/>
                </a:lnTo>
                <a:cubicBezTo>
                  <a:pt x="85038" y="339243"/>
                  <a:pt x="84924" y="338557"/>
                  <a:pt x="84695" y="338100"/>
                </a:cubicBezTo>
                <a:cubicBezTo>
                  <a:pt x="84467" y="337643"/>
                  <a:pt x="84581" y="336957"/>
                  <a:pt x="85038" y="336042"/>
                </a:cubicBezTo>
                <a:lnTo>
                  <a:pt x="85724" y="335357"/>
                </a:lnTo>
                <a:cubicBezTo>
                  <a:pt x="85267" y="332613"/>
                  <a:pt x="85267" y="329299"/>
                  <a:pt x="85724" y="325412"/>
                </a:cubicBezTo>
                <a:cubicBezTo>
                  <a:pt x="86181" y="321526"/>
                  <a:pt x="86410" y="318212"/>
                  <a:pt x="86410" y="315468"/>
                </a:cubicBezTo>
                <a:cubicBezTo>
                  <a:pt x="86410" y="304953"/>
                  <a:pt x="87096" y="294666"/>
                  <a:pt x="88467" y="284607"/>
                </a:cubicBezTo>
                <a:cubicBezTo>
                  <a:pt x="88467" y="279578"/>
                  <a:pt x="88924" y="272034"/>
                  <a:pt x="89839" y="261976"/>
                </a:cubicBezTo>
                <a:cubicBezTo>
                  <a:pt x="90753" y="256490"/>
                  <a:pt x="91668" y="252375"/>
                  <a:pt x="92583" y="249631"/>
                </a:cubicBezTo>
                <a:lnTo>
                  <a:pt x="95325" y="226314"/>
                </a:lnTo>
                <a:lnTo>
                  <a:pt x="95325" y="220142"/>
                </a:lnTo>
                <a:lnTo>
                  <a:pt x="91211" y="216713"/>
                </a:lnTo>
                <a:lnTo>
                  <a:pt x="82295" y="209169"/>
                </a:lnTo>
                <a:lnTo>
                  <a:pt x="78180" y="209169"/>
                </a:lnTo>
                <a:lnTo>
                  <a:pt x="71322" y="213284"/>
                </a:lnTo>
                <a:cubicBezTo>
                  <a:pt x="69951" y="213741"/>
                  <a:pt x="68808" y="214656"/>
                  <a:pt x="67893" y="216027"/>
                </a:cubicBezTo>
                <a:cubicBezTo>
                  <a:pt x="66979" y="217399"/>
                  <a:pt x="66293" y="218542"/>
                  <a:pt x="65836" y="219456"/>
                </a:cubicBezTo>
                <a:cubicBezTo>
                  <a:pt x="64007" y="221742"/>
                  <a:pt x="61950" y="224257"/>
                  <a:pt x="59664" y="227000"/>
                </a:cubicBezTo>
                <a:cubicBezTo>
                  <a:pt x="57378" y="229743"/>
                  <a:pt x="54863" y="233172"/>
                  <a:pt x="52120" y="237287"/>
                </a:cubicBezTo>
                <a:cubicBezTo>
                  <a:pt x="52120" y="237744"/>
                  <a:pt x="51892" y="237973"/>
                  <a:pt x="51434" y="237973"/>
                </a:cubicBezTo>
                <a:cubicBezTo>
                  <a:pt x="50062" y="238430"/>
                  <a:pt x="49148" y="239230"/>
                  <a:pt x="48691" y="240373"/>
                </a:cubicBezTo>
                <a:cubicBezTo>
                  <a:pt x="48234" y="241516"/>
                  <a:pt x="48005" y="242774"/>
                  <a:pt x="48005" y="244145"/>
                </a:cubicBezTo>
                <a:cubicBezTo>
                  <a:pt x="48005" y="245060"/>
                  <a:pt x="47548" y="245517"/>
                  <a:pt x="46633" y="245517"/>
                </a:cubicBezTo>
                <a:cubicBezTo>
                  <a:pt x="42061" y="247346"/>
                  <a:pt x="39090" y="248260"/>
                  <a:pt x="37718" y="248260"/>
                </a:cubicBezTo>
                <a:cubicBezTo>
                  <a:pt x="36346" y="247803"/>
                  <a:pt x="35089" y="248031"/>
                  <a:pt x="33946" y="248946"/>
                </a:cubicBezTo>
                <a:cubicBezTo>
                  <a:pt x="32803" y="249860"/>
                  <a:pt x="32003" y="250546"/>
                  <a:pt x="31546" y="251003"/>
                </a:cubicBezTo>
                <a:lnTo>
                  <a:pt x="24688" y="259233"/>
                </a:lnTo>
                <a:cubicBezTo>
                  <a:pt x="19201" y="257404"/>
                  <a:pt x="15087" y="254203"/>
                  <a:pt x="12343" y="249631"/>
                </a:cubicBezTo>
                <a:lnTo>
                  <a:pt x="11658" y="248260"/>
                </a:lnTo>
                <a:cubicBezTo>
                  <a:pt x="11200" y="247803"/>
                  <a:pt x="10743" y="247231"/>
                  <a:pt x="10286" y="246545"/>
                </a:cubicBezTo>
                <a:cubicBezTo>
                  <a:pt x="9829" y="245860"/>
                  <a:pt x="9372" y="245288"/>
                  <a:pt x="8914" y="244831"/>
                </a:cubicBezTo>
                <a:cubicBezTo>
                  <a:pt x="8457" y="244374"/>
                  <a:pt x="8229" y="243917"/>
                  <a:pt x="8229" y="243459"/>
                </a:cubicBezTo>
                <a:cubicBezTo>
                  <a:pt x="8229" y="243002"/>
                  <a:pt x="8229" y="242545"/>
                  <a:pt x="8229" y="242088"/>
                </a:cubicBezTo>
                <a:cubicBezTo>
                  <a:pt x="8229" y="241173"/>
                  <a:pt x="8000" y="240487"/>
                  <a:pt x="7543" y="240030"/>
                </a:cubicBezTo>
                <a:cubicBezTo>
                  <a:pt x="5257" y="237744"/>
                  <a:pt x="4114" y="235916"/>
                  <a:pt x="4114" y="234544"/>
                </a:cubicBezTo>
                <a:lnTo>
                  <a:pt x="4114" y="233858"/>
                </a:lnTo>
                <a:cubicBezTo>
                  <a:pt x="4114" y="232944"/>
                  <a:pt x="3771" y="231801"/>
                  <a:pt x="3085" y="230429"/>
                </a:cubicBezTo>
                <a:cubicBezTo>
                  <a:pt x="2399" y="229057"/>
                  <a:pt x="1828" y="227915"/>
                  <a:pt x="1371" y="227000"/>
                </a:cubicBezTo>
                <a:cubicBezTo>
                  <a:pt x="456" y="223343"/>
                  <a:pt x="0" y="220599"/>
                  <a:pt x="0" y="218770"/>
                </a:cubicBezTo>
                <a:cubicBezTo>
                  <a:pt x="1828" y="217856"/>
                  <a:pt x="2742" y="216027"/>
                  <a:pt x="2742" y="213284"/>
                </a:cubicBezTo>
                <a:lnTo>
                  <a:pt x="2742" y="210541"/>
                </a:lnTo>
                <a:cubicBezTo>
                  <a:pt x="2742" y="209169"/>
                  <a:pt x="2971" y="208026"/>
                  <a:pt x="3428" y="207112"/>
                </a:cubicBezTo>
                <a:lnTo>
                  <a:pt x="4800" y="203683"/>
                </a:lnTo>
                <a:cubicBezTo>
                  <a:pt x="5257" y="203226"/>
                  <a:pt x="5485" y="202654"/>
                  <a:pt x="5485" y="201968"/>
                </a:cubicBezTo>
                <a:cubicBezTo>
                  <a:pt x="5485" y="201283"/>
                  <a:pt x="5714" y="200711"/>
                  <a:pt x="6171" y="200254"/>
                </a:cubicBezTo>
                <a:cubicBezTo>
                  <a:pt x="8914" y="196596"/>
                  <a:pt x="10515" y="194539"/>
                  <a:pt x="10972" y="194082"/>
                </a:cubicBezTo>
                <a:cubicBezTo>
                  <a:pt x="14629" y="189510"/>
                  <a:pt x="17373" y="186309"/>
                  <a:pt x="19201" y="184481"/>
                </a:cubicBezTo>
                <a:cubicBezTo>
                  <a:pt x="21945" y="179909"/>
                  <a:pt x="25146" y="175337"/>
                  <a:pt x="28803" y="170764"/>
                </a:cubicBezTo>
                <a:cubicBezTo>
                  <a:pt x="38404" y="159334"/>
                  <a:pt x="46176" y="149276"/>
                  <a:pt x="52120" y="140589"/>
                </a:cubicBezTo>
                <a:cubicBezTo>
                  <a:pt x="54863" y="138303"/>
                  <a:pt x="60349" y="131903"/>
                  <a:pt x="68579" y="121387"/>
                </a:cubicBezTo>
                <a:lnTo>
                  <a:pt x="91897" y="93269"/>
                </a:lnTo>
                <a:lnTo>
                  <a:pt x="107670" y="70638"/>
                </a:lnTo>
                <a:lnTo>
                  <a:pt x="121386" y="53493"/>
                </a:lnTo>
                <a:cubicBezTo>
                  <a:pt x="121843" y="52578"/>
                  <a:pt x="122414" y="51550"/>
                  <a:pt x="123100" y="50407"/>
                </a:cubicBezTo>
                <a:cubicBezTo>
                  <a:pt x="123786" y="49264"/>
                  <a:pt x="124357" y="48235"/>
                  <a:pt x="124815" y="47321"/>
                </a:cubicBezTo>
                <a:lnTo>
                  <a:pt x="124815" y="44577"/>
                </a:lnTo>
                <a:lnTo>
                  <a:pt x="121386" y="39777"/>
                </a:lnTo>
                <a:cubicBezTo>
                  <a:pt x="120471" y="38405"/>
                  <a:pt x="119328" y="36805"/>
                  <a:pt x="117957" y="34976"/>
                </a:cubicBezTo>
                <a:cubicBezTo>
                  <a:pt x="116585" y="33147"/>
                  <a:pt x="115213" y="31090"/>
                  <a:pt x="113842" y="28804"/>
                </a:cubicBezTo>
                <a:close/>
                <a:moveTo>
                  <a:pt x="232485" y="0"/>
                </a:moveTo>
                <a:lnTo>
                  <a:pt x="237286" y="0"/>
                </a:lnTo>
                <a:cubicBezTo>
                  <a:pt x="239572" y="915"/>
                  <a:pt x="243458" y="1829"/>
                  <a:pt x="248944" y="2743"/>
                </a:cubicBezTo>
                <a:lnTo>
                  <a:pt x="251002" y="2743"/>
                </a:lnTo>
                <a:lnTo>
                  <a:pt x="258546" y="686"/>
                </a:lnTo>
                <a:cubicBezTo>
                  <a:pt x="260374" y="686"/>
                  <a:pt x="261518" y="1372"/>
                  <a:pt x="261975" y="2743"/>
                </a:cubicBezTo>
                <a:cubicBezTo>
                  <a:pt x="263803" y="6401"/>
                  <a:pt x="266318" y="8230"/>
                  <a:pt x="269518" y="8230"/>
                </a:cubicBezTo>
                <a:lnTo>
                  <a:pt x="270890" y="8230"/>
                </a:lnTo>
                <a:cubicBezTo>
                  <a:pt x="272262" y="8230"/>
                  <a:pt x="272947" y="8687"/>
                  <a:pt x="272947" y="9602"/>
                </a:cubicBezTo>
                <a:cubicBezTo>
                  <a:pt x="273405" y="10973"/>
                  <a:pt x="274662" y="12230"/>
                  <a:pt x="276719" y="13373"/>
                </a:cubicBezTo>
                <a:cubicBezTo>
                  <a:pt x="278777" y="14516"/>
                  <a:pt x="280263" y="15317"/>
                  <a:pt x="281177" y="15774"/>
                </a:cubicBezTo>
                <a:cubicBezTo>
                  <a:pt x="281634" y="16231"/>
                  <a:pt x="284835" y="17603"/>
                  <a:pt x="290778" y="19888"/>
                </a:cubicBezTo>
                <a:cubicBezTo>
                  <a:pt x="292150" y="21260"/>
                  <a:pt x="292378" y="23775"/>
                  <a:pt x="291464" y="27432"/>
                </a:cubicBezTo>
                <a:cubicBezTo>
                  <a:pt x="290092" y="31547"/>
                  <a:pt x="289178" y="34062"/>
                  <a:pt x="288721" y="34976"/>
                </a:cubicBezTo>
                <a:lnTo>
                  <a:pt x="284606" y="39091"/>
                </a:lnTo>
                <a:cubicBezTo>
                  <a:pt x="283234" y="40463"/>
                  <a:pt x="281177" y="43434"/>
                  <a:pt x="278434" y="48006"/>
                </a:cubicBezTo>
                <a:cubicBezTo>
                  <a:pt x="277519" y="50292"/>
                  <a:pt x="276262" y="52350"/>
                  <a:pt x="274662" y="54178"/>
                </a:cubicBezTo>
                <a:cubicBezTo>
                  <a:pt x="273062" y="56007"/>
                  <a:pt x="271805" y="58065"/>
                  <a:pt x="270890" y="60351"/>
                </a:cubicBezTo>
                <a:lnTo>
                  <a:pt x="265404" y="69952"/>
                </a:lnTo>
                <a:cubicBezTo>
                  <a:pt x="264032" y="72238"/>
                  <a:pt x="261289" y="77267"/>
                  <a:pt x="257174" y="85040"/>
                </a:cubicBezTo>
                <a:cubicBezTo>
                  <a:pt x="252145" y="95098"/>
                  <a:pt x="248031" y="102642"/>
                  <a:pt x="244830" y="107671"/>
                </a:cubicBezTo>
                <a:cubicBezTo>
                  <a:pt x="243915" y="109500"/>
                  <a:pt x="242544" y="112014"/>
                  <a:pt x="240715" y="115215"/>
                </a:cubicBezTo>
                <a:cubicBezTo>
                  <a:pt x="238886" y="118415"/>
                  <a:pt x="237514" y="121387"/>
                  <a:pt x="236600" y="124130"/>
                </a:cubicBezTo>
                <a:lnTo>
                  <a:pt x="242086" y="122073"/>
                </a:lnTo>
                <a:cubicBezTo>
                  <a:pt x="256717" y="114758"/>
                  <a:pt x="267690" y="109500"/>
                  <a:pt x="275005" y="106299"/>
                </a:cubicBezTo>
                <a:lnTo>
                  <a:pt x="308609" y="91897"/>
                </a:lnTo>
                <a:cubicBezTo>
                  <a:pt x="309523" y="91440"/>
                  <a:pt x="311124" y="90755"/>
                  <a:pt x="313410" y="89840"/>
                </a:cubicBezTo>
                <a:cubicBezTo>
                  <a:pt x="315696" y="88926"/>
                  <a:pt x="317067" y="87554"/>
                  <a:pt x="317524" y="85725"/>
                </a:cubicBezTo>
                <a:cubicBezTo>
                  <a:pt x="317982" y="84811"/>
                  <a:pt x="319125" y="84354"/>
                  <a:pt x="320953" y="84354"/>
                </a:cubicBezTo>
                <a:lnTo>
                  <a:pt x="326440" y="81611"/>
                </a:lnTo>
                <a:cubicBezTo>
                  <a:pt x="328269" y="80239"/>
                  <a:pt x="331469" y="79096"/>
                  <a:pt x="336041" y="78182"/>
                </a:cubicBezTo>
                <a:cubicBezTo>
                  <a:pt x="336498" y="77724"/>
                  <a:pt x="337184" y="77496"/>
                  <a:pt x="338098" y="77496"/>
                </a:cubicBezTo>
                <a:cubicBezTo>
                  <a:pt x="339013" y="77496"/>
                  <a:pt x="339699" y="77724"/>
                  <a:pt x="340156" y="78182"/>
                </a:cubicBezTo>
                <a:cubicBezTo>
                  <a:pt x="341527" y="80010"/>
                  <a:pt x="343585" y="80925"/>
                  <a:pt x="346328" y="80925"/>
                </a:cubicBezTo>
                <a:lnTo>
                  <a:pt x="350443" y="80239"/>
                </a:lnTo>
                <a:cubicBezTo>
                  <a:pt x="355929" y="79324"/>
                  <a:pt x="360501" y="79782"/>
                  <a:pt x="364159" y="81611"/>
                </a:cubicBezTo>
                <a:cubicBezTo>
                  <a:pt x="366902" y="84354"/>
                  <a:pt x="368274" y="85725"/>
                  <a:pt x="368274" y="85725"/>
                </a:cubicBezTo>
                <a:cubicBezTo>
                  <a:pt x="368731" y="87554"/>
                  <a:pt x="370102" y="89383"/>
                  <a:pt x="372388" y="91212"/>
                </a:cubicBezTo>
                <a:cubicBezTo>
                  <a:pt x="374674" y="93041"/>
                  <a:pt x="376275" y="94412"/>
                  <a:pt x="377189" y="95327"/>
                </a:cubicBezTo>
                <a:cubicBezTo>
                  <a:pt x="379475" y="97613"/>
                  <a:pt x="380618" y="100127"/>
                  <a:pt x="380618" y="102870"/>
                </a:cubicBezTo>
                <a:cubicBezTo>
                  <a:pt x="380618" y="105156"/>
                  <a:pt x="379932" y="106985"/>
                  <a:pt x="378561" y="108357"/>
                </a:cubicBezTo>
                <a:cubicBezTo>
                  <a:pt x="373989" y="113843"/>
                  <a:pt x="370788" y="117958"/>
                  <a:pt x="368959" y="120701"/>
                </a:cubicBezTo>
                <a:cubicBezTo>
                  <a:pt x="368502" y="120701"/>
                  <a:pt x="368159" y="120930"/>
                  <a:pt x="367931" y="121387"/>
                </a:cubicBezTo>
                <a:cubicBezTo>
                  <a:pt x="367702" y="121844"/>
                  <a:pt x="367131" y="122073"/>
                  <a:pt x="366216" y="122073"/>
                </a:cubicBezTo>
                <a:lnTo>
                  <a:pt x="351129" y="126188"/>
                </a:lnTo>
                <a:lnTo>
                  <a:pt x="338784" y="127559"/>
                </a:lnTo>
                <a:cubicBezTo>
                  <a:pt x="336041" y="128016"/>
                  <a:pt x="331926" y="129159"/>
                  <a:pt x="326440" y="130988"/>
                </a:cubicBezTo>
                <a:cubicBezTo>
                  <a:pt x="313182" y="133731"/>
                  <a:pt x="301065" y="138532"/>
                  <a:pt x="290092" y="145390"/>
                </a:cubicBezTo>
                <a:lnTo>
                  <a:pt x="279805" y="150876"/>
                </a:lnTo>
                <a:cubicBezTo>
                  <a:pt x="275691" y="153162"/>
                  <a:pt x="272719" y="156134"/>
                  <a:pt x="270890" y="159792"/>
                </a:cubicBezTo>
                <a:cubicBezTo>
                  <a:pt x="270433" y="161621"/>
                  <a:pt x="270090" y="165850"/>
                  <a:pt x="269861" y="172479"/>
                </a:cubicBezTo>
                <a:cubicBezTo>
                  <a:pt x="269633" y="179108"/>
                  <a:pt x="269290" y="186767"/>
                  <a:pt x="268833" y="195453"/>
                </a:cubicBezTo>
                <a:lnTo>
                  <a:pt x="269518" y="208484"/>
                </a:lnTo>
                <a:lnTo>
                  <a:pt x="269518" y="224257"/>
                </a:lnTo>
                <a:cubicBezTo>
                  <a:pt x="271805" y="224257"/>
                  <a:pt x="273405" y="224028"/>
                  <a:pt x="274319" y="223571"/>
                </a:cubicBezTo>
                <a:lnTo>
                  <a:pt x="306552" y="209855"/>
                </a:lnTo>
                <a:cubicBezTo>
                  <a:pt x="307466" y="209398"/>
                  <a:pt x="308838" y="208255"/>
                  <a:pt x="310666" y="206426"/>
                </a:cubicBezTo>
                <a:lnTo>
                  <a:pt x="315467" y="204369"/>
                </a:lnTo>
                <a:cubicBezTo>
                  <a:pt x="316381" y="201626"/>
                  <a:pt x="318210" y="200254"/>
                  <a:pt x="320953" y="200254"/>
                </a:cubicBezTo>
                <a:cubicBezTo>
                  <a:pt x="322325" y="200254"/>
                  <a:pt x="323468" y="200482"/>
                  <a:pt x="324383" y="200940"/>
                </a:cubicBezTo>
                <a:cubicBezTo>
                  <a:pt x="328497" y="201397"/>
                  <a:pt x="332612" y="201397"/>
                  <a:pt x="336727" y="200940"/>
                </a:cubicBezTo>
                <a:lnTo>
                  <a:pt x="355929" y="200254"/>
                </a:lnTo>
                <a:lnTo>
                  <a:pt x="360730" y="200254"/>
                </a:lnTo>
                <a:cubicBezTo>
                  <a:pt x="363474" y="201168"/>
                  <a:pt x="364845" y="202540"/>
                  <a:pt x="364845" y="204369"/>
                </a:cubicBezTo>
                <a:lnTo>
                  <a:pt x="364845" y="205055"/>
                </a:lnTo>
                <a:cubicBezTo>
                  <a:pt x="363930" y="208712"/>
                  <a:pt x="364616" y="211227"/>
                  <a:pt x="366902" y="212598"/>
                </a:cubicBezTo>
                <a:lnTo>
                  <a:pt x="365530" y="214656"/>
                </a:lnTo>
                <a:cubicBezTo>
                  <a:pt x="365074" y="215113"/>
                  <a:pt x="364273" y="215799"/>
                  <a:pt x="363131" y="216713"/>
                </a:cubicBezTo>
                <a:cubicBezTo>
                  <a:pt x="361987" y="217627"/>
                  <a:pt x="361416" y="218542"/>
                  <a:pt x="361416" y="219456"/>
                </a:cubicBezTo>
                <a:lnTo>
                  <a:pt x="362101" y="221514"/>
                </a:lnTo>
                <a:lnTo>
                  <a:pt x="362101" y="223571"/>
                </a:lnTo>
                <a:cubicBezTo>
                  <a:pt x="362101" y="224028"/>
                  <a:pt x="361987" y="224485"/>
                  <a:pt x="361759" y="224943"/>
                </a:cubicBezTo>
                <a:cubicBezTo>
                  <a:pt x="361530" y="225400"/>
                  <a:pt x="361644" y="225857"/>
                  <a:pt x="362101" y="226314"/>
                </a:cubicBezTo>
                <a:cubicBezTo>
                  <a:pt x="363016" y="227229"/>
                  <a:pt x="363016" y="229286"/>
                  <a:pt x="362101" y="232487"/>
                </a:cubicBezTo>
                <a:lnTo>
                  <a:pt x="362101" y="237287"/>
                </a:lnTo>
                <a:lnTo>
                  <a:pt x="362788" y="237973"/>
                </a:lnTo>
                <a:cubicBezTo>
                  <a:pt x="357301" y="240716"/>
                  <a:pt x="353872" y="242316"/>
                  <a:pt x="352501" y="242774"/>
                </a:cubicBezTo>
                <a:cubicBezTo>
                  <a:pt x="342442" y="246431"/>
                  <a:pt x="334898" y="248946"/>
                  <a:pt x="329869" y="250317"/>
                </a:cubicBezTo>
                <a:cubicBezTo>
                  <a:pt x="328040" y="250775"/>
                  <a:pt x="322096" y="252375"/>
                  <a:pt x="312038" y="255118"/>
                </a:cubicBezTo>
                <a:cubicBezTo>
                  <a:pt x="311581" y="255118"/>
                  <a:pt x="311238" y="255232"/>
                  <a:pt x="311009" y="255461"/>
                </a:cubicBezTo>
                <a:cubicBezTo>
                  <a:pt x="310781" y="255689"/>
                  <a:pt x="310666" y="255575"/>
                  <a:pt x="310666" y="255118"/>
                </a:cubicBezTo>
                <a:lnTo>
                  <a:pt x="305180" y="253746"/>
                </a:lnTo>
                <a:cubicBezTo>
                  <a:pt x="302894" y="253746"/>
                  <a:pt x="300379" y="254203"/>
                  <a:pt x="297636" y="255118"/>
                </a:cubicBezTo>
                <a:cubicBezTo>
                  <a:pt x="294893" y="256032"/>
                  <a:pt x="293064" y="256718"/>
                  <a:pt x="292150" y="257175"/>
                </a:cubicBezTo>
                <a:lnTo>
                  <a:pt x="287350" y="259233"/>
                </a:lnTo>
                <a:cubicBezTo>
                  <a:pt x="285064" y="259233"/>
                  <a:pt x="283463" y="258775"/>
                  <a:pt x="282549" y="257861"/>
                </a:cubicBezTo>
                <a:cubicBezTo>
                  <a:pt x="282091" y="257404"/>
                  <a:pt x="281977" y="256832"/>
                  <a:pt x="282206" y="256147"/>
                </a:cubicBezTo>
                <a:cubicBezTo>
                  <a:pt x="282434" y="255461"/>
                  <a:pt x="282777" y="254889"/>
                  <a:pt x="283234" y="254432"/>
                </a:cubicBezTo>
                <a:lnTo>
                  <a:pt x="287350" y="247574"/>
                </a:lnTo>
                <a:cubicBezTo>
                  <a:pt x="280034" y="246203"/>
                  <a:pt x="274091" y="244602"/>
                  <a:pt x="269518" y="242774"/>
                </a:cubicBezTo>
                <a:lnTo>
                  <a:pt x="269518" y="261290"/>
                </a:lnTo>
                <a:lnTo>
                  <a:pt x="271576" y="305867"/>
                </a:lnTo>
                <a:cubicBezTo>
                  <a:pt x="272033" y="307696"/>
                  <a:pt x="272262" y="311125"/>
                  <a:pt x="272262" y="316154"/>
                </a:cubicBezTo>
                <a:cubicBezTo>
                  <a:pt x="274091" y="317983"/>
                  <a:pt x="275005" y="318897"/>
                  <a:pt x="275005" y="318897"/>
                </a:cubicBezTo>
                <a:cubicBezTo>
                  <a:pt x="277748" y="320269"/>
                  <a:pt x="280491" y="320955"/>
                  <a:pt x="283234" y="320955"/>
                </a:cubicBezTo>
                <a:cubicBezTo>
                  <a:pt x="286892" y="320955"/>
                  <a:pt x="290092" y="320269"/>
                  <a:pt x="292836" y="318897"/>
                </a:cubicBezTo>
                <a:lnTo>
                  <a:pt x="314095" y="309982"/>
                </a:lnTo>
                <a:cubicBezTo>
                  <a:pt x="315924" y="309068"/>
                  <a:pt x="317982" y="308267"/>
                  <a:pt x="320268" y="307582"/>
                </a:cubicBezTo>
                <a:cubicBezTo>
                  <a:pt x="322554" y="306896"/>
                  <a:pt x="324611" y="306096"/>
                  <a:pt x="326440" y="305181"/>
                </a:cubicBezTo>
                <a:lnTo>
                  <a:pt x="331240" y="302438"/>
                </a:lnTo>
                <a:cubicBezTo>
                  <a:pt x="333069" y="301981"/>
                  <a:pt x="335927" y="300952"/>
                  <a:pt x="339813" y="299352"/>
                </a:cubicBezTo>
                <a:cubicBezTo>
                  <a:pt x="343699" y="297752"/>
                  <a:pt x="347014" y="296952"/>
                  <a:pt x="349757" y="296952"/>
                </a:cubicBezTo>
                <a:cubicBezTo>
                  <a:pt x="350671" y="296952"/>
                  <a:pt x="356615" y="296266"/>
                  <a:pt x="367588" y="294894"/>
                </a:cubicBezTo>
                <a:cubicBezTo>
                  <a:pt x="372160" y="293980"/>
                  <a:pt x="375589" y="293523"/>
                  <a:pt x="377875" y="293523"/>
                </a:cubicBezTo>
                <a:lnTo>
                  <a:pt x="379932" y="293523"/>
                </a:lnTo>
                <a:cubicBezTo>
                  <a:pt x="384961" y="294437"/>
                  <a:pt x="388619" y="296037"/>
                  <a:pt x="390906" y="298323"/>
                </a:cubicBezTo>
                <a:cubicBezTo>
                  <a:pt x="391362" y="298781"/>
                  <a:pt x="392162" y="299352"/>
                  <a:pt x="393305" y="300038"/>
                </a:cubicBezTo>
                <a:cubicBezTo>
                  <a:pt x="394448" y="300724"/>
                  <a:pt x="395477" y="301752"/>
                  <a:pt x="396391" y="303124"/>
                </a:cubicBezTo>
                <a:cubicBezTo>
                  <a:pt x="397306" y="304038"/>
                  <a:pt x="398220" y="305410"/>
                  <a:pt x="399135" y="307239"/>
                </a:cubicBezTo>
                <a:cubicBezTo>
                  <a:pt x="400049" y="310439"/>
                  <a:pt x="399820" y="313411"/>
                  <a:pt x="398449" y="316154"/>
                </a:cubicBezTo>
                <a:cubicBezTo>
                  <a:pt x="397077" y="318897"/>
                  <a:pt x="396163" y="320726"/>
                  <a:pt x="395706" y="321641"/>
                </a:cubicBezTo>
                <a:cubicBezTo>
                  <a:pt x="395248" y="323469"/>
                  <a:pt x="394791" y="325298"/>
                  <a:pt x="394334" y="327127"/>
                </a:cubicBezTo>
                <a:cubicBezTo>
                  <a:pt x="393877" y="328956"/>
                  <a:pt x="393420" y="330785"/>
                  <a:pt x="392962" y="332613"/>
                </a:cubicBezTo>
                <a:cubicBezTo>
                  <a:pt x="392048" y="336271"/>
                  <a:pt x="389991" y="338328"/>
                  <a:pt x="386790" y="338786"/>
                </a:cubicBezTo>
                <a:cubicBezTo>
                  <a:pt x="378561" y="341072"/>
                  <a:pt x="370331" y="342443"/>
                  <a:pt x="362101" y="342900"/>
                </a:cubicBezTo>
                <a:cubicBezTo>
                  <a:pt x="349300" y="343815"/>
                  <a:pt x="339013" y="344729"/>
                  <a:pt x="331240" y="345643"/>
                </a:cubicBezTo>
                <a:cubicBezTo>
                  <a:pt x="323011" y="346558"/>
                  <a:pt x="317067" y="347015"/>
                  <a:pt x="313410" y="347015"/>
                </a:cubicBezTo>
                <a:cubicBezTo>
                  <a:pt x="308380" y="347015"/>
                  <a:pt x="304494" y="346787"/>
                  <a:pt x="301751" y="346329"/>
                </a:cubicBezTo>
                <a:cubicBezTo>
                  <a:pt x="298551" y="345415"/>
                  <a:pt x="295465" y="344386"/>
                  <a:pt x="292493" y="343243"/>
                </a:cubicBezTo>
                <a:cubicBezTo>
                  <a:pt x="289521" y="342100"/>
                  <a:pt x="286435" y="341072"/>
                  <a:pt x="283234" y="340157"/>
                </a:cubicBezTo>
                <a:cubicBezTo>
                  <a:pt x="278662" y="337414"/>
                  <a:pt x="275233" y="335128"/>
                  <a:pt x="272947" y="333299"/>
                </a:cubicBezTo>
                <a:lnTo>
                  <a:pt x="272947" y="338786"/>
                </a:lnTo>
                <a:lnTo>
                  <a:pt x="272947" y="361417"/>
                </a:lnTo>
                <a:cubicBezTo>
                  <a:pt x="273405" y="368732"/>
                  <a:pt x="273519" y="375133"/>
                  <a:pt x="273290" y="380619"/>
                </a:cubicBezTo>
                <a:cubicBezTo>
                  <a:pt x="273062" y="386106"/>
                  <a:pt x="272947" y="390678"/>
                  <a:pt x="272947" y="394335"/>
                </a:cubicBezTo>
                <a:lnTo>
                  <a:pt x="272947" y="412166"/>
                </a:lnTo>
                <a:cubicBezTo>
                  <a:pt x="270204" y="422682"/>
                  <a:pt x="268833" y="428397"/>
                  <a:pt x="268833" y="429311"/>
                </a:cubicBezTo>
                <a:cubicBezTo>
                  <a:pt x="267918" y="432054"/>
                  <a:pt x="267461" y="433883"/>
                  <a:pt x="267461" y="434797"/>
                </a:cubicBezTo>
                <a:cubicBezTo>
                  <a:pt x="267461" y="441655"/>
                  <a:pt x="265404" y="448514"/>
                  <a:pt x="261289" y="455372"/>
                </a:cubicBezTo>
                <a:lnTo>
                  <a:pt x="255117" y="466344"/>
                </a:lnTo>
                <a:cubicBezTo>
                  <a:pt x="252831" y="468630"/>
                  <a:pt x="250087" y="468630"/>
                  <a:pt x="246887" y="466344"/>
                </a:cubicBezTo>
                <a:lnTo>
                  <a:pt x="238657" y="459486"/>
                </a:lnTo>
                <a:cubicBezTo>
                  <a:pt x="234086" y="454914"/>
                  <a:pt x="231571" y="450342"/>
                  <a:pt x="231114" y="445770"/>
                </a:cubicBezTo>
                <a:cubicBezTo>
                  <a:pt x="231114" y="444856"/>
                  <a:pt x="230656" y="443713"/>
                  <a:pt x="229742" y="442341"/>
                </a:cubicBezTo>
                <a:cubicBezTo>
                  <a:pt x="228828" y="440970"/>
                  <a:pt x="228370" y="439827"/>
                  <a:pt x="228370" y="438912"/>
                </a:cubicBezTo>
                <a:lnTo>
                  <a:pt x="228370" y="438227"/>
                </a:lnTo>
                <a:cubicBezTo>
                  <a:pt x="228370" y="437769"/>
                  <a:pt x="227913" y="437084"/>
                  <a:pt x="226999" y="436169"/>
                </a:cubicBezTo>
                <a:cubicBezTo>
                  <a:pt x="226084" y="435255"/>
                  <a:pt x="225170" y="434569"/>
                  <a:pt x="224256" y="434112"/>
                </a:cubicBezTo>
                <a:cubicBezTo>
                  <a:pt x="222427" y="433655"/>
                  <a:pt x="221741" y="432512"/>
                  <a:pt x="222199" y="430683"/>
                </a:cubicBezTo>
                <a:cubicBezTo>
                  <a:pt x="222655" y="428854"/>
                  <a:pt x="222885" y="427482"/>
                  <a:pt x="222885" y="426568"/>
                </a:cubicBezTo>
                <a:cubicBezTo>
                  <a:pt x="222885" y="422910"/>
                  <a:pt x="222199" y="420624"/>
                  <a:pt x="220827" y="419710"/>
                </a:cubicBezTo>
                <a:cubicBezTo>
                  <a:pt x="219913" y="418338"/>
                  <a:pt x="219455" y="416738"/>
                  <a:pt x="219455" y="414909"/>
                </a:cubicBezTo>
                <a:cubicBezTo>
                  <a:pt x="220369" y="413081"/>
                  <a:pt x="220827" y="409423"/>
                  <a:pt x="220827" y="403936"/>
                </a:cubicBezTo>
                <a:lnTo>
                  <a:pt x="220827" y="403251"/>
                </a:lnTo>
                <a:cubicBezTo>
                  <a:pt x="222655" y="400508"/>
                  <a:pt x="223570" y="396164"/>
                  <a:pt x="223570" y="390221"/>
                </a:cubicBezTo>
                <a:lnTo>
                  <a:pt x="223570" y="384734"/>
                </a:lnTo>
                <a:lnTo>
                  <a:pt x="223570" y="380619"/>
                </a:lnTo>
                <a:lnTo>
                  <a:pt x="224941" y="330556"/>
                </a:lnTo>
                <a:lnTo>
                  <a:pt x="226999" y="281178"/>
                </a:lnTo>
                <a:cubicBezTo>
                  <a:pt x="228828" y="266548"/>
                  <a:pt x="230428" y="255804"/>
                  <a:pt x="231799" y="248946"/>
                </a:cubicBezTo>
                <a:cubicBezTo>
                  <a:pt x="232257" y="244831"/>
                  <a:pt x="232714" y="239459"/>
                  <a:pt x="233172" y="232829"/>
                </a:cubicBezTo>
                <a:cubicBezTo>
                  <a:pt x="233628" y="226200"/>
                  <a:pt x="234543" y="218542"/>
                  <a:pt x="235914" y="209855"/>
                </a:cubicBezTo>
                <a:lnTo>
                  <a:pt x="243458" y="167336"/>
                </a:lnTo>
                <a:lnTo>
                  <a:pt x="242086" y="167336"/>
                </a:lnTo>
                <a:lnTo>
                  <a:pt x="227685" y="176251"/>
                </a:lnTo>
                <a:cubicBezTo>
                  <a:pt x="214426" y="183566"/>
                  <a:pt x="206653" y="187910"/>
                  <a:pt x="204367" y="189281"/>
                </a:cubicBezTo>
                <a:cubicBezTo>
                  <a:pt x="195681" y="194310"/>
                  <a:pt x="188594" y="199111"/>
                  <a:pt x="183108" y="203683"/>
                </a:cubicBezTo>
                <a:cubicBezTo>
                  <a:pt x="180822" y="205055"/>
                  <a:pt x="178993" y="205626"/>
                  <a:pt x="177621" y="205397"/>
                </a:cubicBezTo>
                <a:cubicBezTo>
                  <a:pt x="176250" y="205169"/>
                  <a:pt x="174878" y="204140"/>
                  <a:pt x="173506" y="202311"/>
                </a:cubicBezTo>
                <a:cubicBezTo>
                  <a:pt x="172135" y="199111"/>
                  <a:pt x="170649" y="196253"/>
                  <a:pt x="169049" y="193739"/>
                </a:cubicBezTo>
                <a:cubicBezTo>
                  <a:pt x="167449" y="191224"/>
                  <a:pt x="166191" y="188824"/>
                  <a:pt x="165277" y="186538"/>
                </a:cubicBezTo>
                <a:cubicBezTo>
                  <a:pt x="164820" y="186081"/>
                  <a:pt x="164591" y="185624"/>
                  <a:pt x="164591" y="185166"/>
                </a:cubicBezTo>
                <a:cubicBezTo>
                  <a:pt x="164591" y="184709"/>
                  <a:pt x="164362" y="184481"/>
                  <a:pt x="163905" y="184481"/>
                </a:cubicBezTo>
                <a:cubicBezTo>
                  <a:pt x="162076" y="182652"/>
                  <a:pt x="161848" y="180594"/>
                  <a:pt x="163219" y="178308"/>
                </a:cubicBezTo>
                <a:cubicBezTo>
                  <a:pt x="164591" y="176937"/>
                  <a:pt x="164362" y="175565"/>
                  <a:pt x="162534" y="174194"/>
                </a:cubicBezTo>
                <a:lnTo>
                  <a:pt x="154304" y="164592"/>
                </a:lnTo>
                <a:cubicBezTo>
                  <a:pt x="153847" y="164135"/>
                  <a:pt x="153618" y="163221"/>
                  <a:pt x="153618" y="161849"/>
                </a:cubicBezTo>
                <a:cubicBezTo>
                  <a:pt x="153618" y="160478"/>
                  <a:pt x="154075" y="159334"/>
                  <a:pt x="154990" y="158420"/>
                </a:cubicBezTo>
                <a:cubicBezTo>
                  <a:pt x="154990" y="157963"/>
                  <a:pt x="155448" y="156591"/>
                  <a:pt x="156362" y="154305"/>
                </a:cubicBezTo>
                <a:cubicBezTo>
                  <a:pt x="157276" y="152019"/>
                  <a:pt x="159105" y="150191"/>
                  <a:pt x="161848" y="148819"/>
                </a:cubicBezTo>
                <a:lnTo>
                  <a:pt x="162534" y="147447"/>
                </a:lnTo>
                <a:cubicBezTo>
                  <a:pt x="163448" y="145161"/>
                  <a:pt x="165963" y="143104"/>
                  <a:pt x="170077" y="141275"/>
                </a:cubicBezTo>
                <a:cubicBezTo>
                  <a:pt x="172363" y="138989"/>
                  <a:pt x="173506" y="137846"/>
                  <a:pt x="173506" y="137846"/>
                </a:cubicBezTo>
                <a:lnTo>
                  <a:pt x="198881" y="97384"/>
                </a:lnTo>
                <a:cubicBezTo>
                  <a:pt x="205282" y="85497"/>
                  <a:pt x="213283" y="72467"/>
                  <a:pt x="222885" y="58293"/>
                </a:cubicBezTo>
                <a:cubicBezTo>
                  <a:pt x="224713" y="55093"/>
                  <a:pt x="226427" y="52235"/>
                  <a:pt x="228028" y="49721"/>
                </a:cubicBezTo>
                <a:cubicBezTo>
                  <a:pt x="229628" y="47206"/>
                  <a:pt x="230885" y="45034"/>
                  <a:pt x="231799" y="43206"/>
                </a:cubicBezTo>
                <a:cubicBezTo>
                  <a:pt x="233172" y="41377"/>
                  <a:pt x="236829" y="34976"/>
                  <a:pt x="242772" y="24003"/>
                </a:cubicBezTo>
                <a:cubicBezTo>
                  <a:pt x="243229" y="23089"/>
                  <a:pt x="244258" y="21717"/>
                  <a:pt x="245858" y="19888"/>
                </a:cubicBezTo>
                <a:cubicBezTo>
                  <a:pt x="247459" y="18060"/>
                  <a:pt x="248259" y="16688"/>
                  <a:pt x="248259" y="15774"/>
                </a:cubicBezTo>
                <a:cubicBezTo>
                  <a:pt x="248259" y="14859"/>
                  <a:pt x="247573" y="13716"/>
                  <a:pt x="246201" y="12345"/>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757207CF-B7DD-ADDD-EE20-02FF723DD015}"/>
              </a:ext>
            </a:extLst>
          </p:cNvPr>
          <p:cNvSpPr txBox="1"/>
          <p:nvPr/>
        </p:nvSpPr>
        <p:spPr>
          <a:xfrm>
            <a:off x="6585738" y="196973"/>
            <a:ext cx="472517" cy="419109"/>
          </a:xfrm>
          <a:custGeom>
            <a:avLst/>
            <a:gdLst/>
            <a:ahLst/>
            <a:cxnLst/>
            <a:rect l="l" t="t" r="r" b="b"/>
            <a:pathLst>
              <a:path w="472517" h="419109">
                <a:moveTo>
                  <a:pt x="235230" y="285978"/>
                </a:moveTo>
                <a:cubicBezTo>
                  <a:pt x="232944" y="286893"/>
                  <a:pt x="231572" y="288036"/>
                  <a:pt x="231115" y="289407"/>
                </a:cubicBezTo>
                <a:cubicBezTo>
                  <a:pt x="231115" y="289407"/>
                  <a:pt x="224943" y="295580"/>
                  <a:pt x="212598" y="307924"/>
                </a:cubicBezTo>
                <a:cubicBezTo>
                  <a:pt x="211684" y="309296"/>
                  <a:pt x="211684" y="310896"/>
                  <a:pt x="212598" y="312725"/>
                </a:cubicBezTo>
                <a:lnTo>
                  <a:pt x="229743" y="332613"/>
                </a:lnTo>
                <a:cubicBezTo>
                  <a:pt x="230201" y="333527"/>
                  <a:pt x="231344" y="334670"/>
                  <a:pt x="233172" y="336042"/>
                </a:cubicBezTo>
                <a:cubicBezTo>
                  <a:pt x="234087" y="323698"/>
                  <a:pt x="235001" y="307010"/>
                  <a:pt x="235916" y="285978"/>
                </a:cubicBezTo>
                <a:close/>
                <a:moveTo>
                  <a:pt x="102870" y="263347"/>
                </a:moveTo>
                <a:lnTo>
                  <a:pt x="100813" y="265404"/>
                </a:lnTo>
                <a:cubicBezTo>
                  <a:pt x="97155" y="270891"/>
                  <a:pt x="94184" y="274777"/>
                  <a:pt x="91898" y="277063"/>
                </a:cubicBezTo>
                <a:cubicBezTo>
                  <a:pt x="90069" y="278892"/>
                  <a:pt x="88926" y="280264"/>
                  <a:pt x="88469" y="281178"/>
                </a:cubicBezTo>
                <a:cubicBezTo>
                  <a:pt x="87554" y="283007"/>
                  <a:pt x="85497" y="284607"/>
                  <a:pt x="82296" y="285978"/>
                </a:cubicBezTo>
                <a:lnTo>
                  <a:pt x="78867" y="290779"/>
                </a:lnTo>
                <a:lnTo>
                  <a:pt x="72695" y="297637"/>
                </a:lnTo>
                <a:lnTo>
                  <a:pt x="67895" y="303123"/>
                </a:lnTo>
                <a:cubicBezTo>
                  <a:pt x="60122" y="310896"/>
                  <a:pt x="56236" y="314782"/>
                  <a:pt x="56236" y="314782"/>
                </a:cubicBezTo>
                <a:cubicBezTo>
                  <a:pt x="54864" y="316154"/>
                  <a:pt x="54864" y="317525"/>
                  <a:pt x="56236" y="318897"/>
                </a:cubicBezTo>
                <a:lnTo>
                  <a:pt x="63094" y="325069"/>
                </a:lnTo>
                <a:lnTo>
                  <a:pt x="85040" y="348386"/>
                </a:lnTo>
                <a:cubicBezTo>
                  <a:pt x="87326" y="350215"/>
                  <a:pt x="89497" y="351930"/>
                  <a:pt x="91555" y="353530"/>
                </a:cubicBezTo>
                <a:cubicBezTo>
                  <a:pt x="93612" y="355130"/>
                  <a:pt x="95555" y="356616"/>
                  <a:pt x="97384" y="357988"/>
                </a:cubicBezTo>
                <a:cubicBezTo>
                  <a:pt x="98298" y="358445"/>
                  <a:pt x="99670" y="358673"/>
                  <a:pt x="101499" y="358673"/>
                </a:cubicBezTo>
                <a:cubicBezTo>
                  <a:pt x="102413" y="330327"/>
                  <a:pt x="102870" y="309067"/>
                  <a:pt x="102870" y="294894"/>
                </a:cubicBezTo>
                <a:lnTo>
                  <a:pt x="103556" y="263347"/>
                </a:lnTo>
                <a:close/>
                <a:moveTo>
                  <a:pt x="340157" y="148819"/>
                </a:moveTo>
                <a:lnTo>
                  <a:pt x="341529" y="178308"/>
                </a:lnTo>
                <a:lnTo>
                  <a:pt x="342215" y="178308"/>
                </a:lnTo>
                <a:lnTo>
                  <a:pt x="352502" y="155677"/>
                </a:lnTo>
                <a:cubicBezTo>
                  <a:pt x="347930" y="152933"/>
                  <a:pt x="343815" y="150647"/>
                  <a:pt x="340157" y="148819"/>
                </a:cubicBezTo>
                <a:close/>
                <a:moveTo>
                  <a:pt x="141961" y="91897"/>
                </a:moveTo>
                <a:cubicBezTo>
                  <a:pt x="140589" y="94183"/>
                  <a:pt x="139789" y="96469"/>
                  <a:pt x="139561" y="98755"/>
                </a:cubicBezTo>
                <a:cubicBezTo>
                  <a:pt x="139332" y="101041"/>
                  <a:pt x="139446" y="103327"/>
                  <a:pt x="139904" y="105613"/>
                </a:cubicBezTo>
                <a:lnTo>
                  <a:pt x="151562" y="100127"/>
                </a:lnTo>
                <a:cubicBezTo>
                  <a:pt x="149733" y="99212"/>
                  <a:pt x="146533" y="96469"/>
                  <a:pt x="141961" y="91897"/>
                </a:cubicBezTo>
                <a:close/>
                <a:moveTo>
                  <a:pt x="106299" y="9601"/>
                </a:moveTo>
                <a:lnTo>
                  <a:pt x="108357" y="10287"/>
                </a:lnTo>
                <a:lnTo>
                  <a:pt x="124130" y="19888"/>
                </a:lnTo>
                <a:cubicBezTo>
                  <a:pt x="129159" y="24003"/>
                  <a:pt x="133731" y="26975"/>
                  <a:pt x="137846" y="28804"/>
                </a:cubicBezTo>
                <a:lnTo>
                  <a:pt x="145390" y="33604"/>
                </a:lnTo>
                <a:cubicBezTo>
                  <a:pt x="146762" y="34976"/>
                  <a:pt x="147676" y="36690"/>
                  <a:pt x="148133" y="38748"/>
                </a:cubicBezTo>
                <a:cubicBezTo>
                  <a:pt x="148590" y="40805"/>
                  <a:pt x="148590" y="42519"/>
                  <a:pt x="148133" y="43891"/>
                </a:cubicBezTo>
                <a:lnTo>
                  <a:pt x="145390" y="50063"/>
                </a:lnTo>
                <a:cubicBezTo>
                  <a:pt x="145390" y="52807"/>
                  <a:pt x="144704" y="55893"/>
                  <a:pt x="143333" y="59322"/>
                </a:cubicBezTo>
                <a:cubicBezTo>
                  <a:pt x="141961" y="62751"/>
                  <a:pt x="141047" y="65837"/>
                  <a:pt x="140589" y="68580"/>
                </a:cubicBezTo>
                <a:lnTo>
                  <a:pt x="141275" y="76124"/>
                </a:lnTo>
                <a:cubicBezTo>
                  <a:pt x="141275" y="77495"/>
                  <a:pt x="141732" y="78181"/>
                  <a:pt x="142647" y="78181"/>
                </a:cubicBezTo>
                <a:cubicBezTo>
                  <a:pt x="154534" y="82296"/>
                  <a:pt x="162764" y="84811"/>
                  <a:pt x="167336" y="85725"/>
                </a:cubicBezTo>
                <a:cubicBezTo>
                  <a:pt x="171450" y="86639"/>
                  <a:pt x="175337" y="87439"/>
                  <a:pt x="178994" y="88125"/>
                </a:cubicBezTo>
                <a:cubicBezTo>
                  <a:pt x="182652" y="88811"/>
                  <a:pt x="186309" y="89611"/>
                  <a:pt x="189967" y="90526"/>
                </a:cubicBezTo>
                <a:cubicBezTo>
                  <a:pt x="192253" y="90983"/>
                  <a:pt x="194539" y="91783"/>
                  <a:pt x="196825" y="92926"/>
                </a:cubicBezTo>
                <a:cubicBezTo>
                  <a:pt x="199111" y="94069"/>
                  <a:pt x="200711" y="95783"/>
                  <a:pt x="201626" y="98069"/>
                </a:cubicBezTo>
                <a:cubicBezTo>
                  <a:pt x="202083" y="98984"/>
                  <a:pt x="202540" y="100127"/>
                  <a:pt x="202997" y="101498"/>
                </a:cubicBezTo>
                <a:cubicBezTo>
                  <a:pt x="203454" y="102870"/>
                  <a:pt x="203912" y="104241"/>
                  <a:pt x="204369" y="105613"/>
                </a:cubicBezTo>
                <a:cubicBezTo>
                  <a:pt x="203912" y="107442"/>
                  <a:pt x="203683" y="109728"/>
                  <a:pt x="203683" y="112471"/>
                </a:cubicBezTo>
                <a:cubicBezTo>
                  <a:pt x="203683" y="113843"/>
                  <a:pt x="203226" y="114986"/>
                  <a:pt x="202311" y="115900"/>
                </a:cubicBezTo>
                <a:cubicBezTo>
                  <a:pt x="200940" y="117272"/>
                  <a:pt x="200025" y="117958"/>
                  <a:pt x="199568" y="117958"/>
                </a:cubicBezTo>
                <a:cubicBezTo>
                  <a:pt x="196825" y="118872"/>
                  <a:pt x="195225" y="120015"/>
                  <a:pt x="194768" y="121387"/>
                </a:cubicBezTo>
                <a:cubicBezTo>
                  <a:pt x="193853" y="122758"/>
                  <a:pt x="191110" y="124587"/>
                  <a:pt x="186538" y="126873"/>
                </a:cubicBezTo>
                <a:cubicBezTo>
                  <a:pt x="182423" y="129616"/>
                  <a:pt x="177394" y="132359"/>
                  <a:pt x="171450" y="135102"/>
                </a:cubicBezTo>
                <a:cubicBezTo>
                  <a:pt x="170536" y="136017"/>
                  <a:pt x="169622" y="136246"/>
                  <a:pt x="168707" y="135788"/>
                </a:cubicBezTo>
                <a:cubicBezTo>
                  <a:pt x="168250" y="135788"/>
                  <a:pt x="167564" y="135903"/>
                  <a:pt x="166650" y="136131"/>
                </a:cubicBezTo>
                <a:cubicBezTo>
                  <a:pt x="165735" y="136360"/>
                  <a:pt x="165278" y="136703"/>
                  <a:pt x="165278" y="137160"/>
                </a:cubicBezTo>
                <a:lnTo>
                  <a:pt x="165278" y="137846"/>
                </a:lnTo>
                <a:cubicBezTo>
                  <a:pt x="165278" y="138760"/>
                  <a:pt x="164707" y="139560"/>
                  <a:pt x="163564" y="140246"/>
                </a:cubicBezTo>
                <a:cubicBezTo>
                  <a:pt x="162421" y="140932"/>
                  <a:pt x="161621" y="141503"/>
                  <a:pt x="161163" y="141961"/>
                </a:cubicBezTo>
                <a:cubicBezTo>
                  <a:pt x="159792" y="142875"/>
                  <a:pt x="157734" y="143789"/>
                  <a:pt x="154991" y="144704"/>
                </a:cubicBezTo>
                <a:cubicBezTo>
                  <a:pt x="154077" y="145618"/>
                  <a:pt x="152477" y="146075"/>
                  <a:pt x="150191" y="146075"/>
                </a:cubicBezTo>
                <a:lnTo>
                  <a:pt x="143333" y="151562"/>
                </a:lnTo>
                <a:cubicBezTo>
                  <a:pt x="140132" y="152933"/>
                  <a:pt x="138532" y="155219"/>
                  <a:pt x="138532" y="158420"/>
                </a:cubicBezTo>
                <a:cubicBezTo>
                  <a:pt x="138532" y="163449"/>
                  <a:pt x="138303" y="169164"/>
                  <a:pt x="137846" y="175565"/>
                </a:cubicBezTo>
                <a:cubicBezTo>
                  <a:pt x="137389" y="181966"/>
                  <a:pt x="136932" y="186766"/>
                  <a:pt x="136475" y="189967"/>
                </a:cubicBezTo>
                <a:cubicBezTo>
                  <a:pt x="136475" y="192253"/>
                  <a:pt x="136932" y="195681"/>
                  <a:pt x="137846" y="200253"/>
                </a:cubicBezTo>
                <a:cubicBezTo>
                  <a:pt x="141504" y="198425"/>
                  <a:pt x="145847" y="196139"/>
                  <a:pt x="150876" y="193396"/>
                </a:cubicBezTo>
                <a:cubicBezTo>
                  <a:pt x="150876" y="193396"/>
                  <a:pt x="150991" y="193510"/>
                  <a:pt x="151219" y="193738"/>
                </a:cubicBezTo>
                <a:cubicBezTo>
                  <a:pt x="151448" y="193967"/>
                  <a:pt x="151562" y="194081"/>
                  <a:pt x="151562" y="194081"/>
                </a:cubicBezTo>
                <a:lnTo>
                  <a:pt x="145390" y="201625"/>
                </a:lnTo>
                <a:lnTo>
                  <a:pt x="146076" y="202311"/>
                </a:lnTo>
                <a:cubicBezTo>
                  <a:pt x="146990" y="201854"/>
                  <a:pt x="148133" y="201625"/>
                  <a:pt x="149505" y="201625"/>
                </a:cubicBezTo>
                <a:lnTo>
                  <a:pt x="149505" y="203683"/>
                </a:lnTo>
                <a:cubicBezTo>
                  <a:pt x="146304" y="208255"/>
                  <a:pt x="144476" y="210769"/>
                  <a:pt x="144018" y="211226"/>
                </a:cubicBezTo>
                <a:cubicBezTo>
                  <a:pt x="143104" y="211226"/>
                  <a:pt x="142647" y="211455"/>
                  <a:pt x="142647" y="211912"/>
                </a:cubicBezTo>
                <a:cubicBezTo>
                  <a:pt x="142190" y="213741"/>
                  <a:pt x="141390" y="215455"/>
                  <a:pt x="140247" y="217056"/>
                </a:cubicBezTo>
                <a:cubicBezTo>
                  <a:pt x="139104" y="218656"/>
                  <a:pt x="138303" y="220370"/>
                  <a:pt x="137846" y="222199"/>
                </a:cubicBezTo>
                <a:lnTo>
                  <a:pt x="137846" y="224942"/>
                </a:lnTo>
                <a:lnTo>
                  <a:pt x="137846" y="242087"/>
                </a:lnTo>
                <a:cubicBezTo>
                  <a:pt x="137846" y="249860"/>
                  <a:pt x="138075" y="255575"/>
                  <a:pt x="138532" y="259232"/>
                </a:cubicBezTo>
                <a:cubicBezTo>
                  <a:pt x="138532" y="270662"/>
                  <a:pt x="138989" y="279349"/>
                  <a:pt x="139904" y="285293"/>
                </a:cubicBezTo>
                <a:cubicBezTo>
                  <a:pt x="140361" y="288493"/>
                  <a:pt x="140589" y="292608"/>
                  <a:pt x="140589" y="297637"/>
                </a:cubicBezTo>
                <a:cubicBezTo>
                  <a:pt x="140589" y="301295"/>
                  <a:pt x="140818" y="304952"/>
                  <a:pt x="141275" y="308610"/>
                </a:cubicBezTo>
                <a:cubicBezTo>
                  <a:pt x="141732" y="312268"/>
                  <a:pt x="141961" y="315925"/>
                  <a:pt x="141961" y="319583"/>
                </a:cubicBezTo>
                <a:lnTo>
                  <a:pt x="141961" y="320269"/>
                </a:lnTo>
                <a:cubicBezTo>
                  <a:pt x="142875" y="318897"/>
                  <a:pt x="143561" y="318211"/>
                  <a:pt x="144018" y="318211"/>
                </a:cubicBezTo>
                <a:cubicBezTo>
                  <a:pt x="144476" y="317754"/>
                  <a:pt x="146533" y="316611"/>
                  <a:pt x="150191" y="314782"/>
                </a:cubicBezTo>
                <a:cubicBezTo>
                  <a:pt x="150191" y="314782"/>
                  <a:pt x="151791" y="313182"/>
                  <a:pt x="154991" y="309981"/>
                </a:cubicBezTo>
                <a:lnTo>
                  <a:pt x="154991" y="321640"/>
                </a:lnTo>
                <a:lnTo>
                  <a:pt x="159792" y="319583"/>
                </a:lnTo>
                <a:cubicBezTo>
                  <a:pt x="174422" y="310439"/>
                  <a:pt x="185395" y="303352"/>
                  <a:pt x="192710" y="298323"/>
                </a:cubicBezTo>
                <a:lnTo>
                  <a:pt x="222200" y="277749"/>
                </a:lnTo>
                <a:cubicBezTo>
                  <a:pt x="224943" y="275920"/>
                  <a:pt x="227343" y="274206"/>
                  <a:pt x="229401" y="272605"/>
                </a:cubicBezTo>
                <a:cubicBezTo>
                  <a:pt x="231458" y="271005"/>
                  <a:pt x="233858" y="269291"/>
                  <a:pt x="236601" y="267462"/>
                </a:cubicBezTo>
                <a:lnTo>
                  <a:pt x="237287" y="265404"/>
                </a:lnTo>
                <a:cubicBezTo>
                  <a:pt x="237744" y="258547"/>
                  <a:pt x="237973" y="248488"/>
                  <a:pt x="237973" y="235229"/>
                </a:cubicBezTo>
                <a:cubicBezTo>
                  <a:pt x="237059" y="236144"/>
                  <a:pt x="236144" y="237515"/>
                  <a:pt x="235230" y="239344"/>
                </a:cubicBezTo>
                <a:cubicBezTo>
                  <a:pt x="229743" y="244831"/>
                  <a:pt x="223343" y="249631"/>
                  <a:pt x="216027" y="253746"/>
                </a:cubicBezTo>
                <a:cubicBezTo>
                  <a:pt x="208712" y="257861"/>
                  <a:pt x="203912" y="260604"/>
                  <a:pt x="201626" y="261975"/>
                </a:cubicBezTo>
                <a:lnTo>
                  <a:pt x="182423" y="272263"/>
                </a:lnTo>
                <a:cubicBezTo>
                  <a:pt x="181966" y="272720"/>
                  <a:pt x="180823" y="272948"/>
                  <a:pt x="178994" y="272948"/>
                </a:cubicBezTo>
                <a:cubicBezTo>
                  <a:pt x="173508" y="271577"/>
                  <a:pt x="168936" y="268376"/>
                  <a:pt x="165278" y="263347"/>
                </a:cubicBezTo>
                <a:cubicBezTo>
                  <a:pt x="162992" y="261975"/>
                  <a:pt x="161621" y="259690"/>
                  <a:pt x="161163" y="256489"/>
                </a:cubicBezTo>
                <a:lnTo>
                  <a:pt x="161849" y="253746"/>
                </a:lnTo>
                <a:lnTo>
                  <a:pt x="163221" y="252374"/>
                </a:lnTo>
                <a:cubicBezTo>
                  <a:pt x="163678" y="251460"/>
                  <a:pt x="164592" y="251003"/>
                  <a:pt x="165964" y="251003"/>
                </a:cubicBezTo>
                <a:cubicBezTo>
                  <a:pt x="167336" y="251003"/>
                  <a:pt x="168250" y="251460"/>
                  <a:pt x="168707" y="252374"/>
                </a:cubicBezTo>
                <a:cubicBezTo>
                  <a:pt x="169622" y="253746"/>
                  <a:pt x="170536" y="254089"/>
                  <a:pt x="171450" y="253403"/>
                </a:cubicBezTo>
                <a:cubicBezTo>
                  <a:pt x="172365" y="252717"/>
                  <a:pt x="173051" y="252374"/>
                  <a:pt x="173508" y="252374"/>
                </a:cubicBezTo>
                <a:cubicBezTo>
                  <a:pt x="177165" y="250546"/>
                  <a:pt x="180594" y="248031"/>
                  <a:pt x="183795" y="244831"/>
                </a:cubicBezTo>
                <a:cubicBezTo>
                  <a:pt x="191567" y="239344"/>
                  <a:pt x="197968" y="234086"/>
                  <a:pt x="202997" y="229057"/>
                </a:cubicBezTo>
                <a:cubicBezTo>
                  <a:pt x="203454" y="229057"/>
                  <a:pt x="204140" y="228600"/>
                  <a:pt x="205055" y="227686"/>
                </a:cubicBezTo>
                <a:cubicBezTo>
                  <a:pt x="205512" y="225399"/>
                  <a:pt x="207341" y="224256"/>
                  <a:pt x="210541" y="224256"/>
                </a:cubicBezTo>
                <a:cubicBezTo>
                  <a:pt x="213284" y="224256"/>
                  <a:pt x="215570" y="224028"/>
                  <a:pt x="217399" y="223571"/>
                </a:cubicBezTo>
                <a:cubicBezTo>
                  <a:pt x="219228" y="223113"/>
                  <a:pt x="220828" y="222656"/>
                  <a:pt x="222200" y="222199"/>
                </a:cubicBezTo>
                <a:lnTo>
                  <a:pt x="223571" y="222199"/>
                </a:lnTo>
                <a:lnTo>
                  <a:pt x="229058" y="222199"/>
                </a:lnTo>
                <a:cubicBezTo>
                  <a:pt x="232715" y="222199"/>
                  <a:pt x="235230" y="222885"/>
                  <a:pt x="236601" y="224256"/>
                </a:cubicBezTo>
                <a:cubicBezTo>
                  <a:pt x="236601" y="224714"/>
                  <a:pt x="236944" y="224714"/>
                  <a:pt x="237630" y="224256"/>
                </a:cubicBezTo>
                <a:cubicBezTo>
                  <a:pt x="238316" y="223799"/>
                  <a:pt x="238659" y="222885"/>
                  <a:pt x="238659" y="221513"/>
                </a:cubicBezTo>
                <a:lnTo>
                  <a:pt x="240030" y="185166"/>
                </a:lnTo>
                <a:cubicBezTo>
                  <a:pt x="240030" y="184252"/>
                  <a:pt x="239802" y="183566"/>
                  <a:pt x="239345" y="183108"/>
                </a:cubicBezTo>
                <a:lnTo>
                  <a:pt x="236601" y="185166"/>
                </a:lnTo>
                <a:cubicBezTo>
                  <a:pt x="230658" y="191110"/>
                  <a:pt x="227000" y="194538"/>
                  <a:pt x="225629" y="195453"/>
                </a:cubicBezTo>
                <a:cubicBezTo>
                  <a:pt x="224714" y="196367"/>
                  <a:pt x="221971" y="197282"/>
                  <a:pt x="217399" y="198196"/>
                </a:cubicBezTo>
                <a:cubicBezTo>
                  <a:pt x="210998" y="200939"/>
                  <a:pt x="203454" y="205283"/>
                  <a:pt x="194768" y="211226"/>
                </a:cubicBezTo>
                <a:lnTo>
                  <a:pt x="186538" y="218770"/>
                </a:lnTo>
                <a:cubicBezTo>
                  <a:pt x="186538" y="218313"/>
                  <a:pt x="186309" y="218084"/>
                  <a:pt x="185852" y="218084"/>
                </a:cubicBezTo>
                <a:cubicBezTo>
                  <a:pt x="185395" y="218084"/>
                  <a:pt x="185166" y="217856"/>
                  <a:pt x="185166" y="217398"/>
                </a:cubicBezTo>
                <a:cubicBezTo>
                  <a:pt x="186538" y="215113"/>
                  <a:pt x="187681" y="212941"/>
                  <a:pt x="188595" y="210883"/>
                </a:cubicBezTo>
                <a:cubicBezTo>
                  <a:pt x="189510" y="208826"/>
                  <a:pt x="190653" y="206654"/>
                  <a:pt x="192024" y="204368"/>
                </a:cubicBezTo>
                <a:cubicBezTo>
                  <a:pt x="192939" y="202540"/>
                  <a:pt x="192482" y="201396"/>
                  <a:pt x="190653" y="200939"/>
                </a:cubicBezTo>
                <a:lnTo>
                  <a:pt x="188595" y="198882"/>
                </a:lnTo>
                <a:cubicBezTo>
                  <a:pt x="185852" y="197053"/>
                  <a:pt x="183338" y="195339"/>
                  <a:pt x="181052" y="193738"/>
                </a:cubicBezTo>
                <a:cubicBezTo>
                  <a:pt x="178766" y="192138"/>
                  <a:pt x="176937" y="190881"/>
                  <a:pt x="175565" y="189967"/>
                </a:cubicBezTo>
                <a:cubicBezTo>
                  <a:pt x="174194" y="188595"/>
                  <a:pt x="171222" y="186995"/>
                  <a:pt x="166650" y="185166"/>
                </a:cubicBezTo>
                <a:cubicBezTo>
                  <a:pt x="164364" y="183794"/>
                  <a:pt x="163221" y="182194"/>
                  <a:pt x="163221" y="180365"/>
                </a:cubicBezTo>
                <a:cubicBezTo>
                  <a:pt x="163221" y="178537"/>
                  <a:pt x="163678" y="176708"/>
                  <a:pt x="164592" y="174879"/>
                </a:cubicBezTo>
                <a:cubicBezTo>
                  <a:pt x="165050" y="174422"/>
                  <a:pt x="165278" y="173850"/>
                  <a:pt x="165278" y="173164"/>
                </a:cubicBezTo>
                <a:cubicBezTo>
                  <a:pt x="165278" y="172479"/>
                  <a:pt x="165507" y="171907"/>
                  <a:pt x="165964" y="171450"/>
                </a:cubicBezTo>
                <a:cubicBezTo>
                  <a:pt x="166878" y="168707"/>
                  <a:pt x="167336" y="167335"/>
                  <a:pt x="167336" y="167335"/>
                </a:cubicBezTo>
                <a:cubicBezTo>
                  <a:pt x="168250" y="166878"/>
                  <a:pt x="169622" y="167107"/>
                  <a:pt x="171450" y="168021"/>
                </a:cubicBezTo>
                <a:cubicBezTo>
                  <a:pt x="174194" y="169392"/>
                  <a:pt x="176937" y="170078"/>
                  <a:pt x="179680" y="170078"/>
                </a:cubicBezTo>
                <a:cubicBezTo>
                  <a:pt x="181509" y="170078"/>
                  <a:pt x="183338" y="169392"/>
                  <a:pt x="185166" y="168021"/>
                </a:cubicBezTo>
                <a:cubicBezTo>
                  <a:pt x="201626" y="157048"/>
                  <a:pt x="209855" y="151562"/>
                  <a:pt x="209855" y="151562"/>
                </a:cubicBezTo>
                <a:cubicBezTo>
                  <a:pt x="211227" y="150647"/>
                  <a:pt x="211913" y="149733"/>
                  <a:pt x="211913" y="148819"/>
                </a:cubicBezTo>
                <a:cubicBezTo>
                  <a:pt x="212370" y="146075"/>
                  <a:pt x="214199" y="145161"/>
                  <a:pt x="217399" y="146075"/>
                </a:cubicBezTo>
                <a:lnTo>
                  <a:pt x="220142" y="147447"/>
                </a:lnTo>
                <a:lnTo>
                  <a:pt x="222200" y="147447"/>
                </a:lnTo>
                <a:cubicBezTo>
                  <a:pt x="223571" y="145618"/>
                  <a:pt x="226086" y="145161"/>
                  <a:pt x="229743" y="146075"/>
                </a:cubicBezTo>
                <a:lnTo>
                  <a:pt x="231801" y="146075"/>
                </a:lnTo>
                <a:cubicBezTo>
                  <a:pt x="234544" y="145161"/>
                  <a:pt x="237744" y="144246"/>
                  <a:pt x="241402" y="143332"/>
                </a:cubicBezTo>
                <a:lnTo>
                  <a:pt x="241402" y="133045"/>
                </a:lnTo>
                <a:lnTo>
                  <a:pt x="243459" y="105613"/>
                </a:lnTo>
                <a:cubicBezTo>
                  <a:pt x="243459" y="100584"/>
                  <a:pt x="243231" y="96926"/>
                  <a:pt x="242774" y="94640"/>
                </a:cubicBezTo>
                <a:cubicBezTo>
                  <a:pt x="242774" y="93726"/>
                  <a:pt x="242088" y="92583"/>
                  <a:pt x="240716" y="91211"/>
                </a:cubicBezTo>
                <a:lnTo>
                  <a:pt x="227686" y="77495"/>
                </a:lnTo>
                <a:cubicBezTo>
                  <a:pt x="225857" y="75667"/>
                  <a:pt x="224714" y="74752"/>
                  <a:pt x="224257" y="74752"/>
                </a:cubicBezTo>
                <a:cubicBezTo>
                  <a:pt x="221971" y="74295"/>
                  <a:pt x="220714" y="73723"/>
                  <a:pt x="220485" y="73038"/>
                </a:cubicBezTo>
                <a:cubicBezTo>
                  <a:pt x="220257" y="72352"/>
                  <a:pt x="220371" y="71095"/>
                  <a:pt x="220828" y="69266"/>
                </a:cubicBezTo>
                <a:lnTo>
                  <a:pt x="223571" y="69266"/>
                </a:lnTo>
                <a:cubicBezTo>
                  <a:pt x="223571" y="68351"/>
                  <a:pt x="223114" y="67437"/>
                  <a:pt x="222200" y="66523"/>
                </a:cubicBezTo>
                <a:cubicBezTo>
                  <a:pt x="227229" y="66523"/>
                  <a:pt x="230886" y="66751"/>
                  <a:pt x="233172" y="67208"/>
                </a:cubicBezTo>
                <a:cubicBezTo>
                  <a:pt x="239573" y="68123"/>
                  <a:pt x="244374" y="70180"/>
                  <a:pt x="247574" y="73381"/>
                </a:cubicBezTo>
                <a:cubicBezTo>
                  <a:pt x="248489" y="74295"/>
                  <a:pt x="251003" y="75438"/>
                  <a:pt x="255118" y="76810"/>
                </a:cubicBezTo>
                <a:cubicBezTo>
                  <a:pt x="260604" y="77724"/>
                  <a:pt x="264491" y="80467"/>
                  <a:pt x="266777" y="85039"/>
                </a:cubicBezTo>
                <a:cubicBezTo>
                  <a:pt x="267691" y="85954"/>
                  <a:pt x="268377" y="86411"/>
                  <a:pt x="268834" y="86411"/>
                </a:cubicBezTo>
                <a:lnTo>
                  <a:pt x="274320" y="90526"/>
                </a:lnTo>
                <a:cubicBezTo>
                  <a:pt x="275235" y="91897"/>
                  <a:pt x="276149" y="93497"/>
                  <a:pt x="277064" y="95326"/>
                </a:cubicBezTo>
                <a:cubicBezTo>
                  <a:pt x="277978" y="97155"/>
                  <a:pt x="279121" y="99212"/>
                  <a:pt x="280493" y="101498"/>
                </a:cubicBezTo>
                <a:cubicBezTo>
                  <a:pt x="280950" y="101956"/>
                  <a:pt x="281064" y="102527"/>
                  <a:pt x="280836" y="103213"/>
                </a:cubicBezTo>
                <a:cubicBezTo>
                  <a:pt x="280607" y="103899"/>
                  <a:pt x="280264" y="104470"/>
                  <a:pt x="279807" y="104927"/>
                </a:cubicBezTo>
                <a:cubicBezTo>
                  <a:pt x="274778" y="110414"/>
                  <a:pt x="272720" y="116586"/>
                  <a:pt x="273635" y="123444"/>
                </a:cubicBezTo>
                <a:cubicBezTo>
                  <a:pt x="274092" y="127559"/>
                  <a:pt x="274206" y="131102"/>
                  <a:pt x="273978" y="134074"/>
                </a:cubicBezTo>
                <a:cubicBezTo>
                  <a:pt x="273749" y="137046"/>
                  <a:pt x="273635" y="139674"/>
                  <a:pt x="273635" y="141961"/>
                </a:cubicBezTo>
                <a:lnTo>
                  <a:pt x="273635" y="164592"/>
                </a:lnTo>
                <a:lnTo>
                  <a:pt x="273635" y="172136"/>
                </a:lnTo>
                <a:cubicBezTo>
                  <a:pt x="274549" y="188595"/>
                  <a:pt x="275006" y="200711"/>
                  <a:pt x="275006" y="208483"/>
                </a:cubicBezTo>
                <a:lnTo>
                  <a:pt x="274320" y="234544"/>
                </a:lnTo>
                <a:lnTo>
                  <a:pt x="274320" y="270205"/>
                </a:lnTo>
                <a:lnTo>
                  <a:pt x="274320" y="295580"/>
                </a:lnTo>
                <a:lnTo>
                  <a:pt x="274320" y="320269"/>
                </a:lnTo>
                <a:cubicBezTo>
                  <a:pt x="274320" y="323926"/>
                  <a:pt x="274092" y="327127"/>
                  <a:pt x="273635" y="329870"/>
                </a:cubicBezTo>
                <a:cubicBezTo>
                  <a:pt x="273177" y="332613"/>
                  <a:pt x="272720" y="334899"/>
                  <a:pt x="272263" y="336728"/>
                </a:cubicBezTo>
                <a:lnTo>
                  <a:pt x="272263" y="343586"/>
                </a:lnTo>
                <a:cubicBezTo>
                  <a:pt x="272263" y="349986"/>
                  <a:pt x="271806" y="356387"/>
                  <a:pt x="270891" y="362788"/>
                </a:cubicBezTo>
                <a:lnTo>
                  <a:pt x="270891" y="364846"/>
                </a:lnTo>
                <a:cubicBezTo>
                  <a:pt x="268605" y="365303"/>
                  <a:pt x="267462" y="366217"/>
                  <a:pt x="267462" y="367589"/>
                </a:cubicBezTo>
                <a:cubicBezTo>
                  <a:pt x="267462" y="373532"/>
                  <a:pt x="264948" y="377647"/>
                  <a:pt x="259919" y="379933"/>
                </a:cubicBezTo>
                <a:cubicBezTo>
                  <a:pt x="259004" y="380390"/>
                  <a:pt x="257404" y="381762"/>
                  <a:pt x="255118" y="384048"/>
                </a:cubicBezTo>
                <a:cubicBezTo>
                  <a:pt x="254661" y="384505"/>
                  <a:pt x="253746" y="384734"/>
                  <a:pt x="252375" y="384734"/>
                </a:cubicBezTo>
                <a:cubicBezTo>
                  <a:pt x="248717" y="384277"/>
                  <a:pt x="245288" y="382448"/>
                  <a:pt x="242088" y="379247"/>
                </a:cubicBezTo>
                <a:lnTo>
                  <a:pt x="238659" y="374447"/>
                </a:lnTo>
                <a:cubicBezTo>
                  <a:pt x="233630" y="369417"/>
                  <a:pt x="228600" y="361874"/>
                  <a:pt x="223571" y="351815"/>
                </a:cubicBezTo>
                <a:cubicBezTo>
                  <a:pt x="221742" y="349529"/>
                  <a:pt x="219914" y="345643"/>
                  <a:pt x="218085" y="340157"/>
                </a:cubicBezTo>
                <a:cubicBezTo>
                  <a:pt x="213513" y="331927"/>
                  <a:pt x="210770" y="326898"/>
                  <a:pt x="209855" y="325069"/>
                </a:cubicBezTo>
                <a:lnTo>
                  <a:pt x="205055" y="314782"/>
                </a:lnTo>
                <a:cubicBezTo>
                  <a:pt x="193625" y="324383"/>
                  <a:pt x="186767" y="329870"/>
                  <a:pt x="184481" y="331241"/>
                </a:cubicBezTo>
                <a:lnTo>
                  <a:pt x="168707" y="341528"/>
                </a:lnTo>
                <a:lnTo>
                  <a:pt x="163221" y="344271"/>
                </a:lnTo>
                <a:cubicBezTo>
                  <a:pt x="161392" y="345186"/>
                  <a:pt x="159792" y="345643"/>
                  <a:pt x="158420" y="345643"/>
                </a:cubicBezTo>
                <a:cubicBezTo>
                  <a:pt x="153848" y="345643"/>
                  <a:pt x="150191" y="343129"/>
                  <a:pt x="147447" y="338099"/>
                </a:cubicBezTo>
                <a:cubicBezTo>
                  <a:pt x="146533" y="336728"/>
                  <a:pt x="145733" y="335013"/>
                  <a:pt x="145047" y="332956"/>
                </a:cubicBezTo>
                <a:cubicBezTo>
                  <a:pt x="144361" y="330898"/>
                  <a:pt x="143561" y="329413"/>
                  <a:pt x="142647" y="328498"/>
                </a:cubicBezTo>
                <a:lnTo>
                  <a:pt x="142647" y="336728"/>
                </a:lnTo>
                <a:lnTo>
                  <a:pt x="142647" y="340157"/>
                </a:lnTo>
                <a:lnTo>
                  <a:pt x="141961" y="351129"/>
                </a:lnTo>
                <a:lnTo>
                  <a:pt x="141961" y="366217"/>
                </a:lnTo>
                <a:cubicBezTo>
                  <a:pt x="141961" y="369417"/>
                  <a:pt x="141504" y="373304"/>
                  <a:pt x="140589" y="377876"/>
                </a:cubicBezTo>
                <a:lnTo>
                  <a:pt x="140589" y="382676"/>
                </a:lnTo>
                <a:cubicBezTo>
                  <a:pt x="140132" y="383134"/>
                  <a:pt x="139675" y="383476"/>
                  <a:pt x="139218" y="383705"/>
                </a:cubicBezTo>
                <a:cubicBezTo>
                  <a:pt x="138761" y="383934"/>
                  <a:pt x="138532" y="384277"/>
                  <a:pt x="138532" y="384734"/>
                </a:cubicBezTo>
                <a:cubicBezTo>
                  <a:pt x="135789" y="387477"/>
                  <a:pt x="133274" y="390677"/>
                  <a:pt x="130988" y="394335"/>
                </a:cubicBezTo>
                <a:cubicBezTo>
                  <a:pt x="130074" y="395249"/>
                  <a:pt x="128702" y="396621"/>
                  <a:pt x="126873" y="398450"/>
                </a:cubicBezTo>
                <a:cubicBezTo>
                  <a:pt x="125045" y="400279"/>
                  <a:pt x="124130" y="402565"/>
                  <a:pt x="124130" y="405308"/>
                </a:cubicBezTo>
                <a:lnTo>
                  <a:pt x="123444" y="405308"/>
                </a:lnTo>
                <a:cubicBezTo>
                  <a:pt x="122987" y="404850"/>
                  <a:pt x="119787" y="402793"/>
                  <a:pt x="113843" y="399136"/>
                </a:cubicBezTo>
                <a:cubicBezTo>
                  <a:pt x="113843" y="398678"/>
                  <a:pt x="113386" y="398450"/>
                  <a:pt x="112472" y="398450"/>
                </a:cubicBezTo>
                <a:cubicBezTo>
                  <a:pt x="106985" y="397078"/>
                  <a:pt x="100813" y="392963"/>
                  <a:pt x="93955" y="386105"/>
                </a:cubicBezTo>
                <a:lnTo>
                  <a:pt x="73381" y="362788"/>
                </a:lnTo>
                <a:cubicBezTo>
                  <a:pt x="70638" y="359131"/>
                  <a:pt x="68123" y="355244"/>
                  <a:pt x="65837" y="351129"/>
                </a:cubicBezTo>
                <a:cubicBezTo>
                  <a:pt x="63551" y="347015"/>
                  <a:pt x="60808" y="342671"/>
                  <a:pt x="57608" y="338099"/>
                </a:cubicBezTo>
                <a:cubicBezTo>
                  <a:pt x="56236" y="336271"/>
                  <a:pt x="54636" y="331470"/>
                  <a:pt x="52807" y="323698"/>
                </a:cubicBezTo>
                <a:cubicBezTo>
                  <a:pt x="51435" y="322326"/>
                  <a:pt x="50750" y="321411"/>
                  <a:pt x="50750" y="320954"/>
                </a:cubicBezTo>
                <a:cubicBezTo>
                  <a:pt x="49835" y="321869"/>
                  <a:pt x="48464" y="323012"/>
                  <a:pt x="46635" y="324383"/>
                </a:cubicBezTo>
                <a:cubicBezTo>
                  <a:pt x="44806" y="325755"/>
                  <a:pt x="43663" y="327127"/>
                  <a:pt x="43206" y="328498"/>
                </a:cubicBezTo>
                <a:cubicBezTo>
                  <a:pt x="41834" y="330327"/>
                  <a:pt x="40463" y="331241"/>
                  <a:pt x="39091" y="331241"/>
                </a:cubicBezTo>
                <a:cubicBezTo>
                  <a:pt x="34062" y="331241"/>
                  <a:pt x="30404" y="330784"/>
                  <a:pt x="28118" y="329870"/>
                </a:cubicBezTo>
                <a:cubicBezTo>
                  <a:pt x="23546" y="327584"/>
                  <a:pt x="19203" y="326441"/>
                  <a:pt x="15088" y="326441"/>
                </a:cubicBezTo>
                <a:lnTo>
                  <a:pt x="11659" y="325069"/>
                </a:lnTo>
                <a:lnTo>
                  <a:pt x="10973" y="325069"/>
                </a:lnTo>
                <a:cubicBezTo>
                  <a:pt x="8687" y="325069"/>
                  <a:pt x="6173" y="323698"/>
                  <a:pt x="3429" y="320954"/>
                </a:cubicBezTo>
                <a:cubicBezTo>
                  <a:pt x="2972" y="319125"/>
                  <a:pt x="2744" y="316611"/>
                  <a:pt x="2744" y="313411"/>
                </a:cubicBezTo>
                <a:lnTo>
                  <a:pt x="686" y="311353"/>
                </a:lnTo>
                <a:cubicBezTo>
                  <a:pt x="229" y="310896"/>
                  <a:pt x="0" y="310210"/>
                  <a:pt x="0" y="309296"/>
                </a:cubicBezTo>
                <a:cubicBezTo>
                  <a:pt x="0" y="308381"/>
                  <a:pt x="458" y="307924"/>
                  <a:pt x="1372" y="307924"/>
                </a:cubicBezTo>
                <a:cubicBezTo>
                  <a:pt x="2744" y="307010"/>
                  <a:pt x="3429" y="305410"/>
                  <a:pt x="3429" y="303123"/>
                </a:cubicBezTo>
                <a:cubicBezTo>
                  <a:pt x="3429" y="301295"/>
                  <a:pt x="3658" y="299923"/>
                  <a:pt x="4115" y="299009"/>
                </a:cubicBezTo>
                <a:lnTo>
                  <a:pt x="6173" y="300380"/>
                </a:lnTo>
                <a:cubicBezTo>
                  <a:pt x="8916" y="303581"/>
                  <a:pt x="11430" y="304038"/>
                  <a:pt x="13716" y="301752"/>
                </a:cubicBezTo>
                <a:lnTo>
                  <a:pt x="32919" y="285293"/>
                </a:lnTo>
                <a:lnTo>
                  <a:pt x="52807" y="266776"/>
                </a:lnTo>
                <a:cubicBezTo>
                  <a:pt x="58293" y="261290"/>
                  <a:pt x="66523" y="254432"/>
                  <a:pt x="77496" y="246202"/>
                </a:cubicBezTo>
                <a:cubicBezTo>
                  <a:pt x="84354" y="239344"/>
                  <a:pt x="91669" y="233629"/>
                  <a:pt x="99441" y="229057"/>
                </a:cubicBezTo>
                <a:cubicBezTo>
                  <a:pt x="102185" y="226771"/>
                  <a:pt x="103556" y="223571"/>
                  <a:pt x="103556" y="219456"/>
                </a:cubicBezTo>
                <a:cubicBezTo>
                  <a:pt x="104471" y="201168"/>
                  <a:pt x="104928" y="187909"/>
                  <a:pt x="104928" y="179680"/>
                </a:cubicBezTo>
                <a:lnTo>
                  <a:pt x="104928" y="174879"/>
                </a:lnTo>
                <a:cubicBezTo>
                  <a:pt x="104013" y="175336"/>
                  <a:pt x="102985" y="175908"/>
                  <a:pt x="101842" y="176593"/>
                </a:cubicBezTo>
                <a:cubicBezTo>
                  <a:pt x="100699" y="177279"/>
                  <a:pt x="99670" y="177851"/>
                  <a:pt x="98756" y="178308"/>
                </a:cubicBezTo>
                <a:cubicBezTo>
                  <a:pt x="97384" y="179222"/>
                  <a:pt x="96012" y="180137"/>
                  <a:pt x="94641" y="181051"/>
                </a:cubicBezTo>
                <a:cubicBezTo>
                  <a:pt x="93269" y="181966"/>
                  <a:pt x="91898" y="182880"/>
                  <a:pt x="90526" y="183794"/>
                </a:cubicBezTo>
                <a:cubicBezTo>
                  <a:pt x="84582" y="186080"/>
                  <a:pt x="80925" y="187681"/>
                  <a:pt x="79553" y="188595"/>
                </a:cubicBezTo>
                <a:cubicBezTo>
                  <a:pt x="78182" y="189509"/>
                  <a:pt x="76810" y="190424"/>
                  <a:pt x="75438" y="191338"/>
                </a:cubicBezTo>
                <a:cubicBezTo>
                  <a:pt x="74067" y="192253"/>
                  <a:pt x="72467" y="193167"/>
                  <a:pt x="70638" y="194081"/>
                </a:cubicBezTo>
                <a:cubicBezTo>
                  <a:pt x="68352" y="194996"/>
                  <a:pt x="66523" y="194996"/>
                  <a:pt x="65151" y="194081"/>
                </a:cubicBezTo>
                <a:cubicBezTo>
                  <a:pt x="65151" y="195453"/>
                  <a:pt x="64237" y="196825"/>
                  <a:pt x="62408" y="198196"/>
                </a:cubicBezTo>
                <a:cubicBezTo>
                  <a:pt x="60579" y="199568"/>
                  <a:pt x="58751" y="200253"/>
                  <a:pt x="56922" y="200253"/>
                </a:cubicBezTo>
                <a:cubicBezTo>
                  <a:pt x="52350" y="200253"/>
                  <a:pt x="46863" y="199339"/>
                  <a:pt x="40463" y="197510"/>
                </a:cubicBezTo>
                <a:lnTo>
                  <a:pt x="31547" y="195453"/>
                </a:lnTo>
                <a:cubicBezTo>
                  <a:pt x="27432" y="192710"/>
                  <a:pt x="25375" y="191338"/>
                  <a:pt x="25375" y="191338"/>
                </a:cubicBezTo>
                <a:cubicBezTo>
                  <a:pt x="21717" y="187681"/>
                  <a:pt x="17831" y="184709"/>
                  <a:pt x="13716" y="182423"/>
                </a:cubicBezTo>
                <a:cubicBezTo>
                  <a:pt x="13259" y="181966"/>
                  <a:pt x="12688" y="181508"/>
                  <a:pt x="12002" y="181051"/>
                </a:cubicBezTo>
                <a:cubicBezTo>
                  <a:pt x="11316" y="180594"/>
                  <a:pt x="10287" y="180137"/>
                  <a:pt x="8916" y="179680"/>
                </a:cubicBezTo>
                <a:cubicBezTo>
                  <a:pt x="3887" y="177393"/>
                  <a:pt x="1143" y="174650"/>
                  <a:pt x="686" y="171450"/>
                </a:cubicBezTo>
                <a:cubicBezTo>
                  <a:pt x="2972" y="172364"/>
                  <a:pt x="5030" y="173279"/>
                  <a:pt x="6858" y="174193"/>
                </a:cubicBezTo>
                <a:cubicBezTo>
                  <a:pt x="8687" y="175108"/>
                  <a:pt x="10287" y="175793"/>
                  <a:pt x="11659" y="176250"/>
                </a:cubicBezTo>
                <a:lnTo>
                  <a:pt x="21260" y="176250"/>
                </a:lnTo>
                <a:lnTo>
                  <a:pt x="22632" y="176250"/>
                </a:lnTo>
                <a:lnTo>
                  <a:pt x="25375" y="176936"/>
                </a:lnTo>
                <a:cubicBezTo>
                  <a:pt x="26747" y="176936"/>
                  <a:pt x="27890" y="176708"/>
                  <a:pt x="28804" y="176250"/>
                </a:cubicBezTo>
                <a:cubicBezTo>
                  <a:pt x="29718" y="175793"/>
                  <a:pt x="30633" y="175336"/>
                  <a:pt x="31547" y="174879"/>
                </a:cubicBezTo>
                <a:cubicBezTo>
                  <a:pt x="39777" y="169392"/>
                  <a:pt x="43892" y="166649"/>
                  <a:pt x="43892" y="166649"/>
                </a:cubicBezTo>
                <a:lnTo>
                  <a:pt x="59665" y="156362"/>
                </a:lnTo>
                <a:lnTo>
                  <a:pt x="70638" y="148133"/>
                </a:lnTo>
                <a:lnTo>
                  <a:pt x="87097" y="137846"/>
                </a:lnTo>
                <a:cubicBezTo>
                  <a:pt x="98070" y="130988"/>
                  <a:pt x="104013" y="127330"/>
                  <a:pt x="104928" y="126873"/>
                </a:cubicBezTo>
                <a:cubicBezTo>
                  <a:pt x="107214" y="125501"/>
                  <a:pt x="108814" y="123215"/>
                  <a:pt x="109728" y="120015"/>
                </a:cubicBezTo>
                <a:cubicBezTo>
                  <a:pt x="109728" y="109956"/>
                  <a:pt x="110186" y="95326"/>
                  <a:pt x="111100" y="76124"/>
                </a:cubicBezTo>
                <a:cubicBezTo>
                  <a:pt x="112014" y="59665"/>
                  <a:pt x="113386" y="47549"/>
                  <a:pt x="115215" y="39776"/>
                </a:cubicBezTo>
                <a:cubicBezTo>
                  <a:pt x="115215" y="35662"/>
                  <a:pt x="114300" y="32690"/>
                  <a:pt x="112472" y="30861"/>
                </a:cubicBezTo>
                <a:cubicBezTo>
                  <a:pt x="106985" y="26289"/>
                  <a:pt x="103328" y="22403"/>
                  <a:pt x="101499" y="19202"/>
                </a:cubicBezTo>
                <a:cubicBezTo>
                  <a:pt x="100127" y="16916"/>
                  <a:pt x="96470" y="14859"/>
                  <a:pt x="90526" y="13030"/>
                </a:cubicBezTo>
                <a:lnTo>
                  <a:pt x="89154" y="12344"/>
                </a:lnTo>
                <a:cubicBezTo>
                  <a:pt x="89154" y="12344"/>
                  <a:pt x="89269" y="12230"/>
                  <a:pt x="89497" y="12001"/>
                </a:cubicBezTo>
                <a:cubicBezTo>
                  <a:pt x="89726" y="11773"/>
                  <a:pt x="89840" y="11659"/>
                  <a:pt x="89840" y="11659"/>
                </a:cubicBezTo>
                <a:cubicBezTo>
                  <a:pt x="93498" y="10744"/>
                  <a:pt x="96698" y="10173"/>
                  <a:pt x="99441" y="9944"/>
                </a:cubicBezTo>
                <a:cubicBezTo>
                  <a:pt x="102185" y="9715"/>
                  <a:pt x="104471" y="9601"/>
                  <a:pt x="106299" y="9601"/>
                </a:cubicBezTo>
                <a:close/>
                <a:moveTo>
                  <a:pt x="312039" y="0"/>
                </a:moveTo>
                <a:lnTo>
                  <a:pt x="314783" y="4801"/>
                </a:lnTo>
                <a:cubicBezTo>
                  <a:pt x="315697" y="6172"/>
                  <a:pt x="316840" y="6858"/>
                  <a:pt x="318212" y="6858"/>
                </a:cubicBezTo>
                <a:cubicBezTo>
                  <a:pt x="318669" y="6401"/>
                  <a:pt x="319126" y="6629"/>
                  <a:pt x="319583" y="7544"/>
                </a:cubicBezTo>
                <a:cubicBezTo>
                  <a:pt x="320040" y="9373"/>
                  <a:pt x="321298" y="11087"/>
                  <a:pt x="323355" y="12687"/>
                </a:cubicBezTo>
                <a:cubicBezTo>
                  <a:pt x="325413" y="14287"/>
                  <a:pt x="327127" y="15545"/>
                  <a:pt x="328499" y="16459"/>
                </a:cubicBezTo>
                <a:cubicBezTo>
                  <a:pt x="329870" y="17831"/>
                  <a:pt x="331470" y="19088"/>
                  <a:pt x="333299" y="20231"/>
                </a:cubicBezTo>
                <a:cubicBezTo>
                  <a:pt x="335128" y="21374"/>
                  <a:pt x="336957" y="22860"/>
                  <a:pt x="338786" y="24689"/>
                </a:cubicBezTo>
                <a:cubicBezTo>
                  <a:pt x="339243" y="25146"/>
                  <a:pt x="339471" y="25832"/>
                  <a:pt x="339471" y="26746"/>
                </a:cubicBezTo>
                <a:cubicBezTo>
                  <a:pt x="339471" y="27661"/>
                  <a:pt x="339700" y="28346"/>
                  <a:pt x="340157" y="28804"/>
                </a:cubicBezTo>
                <a:lnTo>
                  <a:pt x="340157" y="37719"/>
                </a:lnTo>
                <a:cubicBezTo>
                  <a:pt x="339700" y="42291"/>
                  <a:pt x="339471" y="47320"/>
                  <a:pt x="339471" y="52807"/>
                </a:cubicBezTo>
                <a:cubicBezTo>
                  <a:pt x="339471" y="58293"/>
                  <a:pt x="339471" y="62179"/>
                  <a:pt x="339471" y="64465"/>
                </a:cubicBezTo>
                <a:lnTo>
                  <a:pt x="338786" y="77495"/>
                </a:lnTo>
                <a:cubicBezTo>
                  <a:pt x="338786" y="81610"/>
                  <a:pt x="339243" y="88697"/>
                  <a:pt x="340157" y="98755"/>
                </a:cubicBezTo>
                <a:lnTo>
                  <a:pt x="340157" y="117958"/>
                </a:lnTo>
                <a:cubicBezTo>
                  <a:pt x="341986" y="117043"/>
                  <a:pt x="346329" y="114300"/>
                  <a:pt x="353187" y="109728"/>
                </a:cubicBezTo>
                <a:cubicBezTo>
                  <a:pt x="353187" y="109728"/>
                  <a:pt x="356616" y="107671"/>
                  <a:pt x="363474" y="103556"/>
                </a:cubicBezTo>
                <a:cubicBezTo>
                  <a:pt x="364389" y="103098"/>
                  <a:pt x="365303" y="101956"/>
                  <a:pt x="366218" y="100127"/>
                </a:cubicBezTo>
                <a:cubicBezTo>
                  <a:pt x="366218" y="98755"/>
                  <a:pt x="366561" y="97955"/>
                  <a:pt x="367246" y="97726"/>
                </a:cubicBezTo>
                <a:cubicBezTo>
                  <a:pt x="367932" y="97498"/>
                  <a:pt x="368961" y="97612"/>
                  <a:pt x="370332" y="98069"/>
                </a:cubicBezTo>
                <a:cubicBezTo>
                  <a:pt x="372618" y="98984"/>
                  <a:pt x="374676" y="98984"/>
                  <a:pt x="376505" y="98069"/>
                </a:cubicBezTo>
                <a:cubicBezTo>
                  <a:pt x="379248" y="97155"/>
                  <a:pt x="383363" y="96698"/>
                  <a:pt x="388849" y="96698"/>
                </a:cubicBezTo>
                <a:lnTo>
                  <a:pt x="390221" y="97384"/>
                </a:lnTo>
                <a:cubicBezTo>
                  <a:pt x="390221" y="98755"/>
                  <a:pt x="390792" y="100470"/>
                  <a:pt x="391935" y="102527"/>
                </a:cubicBezTo>
                <a:cubicBezTo>
                  <a:pt x="393078" y="104584"/>
                  <a:pt x="393421" y="106299"/>
                  <a:pt x="392964" y="107671"/>
                </a:cubicBezTo>
                <a:cubicBezTo>
                  <a:pt x="392964" y="109499"/>
                  <a:pt x="393878" y="111328"/>
                  <a:pt x="395707" y="113157"/>
                </a:cubicBezTo>
                <a:cubicBezTo>
                  <a:pt x="395707" y="113614"/>
                  <a:pt x="395936" y="114186"/>
                  <a:pt x="396393" y="114871"/>
                </a:cubicBezTo>
                <a:cubicBezTo>
                  <a:pt x="396850" y="115557"/>
                  <a:pt x="397079" y="116129"/>
                  <a:pt x="397079" y="116586"/>
                </a:cubicBezTo>
                <a:cubicBezTo>
                  <a:pt x="398450" y="117958"/>
                  <a:pt x="399136" y="119101"/>
                  <a:pt x="399136" y="120015"/>
                </a:cubicBezTo>
                <a:cubicBezTo>
                  <a:pt x="399593" y="120472"/>
                  <a:pt x="399593" y="121387"/>
                  <a:pt x="399136" y="122758"/>
                </a:cubicBezTo>
                <a:cubicBezTo>
                  <a:pt x="398679" y="123673"/>
                  <a:pt x="398222" y="124930"/>
                  <a:pt x="397764" y="126530"/>
                </a:cubicBezTo>
                <a:cubicBezTo>
                  <a:pt x="397307" y="128130"/>
                  <a:pt x="396621" y="129159"/>
                  <a:pt x="395707" y="129616"/>
                </a:cubicBezTo>
                <a:cubicBezTo>
                  <a:pt x="394793" y="131902"/>
                  <a:pt x="392964" y="134417"/>
                  <a:pt x="390221" y="137160"/>
                </a:cubicBezTo>
                <a:cubicBezTo>
                  <a:pt x="390221" y="137160"/>
                  <a:pt x="385420" y="140589"/>
                  <a:pt x="375819" y="147447"/>
                </a:cubicBezTo>
                <a:cubicBezTo>
                  <a:pt x="374447" y="148361"/>
                  <a:pt x="372161" y="150190"/>
                  <a:pt x="368961" y="152933"/>
                </a:cubicBezTo>
                <a:cubicBezTo>
                  <a:pt x="365760" y="155677"/>
                  <a:pt x="362331" y="157734"/>
                  <a:pt x="358674" y="159105"/>
                </a:cubicBezTo>
                <a:cubicBezTo>
                  <a:pt x="357759" y="159563"/>
                  <a:pt x="355702" y="162077"/>
                  <a:pt x="352502" y="166649"/>
                </a:cubicBezTo>
                <a:cubicBezTo>
                  <a:pt x="348387" y="173050"/>
                  <a:pt x="346101" y="179222"/>
                  <a:pt x="345644" y="185166"/>
                </a:cubicBezTo>
                <a:cubicBezTo>
                  <a:pt x="345186" y="186995"/>
                  <a:pt x="344615" y="188709"/>
                  <a:pt x="343929" y="190309"/>
                </a:cubicBezTo>
                <a:cubicBezTo>
                  <a:pt x="343243" y="191910"/>
                  <a:pt x="342672" y="193624"/>
                  <a:pt x="342215" y="195453"/>
                </a:cubicBezTo>
                <a:lnTo>
                  <a:pt x="342215" y="209169"/>
                </a:lnTo>
                <a:lnTo>
                  <a:pt x="342215" y="218770"/>
                </a:lnTo>
                <a:cubicBezTo>
                  <a:pt x="345872" y="217398"/>
                  <a:pt x="348844" y="215798"/>
                  <a:pt x="351130" y="213970"/>
                </a:cubicBezTo>
                <a:lnTo>
                  <a:pt x="363474" y="205740"/>
                </a:lnTo>
                <a:cubicBezTo>
                  <a:pt x="366675" y="204368"/>
                  <a:pt x="368504" y="202082"/>
                  <a:pt x="368961" y="198882"/>
                </a:cubicBezTo>
                <a:cubicBezTo>
                  <a:pt x="369418" y="197053"/>
                  <a:pt x="369990" y="196024"/>
                  <a:pt x="370675" y="195796"/>
                </a:cubicBezTo>
                <a:cubicBezTo>
                  <a:pt x="371361" y="195567"/>
                  <a:pt x="372618" y="195910"/>
                  <a:pt x="374447" y="196825"/>
                </a:cubicBezTo>
                <a:cubicBezTo>
                  <a:pt x="374447" y="197282"/>
                  <a:pt x="374904" y="197510"/>
                  <a:pt x="375819" y="197510"/>
                </a:cubicBezTo>
                <a:lnTo>
                  <a:pt x="386792" y="194767"/>
                </a:lnTo>
                <a:cubicBezTo>
                  <a:pt x="388620" y="194310"/>
                  <a:pt x="391364" y="194081"/>
                  <a:pt x="395021" y="194081"/>
                </a:cubicBezTo>
                <a:cubicBezTo>
                  <a:pt x="397764" y="194081"/>
                  <a:pt x="399822" y="194538"/>
                  <a:pt x="401193" y="195453"/>
                </a:cubicBezTo>
                <a:cubicBezTo>
                  <a:pt x="402108" y="196367"/>
                  <a:pt x="402565" y="197739"/>
                  <a:pt x="402565" y="199568"/>
                </a:cubicBezTo>
                <a:cubicBezTo>
                  <a:pt x="403022" y="200939"/>
                  <a:pt x="403251" y="203454"/>
                  <a:pt x="403251" y="207111"/>
                </a:cubicBezTo>
                <a:cubicBezTo>
                  <a:pt x="404165" y="208026"/>
                  <a:pt x="404622" y="208712"/>
                  <a:pt x="404622" y="209169"/>
                </a:cubicBezTo>
                <a:cubicBezTo>
                  <a:pt x="409652" y="214198"/>
                  <a:pt x="412166" y="216713"/>
                  <a:pt x="412166" y="216713"/>
                </a:cubicBezTo>
                <a:cubicBezTo>
                  <a:pt x="411252" y="218999"/>
                  <a:pt x="409880" y="220599"/>
                  <a:pt x="408051" y="221513"/>
                </a:cubicBezTo>
                <a:cubicBezTo>
                  <a:pt x="406680" y="224714"/>
                  <a:pt x="404622" y="227457"/>
                  <a:pt x="401879" y="229743"/>
                </a:cubicBezTo>
                <a:cubicBezTo>
                  <a:pt x="397764" y="233401"/>
                  <a:pt x="392964" y="236144"/>
                  <a:pt x="387477" y="237972"/>
                </a:cubicBezTo>
                <a:cubicBezTo>
                  <a:pt x="383363" y="240259"/>
                  <a:pt x="376733" y="243230"/>
                  <a:pt x="367589" y="246888"/>
                </a:cubicBezTo>
                <a:cubicBezTo>
                  <a:pt x="367132" y="247345"/>
                  <a:pt x="366789" y="247459"/>
                  <a:pt x="366561" y="247231"/>
                </a:cubicBezTo>
                <a:cubicBezTo>
                  <a:pt x="366332" y="247002"/>
                  <a:pt x="365989" y="247117"/>
                  <a:pt x="365532" y="247574"/>
                </a:cubicBezTo>
                <a:lnTo>
                  <a:pt x="359360" y="248945"/>
                </a:lnTo>
                <a:cubicBezTo>
                  <a:pt x="358445" y="249860"/>
                  <a:pt x="357988" y="250088"/>
                  <a:pt x="357988" y="249631"/>
                </a:cubicBezTo>
                <a:cubicBezTo>
                  <a:pt x="352502" y="249631"/>
                  <a:pt x="348615" y="249402"/>
                  <a:pt x="346329" y="248945"/>
                </a:cubicBezTo>
                <a:cubicBezTo>
                  <a:pt x="345415" y="248945"/>
                  <a:pt x="344729" y="249174"/>
                  <a:pt x="344272" y="249631"/>
                </a:cubicBezTo>
                <a:cubicBezTo>
                  <a:pt x="343815" y="250088"/>
                  <a:pt x="343586" y="250774"/>
                  <a:pt x="343586" y="251689"/>
                </a:cubicBezTo>
                <a:cubicBezTo>
                  <a:pt x="343586" y="255803"/>
                  <a:pt x="343472" y="260947"/>
                  <a:pt x="343243" y="267119"/>
                </a:cubicBezTo>
                <a:cubicBezTo>
                  <a:pt x="343015" y="273291"/>
                  <a:pt x="343129" y="280492"/>
                  <a:pt x="343586" y="288722"/>
                </a:cubicBezTo>
                <a:lnTo>
                  <a:pt x="343586" y="296265"/>
                </a:lnTo>
                <a:cubicBezTo>
                  <a:pt x="344501" y="296265"/>
                  <a:pt x="345072" y="296494"/>
                  <a:pt x="345301" y="296951"/>
                </a:cubicBezTo>
                <a:cubicBezTo>
                  <a:pt x="345529" y="297408"/>
                  <a:pt x="345872" y="297637"/>
                  <a:pt x="346329" y="297637"/>
                </a:cubicBezTo>
                <a:cubicBezTo>
                  <a:pt x="350901" y="298552"/>
                  <a:pt x="354102" y="299009"/>
                  <a:pt x="355931" y="299009"/>
                </a:cubicBezTo>
                <a:cubicBezTo>
                  <a:pt x="360045" y="299009"/>
                  <a:pt x="364160" y="298323"/>
                  <a:pt x="368275" y="296951"/>
                </a:cubicBezTo>
                <a:cubicBezTo>
                  <a:pt x="371933" y="295123"/>
                  <a:pt x="376390" y="293408"/>
                  <a:pt x="381648" y="291808"/>
                </a:cubicBezTo>
                <a:cubicBezTo>
                  <a:pt x="386906" y="290208"/>
                  <a:pt x="391364" y="288722"/>
                  <a:pt x="395021" y="287350"/>
                </a:cubicBezTo>
                <a:cubicBezTo>
                  <a:pt x="397307" y="286436"/>
                  <a:pt x="400165" y="285064"/>
                  <a:pt x="403594" y="283235"/>
                </a:cubicBezTo>
                <a:cubicBezTo>
                  <a:pt x="407023" y="281407"/>
                  <a:pt x="410337" y="279806"/>
                  <a:pt x="413538" y="278435"/>
                </a:cubicBezTo>
                <a:lnTo>
                  <a:pt x="425196" y="274320"/>
                </a:lnTo>
                <a:lnTo>
                  <a:pt x="432054" y="270891"/>
                </a:lnTo>
                <a:cubicBezTo>
                  <a:pt x="434340" y="269977"/>
                  <a:pt x="438684" y="269062"/>
                  <a:pt x="445085" y="268148"/>
                </a:cubicBezTo>
                <a:lnTo>
                  <a:pt x="453314" y="268148"/>
                </a:lnTo>
                <a:cubicBezTo>
                  <a:pt x="455143" y="268148"/>
                  <a:pt x="456286" y="268834"/>
                  <a:pt x="456743" y="270205"/>
                </a:cubicBezTo>
                <a:cubicBezTo>
                  <a:pt x="457658" y="272034"/>
                  <a:pt x="459029" y="273405"/>
                  <a:pt x="460858" y="274320"/>
                </a:cubicBezTo>
                <a:lnTo>
                  <a:pt x="463601" y="275692"/>
                </a:lnTo>
                <a:cubicBezTo>
                  <a:pt x="469545" y="279806"/>
                  <a:pt x="472517" y="284378"/>
                  <a:pt x="472517" y="289407"/>
                </a:cubicBezTo>
                <a:lnTo>
                  <a:pt x="472517" y="292837"/>
                </a:lnTo>
                <a:cubicBezTo>
                  <a:pt x="472517" y="296951"/>
                  <a:pt x="471374" y="300380"/>
                  <a:pt x="469088" y="303123"/>
                </a:cubicBezTo>
                <a:cubicBezTo>
                  <a:pt x="468630" y="303581"/>
                  <a:pt x="468059" y="304267"/>
                  <a:pt x="467373" y="305181"/>
                </a:cubicBezTo>
                <a:cubicBezTo>
                  <a:pt x="466687" y="306095"/>
                  <a:pt x="465887" y="306781"/>
                  <a:pt x="464973" y="307238"/>
                </a:cubicBezTo>
                <a:cubicBezTo>
                  <a:pt x="463601" y="308153"/>
                  <a:pt x="461544" y="309067"/>
                  <a:pt x="458801" y="309981"/>
                </a:cubicBezTo>
                <a:cubicBezTo>
                  <a:pt x="457429" y="310896"/>
                  <a:pt x="455715" y="311925"/>
                  <a:pt x="453657" y="313068"/>
                </a:cubicBezTo>
                <a:cubicBezTo>
                  <a:pt x="451600" y="314211"/>
                  <a:pt x="449428" y="315239"/>
                  <a:pt x="447142" y="316154"/>
                </a:cubicBezTo>
                <a:cubicBezTo>
                  <a:pt x="445313" y="317525"/>
                  <a:pt x="442570" y="319125"/>
                  <a:pt x="438912" y="320954"/>
                </a:cubicBezTo>
                <a:cubicBezTo>
                  <a:pt x="437541" y="321869"/>
                  <a:pt x="435483" y="322783"/>
                  <a:pt x="432740" y="323698"/>
                </a:cubicBezTo>
                <a:cubicBezTo>
                  <a:pt x="425882" y="327812"/>
                  <a:pt x="418567" y="330556"/>
                  <a:pt x="410795" y="331927"/>
                </a:cubicBezTo>
                <a:cubicBezTo>
                  <a:pt x="408051" y="332384"/>
                  <a:pt x="403479" y="332613"/>
                  <a:pt x="397079" y="332613"/>
                </a:cubicBezTo>
                <a:cubicBezTo>
                  <a:pt x="392964" y="333527"/>
                  <a:pt x="390221" y="333756"/>
                  <a:pt x="388849" y="333299"/>
                </a:cubicBezTo>
                <a:cubicBezTo>
                  <a:pt x="384734" y="332384"/>
                  <a:pt x="377190" y="330556"/>
                  <a:pt x="366218" y="327812"/>
                </a:cubicBezTo>
                <a:lnTo>
                  <a:pt x="343586" y="323698"/>
                </a:lnTo>
                <a:lnTo>
                  <a:pt x="343586" y="333985"/>
                </a:lnTo>
                <a:cubicBezTo>
                  <a:pt x="344501" y="341300"/>
                  <a:pt x="344958" y="346558"/>
                  <a:pt x="344958" y="349758"/>
                </a:cubicBezTo>
                <a:cubicBezTo>
                  <a:pt x="344958" y="352958"/>
                  <a:pt x="344501" y="357302"/>
                  <a:pt x="343586" y="362788"/>
                </a:cubicBezTo>
                <a:lnTo>
                  <a:pt x="342900" y="381990"/>
                </a:lnTo>
                <a:cubicBezTo>
                  <a:pt x="342900" y="386105"/>
                  <a:pt x="341072" y="388163"/>
                  <a:pt x="337414" y="388163"/>
                </a:cubicBezTo>
                <a:cubicBezTo>
                  <a:pt x="336957" y="388163"/>
                  <a:pt x="336728" y="389077"/>
                  <a:pt x="336728" y="390906"/>
                </a:cubicBezTo>
                <a:lnTo>
                  <a:pt x="336728" y="399136"/>
                </a:lnTo>
                <a:cubicBezTo>
                  <a:pt x="336728" y="401422"/>
                  <a:pt x="336042" y="403022"/>
                  <a:pt x="334671" y="403936"/>
                </a:cubicBezTo>
                <a:cubicBezTo>
                  <a:pt x="334214" y="403936"/>
                  <a:pt x="333756" y="404508"/>
                  <a:pt x="333299" y="405651"/>
                </a:cubicBezTo>
                <a:cubicBezTo>
                  <a:pt x="332842" y="406794"/>
                  <a:pt x="332613" y="407594"/>
                  <a:pt x="332613" y="408051"/>
                </a:cubicBezTo>
                <a:lnTo>
                  <a:pt x="327127" y="416966"/>
                </a:lnTo>
                <a:lnTo>
                  <a:pt x="326441" y="416966"/>
                </a:lnTo>
                <a:cubicBezTo>
                  <a:pt x="324612" y="419252"/>
                  <a:pt x="322784" y="419710"/>
                  <a:pt x="320955" y="418338"/>
                </a:cubicBezTo>
                <a:cubicBezTo>
                  <a:pt x="320955" y="418338"/>
                  <a:pt x="318212" y="414909"/>
                  <a:pt x="312725" y="408051"/>
                </a:cubicBezTo>
                <a:cubicBezTo>
                  <a:pt x="311811" y="406679"/>
                  <a:pt x="310782" y="405193"/>
                  <a:pt x="309639" y="403593"/>
                </a:cubicBezTo>
                <a:cubicBezTo>
                  <a:pt x="308496" y="401993"/>
                  <a:pt x="307467" y="400507"/>
                  <a:pt x="306553" y="399136"/>
                </a:cubicBezTo>
                <a:cubicBezTo>
                  <a:pt x="304724" y="395935"/>
                  <a:pt x="302895" y="393649"/>
                  <a:pt x="301067" y="392277"/>
                </a:cubicBezTo>
                <a:cubicBezTo>
                  <a:pt x="300152" y="392277"/>
                  <a:pt x="299695" y="390906"/>
                  <a:pt x="299695" y="388163"/>
                </a:cubicBezTo>
                <a:cubicBezTo>
                  <a:pt x="300152" y="387248"/>
                  <a:pt x="300381" y="385877"/>
                  <a:pt x="300381" y="384048"/>
                </a:cubicBezTo>
                <a:cubicBezTo>
                  <a:pt x="300381" y="380848"/>
                  <a:pt x="298781" y="378333"/>
                  <a:pt x="295580" y="376504"/>
                </a:cubicBezTo>
                <a:cubicBezTo>
                  <a:pt x="295123" y="375132"/>
                  <a:pt x="295123" y="374218"/>
                  <a:pt x="295580" y="373761"/>
                </a:cubicBezTo>
                <a:cubicBezTo>
                  <a:pt x="296952" y="371018"/>
                  <a:pt x="297638" y="366446"/>
                  <a:pt x="297638" y="360045"/>
                </a:cubicBezTo>
                <a:cubicBezTo>
                  <a:pt x="297638" y="346786"/>
                  <a:pt x="298095" y="325069"/>
                  <a:pt x="299009" y="294894"/>
                </a:cubicBezTo>
                <a:lnTo>
                  <a:pt x="299009" y="244145"/>
                </a:lnTo>
                <a:lnTo>
                  <a:pt x="299009" y="221513"/>
                </a:lnTo>
                <a:lnTo>
                  <a:pt x="299009" y="178308"/>
                </a:lnTo>
                <a:lnTo>
                  <a:pt x="299009" y="119329"/>
                </a:lnTo>
                <a:cubicBezTo>
                  <a:pt x="299009" y="96469"/>
                  <a:pt x="299238" y="79324"/>
                  <a:pt x="299695" y="67894"/>
                </a:cubicBezTo>
                <a:lnTo>
                  <a:pt x="301752" y="17831"/>
                </a:lnTo>
                <a:cubicBezTo>
                  <a:pt x="301752" y="13716"/>
                  <a:pt x="300381" y="10973"/>
                  <a:pt x="297638" y="9601"/>
                </a:cubicBezTo>
                <a:lnTo>
                  <a:pt x="293523" y="7544"/>
                </a:lnTo>
                <a:lnTo>
                  <a:pt x="294209" y="4801"/>
                </a:lnTo>
                <a:cubicBezTo>
                  <a:pt x="295580" y="2514"/>
                  <a:pt x="297180" y="1600"/>
                  <a:pt x="299009" y="2057"/>
                </a:cubicBezTo>
                <a:cubicBezTo>
                  <a:pt x="299924" y="2514"/>
                  <a:pt x="300724" y="2629"/>
                  <a:pt x="301410" y="2400"/>
                </a:cubicBezTo>
                <a:cubicBezTo>
                  <a:pt x="302095" y="2172"/>
                  <a:pt x="302667" y="2057"/>
                  <a:pt x="303124" y="2057"/>
                </a:cubicBezTo>
                <a:cubicBezTo>
                  <a:pt x="308610" y="1143"/>
                  <a:pt x="311582" y="457"/>
                  <a:pt x="312039"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5" name="文本框 14">
            <a:extLst>
              <a:ext uri="{FF2B5EF4-FFF2-40B4-BE49-F238E27FC236}">
                <a16:creationId xmlns:a16="http://schemas.microsoft.com/office/drawing/2014/main" id="{284E14B5-EA4B-B174-EE8B-3AA1B0D26363}"/>
              </a:ext>
            </a:extLst>
          </p:cNvPr>
          <p:cNvSpPr txBox="1"/>
          <p:nvPr/>
        </p:nvSpPr>
        <p:spPr>
          <a:xfrm>
            <a:off x="6118190" y="150468"/>
            <a:ext cx="459486" cy="491032"/>
          </a:xfrm>
          <a:custGeom>
            <a:avLst/>
            <a:gdLst/>
            <a:ahLst/>
            <a:cxnLst/>
            <a:rect l="l" t="t" r="r" b="b"/>
            <a:pathLst>
              <a:path w="459486" h="491032">
                <a:moveTo>
                  <a:pt x="250317" y="294208"/>
                </a:moveTo>
                <a:lnTo>
                  <a:pt x="239344" y="296951"/>
                </a:lnTo>
                <a:cubicBezTo>
                  <a:pt x="237516" y="296951"/>
                  <a:pt x="235230" y="297408"/>
                  <a:pt x="232486" y="298322"/>
                </a:cubicBezTo>
                <a:cubicBezTo>
                  <a:pt x="231572" y="298322"/>
                  <a:pt x="226771" y="299466"/>
                  <a:pt x="218085" y="301751"/>
                </a:cubicBezTo>
                <a:cubicBezTo>
                  <a:pt x="211684" y="303580"/>
                  <a:pt x="206883" y="304723"/>
                  <a:pt x="203683" y="305181"/>
                </a:cubicBezTo>
                <a:lnTo>
                  <a:pt x="189967" y="308610"/>
                </a:lnTo>
                <a:cubicBezTo>
                  <a:pt x="187681" y="308610"/>
                  <a:pt x="185852" y="309752"/>
                  <a:pt x="184480" y="312039"/>
                </a:cubicBezTo>
                <a:lnTo>
                  <a:pt x="179680" y="318897"/>
                </a:lnTo>
                <a:cubicBezTo>
                  <a:pt x="178765" y="319811"/>
                  <a:pt x="177394" y="322097"/>
                  <a:pt x="175565" y="325755"/>
                </a:cubicBezTo>
                <a:lnTo>
                  <a:pt x="169393" y="335356"/>
                </a:lnTo>
                <a:cubicBezTo>
                  <a:pt x="168936" y="335813"/>
                  <a:pt x="168021" y="337642"/>
                  <a:pt x="166650" y="340842"/>
                </a:cubicBezTo>
                <a:lnTo>
                  <a:pt x="170079" y="340842"/>
                </a:lnTo>
                <a:lnTo>
                  <a:pt x="194767" y="340842"/>
                </a:lnTo>
                <a:cubicBezTo>
                  <a:pt x="199797" y="340385"/>
                  <a:pt x="205397" y="340842"/>
                  <a:pt x="211570" y="342214"/>
                </a:cubicBezTo>
                <a:cubicBezTo>
                  <a:pt x="217742" y="343585"/>
                  <a:pt x="222428" y="344500"/>
                  <a:pt x="225628" y="344957"/>
                </a:cubicBezTo>
                <a:cubicBezTo>
                  <a:pt x="227914" y="344957"/>
                  <a:pt x="229515" y="344500"/>
                  <a:pt x="230429" y="343585"/>
                </a:cubicBezTo>
                <a:cubicBezTo>
                  <a:pt x="232258" y="339013"/>
                  <a:pt x="233858" y="335584"/>
                  <a:pt x="235230" y="333298"/>
                </a:cubicBezTo>
                <a:lnTo>
                  <a:pt x="249631" y="305181"/>
                </a:lnTo>
                <a:cubicBezTo>
                  <a:pt x="251460" y="302437"/>
                  <a:pt x="253060" y="298780"/>
                  <a:pt x="254432" y="294208"/>
                </a:cubicBezTo>
                <a:close/>
                <a:moveTo>
                  <a:pt x="193053" y="186194"/>
                </a:moveTo>
                <a:cubicBezTo>
                  <a:pt x="195110" y="186880"/>
                  <a:pt x="196596" y="186994"/>
                  <a:pt x="197511" y="186537"/>
                </a:cubicBezTo>
                <a:cubicBezTo>
                  <a:pt x="198425" y="186537"/>
                  <a:pt x="199225" y="186880"/>
                  <a:pt x="199911" y="187566"/>
                </a:cubicBezTo>
                <a:cubicBezTo>
                  <a:pt x="200597" y="188252"/>
                  <a:pt x="201397" y="188823"/>
                  <a:pt x="202311" y="189280"/>
                </a:cubicBezTo>
                <a:cubicBezTo>
                  <a:pt x="204140" y="191109"/>
                  <a:pt x="205054" y="192024"/>
                  <a:pt x="205054" y="192024"/>
                </a:cubicBezTo>
                <a:cubicBezTo>
                  <a:pt x="210084" y="197053"/>
                  <a:pt x="212598" y="199567"/>
                  <a:pt x="212598" y="199567"/>
                </a:cubicBezTo>
                <a:lnTo>
                  <a:pt x="225628" y="214655"/>
                </a:lnTo>
                <a:cubicBezTo>
                  <a:pt x="226543" y="215569"/>
                  <a:pt x="228829" y="218312"/>
                  <a:pt x="232486" y="222885"/>
                </a:cubicBezTo>
                <a:cubicBezTo>
                  <a:pt x="233401" y="223799"/>
                  <a:pt x="233972" y="225399"/>
                  <a:pt x="234201" y="227685"/>
                </a:cubicBezTo>
                <a:cubicBezTo>
                  <a:pt x="234430" y="229971"/>
                  <a:pt x="234772" y="231571"/>
                  <a:pt x="235230" y="232486"/>
                </a:cubicBezTo>
                <a:cubicBezTo>
                  <a:pt x="235230" y="233857"/>
                  <a:pt x="235001" y="234772"/>
                  <a:pt x="234544" y="235229"/>
                </a:cubicBezTo>
                <a:cubicBezTo>
                  <a:pt x="233629" y="236143"/>
                  <a:pt x="232829" y="237629"/>
                  <a:pt x="232144" y="239687"/>
                </a:cubicBezTo>
                <a:cubicBezTo>
                  <a:pt x="231458" y="241744"/>
                  <a:pt x="230429" y="243230"/>
                  <a:pt x="229057" y="244144"/>
                </a:cubicBezTo>
                <a:lnTo>
                  <a:pt x="228372" y="246202"/>
                </a:lnTo>
                <a:lnTo>
                  <a:pt x="228372" y="246888"/>
                </a:lnTo>
                <a:cubicBezTo>
                  <a:pt x="229743" y="246430"/>
                  <a:pt x="232258" y="246202"/>
                  <a:pt x="235915" y="246202"/>
                </a:cubicBezTo>
                <a:cubicBezTo>
                  <a:pt x="246888" y="243458"/>
                  <a:pt x="255118" y="241630"/>
                  <a:pt x="260604" y="240715"/>
                </a:cubicBezTo>
                <a:cubicBezTo>
                  <a:pt x="262433" y="240258"/>
                  <a:pt x="263119" y="239115"/>
                  <a:pt x="262662" y="237286"/>
                </a:cubicBezTo>
                <a:lnTo>
                  <a:pt x="257861" y="219455"/>
                </a:lnTo>
                <a:cubicBezTo>
                  <a:pt x="259690" y="217627"/>
                  <a:pt x="261290" y="216712"/>
                  <a:pt x="262662" y="216712"/>
                </a:cubicBezTo>
                <a:lnTo>
                  <a:pt x="268148" y="218084"/>
                </a:lnTo>
                <a:cubicBezTo>
                  <a:pt x="273634" y="221284"/>
                  <a:pt x="277292" y="224713"/>
                  <a:pt x="279121" y="228371"/>
                </a:cubicBezTo>
                <a:cubicBezTo>
                  <a:pt x="279578" y="228371"/>
                  <a:pt x="279807" y="228828"/>
                  <a:pt x="279807" y="229743"/>
                </a:cubicBezTo>
                <a:cubicBezTo>
                  <a:pt x="281635" y="232943"/>
                  <a:pt x="283464" y="234543"/>
                  <a:pt x="285293" y="234543"/>
                </a:cubicBezTo>
                <a:cubicBezTo>
                  <a:pt x="287122" y="234543"/>
                  <a:pt x="288493" y="234315"/>
                  <a:pt x="289408" y="233857"/>
                </a:cubicBezTo>
                <a:cubicBezTo>
                  <a:pt x="294894" y="232486"/>
                  <a:pt x="301524" y="231343"/>
                  <a:pt x="309296" y="230428"/>
                </a:cubicBezTo>
                <a:cubicBezTo>
                  <a:pt x="317068" y="229514"/>
                  <a:pt x="323012" y="228600"/>
                  <a:pt x="327127" y="227685"/>
                </a:cubicBezTo>
                <a:lnTo>
                  <a:pt x="348387" y="224256"/>
                </a:lnTo>
                <a:lnTo>
                  <a:pt x="366903" y="222199"/>
                </a:lnTo>
                <a:cubicBezTo>
                  <a:pt x="371932" y="221284"/>
                  <a:pt x="376390" y="220713"/>
                  <a:pt x="380276" y="220484"/>
                </a:cubicBezTo>
                <a:cubicBezTo>
                  <a:pt x="384163" y="220256"/>
                  <a:pt x="387249" y="220141"/>
                  <a:pt x="389535" y="220141"/>
                </a:cubicBezTo>
                <a:lnTo>
                  <a:pt x="410794" y="219455"/>
                </a:lnTo>
                <a:cubicBezTo>
                  <a:pt x="415824" y="219455"/>
                  <a:pt x="421996" y="219913"/>
                  <a:pt x="429311" y="220827"/>
                </a:cubicBezTo>
                <a:cubicBezTo>
                  <a:pt x="432054" y="220827"/>
                  <a:pt x="433883" y="221056"/>
                  <a:pt x="434797" y="221513"/>
                </a:cubicBezTo>
                <a:cubicBezTo>
                  <a:pt x="439369" y="222885"/>
                  <a:pt x="442113" y="225170"/>
                  <a:pt x="443027" y="228371"/>
                </a:cubicBezTo>
                <a:cubicBezTo>
                  <a:pt x="443027" y="228371"/>
                  <a:pt x="445770" y="230428"/>
                  <a:pt x="451257" y="234543"/>
                </a:cubicBezTo>
                <a:cubicBezTo>
                  <a:pt x="455829" y="235915"/>
                  <a:pt x="458115" y="239115"/>
                  <a:pt x="458115" y="244144"/>
                </a:cubicBezTo>
                <a:cubicBezTo>
                  <a:pt x="458115" y="245059"/>
                  <a:pt x="458343" y="245973"/>
                  <a:pt x="458800" y="246888"/>
                </a:cubicBezTo>
                <a:cubicBezTo>
                  <a:pt x="459258" y="247802"/>
                  <a:pt x="459486" y="248716"/>
                  <a:pt x="459486" y="249631"/>
                </a:cubicBezTo>
                <a:cubicBezTo>
                  <a:pt x="459486" y="251917"/>
                  <a:pt x="459143" y="254203"/>
                  <a:pt x="458458" y="256489"/>
                </a:cubicBezTo>
                <a:cubicBezTo>
                  <a:pt x="457772" y="258775"/>
                  <a:pt x="457429" y="261289"/>
                  <a:pt x="457429" y="264033"/>
                </a:cubicBezTo>
                <a:cubicBezTo>
                  <a:pt x="454686" y="263575"/>
                  <a:pt x="452857" y="264033"/>
                  <a:pt x="451942" y="265404"/>
                </a:cubicBezTo>
                <a:cubicBezTo>
                  <a:pt x="451028" y="266776"/>
                  <a:pt x="450571" y="267690"/>
                  <a:pt x="450571" y="268147"/>
                </a:cubicBezTo>
                <a:lnTo>
                  <a:pt x="443027" y="269519"/>
                </a:lnTo>
                <a:cubicBezTo>
                  <a:pt x="442570" y="269519"/>
                  <a:pt x="441884" y="269519"/>
                  <a:pt x="440970" y="269519"/>
                </a:cubicBezTo>
                <a:cubicBezTo>
                  <a:pt x="440055" y="269519"/>
                  <a:pt x="439141" y="268833"/>
                  <a:pt x="438226" y="267462"/>
                </a:cubicBezTo>
                <a:cubicBezTo>
                  <a:pt x="437769" y="266547"/>
                  <a:pt x="436969" y="266090"/>
                  <a:pt x="435826" y="266090"/>
                </a:cubicBezTo>
                <a:cubicBezTo>
                  <a:pt x="434683" y="266090"/>
                  <a:pt x="433654" y="266547"/>
                  <a:pt x="432740" y="267462"/>
                </a:cubicBezTo>
                <a:lnTo>
                  <a:pt x="430683" y="269519"/>
                </a:lnTo>
                <a:cubicBezTo>
                  <a:pt x="429768" y="268605"/>
                  <a:pt x="428740" y="268376"/>
                  <a:pt x="427597" y="268833"/>
                </a:cubicBezTo>
                <a:cubicBezTo>
                  <a:pt x="426454" y="269290"/>
                  <a:pt x="425653" y="270205"/>
                  <a:pt x="425196" y="271576"/>
                </a:cubicBezTo>
                <a:lnTo>
                  <a:pt x="419710" y="271576"/>
                </a:lnTo>
                <a:lnTo>
                  <a:pt x="399822" y="272948"/>
                </a:lnTo>
                <a:cubicBezTo>
                  <a:pt x="397536" y="273405"/>
                  <a:pt x="394792" y="273862"/>
                  <a:pt x="391592" y="274319"/>
                </a:cubicBezTo>
                <a:cubicBezTo>
                  <a:pt x="388392" y="274777"/>
                  <a:pt x="384734" y="275005"/>
                  <a:pt x="380619" y="275005"/>
                </a:cubicBezTo>
                <a:lnTo>
                  <a:pt x="351816" y="278434"/>
                </a:lnTo>
                <a:lnTo>
                  <a:pt x="336042" y="281178"/>
                </a:lnTo>
                <a:cubicBezTo>
                  <a:pt x="328727" y="283006"/>
                  <a:pt x="323469" y="284149"/>
                  <a:pt x="320269" y="284607"/>
                </a:cubicBezTo>
                <a:cubicBezTo>
                  <a:pt x="318440" y="285064"/>
                  <a:pt x="316497" y="285521"/>
                  <a:pt x="314440" y="285978"/>
                </a:cubicBezTo>
                <a:cubicBezTo>
                  <a:pt x="312382" y="286435"/>
                  <a:pt x="309753" y="286664"/>
                  <a:pt x="306553" y="286664"/>
                </a:cubicBezTo>
                <a:cubicBezTo>
                  <a:pt x="303810" y="287121"/>
                  <a:pt x="302438" y="289864"/>
                  <a:pt x="302438" y="294894"/>
                </a:cubicBezTo>
                <a:cubicBezTo>
                  <a:pt x="302438" y="298551"/>
                  <a:pt x="301066" y="304495"/>
                  <a:pt x="298323" y="312724"/>
                </a:cubicBezTo>
                <a:lnTo>
                  <a:pt x="288036" y="340156"/>
                </a:lnTo>
                <a:cubicBezTo>
                  <a:pt x="286665" y="342900"/>
                  <a:pt x="283693" y="347929"/>
                  <a:pt x="279121" y="355244"/>
                </a:cubicBezTo>
                <a:cubicBezTo>
                  <a:pt x="279121" y="355701"/>
                  <a:pt x="278778" y="356158"/>
                  <a:pt x="278092" y="356616"/>
                </a:cubicBezTo>
                <a:cubicBezTo>
                  <a:pt x="277406" y="357073"/>
                  <a:pt x="276835" y="357530"/>
                  <a:pt x="276378" y="357987"/>
                </a:cubicBezTo>
                <a:cubicBezTo>
                  <a:pt x="274549" y="360273"/>
                  <a:pt x="274777" y="361873"/>
                  <a:pt x="277063" y="362788"/>
                </a:cubicBezTo>
                <a:lnTo>
                  <a:pt x="299009" y="372389"/>
                </a:lnTo>
                <a:cubicBezTo>
                  <a:pt x="304495" y="375589"/>
                  <a:pt x="313182" y="380161"/>
                  <a:pt x="325069" y="386105"/>
                </a:cubicBezTo>
                <a:lnTo>
                  <a:pt x="342900" y="396392"/>
                </a:lnTo>
                <a:cubicBezTo>
                  <a:pt x="344272" y="397306"/>
                  <a:pt x="345643" y="398221"/>
                  <a:pt x="347015" y="399135"/>
                </a:cubicBezTo>
                <a:cubicBezTo>
                  <a:pt x="348387" y="400049"/>
                  <a:pt x="349758" y="400964"/>
                  <a:pt x="351130" y="401878"/>
                </a:cubicBezTo>
                <a:cubicBezTo>
                  <a:pt x="352501" y="402793"/>
                  <a:pt x="354330" y="403936"/>
                  <a:pt x="356616" y="405307"/>
                </a:cubicBezTo>
                <a:cubicBezTo>
                  <a:pt x="358902" y="406679"/>
                  <a:pt x="360731" y="408051"/>
                  <a:pt x="362103" y="409422"/>
                </a:cubicBezTo>
                <a:lnTo>
                  <a:pt x="364846" y="411479"/>
                </a:lnTo>
                <a:cubicBezTo>
                  <a:pt x="366217" y="412851"/>
                  <a:pt x="367932" y="414566"/>
                  <a:pt x="369989" y="416623"/>
                </a:cubicBezTo>
                <a:cubicBezTo>
                  <a:pt x="372047" y="418680"/>
                  <a:pt x="373533" y="420395"/>
                  <a:pt x="374447" y="421767"/>
                </a:cubicBezTo>
                <a:cubicBezTo>
                  <a:pt x="375361" y="423138"/>
                  <a:pt x="376162" y="424967"/>
                  <a:pt x="376847" y="427253"/>
                </a:cubicBezTo>
                <a:cubicBezTo>
                  <a:pt x="377533" y="429539"/>
                  <a:pt x="378105" y="431368"/>
                  <a:pt x="378562" y="432739"/>
                </a:cubicBezTo>
                <a:lnTo>
                  <a:pt x="378562" y="434111"/>
                </a:lnTo>
                <a:cubicBezTo>
                  <a:pt x="377190" y="435025"/>
                  <a:pt x="376733" y="436054"/>
                  <a:pt x="377190" y="437197"/>
                </a:cubicBezTo>
                <a:cubicBezTo>
                  <a:pt x="377647" y="438340"/>
                  <a:pt x="377876" y="439140"/>
                  <a:pt x="377876" y="439597"/>
                </a:cubicBezTo>
                <a:cubicBezTo>
                  <a:pt x="379248" y="442341"/>
                  <a:pt x="379933" y="446227"/>
                  <a:pt x="379933" y="451256"/>
                </a:cubicBezTo>
                <a:cubicBezTo>
                  <a:pt x="379476" y="453999"/>
                  <a:pt x="379362" y="456742"/>
                  <a:pt x="379591" y="459485"/>
                </a:cubicBezTo>
                <a:cubicBezTo>
                  <a:pt x="379819" y="462229"/>
                  <a:pt x="379705" y="464972"/>
                  <a:pt x="379248" y="467715"/>
                </a:cubicBezTo>
                <a:cubicBezTo>
                  <a:pt x="379248" y="473659"/>
                  <a:pt x="376733" y="478688"/>
                  <a:pt x="371704" y="482803"/>
                </a:cubicBezTo>
                <a:cubicBezTo>
                  <a:pt x="369418" y="485089"/>
                  <a:pt x="367818" y="486460"/>
                  <a:pt x="366903" y="486918"/>
                </a:cubicBezTo>
                <a:cubicBezTo>
                  <a:pt x="366446" y="487375"/>
                  <a:pt x="365417" y="488175"/>
                  <a:pt x="363817" y="489318"/>
                </a:cubicBezTo>
                <a:cubicBezTo>
                  <a:pt x="362217" y="490461"/>
                  <a:pt x="360731" y="491032"/>
                  <a:pt x="359359" y="491032"/>
                </a:cubicBezTo>
                <a:cubicBezTo>
                  <a:pt x="357988" y="491032"/>
                  <a:pt x="357073" y="490804"/>
                  <a:pt x="356616" y="490347"/>
                </a:cubicBezTo>
                <a:cubicBezTo>
                  <a:pt x="357531" y="488975"/>
                  <a:pt x="357531" y="487146"/>
                  <a:pt x="356616" y="484860"/>
                </a:cubicBezTo>
                <a:cubicBezTo>
                  <a:pt x="353873" y="480288"/>
                  <a:pt x="352273" y="476859"/>
                  <a:pt x="351816" y="474573"/>
                </a:cubicBezTo>
                <a:cubicBezTo>
                  <a:pt x="351816" y="471830"/>
                  <a:pt x="350673" y="470458"/>
                  <a:pt x="348387" y="470458"/>
                </a:cubicBezTo>
                <a:cubicBezTo>
                  <a:pt x="347472" y="469544"/>
                  <a:pt x="347015" y="469087"/>
                  <a:pt x="347015" y="469087"/>
                </a:cubicBezTo>
                <a:lnTo>
                  <a:pt x="329870" y="457428"/>
                </a:lnTo>
                <a:cubicBezTo>
                  <a:pt x="327584" y="456057"/>
                  <a:pt x="325412" y="454342"/>
                  <a:pt x="323355" y="452285"/>
                </a:cubicBezTo>
                <a:cubicBezTo>
                  <a:pt x="321298" y="450227"/>
                  <a:pt x="319583" y="448741"/>
                  <a:pt x="318211" y="447827"/>
                </a:cubicBezTo>
                <a:cubicBezTo>
                  <a:pt x="315925" y="445998"/>
                  <a:pt x="312496" y="443712"/>
                  <a:pt x="307924" y="440969"/>
                </a:cubicBezTo>
                <a:cubicBezTo>
                  <a:pt x="306096" y="439597"/>
                  <a:pt x="303924" y="437883"/>
                  <a:pt x="301409" y="435825"/>
                </a:cubicBezTo>
                <a:cubicBezTo>
                  <a:pt x="298895" y="433768"/>
                  <a:pt x="295809" y="431596"/>
                  <a:pt x="292151" y="429310"/>
                </a:cubicBezTo>
                <a:cubicBezTo>
                  <a:pt x="281178" y="421995"/>
                  <a:pt x="272034" y="416509"/>
                  <a:pt x="264719" y="412851"/>
                </a:cubicBezTo>
                <a:cubicBezTo>
                  <a:pt x="257861" y="408279"/>
                  <a:pt x="250089" y="403707"/>
                  <a:pt x="241402" y="399135"/>
                </a:cubicBezTo>
                <a:lnTo>
                  <a:pt x="237973" y="399135"/>
                </a:lnTo>
                <a:cubicBezTo>
                  <a:pt x="237058" y="399592"/>
                  <a:pt x="236030" y="400392"/>
                  <a:pt x="234887" y="401535"/>
                </a:cubicBezTo>
                <a:cubicBezTo>
                  <a:pt x="233744" y="402678"/>
                  <a:pt x="232258" y="403707"/>
                  <a:pt x="230429" y="404622"/>
                </a:cubicBezTo>
                <a:cubicBezTo>
                  <a:pt x="229972" y="405079"/>
                  <a:pt x="229286" y="405650"/>
                  <a:pt x="228372" y="406336"/>
                </a:cubicBezTo>
                <a:cubicBezTo>
                  <a:pt x="227457" y="407022"/>
                  <a:pt x="226314" y="407365"/>
                  <a:pt x="224943" y="407365"/>
                </a:cubicBezTo>
                <a:lnTo>
                  <a:pt x="223571" y="407365"/>
                </a:lnTo>
                <a:cubicBezTo>
                  <a:pt x="223114" y="407365"/>
                  <a:pt x="222542" y="407708"/>
                  <a:pt x="221857" y="408393"/>
                </a:cubicBezTo>
                <a:cubicBezTo>
                  <a:pt x="221171" y="409079"/>
                  <a:pt x="220599" y="409422"/>
                  <a:pt x="220142" y="409422"/>
                </a:cubicBezTo>
                <a:lnTo>
                  <a:pt x="211912" y="416280"/>
                </a:lnTo>
                <a:lnTo>
                  <a:pt x="208483" y="419023"/>
                </a:lnTo>
                <a:cubicBezTo>
                  <a:pt x="206197" y="420852"/>
                  <a:pt x="203226" y="422338"/>
                  <a:pt x="199568" y="423481"/>
                </a:cubicBezTo>
                <a:cubicBezTo>
                  <a:pt x="195910" y="424624"/>
                  <a:pt x="193167" y="425424"/>
                  <a:pt x="191338" y="425881"/>
                </a:cubicBezTo>
                <a:lnTo>
                  <a:pt x="177622" y="432739"/>
                </a:lnTo>
                <a:cubicBezTo>
                  <a:pt x="170307" y="435483"/>
                  <a:pt x="164135" y="437083"/>
                  <a:pt x="159106" y="437540"/>
                </a:cubicBezTo>
                <a:cubicBezTo>
                  <a:pt x="155448" y="438454"/>
                  <a:pt x="152934" y="438912"/>
                  <a:pt x="151562" y="438912"/>
                </a:cubicBezTo>
                <a:cubicBezTo>
                  <a:pt x="150648" y="438454"/>
                  <a:pt x="149162" y="438454"/>
                  <a:pt x="147104" y="438912"/>
                </a:cubicBezTo>
                <a:cubicBezTo>
                  <a:pt x="145047" y="439369"/>
                  <a:pt x="143561" y="439597"/>
                  <a:pt x="142647" y="439597"/>
                </a:cubicBezTo>
                <a:cubicBezTo>
                  <a:pt x="139446" y="439597"/>
                  <a:pt x="137160" y="439826"/>
                  <a:pt x="135789" y="440283"/>
                </a:cubicBezTo>
                <a:cubicBezTo>
                  <a:pt x="130302" y="440740"/>
                  <a:pt x="122758" y="440055"/>
                  <a:pt x="113157" y="438226"/>
                </a:cubicBezTo>
                <a:cubicBezTo>
                  <a:pt x="105842" y="437311"/>
                  <a:pt x="99898" y="435940"/>
                  <a:pt x="95326" y="434111"/>
                </a:cubicBezTo>
                <a:cubicBezTo>
                  <a:pt x="88468" y="432282"/>
                  <a:pt x="84125" y="429539"/>
                  <a:pt x="82296" y="425881"/>
                </a:cubicBezTo>
                <a:lnTo>
                  <a:pt x="77496" y="418337"/>
                </a:lnTo>
                <a:lnTo>
                  <a:pt x="84354" y="418337"/>
                </a:lnTo>
                <a:cubicBezTo>
                  <a:pt x="91669" y="418795"/>
                  <a:pt x="102413" y="419023"/>
                  <a:pt x="116586" y="419023"/>
                </a:cubicBezTo>
                <a:cubicBezTo>
                  <a:pt x="120244" y="419023"/>
                  <a:pt x="123673" y="418795"/>
                  <a:pt x="126873" y="418337"/>
                </a:cubicBezTo>
                <a:cubicBezTo>
                  <a:pt x="130074" y="417880"/>
                  <a:pt x="133503" y="417652"/>
                  <a:pt x="137160" y="417652"/>
                </a:cubicBezTo>
                <a:cubicBezTo>
                  <a:pt x="139903" y="416737"/>
                  <a:pt x="141961" y="416280"/>
                  <a:pt x="143332" y="416280"/>
                </a:cubicBezTo>
                <a:cubicBezTo>
                  <a:pt x="143332" y="415366"/>
                  <a:pt x="143790" y="414909"/>
                  <a:pt x="144704" y="414909"/>
                </a:cubicBezTo>
                <a:cubicBezTo>
                  <a:pt x="146076" y="416280"/>
                  <a:pt x="147447" y="416394"/>
                  <a:pt x="148819" y="415251"/>
                </a:cubicBezTo>
                <a:cubicBezTo>
                  <a:pt x="150190" y="414108"/>
                  <a:pt x="151105" y="413537"/>
                  <a:pt x="151562" y="413537"/>
                </a:cubicBezTo>
                <a:cubicBezTo>
                  <a:pt x="157963" y="411708"/>
                  <a:pt x="162992" y="409879"/>
                  <a:pt x="166650" y="408051"/>
                </a:cubicBezTo>
                <a:cubicBezTo>
                  <a:pt x="173965" y="404393"/>
                  <a:pt x="179223" y="401421"/>
                  <a:pt x="182423" y="399135"/>
                </a:cubicBezTo>
                <a:cubicBezTo>
                  <a:pt x="187909" y="395020"/>
                  <a:pt x="194082" y="389305"/>
                  <a:pt x="200940" y="381990"/>
                </a:cubicBezTo>
                <a:cubicBezTo>
                  <a:pt x="201854" y="381533"/>
                  <a:pt x="202426" y="380961"/>
                  <a:pt x="202654" y="380276"/>
                </a:cubicBezTo>
                <a:cubicBezTo>
                  <a:pt x="202883" y="379590"/>
                  <a:pt x="203226" y="379018"/>
                  <a:pt x="203683" y="378561"/>
                </a:cubicBezTo>
                <a:cubicBezTo>
                  <a:pt x="200940" y="377647"/>
                  <a:pt x="198425" y="376732"/>
                  <a:pt x="196139" y="375818"/>
                </a:cubicBezTo>
                <a:cubicBezTo>
                  <a:pt x="193853" y="375361"/>
                  <a:pt x="191224" y="374675"/>
                  <a:pt x="188252" y="373761"/>
                </a:cubicBezTo>
                <a:cubicBezTo>
                  <a:pt x="185281" y="372846"/>
                  <a:pt x="182194" y="372160"/>
                  <a:pt x="178994" y="371703"/>
                </a:cubicBezTo>
                <a:cubicBezTo>
                  <a:pt x="172136" y="368960"/>
                  <a:pt x="164364" y="366903"/>
                  <a:pt x="155677" y="365531"/>
                </a:cubicBezTo>
                <a:cubicBezTo>
                  <a:pt x="151105" y="364616"/>
                  <a:pt x="148133" y="365531"/>
                  <a:pt x="146761" y="368274"/>
                </a:cubicBezTo>
                <a:cubicBezTo>
                  <a:pt x="144475" y="371017"/>
                  <a:pt x="141275" y="373303"/>
                  <a:pt x="137160" y="375132"/>
                </a:cubicBezTo>
                <a:cubicBezTo>
                  <a:pt x="136703" y="375589"/>
                  <a:pt x="136132" y="375589"/>
                  <a:pt x="135446" y="375132"/>
                </a:cubicBezTo>
                <a:cubicBezTo>
                  <a:pt x="134760" y="374675"/>
                  <a:pt x="134417" y="374218"/>
                  <a:pt x="134417" y="373761"/>
                </a:cubicBezTo>
                <a:cubicBezTo>
                  <a:pt x="134417" y="372846"/>
                  <a:pt x="133960" y="371017"/>
                  <a:pt x="133045" y="368274"/>
                </a:cubicBezTo>
                <a:cubicBezTo>
                  <a:pt x="130759" y="365074"/>
                  <a:pt x="129616" y="362102"/>
                  <a:pt x="129616" y="359359"/>
                </a:cubicBezTo>
                <a:lnTo>
                  <a:pt x="129616" y="355244"/>
                </a:lnTo>
                <a:cubicBezTo>
                  <a:pt x="128245" y="352501"/>
                  <a:pt x="128016" y="349529"/>
                  <a:pt x="128931" y="346329"/>
                </a:cubicBezTo>
                <a:cubicBezTo>
                  <a:pt x="129845" y="343128"/>
                  <a:pt x="130302" y="341299"/>
                  <a:pt x="130302" y="340842"/>
                </a:cubicBezTo>
                <a:cubicBezTo>
                  <a:pt x="130759" y="339013"/>
                  <a:pt x="131674" y="336956"/>
                  <a:pt x="133045" y="334670"/>
                </a:cubicBezTo>
                <a:cubicBezTo>
                  <a:pt x="134417" y="332384"/>
                  <a:pt x="135331" y="330555"/>
                  <a:pt x="135789" y="329184"/>
                </a:cubicBezTo>
                <a:cubicBezTo>
                  <a:pt x="137160" y="327812"/>
                  <a:pt x="138760" y="325297"/>
                  <a:pt x="140589" y="321640"/>
                </a:cubicBezTo>
                <a:cubicBezTo>
                  <a:pt x="141046" y="321640"/>
                  <a:pt x="141275" y="320725"/>
                  <a:pt x="141275" y="318897"/>
                </a:cubicBezTo>
                <a:cubicBezTo>
                  <a:pt x="139903" y="319354"/>
                  <a:pt x="138075" y="319811"/>
                  <a:pt x="135789" y="320268"/>
                </a:cubicBezTo>
                <a:cubicBezTo>
                  <a:pt x="133503" y="320725"/>
                  <a:pt x="131674" y="320954"/>
                  <a:pt x="130302" y="320954"/>
                </a:cubicBezTo>
                <a:cubicBezTo>
                  <a:pt x="127102" y="321411"/>
                  <a:pt x="124130" y="322097"/>
                  <a:pt x="121387" y="323011"/>
                </a:cubicBezTo>
                <a:cubicBezTo>
                  <a:pt x="118644" y="323926"/>
                  <a:pt x="116358" y="324612"/>
                  <a:pt x="114529" y="325069"/>
                </a:cubicBezTo>
                <a:cubicBezTo>
                  <a:pt x="112243" y="325526"/>
                  <a:pt x="108814" y="326669"/>
                  <a:pt x="104242" y="328498"/>
                </a:cubicBezTo>
                <a:cubicBezTo>
                  <a:pt x="103785" y="328955"/>
                  <a:pt x="102413" y="329184"/>
                  <a:pt x="100127" y="329184"/>
                </a:cubicBezTo>
                <a:lnTo>
                  <a:pt x="89840" y="333298"/>
                </a:lnTo>
                <a:cubicBezTo>
                  <a:pt x="88468" y="333756"/>
                  <a:pt x="86640" y="333984"/>
                  <a:pt x="84354" y="333984"/>
                </a:cubicBezTo>
                <a:cubicBezTo>
                  <a:pt x="83439" y="333984"/>
                  <a:pt x="82068" y="334441"/>
                  <a:pt x="80239" y="335356"/>
                </a:cubicBezTo>
                <a:lnTo>
                  <a:pt x="72009" y="338785"/>
                </a:lnTo>
                <a:lnTo>
                  <a:pt x="67209" y="340842"/>
                </a:lnTo>
                <a:cubicBezTo>
                  <a:pt x="65380" y="341757"/>
                  <a:pt x="64008" y="342214"/>
                  <a:pt x="63094" y="342214"/>
                </a:cubicBezTo>
                <a:cubicBezTo>
                  <a:pt x="60808" y="342214"/>
                  <a:pt x="58293" y="342900"/>
                  <a:pt x="55550" y="344271"/>
                </a:cubicBezTo>
                <a:cubicBezTo>
                  <a:pt x="54636" y="344728"/>
                  <a:pt x="53264" y="344728"/>
                  <a:pt x="51435" y="344271"/>
                </a:cubicBezTo>
                <a:cubicBezTo>
                  <a:pt x="49606" y="343814"/>
                  <a:pt x="48006" y="343585"/>
                  <a:pt x="46635" y="343585"/>
                </a:cubicBezTo>
                <a:cubicBezTo>
                  <a:pt x="45263" y="343585"/>
                  <a:pt x="43891" y="343357"/>
                  <a:pt x="42520" y="342900"/>
                </a:cubicBezTo>
                <a:cubicBezTo>
                  <a:pt x="41148" y="342442"/>
                  <a:pt x="39777" y="342214"/>
                  <a:pt x="38405" y="342214"/>
                </a:cubicBezTo>
                <a:cubicBezTo>
                  <a:pt x="36576" y="342214"/>
                  <a:pt x="34633" y="341985"/>
                  <a:pt x="32576" y="341528"/>
                </a:cubicBezTo>
                <a:cubicBezTo>
                  <a:pt x="30518" y="341071"/>
                  <a:pt x="28347" y="340842"/>
                  <a:pt x="26061" y="340842"/>
                </a:cubicBezTo>
                <a:cubicBezTo>
                  <a:pt x="22860" y="340842"/>
                  <a:pt x="18517" y="341299"/>
                  <a:pt x="13030" y="342214"/>
                </a:cubicBezTo>
                <a:cubicBezTo>
                  <a:pt x="11659" y="342214"/>
                  <a:pt x="9716" y="342328"/>
                  <a:pt x="7201" y="342557"/>
                </a:cubicBezTo>
                <a:cubicBezTo>
                  <a:pt x="4687" y="342785"/>
                  <a:pt x="2515" y="342671"/>
                  <a:pt x="686" y="342214"/>
                </a:cubicBezTo>
                <a:lnTo>
                  <a:pt x="0" y="341528"/>
                </a:lnTo>
                <a:cubicBezTo>
                  <a:pt x="457" y="341071"/>
                  <a:pt x="1143" y="340042"/>
                  <a:pt x="2058" y="338442"/>
                </a:cubicBezTo>
                <a:cubicBezTo>
                  <a:pt x="2972" y="336842"/>
                  <a:pt x="4572" y="335813"/>
                  <a:pt x="6858" y="335356"/>
                </a:cubicBezTo>
                <a:cubicBezTo>
                  <a:pt x="8687" y="334441"/>
                  <a:pt x="10059" y="333070"/>
                  <a:pt x="10973" y="331241"/>
                </a:cubicBezTo>
                <a:cubicBezTo>
                  <a:pt x="11887" y="330327"/>
                  <a:pt x="14402" y="328498"/>
                  <a:pt x="18517" y="325755"/>
                </a:cubicBezTo>
                <a:lnTo>
                  <a:pt x="30175" y="317525"/>
                </a:lnTo>
                <a:cubicBezTo>
                  <a:pt x="34290" y="314782"/>
                  <a:pt x="39205" y="311924"/>
                  <a:pt x="44920" y="308952"/>
                </a:cubicBezTo>
                <a:cubicBezTo>
                  <a:pt x="50635" y="305981"/>
                  <a:pt x="54864" y="303809"/>
                  <a:pt x="57607" y="302437"/>
                </a:cubicBezTo>
                <a:cubicBezTo>
                  <a:pt x="63551" y="300609"/>
                  <a:pt x="70066" y="298208"/>
                  <a:pt x="77153" y="295236"/>
                </a:cubicBezTo>
                <a:cubicBezTo>
                  <a:pt x="84239" y="292265"/>
                  <a:pt x="89383" y="290093"/>
                  <a:pt x="92583" y="288721"/>
                </a:cubicBezTo>
                <a:lnTo>
                  <a:pt x="117272" y="281178"/>
                </a:lnTo>
                <a:lnTo>
                  <a:pt x="141961" y="275005"/>
                </a:lnTo>
                <a:cubicBezTo>
                  <a:pt x="145161" y="274091"/>
                  <a:pt x="148476" y="273291"/>
                  <a:pt x="151905" y="272605"/>
                </a:cubicBezTo>
                <a:cubicBezTo>
                  <a:pt x="155334" y="271919"/>
                  <a:pt x="158649" y="271119"/>
                  <a:pt x="161849" y="270205"/>
                </a:cubicBezTo>
                <a:cubicBezTo>
                  <a:pt x="164592" y="269748"/>
                  <a:pt x="166878" y="269062"/>
                  <a:pt x="168707" y="268147"/>
                </a:cubicBezTo>
                <a:cubicBezTo>
                  <a:pt x="170536" y="267233"/>
                  <a:pt x="172136" y="266547"/>
                  <a:pt x="173508" y="266090"/>
                </a:cubicBezTo>
                <a:cubicBezTo>
                  <a:pt x="173965" y="266090"/>
                  <a:pt x="175108" y="265175"/>
                  <a:pt x="176937" y="263347"/>
                </a:cubicBezTo>
                <a:cubicBezTo>
                  <a:pt x="179680" y="258775"/>
                  <a:pt x="183337" y="251460"/>
                  <a:pt x="187909" y="241401"/>
                </a:cubicBezTo>
                <a:cubicBezTo>
                  <a:pt x="192024" y="234086"/>
                  <a:pt x="195225" y="227228"/>
                  <a:pt x="197511" y="220827"/>
                </a:cubicBezTo>
                <a:cubicBezTo>
                  <a:pt x="198425" y="219913"/>
                  <a:pt x="198196" y="218998"/>
                  <a:pt x="196825" y="218084"/>
                </a:cubicBezTo>
                <a:cubicBezTo>
                  <a:pt x="196825" y="210769"/>
                  <a:pt x="193624" y="203454"/>
                  <a:pt x="187224" y="196138"/>
                </a:cubicBezTo>
                <a:cubicBezTo>
                  <a:pt x="186309" y="195224"/>
                  <a:pt x="185852" y="194538"/>
                  <a:pt x="185852" y="194081"/>
                </a:cubicBezTo>
                <a:lnTo>
                  <a:pt x="183795" y="189966"/>
                </a:lnTo>
                <a:cubicBezTo>
                  <a:pt x="184252" y="189052"/>
                  <a:pt x="185623" y="187909"/>
                  <a:pt x="187909" y="186537"/>
                </a:cubicBezTo>
                <a:cubicBezTo>
                  <a:pt x="189281" y="185623"/>
                  <a:pt x="190996" y="185508"/>
                  <a:pt x="193053" y="186194"/>
                </a:cubicBezTo>
                <a:close/>
                <a:moveTo>
                  <a:pt x="157048" y="67894"/>
                </a:moveTo>
                <a:lnTo>
                  <a:pt x="157048" y="75437"/>
                </a:lnTo>
                <a:cubicBezTo>
                  <a:pt x="157048" y="81381"/>
                  <a:pt x="154534" y="86182"/>
                  <a:pt x="149505" y="89839"/>
                </a:cubicBezTo>
                <a:lnTo>
                  <a:pt x="141961" y="98755"/>
                </a:lnTo>
                <a:cubicBezTo>
                  <a:pt x="138303" y="104698"/>
                  <a:pt x="135789" y="111556"/>
                  <a:pt x="134417" y="119329"/>
                </a:cubicBezTo>
                <a:cubicBezTo>
                  <a:pt x="131217" y="129387"/>
                  <a:pt x="128931" y="135788"/>
                  <a:pt x="127559" y="138531"/>
                </a:cubicBezTo>
                <a:cubicBezTo>
                  <a:pt x="126187" y="141274"/>
                  <a:pt x="125502" y="143332"/>
                  <a:pt x="125502" y="144703"/>
                </a:cubicBezTo>
                <a:lnTo>
                  <a:pt x="125502" y="145389"/>
                </a:lnTo>
                <a:cubicBezTo>
                  <a:pt x="126416" y="144932"/>
                  <a:pt x="128702" y="144018"/>
                  <a:pt x="132360" y="142646"/>
                </a:cubicBezTo>
                <a:cubicBezTo>
                  <a:pt x="135560" y="140817"/>
                  <a:pt x="138760" y="139446"/>
                  <a:pt x="141961" y="138531"/>
                </a:cubicBezTo>
                <a:cubicBezTo>
                  <a:pt x="145161" y="137617"/>
                  <a:pt x="147904" y="136474"/>
                  <a:pt x="150190" y="135102"/>
                </a:cubicBezTo>
                <a:cubicBezTo>
                  <a:pt x="153391" y="134188"/>
                  <a:pt x="156363" y="133159"/>
                  <a:pt x="159106" y="132016"/>
                </a:cubicBezTo>
                <a:cubicBezTo>
                  <a:pt x="161849" y="130873"/>
                  <a:pt x="164135" y="129844"/>
                  <a:pt x="165964" y="128930"/>
                </a:cubicBezTo>
                <a:lnTo>
                  <a:pt x="194082" y="115900"/>
                </a:lnTo>
                <a:lnTo>
                  <a:pt x="219456" y="108356"/>
                </a:lnTo>
                <a:lnTo>
                  <a:pt x="239344" y="101498"/>
                </a:lnTo>
                <a:lnTo>
                  <a:pt x="257175" y="95326"/>
                </a:lnTo>
                <a:lnTo>
                  <a:pt x="285979" y="87096"/>
                </a:lnTo>
                <a:lnTo>
                  <a:pt x="301752" y="82981"/>
                </a:lnTo>
                <a:lnTo>
                  <a:pt x="314782" y="79552"/>
                </a:lnTo>
                <a:cubicBezTo>
                  <a:pt x="320269" y="78638"/>
                  <a:pt x="324841" y="78181"/>
                  <a:pt x="328498" y="78181"/>
                </a:cubicBezTo>
                <a:lnTo>
                  <a:pt x="333985" y="76809"/>
                </a:lnTo>
                <a:cubicBezTo>
                  <a:pt x="339928" y="76809"/>
                  <a:pt x="344272" y="77038"/>
                  <a:pt x="347015" y="77495"/>
                </a:cubicBezTo>
                <a:cubicBezTo>
                  <a:pt x="349301" y="77495"/>
                  <a:pt x="350215" y="78409"/>
                  <a:pt x="349758" y="80238"/>
                </a:cubicBezTo>
                <a:lnTo>
                  <a:pt x="350444" y="82981"/>
                </a:lnTo>
                <a:cubicBezTo>
                  <a:pt x="351358" y="85725"/>
                  <a:pt x="351816" y="87325"/>
                  <a:pt x="351816" y="87782"/>
                </a:cubicBezTo>
                <a:cubicBezTo>
                  <a:pt x="352730" y="89154"/>
                  <a:pt x="353416" y="90068"/>
                  <a:pt x="353873" y="90525"/>
                </a:cubicBezTo>
                <a:cubicBezTo>
                  <a:pt x="359359" y="91440"/>
                  <a:pt x="362331" y="92125"/>
                  <a:pt x="362788" y="92582"/>
                </a:cubicBezTo>
                <a:cubicBezTo>
                  <a:pt x="362788" y="92582"/>
                  <a:pt x="365532" y="95326"/>
                  <a:pt x="371018" y="100812"/>
                </a:cubicBezTo>
                <a:cubicBezTo>
                  <a:pt x="372390" y="102184"/>
                  <a:pt x="374447" y="104470"/>
                  <a:pt x="377190" y="107670"/>
                </a:cubicBezTo>
                <a:cubicBezTo>
                  <a:pt x="381305" y="111328"/>
                  <a:pt x="385648" y="116128"/>
                  <a:pt x="390220" y="122072"/>
                </a:cubicBezTo>
                <a:cubicBezTo>
                  <a:pt x="392506" y="123443"/>
                  <a:pt x="392964" y="125730"/>
                  <a:pt x="391592" y="128930"/>
                </a:cubicBezTo>
                <a:cubicBezTo>
                  <a:pt x="390678" y="129844"/>
                  <a:pt x="390335" y="130987"/>
                  <a:pt x="390563" y="132359"/>
                </a:cubicBezTo>
                <a:cubicBezTo>
                  <a:pt x="390792" y="133731"/>
                  <a:pt x="391135" y="134874"/>
                  <a:pt x="391592" y="135788"/>
                </a:cubicBezTo>
                <a:cubicBezTo>
                  <a:pt x="393421" y="139446"/>
                  <a:pt x="394335" y="142646"/>
                  <a:pt x="394335" y="145389"/>
                </a:cubicBezTo>
                <a:cubicBezTo>
                  <a:pt x="394335" y="149961"/>
                  <a:pt x="392506" y="153390"/>
                  <a:pt x="388849" y="155676"/>
                </a:cubicBezTo>
                <a:cubicBezTo>
                  <a:pt x="387934" y="157505"/>
                  <a:pt x="387020" y="158419"/>
                  <a:pt x="386106" y="158419"/>
                </a:cubicBezTo>
                <a:cubicBezTo>
                  <a:pt x="383820" y="157048"/>
                  <a:pt x="381534" y="156819"/>
                  <a:pt x="379248" y="157733"/>
                </a:cubicBezTo>
                <a:cubicBezTo>
                  <a:pt x="376962" y="158648"/>
                  <a:pt x="375361" y="159105"/>
                  <a:pt x="374447" y="159105"/>
                </a:cubicBezTo>
                <a:lnTo>
                  <a:pt x="372390" y="159791"/>
                </a:lnTo>
                <a:cubicBezTo>
                  <a:pt x="371475" y="158876"/>
                  <a:pt x="370789" y="158762"/>
                  <a:pt x="370332" y="159448"/>
                </a:cubicBezTo>
                <a:cubicBezTo>
                  <a:pt x="369875" y="160134"/>
                  <a:pt x="369418" y="160705"/>
                  <a:pt x="368961" y="161163"/>
                </a:cubicBezTo>
                <a:cubicBezTo>
                  <a:pt x="368503" y="161620"/>
                  <a:pt x="366446" y="162534"/>
                  <a:pt x="362788" y="163906"/>
                </a:cubicBezTo>
                <a:cubicBezTo>
                  <a:pt x="359131" y="162991"/>
                  <a:pt x="356159" y="163220"/>
                  <a:pt x="353873" y="164591"/>
                </a:cubicBezTo>
                <a:lnTo>
                  <a:pt x="343586" y="172821"/>
                </a:lnTo>
                <a:cubicBezTo>
                  <a:pt x="343129" y="173278"/>
                  <a:pt x="342672" y="173736"/>
                  <a:pt x="342214" y="174193"/>
                </a:cubicBezTo>
                <a:cubicBezTo>
                  <a:pt x="341757" y="174650"/>
                  <a:pt x="341300" y="175107"/>
                  <a:pt x="340843" y="175564"/>
                </a:cubicBezTo>
                <a:lnTo>
                  <a:pt x="335356" y="180365"/>
                </a:lnTo>
                <a:cubicBezTo>
                  <a:pt x="333985" y="183108"/>
                  <a:pt x="331470" y="185623"/>
                  <a:pt x="327813" y="187909"/>
                </a:cubicBezTo>
                <a:cubicBezTo>
                  <a:pt x="327355" y="187909"/>
                  <a:pt x="324841" y="189737"/>
                  <a:pt x="320269" y="193395"/>
                </a:cubicBezTo>
                <a:lnTo>
                  <a:pt x="315468" y="197510"/>
                </a:lnTo>
                <a:cubicBezTo>
                  <a:pt x="313182" y="199796"/>
                  <a:pt x="311811" y="200025"/>
                  <a:pt x="311353" y="198196"/>
                </a:cubicBezTo>
                <a:lnTo>
                  <a:pt x="308610" y="196824"/>
                </a:lnTo>
                <a:cubicBezTo>
                  <a:pt x="307696" y="196824"/>
                  <a:pt x="307124" y="196481"/>
                  <a:pt x="306896" y="195795"/>
                </a:cubicBezTo>
                <a:cubicBezTo>
                  <a:pt x="306667" y="195110"/>
                  <a:pt x="306781" y="194538"/>
                  <a:pt x="307239" y="194081"/>
                </a:cubicBezTo>
                <a:cubicBezTo>
                  <a:pt x="307696" y="193166"/>
                  <a:pt x="308382" y="192366"/>
                  <a:pt x="309296" y="191681"/>
                </a:cubicBezTo>
                <a:cubicBezTo>
                  <a:pt x="310210" y="190995"/>
                  <a:pt x="310896" y="190195"/>
                  <a:pt x="311353" y="189280"/>
                </a:cubicBezTo>
                <a:cubicBezTo>
                  <a:pt x="313182" y="186080"/>
                  <a:pt x="315468" y="181279"/>
                  <a:pt x="318211" y="174879"/>
                </a:cubicBezTo>
                <a:lnTo>
                  <a:pt x="320269" y="173507"/>
                </a:lnTo>
                <a:cubicBezTo>
                  <a:pt x="320726" y="172135"/>
                  <a:pt x="321183" y="170649"/>
                  <a:pt x="321640" y="169049"/>
                </a:cubicBezTo>
                <a:cubicBezTo>
                  <a:pt x="322098" y="167449"/>
                  <a:pt x="322555" y="165963"/>
                  <a:pt x="323012" y="164591"/>
                </a:cubicBezTo>
                <a:cubicBezTo>
                  <a:pt x="323469" y="163220"/>
                  <a:pt x="324269" y="161848"/>
                  <a:pt x="325412" y="160477"/>
                </a:cubicBezTo>
                <a:cubicBezTo>
                  <a:pt x="326555" y="159105"/>
                  <a:pt x="327584" y="157733"/>
                  <a:pt x="328498" y="156362"/>
                </a:cubicBezTo>
                <a:cubicBezTo>
                  <a:pt x="328956" y="155905"/>
                  <a:pt x="329184" y="155219"/>
                  <a:pt x="329184" y="154305"/>
                </a:cubicBezTo>
                <a:cubicBezTo>
                  <a:pt x="328727" y="151104"/>
                  <a:pt x="329870" y="147675"/>
                  <a:pt x="332613" y="144018"/>
                </a:cubicBezTo>
                <a:cubicBezTo>
                  <a:pt x="334899" y="138988"/>
                  <a:pt x="337185" y="134645"/>
                  <a:pt x="339471" y="130987"/>
                </a:cubicBezTo>
                <a:cubicBezTo>
                  <a:pt x="339928" y="130530"/>
                  <a:pt x="339700" y="129387"/>
                  <a:pt x="338785" y="127558"/>
                </a:cubicBezTo>
                <a:cubicBezTo>
                  <a:pt x="337871" y="125730"/>
                  <a:pt x="336957" y="124815"/>
                  <a:pt x="336042" y="124815"/>
                </a:cubicBezTo>
                <a:cubicBezTo>
                  <a:pt x="331470" y="124815"/>
                  <a:pt x="327584" y="125044"/>
                  <a:pt x="324384" y="125501"/>
                </a:cubicBezTo>
                <a:cubicBezTo>
                  <a:pt x="322098" y="125501"/>
                  <a:pt x="319126" y="125958"/>
                  <a:pt x="315468" y="126873"/>
                </a:cubicBezTo>
                <a:cubicBezTo>
                  <a:pt x="314097" y="127330"/>
                  <a:pt x="312725" y="127444"/>
                  <a:pt x="311353" y="127215"/>
                </a:cubicBezTo>
                <a:cubicBezTo>
                  <a:pt x="309982" y="126987"/>
                  <a:pt x="308610" y="127101"/>
                  <a:pt x="307239" y="127558"/>
                </a:cubicBezTo>
                <a:lnTo>
                  <a:pt x="289408" y="130987"/>
                </a:lnTo>
                <a:lnTo>
                  <a:pt x="277063" y="134416"/>
                </a:lnTo>
                <a:lnTo>
                  <a:pt x="275006" y="134416"/>
                </a:lnTo>
                <a:cubicBezTo>
                  <a:pt x="274092" y="134416"/>
                  <a:pt x="272720" y="134531"/>
                  <a:pt x="270891" y="134759"/>
                </a:cubicBezTo>
                <a:cubicBezTo>
                  <a:pt x="269062" y="134988"/>
                  <a:pt x="267005" y="135559"/>
                  <a:pt x="264719" y="136474"/>
                </a:cubicBezTo>
                <a:cubicBezTo>
                  <a:pt x="262433" y="136931"/>
                  <a:pt x="260604" y="137617"/>
                  <a:pt x="259233" y="138531"/>
                </a:cubicBezTo>
                <a:cubicBezTo>
                  <a:pt x="257861" y="139446"/>
                  <a:pt x="256489" y="140131"/>
                  <a:pt x="255118" y="140588"/>
                </a:cubicBezTo>
                <a:lnTo>
                  <a:pt x="240030" y="144018"/>
                </a:lnTo>
                <a:cubicBezTo>
                  <a:pt x="233172" y="145846"/>
                  <a:pt x="228600" y="146989"/>
                  <a:pt x="226314" y="147446"/>
                </a:cubicBezTo>
                <a:lnTo>
                  <a:pt x="213284" y="150876"/>
                </a:lnTo>
                <a:cubicBezTo>
                  <a:pt x="210084" y="153161"/>
                  <a:pt x="207569" y="154305"/>
                  <a:pt x="205740" y="154305"/>
                </a:cubicBezTo>
                <a:lnTo>
                  <a:pt x="194767" y="158419"/>
                </a:lnTo>
                <a:lnTo>
                  <a:pt x="192024" y="159105"/>
                </a:lnTo>
                <a:lnTo>
                  <a:pt x="189967" y="161163"/>
                </a:lnTo>
                <a:cubicBezTo>
                  <a:pt x="187681" y="161620"/>
                  <a:pt x="184595" y="162534"/>
                  <a:pt x="180709" y="163906"/>
                </a:cubicBezTo>
                <a:cubicBezTo>
                  <a:pt x="176822" y="165277"/>
                  <a:pt x="173279" y="165963"/>
                  <a:pt x="170079" y="165963"/>
                </a:cubicBezTo>
                <a:cubicBezTo>
                  <a:pt x="165049" y="165963"/>
                  <a:pt x="161620" y="166420"/>
                  <a:pt x="159792" y="167335"/>
                </a:cubicBezTo>
                <a:cubicBezTo>
                  <a:pt x="159334" y="167335"/>
                  <a:pt x="158420" y="167678"/>
                  <a:pt x="157048" y="168363"/>
                </a:cubicBezTo>
                <a:cubicBezTo>
                  <a:pt x="155677" y="169049"/>
                  <a:pt x="154534" y="169163"/>
                  <a:pt x="153619" y="168706"/>
                </a:cubicBezTo>
                <a:cubicBezTo>
                  <a:pt x="152705" y="168706"/>
                  <a:pt x="151791" y="168478"/>
                  <a:pt x="150876" y="168021"/>
                </a:cubicBezTo>
                <a:cubicBezTo>
                  <a:pt x="149962" y="167563"/>
                  <a:pt x="148819" y="167335"/>
                  <a:pt x="147447" y="167335"/>
                </a:cubicBezTo>
                <a:lnTo>
                  <a:pt x="146076" y="167335"/>
                </a:lnTo>
                <a:cubicBezTo>
                  <a:pt x="144704" y="166878"/>
                  <a:pt x="143104" y="166420"/>
                  <a:pt x="141275" y="165963"/>
                </a:cubicBezTo>
                <a:cubicBezTo>
                  <a:pt x="139446" y="165506"/>
                  <a:pt x="137160" y="165277"/>
                  <a:pt x="134417" y="165277"/>
                </a:cubicBezTo>
                <a:cubicBezTo>
                  <a:pt x="131217" y="165277"/>
                  <a:pt x="128702" y="165506"/>
                  <a:pt x="126873" y="165963"/>
                </a:cubicBezTo>
                <a:lnTo>
                  <a:pt x="123444" y="164591"/>
                </a:lnTo>
                <a:cubicBezTo>
                  <a:pt x="122530" y="163677"/>
                  <a:pt x="121273" y="162991"/>
                  <a:pt x="119672" y="162534"/>
                </a:cubicBezTo>
                <a:cubicBezTo>
                  <a:pt x="118072" y="162077"/>
                  <a:pt x="116815" y="161620"/>
                  <a:pt x="115900" y="161163"/>
                </a:cubicBezTo>
                <a:cubicBezTo>
                  <a:pt x="114529" y="165734"/>
                  <a:pt x="112929" y="169392"/>
                  <a:pt x="111100" y="172135"/>
                </a:cubicBezTo>
                <a:cubicBezTo>
                  <a:pt x="110185" y="173050"/>
                  <a:pt x="109728" y="173736"/>
                  <a:pt x="109728" y="174193"/>
                </a:cubicBezTo>
                <a:lnTo>
                  <a:pt x="109042" y="176250"/>
                </a:lnTo>
                <a:cubicBezTo>
                  <a:pt x="109042" y="179908"/>
                  <a:pt x="108357" y="183794"/>
                  <a:pt x="106985" y="187909"/>
                </a:cubicBezTo>
                <a:cubicBezTo>
                  <a:pt x="105613" y="192024"/>
                  <a:pt x="104699" y="194767"/>
                  <a:pt x="104242" y="196138"/>
                </a:cubicBezTo>
                <a:lnTo>
                  <a:pt x="101499" y="210540"/>
                </a:lnTo>
                <a:cubicBezTo>
                  <a:pt x="100584" y="213283"/>
                  <a:pt x="99670" y="216484"/>
                  <a:pt x="98755" y="220141"/>
                </a:cubicBezTo>
                <a:cubicBezTo>
                  <a:pt x="95098" y="232028"/>
                  <a:pt x="93040" y="238658"/>
                  <a:pt x="92583" y="240030"/>
                </a:cubicBezTo>
                <a:lnTo>
                  <a:pt x="89154" y="251688"/>
                </a:lnTo>
                <a:cubicBezTo>
                  <a:pt x="88240" y="253974"/>
                  <a:pt x="87554" y="256374"/>
                  <a:pt x="87097" y="258889"/>
                </a:cubicBezTo>
                <a:cubicBezTo>
                  <a:pt x="86640" y="261404"/>
                  <a:pt x="86182" y="263804"/>
                  <a:pt x="85725" y="266090"/>
                </a:cubicBezTo>
                <a:lnTo>
                  <a:pt x="84354" y="268833"/>
                </a:lnTo>
                <a:lnTo>
                  <a:pt x="83668" y="270205"/>
                </a:lnTo>
                <a:cubicBezTo>
                  <a:pt x="84125" y="272491"/>
                  <a:pt x="82525" y="274777"/>
                  <a:pt x="78867" y="277063"/>
                </a:cubicBezTo>
                <a:cubicBezTo>
                  <a:pt x="76581" y="277520"/>
                  <a:pt x="74067" y="279120"/>
                  <a:pt x="71323" y="281863"/>
                </a:cubicBezTo>
                <a:cubicBezTo>
                  <a:pt x="70866" y="282321"/>
                  <a:pt x="69952" y="282778"/>
                  <a:pt x="68580" y="283235"/>
                </a:cubicBezTo>
                <a:cubicBezTo>
                  <a:pt x="67209" y="283692"/>
                  <a:pt x="66066" y="283921"/>
                  <a:pt x="65151" y="283921"/>
                </a:cubicBezTo>
                <a:lnTo>
                  <a:pt x="65151" y="283235"/>
                </a:lnTo>
                <a:cubicBezTo>
                  <a:pt x="64694" y="282778"/>
                  <a:pt x="64237" y="282321"/>
                  <a:pt x="63780" y="281863"/>
                </a:cubicBezTo>
                <a:cubicBezTo>
                  <a:pt x="63322" y="281406"/>
                  <a:pt x="63094" y="280720"/>
                  <a:pt x="63094" y="279806"/>
                </a:cubicBezTo>
                <a:cubicBezTo>
                  <a:pt x="61265" y="277977"/>
                  <a:pt x="59893" y="275463"/>
                  <a:pt x="58979" y="272262"/>
                </a:cubicBezTo>
                <a:cubicBezTo>
                  <a:pt x="58522" y="270891"/>
                  <a:pt x="58065" y="269290"/>
                  <a:pt x="57607" y="267462"/>
                </a:cubicBezTo>
                <a:cubicBezTo>
                  <a:pt x="57150" y="265633"/>
                  <a:pt x="56693" y="263804"/>
                  <a:pt x="56236" y="261975"/>
                </a:cubicBezTo>
                <a:lnTo>
                  <a:pt x="55550" y="254431"/>
                </a:lnTo>
                <a:cubicBezTo>
                  <a:pt x="55550" y="252145"/>
                  <a:pt x="55779" y="249859"/>
                  <a:pt x="56236" y="247573"/>
                </a:cubicBezTo>
                <a:cubicBezTo>
                  <a:pt x="56693" y="245287"/>
                  <a:pt x="56922" y="243001"/>
                  <a:pt x="56922" y="240715"/>
                </a:cubicBezTo>
                <a:cubicBezTo>
                  <a:pt x="56922" y="238887"/>
                  <a:pt x="56464" y="236601"/>
                  <a:pt x="55550" y="233857"/>
                </a:cubicBezTo>
                <a:cubicBezTo>
                  <a:pt x="55093" y="233400"/>
                  <a:pt x="54864" y="232829"/>
                  <a:pt x="54864" y="232143"/>
                </a:cubicBezTo>
                <a:cubicBezTo>
                  <a:pt x="54864" y="231457"/>
                  <a:pt x="55093" y="231114"/>
                  <a:pt x="55550" y="231114"/>
                </a:cubicBezTo>
                <a:cubicBezTo>
                  <a:pt x="56007" y="229285"/>
                  <a:pt x="57150" y="226999"/>
                  <a:pt x="58979" y="224256"/>
                </a:cubicBezTo>
                <a:lnTo>
                  <a:pt x="61722" y="218770"/>
                </a:lnTo>
                <a:lnTo>
                  <a:pt x="68580" y="200939"/>
                </a:lnTo>
                <a:cubicBezTo>
                  <a:pt x="71781" y="194995"/>
                  <a:pt x="76124" y="185623"/>
                  <a:pt x="81610" y="172821"/>
                </a:cubicBezTo>
                <a:lnTo>
                  <a:pt x="89840" y="157048"/>
                </a:lnTo>
                <a:cubicBezTo>
                  <a:pt x="90297" y="156133"/>
                  <a:pt x="91212" y="154990"/>
                  <a:pt x="92583" y="153619"/>
                </a:cubicBezTo>
                <a:cubicBezTo>
                  <a:pt x="93955" y="152247"/>
                  <a:pt x="94869" y="150876"/>
                  <a:pt x="95326" y="149504"/>
                </a:cubicBezTo>
                <a:lnTo>
                  <a:pt x="100813" y="140588"/>
                </a:lnTo>
                <a:cubicBezTo>
                  <a:pt x="102184" y="138760"/>
                  <a:pt x="103442" y="136817"/>
                  <a:pt x="104585" y="134759"/>
                </a:cubicBezTo>
                <a:cubicBezTo>
                  <a:pt x="105728" y="132702"/>
                  <a:pt x="106985" y="130759"/>
                  <a:pt x="108357" y="128930"/>
                </a:cubicBezTo>
                <a:lnTo>
                  <a:pt x="114529" y="118643"/>
                </a:lnTo>
                <a:lnTo>
                  <a:pt x="122758" y="108356"/>
                </a:lnTo>
                <a:lnTo>
                  <a:pt x="132360" y="94640"/>
                </a:lnTo>
                <a:lnTo>
                  <a:pt x="139903" y="85039"/>
                </a:lnTo>
                <a:cubicBezTo>
                  <a:pt x="151333" y="73609"/>
                  <a:pt x="157048" y="67894"/>
                  <a:pt x="157048" y="67894"/>
                </a:cubicBezTo>
                <a:close/>
                <a:moveTo>
                  <a:pt x="194082" y="0"/>
                </a:moveTo>
                <a:cubicBezTo>
                  <a:pt x="194539" y="2743"/>
                  <a:pt x="195682" y="4343"/>
                  <a:pt x="197511" y="4800"/>
                </a:cubicBezTo>
                <a:cubicBezTo>
                  <a:pt x="198882" y="5714"/>
                  <a:pt x="200025" y="6629"/>
                  <a:pt x="200940" y="7543"/>
                </a:cubicBezTo>
                <a:cubicBezTo>
                  <a:pt x="201854" y="8458"/>
                  <a:pt x="202768" y="9143"/>
                  <a:pt x="203683" y="9601"/>
                </a:cubicBezTo>
                <a:cubicBezTo>
                  <a:pt x="208255" y="13715"/>
                  <a:pt x="212370" y="16687"/>
                  <a:pt x="216027" y="18516"/>
                </a:cubicBezTo>
                <a:cubicBezTo>
                  <a:pt x="218313" y="20345"/>
                  <a:pt x="221056" y="21259"/>
                  <a:pt x="224257" y="21259"/>
                </a:cubicBezTo>
                <a:cubicBezTo>
                  <a:pt x="225628" y="21259"/>
                  <a:pt x="228143" y="20802"/>
                  <a:pt x="231801" y="19888"/>
                </a:cubicBezTo>
                <a:cubicBezTo>
                  <a:pt x="236830" y="18973"/>
                  <a:pt x="240716" y="19430"/>
                  <a:pt x="243459" y="21259"/>
                </a:cubicBezTo>
                <a:cubicBezTo>
                  <a:pt x="244374" y="21717"/>
                  <a:pt x="245974" y="21945"/>
                  <a:pt x="248260" y="21945"/>
                </a:cubicBezTo>
                <a:lnTo>
                  <a:pt x="256489" y="24003"/>
                </a:lnTo>
                <a:lnTo>
                  <a:pt x="257175" y="24688"/>
                </a:lnTo>
                <a:cubicBezTo>
                  <a:pt x="257632" y="25603"/>
                  <a:pt x="259461" y="27203"/>
                  <a:pt x="262662" y="29489"/>
                </a:cubicBezTo>
                <a:cubicBezTo>
                  <a:pt x="265862" y="31775"/>
                  <a:pt x="267691" y="34061"/>
                  <a:pt x="268148" y="36347"/>
                </a:cubicBezTo>
                <a:cubicBezTo>
                  <a:pt x="268148" y="36804"/>
                  <a:pt x="268834" y="37718"/>
                  <a:pt x="270205" y="39090"/>
                </a:cubicBezTo>
                <a:lnTo>
                  <a:pt x="271577" y="39090"/>
                </a:lnTo>
                <a:cubicBezTo>
                  <a:pt x="272491" y="42748"/>
                  <a:pt x="272949" y="45034"/>
                  <a:pt x="272949" y="45948"/>
                </a:cubicBezTo>
                <a:cubicBezTo>
                  <a:pt x="272949" y="45948"/>
                  <a:pt x="271806" y="47091"/>
                  <a:pt x="269520" y="49377"/>
                </a:cubicBezTo>
                <a:cubicBezTo>
                  <a:pt x="268605" y="49377"/>
                  <a:pt x="267234" y="49834"/>
                  <a:pt x="265405" y="50749"/>
                </a:cubicBezTo>
                <a:cubicBezTo>
                  <a:pt x="264948" y="51206"/>
                  <a:pt x="264148" y="51663"/>
                  <a:pt x="263005" y="52120"/>
                </a:cubicBezTo>
                <a:cubicBezTo>
                  <a:pt x="261862" y="52578"/>
                  <a:pt x="261290" y="53492"/>
                  <a:pt x="261290" y="54863"/>
                </a:cubicBezTo>
                <a:cubicBezTo>
                  <a:pt x="261290" y="55778"/>
                  <a:pt x="260719" y="56464"/>
                  <a:pt x="259576" y="56921"/>
                </a:cubicBezTo>
                <a:cubicBezTo>
                  <a:pt x="258433" y="57378"/>
                  <a:pt x="257632" y="57607"/>
                  <a:pt x="257175" y="57607"/>
                </a:cubicBezTo>
                <a:cubicBezTo>
                  <a:pt x="252146" y="61721"/>
                  <a:pt x="248717" y="64008"/>
                  <a:pt x="246888" y="64465"/>
                </a:cubicBezTo>
                <a:cubicBezTo>
                  <a:pt x="242316" y="68122"/>
                  <a:pt x="238201" y="69951"/>
                  <a:pt x="234544" y="69951"/>
                </a:cubicBezTo>
                <a:lnTo>
                  <a:pt x="232486" y="69951"/>
                </a:lnTo>
                <a:cubicBezTo>
                  <a:pt x="228829" y="69951"/>
                  <a:pt x="225628" y="69265"/>
                  <a:pt x="222885" y="67894"/>
                </a:cubicBezTo>
                <a:cubicBezTo>
                  <a:pt x="217399" y="66065"/>
                  <a:pt x="213513" y="65151"/>
                  <a:pt x="211227" y="65151"/>
                </a:cubicBezTo>
                <a:cubicBezTo>
                  <a:pt x="208941" y="63779"/>
                  <a:pt x="206197" y="63779"/>
                  <a:pt x="202997" y="65151"/>
                </a:cubicBezTo>
                <a:cubicBezTo>
                  <a:pt x="201168" y="65608"/>
                  <a:pt x="199111" y="66179"/>
                  <a:pt x="196825" y="66865"/>
                </a:cubicBezTo>
                <a:cubicBezTo>
                  <a:pt x="194539" y="67551"/>
                  <a:pt x="192024" y="68122"/>
                  <a:pt x="189281" y="68579"/>
                </a:cubicBezTo>
                <a:cubicBezTo>
                  <a:pt x="187452" y="69037"/>
                  <a:pt x="184709" y="69265"/>
                  <a:pt x="181051" y="69265"/>
                </a:cubicBezTo>
                <a:cubicBezTo>
                  <a:pt x="180594" y="69265"/>
                  <a:pt x="179451" y="68808"/>
                  <a:pt x="177622" y="67894"/>
                </a:cubicBezTo>
                <a:lnTo>
                  <a:pt x="176251" y="67208"/>
                </a:lnTo>
                <a:cubicBezTo>
                  <a:pt x="172593" y="68122"/>
                  <a:pt x="169393" y="67665"/>
                  <a:pt x="166650" y="65836"/>
                </a:cubicBezTo>
                <a:cubicBezTo>
                  <a:pt x="165735" y="64465"/>
                  <a:pt x="164364" y="64008"/>
                  <a:pt x="162535" y="64465"/>
                </a:cubicBezTo>
                <a:cubicBezTo>
                  <a:pt x="159792" y="65379"/>
                  <a:pt x="157963" y="64236"/>
                  <a:pt x="157048" y="61036"/>
                </a:cubicBezTo>
                <a:cubicBezTo>
                  <a:pt x="160706" y="60121"/>
                  <a:pt x="163449" y="59664"/>
                  <a:pt x="165278" y="59664"/>
                </a:cubicBezTo>
                <a:cubicBezTo>
                  <a:pt x="181737" y="53721"/>
                  <a:pt x="192939" y="49149"/>
                  <a:pt x="198882" y="45948"/>
                </a:cubicBezTo>
                <a:cubicBezTo>
                  <a:pt x="199797" y="45491"/>
                  <a:pt x="200140" y="44805"/>
                  <a:pt x="199911" y="43891"/>
                </a:cubicBezTo>
                <a:cubicBezTo>
                  <a:pt x="199682" y="42976"/>
                  <a:pt x="199111" y="42291"/>
                  <a:pt x="198196" y="41833"/>
                </a:cubicBezTo>
                <a:cubicBezTo>
                  <a:pt x="193624" y="38633"/>
                  <a:pt x="190881" y="32918"/>
                  <a:pt x="189967" y="24688"/>
                </a:cubicBezTo>
                <a:cubicBezTo>
                  <a:pt x="189967" y="21031"/>
                  <a:pt x="190424" y="16002"/>
                  <a:pt x="191338" y="9601"/>
                </a:cubicBezTo>
                <a:cubicBezTo>
                  <a:pt x="191338" y="8229"/>
                  <a:pt x="191681" y="6858"/>
                  <a:pt x="192367" y="5486"/>
                </a:cubicBezTo>
                <a:cubicBezTo>
                  <a:pt x="193053" y="4114"/>
                  <a:pt x="193396" y="3200"/>
                  <a:pt x="193396" y="2743"/>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Tree>
    <p:extLst>
      <p:ext uri="{BB962C8B-B14F-4D97-AF65-F5344CB8AC3E}">
        <p14:creationId xmlns:p14="http://schemas.microsoft.com/office/powerpoint/2010/main" val="3254128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31" name="文本框 30">
            <a:extLst>
              <a:ext uri="{FF2B5EF4-FFF2-40B4-BE49-F238E27FC236}">
                <a16:creationId xmlns:a16="http://schemas.microsoft.com/office/drawing/2014/main" id="{7FB9FA31-1125-1079-57CD-6D76584A361E}"/>
              </a:ext>
            </a:extLst>
          </p:cNvPr>
          <p:cNvSpPr txBox="1"/>
          <p:nvPr/>
        </p:nvSpPr>
        <p:spPr>
          <a:xfrm>
            <a:off x="5221367" y="207603"/>
            <a:ext cx="463601" cy="407022"/>
          </a:xfrm>
          <a:custGeom>
            <a:avLst/>
            <a:gdLst/>
            <a:ahLst/>
            <a:cxnLst/>
            <a:rect l="l" t="t" r="r" b="b"/>
            <a:pathLst>
              <a:path w="463601" h="407022">
                <a:moveTo>
                  <a:pt x="260604" y="288379"/>
                </a:moveTo>
                <a:lnTo>
                  <a:pt x="253746" y="294551"/>
                </a:lnTo>
                <a:lnTo>
                  <a:pt x="244145" y="304838"/>
                </a:lnTo>
                <a:lnTo>
                  <a:pt x="229743" y="319240"/>
                </a:lnTo>
                <a:cubicBezTo>
                  <a:pt x="228372" y="320611"/>
                  <a:pt x="228143" y="321983"/>
                  <a:pt x="229058" y="323355"/>
                </a:cubicBezTo>
                <a:cubicBezTo>
                  <a:pt x="229972" y="324269"/>
                  <a:pt x="231115" y="326098"/>
                  <a:pt x="232487" y="328841"/>
                </a:cubicBezTo>
                <a:lnTo>
                  <a:pt x="251003" y="355587"/>
                </a:lnTo>
                <a:cubicBezTo>
                  <a:pt x="254661" y="360159"/>
                  <a:pt x="257633" y="363588"/>
                  <a:pt x="259919" y="365874"/>
                </a:cubicBezTo>
                <a:cubicBezTo>
                  <a:pt x="259919" y="365874"/>
                  <a:pt x="260033" y="365760"/>
                  <a:pt x="260262" y="365531"/>
                </a:cubicBezTo>
                <a:cubicBezTo>
                  <a:pt x="260491" y="365303"/>
                  <a:pt x="260604" y="365188"/>
                  <a:pt x="260604" y="365188"/>
                </a:cubicBezTo>
                <a:lnTo>
                  <a:pt x="260604" y="363817"/>
                </a:lnTo>
                <a:lnTo>
                  <a:pt x="261290" y="345986"/>
                </a:lnTo>
                <a:cubicBezTo>
                  <a:pt x="261290" y="345072"/>
                  <a:pt x="261176" y="343814"/>
                  <a:pt x="260947" y="342214"/>
                </a:cubicBezTo>
                <a:cubicBezTo>
                  <a:pt x="260719" y="340614"/>
                  <a:pt x="260834" y="338671"/>
                  <a:pt x="261290" y="336385"/>
                </a:cubicBezTo>
                <a:cubicBezTo>
                  <a:pt x="262205" y="327241"/>
                  <a:pt x="262662" y="320154"/>
                  <a:pt x="262662" y="315125"/>
                </a:cubicBezTo>
                <a:cubicBezTo>
                  <a:pt x="262662" y="311010"/>
                  <a:pt x="262434" y="307810"/>
                  <a:pt x="261976" y="305524"/>
                </a:cubicBezTo>
                <a:lnTo>
                  <a:pt x="259919" y="302095"/>
                </a:lnTo>
                <a:cubicBezTo>
                  <a:pt x="260834" y="301180"/>
                  <a:pt x="261290" y="298666"/>
                  <a:pt x="261290" y="294551"/>
                </a:cubicBezTo>
                <a:cubicBezTo>
                  <a:pt x="261290" y="291351"/>
                  <a:pt x="261062" y="289293"/>
                  <a:pt x="260604" y="288379"/>
                </a:cubicBezTo>
                <a:close/>
                <a:moveTo>
                  <a:pt x="96012" y="277406"/>
                </a:moveTo>
                <a:lnTo>
                  <a:pt x="95327" y="278092"/>
                </a:lnTo>
                <a:lnTo>
                  <a:pt x="85040" y="291122"/>
                </a:lnTo>
                <a:cubicBezTo>
                  <a:pt x="82754" y="294322"/>
                  <a:pt x="79325" y="298666"/>
                  <a:pt x="74753" y="304152"/>
                </a:cubicBezTo>
                <a:cubicBezTo>
                  <a:pt x="70181" y="309639"/>
                  <a:pt x="66752" y="314668"/>
                  <a:pt x="64466" y="319240"/>
                </a:cubicBezTo>
                <a:lnTo>
                  <a:pt x="56236" y="333641"/>
                </a:lnTo>
                <a:cubicBezTo>
                  <a:pt x="55779" y="335013"/>
                  <a:pt x="56007" y="336156"/>
                  <a:pt x="56922" y="337071"/>
                </a:cubicBezTo>
                <a:cubicBezTo>
                  <a:pt x="60122" y="339814"/>
                  <a:pt x="63208" y="342557"/>
                  <a:pt x="66180" y="345300"/>
                </a:cubicBezTo>
                <a:cubicBezTo>
                  <a:pt x="69152" y="348043"/>
                  <a:pt x="72238" y="350558"/>
                  <a:pt x="75438" y="352844"/>
                </a:cubicBezTo>
                <a:cubicBezTo>
                  <a:pt x="78639" y="355587"/>
                  <a:pt x="81839" y="358216"/>
                  <a:pt x="85040" y="360731"/>
                </a:cubicBezTo>
                <a:cubicBezTo>
                  <a:pt x="88240" y="363245"/>
                  <a:pt x="91898" y="365188"/>
                  <a:pt x="96012" y="366560"/>
                </a:cubicBezTo>
                <a:cubicBezTo>
                  <a:pt x="97841" y="367017"/>
                  <a:pt x="98756" y="366331"/>
                  <a:pt x="98756" y="364502"/>
                </a:cubicBezTo>
                <a:lnTo>
                  <a:pt x="98756" y="362445"/>
                </a:lnTo>
                <a:cubicBezTo>
                  <a:pt x="97841" y="350558"/>
                  <a:pt x="97384" y="341414"/>
                  <a:pt x="97384" y="335013"/>
                </a:cubicBezTo>
                <a:cubicBezTo>
                  <a:pt x="96927" y="324955"/>
                  <a:pt x="96698" y="309639"/>
                  <a:pt x="96698" y="289065"/>
                </a:cubicBezTo>
                <a:lnTo>
                  <a:pt x="96698" y="278092"/>
                </a:lnTo>
                <a:cubicBezTo>
                  <a:pt x="96698" y="278092"/>
                  <a:pt x="96584" y="277977"/>
                  <a:pt x="96355" y="277749"/>
                </a:cubicBezTo>
                <a:cubicBezTo>
                  <a:pt x="96127" y="277520"/>
                  <a:pt x="96012" y="277406"/>
                  <a:pt x="96012" y="277406"/>
                </a:cubicBezTo>
                <a:close/>
                <a:moveTo>
                  <a:pt x="238659" y="85382"/>
                </a:moveTo>
                <a:lnTo>
                  <a:pt x="238659" y="91554"/>
                </a:lnTo>
                <a:lnTo>
                  <a:pt x="240030" y="91554"/>
                </a:lnTo>
                <a:cubicBezTo>
                  <a:pt x="240945" y="89725"/>
                  <a:pt x="241402" y="88354"/>
                  <a:pt x="241402" y="87439"/>
                </a:cubicBezTo>
                <a:cubicBezTo>
                  <a:pt x="241402" y="86525"/>
                  <a:pt x="240488" y="85839"/>
                  <a:pt x="238659" y="85382"/>
                </a:cubicBezTo>
                <a:close/>
                <a:moveTo>
                  <a:pt x="95327" y="26403"/>
                </a:moveTo>
                <a:cubicBezTo>
                  <a:pt x="97613" y="26403"/>
                  <a:pt x="99441" y="27546"/>
                  <a:pt x="100813" y="29832"/>
                </a:cubicBezTo>
                <a:cubicBezTo>
                  <a:pt x="104471" y="33947"/>
                  <a:pt x="109500" y="37605"/>
                  <a:pt x="115901" y="40805"/>
                </a:cubicBezTo>
                <a:cubicBezTo>
                  <a:pt x="117729" y="41719"/>
                  <a:pt x="119787" y="42748"/>
                  <a:pt x="122073" y="43891"/>
                </a:cubicBezTo>
                <a:cubicBezTo>
                  <a:pt x="124359" y="45034"/>
                  <a:pt x="126873" y="46520"/>
                  <a:pt x="129617" y="48349"/>
                </a:cubicBezTo>
                <a:cubicBezTo>
                  <a:pt x="130074" y="48349"/>
                  <a:pt x="131446" y="49492"/>
                  <a:pt x="133731" y="51778"/>
                </a:cubicBezTo>
                <a:cubicBezTo>
                  <a:pt x="137389" y="54521"/>
                  <a:pt x="139904" y="56578"/>
                  <a:pt x="141275" y="57950"/>
                </a:cubicBezTo>
                <a:cubicBezTo>
                  <a:pt x="144019" y="60693"/>
                  <a:pt x="144247" y="63893"/>
                  <a:pt x="141961" y="67551"/>
                </a:cubicBezTo>
                <a:cubicBezTo>
                  <a:pt x="137846" y="73495"/>
                  <a:pt x="135789" y="78981"/>
                  <a:pt x="135789" y="84010"/>
                </a:cubicBezTo>
                <a:lnTo>
                  <a:pt x="135103" y="91554"/>
                </a:lnTo>
                <a:cubicBezTo>
                  <a:pt x="134189" y="94755"/>
                  <a:pt x="133274" y="100012"/>
                  <a:pt x="132360" y="107328"/>
                </a:cubicBezTo>
                <a:lnTo>
                  <a:pt x="132360" y="126530"/>
                </a:lnTo>
                <a:cubicBezTo>
                  <a:pt x="132818" y="126530"/>
                  <a:pt x="133617" y="126644"/>
                  <a:pt x="134760" y="126873"/>
                </a:cubicBezTo>
                <a:cubicBezTo>
                  <a:pt x="135903" y="127101"/>
                  <a:pt x="136932" y="126530"/>
                  <a:pt x="137846" y="125158"/>
                </a:cubicBezTo>
                <a:lnTo>
                  <a:pt x="140589" y="125158"/>
                </a:lnTo>
                <a:cubicBezTo>
                  <a:pt x="142875" y="125158"/>
                  <a:pt x="144247" y="124930"/>
                  <a:pt x="144705" y="124472"/>
                </a:cubicBezTo>
                <a:cubicBezTo>
                  <a:pt x="150191" y="122644"/>
                  <a:pt x="153848" y="121729"/>
                  <a:pt x="155677" y="121729"/>
                </a:cubicBezTo>
                <a:lnTo>
                  <a:pt x="158420" y="121729"/>
                </a:lnTo>
                <a:lnTo>
                  <a:pt x="163907" y="121729"/>
                </a:lnTo>
                <a:cubicBezTo>
                  <a:pt x="165278" y="121729"/>
                  <a:pt x="165964" y="122415"/>
                  <a:pt x="165964" y="123787"/>
                </a:cubicBezTo>
                <a:lnTo>
                  <a:pt x="166650" y="128587"/>
                </a:lnTo>
                <a:cubicBezTo>
                  <a:pt x="166650" y="130873"/>
                  <a:pt x="166421" y="132474"/>
                  <a:pt x="165964" y="133388"/>
                </a:cubicBezTo>
                <a:lnTo>
                  <a:pt x="163907" y="142303"/>
                </a:lnTo>
                <a:cubicBezTo>
                  <a:pt x="163907" y="143675"/>
                  <a:pt x="163449" y="145275"/>
                  <a:pt x="162535" y="147104"/>
                </a:cubicBezTo>
                <a:lnTo>
                  <a:pt x="163221" y="147104"/>
                </a:lnTo>
                <a:cubicBezTo>
                  <a:pt x="165050" y="145275"/>
                  <a:pt x="165964" y="144361"/>
                  <a:pt x="165964" y="144361"/>
                </a:cubicBezTo>
                <a:cubicBezTo>
                  <a:pt x="166878" y="143446"/>
                  <a:pt x="167679" y="142760"/>
                  <a:pt x="168364" y="142303"/>
                </a:cubicBezTo>
                <a:cubicBezTo>
                  <a:pt x="169050" y="141846"/>
                  <a:pt x="170079" y="141846"/>
                  <a:pt x="171451" y="142303"/>
                </a:cubicBezTo>
                <a:cubicBezTo>
                  <a:pt x="171451" y="143675"/>
                  <a:pt x="171222" y="144589"/>
                  <a:pt x="170765" y="145047"/>
                </a:cubicBezTo>
                <a:cubicBezTo>
                  <a:pt x="169393" y="148704"/>
                  <a:pt x="170079" y="152362"/>
                  <a:pt x="172822" y="156019"/>
                </a:cubicBezTo>
                <a:cubicBezTo>
                  <a:pt x="172822" y="156019"/>
                  <a:pt x="175108" y="158305"/>
                  <a:pt x="179680" y="162877"/>
                </a:cubicBezTo>
                <a:cubicBezTo>
                  <a:pt x="181509" y="166535"/>
                  <a:pt x="183452" y="169621"/>
                  <a:pt x="185509" y="172136"/>
                </a:cubicBezTo>
                <a:cubicBezTo>
                  <a:pt x="187567" y="174650"/>
                  <a:pt x="189281" y="177051"/>
                  <a:pt x="190653" y="179337"/>
                </a:cubicBezTo>
                <a:cubicBezTo>
                  <a:pt x="192024" y="181165"/>
                  <a:pt x="193282" y="182994"/>
                  <a:pt x="194425" y="184823"/>
                </a:cubicBezTo>
                <a:cubicBezTo>
                  <a:pt x="195568" y="186652"/>
                  <a:pt x="196597" y="188481"/>
                  <a:pt x="197511" y="190309"/>
                </a:cubicBezTo>
                <a:cubicBezTo>
                  <a:pt x="197511" y="189395"/>
                  <a:pt x="197969" y="188481"/>
                  <a:pt x="198882" y="187566"/>
                </a:cubicBezTo>
                <a:lnTo>
                  <a:pt x="199568" y="177279"/>
                </a:lnTo>
                <a:cubicBezTo>
                  <a:pt x="200025" y="171793"/>
                  <a:pt x="200254" y="163563"/>
                  <a:pt x="200254" y="152590"/>
                </a:cubicBezTo>
                <a:cubicBezTo>
                  <a:pt x="200254" y="150762"/>
                  <a:pt x="200025" y="149619"/>
                  <a:pt x="199568" y="149161"/>
                </a:cubicBezTo>
                <a:cubicBezTo>
                  <a:pt x="199111" y="148704"/>
                  <a:pt x="197969" y="148475"/>
                  <a:pt x="196139" y="148475"/>
                </a:cubicBezTo>
                <a:cubicBezTo>
                  <a:pt x="194310" y="148475"/>
                  <a:pt x="192482" y="148018"/>
                  <a:pt x="190653" y="147104"/>
                </a:cubicBezTo>
                <a:cubicBezTo>
                  <a:pt x="186995" y="147104"/>
                  <a:pt x="184481" y="146875"/>
                  <a:pt x="183110" y="146418"/>
                </a:cubicBezTo>
                <a:cubicBezTo>
                  <a:pt x="181737" y="146418"/>
                  <a:pt x="180594" y="146189"/>
                  <a:pt x="179680" y="145732"/>
                </a:cubicBezTo>
                <a:cubicBezTo>
                  <a:pt x="181052" y="145732"/>
                  <a:pt x="181737" y="145047"/>
                  <a:pt x="181737" y="143675"/>
                </a:cubicBezTo>
                <a:lnTo>
                  <a:pt x="192710" y="139560"/>
                </a:lnTo>
                <a:cubicBezTo>
                  <a:pt x="194539" y="138646"/>
                  <a:pt x="196139" y="137731"/>
                  <a:pt x="197511" y="136817"/>
                </a:cubicBezTo>
                <a:cubicBezTo>
                  <a:pt x="197969" y="135902"/>
                  <a:pt x="199797" y="135445"/>
                  <a:pt x="202997" y="135445"/>
                </a:cubicBezTo>
                <a:cubicBezTo>
                  <a:pt x="206655" y="135445"/>
                  <a:pt x="209398" y="133845"/>
                  <a:pt x="211227" y="130645"/>
                </a:cubicBezTo>
                <a:lnTo>
                  <a:pt x="214656" y="129959"/>
                </a:lnTo>
                <a:lnTo>
                  <a:pt x="228372" y="133388"/>
                </a:lnTo>
                <a:cubicBezTo>
                  <a:pt x="232487" y="134302"/>
                  <a:pt x="235916" y="136360"/>
                  <a:pt x="238659" y="139560"/>
                </a:cubicBezTo>
                <a:cubicBezTo>
                  <a:pt x="240030" y="142303"/>
                  <a:pt x="240030" y="144361"/>
                  <a:pt x="238659" y="145732"/>
                </a:cubicBezTo>
                <a:cubicBezTo>
                  <a:pt x="237287" y="149390"/>
                  <a:pt x="236602" y="155334"/>
                  <a:pt x="236602" y="163563"/>
                </a:cubicBezTo>
                <a:cubicBezTo>
                  <a:pt x="236602" y="167221"/>
                  <a:pt x="236373" y="169964"/>
                  <a:pt x="235916" y="171793"/>
                </a:cubicBezTo>
                <a:cubicBezTo>
                  <a:pt x="242316" y="168592"/>
                  <a:pt x="248489" y="164478"/>
                  <a:pt x="254432" y="159448"/>
                </a:cubicBezTo>
                <a:cubicBezTo>
                  <a:pt x="260376" y="154419"/>
                  <a:pt x="265862" y="149161"/>
                  <a:pt x="270891" y="143675"/>
                </a:cubicBezTo>
                <a:cubicBezTo>
                  <a:pt x="270891" y="143675"/>
                  <a:pt x="271006" y="143789"/>
                  <a:pt x="271234" y="144018"/>
                </a:cubicBezTo>
                <a:cubicBezTo>
                  <a:pt x="271463" y="144246"/>
                  <a:pt x="271577" y="144361"/>
                  <a:pt x="271577" y="144361"/>
                </a:cubicBezTo>
                <a:lnTo>
                  <a:pt x="268834" y="148475"/>
                </a:lnTo>
                <a:cubicBezTo>
                  <a:pt x="267920" y="150304"/>
                  <a:pt x="267462" y="152133"/>
                  <a:pt x="267462" y="153962"/>
                </a:cubicBezTo>
                <a:cubicBezTo>
                  <a:pt x="265634" y="157620"/>
                  <a:pt x="264262" y="161049"/>
                  <a:pt x="263348" y="164249"/>
                </a:cubicBezTo>
                <a:cubicBezTo>
                  <a:pt x="262890" y="165620"/>
                  <a:pt x="262091" y="167449"/>
                  <a:pt x="260947" y="169735"/>
                </a:cubicBezTo>
                <a:cubicBezTo>
                  <a:pt x="259804" y="172021"/>
                  <a:pt x="259004" y="174079"/>
                  <a:pt x="258547" y="175908"/>
                </a:cubicBezTo>
                <a:cubicBezTo>
                  <a:pt x="258547" y="176365"/>
                  <a:pt x="258547" y="176708"/>
                  <a:pt x="258547" y="176936"/>
                </a:cubicBezTo>
                <a:cubicBezTo>
                  <a:pt x="258547" y="177165"/>
                  <a:pt x="258318" y="177279"/>
                  <a:pt x="257861" y="177279"/>
                </a:cubicBezTo>
                <a:cubicBezTo>
                  <a:pt x="256032" y="180022"/>
                  <a:pt x="254661" y="182766"/>
                  <a:pt x="253746" y="185509"/>
                </a:cubicBezTo>
                <a:cubicBezTo>
                  <a:pt x="253746" y="185966"/>
                  <a:pt x="253975" y="186423"/>
                  <a:pt x="254432" y="186880"/>
                </a:cubicBezTo>
                <a:cubicBezTo>
                  <a:pt x="254889" y="187338"/>
                  <a:pt x="255347" y="187338"/>
                  <a:pt x="255804" y="186880"/>
                </a:cubicBezTo>
                <a:cubicBezTo>
                  <a:pt x="257633" y="185966"/>
                  <a:pt x="260148" y="186423"/>
                  <a:pt x="263348" y="188252"/>
                </a:cubicBezTo>
                <a:lnTo>
                  <a:pt x="277749" y="199225"/>
                </a:lnTo>
                <a:lnTo>
                  <a:pt x="285980" y="203340"/>
                </a:lnTo>
                <a:lnTo>
                  <a:pt x="287351" y="204711"/>
                </a:lnTo>
                <a:cubicBezTo>
                  <a:pt x="288266" y="206540"/>
                  <a:pt x="289408" y="206768"/>
                  <a:pt x="290780" y="205397"/>
                </a:cubicBezTo>
                <a:lnTo>
                  <a:pt x="296952" y="198539"/>
                </a:lnTo>
                <a:lnTo>
                  <a:pt x="283236" y="186195"/>
                </a:lnTo>
                <a:cubicBezTo>
                  <a:pt x="281407" y="185280"/>
                  <a:pt x="280378" y="184251"/>
                  <a:pt x="280150" y="183108"/>
                </a:cubicBezTo>
                <a:cubicBezTo>
                  <a:pt x="279921" y="181965"/>
                  <a:pt x="280035" y="180708"/>
                  <a:pt x="280493" y="179337"/>
                </a:cubicBezTo>
                <a:cubicBezTo>
                  <a:pt x="280950" y="178879"/>
                  <a:pt x="281064" y="178308"/>
                  <a:pt x="280836" y="177622"/>
                </a:cubicBezTo>
                <a:cubicBezTo>
                  <a:pt x="280607" y="176936"/>
                  <a:pt x="280721" y="176365"/>
                  <a:pt x="281178" y="175908"/>
                </a:cubicBezTo>
                <a:cubicBezTo>
                  <a:pt x="282093" y="174079"/>
                  <a:pt x="282093" y="172021"/>
                  <a:pt x="281178" y="169735"/>
                </a:cubicBezTo>
                <a:cubicBezTo>
                  <a:pt x="280264" y="167449"/>
                  <a:pt x="279807" y="165620"/>
                  <a:pt x="279807" y="164249"/>
                </a:cubicBezTo>
                <a:lnTo>
                  <a:pt x="277749" y="151905"/>
                </a:lnTo>
                <a:cubicBezTo>
                  <a:pt x="277749" y="150533"/>
                  <a:pt x="277521" y="149276"/>
                  <a:pt x="277064" y="148133"/>
                </a:cubicBezTo>
                <a:cubicBezTo>
                  <a:pt x="276606" y="146990"/>
                  <a:pt x="276378" y="145732"/>
                  <a:pt x="276378" y="144361"/>
                </a:cubicBezTo>
                <a:lnTo>
                  <a:pt x="276378" y="138189"/>
                </a:lnTo>
                <a:cubicBezTo>
                  <a:pt x="276378" y="136817"/>
                  <a:pt x="276721" y="135217"/>
                  <a:pt x="277407" y="133388"/>
                </a:cubicBezTo>
                <a:cubicBezTo>
                  <a:pt x="278092" y="131559"/>
                  <a:pt x="278435" y="130187"/>
                  <a:pt x="278435" y="129273"/>
                </a:cubicBezTo>
                <a:cubicBezTo>
                  <a:pt x="278892" y="127444"/>
                  <a:pt x="280035" y="126530"/>
                  <a:pt x="281864" y="126530"/>
                </a:cubicBezTo>
                <a:cubicBezTo>
                  <a:pt x="283693" y="130187"/>
                  <a:pt x="285065" y="132245"/>
                  <a:pt x="285980" y="132702"/>
                </a:cubicBezTo>
                <a:cubicBezTo>
                  <a:pt x="286894" y="133616"/>
                  <a:pt x="287808" y="135217"/>
                  <a:pt x="288722" y="137503"/>
                </a:cubicBezTo>
                <a:cubicBezTo>
                  <a:pt x="289637" y="139789"/>
                  <a:pt x="290551" y="141618"/>
                  <a:pt x="291465" y="142989"/>
                </a:cubicBezTo>
                <a:cubicBezTo>
                  <a:pt x="291465" y="143446"/>
                  <a:pt x="291694" y="144361"/>
                  <a:pt x="292151" y="145732"/>
                </a:cubicBezTo>
                <a:cubicBezTo>
                  <a:pt x="292608" y="147104"/>
                  <a:pt x="293066" y="148018"/>
                  <a:pt x="293523" y="148475"/>
                </a:cubicBezTo>
                <a:lnTo>
                  <a:pt x="294209" y="149847"/>
                </a:lnTo>
                <a:cubicBezTo>
                  <a:pt x="295123" y="149847"/>
                  <a:pt x="295580" y="149390"/>
                  <a:pt x="295580" y="148475"/>
                </a:cubicBezTo>
                <a:lnTo>
                  <a:pt x="301753" y="134760"/>
                </a:lnTo>
                <a:cubicBezTo>
                  <a:pt x="301753" y="134760"/>
                  <a:pt x="301867" y="134874"/>
                  <a:pt x="302095" y="135102"/>
                </a:cubicBezTo>
                <a:cubicBezTo>
                  <a:pt x="302324" y="135331"/>
                  <a:pt x="302438" y="135445"/>
                  <a:pt x="302438" y="135445"/>
                </a:cubicBezTo>
                <a:lnTo>
                  <a:pt x="305867" y="144361"/>
                </a:lnTo>
                <a:cubicBezTo>
                  <a:pt x="306324" y="145732"/>
                  <a:pt x="306553" y="148018"/>
                  <a:pt x="306553" y="151219"/>
                </a:cubicBezTo>
                <a:lnTo>
                  <a:pt x="306553" y="163563"/>
                </a:lnTo>
                <a:cubicBezTo>
                  <a:pt x="306553" y="165849"/>
                  <a:pt x="306782" y="167678"/>
                  <a:pt x="307239" y="169050"/>
                </a:cubicBezTo>
                <a:cubicBezTo>
                  <a:pt x="307239" y="170878"/>
                  <a:pt x="307925" y="171793"/>
                  <a:pt x="309296" y="171793"/>
                </a:cubicBezTo>
                <a:cubicBezTo>
                  <a:pt x="311582" y="171793"/>
                  <a:pt x="313412" y="170878"/>
                  <a:pt x="314783" y="169050"/>
                </a:cubicBezTo>
                <a:lnTo>
                  <a:pt x="322326" y="153962"/>
                </a:lnTo>
                <a:cubicBezTo>
                  <a:pt x="324612" y="150762"/>
                  <a:pt x="326441" y="147561"/>
                  <a:pt x="327813" y="144361"/>
                </a:cubicBezTo>
                <a:cubicBezTo>
                  <a:pt x="328727" y="143446"/>
                  <a:pt x="328727" y="142303"/>
                  <a:pt x="327813" y="140932"/>
                </a:cubicBezTo>
                <a:cubicBezTo>
                  <a:pt x="320955" y="136817"/>
                  <a:pt x="316154" y="131559"/>
                  <a:pt x="313412" y="125158"/>
                </a:cubicBezTo>
                <a:cubicBezTo>
                  <a:pt x="312497" y="123787"/>
                  <a:pt x="312040" y="122529"/>
                  <a:pt x="312040" y="121386"/>
                </a:cubicBezTo>
                <a:cubicBezTo>
                  <a:pt x="312040" y="120243"/>
                  <a:pt x="311811" y="119215"/>
                  <a:pt x="311354" y="118300"/>
                </a:cubicBezTo>
                <a:cubicBezTo>
                  <a:pt x="309525" y="115557"/>
                  <a:pt x="308382" y="113500"/>
                  <a:pt x="307925" y="112128"/>
                </a:cubicBezTo>
                <a:cubicBezTo>
                  <a:pt x="307467" y="112128"/>
                  <a:pt x="307239" y="111899"/>
                  <a:pt x="307239" y="111442"/>
                </a:cubicBezTo>
                <a:cubicBezTo>
                  <a:pt x="307239" y="110985"/>
                  <a:pt x="307010" y="110528"/>
                  <a:pt x="306553" y="110071"/>
                </a:cubicBezTo>
                <a:cubicBezTo>
                  <a:pt x="307467" y="110071"/>
                  <a:pt x="307925" y="109842"/>
                  <a:pt x="307925" y="109385"/>
                </a:cubicBezTo>
                <a:cubicBezTo>
                  <a:pt x="309753" y="108471"/>
                  <a:pt x="311354" y="108471"/>
                  <a:pt x="312726" y="109385"/>
                </a:cubicBezTo>
                <a:cubicBezTo>
                  <a:pt x="314097" y="110299"/>
                  <a:pt x="315012" y="110985"/>
                  <a:pt x="315468" y="111442"/>
                </a:cubicBezTo>
                <a:cubicBezTo>
                  <a:pt x="318669" y="113728"/>
                  <a:pt x="320498" y="114871"/>
                  <a:pt x="320955" y="114871"/>
                </a:cubicBezTo>
                <a:cubicBezTo>
                  <a:pt x="323698" y="115329"/>
                  <a:pt x="326441" y="116357"/>
                  <a:pt x="329184" y="117957"/>
                </a:cubicBezTo>
                <a:cubicBezTo>
                  <a:pt x="331928" y="119558"/>
                  <a:pt x="333756" y="120586"/>
                  <a:pt x="334671" y="121044"/>
                </a:cubicBezTo>
                <a:cubicBezTo>
                  <a:pt x="337872" y="122872"/>
                  <a:pt x="340844" y="124472"/>
                  <a:pt x="343586" y="125844"/>
                </a:cubicBezTo>
                <a:cubicBezTo>
                  <a:pt x="346329" y="127216"/>
                  <a:pt x="349073" y="128587"/>
                  <a:pt x="351816" y="129959"/>
                </a:cubicBezTo>
                <a:lnTo>
                  <a:pt x="358674" y="134074"/>
                </a:lnTo>
                <a:cubicBezTo>
                  <a:pt x="358217" y="133616"/>
                  <a:pt x="361874" y="136588"/>
                  <a:pt x="369647" y="142989"/>
                </a:cubicBezTo>
                <a:cubicBezTo>
                  <a:pt x="370561" y="143904"/>
                  <a:pt x="371133" y="144932"/>
                  <a:pt x="371361" y="146075"/>
                </a:cubicBezTo>
                <a:cubicBezTo>
                  <a:pt x="371590" y="147218"/>
                  <a:pt x="371475" y="148247"/>
                  <a:pt x="371018" y="149161"/>
                </a:cubicBezTo>
                <a:cubicBezTo>
                  <a:pt x="370561" y="150533"/>
                  <a:pt x="369875" y="151676"/>
                  <a:pt x="368961" y="152590"/>
                </a:cubicBezTo>
                <a:cubicBezTo>
                  <a:pt x="368046" y="153505"/>
                  <a:pt x="367361" y="154648"/>
                  <a:pt x="366904" y="156019"/>
                </a:cubicBezTo>
                <a:cubicBezTo>
                  <a:pt x="365990" y="157848"/>
                  <a:pt x="365532" y="158991"/>
                  <a:pt x="365532" y="159448"/>
                </a:cubicBezTo>
                <a:cubicBezTo>
                  <a:pt x="360960" y="161277"/>
                  <a:pt x="356616" y="165392"/>
                  <a:pt x="352502" y="171793"/>
                </a:cubicBezTo>
                <a:cubicBezTo>
                  <a:pt x="351587" y="173164"/>
                  <a:pt x="350101" y="174879"/>
                  <a:pt x="348044" y="176936"/>
                </a:cubicBezTo>
                <a:cubicBezTo>
                  <a:pt x="345987" y="178994"/>
                  <a:pt x="344043" y="180708"/>
                  <a:pt x="342215" y="182080"/>
                </a:cubicBezTo>
                <a:cubicBezTo>
                  <a:pt x="341757" y="182080"/>
                  <a:pt x="341415" y="182194"/>
                  <a:pt x="341186" y="182423"/>
                </a:cubicBezTo>
                <a:cubicBezTo>
                  <a:pt x="340957" y="182651"/>
                  <a:pt x="340844" y="182994"/>
                  <a:pt x="340844" y="183451"/>
                </a:cubicBezTo>
                <a:cubicBezTo>
                  <a:pt x="340844" y="184366"/>
                  <a:pt x="341529" y="184823"/>
                  <a:pt x="342900" y="184823"/>
                </a:cubicBezTo>
                <a:lnTo>
                  <a:pt x="347015" y="186195"/>
                </a:lnTo>
                <a:cubicBezTo>
                  <a:pt x="348387" y="186195"/>
                  <a:pt x="349758" y="185737"/>
                  <a:pt x="351131" y="184823"/>
                </a:cubicBezTo>
                <a:lnTo>
                  <a:pt x="357302" y="182766"/>
                </a:lnTo>
                <a:lnTo>
                  <a:pt x="367589" y="180708"/>
                </a:lnTo>
                <a:cubicBezTo>
                  <a:pt x="368504" y="182537"/>
                  <a:pt x="368961" y="183680"/>
                  <a:pt x="368961" y="184137"/>
                </a:cubicBezTo>
                <a:lnTo>
                  <a:pt x="370332" y="184823"/>
                </a:lnTo>
                <a:cubicBezTo>
                  <a:pt x="375362" y="187109"/>
                  <a:pt x="378333" y="188709"/>
                  <a:pt x="379248" y="189623"/>
                </a:cubicBezTo>
                <a:cubicBezTo>
                  <a:pt x="380619" y="190995"/>
                  <a:pt x="382105" y="192252"/>
                  <a:pt x="383706" y="193395"/>
                </a:cubicBezTo>
                <a:cubicBezTo>
                  <a:pt x="385306" y="194538"/>
                  <a:pt x="386563" y="195567"/>
                  <a:pt x="387477" y="196481"/>
                </a:cubicBezTo>
                <a:cubicBezTo>
                  <a:pt x="388849" y="197853"/>
                  <a:pt x="389078" y="199225"/>
                  <a:pt x="388163" y="200596"/>
                </a:cubicBezTo>
                <a:cubicBezTo>
                  <a:pt x="386792" y="201968"/>
                  <a:pt x="386106" y="203797"/>
                  <a:pt x="386106" y="206083"/>
                </a:cubicBezTo>
                <a:cubicBezTo>
                  <a:pt x="386106" y="208369"/>
                  <a:pt x="387020" y="210426"/>
                  <a:pt x="388849" y="212255"/>
                </a:cubicBezTo>
                <a:cubicBezTo>
                  <a:pt x="390221" y="214084"/>
                  <a:pt x="389992" y="215227"/>
                  <a:pt x="388163" y="215684"/>
                </a:cubicBezTo>
                <a:lnTo>
                  <a:pt x="372390" y="219799"/>
                </a:lnTo>
                <a:cubicBezTo>
                  <a:pt x="356845" y="224371"/>
                  <a:pt x="345415" y="228028"/>
                  <a:pt x="338100" y="230771"/>
                </a:cubicBezTo>
                <a:lnTo>
                  <a:pt x="319583" y="237629"/>
                </a:lnTo>
                <a:cubicBezTo>
                  <a:pt x="314097" y="240373"/>
                  <a:pt x="309753" y="242201"/>
                  <a:pt x="306553" y="243116"/>
                </a:cubicBezTo>
                <a:lnTo>
                  <a:pt x="294209" y="247231"/>
                </a:lnTo>
                <a:cubicBezTo>
                  <a:pt x="292837" y="247231"/>
                  <a:pt x="291694" y="248374"/>
                  <a:pt x="290780" y="250660"/>
                </a:cubicBezTo>
                <a:lnTo>
                  <a:pt x="290780" y="276034"/>
                </a:lnTo>
                <a:cubicBezTo>
                  <a:pt x="291694" y="281064"/>
                  <a:pt x="292151" y="288379"/>
                  <a:pt x="292151" y="297980"/>
                </a:cubicBezTo>
                <a:cubicBezTo>
                  <a:pt x="292151" y="300266"/>
                  <a:pt x="293294" y="301409"/>
                  <a:pt x="295580" y="301409"/>
                </a:cubicBezTo>
                <a:cubicBezTo>
                  <a:pt x="300153" y="301409"/>
                  <a:pt x="303353" y="301180"/>
                  <a:pt x="305181" y="300723"/>
                </a:cubicBezTo>
                <a:cubicBezTo>
                  <a:pt x="307925" y="300266"/>
                  <a:pt x="311811" y="300037"/>
                  <a:pt x="316840" y="300037"/>
                </a:cubicBezTo>
                <a:cubicBezTo>
                  <a:pt x="320955" y="300037"/>
                  <a:pt x="327127" y="300495"/>
                  <a:pt x="335357" y="301409"/>
                </a:cubicBezTo>
                <a:cubicBezTo>
                  <a:pt x="337643" y="301409"/>
                  <a:pt x="339243" y="301180"/>
                  <a:pt x="340158" y="300723"/>
                </a:cubicBezTo>
                <a:cubicBezTo>
                  <a:pt x="341986" y="299809"/>
                  <a:pt x="344958" y="299809"/>
                  <a:pt x="349073" y="300723"/>
                </a:cubicBezTo>
                <a:lnTo>
                  <a:pt x="357988" y="302095"/>
                </a:lnTo>
                <a:cubicBezTo>
                  <a:pt x="365760" y="303466"/>
                  <a:pt x="373076" y="305752"/>
                  <a:pt x="379934" y="308953"/>
                </a:cubicBezTo>
                <a:lnTo>
                  <a:pt x="403251" y="323355"/>
                </a:lnTo>
                <a:cubicBezTo>
                  <a:pt x="408280" y="326098"/>
                  <a:pt x="412738" y="328498"/>
                  <a:pt x="416624" y="330555"/>
                </a:cubicBezTo>
                <a:cubicBezTo>
                  <a:pt x="420510" y="332613"/>
                  <a:pt x="423825" y="334556"/>
                  <a:pt x="426568" y="336385"/>
                </a:cubicBezTo>
                <a:cubicBezTo>
                  <a:pt x="430226" y="339128"/>
                  <a:pt x="433769" y="341985"/>
                  <a:pt x="437198" y="344957"/>
                </a:cubicBezTo>
                <a:cubicBezTo>
                  <a:pt x="440627" y="347929"/>
                  <a:pt x="444170" y="350787"/>
                  <a:pt x="447828" y="353530"/>
                </a:cubicBezTo>
                <a:cubicBezTo>
                  <a:pt x="449199" y="353987"/>
                  <a:pt x="451714" y="356273"/>
                  <a:pt x="455372" y="360388"/>
                </a:cubicBezTo>
                <a:cubicBezTo>
                  <a:pt x="456743" y="361759"/>
                  <a:pt x="457772" y="363131"/>
                  <a:pt x="458458" y="364502"/>
                </a:cubicBezTo>
                <a:cubicBezTo>
                  <a:pt x="459144" y="365874"/>
                  <a:pt x="459715" y="367017"/>
                  <a:pt x="460172" y="367932"/>
                </a:cubicBezTo>
                <a:lnTo>
                  <a:pt x="463601" y="372732"/>
                </a:lnTo>
                <a:lnTo>
                  <a:pt x="463601" y="374104"/>
                </a:lnTo>
                <a:cubicBezTo>
                  <a:pt x="462230" y="375475"/>
                  <a:pt x="461544" y="377190"/>
                  <a:pt x="461544" y="379247"/>
                </a:cubicBezTo>
                <a:cubicBezTo>
                  <a:pt x="461544" y="381305"/>
                  <a:pt x="461315" y="383019"/>
                  <a:pt x="460858" y="384391"/>
                </a:cubicBezTo>
                <a:cubicBezTo>
                  <a:pt x="459486" y="384391"/>
                  <a:pt x="458229" y="384962"/>
                  <a:pt x="457086" y="386105"/>
                </a:cubicBezTo>
                <a:cubicBezTo>
                  <a:pt x="455944" y="387248"/>
                  <a:pt x="455372" y="388277"/>
                  <a:pt x="455372" y="389191"/>
                </a:cubicBezTo>
                <a:cubicBezTo>
                  <a:pt x="454915" y="391477"/>
                  <a:pt x="453314" y="394449"/>
                  <a:pt x="450571" y="398107"/>
                </a:cubicBezTo>
                <a:cubicBezTo>
                  <a:pt x="450114" y="398564"/>
                  <a:pt x="448742" y="398335"/>
                  <a:pt x="446456" y="397421"/>
                </a:cubicBezTo>
                <a:cubicBezTo>
                  <a:pt x="443256" y="396507"/>
                  <a:pt x="440513" y="395364"/>
                  <a:pt x="438227" y="393992"/>
                </a:cubicBezTo>
                <a:lnTo>
                  <a:pt x="434798" y="391935"/>
                </a:lnTo>
                <a:lnTo>
                  <a:pt x="432054" y="389877"/>
                </a:lnTo>
                <a:cubicBezTo>
                  <a:pt x="429311" y="386220"/>
                  <a:pt x="427025" y="383934"/>
                  <a:pt x="425196" y="383019"/>
                </a:cubicBezTo>
                <a:cubicBezTo>
                  <a:pt x="406451" y="368846"/>
                  <a:pt x="394793" y="360159"/>
                  <a:pt x="390221" y="356959"/>
                </a:cubicBezTo>
                <a:cubicBezTo>
                  <a:pt x="385191" y="353301"/>
                  <a:pt x="380391" y="349986"/>
                  <a:pt x="375819" y="347015"/>
                </a:cubicBezTo>
                <a:cubicBezTo>
                  <a:pt x="371247" y="344043"/>
                  <a:pt x="367361" y="341414"/>
                  <a:pt x="364160" y="339128"/>
                </a:cubicBezTo>
                <a:cubicBezTo>
                  <a:pt x="362789" y="338214"/>
                  <a:pt x="361303" y="337185"/>
                  <a:pt x="359703" y="336042"/>
                </a:cubicBezTo>
                <a:cubicBezTo>
                  <a:pt x="358102" y="334899"/>
                  <a:pt x="356159" y="333641"/>
                  <a:pt x="353873" y="332270"/>
                </a:cubicBezTo>
                <a:cubicBezTo>
                  <a:pt x="341529" y="324498"/>
                  <a:pt x="329184" y="318554"/>
                  <a:pt x="316840" y="314439"/>
                </a:cubicBezTo>
                <a:lnTo>
                  <a:pt x="297638" y="310324"/>
                </a:lnTo>
                <a:cubicBezTo>
                  <a:pt x="296723" y="309410"/>
                  <a:pt x="295809" y="309410"/>
                  <a:pt x="294894" y="310324"/>
                </a:cubicBezTo>
                <a:lnTo>
                  <a:pt x="292837" y="311696"/>
                </a:lnTo>
                <a:cubicBezTo>
                  <a:pt x="293751" y="319926"/>
                  <a:pt x="294209" y="325869"/>
                  <a:pt x="294209" y="329527"/>
                </a:cubicBezTo>
                <a:cubicBezTo>
                  <a:pt x="294209" y="332270"/>
                  <a:pt x="293751" y="335470"/>
                  <a:pt x="292837" y="339128"/>
                </a:cubicBezTo>
                <a:lnTo>
                  <a:pt x="292837" y="349415"/>
                </a:lnTo>
                <a:cubicBezTo>
                  <a:pt x="293294" y="351244"/>
                  <a:pt x="293523" y="353758"/>
                  <a:pt x="293523" y="356959"/>
                </a:cubicBezTo>
                <a:cubicBezTo>
                  <a:pt x="293523" y="361531"/>
                  <a:pt x="293294" y="364960"/>
                  <a:pt x="292837" y="367246"/>
                </a:cubicBezTo>
                <a:cubicBezTo>
                  <a:pt x="292380" y="369989"/>
                  <a:pt x="292151" y="373875"/>
                  <a:pt x="292151" y="378904"/>
                </a:cubicBezTo>
                <a:cubicBezTo>
                  <a:pt x="292151" y="383476"/>
                  <a:pt x="291923" y="386905"/>
                  <a:pt x="291465" y="389191"/>
                </a:cubicBezTo>
                <a:cubicBezTo>
                  <a:pt x="291008" y="389649"/>
                  <a:pt x="290437" y="390220"/>
                  <a:pt x="289751" y="390906"/>
                </a:cubicBezTo>
                <a:cubicBezTo>
                  <a:pt x="289065" y="391592"/>
                  <a:pt x="288494" y="392620"/>
                  <a:pt x="288036" y="393992"/>
                </a:cubicBezTo>
                <a:cubicBezTo>
                  <a:pt x="287580" y="396278"/>
                  <a:pt x="286093" y="397992"/>
                  <a:pt x="283579" y="399135"/>
                </a:cubicBezTo>
                <a:cubicBezTo>
                  <a:pt x="281064" y="400278"/>
                  <a:pt x="279121" y="401307"/>
                  <a:pt x="277749" y="402222"/>
                </a:cubicBezTo>
                <a:lnTo>
                  <a:pt x="276378" y="402222"/>
                </a:lnTo>
                <a:cubicBezTo>
                  <a:pt x="275921" y="403593"/>
                  <a:pt x="274892" y="404508"/>
                  <a:pt x="273292" y="404965"/>
                </a:cubicBezTo>
                <a:cubicBezTo>
                  <a:pt x="271692" y="405422"/>
                  <a:pt x="270434" y="405879"/>
                  <a:pt x="269520" y="406336"/>
                </a:cubicBezTo>
                <a:cubicBezTo>
                  <a:pt x="269063" y="407251"/>
                  <a:pt x="268377" y="407251"/>
                  <a:pt x="267462" y="406336"/>
                </a:cubicBezTo>
                <a:cubicBezTo>
                  <a:pt x="260604" y="402222"/>
                  <a:pt x="254432" y="397421"/>
                  <a:pt x="248946" y="391935"/>
                </a:cubicBezTo>
                <a:cubicBezTo>
                  <a:pt x="241631" y="382791"/>
                  <a:pt x="232944" y="368160"/>
                  <a:pt x="222885" y="348043"/>
                </a:cubicBezTo>
                <a:lnTo>
                  <a:pt x="216713" y="335013"/>
                </a:lnTo>
                <a:lnTo>
                  <a:pt x="209856" y="341185"/>
                </a:lnTo>
                <a:cubicBezTo>
                  <a:pt x="207112" y="343929"/>
                  <a:pt x="204140" y="347129"/>
                  <a:pt x="200940" y="350787"/>
                </a:cubicBezTo>
                <a:cubicBezTo>
                  <a:pt x="197739" y="354444"/>
                  <a:pt x="194082" y="358102"/>
                  <a:pt x="189967" y="361759"/>
                </a:cubicBezTo>
                <a:lnTo>
                  <a:pt x="165964" y="383019"/>
                </a:lnTo>
                <a:cubicBezTo>
                  <a:pt x="163678" y="385305"/>
                  <a:pt x="161849" y="385762"/>
                  <a:pt x="160478" y="384391"/>
                </a:cubicBezTo>
                <a:lnTo>
                  <a:pt x="159792" y="384391"/>
                </a:lnTo>
                <a:cubicBezTo>
                  <a:pt x="158420" y="384391"/>
                  <a:pt x="155906" y="384848"/>
                  <a:pt x="152248" y="385762"/>
                </a:cubicBezTo>
                <a:cubicBezTo>
                  <a:pt x="151334" y="385762"/>
                  <a:pt x="150762" y="385991"/>
                  <a:pt x="150534" y="386448"/>
                </a:cubicBezTo>
                <a:cubicBezTo>
                  <a:pt x="150305" y="386905"/>
                  <a:pt x="149962" y="387134"/>
                  <a:pt x="149505" y="387134"/>
                </a:cubicBezTo>
                <a:lnTo>
                  <a:pt x="145391" y="391935"/>
                </a:lnTo>
                <a:cubicBezTo>
                  <a:pt x="144933" y="390563"/>
                  <a:pt x="144476" y="389077"/>
                  <a:pt x="144019" y="387477"/>
                </a:cubicBezTo>
                <a:cubicBezTo>
                  <a:pt x="143561" y="385877"/>
                  <a:pt x="143105" y="384391"/>
                  <a:pt x="142647" y="383019"/>
                </a:cubicBezTo>
                <a:cubicBezTo>
                  <a:pt x="142647" y="381647"/>
                  <a:pt x="142875" y="380733"/>
                  <a:pt x="143333" y="380276"/>
                </a:cubicBezTo>
                <a:lnTo>
                  <a:pt x="144705" y="368617"/>
                </a:lnTo>
                <a:cubicBezTo>
                  <a:pt x="146076" y="365874"/>
                  <a:pt x="146990" y="364274"/>
                  <a:pt x="147447" y="363817"/>
                </a:cubicBezTo>
                <a:cubicBezTo>
                  <a:pt x="153848" y="356502"/>
                  <a:pt x="158878" y="351244"/>
                  <a:pt x="162535" y="348043"/>
                </a:cubicBezTo>
                <a:lnTo>
                  <a:pt x="178308" y="330898"/>
                </a:lnTo>
                <a:lnTo>
                  <a:pt x="194082" y="314439"/>
                </a:lnTo>
                <a:cubicBezTo>
                  <a:pt x="201397" y="306210"/>
                  <a:pt x="206655" y="300037"/>
                  <a:pt x="209856" y="295923"/>
                </a:cubicBezTo>
                <a:lnTo>
                  <a:pt x="224257" y="282207"/>
                </a:lnTo>
                <a:lnTo>
                  <a:pt x="236602" y="267805"/>
                </a:lnTo>
                <a:cubicBezTo>
                  <a:pt x="236602" y="266890"/>
                  <a:pt x="237059" y="265976"/>
                  <a:pt x="237973" y="265062"/>
                </a:cubicBezTo>
                <a:cubicBezTo>
                  <a:pt x="234316" y="265976"/>
                  <a:pt x="231572" y="266890"/>
                  <a:pt x="229743" y="267805"/>
                </a:cubicBezTo>
                <a:lnTo>
                  <a:pt x="195453" y="280149"/>
                </a:lnTo>
                <a:cubicBezTo>
                  <a:pt x="189053" y="282435"/>
                  <a:pt x="183338" y="284264"/>
                  <a:pt x="178308" y="285635"/>
                </a:cubicBezTo>
                <a:cubicBezTo>
                  <a:pt x="174651" y="286550"/>
                  <a:pt x="171679" y="287007"/>
                  <a:pt x="169393" y="287007"/>
                </a:cubicBezTo>
                <a:lnTo>
                  <a:pt x="165964" y="287007"/>
                </a:lnTo>
                <a:cubicBezTo>
                  <a:pt x="164592" y="287007"/>
                  <a:pt x="162992" y="286436"/>
                  <a:pt x="161163" y="285293"/>
                </a:cubicBezTo>
                <a:cubicBezTo>
                  <a:pt x="159335" y="284150"/>
                  <a:pt x="157734" y="283350"/>
                  <a:pt x="156363" y="282892"/>
                </a:cubicBezTo>
                <a:lnTo>
                  <a:pt x="146076" y="278777"/>
                </a:lnTo>
                <a:cubicBezTo>
                  <a:pt x="145161" y="278320"/>
                  <a:pt x="144019" y="277177"/>
                  <a:pt x="142647" y="275348"/>
                </a:cubicBezTo>
                <a:lnTo>
                  <a:pt x="139904" y="271920"/>
                </a:lnTo>
                <a:lnTo>
                  <a:pt x="135789" y="267805"/>
                </a:lnTo>
                <a:cubicBezTo>
                  <a:pt x="134874" y="266433"/>
                  <a:pt x="135103" y="265062"/>
                  <a:pt x="136475" y="263690"/>
                </a:cubicBezTo>
                <a:lnTo>
                  <a:pt x="144019" y="252031"/>
                </a:lnTo>
                <a:cubicBezTo>
                  <a:pt x="144476" y="251574"/>
                  <a:pt x="144933" y="250660"/>
                  <a:pt x="145391" y="249288"/>
                </a:cubicBezTo>
                <a:cubicBezTo>
                  <a:pt x="145847" y="247917"/>
                  <a:pt x="146076" y="246774"/>
                  <a:pt x="146076" y="245859"/>
                </a:cubicBezTo>
                <a:lnTo>
                  <a:pt x="146076" y="244487"/>
                </a:lnTo>
                <a:cubicBezTo>
                  <a:pt x="146990" y="245402"/>
                  <a:pt x="147447" y="246088"/>
                  <a:pt x="147447" y="246545"/>
                </a:cubicBezTo>
                <a:lnTo>
                  <a:pt x="149505" y="245173"/>
                </a:lnTo>
                <a:cubicBezTo>
                  <a:pt x="150419" y="247917"/>
                  <a:pt x="151334" y="249745"/>
                  <a:pt x="152248" y="250660"/>
                </a:cubicBezTo>
                <a:lnTo>
                  <a:pt x="154991" y="255460"/>
                </a:lnTo>
                <a:cubicBezTo>
                  <a:pt x="155448" y="257289"/>
                  <a:pt x="156592" y="257746"/>
                  <a:pt x="158420" y="256832"/>
                </a:cubicBezTo>
                <a:lnTo>
                  <a:pt x="169393" y="252717"/>
                </a:lnTo>
                <a:cubicBezTo>
                  <a:pt x="172137" y="251345"/>
                  <a:pt x="175222" y="249974"/>
                  <a:pt x="178651" y="248602"/>
                </a:cubicBezTo>
                <a:cubicBezTo>
                  <a:pt x="182081" y="247231"/>
                  <a:pt x="186081" y="245631"/>
                  <a:pt x="190653" y="243802"/>
                </a:cubicBezTo>
                <a:cubicBezTo>
                  <a:pt x="192939" y="242887"/>
                  <a:pt x="195796" y="241859"/>
                  <a:pt x="199225" y="240716"/>
                </a:cubicBezTo>
                <a:cubicBezTo>
                  <a:pt x="202654" y="239573"/>
                  <a:pt x="206655" y="237858"/>
                  <a:pt x="211227" y="235572"/>
                </a:cubicBezTo>
                <a:cubicBezTo>
                  <a:pt x="216256" y="234201"/>
                  <a:pt x="227686" y="230314"/>
                  <a:pt x="245517" y="223914"/>
                </a:cubicBezTo>
                <a:cubicBezTo>
                  <a:pt x="250089" y="222542"/>
                  <a:pt x="255347" y="220713"/>
                  <a:pt x="261290" y="218427"/>
                </a:cubicBezTo>
                <a:cubicBezTo>
                  <a:pt x="261748" y="218427"/>
                  <a:pt x="262091" y="218313"/>
                  <a:pt x="262319" y="218084"/>
                </a:cubicBezTo>
                <a:cubicBezTo>
                  <a:pt x="262548" y="217856"/>
                  <a:pt x="262662" y="217513"/>
                  <a:pt x="262662" y="217056"/>
                </a:cubicBezTo>
                <a:cubicBezTo>
                  <a:pt x="263120" y="214312"/>
                  <a:pt x="263120" y="211798"/>
                  <a:pt x="262662" y="209512"/>
                </a:cubicBezTo>
                <a:cubicBezTo>
                  <a:pt x="262662" y="208140"/>
                  <a:pt x="261976" y="206768"/>
                  <a:pt x="260604" y="205397"/>
                </a:cubicBezTo>
                <a:cubicBezTo>
                  <a:pt x="259233" y="202654"/>
                  <a:pt x="257404" y="200139"/>
                  <a:pt x="255118" y="197853"/>
                </a:cubicBezTo>
                <a:lnTo>
                  <a:pt x="250317" y="192367"/>
                </a:lnTo>
                <a:lnTo>
                  <a:pt x="240716" y="202654"/>
                </a:lnTo>
                <a:cubicBezTo>
                  <a:pt x="238430" y="204940"/>
                  <a:pt x="233630" y="208826"/>
                  <a:pt x="226314" y="214312"/>
                </a:cubicBezTo>
                <a:cubicBezTo>
                  <a:pt x="225400" y="215227"/>
                  <a:pt x="224143" y="215570"/>
                  <a:pt x="222543" y="215341"/>
                </a:cubicBezTo>
                <a:cubicBezTo>
                  <a:pt x="220942" y="215112"/>
                  <a:pt x="219685" y="214541"/>
                  <a:pt x="218771" y="213626"/>
                </a:cubicBezTo>
                <a:lnTo>
                  <a:pt x="217399" y="212941"/>
                </a:lnTo>
                <a:cubicBezTo>
                  <a:pt x="215113" y="212483"/>
                  <a:pt x="213170" y="211341"/>
                  <a:pt x="211570" y="209512"/>
                </a:cubicBezTo>
                <a:cubicBezTo>
                  <a:pt x="209970" y="207683"/>
                  <a:pt x="208712" y="206311"/>
                  <a:pt x="207798" y="205397"/>
                </a:cubicBezTo>
                <a:lnTo>
                  <a:pt x="205740" y="202654"/>
                </a:lnTo>
                <a:cubicBezTo>
                  <a:pt x="204369" y="201282"/>
                  <a:pt x="203226" y="201053"/>
                  <a:pt x="202311" y="201968"/>
                </a:cubicBezTo>
                <a:cubicBezTo>
                  <a:pt x="200940" y="202882"/>
                  <a:pt x="200483" y="204483"/>
                  <a:pt x="200940" y="206768"/>
                </a:cubicBezTo>
                <a:lnTo>
                  <a:pt x="197511" y="206768"/>
                </a:lnTo>
                <a:lnTo>
                  <a:pt x="195453" y="212255"/>
                </a:lnTo>
                <a:cubicBezTo>
                  <a:pt x="194997" y="212712"/>
                  <a:pt x="194882" y="213169"/>
                  <a:pt x="195111" y="213626"/>
                </a:cubicBezTo>
                <a:cubicBezTo>
                  <a:pt x="195340" y="214084"/>
                  <a:pt x="195683" y="214312"/>
                  <a:pt x="196139" y="214312"/>
                </a:cubicBezTo>
                <a:cubicBezTo>
                  <a:pt x="196139" y="215684"/>
                  <a:pt x="196368" y="216598"/>
                  <a:pt x="196825" y="217056"/>
                </a:cubicBezTo>
                <a:cubicBezTo>
                  <a:pt x="194082" y="217056"/>
                  <a:pt x="190881" y="216141"/>
                  <a:pt x="187224" y="214312"/>
                </a:cubicBezTo>
                <a:cubicBezTo>
                  <a:pt x="186309" y="214312"/>
                  <a:pt x="185738" y="214084"/>
                  <a:pt x="185509" y="213626"/>
                </a:cubicBezTo>
                <a:cubicBezTo>
                  <a:pt x="185281" y="213169"/>
                  <a:pt x="184938" y="212941"/>
                  <a:pt x="184481" y="212941"/>
                </a:cubicBezTo>
                <a:cubicBezTo>
                  <a:pt x="178994" y="211569"/>
                  <a:pt x="174651" y="207683"/>
                  <a:pt x="171451" y="201282"/>
                </a:cubicBezTo>
                <a:cubicBezTo>
                  <a:pt x="168250" y="195796"/>
                  <a:pt x="165393" y="189623"/>
                  <a:pt x="162878" y="182766"/>
                </a:cubicBezTo>
                <a:cubicBezTo>
                  <a:pt x="160363" y="175908"/>
                  <a:pt x="158649" y="171564"/>
                  <a:pt x="157734" y="169735"/>
                </a:cubicBezTo>
                <a:cubicBezTo>
                  <a:pt x="156820" y="166078"/>
                  <a:pt x="156363" y="163563"/>
                  <a:pt x="156363" y="162192"/>
                </a:cubicBezTo>
                <a:lnTo>
                  <a:pt x="157049" y="156705"/>
                </a:lnTo>
                <a:cubicBezTo>
                  <a:pt x="155677" y="157620"/>
                  <a:pt x="154305" y="158648"/>
                  <a:pt x="152934" y="159791"/>
                </a:cubicBezTo>
                <a:cubicBezTo>
                  <a:pt x="151562" y="160934"/>
                  <a:pt x="149733" y="161963"/>
                  <a:pt x="147447" y="162877"/>
                </a:cubicBezTo>
                <a:lnTo>
                  <a:pt x="137160" y="170421"/>
                </a:lnTo>
                <a:lnTo>
                  <a:pt x="133046" y="173850"/>
                </a:lnTo>
                <a:lnTo>
                  <a:pt x="131674" y="175908"/>
                </a:lnTo>
                <a:lnTo>
                  <a:pt x="132360" y="196481"/>
                </a:lnTo>
                <a:lnTo>
                  <a:pt x="132360" y="214312"/>
                </a:lnTo>
                <a:cubicBezTo>
                  <a:pt x="132360" y="214312"/>
                  <a:pt x="132475" y="214427"/>
                  <a:pt x="132703" y="214655"/>
                </a:cubicBezTo>
                <a:cubicBezTo>
                  <a:pt x="132931" y="214884"/>
                  <a:pt x="133046" y="214998"/>
                  <a:pt x="133046" y="214998"/>
                </a:cubicBezTo>
                <a:cubicBezTo>
                  <a:pt x="135332" y="212255"/>
                  <a:pt x="137846" y="209740"/>
                  <a:pt x="140589" y="207454"/>
                </a:cubicBezTo>
                <a:lnTo>
                  <a:pt x="140589" y="208140"/>
                </a:lnTo>
                <a:lnTo>
                  <a:pt x="139218" y="210883"/>
                </a:lnTo>
                <a:lnTo>
                  <a:pt x="136475" y="216370"/>
                </a:lnTo>
                <a:cubicBezTo>
                  <a:pt x="134189" y="220027"/>
                  <a:pt x="133046" y="223685"/>
                  <a:pt x="133046" y="227342"/>
                </a:cubicBezTo>
                <a:lnTo>
                  <a:pt x="133046" y="230086"/>
                </a:lnTo>
                <a:lnTo>
                  <a:pt x="133046" y="265062"/>
                </a:lnTo>
                <a:lnTo>
                  <a:pt x="133046" y="291808"/>
                </a:lnTo>
                <a:cubicBezTo>
                  <a:pt x="133046" y="298666"/>
                  <a:pt x="133274" y="303924"/>
                  <a:pt x="133731" y="307581"/>
                </a:cubicBezTo>
                <a:lnTo>
                  <a:pt x="135103" y="331584"/>
                </a:lnTo>
                <a:cubicBezTo>
                  <a:pt x="135103" y="335242"/>
                  <a:pt x="135560" y="340271"/>
                  <a:pt x="136475" y="346672"/>
                </a:cubicBezTo>
                <a:lnTo>
                  <a:pt x="137160" y="354901"/>
                </a:lnTo>
                <a:lnTo>
                  <a:pt x="137846" y="374104"/>
                </a:lnTo>
                <a:cubicBezTo>
                  <a:pt x="137846" y="374561"/>
                  <a:pt x="137160" y="376161"/>
                  <a:pt x="135789" y="378904"/>
                </a:cubicBezTo>
                <a:cubicBezTo>
                  <a:pt x="134417" y="381190"/>
                  <a:pt x="133503" y="382562"/>
                  <a:pt x="133046" y="383019"/>
                </a:cubicBezTo>
                <a:cubicBezTo>
                  <a:pt x="132132" y="383476"/>
                  <a:pt x="131446" y="384505"/>
                  <a:pt x="130988" y="386105"/>
                </a:cubicBezTo>
                <a:cubicBezTo>
                  <a:pt x="130532" y="387705"/>
                  <a:pt x="129617" y="388734"/>
                  <a:pt x="128245" y="389191"/>
                </a:cubicBezTo>
                <a:cubicBezTo>
                  <a:pt x="127331" y="389191"/>
                  <a:pt x="126531" y="389649"/>
                  <a:pt x="125845" y="390563"/>
                </a:cubicBezTo>
                <a:cubicBezTo>
                  <a:pt x="125159" y="391477"/>
                  <a:pt x="124587" y="392163"/>
                  <a:pt x="124130" y="392620"/>
                </a:cubicBezTo>
                <a:cubicBezTo>
                  <a:pt x="122301" y="393992"/>
                  <a:pt x="121158" y="394906"/>
                  <a:pt x="120701" y="395364"/>
                </a:cubicBezTo>
                <a:cubicBezTo>
                  <a:pt x="121616" y="396278"/>
                  <a:pt x="121616" y="397421"/>
                  <a:pt x="120701" y="398793"/>
                </a:cubicBezTo>
                <a:cubicBezTo>
                  <a:pt x="119787" y="400164"/>
                  <a:pt x="119330" y="401307"/>
                  <a:pt x="119330" y="402222"/>
                </a:cubicBezTo>
                <a:lnTo>
                  <a:pt x="104928" y="396049"/>
                </a:lnTo>
                <a:cubicBezTo>
                  <a:pt x="93498" y="389649"/>
                  <a:pt x="86640" y="385762"/>
                  <a:pt x="84354" y="384391"/>
                </a:cubicBezTo>
                <a:cubicBezTo>
                  <a:pt x="76124" y="378904"/>
                  <a:pt x="69952" y="374104"/>
                  <a:pt x="65837" y="369989"/>
                </a:cubicBezTo>
                <a:cubicBezTo>
                  <a:pt x="58979" y="364045"/>
                  <a:pt x="52808" y="357187"/>
                  <a:pt x="47321" y="349415"/>
                </a:cubicBezTo>
                <a:cubicBezTo>
                  <a:pt x="45492" y="348501"/>
                  <a:pt x="44120" y="348501"/>
                  <a:pt x="43206" y="349415"/>
                </a:cubicBezTo>
                <a:cubicBezTo>
                  <a:pt x="39549" y="354901"/>
                  <a:pt x="35891" y="359016"/>
                  <a:pt x="32233" y="361759"/>
                </a:cubicBezTo>
                <a:cubicBezTo>
                  <a:pt x="29033" y="364045"/>
                  <a:pt x="26061" y="365188"/>
                  <a:pt x="23318" y="365188"/>
                </a:cubicBezTo>
                <a:cubicBezTo>
                  <a:pt x="21489" y="365188"/>
                  <a:pt x="19660" y="364274"/>
                  <a:pt x="17831" y="362445"/>
                </a:cubicBezTo>
                <a:cubicBezTo>
                  <a:pt x="16917" y="361531"/>
                  <a:pt x="16003" y="360273"/>
                  <a:pt x="15089" y="358673"/>
                </a:cubicBezTo>
                <a:cubicBezTo>
                  <a:pt x="14174" y="357073"/>
                  <a:pt x="13031" y="355359"/>
                  <a:pt x="11659" y="353530"/>
                </a:cubicBezTo>
                <a:cubicBezTo>
                  <a:pt x="10745" y="351701"/>
                  <a:pt x="8459" y="349872"/>
                  <a:pt x="4801" y="348043"/>
                </a:cubicBezTo>
                <a:cubicBezTo>
                  <a:pt x="1601" y="345757"/>
                  <a:pt x="0" y="343243"/>
                  <a:pt x="0" y="340499"/>
                </a:cubicBezTo>
                <a:lnTo>
                  <a:pt x="0" y="339814"/>
                </a:lnTo>
                <a:cubicBezTo>
                  <a:pt x="915" y="336156"/>
                  <a:pt x="2972" y="333641"/>
                  <a:pt x="6173" y="332270"/>
                </a:cubicBezTo>
                <a:cubicBezTo>
                  <a:pt x="8916" y="331813"/>
                  <a:pt x="10745" y="329527"/>
                  <a:pt x="11659" y="325412"/>
                </a:cubicBezTo>
                <a:lnTo>
                  <a:pt x="11659" y="322669"/>
                </a:lnTo>
                <a:cubicBezTo>
                  <a:pt x="13031" y="323126"/>
                  <a:pt x="14060" y="323812"/>
                  <a:pt x="14746" y="324726"/>
                </a:cubicBezTo>
                <a:cubicBezTo>
                  <a:pt x="15431" y="325641"/>
                  <a:pt x="16231" y="326098"/>
                  <a:pt x="17145" y="326098"/>
                </a:cubicBezTo>
                <a:lnTo>
                  <a:pt x="19203" y="326098"/>
                </a:lnTo>
                <a:cubicBezTo>
                  <a:pt x="22403" y="323355"/>
                  <a:pt x="25375" y="320383"/>
                  <a:pt x="28118" y="317182"/>
                </a:cubicBezTo>
                <a:cubicBezTo>
                  <a:pt x="28576" y="316268"/>
                  <a:pt x="30861" y="313753"/>
                  <a:pt x="34976" y="309639"/>
                </a:cubicBezTo>
                <a:cubicBezTo>
                  <a:pt x="50064" y="293179"/>
                  <a:pt x="57379" y="285178"/>
                  <a:pt x="56922" y="285635"/>
                </a:cubicBezTo>
                <a:cubicBezTo>
                  <a:pt x="62408" y="279235"/>
                  <a:pt x="68352" y="273291"/>
                  <a:pt x="74753" y="267805"/>
                </a:cubicBezTo>
                <a:cubicBezTo>
                  <a:pt x="81611" y="260947"/>
                  <a:pt x="88469" y="254774"/>
                  <a:pt x="95327" y="249288"/>
                </a:cubicBezTo>
                <a:cubicBezTo>
                  <a:pt x="96698" y="247917"/>
                  <a:pt x="97384" y="246316"/>
                  <a:pt x="97384" y="244487"/>
                </a:cubicBezTo>
                <a:lnTo>
                  <a:pt x="98756" y="208140"/>
                </a:lnTo>
                <a:cubicBezTo>
                  <a:pt x="98756" y="206311"/>
                  <a:pt x="98298" y="203568"/>
                  <a:pt x="97384" y="199910"/>
                </a:cubicBezTo>
                <a:cubicBezTo>
                  <a:pt x="78639" y="214541"/>
                  <a:pt x="62408" y="225971"/>
                  <a:pt x="48692" y="234201"/>
                </a:cubicBezTo>
                <a:cubicBezTo>
                  <a:pt x="47778" y="233743"/>
                  <a:pt x="46063" y="233286"/>
                  <a:pt x="43549" y="232829"/>
                </a:cubicBezTo>
                <a:cubicBezTo>
                  <a:pt x="41034" y="232372"/>
                  <a:pt x="39091" y="231457"/>
                  <a:pt x="37719" y="230086"/>
                </a:cubicBezTo>
                <a:cubicBezTo>
                  <a:pt x="36348" y="229171"/>
                  <a:pt x="34633" y="228371"/>
                  <a:pt x="32576" y="227685"/>
                </a:cubicBezTo>
                <a:cubicBezTo>
                  <a:pt x="30519" y="227000"/>
                  <a:pt x="29033" y="226428"/>
                  <a:pt x="28118" y="225971"/>
                </a:cubicBezTo>
                <a:cubicBezTo>
                  <a:pt x="22632" y="224599"/>
                  <a:pt x="18288" y="222085"/>
                  <a:pt x="15089" y="218427"/>
                </a:cubicBezTo>
                <a:cubicBezTo>
                  <a:pt x="15089" y="217970"/>
                  <a:pt x="14974" y="217627"/>
                  <a:pt x="14746" y="217398"/>
                </a:cubicBezTo>
                <a:cubicBezTo>
                  <a:pt x="14517" y="217170"/>
                  <a:pt x="14174" y="217056"/>
                  <a:pt x="13717" y="217056"/>
                </a:cubicBezTo>
                <a:cubicBezTo>
                  <a:pt x="13717" y="213398"/>
                  <a:pt x="12459" y="210426"/>
                  <a:pt x="9945" y="208140"/>
                </a:cubicBezTo>
                <a:cubicBezTo>
                  <a:pt x="7430" y="205854"/>
                  <a:pt x="5944" y="204483"/>
                  <a:pt x="5487" y="204025"/>
                </a:cubicBezTo>
                <a:cubicBezTo>
                  <a:pt x="10516" y="204940"/>
                  <a:pt x="14974" y="205511"/>
                  <a:pt x="18860" y="205740"/>
                </a:cubicBezTo>
                <a:cubicBezTo>
                  <a:pt x="22746" y="205968"/>
                  <a:pt x="25832" y="206083"/>
                  <a:pt x="28118" y="206083"/>
                </a:cubicBezTo>
                <a:cubicBezTo>
                  <a:pt x="30404" y="206083"/>
                  <a:pt x="32462" y="205397"/>
                  <a:pt x="34290" y="204025"/>
                </a:cubicBezTo>
                <a:lnTo>
                  <a:pt x="76810" y="171793"/>
                </a:lnTo>
                <a:lnTo>
                  <a:pt x="97384" y="156019"/>
                </a:lnTo>
                <a:cubicBezTo>
                  <a:pt x="98756" y="155105"/>
                  <a:pt x="99441" y="153733"/>
                  <a:pt x="99441" y="151905"/>
                </a:cubicBezTo>
                <a:cubicBezTo>
                  <a:pt x="99441" y="138646"/>
                  <a:pt x="99670" y="128587"/>
                  <a:pt x="100127" y="121729"/>
                </a:cubicBezTo>
                <a:lnTo>
                  <a:pt x="102185" y="100470"/>
                </a:lnTo>
                <a:lnTo>
                  <a:pt x="102870" y="89497"/>
                </a:lnTo>
                <a:lnTo>
                  <a:pt x="104928" y="63436"/>
                </a:lnTo>
                <a:cubicBezTo>
                  <a:pt x="104928" y="59779"/>
                  <a:pt x="104013" y="57035"/>
                  <a:pt x="102185" y="55207"/>
                </a:cubicBezTo>
                <a:cubicBezTo>
                  <a:pt x="97613" y="51092"/>
                  <a:pt x="94184" y="45834"/>
                  <a:pt x="91898" y="39433"/>
                </a:cubicBezTo>
                <a:cubicBezTo>
                  <a:pt x="91898" y="38976"/>
                  <a:pt x="91669" y="38633"/>
                  <a:pt x="91212" y="38405"/>
                </a:cubicBezTo>
                <a:cubicBezTo>
                  <a:pt x="90755" y="38176"/>
                  <a:pt x="90526" y="37833"/>
                  <a:pt x="90526" y="37376"/>
                </a:cubicBezTo>
                <a:cubicBezTo>
                  <a:pt x="89154" y="37376"/>
                  <a:pt x="88469" y="36919"/>
                  <a:pt x="88469" y="36004"/>
                </a:cubicBezTo>
                <a:cubicBezTo>
                  <a:pt x="88469" y="33718"/>
                  <a:pt x="87326" y="31889"/>
                  <a:pt x="85040" y="30518"/>
                </a:cubicBezTo>
                <a:lnTo>
                  <a:pt x="84354" y="28460"/>
                </a:lnTo>
                <a:lnTo>
                  <a:pt x="88469" y="27775"/>
                </a:lnTo>
                <a:cubicBezTo>
                  <a:pt x="89840" y="27775"/>
                  <a:pt x="90983" y="27546"/>
                  <a:pt x="91898" y="27089"/>
                </a:cubicBezTo>
                <a:cubicBezTo>
                  <a:pt x="92813" y="26632"/>
                  <a:pt x="93955" y="26403"/>
                  <a:pt x="95327" y="26403"/>
                </a:cubicBezTo>
                <a:close/>
                <a:moveTo>
                  <a:pt x="280836" y="0"/>
                </a:moveTo>
                <a:cubicBezTo>
                  <a:pt x="281750" y="0"/>
                  <a:pt x="282550" y="343"/>
                  <a:pt x="283236" y="1029"/>
                </a:cubicBezTo>
                <a:cubicBezTo>
                  <a:pt x="284150" y="1943"/>
                  <a:pt x="284950" y="2514"/>
                  <a:pt x="285636" y="2743"/>
                </a:cubicBezTo>
                <a:cubicBezTo>
                  <a:pt x="286322" y="2972"/>
                  <a:pt x="286894" y="3086"/>
                  <a:pt x="287351" y="3086"/>
                </a:cubicBezTo>
                <a:lnTo>
                  <a:pt x="292151" y="6515"/>
                </a:lnTo>
                <a:lnTo>
                  <a:pt x="301067" y="12687"/>
                </a:lnTo>
                <a:cubicBezTo>
                  <a:pt x="302895" y="14059"/>
                  <a:pt x="303810" y="15316"/>
                  <a:pt x="303810" y="16459"/>
                </a:cubicBezTo>
                <a:cubicBezTo>
                  <a:pt x="303810" y="17602"/>
                  <a:pt x="303353" y="19316"/>
                  <a:pt x="302438" y="21602"/>
                </a:cubicBezTo>
                <a:lnTo>
                  <a:pt x="294894" y="31889"/>
                </a:lnTo>
                <a:cubicBezTo>
                  <a:pt x="290322" y="39205"/>
                  <a:pt x="287122" y="44691"/>
                  <a:pt x="285293" y="48349"/>
                </a:cubicBezTo>
                <a:cubicBezTo>
                  <a:pt x="283922" y="50178"/>
                  <a:pt x="282893" y="51892"/>
                  <a:pt x="282207" y="53492"/>
                </a:cubicBezTo>
                <a:cubicBezTo>
                  <a:pt x="281521" y="55092"/>
                  <a:pt x="280721" y="56578"/>
                  <a:pt x="279807" y="57950"/>
                </a:cubicBezTo>
                <a:cubicBezTo>
                  <a:pt x="282550" y="59322"/>
                  <a:pt x="285065" y="60007"/>
                  <a:pt x="287351" y="60007"/>
                </a:cubicBezTo>
                <a:lnTo>
                  <a:pt x="289408" y="60007"/>
                </a:lnTo>
                <a:cubicBezTo>
                  <a:pt x="291237" y="60007"/>
                  <a:pt x="292608" y="60236"/>
                  <a:pt x="293523" y="60693"/>
                </a:cubicBezTo>
                <a:cubicBezTo>
                  <a:pt x="294437" y="60693"/>
                  <a:pt x="294894" y="61150"/>
                  <a:pt x="294894" y="62065"/>
                </a:cubicBezTo>
                <a:cubicBezTo>
                  <a:pt x="295352" y="63436"/>
                  <a:pt x="296952" y="65037"/>
                  <a:pt x="299695" y="66865"/>
                </a:cubicBezTo>
                <a:cubicBezTo>
                  <a:pt x="300609" y="66865"/>
                  <a:pt x="301981" y="67323"/>
                  <a:pt x="303810" y="68237"/>
                </a:cubicBezTo>
                <a:cubicBezTo>
                  <a:pt x="301981" y="70066"/>
                  <a:pt x="300839" y="71437"/>
                  <a:pt x="300381" y="72352"/>
                </a:cubicBezTo>
                <a:cubicBezTo>
                  <a:pt x="299009" y="73723"/>
                  <a:pt x="298323" y="74752"/>
                  <a:pt x="298323" y="75438"/>
                </a:cubicBezTo>
                <a:cubicBezTo>
                  <a:pt x="298323" y="76124"/>
                  <a:pt x="299009" y="77152"/>
                  <a:pt x="300381" y="78524"/>
                </a:cubicBezTo>
                <a:lnTo>
                  <a:pt x="295580" y="81953"/>
                </a:lnTo>
                <a:lnTo>
                  <a:pt x="271577" y="99098"/>
                </a:lnTo>
                <a:cubicBezTo>
                  <a:pt x="270663" y="100012"/>
                  <a:pt x="266091" y="102756"/>
                  <a:pt x="257861" y="107328"/>
                </a:cubicBezTo>
                <a:lnTo>
                  <a:pt x="255118" y="107328"/>
                </a:lnTo>
                <a:cubicBezTo>
                  <a:pt x="254204" y="105956"/>
                  <a:pt x="252603" y="105727"/>
                  <a:pt x="250317" y="106642"/>
                </a:cubicBezTo>
                <a:cubicBezTo>
                  <a:pt x="246660" y="107556"/>
                  <a:pt x="243917" y="108471"/>
                  <a:pt x="242088" y="109385"/>
                </a:cubicBezTo>
                <a:cubicBezTo>
                  <a:pt x="241173" y="109385"/>
                  <a:pt x="240259" y="109614"/>
                  <a:pt x="239345" y="110071"/>
                </a:cubicBezTo>
                <a:cubicBezTo>
                  <a:pt x="238430" y="110528"/>
                  <a:pt x="237516" y="110757"/>
                  <a:pt x="236602" y="110757"/>
                </a:cubicBezTo>
                <a:lnTo>
                  <a:pt x="232487" y="111442"/>
                </a:lnTo>
                <a:lnTo>
                  <a:pt x="231115" y="111442"/>
                </a:lnTo>
                <a:cubicBezTo>
                  <a:pt x="230201" y="111442"/>
                  <a:pt x="228943" y="111671"/>
                  <a:pt x="227343" y="112128"/>
                </a:cubicBezTo>
                <a:cubicBezTo>
                  <a:pt x="225743" y="112585"/>
                  <a:pt x="224486" y="113043"/>
                  <a:pt x="223571" y="113500"/>
                </a:cubicBezTo>
                <a:cubicBezTo>
                  <a:pt x="222657" y="113500"/>
                  <a:pt x="220714" y="113957"/>
                  <a:pt x="217742" y="114871"/>
                </a:cubicBezTo>
                <a:cubicBezTo>
                  <a:pt x="214770" y="115786"/>
                  <a:pt x="212141" y="117386"/>
                  <a:pt x="209856" y="119672"/>
                </a:cubicBezTo>
                <a:lnTo>
                  <a:pt x="208484" y="121044"/>
                </a:lnTo>
                <a:lnTo>
                  <a:pt x="206426" y="121044"/>
                </a:lnTo>
                <a:lnTo>
                  <a:pt x="205740" y="120358"/>
                </a:lnTo>
                <a:lnTo>
                  <a:pt x="227000" y="102527"/>
                </a:lnTo>
                <a:lnTo>
                  <a:pt x="226314" y="101155"/>
                </a:lnTo>
                <a:cubicBezTo>
                  <a:pt x="225857" y="101155"/>
                  <a:pt x="224029" y="100012"/>
                  <a:pt x="220828" y="97726"/>
                </a:cubicBezTo>
                <a:cubicBezTo>
                  <a:pt x="216713" y="94526"/>
                  <a:pt x="213741" y="91097"/>
                  <a:pt x="211913" y="87439"/>
                </a:cubicBezTo>
                <a:lnTo>
                  <a:pt x="202997" y="74409"/>
                </a:lnTo>
                <a:cubicBezTo>
                  <a:pt x="201168" y="71209"/>
                  <a:pt x="199797" y="67780"/>
                  <a:pt x="198882" y="64122"/>
                </a:cubicBezTo>
                <a:lnTo>
                  <a:pt x="194768" y="53835"/>
                </a:lnTo>
                <a:cubicBezTo>
                  <a:pt x="192939" y="49263"/>
                  <a:pt x="191682" y="45148"/>
                  <a:pt x="190996" y="41491"/>
                </a:cubicBezTo>
                <a:cubicBezTo>
                  <a:pt x="190310" y="37833"/>
                  <a:pt x="189510" y="34861"/>
                  <a:pt x="188595" y="32575"/>
                </a:cubicBezTo>
                <a:cubicBezTo>
                  <a:pt x="188138" y="30289"/>
                  <a:pt x="188024" y="28460"/>
                  <a:pt x="188253" y="27089"/>
                </a:cubicBezTo>
                <a:cubicBezTo>
                  <a:pt x="188481" y="25717"/>
                  <a:pt x="188595" y="24574"/>
                  <a:pt x="188595" y="23660"/>
                </a:cubicBezTo>
                <a:cubicBezTo>
                  <a:pt x="189053" y="22288"/>
                  <a:pt x="189167" y="20460"/>
                  <a:pt x="188938" y="18174"/>
                </a:cubicBezTo>
                <a:cubicBezTo>
                  <a:pt x="188710" y="15887"/>
                  <a:pt x="188595" y="14059"/>
                  <a:pt x="188595" y="12687"/>
                </a:cubicBezTo>
                <a:lnTo>
                  <a:pt x="188595" y="11316"/>
                </a:lnTo>
                <a:lnTo>
                  <a:pt x="191339" y="12687"/>
                </a:lnTo>
                <a:cubicBezTo>
                  <a:pt x="190881" y="13144"/>
                  <a:pt x="190653" y="13830"/>
                  <a:pt x="190653" y="14744"/>
                </a:cubicBezTo>
                <a:cubicBezTo>
                  <a:pt x="194768" y="15659"/>
                  <a:pt x="198425" y="17831"/>
                  <a:pt x="201626" y="21260"/>
                </a:cubicBezTo>
                <a:cubicBezTo>
                  <a:pt x="204826" y="24689"/>
                  <a:pt x="207112" y="27089"/>
                  <a:pt x="208484" y="28460"/>
                </a:cubicBezTo>
                <a:cubicBezTo>
                  <a:pt x="210312" y="29375"/>
                  <a:pt x="212827" y="32118"/>
                  <a:pt x="216027" y="36690"/>
                </a:cubicBezTo>
                <a:cubicBezTo>
                  <a:pt x="216942" y="37605"/>
                  <a:pt x="217399" y="38062"/>
                  <a:pt x="217399" y="38062"/>
                </a:cubicBezTo>
                <a:cubicBezTo>
                  <a:pt x="221057" y="39433"/>
                  <a:pt x="223115" y="42177"/>
                  <a:pt x="223571" y="46291"/>
                </a:cubicBezTo>
                <a:lnTo>
                  <a:pt x="230429" y="62065"/>
                </a:lnTo>
                <a:cubicBezTo>
                  <a:pt x="232258" y="65265"/>
                  <a:pt x="234544" y="70523"/>
                  <a:pt x="237287" y="77838"/>
                </a:cubicBezTo>
                <a:lnTo>
                  <a:pt x="237973" y="78524"/>
                </a:lnTo>
                <a:cubicBezTo>
                  <a:pt x="241173" y="76695"/>
                  <a:pt x="243231" y="72809"/>
                  <a:pt x="244145" y="66865"/>
                </a:cubicBezTo>
                <a:lnTo>
                  <a:pt x="252375" y="42862"/>
                </a:lnTo>
                <a:cubicBezTo>
                  <a:pt x="252832" y="40119"/>
                  <a:pt x="254661" y="35319"/>
                  <a:pt x="257861" y="28460"/>
                </a:cubicBezTo>
                <a:cubicBezTo>
                  <a:pt x="255575" y="27546"/>
                  <a:pt x="252832" y="26403"/>
                  <a:pt x="249632" y="25032"/>
                </a:cubicBezTo>
                <a:cubicBezTo>
                  <a:pt x="246431" y="23660"/>
                  <a:pt x="244145" y="22517"/>
                  <a:pt x="242774" y="21602"/>
                </a:cubicBezTo>
                <a:cubicBezTo>
                  <a:pt x="241859" y="21145"/>
                  <a:pt x="240145" y="20345"/>
                  <a:pt x="237630" y="19202"/>
                </a:cubicBezTo>
                <a:cubicBezTo>
                  <a:pt x="235116" y="18059"/>
                  <a:pt x="233172" y="16573"/>
                  <a:pt x="231801" y="14744"/>
                </a:cubicBezTo>
                <a:cubicBezTo>
                  <a:pt x="231344" y="14287"/>
                  <a:pt x="230201" y="13830"/>
                  <a:pt x="228372" y="13373"/>
                </a:cubicBezTo>
                <a:cubicBezTo>
                  <a:pt x="226543" y="12916"/>
                  <a:pt x="225171" y="12687"/>
                  <a:pt x="224257" y="12687"/>
                </a:cubicBezTo>
                <a:lnTo>
                  <a:pt x="229743" y="9258"/>
                </a:lnTo>
                <a:cubicBezTo>
                  <a:pt x="229743" y="9258"/>
                  <a:pt x="229629" y="9144"/>
                  <a:pt x="229401" y="8915"/>
                </a:cubicBezTo>
                <a:cubicBezTo>
                  <a:pt x="229172" y="8687"/>
                  <a:pt x="229058" y="8572"/>
                  <a:pt x="229058" y="8572"/>
                </a:cubicBezTo>
                <a:lnTo>
                  <a:pt x="229743" y="8572"/>
                </a:lnTo>
                <a:cubicBezTo>
                  <a:pt x="233858" y="9029"/>
                  <a:pt x="239230" y="8344"/>
                  <a:pt x="245860" y="6515"/>
                </a:cubicBezTo>
                <a:cubicBezTo>
                  <a:pt x="252489" y="4686"/>
                  <a:pt x="257175" y="3772"/>
                  <a:pt x="259919" y="3772"/>
                </a:cubicBezTo>
                <a:lnTo>
                  <a:pt x="270891" y="2400"/>
                </a:lnTo>
                <a:lnTo>
                  <a:pt x="272263" y="2400"/>
                </a:lnTo>
                <a:cubicBezTo>
                  <a:pt x="273177" y="2400"/>
                  <a:pt x="273863" y="2172"/>
                  <a:pt x="274321" y="1714"/>
                </a:cubicBezTo>
                <a:cubicBezTo>
                  <a:pt x="276149" y="1714"/>
                  <a:pt x="277292" y="1486"/>
                  <a:pt x="277749" y="1029"/>
                </a:cubicBezTo>
                <a:cubicBezTo>
                  <a:pt x="278892" y="343"/>
                  <a:pt x="279921" y="0"/>
                  <a:pt x="28083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4" name="文本框 33">
            <a:extLst>
              <a:ext uri="{FF2B5EF4-FFF2-40B4-BE49-F238E27FC236}">
                <a16:creationId xmlns:a16="http://schemas.microsoft.com/office/drawing/2014/main" id="{C9A21BAC-F39A-B9FB-5751-2510BF0E40AC}"/>
              </a:ext>
            </a:extLst>
          </p:cNvPr>
          <p:cNvSpPr txBox="1"/>
          <p:nvPr/>
        </p:nvSpPr>
        <p:spPr>
          <a:xfrm>
            <a:off x="5684116" y="175156"/>
            <a:ext cx="399683" cy="468058"/>
          </a:xfrm>
          <a:custGeom>
            <a:avLst/>
            <a:gdLst/>
            <a:ahLst/>
            <a:cxnLst/>
            <a:rect l="l" t="t" r="r" b="b"/>
            <a:pathLst>
              <a:path w="399683" h="468058">
                <a:moveTo>
                  <a:pt x="113842" y="28118"/>
                </a:moveTo>
                <a:lnTo>
                  <a:pt x="117957" y="30861"/>
                </a:lnTo>
                <a:lnTo>
                  <a:pt x="122757" y="34976"/>
                </a:lnTo>
                <a:cubicBezTo>
                  <a:pt x="123214" y="35433"/>
                  <a:pt x="123900" y="36005"/>
                  <a:pt x="124815" y="36691"/>
                </a:cubicBezTo>
                <a:cubicBezTo>
                  <a:pt x="125729" y="37376"/>
                  <a:pt x="127101" y="37491"/>
                  <a:pt x="128930" y="37033"/>
                </a:cubicBezTo>
                <a:cubicBezTo>
                  <a:pt x="130758" y="37033"/>
                  <a:pt x="132358" y="37719"/>
                  <a:pt x="133730" y="39091"/>
                </a:cubicBezTo>
                <a:cubicBezTo>
                  <a:pt x="135102" y="40463"/>
                  <a:pt x="136016" y="41834"/>
                  <a:pt x="136473" y="43206"/>
                </a:cubicBezTo>
                <a:lnTo>
                  <a:pt x="137845" y="47321"/>
                </a:lnTo>
                <a:cubicBezTo>
                  <a:pt x="139674" y="48235"/>
                  <a:pt x="140817" y="49149"/>
                  <a:pt x="141274" y="50064"/>
                </a:cubicBezTo>
                <a:cubicBezTo>
                  <a:pt x="142645" y="50064"/>
                  <a:pt x="143331" y="50292"/>
                  <a:pt x="143331" y="50749"/>
                </a:cubicBezTo>
                <a:cubicBezTo>
                  <a:pt x="146074" y="53493"/>
                  <a:pt x="147903" y="55779"/>
                  <a:pt x="148818" y="57608"/>
                </a:cubicBezTo>
                <a:cubicBezTo>
                  <a:pt x="149275" y="58522"/>
                  <a:pt x="150075" y="60236"/>
                  <a:pt x="151218" y="62751"/>
                </a:cubicBezTo>
                <a:cubicBezTo>
                  <a:pt x="152361" y="65266"/>
                  <a:pt x="153847" y="67437"/>
                  <a:pt x="155676" y="69266"/>
                </a:cubicBezTo>
                <a:cubicBezTo>
                  <a:pt x="156590" y="69723"/>
                  <a:pt x="157276" y="70295"/>
                  <a:pt x="157734" y="70981"/>
                </a:cubicBezTo>
                <a:cubicBezTo>
                  <a:pt x="158190" y="71666"/>
                  <a:pt x="157962" y="72467"/>
                  <a:pt x="157048" y="73381"/>
                </a:cubicBezTo>
                <a:lnTo>
                  <a:pt x="156362" y="73381"/>
                </a:lnTo>
                <a:cubicBezTo>
                  <a:pt x="156819" y="75667"/>
                  <a:pt x="156133" y="78067"/>
                  <a:pt x="154304" y="80582"/>
                </a:cubicBezTo>
                <a:cubicBezTo>
                  <a:pt x="152475" y="83096"/>
                  <a:pt x="151104" y="85268"/>
                  <a:pt x="150189" y="87097"/>
                </a:cubicBezTo>
                <a:lnTo>
                  <a:pt x="146074" y="96698"/>
                </a:lnTo>
                <a:cubicBezTo>
                  <a:pt x="145160" y="97613"/>
                  <a:pt x="144017" y="100127"/>
                  <a:pt x="142645" y="104242"/>
                </a:cubicBezTo>
                <a:lnTo>
                  <a:pt x="135102" y="118644"/>
                </a:lnTo>
                <a:cubicBezTo>
                  <a:pt x="132816" y="125045"/>
                  <a:pt x="130072" y="130074"/>
                  <a:pt x="126872" y="133731"/>
                </a:cubicBezTo>
                <a:cubicBezTo>
                  <a:pt x="126415" y="136017"/>
                  <a:pt x="124815" y="138532"/>
                  <a:pt x="122071" y="141275"/>
                </a:cubicBezTo>
                <a:cubicBezTo>
                  <a:pt x="117043" y="149962"/>
                  <a:pt x="114070" y="154991"/>
                  <a:pt x="113156" y="156363"/>
                </a:cubicBezTo>
                <a:cubicBezTo>
                  <a:pt x="107212" y="165049"/>
                  <a:pt x="103784" y="170079"/>
                  <a:pt x="102869" y="171450"/>
                </a:cubicBezTo>
                <a:cubicBezTo>
                  <a:pt x="101497" y="172365"/>
                  <a:pt x="100240" y="173851"/>
                  <a:pt x="99097" y="175908"/>
                </a:cubicBezTo>
                <a:cubicBezTo>
                  <a:pt x="97954" y="177965"/>
                  <a:pt x="96697" y="179680"/>
                  <a:pt x="95325" y="181051"/>
                </a:cubicBezTo>
                <a:cubicBezTo>
                  <a:pt x="93954" y="183795"/>
                  <a:pt x="90753" y="187681"/>
                  <a:pt x="85724" y="192710"/>
                </a:cubicBezTo>
                <a:cubicBezTo>
                  <a:pt x="84352" y="194539"/>
                  <a:pt x="84810" y="196139"/>
                  <a:pt x="87096" y="197511"/>
                </a:cubicBezTo>
                <a:cubicBezTo>
                  <a:pt x="88467" y="198425"/>
                  <a:pt x="90067" y="199225"/>
                  <a:pt x="91897" y="199911"/>
                </a:cubicBezTo>
                <a:cubicBezTo>
                  <a:pt x="93725" y="200597"/>
                  <a:pt x="95554" y="201626"/>
                  <a:pt x="97383" y="202997"/>
                </a:cubicBezTo>
                <a:cubicBezTo>
                  <a:pt x="98297" y="204369"/>
                  <a:pt x="100354" y="205512"/>
                  <a:pt x="103555" y="206426"/>
                </a:cubicBezTo>
                <a:cubicBezTo>
                  <a:pt x="105841" y="207340"/>
                  <a:pt x="106984" y="208026"/>
                  <a:pt x="106984" y="208484"/>
                </a:cubicBezTo>
                <a:cubicBezTo>
                  <a:pt x="111099" y="212598"/>
                  <a:pt x="114756" y="215113"/>
                  <a:pt x="117957" y="216027"/>
                </a:cubicBezTo>
                <a:lnTo>
                  <a:pt x="118643" y="216713"/>
                </a:lnTo>
                <a:cubicBezTo>
                  <a:pt x="120928" y="218999"/>
                  <a:pt x="123900" y="222428"/>
                  <a:pt x="127558" y="227000"/>
                </a:cubicBezTo>
                <a:cubicBezTo>
                  <a:pt x="127558" y="227000"/>
                  <a:pt x="130302" y="229743"/>
                  <a:pt x="135787" y="235230"/>
                </a:cubicBezTo>
                <a:cubicBezTo>
                  <a:pt x="136702" y="236144"/>
                  <a:pt x="137159" y="237058"/>
                  <a:pt x="137159" y="237973"/>
                </a:cubicBezTo>
                <a:cubicBezTo>
                  <a:pt x="137159" y="238887"/>
                  <a:pt x="136930" y="239802"/>
                  <a:pt x="136473" y="240716"/>
                </a:cubicBezTo>
                <a:cubicBezTo>
                  <a:pt x="135559" y="241630"/>
                  <a:pt x="135102" y="242088"/>
                  <a:pt x="135102" y="242088"/>
                </a:cubicBezTo>
                <a:cubicBezTo>
                  <a:pt x="134644" y="244374"/>
                  <a:pt x="134759" y="247117"/>
                  <a:pt x="135445" y="250317"/>
                </a:cubicBezTo>
                <a:cubicBezTo>
                  <a:pt x="136130" y="253518"/>
                  <a:pt x="136473" y="256032"/>
                  <a:pt x="136473" y="257861"/>
                </a:cubicBezTo>
                <a:cubicBezTo>
                  <a:pt x="136930" y="259233"/>
                  <a:pt x="137159" y="260833"/>
                  <a:pt x="137159" y="262662"/>
                </a:cubicBezTo>
                <a:cubicBezTo>
                  <a:pt x="137159" y="264491"/>
                  <a:pt x="137388" y="266091"/>
                  <a:pt x="137845" y="267462"/>
                </a:cubicBezTo>
                <a:cubicBezTo>
                  <a:pt x="138759" y="272034"/>
                  <a:pt x="139216" y="276149"/>
                  <a:pt x="139216" y="279807"/>
                </a:cubicBezTo>
                <a:cubicBezTo>
                  <a:pt x="139216" y="282550"/>
                  <a:pt x="139445" y="285407"/>
                  <a:pt x="139902" y="288379"/>
                </a:cubicBezTo>
                <a:cubicBezTo>
                  <a:pt x="140359" y="291351"/>
                  <a:pt x="140588" y="294437"/>
                  <a:pt x="140588" y="297637"/>
                </a:cubicBezTo>
                <a:lnTo>
                  <a:pt x="140588" y="308610"/>
                </a:lnTo>
                <a:lnTo>
                  <a:pt x="140588" y="309982"/>
                </a:lnTo>
                <a:lnTo>
                  <a:pt x="140588" y="310668"/>
                </a:lnTo>
                <a:cubicBezTo>
                  <a:pt x="143331" y="307924"/>
                  <a:pt x="147446" y="302781"/>
                  <a:pt x="152932" y="295237"/>
                </a:cubicBezTo>
                <a:cubicBezTo>
                  <a:pt x="158419" y="287693"/>
                  <a:pt x="162305" y="282550"/>
                  <a:pt x="164591" y="279807"/>
                </a:cubicBezTo>
                <a:cubicBezTo>
                  <a:pt x="161848" y="286208"/>
                  <a:pt x="160476" y="293066"/>
                  <a:pt x="160476" y="300381"/>
                </a:cubicBezTo>
                <a:cubicBezTo>
                  <a:pt x="160476" y="305867"/>
                  <a:pt x="158876" y="311811"/>
                  <a:pt x="155676" y="318212"/>
                </a:cubicBezTo>
                <a:cubicBezTo>
                  <a:pt x="154304" y="320955"/>
                  <a:pt x="153161" y="325298"/>
                  <a:pt x="152247" y="331242"/>
                </a:cubicBezTo>
                <a:cubicBezTo>
                  <a:pt x="149046" y="337643"/>
                  <a:pt x="146532" y="343586"/>
                  <a:pt x="144703" y="349073"/>
                </a:cubicBezTo>
                <a:cubicBezTo>
                  <a:pt x="143789" y="350444"/>
                  <a:pt x="143217" y="351930"/>
                  <a:pt x="142988" y="353530"/>
                </a:cubicBezTo>
                <a:cubicBezTo>
                  <a:pt x="142760" y="355130"/>
                  <a:pt x="142645" y="356388"/>
                  <a:pt x="142645" y="357302"/>
                </a:cubicBezTo>
                <a:lnTo>
                  <a:pt x="139902" y="362788"/>
                </a:lnTo>
                <a:cubicBezTo>
                  <a:pt x="139445" y="364617"/>
                  <a:pt x="138531" y="366218"/>
                  <a:pt x="137159" y="367589"/>
                </a:cubicBezTo>
                <a:cubicBezTo>
                  <a:pt x="136702" y="368046"/>
                  <a:pt x="136702" y="368618"/>
                  <a:pt x="137159" y="369304"/>
                </a:cubicBezTo>
                <a:cubicBezTo>
                  <a:pt x="137616" y="369989"/>
                  <a:pt x="137845" y="370561"/>
                  <a:pt x="137845" y="371018"/>
                </a:cubicBezTo>
                <a:cubicBezTo>
                  <a:pt x="138759" y="372847"/>
                  <a:pt x="139102" y="374104"/>
                  <a:pt x="138874" y="374790"/>
                </a:cubicBezTo>
                <a:cubicBezTo>
                  <a:pt x="138645" y="375476"/>
                  <a:pt x="137388" y="376505"/>
                  <a:pt x="135102" y="377876"/>
                </a:cubicBezTo>
                <a:cubicBezTo>
                  <a:pt x="133273" y="378791"/>
                  <a:pt x="132358" y="380162"/>
                  <a:pt x="132358" y="381991"/>
                </a:cubicBezTo>
                <a:lnTo>
                  <a:pt x="127558" y="387477"/>
                </a:lnTo>
                <a:cubicBezTo>
                  <a:pt x="127558" y="387935"/>
                  <a:pt x="127215" y="388163"/>
                  <a:pt x="126529" y="388163"/>
                </a:cubicBezTo>
                <a:cubicBezTo>
                  <a:pt x="125843" y="388163"/>
                  <a:pt x="125272" y="387935"/>
                  <a:pt x="124815" y="387477"/>
                </a:cubicBezTo>
                <a:cubicBezTo>
                  <a:pt x="117957" y="385649"/>
                  <a:pt x="113156" y="383134"/>
                  <a:pt x="110413" y="379934"/>
                </a:cubicBezTo>
                <a:cubicBezTo>
                  <a:pt x="110413" y="379019"/>
                  <a:pt x="109956" y="378562"/>
                  <a:pt x="109041" y="378562"/>
                </a:cubicBezTo>
                <a:cubicBezTo>
                  <a:pt x="104926" y="377190"/>
                  <a:pt x="102869" y="374904"/>
                  <a:pt x="102869" y="371704"/>
                </a:cubicBezTo>
                <a:cubicBezTo>
                  <a:pt x="100583" y="367132"/>
                  <a:pt x="97840" y="364617"/>
                  <a:pt x="94639" y="364160"/>
                </a:cubicBezTo>
                <a:lnTo>
                  <a:pt x="91897" y="363474"/>
                </a:lnTo>
                <a:cubicBezTo>
                  <a:pt x="90067" y="359360"/>
                  <a:pt x="88924" y="356616"/>
                  <a:pt x="88467" y="355245"/>
                </a:cubicBezTo>
                <a:cubicBezTo>
                  <a:pt x="87553" y="351587"/>
                  <a:pt x="86638" y="348844"/>
                  <a:pt x="85724" y="347015"/>
                </a:cubicBezTo>
                <a:lnTo>
                  <a:pt x="85724" y="345643"/>
                </a:lnTo>
                <a:lnTo>
                  <a:pt x="85038" y="340157"/>
                </a:lnTo>
                <a:cubicBezTo>
                  <a:pt x="85038" y="339243"/>
                  <a:pt x="84924" y="338557"/>
                  <a:pt x="84695" y="338100"/>
                </a:cubicBezTo>
                <a:cubicBezTo>
                  <a:pt x="84467" y="337643"/>
                  <a:pt x="84581" y="336957"/>
                  <a:pt x="85038" y="336042"/>
                </a:cubicBezTo>
                <a:lnTo>
                  <a:pt x="85724" y="335357"/>
                </a:lnTo>
                <a:cubicBezTo>
                  <a:pt x="85267" y="332613"/>
                  <a:pt x="85267" y="329299"/>
                  <a:pt x="85724" y="325412"/>
                </a:cubicBezTo>
                <a:cubicBezTo>
                  <a:pt x="86181" y="321526"/>
                  <a:pt x="86410" y="318212"/>
                  <a:pt x="86410" y="315468"/>
                </a:cubicBezTo>
                <a:cubicBezTo>
                  <a:pt x="86410" y="304953"/>
                  <a:pt x="87096" y="294666"/>
                  <a:pt x="88467" y="284607"/>
                </a:cubicBezTo>
                <a:cubicBezTo>
                  <a:pt x="88467" y="279578"/>
                  <a:pt x="88924" y="272034"/>
                  <a:pt x="89839" y="261976"/>
                </a:cubicBezTo>
                <a:cubicBezTo>
                  <a:pt x="90753" y="256490"/>
                  <a:pt x="91668" y="252375"/>
                  <a:pt x="92583" y="249631"/>
                </a:cubicBezTo>
                <a:lnTo>
                  <a:pt x="95325" y="226314"/>
                </a:lnTo>
                <a:lnTo>
                  <a:pt x="95325" y="220142"/>
                </a:lnTo>
                <a:lnTo>
                  <a:pt x="91211" y="216713"/>
                </a:lnTo>
                <a:lnTo>
                  <a:pt x="82295" y="209169"/>
                </a:lnTo>
                <a:lnTo>
                  <a:pt x="78180" y="209169"/>
                </a:lnTo>
                <a:lnTo>
                  <a:pt x="71322" y="213284"/>
                </a:lnTo>
                <a:cubicBezTo>
                  <a:pt x="69951" y="213741"/>
                  <a:pt x="68808" y="214656"/>
                  <a:pt x="67893" y="216027"/>
                </a:cubicBezTo>
                <a:cubicBezTo>
                  <a:pt x="66979" y="217399"/>
                  <a:pt x="66293" y="218542"/>
                  <a:pt x="65836" y="219456"/>
                </a:cubicBezTo>
                <a:cubicBezTo>
                  <a:pt x="64007" y="221742"/>
                  <a:pt x="61950" y="224257"/>
                  <a:pt x="59664" y="227000"/>
                </a:cubicBezTo>
                <a:cubicBezTo>
                  <a:pt x="57378" y="229743"/>
                  <a:pt x="54863" y="233172"/>
                  <a:pt x="52120" y="237287"/>
                </a:cubicBezTo>
                <a:cubicBezTo>
                  <a:pt x="52120" y="237744"/>
                  <a:pt x="51892" y="237973"/>
                  <a:pt x="51434" y="237973"/>
                </a:cubicBezTo>
                <a:cubicBezTo>
                  <a:pt x="50062" y="238430"/>
                  <a:pt x="49148" y="239230"/>
                  <a:pt x="48691" y="240373"/>
                </a:cubicBezTo>
                <a:cubicBezTo>
                  <a:pt x="48234" y="241516"/>
                  <a:pt x="48005" y="242774"/>
                  <a:pt x="48005" y="244145"/>
                </a:cubicBezTo>
                <a:cubicBezTo>
                  <a:pt x="48005" y="245060"/>
                  <a:pt x="47548" y="245517"/>
                  <a:pt x="46633" y="245517"/>
                </a:cubicBezTo>
                <a:cubicBezTo>
                  <a:pt x="42061" y="247346"/>
                  <a:pt x="39090" y="248260"/>
                  <a:pt x="37718" y="248260"/>
                </a:cubicBezTo>
                <a:cubicBezTo>
                  <a:pt x="36346" y="247803"/>
                  <a:pt x="35089" y="248031"/>
                  <a:pt x="33946" y="248946"/>
                </a:cubicBezTo>
                <a:cubicBezTo>
                  <a:pt x="32803" y="249860"/>
                  <a:pt x="32003" y="250546"/>
                  <a:pt x="31546" y="251003"/>
                </a:cubicBezTo>
                <a:lnTo>
                  <a:pt x="24688" y="259233"/>
                </a:lnTo>
                <a:cubicBezTo>
                  <a:pt x="19201" y="257404"/>
                  <a:pt x="15087" y="254203"/>
                  <a:pt x="12343" y="249631"/>
                </a:cubicBezTo>
                <a:lnTo>
                  <a:pt x="11658" y="248260"/>
                </a:lnTo>
                <a:cubicBezTo>
                  <a:pt x="11200" y="247803"/>
                  <a:pt x="10743" y="247231"/>
                  <a:pt x="10286" y="246545"/>
                </a:cubicBezTo>
                <a:cubicBezTo>
                  <a:pt x="9829" y="245860"/>
                  <a:pt x="9372" y="245288"/>
                  <a:pt x="8914" y="244831"/>
                </a:cubicBezTo>
                <a:cubicBezTo>
                  <a:pt x="8457" y="244374"/>
                  <a:pt x="8229" y="243917"/>
                  <a:pt x="8229" y="243459"/>
                </a:cubicBezTo>
                <a:cubicBezTo>
                  <a:pt x="8229" y="243002"/>
                  <a:pt x="8229" y="242545"/>
                  <a:pt x="8229" y="242088"/>
                </a:cubicBezTo>
                <a:cubicBezTo>
                  <a:pt x="8229" y="241173"/>
                  <a:pt x="8000" y="240487"/>
                  <a:pt x="7543" y="240030"/>
                </a:cubicBezTo>
                <a:cubicBezTo>
                  <a:pt x="5257" y="237744"/>
                  <a:pt x="4114" y="235916"/>
                  <a:pt x="4114" y="234544"/>
                </a:cubicBezTo>
                <a:lnTo>
                  <a:pt x="4114" y="233858"/>
                </a:lnTo>
                <a:cubicBezTo>
                  <a:pt x="4114" y="232944"/>
                  <a:pt x="3771" y="231801"/>
                  <a:pt x="3085" y="230429"/>
                </a:cubicBezTo>
                <a:cubicBezTo>
                  <a:pt x="2399" y="229057"/>
                  <a:pt x="1828" y="227915"/>
                  <a:pt x="1371" y="227000"/>
                </a:cubicBezTo>
                <a:cubicBezTo>
                  <a:pt x="456" y="223343"/>
                  <a:pt x="0" y="220599"/>
                  <a:pt x="0" y="218770"/>
                </a:cubicBezTo>
                <a:cubicBezTo>
                  <a:pt x="1828" y="217856"/>
                  <a:pt x="2742" y="216027"/>
                  <a:pt x="2742" y="213284"/>
                </a:cubicBezTo>
                <a:lnTo>
                  <a:pt x="2742" y="210541"/>
                </a:lnTo>
                <a:cubicBezTo>
                  <a:pt x="2742" y="209169"/>
                  <a:pt x="2971" y="208026"/>
                  <a:pt x="3428" y="207112"/>
                </a:cubicBezTo>
                <a:lnTo>
                  <a:pt x="4800" y="203683"/>
                </a:lnTo>
                <a:cubicBezTo>
                  <a:pt x="5257" y="203226"/>
                  <a:pt x="5485" y="202654"/>
                  <a:pt x="5485" y="201968"/>
                </a:cubicBezTo>
                <a:cubicBezTo>
                  <a:pt x="5485" y="201283"/>
                  <a:pt x="5714" y="200711"/>
                  <a:pt x="6171" y="200254"/>
                </a:cubicBezTo>
                <a:cubicBezTo>
                  <a:pt x="8914" y="196596"/>
                  <a:pt x="10515" y="194539"/>
                  <a:pt x="10972" y="194082"/>
                </a:cubicBezTo>
                <a:cubicBezTo>
                  <a:pt x="14629" y="189510"/>
                  <a:pt x="17373" y="186309"/>
                  <a:pt x="19201" y="184481"/>
                </a:cubicBezTo>
                <a:cubicBezTo>
                  <a:pt x="21945" y="179909"/>
                  <a:pt x="25146" y="175337"/>
                  <a:pt x="28803" y="170764"/>
                </a:cubicBezTo>
                <a:cubicBezTo>
                  <a:pt x="38404" y="159334"/>
                  <a:pt x="46176" y="149276"/>
                  <a:pt x="52120" y="140589"/>
                </a:cubicBezTo>
                <a:cubicBezTo>
                  <a:pt x="54863" y="138303"/>
                  <a:pt x="60349" y="131903"/>
                  <a:pt x="68579" y="121387"/>
                </a:cubicBezTo>
                <a:lnTo>
                  <a:pt x="91897" y="93269"/>
                </a:lnTo>
                <a:lnTo>
                  <a:pt x="107670" y="70638"/>
                </a:lnTo>
                <a:lnTo>
                  <a:pt x="121386" y="53493"/>
                </a:lnTo>
                <a:cubicBezTo>
                  <a:pt x="121843" y="52578"/>
                  <a:pt x="122414" y="51550"/>
                  <a:pt x="123100" y="50407"/>
                </a:cubicBezTo>
                <a:cubicBezTo>
                  <a:pt x="123786" y="49264"/>
                  <a:pt x="124357" y="48235"/>
                  <a:pt x="124815" y="47321"/>
                </a:cubicBezTo>
                <a:lnTo>
                  <a:pt x="124815" y="44577"/>
                </a:lnTo>
                <a:lnTo>
                  <a:pt x="121386" y="39777"/>
                </a:lnTo>
                <a:cubicBezTo>
                  <a:pt x="120471" y="38405"/>
                  <a:pt x="119328" y="36805"/>
                  <a:pt x="117957" y="34976"/>
                </a:cubicBezTo>
                <a:cubicBezTo>
                  <a:pt x="116585" y="33147"/>
                  <a:pt x="115213" y="31090"/>
                  <a:pt x="113842" y="28804"/>
                </a:cubicBezTo>
                <a:close/>
                <a:moveTo>
                  <a:pt x="232485" y="0"/>
                </a:moveTo>
                <a:lnTo>
                  <a:pt x="237286" y="0"/>
                </a:lnTo>
                <a:cubicBezTo>
                  <a:pt x="239572" y="915"/>
                  <a:pt x="243458" y="1829"/>
                  <a:pt x="248944" y="2743"/>
                </a:cubicBezTo>
                <a:lnTo>
                  <a:pt x="251002" y="2743"/>
                </a:lnTo>
                <a:lnTo>
                  <a:pt x="258546" y="686"/>
                </a:lnTo>
                <a:cubicBezTo>
                  <a:pt x="260374" y="686"/>
                  <a:pt x="261518" y="1372"/>
                  <a:pt x="261975" y="2743"/>
                </a:cubicBezTo>
                <a:cubicBezTo>
                  <a:pt x="263803" y="6401"/>
                  <a:pt x="266318" y="8230"/>
                  <a:pt x="269518" y="8230"/>
                </a:cubicBezTo>
                <a:lnTo>
                  <a:pt x="270890" y="8230"/>
                </a:lnTo>
                <a:cubicBezTo>
                  <a:pt x="272262" y="8230"/>
                  <a:pt x="272947" y="8687"/>
                  <a:pt x="272947" y="9602"/>
                </a:cubicBezTo>
                <a:cubicBezTo>
                  <a:pt x="273405" y="10973"/>
                  <a:pt x="274662" y="12230"/>
                  <a:pt x="276719" y="13373"/>
                </a:cubicBezTo>
                <a:cubicBezTo>
                  <a:pt x="278777" y="14516"/>
                  <a:pt x="280263" y="15317"/>
                  <a:pt x="281177" y="15774"/>
                </a:cubicBezTo>
                <a:cubicBezTo>
                  <a:pt x="281634" y="16231"/>
                  <a:pt x="284835" y="17603"/>
                  <a:pt x="290778" y="19888"/>
                </a:cubicBezTo>
                <a:cubicBezTo>
                  <a:pt x="292150" y="21260"/>
                  <a:pt x="292378" y="23775"/>
                  <a:pt x="291464" y="27432"/>
                </a:cubicBezTo>
                <a:cubicBezTo>
                  <a:pt x="290092" y="31547"/>
                  <a:pt x="289178" y="34062"/>
                  <a:pt x="288721" y="34976"/>
                </a:cubicBezTo>
                <a:lnTo>
                  <a:pt x="284606" y="39091"/>
                </a:lnTo>
                <a:cubicBezTo>
                  <a:pt x="283234" y="40463"/>
                  <a:pt x="281177" y="43434"/>
                  <a:pt x="278434" y="48006"/>
                </a:cubicBezTo>
                <a:cubicBezTo>
                  <a:pt x="277519" y="50292"/>
                  <a:pt x="276262" y="52350"/>
                  <a:pt x="274662" y="54178"/>
                </a:cubicBezTo>
                <a:cubicBezTo>
                  <a:pt x="273062" y="56007"/>
                  <a:pt x="271805" y="58065"/>
                  <a:pt x="270890" y="60351"/>
                </a:cubicBezTo>
                <a:lnTo>
                  <a:pt x="265404" y="69952"/>
                </a:lnTo>
                <a:cubicBezTo>
                  <a:pt x="264032" y="72238"/>
                  <a:pt x="261289" y="77267"/>
                  <a:pt x="257174" y="85040"/>
                </a:cubicBezTo>
                <a:cubicBezTo>
                  <a:pt x="252145" y="95098"/>
                  <a:pt x="248031" y="102642"/>
                  <a:pt x="244830" y="107671"/>
                </a:cubicBezTo>
                <a:cubicBezTo>
                  <a:pt x="243915" y="109500"/>
                  <a:pt x="242544" y="112014"/>
                  <a:pt x="240715" y="115215"/>
                </a:cubicBezTo>
                <a:cubicBezTo>
                  <a:pt x="238886" y="118415"/>
                  <a:pt x="237514" y="121387"/>
                  <a:pt x="236600" y="124130"/>
                </a:cubicBezTo>
                <a:lnTo>
                  <a:pt x="242086" y="122073"/>
                </a:lnTo>
                <a:cubicBezTo>
                  <a:pt x="256717" y="114758"/>
                  <a:pt x="267690" y="109500"/>
                  <a:pt x="275005" y="106299"/>
                </a:cubicBezTo>
                <a:lnTo>
                  <a:pt x="308609" y="91897"/>
                </a:lnTo>
                <a:cubicBezTo>
                  <a:pt x="309523" y="91440"/>
                  <a:pt x="311124" y="90755"/>
                  <a:pt x="313410" y="89840"/>
                </a:cubicBezTo>
                <a:cubicBezTo>
                  <a:pt x="315696" y="88926"/>
                  <a:pt x="317067" y="87554"/>
                  <a:pt x="317524" y="85725"/>
                </a:cubicBezTo>
                <a:cubicBezTo>
                  <a:pt x="317982" y="84811"/>
                  <a:pt x="319125" y="84354"/>
                  <a:pt x="320953" y="84354"/>
                </a:cubicBezTo>
                <a:lnTo>
                  <a:pt x="326440" y="81611"/>
                </a:lnTo>
                <a:cubicBezTo>
                  <a:pt x="328269" y="80239"/>
                  <a:pt x="331469" y="79096"/>
                  <a:pt x="336041" y="78182"/>
                </a:cubicBezTo>
                <a:cubicBezTo>
                  <a:pt x="336498" y="77724"/>
                  <a:pt x="337184" y="77496"/>
                  <a:pt x="338098" y="77496"/>
                </a:cubicBezTo>
                <a:cubicBezTo>
                  <a:pt x="339013" y="77496"/>
                  <a:pt x="339699" y="77724"/>
                  <a:pt x="340156" y="78182"/>
                </a:cubicBezTo>
                <a:cubicBezTo>
                  <a:pt x="341527" y="80010"/>
                  <a:pt x="343585" y="80925"/>
                  <a:pt x="346328" y="80925"/>
                </a:cubicBezTo>
                <a:lnTo>
                  <a:pt x="350443" y="80239"/>
                </a:lnTo>
                <a:cubicBezTo>
                  <a:pt x="355929" y="79324"/>
                  <a:pt x="360501" y="79782"/>
                  <a:pt x="364159" y="81611"/>
                </a:cubicBezTo>
                <a:cubicBezTo>
                  <a:pt x="366902" y="84354"/>
                  <a:pt x="368274" y="85725"/>
                  <a:pt x="368274" y="85725"/>
                </a:cubicBezTo>
                <a:cubicBezTo>
                  <a:pt x="368731" y="87554"/>
                  <a:pt x="370102" y="89383"/>
                  <a:pt x="372388" y="91212"/>
                </a:cubicBezTo>
                <a:cubicBezTo>
                  <a:pt x="374674" y="93041"/>
                  <a:pt x="376275" y="94412"/>
                  <a:pt x="377189" y="95327"/>
                </a:cubicBezTo>
                <a:cubicBezTo>
                  <a:pt x="379475" y="97613"/>
                  <a:pt x="380618" y="100127"/>
                  <a:pt x="380618" y="102870"/>
                </a:cubicBezTo>
                <a:cubicBezTo>
                  <a:pt x="380618" y="105156"/>
                  <a:pt x="379932" y="106985"/>
                  <a:pt x="378561" y="108357"/>
                </a:cubicBezTo>
                <a:cubicBezTo>
                  <a:pt x="373989" y="113843"/>
                  <a:pt x="370788" y="117958"/>
                  <a:pt x="368959" y="120701"/>
                </a:cubicBezTo>
                <a:cubicBezTo>
                  <a:pt x="368502" y="120701"/>
                  <a:pt x="368159" y="120930"/>
                  <a:pt x="367931" y="121387"/>
                </a:cubicBezTo>
                <a:cubicBezTo>
                  <a:pt x="367702" y="121844"/>
                  <a:pt x="367131" y="122073"/>
                  <a:pt x="366216" y="122073"/>
                </a:cubicBezTo>
                <a:lnTo>
                  <a:pt x="351129" y="126188"/>
                </a:lnTo>
                <a:lnTo>
                  <a:pt x="338784" y="127559"/>
                </a:lnTo>
                <a:cubicBezTo>
                  <a:pt x="336041" y="128016"/>
                  <a:pt x="331926" y="129159"/>
                  <a:pt x="326440" y="130988"/>
                </a:cubicBezTo>
                <a:cubicBezTo>
                  <a:pt x="313182" y="133731"/>
                  <a:pt x="301065" y="138532"/>
                  <a:pt x="290092" y="145390"/>
                </a:cubicBezTo>
                <a:lnTo>
                  <a:pt x="279805" y="150876"/>
                </a:lnTo>
                <a:cubicBezTo>
                  <a:pt x="275691" y="153162"/>
                  <a:pt x="272719" y="156134"/>
                  <a:pt x="270890" y="159792"/>
                </a:cubicBezTo>
                <a:cubicBezTo>
                  <a:pt x="270433" y="161621"/>
                  <a:pt x="270090" y="165850"/>
                  <a:pt x="269861" y="172479"/>
                </a:cubicBezTo>
                <a:cubicBezTo>
                  <a:pt x="269633" y="179108"/>
                  <a:pt x="269290" y="186767"/>
                  <a:pt x="268833" y="195453"/>
                </a:cubicBezTo>
                <a:lnTo>
                  <a:pt x="269518" y="208484"/>
                </a:lnTo>
                <a:lnTo>
                  <a:pt x="269518" y="224257"/>
                </a:lnTo>
                <a:cubicBezTo>
                  <a:pt x="271805" y="224257"/>
                  <a:pt x="273405" y="224028"/>
                  <a:pt x="274319" y="223571"/>
                </a:cubicBezTo>
                <a:lnTo>
                  <a:pt x="306552" y="209855"/>
                </a:lnTo>
                <a:cubicBezTo>
                  <a:pt x="307466" y="209398"/>
                  <a:pt x="308838" y="208255"/>
                  <a:pt x="310666" y="206426"/>
                </a:cubicBezTo>
                <a:lnTo>
                  <a:pt x="315467" y="204369"/>
                </a:lnTo>
                <a:cubicBezTo>
                  <a:pt x="316381" y="201626"/>
                  <a:pt x="318210" y="200254"/>
                  <a:pt x="320953" y="200254"/>
                </a:cubicBezTo>
                <a:cubicBezTo>
                  <a:pt x="322325" y="200254"/>
                  <a:pt x="323468" y="200482"/>
                  <a:pt x="324383" y="200940"/>
                </a:cubicBezTo>
                <a:cubicBezTo>
                  <a:pt x="328497" y="201397"/>
                  <a:pt x="332612" y="201397"/>
                  <a:pt x="336727" y="200940"/>
                </a:cubicBezTo>
                <a:lnTo>
                  <a:pt x="355929" y="200254"/>
                </a:lnTo>
                <a:lnTo>
                  <a:pt x="360730" y="200254"/>
                </a:lnTo>
                <a:cubicBezTo>
                  <a:pt x="363474" y="201168"/>
                  <a:pt x="364845" y="202540"/>
                  <a:pt x="364845" y="204369"/>
                </a:cubicBezTo>
                <a:lnTo>
                  <a:pt x="364845" y="205055"/>
                </a:lnTo>
                <a:cubicBezTo>
                  <a:pt x="363930" y="208712"/>
                  <a:pt x="364616" y="211227"/>
                  <a:pt x="366902" y="212598"/>
                </a:cubicBezTo>
                <a:lnTo>
                  <a:pt x="365530" y="214656"/>
                </a:lnTo>
                <a:cubicBezTo>
                  <a:pt x="365074" y="215113"/>
                  <a:pt x="364273" y="215799"/>
                  <a:pt x="363131" y="216713"/>
                </a:cubicBezTo>
                <a:cubicBezTo>
                  <a:pt x="361987" y="217627"/>
                  <a:pt x="361416" y="218542"/>
                  <a:pt x="361416" y="219456"/>
                </a:cubicBezTo>
                <a:lnTo>
                  <a:pt x="362101" y="221514"/>
                </a:lnTo>
                <a:lnTo>
                  <a:pt x="362101" y="223571"/>
                </a:lnTo>
                <a:cubicBezTo>
                  <a:pt x="362101" y="224028"/>
                  <a:pt x="361987" y="224485"/>
                  <a:pt x="361759" y="224943"/>
                </a:cubicBezTo>
                <a:cubicBezTo>
                  <a:pt x="361530" y="225400"/>
                  <a:pt x="361644" y="225857"/>
                  <a:pt x="362101" y="226314"/>
                </a:cubicBezTo>
                <a:cubicBezTo>
                  <a:pt x="363016" y="227229"/>
                  <a:pt x="363016" y="229286"/>
                  <a:pt x="362101" y="232487"/>
                </a:cubicBezTo>
                <a:lnTo>
                  <a:pt x="362101" y="237287"/>
                </a:lnTo>
                <a:lnTo>
                  <a:pt x="362788" y="237973"/>
                </a:lnTo>
                <a:cubicBezTo>
                  <a:pt x="357301" y="240716"/>
                  <a:pt x="353872" y="242316"/>
                  <a:pt x="352501" y="242774"/>
                </a:cubicBezTo>
                <a:cubicBezTo>
                  <a:pt x="342442" y="246431"/>
                  <a:pt x="334898" y="248946"/>
                  <a:pt x="329869" y="250317"/>
                </a:cubicBezTo>
                <a:cubicBezTo>
                  <a:pt x="328040" y="250775"/>
                  <a:pt x="322096" y="252375"/>
                  <a:pt x="312038" y="255118"/>
                </a:cubicBezTo>
                <a:cubicBezTo>
                  <a:pt x="311581" y="255118"/>
                  <a:pt x="311238" y="255232"/>
                  <a:pt x="311009" y="255461"/>
                </a:cubicBezTo>
                <a:cubicBezTo>
                  <a:pt x="310781" y="255689"/>
                  <a:pt x="310666" y="255575"/>
                  <a:pt x="310666" y="255118"/>
                </a:cubicBezTo>
                <a:lnTo>
                  <a:pt x="305180" y="253746"/>
                </a:lnTo>
                <a:cubicBezTo>
                  <a:pt x="302894" y="253746"/>
                  <a:pt x="300379" y="254203"/>
                  <a:pt x="297636" y="255118"/>
                </a:cubicBezTo>
                <a:cubicBezTo>
                  <a:pt x="294893" y="256032"/>
                  <a:pt x="293064" y="256718"/>
                  <a:pt x="292150" y="257175"/>
                </a:cubicBezTo>
                <a:lnTo>
                  <a:pt x="287350" y="259233"/>
                </a:lnTo>
                <a:cubicBezTo>
                  <a:pt x="285064" y="259233"/>
                  <a:pt x="283463" y="258775"/>
                  <a:pt x="282549" y="257861"/>
                </a:cubicBezTo>
                <a:cubicBezTo>
                  <a:pt x="282091" y="257404"/>
                  <a:pt x="281977" y="256832"/>
                  <a:pt x="282206" y="256147"/>
                </a:cubicBezTo>
                <a:cubicBezTo>
                  <a:pt x="282434" y="255461"/>
                  <a:pt x="282777" y="254889"/>
                  <a:pt x="283234" y="254432"/>
                </a:cubicBezTo>
                <a:lnTo>
                  <a:pt x="287350" y="247574"/>
                </a:lnTo>
                <a:cubicBezTo>
                  <a:pt x="280034" y="246203"/>
                  <a:pt x="274091" y="244602"/>
                  <a:pt x="269518" y="242774"/>
                </a:cubicBezTo>
                <a:lnTo>
                  <a:pt x="269518" y="261290"/>
                </a:lnTo>
                <a:lnTo>
                  <a:pt x="271576" y="305867"/>
                </a:lnTo>
                <a:cubicBezTo>
                  <a:pt x="272033" y="307696"/>
                  <a:pt x="272262" y="311125"/>
                  <a:pt x="272262" y="316154"/>
                </a:cubicBezTo>
                <a:cubicBezTo>
                  <a:pt x="274091" y="317983"/>
                  <a:pt x="275005" y="318897"/>
                  <a:pt x="275005" y="318897"/>
                </a:cubicBezTo>
                <a:cubicBezTo>
                  <a:pt x="277748" y="320269"/>
                  <a:pt x="280491" y="320955"/>
                  <a:pt x="283234" y="320955"/>
                </a:cubicBezTo>
                <a:cubicBezTo>
                  <a:pt x="286892" y="320955"/>
                  <a:pt x="290092" y="320269"/>
                  <a:pt x="292836" y="318897"/>
                </a:cubicBezTo>
                <a:lnTo>
                  <a:pt x="314095" y="309982"/>
                </a:lnTo>
                <a:cubicBezTo>
                  <a:pt x="315924" y="309068"/>
                  <a:pt x="317982" y="308267"/>
                  <a:pt x="320268" y="307582"/>
                </a:cubicBezTo>
                <a:cubicBezTo>
                  <a:pt x="322554" y="306896"/>
                  <a:pt x="324611" y="306096"/>
                  <a:pt x="326440" y="305181"/>
                </a:cubicBezTo>
                <a:lnTo>
                  <a:pt x="331240" y="302438"/>
                </a:lnTo>
                <a:cubicBezTo>
                  <a:pt x="333069" y="301981"/>
                  <a:pt x="335927" y="300952"/>
                  <a:pt x="339813" y="299352"/>
                </a:cubicBezTo>
                <a:cubicBezTo>
                  <a:pt x="343699" y="297752"/>
                  <a:pt x="347014" y="296952"/>
                  <a:pt x="349757" y="296952"/>
                </a:cubicBezTo>
                <a:cubicBezTo>
                  <a:pt x="350671" y="296952"/>
                  <a:pt x="356615" y="296266"/>
                  <a:pt x="367588" y="294894"/>
                </a:cubicBezTo>
                <a:cubicBezTo>
                  <a:pt x="372160" y="293980"/>
                  <a:pt x="375589" y="293523"/>
                  <a:pt x="377875" y="293523"/>
                </a:cubicBezTo>
                <a:lnTo>
                  <a:pt x="379932" y="293523"/>
                </a:lnTo>
                <a:cubicBezTo>
                  <a:pt x="384961" y="294437"/>
                  <a:pt x="388619" y="296037"/>
                  <a:pt x="390906" y="298323"/>
                </a:cubicBezTo>
                <a:cubicBezTo>
                  <a:pt x="391362" y="298781"/>
                  <a:pt x="392162" y="299352"/>
                  <a:pt x="393305" y="300038"/>
                </a:cubicBezTo>
                <a:cubicBezTo>
                  <a:pt x="394448" y="300724"/>
                  <a:pt x="395477" y="301752"/>
                  <a:pt x="396391" y="303124"/>
                </a:cubicBezTo>
                <a:cubicBezTo>
                  <a:pt x="397306" y="304038"/>
                  <a:pt x="398220" y="305410"/>
                  <a:pt x="399135" y="307239"/>
                </a:cubicBezTo>
                <a:cubicBezTo>
                  <a:pt x="400049" y="310439"/>
                  <a:pt x="399820" y="313411"/>
                  <a:pt x="398449" y="316154"/>
                </a:cubicBezTo>
                <a:cubicBezTo>
                  <a:pt x="397077" y="318897"/>
                  <a:pt x="396163" y="320726"/>
                  <a:pt x="395706" y="321641"/>
                </a:cubicBezTo>
                <a:cubicBezTo>
                  <a:pt x="395248" y="323469"/>
                  <a:pt x="394791" y="325298"/>
                  <a:pt x="394334" y="327127"/>
                </a:cubicBezTo>
                <a:cubicBezTo>
                  <a:pt x="393877" y="328956"/>
                  <a:pt x="393420" y="330785"/>
                  <a:pt x="392962" y="332613"/>
                </a:cubicBezTo>
                <a:cubicBezTo>
                  <a:pt x="392048" y="336271"/>
                  <a:pt x="389991" y="338328"/>
                  <a:pt x="386790" y="338786"/>
                </a:cubicBezTo>
                <a:cubicBezTo>
                  <a:pt x="378561" y="341072"/>
                  <a:pt x="370331" y="342443"/>
                  <a:pt x="362101" y="342900"/>
                </a:cubicBezTo>
                <a:cubicBezTo>
                  <a:pt x="349300" y="343815"/>
                  <a:pt x="339013" y="344729"/>
                  <a:pt x="331240" y="345643"/>
                </a:cubicBezTo>
                <a:cubicBezTo>
                  <a:pt x="323011" y="346558"/>
                  <a:pt x="317067" y="347015"/>
                  <a:pt x="313410" y="347015"/>
                </a:cubicBezTo>
                <a:cubicBezTo>
                  <a:pt x="308380" y="347015"/>
                  <a:pt x="304494" y="346787"/>
                  <a:pt x="301751" y="346329"/>
                </a:cubicBezTo>
                <a:cubicBezTo>
                  <a:pt x="298551" y="345415"/>
                  <a:pt x="295465" y="344386"/>
                  <a:pt x="292493" y="343243"/>
                </a:cubicBezTo>
                <a:cubicBezTo>
                  <a:pt x="289521" y="342100"/>
                  <a:pt x="286435" y="341072"/>
                  <a:pt x="283234" y="340157"/>
                </a:cubicBezTo>
                <a:cubicBezTo>
                  <a:pt x="278662" y="337414"/>
                  <a:pt x="275233" y="335128"/>
                  <a:pt x="272947" y="333299"/>
                </a:cubicBezTo>
                <a:lnTo>
                  <a:pt x="272947" y="338786"/>
                </a:lnTo>
                <a:lnTo>
                  <a:pt x="272947" y="361417"/>
                </a:lnTo>
                <a:cubicBezTo>
                  <a:pt x="273405" y="368732"/>
                  <a:pt x="273519" y="375133"/>
                  <a:pt x="273290" y="380619"/>
                </a:cubicBezTo>
                <a:cubicBezTo>
                  <a:pt x="273062" y="386106"/>
                  <a:pt x="272947" y="390678"/>
                  <a:pt x="272947" y="394335"/>
                </a:cubicBezTo>
                <a:lnTo>
                  <a:pt x="272947" y="412166"/>
                </a:lnTo>
                <a:cubicBezTo>
                  <a:pt x="270204" y="422682"/>
                  <a:pt x="268833" y="428397"/>
                  <a:pt x="268833" y="429311"/>
                </a:cubicBezTo>
                <a:cubicBezTo>
                  <a:pt x="267918" y="432054"/>
                  <a:pt x="267461" y="433883"/>
                  <a:pt x="267461" y="434797"/>
                </a:cubicBezTo>
                <a:cubicBezTo>
                  <a:pt x="267461" y="441655"/>
                  <a:pt x="265404" y="448514"/>
                  <a:pt x="261289" y="455372"/>
                </a:cubicBezTo>
                <a:lnTo>
                  <a:pt x="255117" y="466344"/>
                </a:lnTo>
                <a:cubicBezTo>
                  <a:pt x="252831" y="468630"/>
                  <a:pt x="250087" y="468630"/>
                  <a:pt x="246887" y="466344"/>
                </a:cubicBezTo>
                <a:lnTo>
                  <a:pt x="238657" y="459486"/>
                </a:lnTo>
                <a:cubicBezTo>
                  <a:pt x="234086" y="454914"/>
                  <a:pt x="231571" y="450342"/>
                  <a:pt x="231114" y="445770"/>
                </a:cubicBezTo>
                <a:cubicBezTo>
                  <a:pt x="231114" y="444856"/>
                  <a:pt x="230656" y="443713"/>
                  <a:pt x="229742" y="442341"/>
                </a:cubicBezTo>
                <a:cubicBezTo>
                  <a:pt x="228828" y="440970"/>
                  <a:pt x="228370" y="439827"/>
                  <a:pt x="228370" y="438912"/>
                </a:cubicBezTo>
                <a:lnTo>
                  <a:pt x="228370" y="438227"/>
                </a:lnTo>
                <a:cubicBezTo>
                  <a:pt x="228370" y="437769"/>
                  <a:pt x="227913" y="437084"/>
                  <a:pt x="226999" y="436169"/>
                </a:cubicBezTo>
                <a:cubicBezTo>
                  <a:pt x="226084" y="435255"/>
                  <a:pt x="225170" y="434569"/>
                  <a:pt x="224256" y="434112"/>
                </a:cubicBezTo>
                <a:cubicBezTo>
                  <a:pt x="222427" y="433655"/>
                  <a:pt x="221741" y="432512"/>
                  <a:pt x="222199" y="430683"/>
                </a:cubicBezTo>
                <a:cubicBezTo>
                  <a:pt x="222655" y="428854"/>
                  <a:pt x="222885" y="427482"/>
                  <a:pt x="222885" y="426568"/>
                </a:cubicBezTo>
                <a:cubicBezTo>
                  <a:pt x="222885" y="422910"/>
                  <a:pt x="222199" y="420624"/>
                  <a:pt x="220827" y="419710"/>
                </a:cubicBezTo>
                <a:cubicBezTo>
                  <a:pt x="219913" y="418338"/>
                  <a:pt x="219455" y="416738"/>
                  <a:pt x="219455" y="414909"/>
                </a:cubicBezTo>
                <a:cubicBezTo>
                  <a:pt x="220369" y="413081"/>
                  <a:pt x="220827" y="409423"/>
                  <a:pt x="220827" y="403936"/>
                </a:cubicBezTo>
                <a:lnTo>
                  <a:pt x="220827" y="403251"/>
                </a:lnTo>
                <a:cubicBezTo>
                  <a:pt x="222655" y="400508"/>
                  <a:pt x="223570" y="396164"/>
                  <a:pt x="223570" y="390221"/>
                </a:cubicBezTo>
                <a:lnTo>
                  <a:pt x="223570" y="384734"/>
                </a:lnTo>
                <a:lnTo>
                  <a:pt x="223570" y="380619"/>
                </a:lnTo>
                <a:lnTo>
                  <a:pt x="224941" y="330556"/>
                </a:lnTo>
                <a:lnTo>
                  <a:pt x="226999" y="281178"/>
                </a:lnTo>
                <a:cubicBezTo>
                  <a:pt x="228828" y="266548"/>
                  <a:pt x="230428" y="255804"/>
                  <a:pt x="231799" y="248946"/>
                </a:cubicBezTo>
                <a:cubicBezTo>
                  <a:pt x="232257" y="244831"/>
                  <a:pt x="232714" y="239459"/>
                  <a:pt x="233172" y="232829"/>
                </a:cubicBezTo>
                <a:cubicBezTo>
                  <a:pt x="233628" y="226200"/>
                  <a:pt x="234543" y="218542"/>
                  <a:pt x="235914" y="209855"/>
                </a:cubicBezTo>
                <a:lnTo>
                  <a:pt x="243458" y="167336"/>
                </a:lnTo>
                <a:lnTo>
                  <a:pt x="242086" y="167336"/>
                </a:lnTo>
                <a:lnTo>
                  <a:pt x="227685" y="176251"/>
                </a:lnTo>
                <a:cubicBezTo>
                  <a:pt x="214426" y="183566"/>
                  <a:pt x="206653" y="187910"/>
                  <a:pt x="204367" y="189281"/>
                </a:cubicBezTo>
                <a:cubicBezTo>
                  <a:pt x="195681" y="194310"/>
                  <a:pt x="188594" y="199111"/>
                  <a:pt x="183108" y="203683"/>
                </a:cubicBezTo>
                <a:cubicBezTo>
                  <a:pt x="180822" y="205055"/>
                  <a:pt x="178993" y="205626"/>
                  <a:pt x="177621" y="205397"/>
                </a:cubicBezTo>
                <a:cubicBezTo>
                  <a:pt x="176250" y="205169"/>
                  <a:pt x="174878" y="204140"/>
                  <a:pt x="173506" y="202311"/>
                </a:cubicBezTo>
                <a:cubicBezTo>
                  <a:pt x="172135" y="199111"/>
                  <a:pt x="170649" y="196253"/>
                  <a:pt x="169049" y="193739"/>
                </a:cubicBezTo>
                <a:cubicBezTo>
                  <a:pt x="167449" y="191224"/>
                  <a:pt x="166191" y="188824"/>
                  <a:pt x="165277" y="186538"/>
                </a:cubicBezTo>
                <a:cubicBezTo>
                  <a:pt x="164820" y="186081"/>
                  <a:pt x="164591" y="185624"/>
                  <a:pt x="164591" y="185166"/>
                </a:cubicBezTo>
                <a:cubicBezTo>
                  <a:pt x="164591" y="184709"/>
                  <a:pt x="164362" y="184481"/>
                  <a:pt x="163905" y="184481"/>
                </a:cubicBezTo>
                <a:cubicBezTo>
                  <a:pt x="162076" y="182652"/>
                  <a:pt x="161848" y="180594"/>
                  <a:pt x="163219" y="178308"/>
                </a:cubicBezTo>
                <a:cubicBezTo>
                  <a:pt x="164591" y="176937"/>
                  <a:pt x="164362" y="175565"/>
                  <a:pt x="162534" y="174194"/>
                </a:cubicBezTo>
                <a:lnTo>
                  <a:pt x="154304" y="164592"/>
                </a:lnTo>
                <a:cubicBezTo>
                  <a:pt x="153847" y="164135"/>
                  <a:pt x="153618" y="163221"/>
                  <a:pt x="153618" y="161849"/>
                </a:cubicBezTo>
                <a:cubicBezTo>
                  <a:pt x="153618" y="160478"/>
                  <a:pt x="154075" y="159334"/>
                  <a:pt x="154990" y="158420"/>
                </a:cubicBezTo>
                <a:cubicBezTo>
                  <a:pt x="154990" y="157963"/>
                  <a:pt x="155448" y="156591"/>
                  <a:pt x="156362" y="154305"/>
                </a:cubicBezTo>
                <a:cubicBezTo>
                  <a:pt x="157276" y="152019"/>
                  <a:pt x="159105" y="150191"/>
                  <a:pt x="161848" y="148819"/>
                </a:cubicBezTo>
                <a:lnTo>
                  <a:pt x="162534" y="147447"/>
                </a:lnTo>
                <a:cubicBezTo>
                  <a:pt x="163448" y="145161"/>
                  <a:pt x="165963" y="143104"/>
                  <a:pt x="170077" y="141275"/>
                </a:cubicBezTo>
                <a:cubicBezTo>
                  <a:pt x="172363" y="138989"/>
                  <a:pt x="173506" y="137846"/>
                  <a:pt x="173506" y="137846"/>
                </a:cubicBezTo>
                <a:lnTo>
                  <a:pt x="198881" y="97384"/>
                </a:lnTo>
                <a:cubicBezTo>
                  <a:pt x="205282" y="85497"/>
                  <a:pt x="213283" y="72467"/>
                  <a:pt x="222885" y="58293"/>
                </a:cubicBezTo>
                <a:cubicBezTo>
                  <a:pt x="224713" y="55093"/>
                  <a:pt x="226427" y="52235"/>
                  <a:pt x="228028" y="49721"/>
                </a:cubicBezTo>
                <a:cubicBezTo>
                  <a:pt x="229628" y="47206"/>
                  <a:pt x="230885" y="45034"/>
                  <a:pt x="231799" y="43206"/>
                </a:cubicBezTo>
                <a:cubicBezTo>
                  <a:pt x="233172" y="41377"/>
                  <a:pt x="236829" y="34976"/>
                  <a:pt x="242772" y="24003"/>
                </a:cubicBezTo>
                <a:cubicBezTo>
                  <a:pt x="243229" y="23089"/>
                  <a:pt x="244258" y="21717"/>
                  <a:pt x="245858" y="19888"/>
                </a:cubicBezTo>
                <a:cubicBezTo>
                  <a:pt x="247459" y="18060"/>
                  <a:pt x="248259" y="16688"/>
                  <a:pt x="248259" y="15774"/>
                </a:cubicBezTo>
                <a:cubicBezTo>
                  <a:pt x="248259" y="14859"/>
                  <a:pt x="247573" y="13716"/>
                  <a:pt x="246201" y="12345"/>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4" name="文本框 43">
            <a:extLst>
              <a:ext uri="{FF2B5EF4-FFF2-40B4-BE49-F238E27FC236}">
                <a16:creationId xmlns:a16="http://schemas.microsoft.com/office/drawing/2014/main" id="{24356D8E-E007-70FD-FFDE-4346DAFA7362}"/>
              </a:ext>
            </a:extLst>
          </p:cNvPr>
          <p:cNvSpPr txBox="1"/>
          <p:nvPr/>
        </p:nvSpPr>
        <p:spPr>
          <a:xfrm>
            <a:off x="6649322" y="235378"/>
            <a:ext cx="323208" cy="367588"/>
          </a:xfrm>
          <a:custGeom>
            <a:avLst/>
            <a:gdLst/>
            <a:ahLst/>
            <a:cxnLst/>
            <a:rect l="l" t="t" r="r" b="b"/>
            <a:pathLst>
              <a:path w="323208" h="367588">
                <a:moveTo>
                  <a:pt x="264229" y="232143"/>
                </a:moveTo>
                <a:cubicBezTo>
                  <a:pt x="265143" y="231914"/>
                  <a:pt x="265829" y="232029"/>
                  <a:pt x="266286" y="232486"/>
                </a:cubicBezTo>
                <a:cubicBezTo>
                  <a:pt x="268572" y="232943"/>
                  <a:pt x="270973" y="233515"/>
                  <a:pt x="273487" y="234200"/>
                </a:cubicBezTo>
                <a:cubicBezTo>
                  <a:pt x="276002" y="234886"/>
                  <a:pt x="278631" y="235458"/>
                  <a:pt x="281374" y="235915"/>
                </a:cubicBezTo>
                <a:cubicBezTo>
                  <a:pt x="285946" y="236829"/>
                  <a:pt x="291432" y="239572"/>
                  <a:pt x="297833" y="244145"/>
                </a:cubicBezTo>
                <a:lnTo>
                  <a:pt x="301948" y="246888"/>
                </a:lnTo>
                <a:cubicBezTo>
                  <a:pt x="305605" y="249174"/>
                  <a:pt x="308806" y="252831"/>
                  <a:pt x="311549" y="257860"/>
                </a:cubicBezTo>
                <a:cubicBezTo>
                  <a:pt x="314749" y="262433"/>
                  <a:pt x="316807" y="265633"/>
                  <a:pt x="317721" y="267462"/>
                </a:cubicBezTo>
                <a:cubicBezTo>
                  <a:pt x="319093" y="270205"/>
                  <a:pt x="320236" y="273405"/>
                  <a:pt x="321150" y="277063"/>
                </a:cubicBezTo>
                <a:cubicBezTo>
                  <a:pt x="322065" y="280720"/>
                  <a:pt x="322750" y="283692"/>
                  <a:pt x="323208" y="285978"/>
                </a:cubicBezTo>
                <a:cubicBezTo>
                  <a:pt x="323208" y="286436"/>
                  <a:pt x="322865" y="287350"/>
                  <a:pt x="322179" y="288722"/>
                </a:cubicBezTo>
                <a:cubicBezTo>
                  <a:pt x="321493" y="290093"/>
                  <a:pt x="321150" y="291465"/>
                  <a:pt x="321150" y="292836"/>
                </a:cubicBezTo>
                <a:cubicBezTo>
                  <a:pt x="321150" y="296037"/>
                  <a:pt x="320922" y="298323"/>
                  <a:pt x="320464" y="299694"/>
                </a:cubicBezTo>
                <a:lnTo>
                  <a:pt x="315664" y="312724"/>
                </a:lnTo>
                <a:cubicBezTo>
                  <a:pt x="315207" y="314096"/>
                  <a:pt x="314407" y="315468"/>
                  <a:pt x="313264" y="316839"/>
                </a:cubicBezTo>
                <a:cubicBezTo>
                  <a:pt x="312121" y="318211"/>
                  <a:pt x="311549" y="319583"/>
                  <a:pt x="311549" y="320954"/>
                </a:cubicBezTo>
                <a:lnTo>
                  <a:pt x="311549" y="322326"/>
                </a:lnTo>
                <a:cubicBezTo>
                  <a:pt x="311549" y="324154"/>
                  <a:pt x="310406" y="325755"/>
                  <a:pt x="308120" y="327126"/>
                </a:cubicBezTo>
                <a:cubicBezTo>
                  <a:pt x="307663" y="328041"/>
                  <a:pt x="306748" y="329069"/>
                  <a:pt x="305377" y="330212"/>
                </a:cubicBezTo>
                <a:cubicBezTo>
                  <a:pt x="304005" y="331355"/>
                  <a:pt x="303091" y="332384"/>
                  <a:pt x="302634" y="333299"/>
                </a:cubicBezTo>
                <a:cubicBezTo>
                  <a:pt x="302634" y="334213"/>
                  <a:pt x="302176" y="334670"/>
                  <a:pt x="301262" y="334670"/>
                </a:cubicBezTo>
                <a:cubicBezTo>
                  <a:pt x="300348" y="335127"/>
                  <a:pt x="298976" y="335585"/>
                  <a:pt x="297147" y="336042"/>
                </a:cubicBezTo>
                <a:cubicBezTo>
                  <a:pt x="295318" y="336499"/>
                  <a:pt x="293261" y="337413"/>
                  <a:pt x="290975" y="338785"/>
                </a:cubicBezTo>
                <a:cubicBezTo>
                  <a:pt x="290061" y="339242"/>
                  <a:pt x="289146" y="339014"/>
                  <a:pt x="288232" y="338099"/>
                </a:cubicBezTo>
                <a:cubicBezTo>
                  <a:pt x="287317" y="337185"/>
                  <a:pt x="286632" y="336499"/>
                  <a:pt x="286174" y="336042"/>
                </a:cubicBezTo>
                <a:lnTo>
                  <a:pt x="285489" y="333299"/>
                </a:lnTo>
                <a:cubicBezTo>
                  <a:pt x="285489" y="329641"/>
                  <a:pt x="284803" y="327355"/>
                  <a:pt x="283431" y="326441"/>
                </a:cubicBezTo>
                <a:cubicBezTo>
                  <a:pt x="282974" y="325983"/>
                  <a:pt x="282745" y="325412"/>
                  <a:pt x="282745" y="324726"/>
                </a:cubicBezTo>
                <a:cubicBezTo>
                  <a:pt x="282745" y="324040"/>
                  <a:pt x="282517" y="323469"/>
                  <a:pt x="282060" y="323012"/>
                </a:cubicBezTo>
                <a:lnTo>
                  <a:pt x="280002" y="316154"/>
                </a:lnTo>
                <a:lnTo>
                  <a:pt x="280002" y="311353"/>
                </a:lnTo>
                <a:cubicBezTo>
                  <a:pt x="280002" y="307695"/>
                  <a:pt x="279774" y="304952"/>
                  <a:pt x="279316" y="303123"/>
                </a:cubicBezTo>
                <a:cubicBezTo>
                  <a:pt x="278402" y="293979"/>
                  <a:pt x="277488" y="287578"/>
                  <a:pt x="276573" y="283921"/>
                </a:cubicBezTo>
                <a:cubicBezTo>
                  <a:pt x="276116" y="282092"/>
                  <a:pt x="275659" y="280263"/>
                  <a:pt x="275202" y="278435"/>
                </a:cubicBezTo>
                <a:cubicBezTo>
                  <a:pt x="274744" y="276606"/>
                  <a:pt x="274287" y="275006"/>
                  <a:pt x="273830" y="273634"/>
                </a:cubicBezTo>
                <a:lnTo>
                  <a:pt x="263543" y="246888"/>
                </a:lnTo>
                <a:cubicBezTo>
                  <a:pt x="262629" y="246888"/>
                  <a:pt x="262171" y="246431"/>
                  <a:pt x="262171" y="245516"/>
                </a:cubicBezTo>
                <a:cubicBezTo>
                  <a:pt x="261257" y="244145"/>
                  <a:pt x="260343" y="242773"/>
                  <a:pt x="259428" y="241401"/>
                </a:cubicBezTo>
                <a:cubicBezTo>
                  <a:pt x="258514" y="240030"/>
                  <a:pt x="257599" y="238658"/>
                  <a:pt x="256685" y="237287"/>
                </a:cubicBezTo>
                <a:cubicBezTo>
                  <a:pt x="256228" y="236829"/>
                  <a:pt x="256456" y="236372"/>
                  <a:pt x="257371" y="235915"/>
                </a:cubicBezTo>
                <a:cubicBezTo>
                  <a:pt x="259657" y="235000"/>
                  <a:pt x="261257" y="234086"/>
                  <a:pt x="262171" y="233172"/>
                </a:cubicBezTo>
                <a:cubicBezTo>
                  <a:pt x="262629" y="232714"/>
                  <a:pt x="263314" y="232372"/>
                  <a:pt x="264229" y="232143"/>
                </a:cubicBezTo>
                <a:close/>
                <a:moveTo>
                  <a:pt x="274516" y="67208"/>
                </a:moveTo>
                <a:cubicBezTo>
                  <a:pt x="277259" y="66751"/>
                  <a:pt x="280459" y="66980"/>
                  <a:pt x="284117" y="67894"/>
                </a:cubicBezTo>
                <a:cubicBezTo>
                  <a:pt x="286403" y="67894"/>
                  <a:pt x="288003" y="68123"/>
                  <a:pt x="288918" y="68580"/>
                </a:cubicBezTo>
                <a:cubicBezTo>
                  <a:pt x="290289" y="69951"/>
                  <a:pt x="291661" y="70637"/>
                  <a:pt x="293032" y="70637"/>
                </a:cubicBezTo>
                <a:cubicBezTo>
                  <a:pt x="293947" y="70637"/>
                  <a:pt x="294747" y="70866"/>
                  <a:pt x="295433" y="71323"/>
                </a:cubicBezTo>
                <a:cubicBezTo>
                  <a:pt x="296119" y="71780"/>
                  <a:pt x="296690" y="72237"/>
                  <a:pt x="297147" y="72695"/>
                </a:cubicBezTo>
                <a:cubicBezTo>
                  <a:pt x="297604" y="74066"/>
                  <a:pt x="298519" y="75438"/>
                  <a:pt x="299890" y="76809"/>
                </a:cubicBezTo>
                <a:cubicBezTo>
                  <a:pt x="303548" y="80467"/>
                  <a:pt x="305834" y="83439"/>
                  <a:pt x="306748" y="85725"/>
                </a:cubicBezTo>
                <a:cubicBezTo>
                  <a:pt x="307206" y="86182"/>
                  <a:pt x="307434" y="86868"/>
                  <a:pt x="307434" y="87782"/>
                </a:cubicBezTo>
                <a:cubicBezTo>
                  <a:pt x="306977" y="90983"/>
                  <a:pt x="306063" y="93726"/>
                  <a:pt x="304691" y="96012"/>
                </a:cubicBezTo>
                <a:cubicBezTo>
                  <a:pt x="304234" y="97841"/>
                  <a:pt x="302634" y="100127"/>
                  <a:pt x="299890" y="102870"/>
                </a:cubicBezTo>
                <a:cubicBezTo>
                  <a:pt x="298976" y="103784"/>
                  <a:pt x="297376" y="105041"/>
                  <a:pt x="295090" y="106642"/>
                </a:cubicBezTo>
                <a:cubicBezTo>
                  <a:pt x="292804" y="108242"/>
                  <a:pt x="291432" y="109956"/>
                  <a:pt x="290975" y="111785"/>
                </a:cubicBezTo>
                <a:cubicBezTo>
                  <a:pt x="290518" y="113157"/>
                  <a:pt x="288689" y="114300"/>
                  <a:pt x="285489" y="115214"/>
                </a:cubicBezTo>
                <a:cubicBezTo>
                  <a:pt x="284117" y="116586"/>
                  <a:pt x="281831" y="117729"/>
                  <a:pt x="278631" y="118643"/>
                </a:cubicBezTo>
                <a:cubicBezTo>
                  <a:pt x="277259" y="119100"/>
                  <a:pt x="275545" y="119786"/>
                  <a:pt x="273487" y="120700"/>
                </a:cubicBezTo>
                <a:cubicBezTo>
                  <a:pt x="271430" y="121615"/>
                  <a:pt x="269029" y="122987"/>
                  <a:pt x="266286" y="124815"/>
                </a:cubicBezTo>
                <a:cubicBezTo>
                  <a:pt x="258971" y="127559"/>
                  <a:pt x="253942" y="129616"/>
                  <a:pt x="251199" y="130987"/>
                </a:cubicBezTo>
                <a:cubicBezTo>
                  <a:pt x="248913" y="131902"/>
                  <a:pt x="246512" y="133045"/>
                  <a:pt x="243998" y="134417"/>
                </a:cubicBezTo>
                <a:cubicBezTo>
                  <a:pt x="241483" y="135788"/>
                  <a:pt x="238397" y="137160"/>
                  <a:pt x="234739" y="138531"/>
                </a:cubicBezTo>
                <a:cubicBezTo>
                  <a:pt x="231539" y="140817"/>
                  <a:pt x="226738" y="143103"/>
                  <a:pt x="220338" y="145389"/>
                </a:cubicBezTo>
                <a:lnTo>
                  <a:pt x="210736" y="150190"/>
                </a:lnTo>
                <a:lnTo>
                  <a:pt x="199764" y="155676"/>
                </a:lnTo>
                <a:cubicBezTo>
                  <a:pt x="193820" y="157962"/>
                  <a:pt x="189019" y="160477"/>
                  <a:pt x="185362" y="163220"/>
                </a:cubicBezTo>
                <a:cubicBezTo>
                  <a:pt x="184447" y="163220"/>
                  <a:pt x="183533" y="163449"/>
                  <a:pt x="182619" y="163906"/>
                </a:cubicBezTo>
                <a:cubicBezTo>
                  <a:pt x="181704" y="164363"/>
                  <a:pt x="180790" y="164820"/>
                  <a:pt x="179875" y="165278"/>
                </a:cubicBezTo>
                <a:lnTo>
                  <a:pt x="177132" y="166649"/>
                </a:lnTo>
                <a:cubicBezTo>
                  <a:pt x="178504" y="168478"/>
                  <a:pt x="179647" y="169621"/>
                  <a:pt x="180561" y="170078"/>
                </a:cubicBezTo>
                <a:cubicBezTo>
                  <a:pt x="184676" y="173278"/>
                  <a:pt x="186962" y="176708"/>
                  <a:pt x="187419" y="180365"/>
                </a:cubicBezTo>
                <a:lnTo>
                  <a:pt x="190162" y="184480"/>
                </a:lnTo>
                <a:cubicBezTo>
                  <a:pt x="192906" y="188595"/>
                  <a:pt x="194277" y="190652"/>
                  <a:pt x="194277" y="190652"/>
                </a:cubicBezTo>
                <a:cubicBezTo>
                  <a:pt x="197935" y="197967"/>
                  <a:pt x="199992" y="203682"/>
                  <a:pt x="200449" y="207797"/>
                </a:cubicBezTo>
                <a:cubicBezTo>
                  <a:pt x="201364" y="208712"/>
                  <a:pt x="201821" y="209397"/>
                  <a:pt x="201821" y="209854"/>
                </a:cubicBezTo>
                <a:lnTo>
                  <a:pt x="203878" y="211912"/>
                </a:lnTo>
                <a:lnTo>
                  <a:pt x="205936" y="222885"/>
                </a:lnTo>
                <a:cubicBezTo>
                  <a:pt x="207307" y="226542"/>
                  <a:pt x="208450" y="230429"/>
                  <a:pt x="209365" y="234543"/>
                </a:cubicBezTo>
                <a:lnTo>
                  <a:pt x="209365" y="235915"/>
                </a:lnTo>
                <a:cubicBezTo>
                  <a:pt x="208908" y="238201"/>
                  <a:pt x="209022" y="240830"/>
                  <a:pt x="209708" y="243802"/>
                </a:cubicBezTo>
                <a:cubicBezTo>
                  <a:pt x="210394" y="246773"/>
                  <a:pt x="210736" y="249402"/>
                  <a:pt x="210736" y="251688"/>
                </a:cubicBezTo>
                <a:cubicBezTo>
                  <a:pt x="210736" y="253517"/>
                  <a:pt x="211079" y="255232"/>
                  <a:pt x="211765" y="256832"/>
                </a:cubicBezTo>
                <a:cubicBezTo>
                  <a:pt x="212451" y="258432"/>
                  <a:pt x="212794" y="259918"/>
                  <a:pt x="212794" y="261290"/>
                </a:cubicBezTo>
                <a:cubicBezTo>
                  <a:pt x="213708" y="266776"/>
                  <a:pt x="214165" y="270891"/>
                  <a:pt x="214165" y="273634"/>
                </a:cubicBezTo>
                <a:lnTo>
                  <a:pt x="214165" y="290093"/>
                </a:lnTo>
                <a:lnTo>
                  <a:pt x="214165" y="303809"/>
                </a:lnTo>
                <a:lnTo>
                  <a:pt x="214165" y="305866"/>
                </a:lnTo>
                <a:cubicBezTo>
                  <a:pt x="213708" y="306324"/>
                  <a:pt x="213480" y="307352"/>
                  <a:pt x="213480" y="308953"/>
                </a:cubicBezTo>
                <a:cubicBezTo>
                  <a:pt x="213480" y="310553"/>
                  <a:pt x="213480" y="311810"/>
                  <a:pt x="213480" y="312724"/>
                </a:cubicBezTo>
                <a:lnTo>
                  <a:pt x="212794" y="318897"/>
                </a:lnTo>
                <a:lnTo>
                  <a:pt x="210051" y="329870"/>
                </a:lnTo>
                <a:cubicBezTo>
                  <a:pt x="210051" y="331241"/>
                  <a:pt x="209593" y="331927"/>
                  <a:pt x="208679" y="331927"/>
                </a:cubicBezTo>
                <a:lnTo>
                  <a:pt x="206622" y="340157"/>
                </a:lnTo>
                <a:cubicBezTo>
                  <a:pt x="206164" y="342443"/>
                  <a:pt x="205250" y="344043"/>
                  <a:pt x="203878" y="344957"/>
                </a:cubicBezTo>
                <a:cubicBezTo>
                  <a:pt x="202964" y="345414"/>
                  <a:pt x="202164" y="346443"/>
                  <a:pt x="201478" y="348043"/>
                </a:cubicBezTo>
                <a:cubicBezTo>
                  <a:pt x="200792" y="349643"/>
                  <a:pt x="200221" y="350672"/>
                  <a:pt x="199764" y="351129"/>
                </a:cubicBezTo>
                <a:lnTo>
                  <a:pt x="197706" y="351129"/>
                </a:lnTo>
                <a:cubicBezTo>
                  <a:pt x="195877" y="351129"/>
                  <a:pt x="194734" y="351587"/>
                  <a:pt x="194277" y="352501"/>
                </a:cubicBezTo>
                <a:cubicBezTo>
                  <a:pt x="194277" y="352958"/>
                  <a:pt x="193591" y="353872"/>
                  <a:pt x="192220" y="355244"/>
                </a:cubicBezTo>
                <a:cubicBezTo>
                  <a:pt x="191763" y="355701"/>
                  <a:pt x="191420" y="356044"/>
                  <a:pt x="191191" y="356273"/>
                </a:cubicBezTo>
                <a:cubicBezTo>
                  <a:pt x="190963" y="356501"/>
                  <a:pt x="190848" y="356844"/>
                  <a:pt x="190848" y="357302"/>
                </a:cubicBezTo>
                <a:cubicBezTo>
                  <a:pt x="189934" y="360045"/>
                  <a:pt x="186962" y="362788"/>
                  <a:pt x="181933" y="365531"/>
                </a:cubicBezTo>
                <a:cubicBezTo>
                  <a:pt x="181476" y="365988"/>
                  <a:pt x="180790" y="366217"/>
                  <a:pt x="179875" y="366217"/>
                </a:cubicBezTo>
                <a:cubicBezTo>
                  <a:pt x="178961" y="366217"/>
                  <a:pt x="178275" y="365988"/>
                  <a:pt x="177818" y="365531"/>
                </a:cubicBezTo>
                <a:cubicBezTo>
                  <a:pt x="175075" y="364617"/>
                  <a:pt x="172789" y="364617"/>
                  <a:pt x="170960" y="365531"/>
                </a:cubicBezTo>
                <a:cubicBezTo>
                  <a:pt x="169131" y="366445"/>
                  <a:pt x="167988" y="366903"/>
                  <a:pt x="167531" y="366903"/>
                </a:cubicBezTo>
                <a:cubicBezTo>
                  <a:pt x="165702" y="367817"/>
                  <a:pt x="163645" y="367817"/>
                  <a:pt x="161359" y="366903"/>
                </a:cubicBezTo>
                <a:cubicBezTo>
                  <a:pt x="159073" y="365988"/>
                  <a:pt x="157701" y="364617"/>
                  <a:pt x="157244" y="362788"/>
                </a:cubicBezTo>
                <a:cubicBezTo>
                  <a:pt x="157244" y="362331"/>
                  <a:pt x="157244" y="361988"/>
                  <a:pt x="157244" y="361759"/>
                </a:cubicBezTo>
                <a:cubicBezTo>
                  <a:pt x="157244" y="361531"/>
                  <a:pt x="157015" y="361416"/>
                  <a:pt x="156558" y="361416"/>
                </a:cubicBezTo>
                <a:cubicBezTo>
                  <a:pt x="151072" y="354558"/>
                  <a:pt x="145128" y="347929"/>
                  <a:pt x="138727" y="341528"/>
                </a:cubicBezTo>
                <a:cubicBezTo>
                  <a:pt x="136899" y="340157"/>
                  <a:pt x="135070" y="338328"/>
                  <a:pt x="133241" y="336042"/>
                </a:cubicBezTo>
                <a:cubicBezTo>
                  <a:pt x="131412" y="333756"/>
                  <a:pt x="129812" y="331927"/>
                  <a:pt x="128440" y="330555"/>
                </a:cubicBezTo>
                <a:lnTo>
                  <a:pt x="103752" y="307238"/>
                </a:lnTo>
                <a:cubicBezTo>
                  <a:pt x="103752" y="307238"/>
                  <a:pt x="101237" y="304724"/>
                  <a:pt x="96208" y="299694"/>
                </a:cubicBezTo>
                <a:cubicBezTo>
                  <a:pt x="95293" y="298780"/>
                  <a:pt x="94836" y="297866"/>
                  <a:pt x="94836" y="296951"/>
                </a:cubicBezTo>
                <a:cubicBezTo>
                  <a:pt x="93465" y="294665"/>
                  <a:pt x="90950" y="291236"/>
                  <a:pt x="87292" y="286664"/>
                </a:cubicBezTo>
                <a:lnTo>
                  <a:pt x="87292" y="285293"/>
                </a:lnTo>
                <a:cubicBezTo>
                  <a:pt x="86835" y="285293"/>
                  <a:pt x="86149" y="284378"/>
                  <a:pt x="85235" y="282549"/>
                </a:cubicBezTo>
                <a:lnTo>
                  <a:pt x="82492" y="285293"/>
                </a:lnTo>
                <a:cubicBezTo>
                  <a:pt x="80663" y="286207"/>
                  <a:pt x="78834" y="288264"/>
                  <a:pt x="77005" y="291465"/>
                </a:cubicBezTo>
                <a:cubicBezTo>
                  <a:pt x="77005" y="291465"/>
                  <a:pt x="76091" y="292379"/>
                  <a:pt x="74262" y="294208"/>
                </a:cubicBezTo>
                <a:lnTo>
                  <a:pt x="64661" y="304495"/>
                </a:lnTo>
                <a:lnTo>
                  <a:pt x="59175" y="311353"/>
                </a:lnTo>
                <a:cubicBezTo>
                  <a:pt x="58260" y="312724"/>
                  <a:pt x="57232" y="313753"/>
                  <a:pt x="56089" y="314439"/>
                </a:cubicBezTo>
                <a:cubicBezTo>
                  <a:pt x="54946" y="315125"/>
                  <a:pt x="54145" y="315696"/>
                  <a:pt x="53688" y="316154"/>
                </a:cubicBezTo>
                <a:cubicBezTo>
                  <a:pt x="51402" y="318439"/>
                  <a:pt x="50031" y="320268"/>
                  <a:pt x="49573" y="321640"/>
                </a:cubicBezTo>
                <a:cubicBezTo>
                  <a:pt x="49116" y="322097"/>
                  <a:pt x="48888" y="323012"/>
                  <a:pt x="48888" y="324383"/>
                </a:cubicBezTo>
                <a:cubicBezTo>
                  <a:pt x="49345" y="326212"/>
                  <a:pt x="48430" y="327812"/>
                  <a:pt x="46144" y="329184"/>
                </a:cubicBezTo>
                <a:cubicBezTo>
                  <a:pt x="39744" y="331012"/>
                  <a:pt x="35400" y="331927"/>
                  <a:pt x="33114" y="331927"/>
                </a:cubicBezTo>
                <a:cubicBezTo>
                  <a:pt x="30371" y="332841"/>
                  <a:pt x="28771" y="333299"/>
                  <a:pt x="28314" y="333299"/>
                </a:cubicBezTo>
                <a:cubicBezTo>
                  <a:pt x="26028" y="333299"/>
                  <a:pt x="24427" y="333070"/>
                  <a:pt x="23513" y="332613"/>
                </a:cubicBezTo>
                <a:cubicBezTo>
                  <a:pt x="20770" y="332156"/>
                  <a:pt x="18941" y="330098"/>
                  <a:pt x="18027" y="326441"/>
                </a:cubicBezTo>
                <a:cubicBezTo>
                  <a:pt x="16198" y="324612"/>
                  <a:pt x="15055" y="322326"/>
                  <a:pt x="14598" y="319583"/>
                </a:cubicBezTo>
                <a:cubicBezTo>
                  <a:pt x="14140" y="316839"/>
                  <a:pt x="13683" y="314782"/>
                  <a:pt x="13226" y="313410"/>
                </a:cubicBezTo>
                <a:cubicBezTo>
                  <a:pt x="13226" y="311581"/>
                  <a:pt x="12769" y="310210"/>
                  <a:pt x="11854" y="309296"/>
                </a:cubicBezTo>
                <a:cubicBezTo>
                  <a:pt x="10940" y="308381"/>
                  <a:pt x="10369" y="307581"/>
                  <a:pt x="10140" y="306895"/>
                </a:cubicBezTo>
                <a:cubicBezTo>
                  <a:pt x="9911" y="306209"/>
                  <a:pt x="9797" y="305638"/>
                  <a:pt x="9797" y="305181"/>
                </a:cubicBezTo>
                <a:cubicBezTo>
                  <a:pt x="9340" y="303809"/>
                  <a:pt x="9340" y="302209"/>
                  <a:pt x="9797" y="300380"/>
                </a:cubicBezTo>
                <a:cubicBezTo>
                  <a:pt x="10254" y="298551"/>
                  <a:pt x="10483" y="297180"/>
                  <a:pt x="10483" y="296265"/>
                </a:cubicBezTo>
                <a:lnTo>
                  <a:pt x="10483" y="294208"/>
                </a:lnTo>
                <a:cubicBezTo>
                  <a:pt x="9568" y="291922"/>
                  <a:pt x="10483" y="289865"/>
                  <a:pt x="13226" y="288036"/>
                </a:cubicBezTo>
                <a:cubicBezTo>
                  <a:pt x="15055" y="287121"/>
                  <a:pt x="15969" y="285293"/>
                  <a:pt x="15969" y="282549"/>
                </a:cubicBezTo>
                <a:cubicBezTo>
                  <a:pt x="15969" y="280263"/>
                  <a:pt x="16655" y="277977"/>
                  <a:pt x="18027" y="275691"/>
                </a:cubicBezTo>
                <a:cubicBezTo>
                  <a:pt x="19398" y="273405"/>
                  <a:pt x="20998" y="271805"/>
                  <a:pt x="22827" y="270891"/>
                </a:cubicBezTo>
                <a:lnTo>
                  <a:pt x="24885" y="270891"/>
                </a:lnTo>
                <a:cubicBezTo>
                  <a:pt x="26256" y="270891"/>
                  <a:pt x="28085" y="269748"/>
                  <a:pt x="30371" y="267462"/>
                </a:cubicBezTo>
                <a:cubicBezTo>
                  <a:pt x="34943" y="262890"/>
                  <a:pt x="38601" y="259689"/>
                  <a:pt x="41344" y="257860"/>
                </a:cubicBezTo>
                <a:cubicBezTo>
                  <a:pt x="44087" y="255117"/>
                  <a:pt x="45459" y="253517"/>
                  <a:pt x="45459" y="253060"/>
                </a:cubicBezTo>
                <a:cubicBezTo>
                  <a:pt x="46830" y="251688"/>
                  <a:pt x="49116" y="251460"/>
                  <a:pt x="52317" y="252374"/>
                </a:cubicBezTo>
                <a:cubicBezTo>
                  <a:pt x="53231" y="252374"/>
                  <a:pt x="53688" y="252831"/>
                  <a:pt x="53688" y="253746"/>
                </a:cubicBezTo>
                <a:lnTo>
                  <a:pt x="53002" y="257860"/>
                </a:lnTo>
                <a:lnTo>
                  <a:pt x="53002" y="261290"/>
                </a:lnTo>
                <a:cubicBezTo>
                  <a:pt x="51174" y="263118"/>
                  <a:pt x="50259" y="266776"/>
                  <a:pt x="50259" y="272262"/>
                </a:cubicBezTo>
                <a:cubicBezTo>
                  <a:pt x="50716" y="273634"/>
                  <a:pt x="51631" y="274320"/>
                  <a:pt x="53002" y="274320"/>
                </a:cubicBezTo>
                <a:cubicBezTo>
                  <a:pt x="54374" y="274320"/>
                  <a:pt x="55060" y="274320"/>
                  <a:pt x="55060" y="274320"/>
                </a:cubicBezTo>
                <a:lnTo>
                  <a:pt x="61232" y="273634"/>
                </a:lnTo>
                <a:cubicBezTo>
                  <a:pt x="65804" y="272262"/>
                  <a:pt x="70833" y="270433"/>
                  <a:pt x="76320" y="268148"/>
                </a:cubicBezTo>
                <a:lnTo>
                  <a:pt x="87292" y="261975"/>
                </a:lnTo>
                <a:lnTo>
                  <a:pt x="104437" y="252374"/>
                </a:lnTo>
                <a:cubicBezTo>
                  <a:pt x="106723" y="251460"/>
                  <a:pt x="109924" y="249860"/>
                  <a:pt x="114039" y="247573"/>
                </a:cubicBezTo>
                <a:cubicBezTo>
                  <a:pt x="115867" y="250774"/>
                  <a:pt x="115182" y="253746"/>
                  <a:pt x="111981" y="256489"/>
                </a:cubicBezTo>
                <a:lnTo>
                  <a:pt x="98265" y="269519"/>
                </a:lnTo>
                <a:lnTo>
                  <a:pt x="93465" y="273634"/>
                </a:lnTo>
                <a:cubicBezTo>
                  <a:pt x="91636" y="275920"/>
                  <a:pt x="92093" y="277977"/>
                  <a:pt x="94836" y="279806"/>
                </a:cubicBezTo>
                <a:cubicBezTo>
                  <a:pt x="96208" y="280720"/>
                  <a:pt x="97808" y="281864"/>
                  <a:pt x="99637" y="283235"/>
                </a:cubicBezTo>
                <a:cubicBezTo>
                  <a:pt x="101466" y="284607"/>
                  <a:pt x="103523" y="285978"/>
                  <a:pt x="105809" y="287350"/>
                </a:cubicBezTo>
                <a:lnTo>
                  <a:pt x="125011" y="303809"/>
                </a:lnTo>
                <a:cubicBezTo>
                  <a:pt x="128212" y="305638"/>
                  <a:pt x="133698" y="309296"/>
                  <a:pt x="141471" y="314782"/>
                </a:cubicBezTo>
                <a:cubicBezTo>
                  <a:pt x="146500" y="317068"/>
                  <a:pt x="152672" y="318897"/>
                  <a:pt x="159987" y="320268"/>
                </a:cubicBezTo>
                <a:cubicBezTo>
                  <a:pt x="161816" y="320268"/>
                  <a:pt x="162730" y="319354"/>
                  <a:pt x="162730" y="317525"/>
                </a:cubicBezTo>
                <a:cubicBezTo>
                  <a:pt x="163645" y="308838"/>
                  <a:pt x="164102" y="295351"/>
                  <a:pt x="164102" y="277063"/>
                </a:cubicBezTo>
                <a:lnTo>
                  <a:pt x="162730" y="255117"/>
                </a:lnTo>
                <a:lnTo>
                  <a:pt x="159987" y="226999"/>
                </a:lnTo>
                <a:lnTo>
                  <a:pt x="157930" y="211226"/>
                </a:lnTo>
                <a:cubicBezTo>
                  <a:pt x="157473" y="209397"/>
                  <a:pt x="156901" y="207683"/>
                  <a:pt x="156215" y="206083"/>
                </a:cubicBezTo>
                <a:cubicBezTo>
                  <a:pt x="155530" y="204482"/>
                  <a:pt x="154958" y="202768"/>
                  <a:pt x="154501" y="200939"/>
                </a:cubicBezTo>
                <a:lnTo>
                  <a:pt x="149700" y="182423"/>
                </a:lnTo>
                <a:lnTo>
                  <a:pt x="149700" y="179679"/>
                </a:lnTo>
                <a:lnTo>
                  <a:pt x="139413" y="184480"/>
                </a:lnTo>
                <a:cubicBezTo>
                  <a:pt x="138042" y="185394"/>
                  <a:pt x="136441" y="186309"/>
                  <a:pt x="134613" y="187223"/>
                </a:cubicBezTo>
                <a:cubicBezTo>
                  <a:pt x="132784" y="188138"/>
                  <a:pt x="131184" y="189052"/>
                  <a:pt x="129812" y="189966"/>
                </a:cubicBezTo>
                <a:lnTo>
                  <a:pt x="122954" y="193395"/>
                </a:lnTo>
                <a:cubicBezTo>
                  <a:pt x="117468" y="196596"/>
                  <a:pt x="112324" y="199453"/>
                  <a:pt x="107524" y="201968"/>
                </a:cubicBezTo>
                <a:cubicBezTo>
                  <a:pt x="102723" y="204482"/>
                  <a:pt x="98494" y="206883"/>
                  <a:pt x="94836" y="209169"/>
                </a:cubicBezTo>
                <a:lnTo>
                  <a:pt x="69462" y="222885"/>
                </a:lnTo>
                <a:lnTo>
                  <a:pt x="39972" y="235229"/>
                </a:lnTo>
                <a:cubicBezTo>
                  <a:pt x="38601" y="235686"/>
                  <a:pt x="37229" y="235686"/>
                  <a:pt x="35857" y="235229"/>
                </a:cubicBezTo>
                <a:lnTo>
                  <a:pt x="25570" y="233172"/>
                </a:lnTo>
                <a:cubicBezTo>
                  <a:pt x="25570" y="233172"/>
                  <a:pt x="25456" y="233057"/>
                  <a:pt x="25228" y="232829"/>
                </a:cubicBezTo>
                <a:cubicBezTo>
                  <a:pt x="24999" y="232600"/>
                  <a:pt x="24885" y="232486"/>
                  <a:pt x="24885" y="232486"/>
                </a:cubicBezTo>
                <a:cubicBezTo>
                  <a:pt x="22599" y="229743"/>
                  <a:pt x="20313" y="228371"/>
                  <a:pt x="18027" y="228371"/>
                </a:cubicBezTo>
                <a:cubicBezTo>
                  <a:pt x="16198" y="228371"/>
                  <a:pt x="14598" y="227800"/>
                  <a:pt x="13226" y="226657"/>
                </a:cubicBezTo>
                <a:cubicBezTo>
                  <a:pt x="11854" y="225514"/>
                  <a:pt x="10940" y="224714"/>
                  <a:pt x="10483" y="224256"/>
                </a:cubicBezTo>
                <a:cubicBezTo>
                  <a:pt x="9568" y="223799"/>
                  <a:pt x="8425" y="222770"/>
                  <a:pt x="7054" y="221170"/>
                </a:cubicBezTo>
                <a:cubicBezTo>
                  <a:pt x="5682" y="219570"/>
                  <a:pt x="4082" y="218541"/>
                  <a:pt x="2253" y="218084"/>
                </a:cubicBezTo>
                <a:cubicBezTo>
                  <a:pt x="2253" y="218084"/>
                  <a:pt x="2139" y="217970"/>
                  <a:pt x="1910" y="217741"/>
                </a:cubicBezTo>
                <a:cubicBezTo>
                  <a:pt x="1682" y="217513"/>
                  <a:pt x="1567" y="217398"/>
                  <a:pt x="1567" y="217398"/>
                </a:cubicBezTo>
                <a:lnTo>
                  <a:pt x="1567" y="209169"/>
                </a:lnTo>
                <a:lnTo>
                  <a:pt x="882" y="207797"/>
                </a:lnTo>
                <a:cubicBezTo>
                  <a:pt x="-490" y="204597"/>
                  <a:pt x="-261" y="201854"/>
                  <a:pt x="1567" y="199567"/>
                </a:cubicBezTo>
                <a:cubicBezTo>
                  <a:pt x="3853" y="195910"/>
                  <a:pt x="6825" y="193853"/>
                  <a:pt x="10483" y="193395"/>
                </a:cubicBezTo>
                <a:cubicBezTo>
                  <a:pt x="14140" y="192024"/>
                  <a:pt x="16426" y="191109"/>
                  <a:pt x="17341" y="190652"/>
                </a:cubicBezTo>
                <a:lnTo>
                  <a:pt x="24885" y="186537"/>
                </a:lnTo>
                <a:lnTo>
                  <a:pt x="30371" y="181737"/>
                </a:lnTo>
                <a:lnTo>
                  <a:pt x="30371" y="184480"/>
                </a:lnTo>
                <a:cubicBezTo>
                  <a:pt x="30371" y="185851"/>
                  <a:pt x="30828" y="186766"/>
                  <a:pt x="31743" y="187223"/>
                </a:cubicBezTo>
                <a:cubicBezTo>
                  <a:pt x="33114" y="188138"/>
                  <a:pt x="33114" y="189281"/>
                  <a:pt x="31743" y="190652"/>
                </a:cubicBezTo>
                <a:cubicBezTo>
                  <a:pt x="31285" y="190652"/>
                  <a:pt x="30600" y="191109"/>
                  <a:pt x="29685" y="192024"/>
                </a:cubicBezTo>
                <a:lnTo>
                  <a:pt x="30371" y="192710"/>
                </a:lnTo>
                <a:lnTo>
                  <a:pt x="35172" y="190652"/>
                </a:lnTo>
                <a:cubicBezTo>
                  <a:pt x="38372" y="188823"/>
                  <a:pt x="41344" y="187223"/>
                  <a:pt x="44087" y="185851"/>
                </a:cubicBezTo>
                <a:cubicBezTo>
                  <a:pt x="52774" y="180365"/>
                  <a:pt x="63289" y="174193"/>
                  <a:pt x="75634" y="167335"/>
                </a:cubicBezTo>
                <a:lnTo>
                  <a:pt x="92779" y="157734"/>
                </a:lnTo>
                <a:cubicBezTo>
                  <a:pt x="100094" y="153162"/>
                  <a:pt x="105580" y="149961"/>
                  <a:pt x="109238" y="148133"/>
                </a:cubicBezTo>
                <a:lnTo>
                  <a:pt x="155187" y="126187"/>
                </a:lnTo>
                <a:lnTo>
                  <a:pt x="190848" y="109728"/>
                </a:lnTo>
                <a:cubicBezTo>
                  <a:pt x="192220" y="108813"/>
                  <a:pt x="194049" y="108013"/>
                  <a:pt x="196335" y="107327"/>
                </a:cubicBezTo>
                <a:cubicBezTo>
                  <a:pt x="198621" y="106642"/>
                  <a:pt x="201135" y="105384"/>
                  <a:pt x="203878" y="103556"/>
                </a:cubicBezTo>
                <a:cubicBezTo>
                  <a:pt x="204793" y="103098"/>
                  <a:pt x="205822" y="102527"/>
                  <a:pt x="206965" y="101841"/>
                </a:cubicBezTo>
                <a:cubicBezTo>
                  <a:pt x="208108" y="101155"/>
                  <a:pt x="209822" y="100584"/>
                  <a:pt x="212108" y="100127"/>
                </a:cubicBezTo>
                <a:cubicBezTo>
                  <a:pt x="215766" y="97841"/>
                  <a:pt x="220452" y="95326"/>
                  <a:pt x="226167" y="92583"/>
                </a:cubicBezTo>
                <a:cubicBezTo>
                  <a:pt x="231882" y="89839"/>
                  <a:pt x="236111" y="87782"/>
                  <a:pt x="238854" y="86411"/>
                </a:cubicBezTo>
                <a:cubicBezTo>
                  <a:pt x="247998" y="82753"/>
                  <a:pt x="253713" y="80467"/>
                  <a:pt x="255999" y="79553"/>
                </a:cubicBezTo>
                <a:cubicBezTo>
                  <a:pt x="260114" y="75895"/>
                  <a:pt x="262857" y="73380"/>
                  <a:pt x="264229" y="72009"/>
                </a:cubicBezTo>
                <a:lnTo>
                  <a:pt x="266286" y="71323"/>
                </a:lnTo>
                <a:cubicBezTo>
                  <a:pt x="268115" y="70408"/>
                  <a:pt x="269487" y="69494"/>
                  <a:pt x="270401" y="68580"/>
                </a:cubicBezTo>
                <a:cubicBezTo>
                  <a:pt x="272230" y="67665"/>
                  <a:pt x="273601" y="67208"/>
                  <a:pt x="274516" y="67208"/>
                </a:cubicBezTo>
                <a:close/>
                <a:moveTo>
                  <a:pt x="200449" y="0"/>
                </a:moveTo>
                <a:cubicBezTo>
                  <a:pt x="201364" y="1371"/>
                  <a:pt x="202735" y="1943"/>
                  <a:pt x="204564" y="1714"/>
                </a:cubicBezTo>
                <a:cubicBezTo>
                  <a:pt x="206393" y="1486"/>
                  <a:pt x="207536" y="1371"/>
                  <a:pt x="207993" y="1371"/>
                </a:cubicBezTo>
                <a:lnTo>
                  <a:pt x="216223" y="1371"/>
                </a:lnTo>
                <a:cubicBezTo>
                  <a:pt x="217594" y="1371"/>
                  <a:pt x="218737" y="1600"/>
                  <a:pt x="219652" y="2057"/>
                </a:cubicBezTo>
                <a:lnTo>
                  <a:pt x="223767" y="3429"/>
                </a:lnTo>
                <a:cubicBezTo>
                  <a:pt x="225138" y="7086"/>
                  <a:pt x="226053" y="9372"/>
                  <a:pt x="226510" y="10287"/>
                </a:cubicBezTo>
                <a:cubicBezTo>
                  <a:pt x="226510" y="11201"/>
                  <a:pt x="226967" y="12115"/>
                  <a:pt x="227881" y="13030"/>
                </a:cubicBezTo>
                <a:cubicBezTo>
                  <a:pt x="230625" y="15316"/>
                  <a:pt x="231996" y="18059"/>
                  <a:pt x="231996" y="21260"/>
                </a:cubicBezTo>
                <a:cubicBezTo>
                  <a:pt x="231996" y="24003"/>
                  <a:pt x="231310" y="26517"/>
                  <a:pt x="229939" y="28803"/>
                </a:cubicBezTo>
                <a:cubicBezTo>
                  <a:pt x="228567" y="31089"/>
                  <a:pt x="227653" y="32461"/>
                  <a:pt x="227196" y="32918"/>
                </a:cubicBezTo>
                <a:cubicBezTo>
                  <a:pt x="225367" y="35204"/>
                  <a:pt x="222624" y="37490"/>
                  <a:pt x="218966" y="39776"/>
                </a:cubicBezTo>
                <a:cubicBezTo>
                  <a:pt x="217594" y="40691"/>
                  <a:pt x="216451" y="41605"/>
                  <a:pt x="215537" y="42519"/>
                </a:cubicBezTo>
                <a:cubicBezTo>
                  <a:pt x="214623" y="43434"/>
                  <a:pt x="213708" y="44120"/>
                  <a:pt x="212794" y="44577"/>
                </a:cubicBezTo>
                <a:lnTo>
                  <a:pt x="194277" y="54864"/>
                </a:lnTo>
                <a:lnTo>
                  <a:pt x="169588" y="72695"/>
                </a:lnTo>
                <a:cubicBezTo>
                  <a:pt x="168217" y="73609"/>
                  <a:pt x="166159" y="74523"/>
                  <a:pt x="163416" y="75438"/>
                </a:cubicBezTo>
                <a:cubicBezTo>
                  <a:pt x="155187" y="81381"/>
                  <a:pt x="150615" y="84582"/>
                  <a:pt x="149700" y="85039"/>
                </a:cubicBezTo>
                <a:lnTo>
                  <a:pt x="140785" y="89839"/>
                </a:lnTo>
                <a:cubicBezTo>
                  <a:pt x="138499" y="92126"/>
                  <a:pt x="137356" y="93269"/>
                  <a:pt x="137356" y="93269"/>
                </a:cubicBezTo>
                <a:cubicBezTo>
                  <a:pt x="135527" y="94183"/>
                  <a:pt x="134041" y="95440"/>
                  <a:pt x="132898" y="97040"/>
                </a:cubicBezTo>
                <a:cubicBezTo>
                  <a:pt x="131755" y="98641"/>
                  <a:pt x="130955" y="99669"/>
                  <a:pt x="130498" y="100127"/>
                </a:cubicBezTo>
                <a:lnTo>
                  <a:pt x="125011" y="102870"/>
                </a:lnTo>
                <a:cubicBezTo>
                  <a:pt x="122725" y="105156"/>
                  <a:pt x="120554" y="107213"/>
                  <a:pt x="118496" y="109042"/>
                </a:cubicBezTo>
                <a:cubicBezTo>
                  <a:pt x="116439" y="110871"/>
                  <a:pt x="114496" y="112700"/>
                  <a:pt x="112667" y="114528"/>
                </a:cubicBezTo>
                <a:cubicBezTo>
                  <a:pt x="111295" y="115900"/>
                  <a:pt x="109238" y="117500"/>
                  <a:pt x="106495" y="119329"/>
                </a:cubicBezTo>
                <a:cubicBezTo>
                  <a:pt x="106038" y="119786"/>
                  <a:pt x="104437" y="120472"/>
                  <a:pt x="101694" y="121386"/>
                </a:cubicBezTo>
                <a:cubicBezTo>
                  <a:pt x="98951" y="123215"/>
                  <a:pt x="95293" y="125044"/>
                  <a:pt x="90721" y="126873"/>
                </a:cubicBezTo>
                <a:lnTo>
                  <a:pt x="85921" y="128930"/>
                </a:lnTo>
                <a:cubicBezTo>
                  <a:pt x="94608" y="120700"/>
                  <a:pt x="102380" y="112242"/>
                  <a:pt x="109238" y="103556"/>
                </a:cubicBezTo>
                <a:lnTo>
                  <a:pt x="109238" y="102870"/>
                </a:lnTo>
                <a:lnTo>
                  <a:pt x="98265" y="105613"/>
                </a:lnTo>
                <a:cubicBezTo>
                  <a:pt x="97351" y="105613"/>
                  <a:pt x="95522" y="105156"/>
                  <a:pt x="92779" y="104241"/>
                </a:cubicBezTo>
                <a:cubicBezTo>
                  <a:pt x="90493" y="103784"/>
                  <a:pt x="87864" y="103098"/>
                  <a:pt x="84892" y="102184"/>
                </a:cubicBezTo>
                <a:cubicBezTo>
                  <a:pt x="81920" y="101269"/>
                  <a:pt x="78834" y="100355"/>
                  <a:pt x="75634" y="99441"/>
                </a:cubicBezTo>
                <a:cubicBezTo>
                  <a:pt x="72891" y="98526"/>
                  <a:pt x="70605" y="96469"/>
                  <a:pt x="68776" y="93269"/>
                </a:cubicBezTo>
                <a:cubicBezTo>
                  <a:pt x="68776" y="92811"/>
                  <a:pt x="68547" y="91897"/>
                  <a:pt x="68090" y="90525"/>
                </a:cubicBezTo>
                <a:cubicBezTo>
                  <a:pt x="67633" y="89154"/>
                  <a:pt x="66490" y="88468"/>
                  <a:pt x="64661" y="88468"/>
                </a:cubicBezTo>
                <a:cubicBezTo>
                  <a:pt x="62375" y="87554"/>
                  <a:pt x="61232" y="85953"/>
                  <a:pt x="61232" y="83667"/>
                </a:cubicBezTo>
                <a:lnTo>
                  <a:pt x="61232" y="82296"/>
                </a:lnTo>
                <a:lnTo>
                  <a:pt x="62604" y="76809"/>
                </a:lnTo>
                <a:cubicBezTo>
                  <a:pt x="62604" y="76352"/>
                  <a:pt x="62604" y="75323"/>
                  <a:pt x="62604" y="73723"/>
                </a:cubicBezTo>
                <a:cubicBezTo>
                  <a:pt x="62604" y="72123"/>
                  <a:pt x="63061" y="70866"/>
                  <a:pt x="63975" y="69951"/>
                </a:cubicBezTo>
                <a:lnTo>
                  <a:pt x="63975" y="67208"/>
                </a:lnTo>
                <a:cubicBezTo>
                  <a:pt x="62146" y="63093"/>
                  <a:pt x="60775" y="60121"/>
                  <a:pt x="59860" y="58293"/>
                </a:cubicBezTo>
                <a:lnTo>
                  <a:pt x="60546" y="58293"/>
                </a:lnTo>
                <a:cubicBezTo>
                  <a:pt x="61918" y="58293"/>
                  <a:pt x="63061" y="58750"/>
                  <a:pt x="63975" y="59664"/>
                </a:cubicBezTo>
                <a:lnTo>
                  <a:pt x="64661" y="58979"/>
                </a:lnTo>
                <a:cubicBezTo>
                  <a:pt x="64661" y="58521"/>
                  <a:pt x="64204" y="56921"/>
                  <a:pt x="63289" y="54178"/>
                </a:cubicBezTo>
                <a:lnTo>
                  <a:pt x="69462" y="55550"/>
                </a:lnTo>
                <a:cubicBezTo>
                  <a:pt x="76777" y="57836"/>
                  <a:pt x="81577" y="61493"/>
                  <a:pt x="83863" y="66522"/>
                </a:cubicBezTo>
                <a:cubicBezTo>
                  <a:pt x="83863" y="67894"/>
                  <a:pt x="84549" y="67894"/>
                  <a:pt x="85921" y="66522"/>
                </a:cubicBezTo>
                <a:lnTo>
                  <a:pt x="92779" y="62408"/>
                </a:lnTo>
                <a:lnTo>
                  <a:pt x="113353" y="49377"/>
                </a:lnTo>
                <a:cubicBezTo>
                  <a:pt x="116553" y="47549"/>
                  <a:pt x="119639" y="45720"/>
                  <a:pt x="122611" y="43891"/>
                </a:cubicBezTo>
                <a:cubicBezTo>
                  <a:pt x="125583" y="42062"/>
                  <a:pt x="128669" y="40233"/>
                  <a:pt x="131869" y="38405"/>
                </a:cubicBezTo>
                <a:cubicBezTo>
                  <a:pt x="145585" y="31089"/>
                  <a:pt x="155872" y="25374"/>
                  <a:pt x="162730" y="21260"/>
                </a:cubicBezTo>
                <a:cubicBezTo>
                  <a:pt x="171874" y="15773"/>
                  <a:pt x="179190" y="11887"/>
                  <a:pt x="184676" y="9601"/>
                </a:cubicBezTo>
                <a:lnTo>
                  <a:pt x="185362" y="9601"/>
                </a:lnTo>
                <a:cubicBezTo>
                  <a:pt x="185819" y="7772"/>
                  <a:pt x="186733" y="6400"/>
                  <a:pt x="188105" y="5486"/>
                </a:cubicBezTo>
                <a:cubicBezTo>
                  <a:pt x="189477" y="4572"/>
                  <a:pt x="190620" y="3886"/>
                  <a:pt x="191534" y="3429"/>
                </a:cubicBezTo>
                <a:cubicBezTo>
                  <a:pt x="191991" y="2972"/>
                  <a:pt x="193591" y="2286"/>
                  <a:pt x="196335" y="1371"/>
                </a:cubicBezTo>
                <a:lnTo>
                  <a:pt x="198392" y="685"/>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6" name="文本框 45">
            <a:extLst>
              <a:ext uri="{FF2B5EF4-FFF2-40B4-BE49-F238E27FC236}">
                <a16:creationId xmlns:a16="http://schemas.microsoft.com/office/drawing/2014/main" id="{DC51F5F8-4D70-3C33-47E8-7A8123C1D4C9}"/>
              </a:ext>
            </a:extLst>
          </p:cNvPr>
          <p:cNvSpPr txBox="1"/>
          <p:nvPr/>
        </p:nvSpPr>
        <p:spPr>
          <a:xfrm>
            <a:off x="6166882" y="203960"/>
            <a:ext cx="337070" cy="441518"/>
          </a:xfrm>
          <a:custGeom>
            <a:avLst/>
            <a:gdLst/>
            <a:ahLst/>
            <a:cxnLst/>
            <a:rect l="l" t="t" r="r" b="b"/>
            <a:pathLst>
              <a:path w="337070" h="441518">
                <a:moveTo>
                  <a:pt x="138532" y="245516"/>
                </a:moveTo>
                <a:cubicBezTo>
                  <a:pt x="139903" y="245974"/>
                  <a:pt x="141389" y="246088"/>
                  <a:pt x="142989" y="245859"/>
                </a:cubicBezTo>
                <a:cubicBezTo>
                  <a:pt x="144590" y="245631"/>
                  <a:pt x="146075" y="245745"/>
                  <a:pt x="147447" y="246202"/>
                </a:cubicBezTo>
                <a:cubicBezTo>
                  <a:pt x="149276" y="248031"/>
                  <a:pt x="153391" y="250774"/>
                  <a:pt x="159791" y="254432"/>
                </a:cubicBezTo>
                <a:lnTo>
                  <a:pt x="183794" y="268833"/>
                </a:lnTo>
                <a:cubicBezTo>
                  <a:pt x="185623" y="269748"/>
                  <a:pt x="187109" y="270777"/>
                  <a:pt x="188252" y="271920"/>
                </a:cubicBezTo>
                <a:cubicBezTo>
                  <a:pt x="189395" y="273063"/>
                  <a:pt x="189967" y="274320"/>
                  <a:pt x="189967" y="275692"/>
                </a:cubicBezTo>
                <a:lnTo>
                  <a:pt x="190652" y="283921"/>
                </a:lnTo>
                <a:cubicBezTo>
                  <a:pt x="190652" y="284835"/>
                  <a:pt x="190424" y="285521"/>
                  <a:pt x="189967" y="285978"/>
                </a:cubicBezTo>
                <a:cubicBezTo>
                  <a:pt x="185852" y="290093"/>
                  <a:pt x="180137" y="292837"/>
                  <a:pt x="172822" y="294208"/>
                </a:cubicBezTo>
                <a:cubicBezTo>
                  <a:pt x="172364" y="293751"/>
                  <a:pt x="169621" y="292608"/>
                  <a:pt x="164592" y="290779"/>
                </a:cubicBezTo>
                <a:cubicBezTo>
                  <a:pt x="163678" y="290322"/>
                  <a:pt x="162535" y="290093"/>
                  <a:pt x="161163" y="290093"/>
                </a:cubicBezTo>
                <a:cubicBezTo>
                  <a:pt x="157505" y="290093"/>
                  <a:pt x="155448" y="291008"/>
                  <a:pt x="154991" y="292837"/>
                </a:cubicBezTo>
                <a:cubicBezTo>
                  <a:pt x="154991" y="295580"/>
                  <a:pt x="155677" y="297637"/>
                  <a:pt x="157048" y="299009"/>
                </a:cubicBezTo>
                <a:lnTo>
                  <a:pt x="168021" y="310667"/>
                </a:lnTo>
                <a:cubicBezTo>
                  <a:pt x="169393" y="312039"/>
                  <a:pt x="171107" y="313296"/>
                  <a:pt x="173165" y="314439"/>
                </a:cubicBezTo>
                <a:cubicBezTo>
                  <a:pt x="175222" y="315582"/>
                  <a:pt x="176708" y="316839"/>
                  <a:pt x="177622" y="318211"/>
                </a:cubicBezTo>
                <a:cubicBezTo>
                  <a:pt x="179451" y="323698"/>
                  <a:pt x="179908" y="327812"/>
                  <a:pt x="178994" y="330556"/>
                </a:cubicBezTo>
                <a:cubicBezTo>
                  <a:pt x="178537" y="331927"/>
                  <a:pt x="177165" y="333299"/>
                  <a:pt x="174879" y="334670"/>
                </a:cubicBezTo>
                <a:cubicBezTo>
                  <a:pt x="172593" y="336042"/>
                  <a:pt x="170307" y="336956"/>
                  <a:pt x="168021" y="337414"/>
                </a:cubicBezTo>
                <a:lnTo>
                  <a:pt x="165278" y="337414"/>
                </a:lnTo>
                <a:cubicBezTo>
                  <a:pt x="162077" y="337414"/>
                  <a:pt x="159220" y="336613"/>
                  <a:pt x="156705" y="335013"/>
                </a:cubicBezTo>
                <a:cubicBezTo>
                  <a:pt x="154191" y="333413"/>
                  <a:pt x="152019" y="331470"/>
                  <a:pt x="150190" y="329184"/>
                </a:cubicBezTo>
                <a:cubicBezTo>
                  <a:pt x="147447" y="326441"/>
                  <a:pt x="144018" y="325526"/>
                  <a:pt x="139903" y="326441"/>
                </a:cubicBezTo>
                <a:lnTo>
                  <a:pt x="133731" y="328498"/>
                </a:lnTo>
                <a:cubicBezTo>
                  <a:pt x="131902" y="329413"/>
                  <a:pt x="130531" y="329184"/>
                  <a:pt x="129616" y="327812"/>
                </a:cubicBezTo>
                <a:cubicBezTo>
                  <a:pt x="129159" y="327355"/>
                  <a:pt x="129159" y="326669"/>
                  <a:pt x="129616" y="325755"/>
                </a:cubicBezTo>
                <a:cubicBezTo>
                  <a:pt x="130073" y="324841"/>
                  <a:pt x="130302" y="324155"/>
                  <a:pt x="130302" y="323698"/>
                </a:cubicBezTo>
                <a:cubicBezTo>
                  <a:pt x="134417" y="319583"/>
                  <a:pt x="137160" y="316611"/>
                  <a:pt x="138532" y="314782"/>
                </a:cubicBezTo>
                <a:cubicBezTo>
                  <a:pt x="139446" y="312953"/>
                  <a:pt x="139446" y="311124"/>
                  <a:pt x="138532" y="309296"/>
                </a:cubicBezTo>
                <a:cubicBezTo>
                  <a:pt x="138074" y="307467"/>
                  <a:pt x="137389" y="304838"/>
                  <a:pt x="136474" y="301409"/>
                </a:cubicBezTo>
                <a:cubicBezTo>
                  <a:pt x="135560" y="297980"/>
                  <a:pt x="135103" y="295123"/>
                  <a:pt x="135103" y="292837"/>
                </a:cubicBezTo>
                <a:cubicBezTo>
                  <a:pt x="135103" y="285064"/>
                  <a:pt x="138303" y="278206"/>
                  <a:pt x="144704" y="272263"/>
                </a:cubicBezTo>
                <a:cubicBezTo>
                  <a:pt x="146075" y="270891"/>
                  <a:pt x="146075" y="269748"/>
                  <a:pt x="144704" y="268833"/>
                </a:cubicBezTo>
                <a:cubicBezTo>
                  <a:pt x="143789" y="267462"/>
                  <a:pt x="142646" y="265862"/>
                  <a:pt x="141275" y="264033"/>
                </a:cubicBezTo>
                <a:cubicBezTo>
                  <a:pt x="139903" y="262204"/>
                  <a:pt x="138532" y="259918"/>
                  <a:pt x="137160" y="257175"/>
                </a:cubicBezTo>
                <a:cubicBezTo>
                  <a:pt x="136246" y="255346"/>
                  <a:pt x="135788" y="253746"/>
                  <a:pt x="135788" y="252374"/>
                </a:cubicBezTo>
                <a:cubicBezTo>
                  <a:pt x="135788" y="250088"/>
                  <a:pt x="136474" y="248031"/>
                  <a:pt x="137846" y="246202"/>
                </a:cubicBezTo>
                <a:close/>
                <a:moveTo>
                  <a:pt x="180365" y="120015"/>
                </a:moveTo>
                <a:cubicBezTo>
                  <a:pt x="179451" y="120015"/>
                  <a:pt x="178079" y="120929"/>
                  <a:pt x="176251" y="122758"/>
                </a:cubicBezTo>
                <a:lnTo>
                  <a:pt x="167335" y="128930"/>
                </a:lnTo>
                <a:cubicBezTo>
                  <a:pt x="165506" y="130302"/>
                  <a:pt x="163678" y="131445"/>
                  <a:pt x="161849" y="132359"/>
                </a:cubicBezTo>
                <a:cubicBezTo>
                  <a:pt x="160020" y="133274"/>
                  <a:pt x="158191" y="134417"/>
                  <a:pt x="156362" y="135788"/>
                </a:cubicBezTo>
                <a:cubicBezTo>
                  <a:pt x="153619" y="138074"/>
                  <a:pt x="146075" y="143789"/>
                  <a:pt x="133731" y="152933"/>
                </a:cubicBezTo>
                <a:cubicBezTo>
                  <a:pt x="130988" y="154762"/>
                  <a:pt x="128359" y="156820"/>
                  <a:pt x="125844" y="159106"/>
                </a:cubicBezTo>
                <a:cubicBezTo>
                  <a:pt x="123330" y="161392"/>
                  <a:pt x="121844" y="164135"/>
                  <a:pt x="121387" y="167335"/>
                </a:cubicBezTo>
                <a:lnTo>
                  <a:pt x="122072" y="167335"/>
                </a:lnTo>
                <a:lnTo>
                  <a:pt x="158420" y="176936"/>
                </a:lnTo>
                <a:cubicBezTo>
                  <a:pt x="159334" y="177393"/>
                  <a:pt x="160249" y="177165"/>
                  <a:pt x="161163" y="176251"/>
                </a:cubicBezTo>
                <a:lnTo>
                  <a:pt x="180365" y="157734"/>
                </a:lnTo>
                <a:cubicBezTo>
                  <a:pt x="184023" y="151333"/>
                  <a:pt x="187681" y="145618"/>
                  <a:pt x="191338" y="140589"/>
                </a:cubicBezTo>
                <a:cubicBezTo>
                  <a:pt x="193167" y="138303"/>
                  <a:pt x="193167" y="136245"/>
                  <a:pt x="191338" y="134417"/>
                </a:cubicBezTo>
                <a:cubicBezTo>
                  <a:pt x="190881" y="133502"/>
                  <a:pt x="188366" y="129616"/>
                  <a:pt x="183794" y="122758"/>
                </a:cubicBezTo>
                <a:cubicBezTo>
                  <a:pt x="182423" y="120929"/>
                  <a:pt x="181280" y="120015"/>
                  <a:pt x="180365" y="120015"/>
                </a:cubicBezTo>
                <a:close/>
                <a:moveTo>
                  <a:pt x="6858" y="65151"/>
                </a:moveTo>
                <a:lnTo>
                  <a:pt x="17145" y="74066"/>
                </a:lnTo>
                <a:cubicBezTo>
                  <a:pt x="21260" y="76810"/>
                  <a:pt x="24003" y="79324"/>
                  <a:pt x="25375" y="81610"/>
                </a:cubicBezTo>
                <a:cubicBezTo>
                  <a:pt x="26746" y="82982"/>
                  <a:pt x="28804" y="84468"/>
                  <a:pt x="31547" y="86068"/>
                </a:cubicBezTo>
                <a:cubicBezTo>
                  <a:pt x="34290" y="87668"/>
                  <a:pt x="36347" y="88925"/>
                  <a:pt x="37719" y="89840"/>
                </a:cubicBezTo>
                <a:cubicBezTo>
                  <a:pt x="45034" y="94869"/>
                  <a:pt x="48463" y="100127"/>
                  <a:pt x="48006" y="105613"/>
                </a:cubicBezTo>
                <a:lnTo>
                  <a:pt x="49378" y="116586"/>
                </a:lnTo>
                <a:cubicBezTo>
                  <a:pt x="49378" y="123444"/>
                  <a:pt x="49149" y="128702"/>
                  <a:pt x="48692" y="132359"/>
                </a:cubicBezTo>
                <a:cubicBezTo>
                  <a:pt x="48692" y="140132"/>
                  <a:pt x="48920" y="146075"/>
                  <a:pt x="49378" y="150190"/>
                </a:cubicBezTo>
                <a:cubicBezTo>
                  <a:pt x="48920" y="155219"/>
                  <a:pt x="48463" y="161392"/>
                  <a:pt x="48006" y="168707"/>
                </a:cubicBezTo>
                <a:cubicBezTo>
                  <a:pt x="47549" y="176022"/>
                  <a:pt x="47320" y="181737"/>
                  <a:pt x="47320" y="185852"/>
                </a:cubicBezTo>
                <a:cubicBezTo>
                  <a:pt x="47320" y="197282"/>
                  <a:pt x="47092" y="205740"/>
                  <a:pt x="46634" y="211226"/>
                </a:cubicBezTo>
                <a:cubicBezTo>
                  <a:pt x="46634" y="214427"/>
                  <a:pt x="46749" y="218199"/>
                  <a:pt x="46977" y="222542"/>
                </a:cubicBezTo>
                <a:cubicBezTo>
                  <a:pt x="47206" y="226885"/>
                  <a:pt x="47092" y="231800"/>
                  <a:pt x="46634" y="237287"/>
                </a:cubicBezTo>
                <a:lnTo>
                  <a:pt x="46634" y="240716"/>
                </a:lnTo>
                <a:cubicBezTo>
                  <a:pt x="48006" y="241173"/>
                  <a:pt x="49835" y="241402"/>
                  <a:pt x="52121" y="241402"/>
                </a:cubicBezTo>
                <a:cubicBezTo>
                  <a:pt x="55778" y="241402"/>
                  <a:pt x="60350" y="240487"/>
                  <a:pt x="65837" y="238658"/>
                </a:cubicBezTo>
                <a:cubicBezTo>
                  <a:pt x="74524" y="236372"/>
                  <a:pt x="81382" y="234086"/>
                  <a:pt x="86411" y="231800"/>
                </a:cubicBezTo>
                <a:cubicBezTo>
                  <a:pt x="91440" y="229514"/>
                  <a:pt x="96469" y="226771"/>
                  <a:pt x="101498" y="223571"/>
                </a:cubicBezTo>
                <a:cubicBezTo>
                  <a:pt x="106528" y="220370"/>
                  <a:pt x="110185" y="218084"/>
                  <a:pt x="112471" y="216713"/>
                </a:cubicBezTo>
                <a:lnTo>
                  <a:pt x="138532" y="196824"/>
                </a:lnTo>
                <a:lnTo>
                  <a:pt x="142646" y="193396"/>
                </a:lnTo>
                <a:cubicBezTo>
                  <a:pt x="140360" y="192024"/>
                  <a:pt x="139217" y="191110"/>
                  <a:pt x="139217" y="190652"/>
                </a:cubicBezTo>
                <a:cubicBezTo>
                  <a:pt x="130531" y="186080"/>
                  <a:pt x="123444" y="181280"/>
                  <a:pt x="117958" y="176251"/>
                </a:cubicBezTo>
                <a:cubicBezTo>
                  <a:pt x="117500" y="176251"/>
                  <a:pt x="116700" y="175908"/>
                  <a:pt x="115557" y="175222"/>
                </a:cubicBezTo>
                <a:cubicBezTo>
                  <a:pt x="114414" y="174536"/>
                  <a:pt x="113614" y="174422"/>
                  <a:pt x="113157" y="174879"/>
                </a:cubicBezTo>
                <a:cubicBezTo>
                  <a:pt x="112700" y="175336"/>
                  <a:pt x="112014" y="176251"/>
                  <a:pt x="111100" y="177622"/>
                </a:cubicBezTo>
                <a:lnTo>
                  <a:pt x="98069" y="192024"/>
                </a:lnTo>
                <a:lnTo>
                  <a:pt x="90526" y="198196"/>
                </a:lnTo>
                <a:cubicBezTo>
                  <a:pt x="90068" y="199111"/>
                  <a:pt x="88468" y="199568"/>
                  <a:pt x="85725" y="199568"/>
                </a:cubicBezTo>
                <a:cubicBezTo>
                  <a:pt x="84353" y="200482"/>
                  <a:pt x="81839" y="200939"/>
                  <a:pt x="78181" y="200939"/>
                </a:cubicBezTo>
                <a:lnTo>
                  <a:pt x="75438" y="200253"/>
                </a:lnTo>
                <a:cubicBezTo>
                  <a:pt x="74524" y="197510"/>
                  <a:pt x="74066" y="195453"/>
                  <a:pt x="74066" y="194081"/>
                </a:cubicBezTo>
                <a:cubicBezTo>
                  <a:pt x="73152" y="189509"/>
                  <a:pt x="72238" y="186080"/>
                  <a:pt x="71323" y="183794"/>
                </a:cubicBezTo>
                <a:lnTo>
                  <a:pt x="67208" y="180365"/>
                </a:lnTo>
                <a:cubicBezTo>
                  <a:pt x="66294" y="179451"/>
                  <a:pt x="65723" y="178194"/>
                  <a:pt x="65494" y="176593"/>
                </a:cubicBezTo>
                <a:cubicBezTo>
                  <a:pt x="65265" y="174993"/>
                  <a:pt x="65380" y="173965"/>
                  <a:pt x="65837" y="173507"/>
                </a:cubicBezTo>
                <a:cubicBezTo>
                  <a:pt x="67208" y="170764"/>
                  <a:pt x="69952" y="168935"/>
                  <a:pt x="74066" y="168021"/>
                </a:cubicBezTo>
                <a:cubicBezTo>
                  <a:pt x="76810" y="166649"/>
                  <a:pt x="78638" y="165506"/>
                  <a:pt x="79553" y="164592"/>
                </a:cubicBezTo>
                <a:cubicBezTo>
                  <a:pt x="85496" y="157277"/>
                  <a:pt x="88697" y="153390"/>
                  <a:pt x="89154" y="152933"/>
                </a:cubicBezTo>
                <a:cubicBezTo>
                  <a:pt x="96012" y="144704"/>
                  <a:pt x="99212" y="140818"/>
                  <a:pt x="98755" y="141275"/>
                </a:cubicBezTo>
                <a:cubicBezTo>
                  <a:pt x="102413" y="136245"/>
                  <a:pt x="108356" y="129159"/>
                  <a:pt x="116586" y="120015"/>
                </a:cubicBezTo>
                <a:cubicBezTo>
                  <a:pt x="124816" y="109957"/>
                  <a:pt x="130759" y="102413"/>
                  <a:pt x="134417" y="97384"/>
                </a:cubicBezTo>
                <a:cubicBezTo>
                  <a:pt x="136246" y="95555"/>
                  <a:pt x="137160" y="93726"/>
                  <a:pt x="137160" y="91897"/>
                </a:cubicBezTo>
                <a:cubicBezTo>
                  <a:pt x="137617" y="90983"/>
                  <a:pt x="137732" y="90183"/>
                  <a:pt x="137503" y="89497"/>
                </a:cubicBezTo>
                <a:cubicBezTo>
                  <a:pt x="137274" y="88811"/>
                  <a:pt x="137160" y="88239"/>
                  <a:pt x="137160" y="87782"/>
                </a:cubicBezTo>
                <a:lnTo>
                  <a:pt x="126873" y="74752"/>
                </a:lnTo>
                <a:lnTo>
                  <a:pt x="131674" y="72695"/>
                </a:lnTo>
                <a:lnTo>
                  <a:pt x="133045" y="72695"/>
                </a:lnTo>
                <a:cubicBezTo>
                  <a:pt x="134874" y="74066"/>
                  <a:pt x="137046" y="74752"/>
                  <a:pt x="139560" y="74752"/>
                </a:cubicBezTo>
                <a:cubicBezTo>
                  <a:pt x="142075" y="74752"/>
                  <a:pt x="144018" y="74752"/>
                  <a:pt x="145390" y="74752"/>
                </a:cubicBezTo>
                <a:lnTo>
                  <a:pt x="148133" y="76124"/>
                </a:lnTo>
                <a:cubicBezTo>
                  <a:pt x="150876" y="77038"/>
                  <a:pt x="152705" y="77495"/>
                  <a:pt x="153619" y="77495"/>
                </a:cubicBezTo>
                <a:cubicBezTo>
                  <a:pt x="154076" y="77953"/>
                  <a:pt x="154419" y="78295"/>
                  <a:pt x="154648" y="78524"/>
                </a:cubicBezTo>
                <a:cubicBezTo>
                  <a:pt x="154877" y="78753"/>
                  <a:pt x="155219" y="78867"/>
                  <a:pt x="155677" y="78867"/>
                </a:cubicBezTo>
                <a:cubicBezTo>
                  <a:pt x="159334" y="82982"/>
                  <a:pt x="163220" y="85954"/>
                  <a:pt x="167335" y="87782"/>
                </a:cubicBezTo>
                <a:cubicBezTo>
                  <a:pt x="168250" y="88239"/>
                  <a:pt x="169164" y="89840"/>
                  <a:pt x="170078" y="92583"/>
                </a:cubicBezTo>
                <a:cubicBezTo>
                  <a:pt x="170993" y="93954"/>
                  <a:pt x="171564" y="95326"/>
                  <a:pt x="171793" y="96698"/>
                </a:cubicBezTo>
                <a:cubicBezTo>
                  <a:pt x="172022" y="98069"/>
                  <a:pt x="172364" y="99441"/>
                  <a:pt x="172822" y="100813"/>
                </a:cubicBezTo>
                <a:cubicBezTo>
                  <a:pt x="173279" y="101270"/>
                  <a:pt x="173507" y="101956"/>
                  <a:pt x="173507" y="102870"/>
                </a:cubicBezTo>
                <a:cubicBezTo>
                  <a:pt x="173507" y="105156"/>
                  <a:pt x="172136" y="106985"/>
                  <a:pt x="169393" y="108356"/>
                </a:cubicBezTo>
                <a:lnTo>
                  <a:pt x="160477" y="116586"/>
                </a:lnTo>
                <a:cubicBezTo>
                  <a:pt x="161849" y="116586"/>
                  <a:pt x="164363" y="116129"/>
                  <a:pt x="168021" y="115214"/>
                </a:cubicBezTo>
                <a:cubicBezTo>
                  <a:pt x="170307" y="114300"/>
                  <a:pt x="173736" y="113386"/>
                  <a:pt x="178308" y="112471"/>
                </a:cubicBezTo>
                <a:lnTo>
                  <a:pt x="178994" y="112471"/>
                </a:lnTo>
                <a:cubicBezTo>
                  <a:pt x="180365" y="112928"/>
                  <a:pt x="183452" y="113500"/>
                  <a:pt x="188252" y="114186"/>
                </a:cubicBezTo>
                <a:cubicBezTo>
                  <a:pt x="193053" y="114871"/>
                  <a:pt x="196596" y="116586"/>
                  <a:pt x="198882" y="119329"/>
                </a:cubicBezTo>
                <a:lnTo>
                  <a:pt x="213970" y="130988"/>
                </a:lnTo>
                <a:cubicBezTo>
                  <a:pt x="219913" y="136017"/>
                  <a:pt x="222428" y="141732"/>
                  <a:pt x="221513" y="148133"/>
                </a:cubicBezTo>
                <a:cubicBezTo>
                  <a:pt x="218313" y="157734"/>
                  <a:pt x="215341" y="164135"/>
                  <a:pt x="212598" y="167335"/>
                </a:cubicBezTo>
                <a:cubicBezTo>
                  <a:pt x="210312" y="170535"/>
                  <a:pt x="208483" y="172593"/>
                  <a:pt x="207112" y="173507"/>
                </a:cubicBezTo>
                <a:lnTo>
                  <a:pt x="198196" y="181737"/>
                </a:lnTo>
                <a:cubicBezTo>
                  <a:pt x="195910" y="184023"/>
                  <a:pt x="194767" y="185166"/>
                  <a:pt x="194767" y="185166"/>
                </a:cubicBezTo>
                <a:cubicBezTo>
                  <a:pt x="195682" y="185166"/>
                  <a:pt x="197282" y="185852"/>
                  <a:pt x="199568" y="187223"/>
                </a:cubicBezTo>
                <a:lnTo>
                  <a:pt x="219456" y="192710"/>
                </a:lnTo>
                <a:cubicBezTo>
                  <a:pt x="222199" y="193624"/>
                  <a:pt x="224600" y="194539"/>
                  <a:pt x="226657" y="195453"/>
                </a:cubicBezTo>
                <a:cubicBezTo>
                  <a:pt x="228714" y="196367"/>
                  <a:pt x="230657" y="197053"/>
                  <a:pt x="232486" y="197510"/>
                </a:cubicBezTo>
                <a:lnTo>
                  <a:pt x="249631" y="204368"/>
                </a:lnTo>
                <a:cubicBezTo>
                  <a:pt x="251460" y="205283"/>
                  <a:pt x="254318" y="206540"/>
                  <a:pt x="258204" y="208140"/>
                </a:cubicBezTo>
                <a:cubicBezTo>
                  <a:pt x="262090" y="209740"/>
                  <a:pt x="264947" y="211226"/>
                  <a:pt x="266776" y="212598"/>
                </a:cubicBezTo>
                <a:cubicBezTo>
                  <a:pt x="267691" y="213055"/>
                  <a:pt x="268491" y="213970"/>
                  <a:pt x="269177" y="215341"/>
                </a:cubicBezTo>
                <a:cubicBezTo>
                  <a:pt x="269862" y="216713"/>
                  <a:pt x="270434" y="217627"/>
                  <a:pt x="270891" y="218084"/>
                </a:cubicBezTo>
                <a:cubicBezTo>
                  <a:pt x="271348" y="218999"/>
                  <a:pt x="271805" y="220142"/>
                  <a:pt x="272263" y="221513"/>
                </a:cubicBezTo>
                <a:cubicBezTo>
                  <a:pt x="272720" y="222885"/>
                  <a:pt x="273634" y="223799"/>
                  <a:pt x="275006" y="224256"/>
                </a:cubicBezTo>
                <a:cubicBezTo>
                  <a:pt x="276377" y="227457"/>
                  <a:pt x="277063" y="231115"/>
                  <a:pt x="277063" y="235229"/>
                </a:cubicBezTo>
                <a:lnTo>
                  <a:pt x="277063" y="235915"/>
                </a:lnTo>
                <a:cubicBezTo>
                  <a:pt x="277063" y="238201"/>
                  <a:pt x="276035" y="240030"/>
                  <a:pt x="273977" y="241402"/>
                </a:cubicBezTo>
                <a:cubicBezTo>
                  <a:pt x="271920" y="242773"/>
                  <a:pt x="269519" y="243459"/>
                  <a:pt x="266776" y="243459"/>
                </a:cubicBezTo>
                <a:lnTo>
                  <a:pt x="264719" y="244145"/>
                </a:lnTo>
                <a:cubicBezTo>
                  <a:pt x="263347" y="244602"/>
                  <a:pt x="261290" y="244830"/>
                  <a:pt x="258547" y="244830"/>
                </a:cubicBezTo>
                <a:cubicBezTo>
                  <a:pt x="253975" y="243916"/>
                  <a:pt x="250774" y="243459"/>
                  <a:pt x="248945" y="243459"/>
                </a:cubicBezTo>
                <a:lnTo>
                  <a:pt x="242773" y="243459"/>
                </a:lnTo>
                <a:cubicBezTo>
                  <a:pt x="240944" y="242545"/>
                  <a:pt x="238201" y="242087"/>
                  <a:pt x="234544" y="242087"/>
                </a:cubicBezTo>
                <a:cubicBezTo>
                  <a:pt x="232258" y="242087"/>
                  <a:pt x="228371" y="242545"/>
                  <a:pt x="222885" y="243459"/>
                </a:cubicBezTo>
                <a:cubicBezTo>
                  <a:pt x="214198" y="245288"/>
                  <a:pt x="207112" y="246431"/>
                  <a:pt x="201625" y="246888"/>
                </a:cubicBezTo>
                <a:cubicBezTo>
                  <a:pt x="194767" y="247345"/>
                  <a:pt x="188366" y="247345"/>
                  <a:pt x="182423" y="246888"/>
                </a:cubicBezTo>
                <a:lnTo>
                  <a:pt x="175565" y="246202"/>
                </a:lnTo>
                <a:cubicBezTo>
                  <a:pt x="175108" y="246202"/>
                  <a:pt x="174536" y="245974"/>
                  <a:pt x="173850" y="245516"/>
                </a:cubicBezTo>
                <a:cubicBezTo>
                  <a:pt x="173165" y="245059"/>
                  <a:pt x="172822" y="244602"/>
                  <a:pt x="172822" y="244145"/>
                </a:cubicBezTo>
                <a:cubicBezTo>
                  <a:pt x="172822" y="242316"/>
                  <a:pt x="173507" y="241173"/>
                  <a:pt x="174879" y="240716"/>
                </a:cubicBezTo>
                <a:cubicBezTo>
                  <a:pt x="178079" y="239344"/>
                  <a:pt x="187452" y="236144"/>
                  <a:pt x="202997" y="231115"/>
                </a:cubicBezTo>
                <a:lnTo>
                  <a:pt x="208483" y="228371"/>
                </a:lnTo>
                <a:cubicBezTo>
                  <a:pt x="207569" y="227914"/>
                  <a:pt x="206883" y="227343"/>
                  <a:pt x="206426" y="226657"/>
                </a:cubicBezTo>
                <a:cubicBezTo>
                  <a:pt x="205969" y="225971"/>
                  <a:pt x="205283" y="225628"/>
                  <a:pt x="204368" y="225628"/>
                </a:cubicBezTo>
                <a:cubicBezTo>
                  <a:pt x="202997" y="225171"/>
                  <a:pt x="198425" y="222656"/>
                  <a:pt x="190652" y="218084"/>
                </a:cubicBezTo>
                <a:lnTo>
                  <a:pt x="171450" y="208483"/>
                </a:lnTo>
                <a:cubicBezTo>
                  <a:pt x="169164" y="208483"/>
                  <a:pt x="167564" y="208712"/>
                  <a:pt x="166649" y="209169"/>
                </a:cubicBezTo>
                <a:cubicBezTo>
                  <a:pt x="159334" y="215113"/>
                  <a:pt x="152248" y="219684"/>
                  <a:pt x="145390" y="222885"/>
                </a:cubicBezTo>
                <a:lnTo>
                  <a:pt x="136474" y="228371"/>
                </a:lnTo>
                <a:cubicBezTo>
                  <a:pt x="134645" y="229286"/>
                  <a:pt x="132359" y="230543"/>
                  <a:pt x="129616" y="232143"/>
                </a:cubicBezTo>
                <a:cubicBezTo>
                  <a:pt x="126873" y="233743"/>
                  <a:pt x="123901" y="235229"/>
                  <a:pt x="120701" y="236601"/>
                </a:cubicBezTo>
                <a:cubicBezTo>
                  <a:pt x="113386" y="239801"/>
                  <a:pt x="105385" y="242773"/>
                  <a:pt x="96698" y="245516"/>
                </a:cubicBezTo>
                <a:lnTo>
                  <a:pt x="76810" y="252374"/>
                </a:lnTo>
                <a:cubicBezTo>
                  <a:pt x="74524" y="252832"/>
                  <a:pt x="71095" y="253060"/>
                  <a:pt x="66523" y="253060"/>
                </a:cubicBezTo>
                <a:lnTo>
                  <a:pt x="55550" y="253060"/>
                </a:lnTo>
                <a:lnTo>
                  <a:pt x="52807" y="253060"/>
                </a:lnTo>
                <a:cubicBezTo>
                  <a:pt x="51435" y="253060"/>
                  <a:pt x="49378" y="252603"/>
                  <a:pt x="46634" y="251689"/>
                </a:cubicBezTo>
                <a:cubicBezTo>
                  <a:pt x="47092" y="252603"/>
                  <a:pt x="47320" y="254203"/>
                  <a:pt x="47320" y="256489"/>
                </a:cubicBezTo>
                <a:lnTo>
                  <a:pt x="47320" y="262661"/>
                </a:lnTo>
                <a:cubicBezTo>
                  <a:pt x="47320" y="268605"/>
                  <a:pt x="47549" y="272948"/>
                  <a:pt x="48006" y="275692"/>
                </a:cubicBezTo>
                <a:cubicBezTo>
                  <a:pt x="48006" y="281635"/>
                  <a:pt x="47777" y="286207"/>
                  <a:pt x="47320" y="289408"/>
                </a:cubicBezTo>
                <a:lnTo>
                  <a:pt x="48006" y="299009"/>
                </a:lnTo>
                <a:lnTo>
                  <a:pt x="48692" y="299009"/>
                </a:lnTo>
                <a:lnTo>
                  <a:pt x="48692" y="295580"/>
                </a:lnTo>
                <a:lnTo>
                  <a:pt x="50063" y="295580"/>
                </a:lnTo>
                <a:lnTo>
                  <a:pt x="50063" y="312039"/>
                </a:lnTo>
                <a:cubicBezTo>
                  <a:pt x="50063" y="315239"/>
                  <a:pt x="49378" y="317525"/>
                  <a:pt x="48006" y="318897"/>
                </a:cubicBezTo>
                <a:cubicBezTo>
                  <a:pt x="47549" y="318897"/>
                  <a:pt x="47435" y="319354"/>
                  <a:pt x="47663" y="320269"/>
                </a:cubicBezTo>
                <a:cubicBezTo>
                  <a:pt x="47892" y="321183"/>
                  <a:pt x="48006" y="321869"/>
                  <a:pt x="48006" y="322326"/>
                </a:cubicBezTo>
                <a:cubicBezTo>
                  <a:pt x="48920" y="325069"/>
                  <a:pt x="49378" y="326669"/>
                  <a:pt x="49378" y="327126"/>
                </a:cubicBezTo>
                <a:cubicBezTo>
                  <a:pt x="49378" y="328498"/>
                  <a:pt x="48692" y="330327"/>
                  <a:pt x="47320" y="332613"/>
                </a:cubicBezTo>
                <a:cubicBezTo>
                  <a:pt x="47320" y="333070"/>
                  <a:pt x="47092" y="333870"/>
                  <a:pt x="46634" y="335013"/>
                </a:cubicBezTo>
                <a:cubicBezTo>
                  <a:pt x="46177" y="336156"/>
                  <a:pt x="44806" y="337185"/>
                  <a:pt x="42520" y="338099"/>
                </a:cubicBezTo>
                <a:cubicBezTo>
                  <a:pt x="41148" y="338557"/>
                  <a:pt x="39319" y="338785"/>
                  <a:pt x="37033" y="338785"/>
                </a:cubicBezTo>
                <a:cubicBezTo>
                  <a:pt x="31547" y="338785"/>
                  <a:pt x="27203" y="336956"/>
                  <a:pt x="24003" y="333299"/>
                </a:cubicBezTo>
                <a:cubicBezTo>
                  <a:pt x="20345" y="329641"/>
                  <a:pt x="15773" y="326441"/>
                  <a:pt x="10287" y="323698"/>
                </a:cubicBezTo>
                <a:cubicBezTo>
                  <a:pt x="9830" y="323698"/>
                  <a:pt x="8915" y="322555"/>
                  <a:pt x="7544" y="320269"/>
                </a:cubicBezTo>
                <a:cubicBezTo>
                  <a:pt x="7544" y="319811"/>
                  <a:pt x="7201" y="318783"/>
                  <a:pt x="6515" y="317182"/>
                </a:cubicBezTo>
                <a:cubicBezTo>
                  <a:pt x="5829" y="315582"/>
                  <a:pt x="4343" y="314325"/>
                  <a:pt x="2057" y="313411"/>
                </a:cubicBezTo>
                <a:cubicBezTo>
                  <a:pt x="686" y="312953"/>
                  <a:pt x="0" y="312153"/>
                  <a:pt x="0" y="311010"/>
                </a:cubicBezTo>
                <a:cubicBezTo>
                  <a:pt x="0" y="309867"/>
                  <a:pt x="0" y="309067"/>
                  <a:pt x="0" y="308610"/>
                </a:cubicBezTo>
                <a:cubicBezTo>
                  <a:pt x="914" y="306781"/>
                  <a:pt x="1372" y="304038"/>
                  <a:pt x="1372" y="300380"/>
                </a:cubicBezTo>
                <a:cubicBezTo>
                  <a:pt x="2286" y="295351"/>
                  <a:pt x="2858" y="289293"/>
                  <a:pt x="3086" y="282207"/>
                </a:cubicBezTo>
                <a:cubicBezTo>
                  <a:pt x="3315" y="275120"/>
                  <a:pt x="3429" y="269748"/>
                  <a:pt x="3429" y="266090"/>
                </a:cubicBezTo>
                <a:lnTo>
                  <a:pt x="6858" y="207797"/>
                </a:lnTo>
                <a:cubicBezTo>
                  <a:pt x="6858" y="203225"/>
                  <a:pt x="7315" y="196824"/>
                  <a:pt x="8230" y="188595"/>
                </a:cubicBezTo>
                <a:lnTo>
                  <a:pt x="8915" y="169393"/>
                </a:lnTo>
                <a:lnTo>
                  <a:pt x="12344" y="137160"/>
                </a:lnTo>
                <a:lnTo>
                  <a:pt x="16459" y="100127"/>
                </a:lnTo>
                <a:cubicBezTo>
                  <a:pt x="16459" y="99212"/>
                  <a:pt x="16916" y="97384"/>
                  <a:pt x="17831" y="94640"/>
                </a:cubicBezTo>
                <a:cubicBezTo>
                  <a:pt x="17831" y="93726"/>
                  <a:pt x="17602" y="93040"/>
                  <a:pt x="17145" y="92583"/>
                </a:cubicBezTo>
                <a:lnTo>
                  <a:pt x="13030" y="84353"/>
                </a:lnTo>
                <a:cubicBezTo>
                  <a:pt x="11659" y="82982"/>
                  <a:pt x="10973" y="81381"/>
                  <a:pt x="10973" y="79553"/>
                </a:cubicBezTo>
                <a:cubicBezTo>
                  <a:pt x="9601" y="76352"/>
                  <a:pt x="8687" y="73495"/>
                  <a:pt x="8230" y="70980"/>
                </a:cubicBezTo>
                <a:cubicBezTo>
                  <a:pt x="7772" y="68466"/>
                  <a:pt x="7315" y="66523"/>
                  <a:pt x="6858" y="65151"/>
                </a:cubicBezTo>
                <a:close/>
                <a:moveTo>
                  <a:pt x="237287" y="0"/>
                </a:moveTo>
                <a:cubicBezTo>
                  <a:pt x="246888" y="0"/>
                  <a:pt x="256032" y="2057"/>
                  <a:pt x="264719" y="6172"/>
                </a:cubicBezTo>
                <a:cubicBezTo>
                  <a:pt x="267005" y="7087"/>
                  <a:pt x="269177" y="8115"/>
                  <a:pt x="271234" y="9258"/>
                </a:cubicBezTo>
                <a:cubicBezTo>
                  <a:pt x="273291" y="10401"/>
                  <a:pt x="275006" y="11201"/>
                  <a:pt x="276377" y="11659"/>
                </a:cubicBezTo>
                <a:cubicBezTo>
                  <a:pt x="279121" y="13945"/>
                  <a:pt x="282778" y="15773"/>
                  <a:pt x="287350" y="17145"/>
                </a:cubicBezTo>
                <a:cubicBezTo>
                  <a:pt x="290093" y="18517"/>
                  <a:pt x="292951" y="20002"/>
                  <a:pt x="295923" y="21603"/>
                </a:cubicBezTo>
                <a:cubicBezTo>
                  <a:pt x="298895" y="23203"/>
                  <a:pt x="302209" y="25146"/>
                  <a:pt x="305867" y="27432"/>
                </a:cubicBezTo>
                <a:cubicBezTo>
                  <a:pt x="306324" y="27432"/>
                  <a:pt x="308839" y="29261"/>
                  <a:pt x="313411" y="32918"/>
                </a:cubicBezTo>
                <a:cubicBezTo>
                  <a:pt x="312953" y="32461"/>
                  <a:pt x="316840" y="35662"/>
                  <a:pt x="325069" y="42520"/>
                </a:cubicBezTo>
                <a:lnTo>
                  <a:pt x="333985" y="50749"/>
                </a:lnTo>
                <a:lnTo>
                  <a:pt x="333985" y="55550"/>
                </a:lnTo>
                <a:cubicBezTo>
                  <a:pt x="333985" y="57378"/>
                  <a:pt x="334442" y="58750"/>
                  <a:pt x="335356" y="59665"/>
                </a:cubicBezTo>
                <a:cubicBezTo>
                  <a:pt x="335356" y="66523"/>
                  <a:pt x="334213" y="71552"/>
                  <a:pt x="331927" y="74752"/>
                </a:cubicBezTo>
                <a:cubicBezTo>
                  <a:pt x="329641" y="77038"/>
                  <a:pt x="327812" y="78410"/>
                  <a:pt x="326441" y="78867"/>
                </a:cubicBezTo>
                <a:cubicBezTo>
                  <a:pt x="324612" y="80696"/>
                  <a:pt x="323926" y="82753"/>
                  <a:pt x="324383" y="85039"/>
                </a:cubicBezTo>
                <a:cubicBezTo>
                  <a:pt x="324383" y="90068"/>
                  <a:pt x="324841" y="96698"/>
                  <a:pt x="325755" y="104927"/>
                </a:cubicBezTo>
                <a:cubicBezTo>
                  <a:pt x="326212" y="108585"/>
                  <a:pt x="326441" y="113043"/>
                  <a:pt x="326441" y="118300"/>
                </a:cubicBezTo>
                <a:cubicBezTo>
                  <a:pt x="326441" y="123558"/>
                  <a:pt x="326669" y="127787"/>
                  <a:pt x="327127" y="130988"/>
                </a:cubicBezTo>
                <a:cubicBezTo>
                  <a:pt x="328041" y="136931"/>
                  <a:pt x="328498" y="145161"/>
                  <a:pt x="328498" y="155677"/>
                </a:cubicBezTo>
                <a:lnTo>
                  <a:pt x="328498" y="179680"/>
                </a:lnTo>
                <a:lnTo>
                  <a:pt x="328498" y="196139"/>
                </a:lnTo>
                <a:cubicBezTo>
                  <a:pt x="328498" y="199339"/>
                  <a:pt x="328841" y="204025"/>
                  <a:pt x="329527" y="210198"/>
                </a:cubicBezTo>
                <a:cubicBezTo>
                  <a:pt x="330213" y="216370"/>
                  <a:pt x="330556" y="221742"/>
                  <a:pt x="330556" y="226314"/>
                </a:cubicBezTo>
                <a:lnTo>
                  <a:pt x="330556" y="243459"/>
                </a:lnTo>
                <a:cubicBezTo>
                  <a:pt x="331470" y="251689"/>
                  <a:pt x="331927" y="258547"/>
                  <a:pt x="331927" y="264033"/>
                </a:cubicBezTo>
                <a:lnTo>
                  <a:pt x="333299" y="278435"/>
                </a:lnTo>
                <a:cubicBezTo>
                  <a:pt x="333756" y="280721"/>
                  <a:pt x="333870" y="283693"/>
                  <a:pt x="333642" y="287350"/>
                </a:cubicBezTo>
                <a:cubicBezTo>
                  <a:pt x="333413" y="291008"/>
                  <a:pt x="333299" y="293751"/>
                  <a:pt x="333299" y="295580"/>
                </a:cubicBezTo>
                <a:cubicBezTo>
                  <a:pt x="332384" y="301523"/>
                  <a:pt x="332156" y="306095"/>
                  <a:pt x="332613" y="309296"/>
                </a:cubicBezTo>
                <a:lnTo>
                  <a:pt x="334670" y="331241"/>
                </a:lnTo>
                <a:lnTo>
                  <a:pt x="334670" y="343586"/>
                </a:lnTo>
                <a:cubicBezTo>
                  <a:pt x="335128" y="347243"/>
                  <a:pt x="335242" y="350901"/>
                  <a:pt x="335013" y="354559"/>
                </a:cubicBezTo>
                <a:cubicBezTo>
                  <a:pt x="334785" y="358216"/>
                  <a:pt x="334899" y="361874"/>
                  <a:pt x="335356" y="365531"/>
                </a:cubicBezTo>
                <a:cubicBezTo>
                  <a:pt x="335356" y="368732"/>
                  <a:pt x="335585" y="371932"/>
                  <a:pt x="336042" y="375132"/>
                </a:cubicBezTo>
                <a:cubicBezTo>
                  <a:pt x="336499" y="378333"/>
                  <a:pt x="336728" y="381533"/>
                  <a:pt x="336728" y="384734"/>
                </a:cubicBezTo>
                <a:lnTo>
                  <a:pt x="336042" y="396392"/>
                </a:lnTo>
                <a:cubicBezTo>
                  <a:pt x="336042" y="397307"/>
                  <a:pt x="336271" y="398793"/>
                  <a:pt x="336728" y="400850"/>
                </a:cubicBezTo>
                <a:cubicBezTo>
                  <a:pt x="337185" y="402907"/>
                  <a:pt x="337185" y="404393"/>
                  <a:pt x="336728" y="405308"/>
                </a:cubicBezTo>
                <a:lnTo>
                  <a:pt x="336728" y="416966"/>
                </a:lnTo>
                <a:lnTo>
                  <a:pt x="333985" y="421081"/>
                </a:lnTo>
                <a:cubicBezTo>
                  <a:pt x="333070" y="421996"/>
                  <a:pt x="332270" y="423139"/>
                  <a:pt x="331584" y="424510"/>
                </a:cubicBezTo>
                <a:cubicBezTo>
                  <a:pt x="330899" y="425882"/>
                  <a:pt x="329870" y="427253"/>
                  <a:pt x="328498" y="428625"/>
                </a:cubicBezTo>
                <a:cubicBezTo>
                  <a:pt x="328498" y="429539"/>
                  <a:pt x="328155" y="430111"/>
                  <a:pt x="327470" y="430339"/>
                </a:cubicBezTo>
                <a:cubicBezTo>
                  <a:pt x="326784" y="430568"/>
                  <a:pt x="326212" y="430454"/>
                  <a:pt x="325755" y="429997"/>
                </a:cubicBezTo>
                <a:cubicBezTo>
                  <a:pt x="325298" y="429539"/>
                  <a:pt x="324383" y="429311"/>
                  <a:pt x="323012" y="429311"/>
                </a:cubicBezTo>
                <a:cubicBezTo>
                  <a:pt x="321183" y="429311"/>
                  <a:pt x="319126" y="430454"/>
                  <a:pt x="316840" y="432740"/>
                </a:cubicBezTo>
                <a:cubicBezTo>
                  <a:pt x="314554" y="436397"/>
                  <a:pt x="311582" y="438912"/>
                  <a:pt x="307924" y="440284"/>
                </a:cubicBezTo>
                <a:cubicBezTo>
                  <a:pt x="304267" y="441655"/>
                  <a:pt x="301066" y="441884"/>
                  <a:pt x="298323" y="440969"/>
                </a:cubicBezTo>
                <a:lnTo>
                  <a:pt x="289408" y="437540"/>
                </a:lnTo>
                <a:cubicBezTo>
                  <a:pt x="288493" y="437083"/>
                  <a:pt x="287350" y="436397"/>
                  <a:pt x="285979" y="435483"/>
                </a:cubicBezTo>
                <a:cubicBezTo>
                  <a:pt x="284607" y="434569"/>
                  <a:pt x="283235" y="433883"/>
                  <a:pt x="281864" y="433426"/>
                </a:cubicBezTo>
                <a:cubicBezTo>
                  <a:pt x="278206" y="431139"/>
                  <a:pt x="273863" y="429311"/>
                  <a:pt x="268834" y="427939"/>
                </a:cubicBezTo>
                <a:cubicBezTo>
                  <a:pt x="250546" y="421081"/>
                  <a:pt x="237058" y="414680"/>
                  <a:pt x="228371" y="408737"/>
                </a:cubicBezTo>
                <a:cubicBezTo>
                  <a:pt x="226543" y="407365"/>
                  <a:pt x="224371" y="405422"/>
                  <a:pt x="221856" y="402907"/>
                </a:cubicBezTo>
                <a:cubicBezTo>
                  <a:pt x="219342" y="400393"/>
                  <a:pt x="217170" y="398221"/>
                  <a:pt x="215341" y="396392"/>
                </a:cubicBezTo>
                <a:lnTo>
                  <a:pt x="189967" y="376504"/>
                </a:lnTo>
                <a:cubicBezTo>
                  <a:pt x="189509" y="376047"/>
                  <a:pt x="188595" y="375818"/>
                  <a:pt x="187223" y="375818"/>
                </a:cubicBezTo>
                <a:cubicBezTo>
                  <a:pt x="184480" y="376733"/>
                  <a:pt x="181394" y="377876"/>
                  <a:pt x="177965" y="379247"/>
                </a:cubicBezTo>
                <a:cubicBezTo>
                  <a:pt x="174536" y="380619"/>
                  <a:pt x="170993" y="381991"/>
                  <a:pt x="167335" y="383362"/>
                </a:cubicBezTo>
                <a:cubicBezTo>
                  <a:pt x="161849" y="385191"/>
                  <a:pt x="157734" y="386334"/>
                  <a:pt x="154991" y="386791"/>
                </a:cubicBezTo>
                <a:cubicBezTo>
                  <a:pt x="149504" y="388163"/>
                  <a:pt x="142418" y="389763"/>
                  <a:pt x="133731" y="391592"/>
                </a:cubicBezTo>
                <a:cubicBezTo>
                  <a:pt x="130988" y="392506"/>
                  <a:pt x="127559" y="393192"/>
                  <a:pt x="123444" y="393649"/>
                </a:cubicBezTo>
                <a:cubicBezTo>
                  <a:pt x="119329" y="394106"/>
                  <a:pt x="115900" y="394564"/>
                  <a:pt x="113157" y="395021"/>
                </a:cubicBezTo>
                <a:cubicBezTo>
                  <a:pt x="108585" y="395021"/>
                  <a:pt x="104470" y="393649"/>
                  <a:pt x="100813" y="390906"/>
                </a:cubicBezTo>
                <a:lnTo>
                  <a:pt x="99441" y="389534"/>
                </a:lnTo>
                <a:cubicBezTo>
                  <a:pt x="95783" y="388163"/>
                  <a:pt x="91783" y="386105"/>
                  <a:pt x="87440" y="383362"/>
                </a:cubicBezTo>
                <a:cubicBezTo>
                  <a:pt x="83096" y="380619"/>
                  <a:pt x="79553" y="378562"/>
                  <a:pt x="76810" y="377190"/>
                </a:cubicBezTo>
                <a:cubicBezTo>
                  <a:pt x="72695" y="374447"/>
                  <a:pt x="70637" y="373075"/>
                  <a:pt x="70637" y="373075"/>
                </a:cubicBezTo>
                <a:cubicBezTo>
                  <a:pt x="67894" y="371246"/>
                  <a:pt x="67666" y="369189"/>
                  <a:pt x="69952" y="366903"/>
                </a:cubicBezTo>
                <a:cubicBezTo>
                  <a:pt x="70866" y="365074"/>
                  <a:pt x="72695" y="362788"/>
                  <a:pt x="75438" y="360045"/>
                </a:cubicBezTo>
                <a:cubicBezTo>
                  <a:pt x="79096" y="357302"/>
                  <a:pt x="82525" y="355930"/>
                  <a:pt x="85725" y="355930"/>
                </a:cubicBezTo>
                <a:cubicBezTo>
                  <a:pt x="89383" y="355930"/>
                  <a:pt x="91669" y="355702"/>
                  <a:pt x="92583" y="355244"/>
                </a:cubicBezTo>
                <a:lnTo>
                  <a:pt x="92583" y="355930"/>
                </a:lnTo>
                <a:lnTo>
                  <a:pt x="92583" y="360731"/>
                </a:lnTo>
                <a:cubicBezTo>
                  <a:pt x="95783" y="360731"/>
                  <a:pt x="97612" y="360502"/>
                  <a:pt x="98069" y="360045"/>
                </a:cubicBezTo>
                <a:lnTo>
                  <a:pt x="140589" y="349072"/>
                </a:lnTo>
                <a:cubicBezTo>
                  <a:pt x="138303" y="349529"/>
                  <a:pt x="145847" y="347701"/>
                  <a:pt x="163220" y="343586"/>
                </a:cubicBezTo>
                <a:cubicBezTo>
                  <a:pt x="186995" y="339014"/>
                  <a:pt x="201625" y="336271"/>
                  <a:pt x="207112" y="335356"/>
                </a:cubicBezTo>
                <a:cubicBezTo>
                  <a:pt x="220828" y="332613"/>
                  <a:pt x="235687" y="330556"/>
                  <a:pt x="251689" y="329184"/>
                </a:cubicBezTo>
                <a:cubicBezTo>
                  <a:pt x="254432" y="328270"/>
                  <a:pt x="256946" y="327812"/>
                  <a:pt x="259232" y="327812"/>
                </a:cubicBezTo>
                <a:cubicBezTo>
                  <a:pt x="261518" y="327812"/>
                  <a:pt x="262890" y="328041"/>
                  <a:pt x="263347" y="328498"/>
                </a:cubicBezTo>
                <a:cubicBezTo>
                  <a:pt x="265633" y="330327"/>
                  <a:pt x="265405" y="332156"/>
                  <a:pt x="262661" y="333984"/>
                </a:cubicBezTo>
                <a:cubicBezTo>
                  <a:pt x="258089" y="337185"/>
                  <a:pt x="252832" y="339928"/>
                  <a:pt x="246888" y="342214"/>
                </a:cubicBezTo>
                <a:lnTo>
                  <a:pt x="232486" y="349758"/>
                </a:lnTo>
                <a:cubicBezTo>
                  <a:pt x="226085" y="352958"/>
                  <a:pt x="221285" y="355702"/>
                  <a:pt x="218084" y="357987"/>
                </a:cubicBezTo>
                <a:cubicBezTo>
                  <a:pt x="213512" y="361645"/>
                  <a:pt x="209855" y="364160"/>
                  <a:pt x="207112" y="365531"/>
                </a:cubicBezTo>
                <a:lnTo>
                  <a:pt x="201625" y="370332"/>
                </a:lnTo>
                <a:lnTo>
                  <a:pt x="217399" y="379933"/>
                </a:lnTo>
                <a:cubicBezTo>
                  <a:pt x="221513" y="382219"/>
                  <a:pt x="226200" y="384162"/>
                  <a:pt x="231458" y="385762"/>
                </a:cubicBezTo>
                <a:cubicBezTo>
                  <a:pt x="236715" y="387363"/>
                  <a:pt x="240259" y="388391"/>
                  <a:pt x="242087" y="388849"/>
                </a:cubicBezTo>
                <a:cubicBezTo>
                  <a:pt x="249860" y="391135"/>
                  <a:pt x="254889" y="392735"/>
                  <a:pt x="257175" y="393649"/>
                </a:cubicBezTo>
                <a:cubicBezTo>
                  <a:pt x="261290" y="394564"/>
                  <a:pt x="268148" y="395021"/>
                  <a:pt x="277749" y="395021"/>
                </a:cubicBezTo>
                <a:cubicBezTo>
                  <a:pt x="277749" y="395021"/>
                  <a:pt x="277978" y="395021"/>
                  <a:pt x="278435" y="395021"/>
                </a:cubicBezTo>
                <a:cubicBezTo>
                  <a:pt x="278892" y="395021"/>
                  <a:pt x="279121" y="395021"/>
                  <a:pt x="279121" y="395021"/>
                </a:cubicBezTo>
                <a:cubicBezTo>
                  <a:pt x="280492" y="393649"/>
                  <a:pt x="281178" y="391820"/>
                  <a:pt x="281178" y="389534"/>
                </a:cubicBezTo>
                <a:lnTo>
                  <a:pt x="282550" y="344957"/>
                </a:lnTo>
                <a:lnTo>
                  <a:pt x="282550" y="303124"/>
                </a:lnTo>
                <a:cubicBezTo>
                  <a:pt x="283921" y="293980"/>
                  <a:pt x="284607" y="284835"/>
                  <a:pt x="284607" y="275692"/>
                </a:cubicBezTo>
                <a:cubicBezTo>
                  <a:pt x="285064" y="271120"/>
                  <a:pt x="285293" y="264262"/>
                  <a:pt x="285293" y="255118"/>
                </a:cubicBezTo>
                <a:cubicBezTo>
                  <a:pt x="285293" y="236829"/>
                  <a:pt x="285521" y="223114"/>
                  <a:pt x="285979" y="213970"/>
                </a:cubicBezTo>
                <a:lnTo>
                  <a:pt x="285979" y="195453"/>
                </a:lnTo>
                <a:lnTo>
                  <a:pt x="286664" y="148133"/>
                </a:lnTo>
                <a:cubicBezTo>
                  <a:pt x="287122" y="137617"/>
                  <a:pt x="287350" y="121844"/>
                  <a:pt x="287350" y="100813"/>
                </a:cubicBezTo>
                <a:cubicBezTo>
                  <a:pt x="287350" y="97612"/>
                  <a:pt x="287465" y="93612"/>
                  <a:pt x="287693" y="88811"/>
                </a:cubicBezTo>
                <a:cubicBezTo>
                  <a:pt x="287922" y="84010"/>
                  <a:pt x="287807" y="78410"/>
                  <a:pt x="287350" y="72009"/>
                </a:cubicBezTo>
                <a:cubicBezTo>
                  <a:pt x="287350" y="66980"/>
                  <a:pt x="287579" y="62865"/>
                  <a:pt x="288036" y="59665"/>
                </a:cubicBezTo>
                <a:lnTo>
                  <a:pt x="287350" y="56921"/>
                </a:lnTo>
                <a:lnTo>
                  <a:pt x="269519" y="39776"/>
                </a:lnTo>
                <a:cubicBezTo>
                  <a:pt x="269062" y="38405"/>
                  <a:pt x="267919" y="37719"/>
                  <a:pt x="266090" y="37719"/>
                </a:cubicBezTo>
                <a:lnTo>
                  <a:pt x="253060" y="35662"/>
                </a:lnTo>
                <a:cubicBezTo>
                  <a:pt x="251231" y="35204"/>
                  <a:pt x="248717" y="34976"/>
                  <a:pt x="245516" y="34976"/>
                </a:cubicBezTo>
                <a:cubicBezTo>
                  <a:pt x="240487" y="34976"/>
                  <a:pt x="232943" y="35433"/>
                  <a:pt x="222885" y="36347"/>
                </a:cubicBezTo>
                <a:cubicBezTo>
                  <a:pt x="217399" y="37262"/>
                  <a:pt x="213055" y="38176"/>
                  <a:pt x="209855" y="39090"/>
                </a:cubicBezTo>
                <a:lnTo>
                  <a:pt x="195453" y="44577"/>
                </a:lnTo>
                <a:cubicBezTo>
                  <a:pt x="193167" y="45491"/>
                  <a:pt x="190081" y="46177"/>
                  <a:pt x="186195" y="46634"/>
                </a:cubicBezTo>
                <a:cubicBezTo>
                  <a:pt x="182309" y="47092"/>
                  <a:pt x="179222" y="47549"/>
                  <a:pt x="176936" y="48006"/>
                </a:cubicBezTo>
                <a:lnTo>
                  <a:pt x="176251" y="48006"/>
                </a:lnTo>
                <a:cubicBezTo>
                  <a:pt x="173965" y="48920"/>
                  <a:pt x="170536" y="50749"/>
                  <a:pt x="165964" y="53492"/>
                </a:cubicBezTo>
                <a:lnTo>
                  <a:pt x="164592" y="55550"/>
                </a:lnTo>
                <a:cubicBezTo>
                  <a:pt x="161392" y="57378"/>
                  <a:pt x="156591" y="60579"/>
                  <a:pt x="150190" y="65151"/>
                </a:cubicBezTo>
                <a:lnTo>
                  <a:pt x="146075" y="65837"/>
                </a:lnTo>
                <a:cubicBezTo>
                  <a:pt x="142418" y="65837"/>
                  <a:pt x="138303" y="64922"/>
                  <a:pt x="133731" y="63093"/>
                </a:cubicBezTo>
                <a:cubicBezTo>
                  <a:pt x="129616" y="62179"/>
                  <a:pt x="125501" y="60922"/>
                  <a:pt x="121387" y="59322"/>
                </a:cubicBezTo>
                <a:cubicBezTo>
                  <a:pt x="117272" y="57721"/>
                  <a:pt x="112700" y="56464"/>
                  <a:pt x="107671" y="55550"/>
                </a:cubicBezTo>
                <a:cubicBezTo>
                  <a:pt x="104927" y="55093"/>
                  <a:pt x="102641" y="54978"/>
                  <a:pt x="100813" y="55207"/>
                </a:cubicBezTo>
                <a:cubicBezTo>
                  <a:pt x="98984" y="55436"/>
                  <a:pt x="97155" y="55550"/>
                  <a:pt x="95326" y="55550"/>
                </a:cubicBezTo>
                <a:lnTo>
                  <a:pt x="87782" y="56236"/>
                </a:lnTo>
                <a:cubicBezTo>
                  <a:pt x="83668" y="56236"/>
                  <a:pt x="80010" y="55321"/>
                  <a:pt x="76810" y="53492"/>
                </a:cubicBezTo>
                <a:cubicBezTo>
                  <a:pt x="75895" y="53035"/>
                  <a:pt x="75552" y="52578"/>
                  <a:pt x="75781" y="52121"/>
                </a:cubicBezTo>
                <a:cubicBezTo>
                  <a:pt x="76010" y="51663"/>
                  <a:pt x="76352" y="51206"/>
                  <a:pt x="76810" y="50749"/>
                </a:cubicBezTo>
                <a:cubicBezTo>
                  <a:pt x="76810" y="50749"/>
                  <a:pt x="80239" y="48692"/>
                  <a:pt x="87097" y="44577"/>
                </a:cubicBezTo>
                <a:lnTo>
                  <a:pt x="86411" y="43205"/>
                </a:lnTo>
                <a:cubicBezTo>
                  <a:pt x="87782" y="43205"/>
                  <a:pt x="88697" y="42977"/>
                  <a:pt x="89154" y="42520"/>
                </a:cubicBezTo>
                <a:lnTo>
                  <a:pt x="88468" y="39776"/>
                </a:lnTo>
                <a:cubicBezTo>
                  <a:pt x="94869" y="36576"/>
                  <a:pt x="100813" y="34061"/>
                  <a:pt x="106299" y="32233"/>
                </a:cubicBezTo>
                <a:cubicBezTo>
                  <a:pt x="117272" y="26746"/>
                  <a:pt x="125730" y="22860"/>
                  <a:pt x="131674" y="20574"/>
                </a:cubicBezTo>
                <a:cubicBezTo>
                  <a:pt x="142646" y="16002"/>
                  <a:pt x="149962" y="13487"/>
                  <a:pt x="153619" y="13030"/>
                </a:cubicBezTo>
                <a:lnTo>
                  <a:pt x="169393" y="8915"/>
                </a:lnTo>
                <a:cubicBezTo>
                  <a:pt x="184937" y="4343"/>
                  <a:pt x="196825" y="1829"/>
                  <a:pt x="205054" y="1371"/>
                </a:cubicBezTo>
                <a:cubicBezTo>
                  <a:pt x="218770" y="457"/>
                  <a:pt x="229514" y="0"/>
                  <a:pt x="237287"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 name="文本框 1">
            <a:extLst>
              <a:ext uri="{FF2B5EF4-FFF2-40B4-BE49-F238E27FC236}">
                <a16:creationId xmlns:a16="http://schemas.microsoft.com/office/drawing/2014/main" id="{6C758A42-5EF9-01AA-E96F-C0E7C3373FAA}"/>
              </a:ext>
            </a:extLst>
          </p:cNvPr>
          <p:cNvSpPr txBox="1"/>
          <p:nvPr/>
        </p:nvSpPr>
        <p:spPr>
          <a:xfrm>
            <a:off x="1426517" y="4030636"/>
            <a:ext cx="461665" cy="553998"/>
          </a:xfrm>
          <a:prstGeom prst="rect">
            <a:avLst/>
          </a:prstGeom>
          <a:noFill/>
        </p:spPr>
        <p:txBody>
          <a:bodyPr wrap="none" lIns="0" tIns="0" rIns="0" bIns="0" rtlCol="0" anchor="t">
            <a:noAutofit/>
          </a:bodyPr>
          <a:lstStyle/>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项目</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策划</a:t>
            </a:r>
          </a:p>
        </p:txBody>
      </p:sp>
      <p:sp>
        <p:nvSpPr>
          <p:cNvPr id="3" name="文本框 2">
            <a:extLst>
              <a:ext uri="{FF2B5EF4-FFF2-40B4-BE49-F238E27FC236}">
                <a16:creationId xmlns:a16="http://schemas.microsoft.com/office/drawing/2014/main" id="{975AB05A-9D2E-148F-29BB-5576E091D0C1}"/>
              </a:ext>
            </a:extLst>
          </p:cNvPr>
          <p:cNvSpPr txBox="1"/>
          <p:nvPr/>
        </p:nvSpPr>
        <p:spPr>
          <a:xfrm>
            <a:off x="3623490" y="3762666"/>
            <a:ext cx="461665" cy="553998"/>
          </a:xfrm>
          <a:prstGeom prst="rect">
            <a:avLst/>
          </a:prstGeom>
          <a:noFill/>
        </p:spPr>
        <p:txBody>
          <a:bodyPr wrap="none" lIns="0" tIns="0" rIns="0" bIns="0" rtlCol="0" anchor="t">
            <a:noAutofit/>
          </a:bodyPr>
          <a:lstStyle/>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制定</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方案</a:t>
            </a:r>
          </a:p>
        </p:txBody>
      </p:sp>
      <p:sp>
        <p:nvSpPr>
          <p:cNvPr id="9" name="文本框 8">
            <a:extLst>
              <a:ext uri="{FF2B5EF4-FFF2-40B4-BE49-F238E27FC236}">
                <a16:creationId xmlns:a16="http://schemas.microsoft.com/office/drawing/2014/main" id="{5CCB3345-E12D-4287-8E5A-9990FFDEF306}"/>
              </a:ext>
            </a:extLst>
          </p:cNvPr>
          <p:cNvSpPr txBox="1"/>
          <p:nvPr/>
        </p:nvSpPr>
        <p:spPr>
          <a:xfrm>
            <a:off x="5820463" y="3086010"/>
            <a:ext cx="461665" cy="553998"/>
          </a:xfrm>
          <a:prstGeom prst="rect">
            <a:avLst/>
          </a:prstGeom>
          <a:noFill/>
        </p:spPr>
        <p:txBody>
          <a:bodyPr wrap="none" lIns="0" tIns="0" rIns="0" bIns="0" rtlCol="0" anchor="t">
            <a:noAutofit/>
          </a:bodyPr>
          <a:lstStyle/>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细部</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推敲</a:t>
            </a:r>
          </a:p>
        </p:txBody>
      </p:sp>
      <p:sp>
        <p:nvSpPr>
          <p:cNvPr id="11" name="文本框 10">
            <a:extLst>
              <a:ext uri="{FF2B5EF4-FFF2-40B4-BE49-F238E27FC236}">
                <a16:creationId xmlns:a16="http://schemas.microsoft.com/office/drawing/2014/main" id="{284E4720-0E54-92D3-1F12-130A53ACF8C2}"/>
              </a:ext>
            </a:extLst>
          </p:cNvPr>
          <p:cNvSpPr txBox="1"/>
          <p:nvPr/>
        </p:nvSpPr>
        <p:spPr>
          <a:xfrm>
            <a:off x="8017434" y="2583090"/>
            <a:ext cx="461665" cy="553998"/>
          </a:xfrm>
          <a:prstGeom prst="rect">
            <a:avLst/>
          </a:prstGeom>
          <a:noFill/>
        </p:spPr>
        <p:txBody>
          <a:bodyPr wrap="none" lIns="0" tIns="0" rIns="0" bIns="0" rtlCol="0" anchor="t">
            <a:noAutofit/>
          </a:bodyPr>
          <a:lstStyle/>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完成</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初稿</a:t>
            </a:r>
          </a:p>
        </p:txBody>
      </p:sp>
      <p:sp>
        <p:nvSpPr>
          <p:cNvPr id="12" name="文本框 11">
            <a:extLst>
              <a:ext uri="{FF2B5EF4-FFF2-40B4-BE49-F238E27FC236}">
                <a16:creationId xmlns:a16="http://schemas.microsoft.com/office/drawing/2014/main" id="{9BA4C8D4-8C69-4A21-94A8-BAB0D3EE9FD6}"/>
              </a:ext>
            </a:extLst>
          </p:cNvPr>
          <p:cNvSpPr txBox="1"/>
          <p:nvPr/>
        </p:nvSpPr>
        <p:spPr>
          <a:xfrm>
            <a:off x="10214409" y="2765970"/>
            <a:ext cx="461665" cy="553998"/>
          </a:xfrm>
          <a:prstGeom prst="rect">
            <a:avLst/>
          </a:prstGeom>
          <a:noFill/>
        </p:spPr>
        <p:txBody>
          <a:bodyPr wrap="none" lIns="0" tIns="0" rIns="0" bIns="0" rtlCol="0" anchor="t">
            <a:noAutofit/>
          </a:bodyPr>
          <a:lstStyle/>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迭代</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完善</a:t>
            </a:r>
            <a:endParaRPr lang="en-US" altLang="zh-CN"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3" name="文本框 12">
            <a:extLst>
              <a:ext uri="{FF2B5EF4-FFF2-40B4-BE49-F238E27FC236}">
                <a16:creationId xmlns:a16="http://schemas.microsoft.com/office/drawing/2014/main" id="{71435F98-5545-8E06-C538-C03DC1B894FB}"/>
              </a:ext>
            </a:extLst>
          </p:cNvPr>
          <p:cNvSpPr txBox="1"/>
          <p:nvPr/>
        </p:nvSpPr>
        <p:spPr>
          <a:xfrm>
            <a:off x="702663" y="4999421"/>
            <a:ext cx="1909371" cy="587340"/>
          </a:xfrm>
          <a:prstGeom prst="rect">
            <a:avLst/>
          </a:prstGeom>
          <a:noFill/>
        </p:spPr>
        <p:txBody>
          <a:bodyPr wrap="square" lIns="0" tIns="0" rIns="0" bIns="0" rtlCol="0" anchor="t">
            <a:noAutofit/>
          </a:bodyPr>
          <a:lstStyle/>
          <a:p>
            <a:pPr>
              <a:lnSpc>
                <a:spcPct val="130000"/>
              </a:lnSpc>
            </a:pPr>
            <a:r>
              <a:rPr lang="zh-CN" altLang="en-US" sz="12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明确毕业设计的目的和预期成果。确定项目的研究范围、创新点和实际应用价值。</a:t>
            </a:r>
          </a:p>
        </p:txBody>
      </p:sp>
      <p:sp>
        <p:nvSpPr>
          <p:cNvPr id="14" name="文本框 13">
            <a:extLst>
              <a:ext uri="{FF2B5EF4-FFF2-40B4-BE49-F238E27FC236}">
                <a16:creationId xmlns:a16="http://schemas.microsoft.com/office/drawing/2014/main" id="{E3B3EB67-D1B8-B3BE-62AC-1E09FC6DA0CD}"/>
              </a:ext>
            </a:extLst>
          </p:cNvPr>
          <p:cNvSpPr txBox="1"/>
          <p:nvPr/>
        </p:nvSpPr>
        <p:spPr>
          <a:xfrm>
            <a:off x="2899636" y="4705751"/>
            <a:ext cx="1909371" cy="587340"/>
          </a:xfrm>
          <a:prstGeom prst="rect">
            <a:avLst/>
          </a:prstGeom>
          <a:noFill/>
        </p:spPr>
        <p:txBody>
          <a:bodyPr wrap="square" lIns="0" tIns="0" rIns="0" bIns="0" rtlCol="0" anchor="t">
            <a:noAutofit/>
          </a:bodyPr>
          <a:lstStyle/>
          <a:p>
            <a:pPr>
              <a:lnSpc>
                <a:spcPct val="130000"/>
              </a:lnSpc>
            </a:pPr>
            <a:r>
              <a:rPr lang="zh-CN" altLang="en-US" sz="12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根据需求分析结果，提出设计方案。分析各个方案的优缺点，选择最佳设计方案。</a:t>
            </a:r>
          </a:p>
        </p:txBody>
      </p:sp>
      <p:sp>
        <p:nvSpPr>
          <p:cNvPr id="15" name="文本框 14">
            <a:extLst>
              <a:ext uri="{FF2B5EF4-FFF2-40B4-BE49-F238E27FC236}">
                <a16:creationId xmlns:a16="http://schemas.microsoft.com/office/drawing/2014/main" id="{7A2A04DD-E5F6-5C27-E3D0-CCA7BD7FF7B9}"/>
              </a:ext>
            </a:extLst>
          </p:cNvPr>
          <p:cNvSpPr txBox="1"/>
          <p:nvPr/>
        </p:nvSpPr>
        <p:spPr>
          <a:xfrm>
            <a:off x="5096609" y="4022994"/>
            <a:ext cx="1909371" cy="587340"/>
          </a:xfrm>
          <a:prstGeom prst="rect">
            <a:avLst/>
          </a:prstGeom>
          <a:noFill/>
        </p:spPr>
        <p:txBody>
          <a:bodyPr wrap="square" lIns="0" tIns="0" rIns="0" bIns="0" rtlCol="0" anchor="t">
            <a:noAutofit/>
          </a:bodyPr>
          <a:lstStyle/>
          <a:p>
            <a:pPr>
              <a:lnSpc>
                <a:spcPct val="130000"/>
              </a:lnSpc>
            </a:pPr>
            <a:r>
              <a:rPr lang="zh-CN" altLang="en-US" sz="12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明确毕业设计要解决的核心问题，确保问题定义的准确性和具体性。对问题进行多角度审视，确保全面理解其复杂性和多维性。</a:t>
            </a:r>
          </a:p>
        </p:txBody>
      </p:sp>
      <p:sp>
        <p:nvSpPr>
          <p:cNvPr id="16" name="文本框 15">
            <a:extLst>
              <a:ext uri="{FF2B5EF4-FFF2-40B4-BE49-F238E27FC236}">
                <a16:creationId xmlns:a16="http://schemas.microsoft.com/office/drawing/2014/main" id="{516F20F8-1F12-8655-8704-8B462CC43987}"/>
              </a:ext>
            </a:extLst>
          </p:cNvPr>
          <p:cNvSpPr txBox="1"/>
          <p:nvPr/>
        </p:nvSpPr>
        <p:spPr>
          <a:xfrm>
            <a:off x="7293582" y="3518939"/>
            <a:ext cx="1909371" cy="587340"/>
          </a:xfrm>
          <a:prstGeom prst="rect">
            <a:avLst/>
          </a:prstGeom>
          <a:noFill/>
        </p:spPr>
        <p:txBody>
          <a:bodyPr wrap="square" lIns="0" tIns="0" rIns="0" bIns="0" rtlCol="0" anchor="t">
            <a:noAutofit/>
          </a:bodyPr>
          <a:lstStyle/>
          <a:p>
            <a:pPr>
              <a:lnSpc>
                <a:spcPct val="130000"/>
              </a:lnSpc>
            </a:pPr>
            <a:r>
              <a:rPr lang="zh-CN" altLang="en-US" sz="12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回顾你的研究目标、方法和时间表，确保初稿与计划一致。确保所有必要的数据、图表、图像和其他辅助材料都已准备妥当。</a:t>
            </a:r>
          </a:p>
        </p:txBody>
      </p:sp>
      <p:sp>
        <p:nvSpPr>
          <p:cNvPr id="17" name="文本框 16">
            <a:extLst>
              <a:ext uri="{FF2B5EF4-FFF2-40B4-BE49-F238E27FC236}">
                <a16:creationId xmlns:a16="http://schemas.microsoft.com/office/drawing/2014/main" id="{E5CA0BA7-5592-448E-DF3A-F6C14795987C}"/>
              </a:ext>
            </a:extLst>
          </p:cNvPr>
          <p:cNvSpPr txBox="1"/>
          <p:nvPr/>
        </p:nvSpPr>
        <p:spPr>
          <a:xfrm>
            <a:off x="9506430" y="3683531"/>
            <a:ext cx="1909371" cy="587340"/>
          </a:xfrm>
          <a:prstGeom prst="rect">
            <a:avLst/>
          </a:prstGeom>
          <a:noFill/>
        </p:spPr>
        <p:txBody>
          <a:bodyPr wrap="square" lIns="0" tIns="0" rIns="0" bIns="0" rtlCol="0" anchor="t">
            <a:noAutofit/>
          </a:bodyPr>
          <a:lstStyle/>
          <a:p>
            <a:pPr>
              <a:lnSpc>
                <a:spcPct val="130000"/>
              </a:lnSpc>
            </a:pPr>
            <a:r>
              <a:rPr lang="zh-CN" altLang="en-US" sz="12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确保设计的逻辑清晰，每个部分都紧密相连，有序推进。根据内容的逻辑性和重要性调整章节顺序，提高可读性。</a:t>
            </a:r>
          </a:p>
        </p:txBody>
      </p:sp>
      <p:grpSp>
        <p:nvGrpSpPr>
          <p:cNvPr id="18" name="组合 17">
            <a:extLst>
              <a:ext uri="{FF2B5EF4-FFF2-40B4-BE49-F238E27FC236}">
                <a16:creationId xmlns:a16="http://schemas.microsoft.com/office/drawing/2014/main" id="{C8796A6C-AC35-F356-F534-B2C6C8A599BF}"/>
              </a:ext>
            </a:extLst>
          </p:cNvPr>
          <p:cNvGrpSpPr/>
          <p:nvPr/>
        </p:nvGrpSpPr>
        <p:grpSpPr>
          <a:xfrm>
            <a:off x="0" y="2063210"/>
            <a:ext cx="12192000" cy="2786919"/>
            <a:chOff x="0" y="2063210"/>
            <a:chExt cx="12192000" cy="2786919"/>
          </a:xfrm>
        </p:grpSpPr>
        <p:sp>
          <p:nvSpPr>
            <p:cNvPr id="19" name="任意多边形: 形状 18">
              <a:extLst>
                <a:ext uri="{FF2B5EF4-FFF2-40B4-BE49-F238E27FC236}">
                  <a16:creationId xmlns:a16="http://schemas.microsoft.com/office/drawing/2014/main" id="{44DE303C-AE6E-ADD9-C8D7-4F5ABA47E057}"/>
                </a:ext>
              </a:extLst>
            </p:cNvPr>
            <p:cNvSpPr/>
            <p:nvPr/>
          </p:nvSpPr>
          <p:spPr>
            <a:xfrm>
              <a:off x="0" y="2133702"/>
              <a:ext cx="12192000" cy="1505372"/>
            </a:xfrm>
            <a:custGeom>
              <a:avLst/>
              <a:gdLst>
                <a:gd name="connsiteX0" fmla="*/ 0 w 12973050"/>
                <a:gd name="connsiteY0" fmla="*/ 152298 h 1505372"/>
                <a:gd name="connsiteX1" fmla="*/ 2390775 w 12973050"/>
                <a:gd name="connsiteY1" fmla="*/ 1504848 h 1505372"/>
                <a:gd name="connsiteX2" fmla="*/ 8763000 w 12973050"/>
                <a:gd name="connsiteY2" fmla="*/ 18948 h 1505372"/>
                <a:gd name="connsiteX3" fmla="*/ 12973050 w 12973050"/>
                <a:gd name="connsiteY3" fmla="*/ 799998 h 1505372"/>
              </a:gdLst>
              <a:ahLst/>
              <a:cxnLst>
                <a:cxn ang="0">
                  <a:pos x="connsiteX0" y="connsiteY0"/>
                </a:cxn>
                <a:cxn ang="0">
                  <a:pos x="connsiteX1" y="connsiteY1"/>
                </a:cxn>
                <a:cxn ang="0">
                  <a:pos x="connsiteX2" y="connsiteY2"/>
                </a:cxn>
                <a:cxn ang="0">
                  <a:pos x="connsiteX3" y="connsiteY3"/>
                </a:cxn>
              </a:cxnLst>
              <a:rect l="l" t="t" r="r" b="b"/>
              <a:pathLst>
                <a:path w="12973050" h="1505372">
                  <a:moveTo>
                    <a:pt x="0" y="152298"/>
                  </a:moveTo>
                  <a:cubicBezTo>
                    <a:pt x="465137" y="839685"/>
                    <a:pt x="930275" y="1527073"/>
                    <a:pt x="2390775" y="1504848"/>
                  </a:cubicBezTo>
                  <a:cubicBezTo>
                    <a:pt x="3851275" y="1482623"/>
                    <a:pt x="6999287" y="136423"/>
                    <a:pt x="8763000" y="18948"/>
                  </a:cubicBezTo>
                  <a:cubicBezTo>
                    <a:pt x="10526713" y="-98527"/>
                    <a:pt x="11749881" y="350735"/>
                    <a:pt x="12973050" y="799998"/>
                  </a:cubicBezTo>
                </a:path>
              </a:pathLst>
            </a:custGeom>
            <a:noFill/>
            <a:ln w="25400">
              <a:gradFill>
                <a:gsLst>
                  <a:gs pos="0">
                    <a:schemeClr val="accent1">
                      <a:alpha val="0"/>
                    </a:schemeClr>
                  </a:gs>
                  <a:gs pos="50000">
                    <a:schemeClr val="accent1"/>
                  </a:gs>
                  <a:gs pos="100000">
                    <a:schemeClr val="accent1">
                      <a:alpha val="0"/>
                    </a:scheme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椭圆 19">
              <a:extLst>
                <a:ext uri="{FF2B5EF4-FFF2-40B4-BE49-F238E27FC236}">
                  <a16:creationId xmlns:a16="http://schemas.microsoft.com/office/drawing/2014/main" id="{ABC17834-E8EA-D895-4FE5-0219012A928E}"/>
                </a:ext>
              </a:extLst>
            </p:cNvPr>
            <p:cNvSpPr/>
            <p:nvPr/>
          </p:nvSpPr>
          <p:spPr>
            <a:xfrm>
              <a:off x="1081087" y="3697604"/>
              <a:ext cx="1152525" cy="1152525"/>
            </a:xfrm>
            <a:prstGeom prst="ellipse">
              <a:avLst/>
            </a:prstGeom>
            <a:noFill/>
            <a:ln w="25400">
              <a:gradFill>
                <a:gsLst>
                  <a:gs pos="6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a:extLst>
                <a:ext uri="{FF2B5EF4-FFF2-40B4-BE49-F238E27FC236}">
                  <a16:creationId xmlns:a16="http://schemas.microsoft.com/office/drawing/2014/main" id="{0670E195-31EA-D899-1793-0D0467592035}"/>
                </a:ext>
              </a:extLst>
            </p:cNvPr>
            <p:cNvSpPr/>
            <p:nvPr/>
          </p:nvSpPr>
          <p:spPr>
            <a:xfrm>
              <a:off x="1568187" y="3510756"/>
              <a:ext cx="178324" cy="178324"/>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椭圆 21">
              <a:extLst>
                <a:ext uri="{FF2B5EF4-FFF2-40B4-BE49-F238E27FC236}">
                  <a16:creationId xmlns:a16="http://schemas.microsoft.com/office/drawing/2014/main" id="{44FEC34E-A778-0CD1-92DA-E28F46F33675}"/>
                </a:ext>
              </a:extLst>
            </p:cNvPr>
            <p:cNvSpPr/>
            <p:nvPr/>
          </p:nvSpPr>
          <p:spPr>
            <a:xfrm>
              <a:off x="3278060" y="3429634"/>
              <a:ext cx="1152525" cy="1152525"/>
            </a:xfrm>
            <a:prstGeom prst="ellipse">
              <a:avLst/>
            </a:prstGeom>
            <a:noFill/>
            <a:ln w="25400">
              <a:gradFill>
                <a:gsLst>
                  <a:gs pos="6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椭圆 22">
              <a:extLst>
                <a:ext uri="{FF2B5EF4-FFF2-40B4-BE49-F238E27FC236}">
                  <a16:creationId xmlns:a16="http://schemas.microsoft.com/office/drawing/2014/main" id="{A8122F51-1B42-DD48-3DA5-FA7C8107D6EE}"/>
                </a:ext>
              </a:extLst>
            </p:cNvPr>
            <p:cNvSpPr/>
            <p:nvPr/>
          </p:nvSpPr>
          <p:spPr>
            <a:xfrm>
              <a:off x="3765160" y="3242786"/>
              <a:ext cx="178324" cy="178324"/>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a:extLst>
                <a:ext uri="{FF2B5EF4-FFF2-40B4-BE49-F238E27FC236}">
                  <a16:creationId xmlns:a16="http://schemas.microsoft.com/office/drawing/2014/main" id="{68CD9390-3C85-CC6C-75B8-F27092123187}"/>
                </a:ext>
              </a:extLst>
            </p:cNvPr>
            <p:cNvSpPr/>
            <p:nvPr/>
          </p:nvSpPr>
          <p:spPr>
            <a:xfrm>
              <a:off x="5475033" y="2752978"/>
              <a:ext cx="1152525" cy="1152525"/>
            </a:xfrm>
            <a:prstGeom prst="ellipse">
              <a:avLst/>
            </a:prstGeom>
            <a:noFill/>
            <a:ln w="25400">
              <a:gradFill>
                <a:gsLst>
                  <a:gs pos="6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a:extLst>
                <a:ext uri="{FF2B5EF4-FFF2-40B4-BE49-F238E27FC236}">
                  <a16:creationId xmlns:a16="http://schemas.microsoft.com/office/drawing/2014/main" id="{6F041C72-42EC-E826-D175-0151CC975483}"/>
                </a:ext>
              </a:extLst>
            </p:cNvPr>
            <p:cNvSpPr/>
            <p:nvPr/>
          </p:nvSpPr>
          <p:spPr>
            <a:xfrm>
              <a:off x="5962133" y="2566130"/>
              <a:ext cx="178324" cy="178324"/>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椭圆 25">
              <a:extLst>
                <a:ext uri="{FF2B5EF4-FFF2-40B4-BE49-F238E27FC236}">
                  <a16:creationId xmlns:a16="http://schemas.microsoft.com/office/drawing/2014/main" id="{B37F2D96-82FB-45A4-E17A-524BD7F0807D}"/>
                </a:ext>
              </a:extLst>
            </p:cNvPr>
            <p:cNvSpPr/>
            <p:nvPr/>
          </p:nvSpPr>
          <p:spPr>
            <a:xfrm>
              <a:off x="7672006" y="2250058"/>
              <a:ext cx="1152525" cy="1152525"/>
            </a:xfrm>
            <a:prstGeom prst="ellipse">
              <a:avLst/>
            </a:prstGeom>
            <a:noFill/>
            <a:ln w="25400">
              <a:gradFill>
                <a:gsLst>
                  <a:gs pos="6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椭圆 26">
              <a:extLst>
                <a:ext uri="{FF2B5EF4-FFF2-40B4-BE49-F238E27FC236}">
                  <a16:creationId xmlns:a16="http://schemas.microsoft.com/office/drawing/2014/main" id="{F777F435-9905-2771-4FED-27B91C114FAE}"/>
                </a:ext>
              </a:extLst>
            </p:cNvPr>
            <p:cNvSpPr/>
            <p:nvPr/>
          </p:nvSpPr>
          <p:spPr>
            <a:xfrm>
              <a:off x="8159106" y="2063210"/>
              <a:ext cx="178324" cy="178324"/>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椭圆 27">
              <a:extLst>
                <a:ext uri="{FF2B5EF4-FFF2-40B4-BE49-F238E27FC236}">
                  <a16:creationId xmlns:a16="http://schemas.microsoft.com/office/drawing/2014/main" id="{ED422D58-8B94-971C-0580-D383A11912FC}"/>
                </a:ext>
              </a:extLst>
            </p:cNvPr>
            <p:cNvSpPr/>
            <p:nvPr/>
          </p:nvSpPr>
          <p:spPr>
            <a:xfrm>
              <a:off x="9868979" y="2432938"/>
              <a:ext cx="1152525" cy="1152525"/>
            </a:xfrm>
            <a:prstGeom prst="ellipse">
              <a:avLst/>
            </a:prstGeom>
            <a:noFill/>
            <a:ln w="25400">
              <a:gradFill>
                <a:gsLst>
                  <a:gs pos="6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椭圆 28">
              <a:extLst>
                <a:ext uri="{FF2B5EF4-FFF2-40B4-BE49-F238E27FC236}">
                  <a16:creationId xmlns:a16="http://schemas.microsoft.com/office/drawing/2014/main" id="{E0788FD9-9D44-1597-ABA3-4121560A0476}"/>
                </a:ext>
              </a:extLst>
            </p:cNvPr>
            <p:cNvSpPr/>
            <p:nvPr/>
          </p:nvSpPr>
          <p:spPr>
            <a:xfrm>
              <a:off x="10356079" y="2246090"/>
              <a:ext cx="178324" cy="178324"/>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l"/>
              <a:endParaRPr lang="zh-CN" altLang="en-US" sz="1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图形 30">
            <a:extLst>
              <a:ext uri="{FF2B5EF4-FFF2-40B4-BE49-F238E27FC236}">
                <a16:creationId xmlns:a16="http://schemas.microsoft.com/office/drawing/2014/main" id="{792ECC07-144D-42FB-80AD-D44673DB3014}"/>
              </a:ext>
            </a:extLst>
          </p:cNvPr>
          <p:cNvSpPr>
            <a:spLocks/>
          </p:cNvSpPr>
          <p:nvPr/>
        </p:nvSpPr>
        <p:spPr>
          <a:xfrm rot="2961256">
            <a:off x="10535921" y="1520717"/>
            <a:ext cx="765705" cy="752988"/>
          </a:xfrm>
          <a:custGeom>
            <a:avLst/>
            <a:gdLst>
              <a:gd name="connsiteX0" fmla="*/ 806214 w 818265"/>
              <a:gd name="connsiteY0" fmla="*/ 4213 h 817939"/>
              <a:gd name="connsiteX1" fmla="*/ 778102 w 818265"/>
              <a:gd name="connsiteY1" fmla="*/ 4213 h 817939"/>
              <a:gd name="connsiteX2" fmla="*/ 11402 w 818265"/>
              <a:gd name="connsiteY2" fmla="*/ 515346 h 817939"/>
              <a:gd name="connsiteX3" fmla="*/ 4282 w 818265"/>
              <a:gd name="connsiteY3" fmla="*/ 550780 h 817939"/>
              <a:gd name="connsiteX4" fmla="*/ 16003 w 818265"/>
              <a:gd name="connsiteY4" fmla="*/ 560325 h 817939"/>
              <a:gd name="connsiteX5" fmla="*/ 215856 w 818265"/>
              <a:gd name="connsiteY5" fmla="*/ 640318 h 817939"/>
              <a:gd name="connsiteX6" fmla="*/ 309904 w 818265"/>
              <a:gd name="connsiteY6" fmla="*/ 804902 h 817939"/>
              <a:gd name="connsiteX7" fmla="*/ 332393 w 818265"/>
              <a:gd name="connsiteY7" fmla="*/ 817938 h 817939"/>
              <a:gd name="connsiteX8" fmla="*/ 354372 w 818265"/>
              <a:gd name="connsiteY8" fmla="*/ 805413 h 817939"/>
              <a:gd name="connsiteX9" fmla="*/ 407530 w 818265"/>
              <a:gd name="connsiteY9" fmla="*/ 716987 h 817939"/>
              <a:gd name="connsiteX10" fmla="*/ 655174 w 818265"/>
              <a:gd name="connsiteY10" fmla="*/ 816149 h 817939"/>
              <a:gd name="connsiteX11" fmla="*/ 664630 w 818265"/>
              <a:gd name="connsiteY11" fmla="*/ 817938 h 817939"/>
              <a:gd name="connsiteX12" fmla="*/ 690186 w 818265"/>
              <a:gd name="connsiteY12" fmla="*/ 796469 h 817939"/>
              <a:gd name="connsiteX13" fmla="*/ 817972 w 818265"/>
              <a:gd name="connsiteY13" fmla="*/ 29769 h 817939"/>
              <a:gd name="connsiteX14" fmla="*/ 806214 w 818265"/>
              <a:gd name="connsiteY14" fmla="*/ 4213 h 817939"/>
              <a:gd name="connsiteX15" fmla="*/ 80405 w 818265"/>
              <a:gd name="connsiteY15" fmla="*/ 531191 h 817939"/>
              <a:gd name="connsiteX16" fmla="*/ 672553 w 818265"/>
              <a:gd name="connsiteY16" fmla="*/ 136341 h 817939"/>
              <a:gd name="connsiteX17" fmla="*/ 241923 w 818265"/>
              <a:gd name="connsiteY17" fmla="*/ 596360 h 817939"/>
              <a:gd name="connsiteX18" fmla="*/ 235023 w 818265"/>
              <a:gd name="connsiteY18" fmla="*/ 592271 h 817939"/>
              <a:gd name="connsiteX19" fmla="*/ 260579 w 818265"/>
              <a:gd name="connsiteY19" fmla="*/ 615271 h 817939"/>
              <a:gd name="connsiteX20" fmla="*/ 744367 w 818265"/>
              <a:gd name="connsiteY20" fmla="*/ 96727 h 817939"/>
              <a:gd name="connsiteX21" fmla="*/ 332393 w 818265"/>
              <a:gd name="connsiteY21" fmla="*/ 739732 h 817939"/>
              <a:gd name="connsiteX22" fmla="*/ 643929 w 818265"/>
              <a:gd name="connsiteY22" fmla="*/ 756855 h 817939"/>
              <a:gd name="connsiteX23" fmla="*/ 425675 w 818265"/>
              <a:gd name="connsiteY23" fmla="*/ 669452 h 817939"/>
              <a:gd name="connsiteX24" fmla="*/ 409830 w 818265"/>
              <a:gd name="connsiteY24" fmla="*/ 666385 h 817939"/>
              <a:gd name="connsiteX25" fmla="*/ 746411 w 818265"/>
              <a:gd name="connsiteY25" fmla="*/ 145541 h 81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18265" h="817939">
                <a:moveTo>
                  <a:pt x="806214" y="4213"/>
                </a:moveTo>
                <a:cubicBezTo>
                  <a:pt x="797684" y="-1404"/>
                  <a:pt x="786630" y="-1404"/>
                  <a:pt x="778102" y="4213"/>
                </a:cubicBezTo>
                <a:lnTo>
                  <a:pt x="11402" y="515346"/>
                </a:lnTo>
                <a:cubicBezTo>
                  <a:pt x="-349" y="523164"/>
                  <a:pt x="-3537" y="539028"/>
                  <a:pt x="4282" y="550780"/>
                </a:cubicBezTo>
                <a:cubicBezTo>
                  <a:pt x="7137" y="555071"/>
                  <a:pt x="11223" y="558398"/>
                  <a:pt x="16003" y="560325"/>
                </a:cubicBezTo>
                <a:lnTo>
                  <a:pt x="215856" y="640318"/>
                </a:lnTo>
                <a:lnTo>
                  <a:pt x="309904" y="804902"/>
                </a:lnTo>
                <a:cubicBezTo>
                  <a:pt x="314466" y="813018"/>
                  <a:pt x="323082" y="818010"/>
                  <a:pt x="332393" y="817938"/>
                </a:cubicBezTo>
                <a:cubicBezTo>
                  <a:pt x="341417" y="817938"/>
                  <a:pt x="349771" y="813177"/>
                  <a:pt x="354372" y="805413"/>
                </a:cubicBezTo>
                <a:lnTo>
                  <a:pt x="407530" y="716987"/>
                </a:lnTo>
                <a:lnTo>
                  <a:pt x="655174" y="816149"/>
                </a:lnTo>
                <a:cubicBezTo>
                  <a:pt x="658184" y="817339"/>
                  <a:pt x="661393" y="817946"/>
                  <a:pt x="664630" y="817938"/>
                </a:cubicBezTo>
                <a:cubicBezTo>
                  <a:pt x="677291" y="818098"/>
                  <a:pt x="688161" y="808968"/>
                  <a:pt x="690186" y="796469"/>
                </a:cubicBezTo>
                <a:lnTo>
                  <a:pt x="817972" y="29769"/>
                </a:lnTo>
                <a:cubicBezTo>
                  <a:pt x="819514" y="19666"/>
                  <a:pt x="814889" y="9614"/>
                  <a:pt x="806214" y="4213"/>
                </a:cubicBezTo>
                <a:close/>
                <a:moveTo>
                  <a:pt x="80405" y="531191"/>
                </a:moveTo>
                <a:lnTo>
                  <a:pt x="672553" y="136341"/>
                </a:lnTo>
                <a:lnTo>
                  <a:pt x="241923" y="596360"/>
                </a:lnTo>
                <a:cubicBezTo>
                  <a:pt x="239734" y="594818"/>
                  <a:pt x="237426" y="593451"/>
                  <a:pt x="235023" y="592271"/>
                </a:cubicBezTo>
                <a:close/>
                <a:moveTo>
                  <a:pt x="260579" y="615271"/>
                </a:moveTo>
                <a:lnTo>
                  <a:pt x="744367" y="96727"/>
                </a:lnTo>
                <a:lnTo>
                  <a:pt x="332393" y="739732"/>
                </a:lnTo>
                <a:close/>
                <a:moveTo>
                  <a:pt x="643929" y="756855"/>
                </a:moveTo>
                <a:lnTo>
                  <a:pt x="425675" y="669452"/>
                </a:lnTo>
                <a:cubicBezTo>
                  <a:pt x="420589" y="667597"/>
                  <a:pt x="415241" y="666562"/>
                  <a:pt x="409830" y="666385"/>
                </a:cubicBezTo>
                <a:lnTo>
                  <a:pt x="746411" y="145541"/>
                </a:lnTo>
                <a:close/>
              </a:path>
            </a:pathLst>
          </a:custGeom>
          <a:gradFill>
            <a:gsLst>
              <a:gs pos="22000">
                <a:schemeClr val="accent1"/>
              </a:gs>
              <a:gs pos="100000">
                <a:srgbClr val="299EED"/>
              </a:gs>
            </a:gsLst>
            <a:lin ang="5400000" scaled="1"/>
          </a:gradFill>
          <a:ln w="791"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9" name="组合 38">
            <a:extLst>
              <a:ext uri="{FF2B5EF4-FFF2-40B4-BE49-F238E27FC236}">
                <a16:creationId xmlns:a16="http://schemas.microsoft.com/office/drawing/2014/main" id="{3D8735F9-AFDC-00D5-3B37-E6F089DA240F}"/>
              </a:ext>
            </a:extLst>
          </p:cNvPr>
          <p:cNvGrpSpPr>
            <a:grpSpLocks/>
          </p:cNvGrpSpPr>
          <p:nvPr/>
        </p:nvGrpSpPr>
        <p:grpSpPr>
          <a:xfrm rot="1829882">
            <a:off x="833432" y="2312301"/>
            <a:ext cx="765705" cy="752988"/>
            <a:chOff x="2400974" y="1280921"/>
            <a:chExt cx="1937178" cy="1905005"/>
          </a:xfrm>
        </p:grpSpPr>
        <p:sp>
          <p:nvSpPr>
            <p:cNvPr id="36" name="任意多边形: 形状 35">
              <a:extLst>
                <a:ext uri="{FF2B5EF4-FFF2-40B4-BE49-F238E27FC236}">
                  <a16:creationId xmlns:a16="http://schemas.microsoft.com/office/drawing/2014/main" id="{DA91EA96-056D-21D3-B3F2-9DD2C8AF76D3}"/>
                </a:ext>
              </a:extLst>
            </p:cNvPr>
            <p:cNvSpPr/>
            <p:nvPr/>
          </p:nvSpPr>
          <p:spPr>
            <a:xfrm rot="2113713">
              <a:off x="2400974" y="1280921"/>
              <a:ext cx="1879353" cy="1905005"/>
            </a:xfrm>
            <a:custGeom>
              <a:avLst/>
              <a:gdLst>
                <a:gd name="connsiteX0" fmla="*/ 768299 w 1879353"/>
                <a:gd name="connsiteY0" fmla="*/ 1905006 h 1905005"/>
                <a:gd name="connsiteX1" fmla="*/ 724180 w 1879353"/>
                <a:gd name="connsiteY1" fmla="*/ 1878554 h 1905005"/>
                <a:gd name="connsiteX2" fmla="*/ 496592 w 1879353"/>
                <a:gd name="connsiteY2" fmla="*/ 1450830 h 1905005"/>
                <a:gd name="connsiteX3" fmla="*/ 30738 w 1879353"/>
                <a:gd name="connsiteY3" fmla="*/ 1259577 h 1905005"/>
                <a:gd name="connsiteX4" fmla="*/ 3848 w 1879353"/>
                <a:gd name="connsiteY4" fmla="*/ 1194317 h 1905005"/>
                <a:gd name="connsiteX5" fmla="*/ 22752 w 1879353"/>
                <a:gd name="connsiteY5" fmla="*/ 1171636 h 1905005"/>
                <a:gd name="connsiteX6" fmla="*/ 1802124 w 1879353"/>
                <a:gd name="connsiteY6" fmla="*/ 8147 h 1905005"/>
                <a:gd name="connsiteX7" fmla="*/ 1871212 w 1879353"/>
                <a:gd name="connsiteY7" fmla="*/ 22595 h 1905005"/>
                <a:gd name="connsiteX8" fmla="*/ 1878685 w 1879353"/>
                <a:gd name="connsiteY8" fmla="*/ 58057 h 1905005"/>
                <a:gd name="connsiteX9" fmla="*/ 1579927 w 1879353"/>
                <a:gd name="connsiteY9" fmla="*/ 1829543 h 1905005"/>
                <a:gd name="connsiteX10" fmla="*/ 1522353 w 1879353"/>
                <a:gd name="connsiteY10" fmla="*/ 1870373 h 1905005"/>
                <a:gd name="connsiteX11" fmla="*/ 1511851 w 1879353"/>
                <a:gd name="connsiteY11" fmla="*/ 1867374 h 1905005"/>
                <a:gd name="connsiteX12" fmla="*/ 921122 w 1879353"/>
                <a:gd name="connsiteY12" fmla="*/ 1625213 h 1905005"/>
                <a:gd name="connsiteX13" fmla="*/ 813817 w 1879353"/>
                <a:gd name="connsiteY13" fmla="*/ 1874761 h 1905005"/>
                <a:gd name="connsiteX14" fmla="*/ 769996 w 1879353"/>
                <a:gd name="connsiteY14" fmla="*/ 1904706 h 1905005"/>
                <a:gd name="connsiteX15" fmla="*/ 894970 w 1879353"/>
                <a:gd name="connsiteY15" fmla="*/ 1510522 h 1905005"/>
                <a:gd name="connsiteX16" fmla="*/ 913935 w 1879353"/>
                <a:gd name="connsiteY16" fmla="*/ 1514215 h 1905005"/>
                <a:gd name="connsiteX17" fmla="*/ 1491587 w 1879353"/>
                <a:gd name="connsiteY17" fmla="*/ 1751384 h 1905005"/>
                <a:gd name="connsiteX18" fmla="*/ 1761098 w 1879353"/>
                <a:gd name="connsiteY18" fmla="*/ 154282 h 1905005"/>
                <a:gd name="connsiteX19" fmla="*/ 156410 w 1879353"/>
                <a:gd name="connsiteY19" fmla="*/ 1203279 h 1905005"/>
                <a:gd name="connsiteX20" fmla="*/ 551094 w 1879353"/>
                <a:gd name="connsiteY20" fmla="*/ 1365285 h 1905005"/>
                <a:gd name="connsiteX21" fmla="*/ 576248 w 1879353"/>
                <a:gd name="connsiteY21" fmla="*/ 1388044 h 1905005"/>
                <a:gd name="connsiteX22" fmla="*/ 763508 w 1879353"/>
                <a:gd name="connsiteY22" fmla="*/ 1739806 h 1905005"/>
                <a:gd name="connsiteX23" fmla="*/ 849053 w 1879353"/>
                <a:gd name="connsiteY23" fmla="*/ 1540667 h 1905005"/>
                <a:gd name="connsiteX24" fmla="*/ 894970 w 1879353"/>
                <a:gd name="connsiteY24" fmla="*/ 1510521 h 190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79353" h="1905005">
                  <a:moveTo>
                    <a:pt x="768299" y="1905006"/>
                  </a:moveTo>
                  <a:cubicBezTo>
                    <a:pt x="749831" y="1905030"/>
                    <a:pt x="732859" y="1894855"/>
                    <a:pt x="724180" y="1878554"/>
                  </a:cubicBezTo>
                  <a:lnTo>
                    <a:pt x="496592" y="1450830"/>
                  </a:lnTo>
                  <a:lnTo>
                    <a:pt x="30738" y="1259577"/>
                  </a:lnTo>
                  <a:cubicBezTo>
                    <a:pt x="5291" y="1248981"/>
                    <a:pt x="-6748" y="1219763"/>
                    <a:pt x="3848" y="1194317"/>
                  </a:cubicBezTo>
                  <a:cubicBezTo>
                    <a:pt x="7717" y="1185023"/>
                    <a:pt x="14307" y="1177117"/>
                    <a:pt x="22752" y="1171636"/>
                  </a:cubicBezTo>
                  <a:lnTo>
                    <a:pt x="1802124" y="8147"/>
                  </a:lnTo>
                  <a:cubicBezTo>
                    <a:pt x="1825192" y="-6941"/>
                    <a:pt x="1856123" y="-473"/>
                    <a:pt x="1871212" y="22595"/>
                  </a:cubicBezTo>
                  <a:cubicBezTo>
                    <a:pt x="1878058" y="33062"/>
                    <a:pt x="1880725" y="45717"/>
                    <a:pt x="1878685" y="58057"/>
                  </a:cubicBezTo>
                  <a:lnTo>
                    <a:pt x="1579927" y="1829543"/>
                  </a:lnTo>
                  <a:cubicBezTo>
                    <a:pt x="1575303" y="1856716"/>
                    <a:pt x="1549527" y="1874997"/>
                    <a:pt x="1522353" y="1870373"/>
                  </a:cubicBezTo>
                  <a:cubicBezTo>
                    <a:pt x="1518753" y="1869761"/>
                    <a:pt x="1515231" y="1868755"/>
                    <a:pt x="1511851" y="1867374"/>
                  </a:cubicBezTo>
                  <a:lnTo>
                    <a:pt x="921122" y="1625213"/>
                  </a:lnTo>
                  <a:lnTo>
                    <a:pt x="813817" y="1874761"/>
                  </a:lnTo>
                  <a:cubicBezTo>
                    <a:pt x="806168" y="1892326"/>
                    <a:pt x="789140" y="1903962"/>
                    <a:pt x="769996" y="1904706"/>
                  </a:cubicBezTo>
                  <a:close/>
                  <a:moveTo>
                    <a:pt x="894970" y="1510522"/>
                  </a:moveTo>
                  <a:cubicBezTo>
                    <a:pt x="901469" y="1510531"/>
                    <a:pt x="907907" y="1511784"/>
                    <a:pt x="913935" y="1514215"/>
                  </a:cubicBezTo>
                  <a:lnTo>
                    <a:pt x="1491587" y="1751384"/>
                  </a:lnTo>
                  <a:lnTo>
                    <a:pt x="1761098" y="154282"/>
                  </a:lnTo>
                  <a:lnTo>
                    <a:pt x="156410" y="1203279"/>
                  </a:lnTo>
                  <a:lnTo>
                    <a:pt x="551094" y="1365285"/>
                  </a:lnTo>
                  <a:cubicBezTo>
                    <a:pt x="561878" y="1369702"/>
                    <a:pt x="570777" y="1377753"/>
                    <a:pt x="576248" y="1388044"/>
                  </a:cubicBezTo>
                  <a:lnTo>
                    <a:pt x="763508" y="1739806"/>
                  </a:lnTo>
                  <a:lnTo>
                    <a:pt x="849053" y="1540667"/>
                  </a:lnTo>
                  <a:cubicBezTo>
                    <a:pt x="856955" y="1522342"/>
                    <a:pt x="875014" y="1510487"/>
                    <a:pt x="894970" y="1510521"/>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任意多边形: 形状 36">
              <a:extLst>
                <a:ext uri="{FF2B5EF4-FFF2-40B4-BE49-F238E27FC236}">
                  <a16:creationId xmlns:a16="http://schemas.microsoft.com/office/drawing/2014/main" id="{BED45FDF-BE0D-1ADB-DB0E-A7885EFB83BA}"/>
                </a:ext>
              </a:extLst>
            </p:cNvPr>
            <p:cNvSpPr/>
            <p:nvPr/>
          </p:nvSpPr>
          <p:spPr>
            <a:xfrm rot="2113713">
              <a:off x="2991489" y="1486137"/>
              <a:ext cx="1346663" cy="1410538"/>
            </a:xfrm>
            <a:custGeom>
              <a:avLst/>
              <a:gdLst>
                <a:gd name="connsiteX0" fmla="*/ 24920 w 1346663"/>
                <a:gd name="connsiteY0" fmla="*/ 1410538 h 1410538"/>
                <a:gd name="connsiteX1" fmla="*/ 7751 w 1346663"/>
                <a:gd name="connsiteY1" fmla="*/ 1403651 h 1410538"/>
                <a:gd name="connsiteX2" fmla="*/ 6852 w 1346663"/>
                <a:gd name="connsiteY2" fmla="*/ 1368315 h 1410538"/>
                <a:gd name="connsiteX3" fmla="*/ 1304498 w 1346663"/>
                <a:gd name="connsiteY3" fmla="*/ 6885 h 1410538"/>
                <a:gd name="connsiteX4" fmla="*/ 1339779 w 1346663"/>
                <a:gd name="connsiteY4" fmla="*/ 7744 h 1410538"/>
                <a:gd name="connsiteX5" fmla="*/ 1340633 w 1346663"/>
                <a:gd name="connsiteY5" fmla="*/ 41223 h 1410538"/>
                <a:gd name="connsiteX6" fmla="*/ 42987 w 1346663"/>
                <a:gd name="connsiteY6" fmla="*/ 1402753 h 1410538"/>
                <a:gd name="connsiteX7" fmla="*/ 24920 w 1346663"/>
                <a:gd name="connsiteY7" fmla="*/ 1410539 h 14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6663" h="1410538">
                  <a:moveTo>
                    <a:pt x="24920" y="1410538"/>
                  </a:moveTo>
                  <a:cubicBezTo>
                    <a:pt x="18522" y="1410547"/>
                    <a:pt x="12369" y="1408079"/>
                    <a:pt x="7751" y="1403651"/>
                  </a:cubicBezTo>
                  <a:cubicBezTo>
                    <a:pt x="-2222" y="1394127"/>
                    <a:pt x="-2624" y="1378334"/>
                    <a:pt x="6852" y="1368315"/>
                  </a:cubicBezTo>
                  <a:lnTo>
                    <a:pt x="1304498" y="6885"/>
                  </a:lnTo>
                  <a:cubicBezTo>
                    <a:pt x="1314478" y="-2620"/>
                    <a:pt x="1330274" y="-2236"/>
                    <a:pt x="1339779" y="7744"/>
                  </a:cubicBezTo>
                  <a:cubicBezTo>
                    <a:pt x="1348621" y="17027"/>
                    <a:pt x="1348990" y="31501"/>
                    <a:pt x="1340633" y="41223"/>
                  </a:cubicBezTo>
                  <a:lnTo>
                    <a:pt x="42987" y="1402753"/>
                  </a:lnTo>
                  <a:cubicBezTo>
                    <a:pt x="38299" y="1407732"/>
                    <a:pt x="31759" y="1410550"/>
                    <a:pt x="24920" y="1410539"/>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形状 37">
              <a:extLst>
                <a:ext uri="{FF2B5EF4-FFF2-40B4-BE49-F238E27FC236}">
                  <a16:creationId xmlns:a16="http://schemas.microsoft.com/office/drawing/2014/main" id="{FA10B7BC-5BFA-A8E1-C44B-0831F008F6FF}"/>
                </a:ext>
              </a:extLst>
            </p:cNvPr>
            <p:cNvSpPr/>
            <p:nvPr/>
          </p:nvSpPr>
          <p:spPr>
            <a:xfrm rot="2113713">
              <a:off x="3251851" y="1568493"/>
              <a:ext cx="1012902" cy="1561764"/>
            </a:xfrm>
            <a:custGeom>
              <a:avLst/>
              <a:gdLst>
                <a:gd name="connsiteX0" fmla="*/ 24949 w 1012902"/>
                <a:gd name="connsiteY0" fmla="*/ 1561764 h 1561764"/>
                <a:gd name="connsiteX1" fmla="*/ 0 w 1012902"/>
                <a:gd name="connsiteY1" fmla="*/ 1536804 h 1561764"/>
                <a:gd name="connsiteX2" fmla="*/ 3888 w 1012902"/>
                <a:gd name="connsiteY2" fmla="*/ 1523434 h 1561764"/>
                <a:gd name="connsiteX3" fmla="*/ 967140 w 1012902"/>
                <a:gd name="connsiteY3" fmla="*/ 11178 h 1561764"/>
                <a:gd name="connsiteX4" fmla="*/ 1001725 w 1012902"/>
                <a:gd name="connsiteY4" fmla="*/ 4152 h 1561764"/>
                <a:gd name="connsiteX5" fmla="*/ 1009264 w 1012902"/>
                <a:gd name="connsiteY5" fmla="*/ 37929 h 1561764"/>
                <a:gd name="connsiteX6" fmla="*/ 46011 w 1012902"/>
                <a:gd name="connsiteY6" fmla="*/ 1550185 h 1561764"/>
                <a:gd name="connsiteX7" fmla="*/ 24949 w 1012902"/>
                <a:gd name="connsiteY7" fmla="*/ 1561764 h 156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2902" h="1561764">
                  <a:moveTo>
                    <a:pt x="24949" y="1561764"/>
                  </a:moveTo>
                  <a:cubicBezTo>
                    <a:pt x="11167" y="1561761"/>
                    <a:pt x="-3" y="1550586"/>
                    <a:pt x="0" y="1536804"/>
                  </a:cubicBezTo>
                  <a:cubicBezTo>
                    <a:pt x="1" y="1532069"/>
                    <a:pt x="1349" y="1527432"/>
                    <a:pt x="3888" y="1523434"/>
                  </a:cubicBezTo>
                  <a:lnTo>
                    <a:pt x="967140" y="11178"/>
                  </a:lnTo>
                  <a:cubicBezTo>
                    <a:pt x="974750" y="-313"/>
                    <a:pt x="990235" y="-3458"/>
                    <a:pt x="1001725" y="4152"/>
                  </a:cubicBezTo>
                  <a:cubicBezTo>
                    <a:pt x="1012905" y="11557"/>
                    <a:pt x="1016234" y="26473"/>
                    <a:pt x="1009264" y="37929"/>
                  </a:cubicBezTo>
                  <a:lnTo>
                    <a:pt x="46011" y="1550185"/>
                  </a:lnTo>
                  <a:cubicBezTo>
                    <a:pt x="41421" y="1557380"/>
                    <a:pt x="33484" y="1561744"/>
                    <a:pt x="24949" y="1561764"/>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0" name="组合 39">
            <a:extLst>
              <a:ext uri="{FF2B5EF4-FFF2-40B4-BE49-F238E27FC236}">
                <a16:creationId xmlns:a16="http://schemas.microsoft.com/office/drawing/2014/main" id="{0881968A-E43B-649C-4887-AD04274A2C90}"/>
              </a:ext>
            </a:extLst>
          </p:cNvPr>
          <p:cNvGrpSpPr>
            <a:grpSpLocks/>
          </p:cNvGrpSpPr>
          <p:nvPr/>
        </p:nvGrpSpPr>
        <p:grpSpPr>
          <a:xfrm>
            <a:off x="5612295" y="1694008"/>
            <a:ext cx="765705" cy="752988"/>
            <a:chOff x="2400974" y="1280921"/>
            <a:chExt cx="1937178" cy="1905005"/>
          </a:xfrm>
        </p:grpSpPr>
        <p:sp>
          <p:nvSpPr>
            <p:cNvPr id="41" name="任意多边形: 形状 40">
              <a:extLst>
                <a:ext uri="{FF2B5EF4-FFF2-40B4-BE49-F238E27FC236}">
                  <a16:creationId xmlns:a16="http://schemas.microsoft.com/office/drawing/2014/main" id="{0DBD9A55-F060-5BD2-8D9B-CE453B9CBF07}"/>
                </a:ext>
              </a:extLst>
            </p:cNvPr>
            <p:cNvSpPr/>
            <p:nvPr/>
          </p:nvSpPr>
          <p:spPr>
            <a:xfrm rot="2113713">
              <a:off x="2400974" y="1280921"/>
              <a:ext cx="1879353" cy="1905005"/>
            </a:xfrm>
            <a:custGeom>
              <a:avLst/>
              <a:gdLst>
                <a:gd name="connsiteX0" fmla="*/ 768299 w 1879353"/>
                <a:gd name="connsiteY0" fmla="*/ 1905006 h 1905005"/>
                <a:gd name="connsiteX1" fmla="*/ 724180 w 1879353"/>
                <a:gd name="connsiteY1" fmla="*/ 1878554 h 1905005"/>
                <a:gd name="connsiteX2" fmla="*/ 496592 w 1879353"/>
                <a:gd name="connsiteY2" fmla="*/ 1450830 h 1905005"/>
                <a:gd name="connsiteX3" fmla="*/ 30738 w 1879353"/>
                <a:gd name="connsiteY3" fmla="*/ 1259577 h 1905005"/>
                <a:gd name="connsiteX4" fmla="*/ 3848 w 1879353"/>
                <a:gd name="connsiteY4" fmla="*/ 1194317 h 1905005"/>
                <a:gd name="connsiteX5" fmla="*/ 22752 w 1879353"/>
                <a:gd name="connsiteY5" fmla="*/ 1171636 h 1905005"/>
                <a:gd name="connsiteX6" fmla="*/ 1802124 w 1879353"/>
                <a:gd name="connsiteY6" fmla="*/ 8147 h 1905005"/>
                <a:gd name="connsiteX7" fmla="*/ 1871212 w 1879353"/>
                <a:gd name="connsiteY7" fmla="*/ 22595 h 1905005"/>
                <a:gd name="connsiteX8" fmla="*/ 1878685 w 1879353"/>
                <a:gd name="connsiteY8" fmla="*/ 58057 h 1905005"/>
                <a:gd name="connsiteX9" fmla="*/ 1579927 w 1879353"/>
                <a:gd name="connsiteY9" fmla="*/ 1829543 h 1905005"/>
                <a:gd name="connsiteX10" fmla="*/ 1522353 w 1879353"/>
                <a:gd name="connsiteY10" fmla="*/ 1870373 h 1905005"/>
                <a:gd name="connsiteX11" fmla="*/ 1511851 w 1879353"/>
                <a:gd name="connsiteY11" fmla="*/ 1867374 h 1905005"/>
                <a:gd name="connsiteX12" fmla="*/ 921122 w 1879353"/>
                <a:gd name="connsiteY12" fmla="*/ 1625213 h 1905005"/>
                <a:gd name="connsiteX13" fmla="*/ 813817 w 1879353"/>
                <a:gd name="connsiteY13" fmla="*/ 1874761 h 1905005"/>
                <a:gd name="connsiteX14" fmla="*/ 769996 w 1879353"/>
                <a:gd name="connsiteY14" fmla="*/ 1904706 h 1905005"/>
                <a:gd name="connsiteX15" fmla="*/ 894970 w 1879353"/>
                <a:gd name="connsiteY15" fmla="*/ 1510522 h 1905005"/>
                <a:gd name="connsiteX16" fmla="*/ 913935 w 1879353"/>
                <a:gd name="connsiteY16" fmla="*/ 1514215 h 1905005"/>
                <a:gd name="connsiteX17" fmla="*/ 1491587 w 1879353"/>
                <a:gd name="connsiteY17" fmla="*/ 1751384 h 1905005"/>
                <a:gd name="connsiteX18" fmla="*/ 1761098 w 1879353"/>
                <a:gd name="connsiteY18" fmla="*/ 154282 h 1905005"/>
                <a:gd name="connsiteX19" fmla="*/ 156410 w 1879353"/>
                <a:gd name="connsiteY19" fmla="*/ 1203279 h 1905005"/>
                <a:gd name="connsiteX20" fmla="*/ 551094 w 1879353"/>
                <a:gd name="connsiteY20" fmla="*/ 1365285 h 1905005"/>
                <a:gd name="connsiteX21" fmla="*/ 576248 w 1879353"/>
                <a:gd name="connsiteY21" fmla="*/ 1388044 h 1905005"/>
                <a:gd name="connsiteX22" fmla="*/ 763508 w 1879353"/>
                <a:gd name="connsiteY22" fmla="*/ 1739806 h 1905005"/>
                <a:gd name="connsiteX23" fmla="*/ 849053 w 1879353"/>
                <a:gd name="connsiteY23" fmla="*/ 1540667 h 1905005"/>
                <a:gd name="connsiteX24" fmla="*/ 894970 w 1879353"/>
                <a:gd name="connsiteY24" fmla="*/ 1510521 h 190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79353" h="1905005">
                  <a:moveTo>
                    <a:pt x="768299" y="1905006"/>
                  </a:moveTo>
                  <a:cubicBezTo>
                    <a:pt x="749831" y="1905030"/>
                    <a:pt x="732859" y="1894855"/>
                    <a:pt x="724180" y="1878554"/>
                  </a:cubicBezTo>
                  <a:lnTo>
                    <a:pt x="496592" y="1450830"/>
                  </a:lnTo>
                  <a:lnTo>
                    <a:pt x="30738" y="1259577"/>
                  </a:lnTo>
                  <a:cubicBezTo>
                    <a:pt x="5291" y="1248981"/>
                    <a:pt x="-6748" y="1219763"/>
                    <a:pt x="3848" y="1194317"/>
                  </a:cubicBezTo>
                  <a:cubicBezTo>
                    <a:pt x="7717" y="1185023"/>
                    <a:pt x="14307" y="1177117"/>
                    <a:pt x="22752" y="1171636"/>
                  </a:cubicBezTo>
                  <a:lnTo>
                    <a:pt x="1802124" y="8147"/>
                  </a:lnTo>
                  <a:cubicBezTo>
                    <a:pt x="1825192" y="-6941"/>
                    <a:pt x="1856123" y="-473"/>
                    <a:pt x="1871212" y="22595"/>
                  </a:cubicBezTo>
                  <a:cubicBezTo>
                    <a:pt x="1878058" y="33062"/>
                    <a:pt x="1880725" y="45717"/>
                    <a:pt x="1878685" y="58057"/>
                  </a:cubicBezTo>
                  <a:lnTo>
                    <a:pt x="1579927" y="1829543"/>
                  </a:lnTo>
                  <a:cubicBezTo>
                    <a:pt x="1575303" y="1856716"/>
                    <a:pt x="1549527" y="1874997"/>
                    <a:pt x="1522353" y="1870373"/>
                  </a:cubicBezTo>
                  <a:cubicBezTo>
                    <a:pt x="1518753" y="1869761"/>
                    <a:pt x="1515231" y="1868755"/>
                    <a:pt x="1511851" y="1867374"/>
                  </a:cubicBezTo>
                  <a:lnTo>
                    <a:pt x="921122" y="1625213"/>
                  </a:lnTo>
                  <a:lnTo>
                    <a:pt x="813817" y="1874761"/>
                  </a:lnTo>
                  <a:cubicBezTo>
                    <a:pt x="806168" y="1892326"/>
                    <a:pt x="789140" y="1903962"/>
                    <a:pt x="769996" y="1904706"/>
                  </a:cubicBezTo>
                  <a:close/>
                  <a:moveTo>
                    <a:pt x="894970" y="1510522"/>
                  </a:moveTo>
                  <a:cubicBezTo>
                    <a:pt x="901469" y="1510531"/>
                    <a:pt x="907907" y="1511784"/>
                    <a:pt x="913935" y="1514215"/>
                  </a:cubicBezTo>
                  <a:lnTo>
                    <a:pt x="1491587" y="1751384"/>
                  </a:lnTo>
                  <a:lnTo>
                    <a:pt x="1761098" y="154282"/>
                  </a:lnTo>
                  <a:lnTo>
                    <a:pt x="156410" y="1203279"/>
                  </a:lnTo>
                  <a:lnTo>
                    <a:pt x="551094" y="1365285"/>
                  </a:lnTo>
                  <a:cubicBezTo>
                    <a:pt x="561878" y="1369702"/>
                    <a:pt x="570777" y="1377753"/>
                    <a:pt x="576248" y="1388044"/>
                  </a:cubicBezTo>
                  <a:lnTo>
                    <a:pt x="763508" y="1739806"/>
                  </a:lnTo>
                  <a:lnTo>
                    <a:pt x="849053" y="1540667"/>
                  </a:lnTo>
                  <a:cubicBezTo>
                    <a:pt x="856955" y="1522342"/>
                    <a:pt x="875014" y="1510487"/>
                    <a:pt x="894970" y="1510521"/>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任意多边形: 形状 41">
              <a:extLst>
                <a:ext uri="{FF2B5EF4-FFF2-40B4-BE49-F238E27FC236}">
                  <a16:creationId xmlns:a16="http://schemas.microsoft.com/office/drawing/2014/main" id="{49CF9F0A-CE6E-D83B-1D49-ABBB4F749D2C}"/>
                </a:ext>
              </a:extLst>
            </p:cNvPr>
            <p:cNvSpPr/>
            <p:nvPr/>
          </p:nvSpPr>
          <p:spPr>
            <a:xfrm rot="2113713">
              <a:off x="2991489" y="1486137"/>
              <a:ext cx="1346663" cy="1410538"/>
            </a:xfrm>
            <a:custGeom>
              <a:avLst/>
              <a:gdLst>
                <a:gd name="connsiteX0" fmla="*/ 24920 w 1346663"/>
                <a:gd name="connsiteY0" fmla="*/ 1410538 h 1410538"/>
                <a:gd name="connsiteX1" fmla="*/ 7751 w 1346663"/>
                <a:gd name="connsiteY1" fmla="*/ 1403651 h 1410538"/>
                <a:gd name="connsiteX2" fmla="*/ 6852 w 1346663"/>
                <a:gd name="connsiteY2" fmla="*/ 1368315 h 1410538"/>
                <a:gd name="connsiteX3" fmla="*/ 1304498 w 1346663"/>
                <a:gd name="connsiteY3" fmla="*/ 6885 h 1410538"/>
                <a:gd name="connsiteX4" fmla="*/ 1339779 w 1346663"/>
                <a:gd name="connsiteY4" fmla="*/ 7744 h 1410538"/>
                <a:gd name="connsiteX5" fmla="*/ 1340633 w 1346663"/>
                <a:gd name="connsiteY5" fmla="*/ 41223 h 1410538"/>
                <a:gd name="connsiteX6" fmla="*/ 42987 w 1346663"/>
                <a:gd name="connsiteY6" fmla="*/ 1402753 h 1410538"/>
                <a:gd name="connsiteX7" fmla="*/ 24920 w 1346663"/>
                <a:gd name="connsiteY7" fmla="*/ 1410539 h 14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6663" h="1410538">
                  <a:moveTo>
                    <a:pt x="24920" y="1410538"/>
                  </a:moveTo>
                  <a:cubicBezTo>
                    <a:pt x="18522" y="1410547"/>
                    <a:pt x="12369" y="1408079"/>
                    <a:pt x="7751" y="1403651"/>
                  </a:cubicBezTo>
                  <a:cubicBezTo>
                    <a:pt x="-2222" y="1394127"/>
                    <a:pt x="-2624" y="1378334"/>
                    <a:pt x="6852" y="1368315"/>
                  </a:cubicBezTo>
                  <a:lnTo>
                    <a:pt x="1304498" y="6885"/>
                  </a:lnTo>
                  <a:cubicBezTo>
                    <a:pt x="1314478" y="-2620"/>
                    <a:pt x="1330274" y="-2236"/>
                    <a:pt x="1339779" y="7744"/>
                  </a:cubicBezTo>
                  <a:cubicBezTo>
                    <a:pt x="1348621" y="17027"/>
                    <a:pt x="1348990" y="31501"/>
                    <a:pt x="1340633" y="41223"/>
                  </a:cubicBezTo>
                  <a:lnTo>
                    <a:pt x="42987" y="1402753"/>
                  </a:lnTo>
                  <a:cubicBezTo>
                    <a:pt x="38299" y="1407732"/>
                    <a:pt x="31759" y="1410550"/>
                    <a:pt x="24920" y="1410539"/>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任意多边形: 形状 42">
              <a:extLst>
                <a:ext uri="{FF2B5EF4-FFF2-40B4-BE49-F238E27FC236}">
                  <a16:creationId xmlns:a16="http://schemas.microsoft.com/office/drawing/2014/main" id="{29D68389-1E67-86AF-7858-91247B3AC98D}"/>
                </a:ext>
              </a:extLst>
            </p:cNvPr>
            <p:cNvSpPr/>
            <p:nvPr/>
          </p:nvSpPr>
          <p:spPr>
            <a:xfrm rot="2113713">
              <a:off x="3251851" y="1568493"/>
              <a:ext cx="1012902" cy="1561764"/>
            </a:xfrm>
            <a:custGeom>
              <a:avLst/>
              <a:gdLst>
                <a:gd name="connsiteX0" fmla="*/ 24949 w 1012902"/>
                <a:gd name="connsiteY0" fmla="*/ 1561764 h 1561764"/>
                <a:gd name="connsiteX1" fmla="*/ 0 w 1012902"/>
                <a:gd name="connsiteY1" fmla="*/ 1536804 h 1561764"/>
                <a:gd name="connsiteX2" fmla="*/ 3888 w 1012902"/>
                <a:gd name="connsiteY2" fmla="*/ 1523434 h 1561764"/>
                <a:gd name="connsiteX3" fmla="*/ 967140 w 1012902"/>
                <a:gd name="connsiteY3" fmla="*/ 11178 h 1561764"/>
                <a:gd name="connsiteX4" fmla="*/ 1001725 w 1012902"/>
                <a:gd name="connsiteY4" fmla="*/ 4152 h 1561764"/>
                <a:gd name="connsiteX5" fmla="*/ 1009264 w 1012902"/>
                <a:gd name="connsiteY5" fmla="*/ 37929 h 1561764"/>
                <a:gd name="connsiteX6" fmla="*/ 46011 w 1012902"/>
                <a:gd name="connsiteY6" fmla="*/ 1550185 h 1561764"/>
                <a:gd name="connsiteX7" fmla="*/ 24949 w 1012902"/>
                <a:gd name="connsiteY7" fmla="*/ 1561764 h 156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2902" h="1561764">
                  <a:moveTo>
                    <a:pt x="24949" y="1561764"/>
                  </a:moveTo>
                  <a:cubicBezTo>
                    <a:pt x="11167" y="1561761"/>
                    <a:pt x="-3" y="1550586"/>
                    <a:pt x="0" y="1536804"/>
                  </a:cubicBezTo>
                  <a:cubicBezTo>
                    <a:pt x="1" y="1532069"/>
                    <a:pt x="1349" y="1527432"/>
                    <a:pt x="3888" y="1523434"/>
                  </a:cubicBezTo>
                  <a:lnTo>
                    <a:pt x="967140" y="11178"/>
                  </a:lnTo>
                  <a:cubicBezTo>
                    <a:pt x="974750" y="-313"/>
                    <a:pt x="990235" y="-3458"/>
                    <a:pt x="1001725" y="4152"/>
                  </a:cubicBezTo>
                  <a:cubicBezTo>
                    <a:pt x="1012905" y="11557"/>
                    <a:pt x="1016234" y="26473"/>
                    <a:pt x="1009264" y="37929"/>
                  </a:cubicBezTo>
                  <a:lnTo>
                    <a:pt x="46011" y="1550185"/>
                  </a:lnTo>
                  <a:cubicBezTo>
                    <a:pt x="41421" y="1557380"/>
                    <a:pt x="33484" y="1561744"/>
                    <a:pt x="24949" y="1561764"/>
                  </a:cubicBezTo>
                  <a:close/>
                </a:path>
              </a:pathLst>
            </a:custGeom>
            <a:gradFill>
              <a:gsLst>
                <a:gs pos="22000">
                  <a:schemeClr val="accent1"/>
                </a:gs>
                <a:gs pos="100000">
                  <a:srgbClr val="299EED"/>
                </a:gs>
              </a:gsLst>
              <a:lin ang="5400000" scaled="1"/>
            </a:gradFill>
            <a:ln w="1860"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869734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F84A519-367B-B78F-A50E-BCFB79ABCA9F}"/>
              </a:ext>
            </a:extLst>
          </p:cNvPr>
          <p:cNvSpPr txBox="1"/>
          <p:nvPr/>
        </p:nvSpPr>
        <p:spPr>
          <a:xfrm>
            <a:off x="5239997" y="1239564"/>
            <a:ext cx="1712007" cy="1846659"/>
          </a:xfrm>
          <a:prstGeom prst="rect">
            <a:avLst/>
          </a:prstGeom>
          <a:noFill/>
        </p:spPr>
        <p:txBody>
          <a:bodyPr wrap="none" lIns="0" tIns="0" rIns="0" bIns="0" rtlCol="0" anchor="t">
            <a:spAutoFit/>
          </a:bodyPr>
          <a:lstStyle/>
          <a:p>
            <a:pPr algn="ctr"/>
            <a:r>
              <a:rPr lang="en-US" altLang="zh-CN"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03</a:t>
            </a:r>
            <a:endParaRPr lang="zh-CN" altLang="en-US"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
        <p:nvSpPr>
          <p:cNvPr id="13" name="文本框 12">
            <a:extLst>
              <a:ext uri="{FF2B5EF4-FFF2-40B4-BE49-F238E27FC236}">
                <a16:creationId xmlns:a16="http://schemas.microsoft.com/office/drawing/2014/main" id="{516456BF-602A-6908-2448-78924121FC5C}"/>
              </a:ext>
            </a:extLst>
          </p:cNvPr>
          <p:cNvSpPr txBox="1"/>
          <p:nvPr/>
        </p:nvSpPr>
        <p:spPr>
          <a:xfrm>
            <a:off x="4139340" y="2520445"/>
            <a:ext cx="664198" cy="683142"/>
          </a:xfrm>
          <a:custGeom>
            <a:avLst/>
            <a:gdLst/>
            <a:ahLst/>
            <a:cxnLst/>
            <a:rect l="l" t="t" r="r" b="b"/>
            <a:pathLst>
              <a:path w="664198" h="683142">
                <a:moveTo>
                  <a:pt x="261891" y="296437"/>
                </a:moveTo>
                <a:cubicBezTo>
                  <a:pt x="275263" y="303867"/>
                  <a:pt x="284922" y="310181"/>
                  <a:pt x="290865" y="315382"/>
                </a:cubicBezTo>
                <a:cubicBezTo>
                  <a:pt x="296809" y="320583"/>
                  <a:pt x="304981" y="329127"/>
                  <a:pt x="315383" y="341014"/>
                </a:cubicBezTo>
                <a:cubicBezTo>
                  <a:pt x="317611" y="342500"/>
                  <a:pt x="318726" y="343986"/>
                  <a:pt x="318726" y="345472"/>
                </a:cubicBezTo>
                <a:cubicBezTo>
                  <a:pt x="318726" y="346957"/>
                  <a:pt x="317983" y="348072"/>
                  <a:pt x="316497" y="348815"/>
                </a:cubicBezTo>
                <a:cubicBezTo>
                  <a:pt x="309810" y="356244"/>
                  <a:pt x="306096" y="364045"/>
                  <a:pt x="305353" y="372218"/>
                </a:cubicBezTo>
                <a:lnTo>
                  <a:pt x="300895" y="384477"/>
                </a:lnTo>
                <a:lnTo>
                  <a:pt x="302010" y="384477"/>
                </a:lnTo>
                <a:cubicBezTo>
                  <a:pt x="310182" y="380019"/>
                  <a:pt x="316126" y="377419"/>
                  <a:pt x="319840" y="376675"/>
                </a:cubicBezTo>
                <a:cubicBezTo>
                  <a:pt x="324298" y="374447"/>
                  <a:pt x="330985" y="371475"/>
                  <a:pt x="339900" y="367760"/>
                </a:cubicBezTo>
                <a:cubicBezTo>
                  <a:pt x="340643" y="369989"/>
                  <a:pt x="342129" y="370732"/>
                  <a:pt x="344358" y="369989"/>
                </a:cubicBezTo>
                <a:cubicBezTo>
                  <a:pt x="346587" y="369246"/>
                  <a:pt x="348444" y="368874"/>
                  <a:pt x="349930" y="368874"/>
                </a:cubicBezTo>
                <a:cubicBezTo>
                  <a:pt x="358845" y="367389"/>
                  <a:pt x="365160" y="368503"/>
                  <a:pt x="368875" y="372218"/>
                </a:cubicBezTo>
                <a:cubicBezTo>
                  <a:pt x="369618" y="372961"/>
                  <a:pt x="370547" y="373146"/>
                  <a:pt x="371661" y="372775"/>
                </a:cubicBezTo>
                <a:cubicBezTo>
                  <a:pt x="372776" y="372403"/>
                  <a:pt x="373704" y="372218"/>
                  <a:pt x="374447" y="372218"/>
                </a:cubicBezTo>
                <a:cubicBezTo>
                  <a:pt x="374447" y="375932"/>
                  <a:pt x="376676" y="378533"/>
                  <a:pt x="381134" y="380019"/>
                </a:cubicBezTo>
                <a:cubicBezTo>
                  <a:pt x="385591" y="381505"/>
                  <a:pt x="387821" y="384105"/>
                  <a:pt x="387821" y="387820"/>
                </a:cubicBezTo>
                <a:lnTo>
                  <a:pt x="386706" y="390048"/>
                </a:lnTo>
                <a:cubicBezTo>
                  <a:pt x="385963" y="390791"/>
                  <a:pt x="385963" y="391720"/>
                  <a:pt x="386706" y="392835"/>
                </a:cubicBezTo>
                <a:cubicBezTo>
                  <a:pt x="387449" y="393949"/>
                  <a:pt x="388192" y="394506"/>
                  <a:pt x="388935" y="394506"/>
                </a:cubicBezTo>
                <a:cubicBezTo>
                  <a:pt x="393392" y="397478"/>
                  <a:pt x="397850" y="402679"/>
                  <a:pt x="402308" y="410108"/>
                </a:cubicBezTo>
                <a:cubicBezTo>
                  <a:pt x="404537" y="414566"/>
                  <a:pt x="403422" y="417909"/>
                  <a:pt x="398964" y="420138"/>
                </a:cubicBezTo>
                <a:cubicBezTo>
                  <a:pt x="391535" y="422367"/>
                  <a:pt x="387449" y="423853"/>
                  <a:pt x="386706" y="424596"/>
                </a:cubicBezTo>
                <a:cubicBezTo>
                  <a:pt x="383734" y="426082"/>
                  <a:pt x="381134" y="428868"/>
                  <a:pt x="378905" y="432954"/>
                </a:cubicBezTo>
                <a:cubicBezTo>
                  <a:pt x="376676" y="437040"/>
                  <a:pt x="375190" y="439826"/>
                  <a:pt x="374447" y="441312"/>
                </a:cubicBezTo>
                <a:cubicBezTo>
                  <a:pt x="369989" y="445770"/>
                  <a:pt x="366646" y="450599"/>
                  <a:pt x="364418" y="455800"/>
                </a:cubicBezTo>
                <a:cubicBezTo>
                  <a:pt x="359960" y="463229"/>
                  <a:pt x="357359" y="468801"/>
                  <a:pt x="356616" y="472516"/>
                </a:cubicBezTo>
                <a:cubicBezTo>
                  <a:pt x="355130" y="478460"/>
                  <a:pt x="353273" y="482918"/>
                  <a:pt x="351044" y="485889"/>
                </a:cubicBezTo>
                <a:lnTo>
                  <a:pt x="339900" y="504834"/>
                </a:lnTo>
                <a:cubicBezTo>
                  <a:pt x="339157" y="507063"/>
                  <a:pt x="338414" y="509849"/>
                  <a:pt x="337671" y="513193"/>
                </a:cubicBezTo>
                <a:cubicBezTo>
                  <a:pt x="336928" y="516536"/>
                  <a:pt x="336557" y="519322"/>
                  <a:pt x="336557" y="521551"/>
                </a:cubicBezTo>
                <a:cubicBezTo>
                  <a:pt x="335814" y="523779"/>
                  <a:pt x="334699" y="527494"/>
                  <a:pt x="333213" y="532695"/>
                </a:cubicBezTo>
                <a:cubicBezTo>
                  <a:pt x="331728" y="537896"/>
                  <a:pt x="330985" y="543096"/>
                  <a:pt x="330985" y="548297"/>
                </a:cubicBezTo>
                <a:cubicBezTo>
                  <a:pt x="330985" y="566128"/>
                  <a:pt x="337671" y="581358"/>
                  <a:pt x="351044" y="593988"/>
                </a:cubicBezTo>
                <a:cubicBezTo>
                  <a:pt x="361446" y="602904"/>
                  <a:pt x="377790" y="610333"/>
                  <a:pt x="400079" y="616277"/>
                </a:cubicBezTo>
                <a:lnTo>
                  <a:pt x="447999" y="626307"/>
                </a:lnTo>
                <a:cubicBezTo>
                  <a:pt x="464344" y="627793"/>
                  <a:pt x="476603" y="628536"/>
                  <a:pt x="484775" y="628536"/>
                </a:cubicBezTo>
                <a:cubicBezTo>
                  <a:pt x="507064" y="628536"/>
                  <a:pt x="529352" y="625192"/>
                  <a:pt x="551641" y="618506"/>
                </a:cubicBezTo>
                <a:cubicBezTo>
                  <a:pt x="556098" y="617020"/>
                  <a:pt x="560557" y="615720"/>
                  <a:pt x="565014" y="614605"/>
                </a:cubicBezTo>
                <a:cubicBezTo>
                  <a:pt x="569472" y="613491"/>
                  <a:pt x="573929" y="612191"/>
                  <a:pt x="578387" y="610705"/>
                </a:cubicBezTo>
                <a:cubicBezTo>
                  <a:pt x="578387" y="610705"/>
                  <a:pt x="580244" y="609962"/>
                  <a:pt x="583960" y="608476"/>
                </a:cubicBezTo>
                <a:lnTo>
                  <a:pt x="568357" y="590645"/>
                </a:lnTo>
                <a:cubicBezTo>
                  <a:pt x="568357" y="590645"/>
                  <a:pt x="556841" y="579129"/>
                  <a:pt x="533810" y="556098"/>
                </a:cubicBezTo>
                <a:cubicBezTo>
                  <a:pt x="524152" y="544954"/>
                  <a:pt x="516722" y="537524"/>
                  <a:pt x="511521" y="533809"/>
                </a:cubicBezTo>
                <a:cubicBezTo>
                  <a:pt x="505578" y="526380"/>
                  <a:pt x="495548" y="515607"/>
                  <a:pt x="481432" y="501491"/>
                </a:cubicBezTo>
                <a:cubicBezTo>
                  <a:pt x="479203" y="499262"/>
                  <a:pt x="476974" y="496476"/>
                  <a:pt x="474745" y="493133"/>
                </a:cubicBezTo>
                <a:cubicBezTo>
                  <a:pt x="472517" y="489790"/>
                  <a:pt x="470288" y="487375"/>
                  <a:pt x="468059" y="485889"/>
                </a:cubicBezTo>
                <a:lnTo>
                  <a:pt x="432397" y="450228"/>
                </a:lnTo>
                <a:lnTo>
                  <a:pt x="426825" y="443541"/>
                </a:lnTo>
                <a:lnTo>
                  <a:pt x="417910" y="429053"/>
                </a:lnTo>
                <a:lnTo>
                  <a:pt x="417910" y="427939"/>
                </a:lnTo>
                <a:lnTo>
                  <a:pt x="425711" y="431282"/>
                </a:lnTo>
                <a:cubicBezTo>
                  <a:pt x="430168" y="434254"/>
                  <a:pt x="434627" y="436483"/>
                  <a:pt x="439084" y="437969"/>
                </a:cubicBezTo>
                <a:cubicBezTo>
                  <a:pt x="443541" y="439455"/>
                  <a:pt x="447628" y="441312"/>
                  <a:pt x="451342" y="443541"/>
                </a:cubicBezTo>
                <a:cubicBezTo>
                  <a:pt x="452828" y="444284"/>
                  <a:pt x="456543" y="447627"/>
                  <a:pt x="462487" y="453571"/>
                </a:cubicBezTo>
                <a:cubicBezTo>
                  <a:pt x="466201" y="455057"/>
                  <a:pt x="474745" y="461000"/>
                  <a:pt x="488118" y="471402"/>
                </a:cubicBezTo>
                <a:lnTo>
                  <a:pt x="522666" y="497033"/>
                </a:lnTo>
                <a:cubicBezTo>
                  <a:pt x="525637" y="500005"/>
                  <a:pt x="533438" y="505206"/>
                  <a:pt x="546069" y="512635"/>
                </a:cubicBezTo>
                <a:cubicBezTo>
                  <a:pt x="549041" y="515607"/>
                  <a:pt x="552384" y="518393"/>
                  <a:pt x="556098" y="520993"/>
                </a:cubicBezTo>
                <a:cubicBezTo>
                  <a:pt x="559813" y="523594"/>
                  <a:pt x="563156" y="526752"/>
                  <a:pt x="566128" y="530466"/>
                </a:cubicBezTo>
                <a:lnTo>
                  <a:pt x="601790" y="560556"/>
                </a:lnTo>
                <a:cubicBezTo>
                  <a:pt x="610705" y="566499"/>
                  <a:pt x="617392" y="571700"/>
                  <a:pt x="621849" y="576158"/>
                </a:cubicBezTo>
                <a:cubicBezTo>
                  <a:pt x="624821" y="579129"/>
                  <a:pt x="628907" y="582287"/>
                  <a:pt x="634108" y="585630"/>
                </a:cubicBezTo>
                <a:cubicBezTo>
                  <a:pt x="639309" y="588973"/>
                  <a:pt x="643024" y="591760"/>
                  <a:pt x="645252" y="593988"/>
                </a:cubicBezTo>
                <a:cubicBezTo>
                  <a:pt x="654168" y="601418"/>
                  <a:pt x="658626" y="609590"/>
                  <a:pt x="658626" y="618506"/>
                </a:cubicBezTo>
                <a:lnTo>
                  <a:pt x="658626" y="619620"/>
                </a:lnTo>
                <a:lnTo>
                  <a:pt x="664198" y="620735"/>
                </a:lnTo>
                <a:cubicBezTo>
                  <a:pt x="662712" y="620735"/>
                  <a:pt x="661969" y="621478"/>
                  <a:pt x="661969" y="622963"/>
                </a:cubicBezTo>
                <a:cubicBezTo>
                  <a:pt x="660483" y="623706"/>
                  <a:pt x="652682" y="630021"/>
                  <a:pt x="638566" y="641909"/>
                </a:cubicBezTo>
                <a:cubicBezTo>
                  <a:pt x="636337" y="642652"/>
                  <a:pt x="634480" y="643952"/>
                  <a:pt x="632994" y="645809"/>
                </a:cubicBezTo>
                <a:cubicBezTo>
                  <a:pt x="631508" y="647667"/>
                  <a:pt x="630393" y="648967"/>
                  <a:pt x="629650" y="649710"/>
                </a:cubicBezTo>
                <a:cubicBezTo>
                  <a:pt x="628907" y="651196"/>
                  <a:pt x="625564" y="652681"/>
                  <a:pt x="619621" y="654167"/>
                </a:cubicBezTo>
                <a:cubicBezTo>
                  <a:pt x="604019" y="660854"/>
                  <a:pt x="577644" y="668283"/>
                  <a:pt x="540497" y="676456"/>
                </a:cubicBezTo>
                <a:cubicBezTo>
                  <a:pt x="523409" y="680171"/>
                  <a:pt x="508550" y="682028"/>
                  <a:pt x="495919" y="682028"/>
                </a:cubicBezTo>
                <a:cubicBezTo>
                  <a:pt x="487747" y="682028"/>
                  <a:pt x="475488" y="681285"/>
                  <a:pt x="459143" y="679799"/>
                </a:cubicBezTo>
                <a:cubicBezTo>
                  <a:pt x="431654" y="677570"/>
                  <a:pt x="406394" y="670884"/>
                  <a:pt x="383363" y="659739"/>
                </a:cubicBezTo>
                <a:cubicBezTo>
                  <a:pt x="363303" y="653796"/>
                  <a:pt x="347330" y="644138"/>
                  <a:pt x="335442" y="630764"/>
                </a:cubicBezTo>
                <a:cubicBezTo>
                  <a:pt x="332471" y="630021"/>
                  <a:pt x="329499" y="627793"/>
                  <a:pt x="326527" y="624078"/>
                </a:cubicBezTo>
                <a:cubicBezTo>
                  <a:pt x="323555" y="620363"/>
                  <a:pt x="321326" y="617763"/>
                  <a:pt x="319840" y="616277"/>
                </a:cubicBezTo>
                <a:cubicBezTo>
                  <a:pt x="309439" y="601418"/>
                  <a:pt x="303124" y="585816"/>
                  <a:pt x="300895" y="569471"/>
                </a:cubicBezTo>
                <a:cubicBezTo>
                  <a:pt x="297923" y="554612"/>
                  <a:pt x="296437" y="544211"/>
                  <a:pt x="296437" y="538267"/>
                </a:cubicBezTo>
                <a:cubicBezTo>
                  <a:pt x="296437" y="531581"/>
                  <a:pt x="297923" y="521551"/>
                  <a:pt x="300895" y="508178"/>
                </a:cubicBezTo>
                <a:cubicBezTo>
                  <a:pt x="303867" y="498519"/>
                  <a:pt x="306096" y="489976"/>
                  <a:pt x="307582" y="482546"/>
                </a:cubicBezTo>
                <a:cubicBezTo>
                  <a:pt x="309068" y="475116"/>
                  <a:pt x="310182" y="469173"/>
                  <a:pt x="310925" y="464715"/>
                </a:cubicBezTo>
                <a:cubicBezTo>
                  <a:pt x="313154" y="457286"/>
                  <a:pt x="315383" y="450971"/>
                  <a:pt x="317611" y="445770"/>
                </a:cubicBezTo>
                <a:cubicBezTo>
                  <a:pt x="319840" y="440569"/>
                  <a:pt x="321698" y="435740"/>
                  <a:pt x="323184" y="431282"/>
                </a:cubicBezTo>
                <a:lnTo>
                  <a:pt x="323184" y="429053"/>
                </a:lnTo>
                <a:cubicBezTo>
                  <a:pt x="320955" y="429053"/>
                  <a:pt x="319097" y="429425"/>
                  <a:pt x="317611" y="430168"/>
                </a:cubicBezTo>
                <a:cubicBezTo>
                  <a:pt x="306467" y="436111"/>
                  <a:pt x="296437" y="440569"/>
                  <a:pt x="287522" y="443541"/>
                </a:cubicBezTo>
                <a:cubicBezTo>
                  <a:pt x="286036" y="444284"/>
                  <a:pt x="280464" y="447256"/>
                  <a:pt x="270806" y="452456"/>
                </a:cubicBezTo>
                <a:cubicBezTo>
                  <a:pt x="267834" y="453199"/>
                  <a:pt x="265605" y="455057"/>
                  <a:pt x="264119" y="458029"/>
                </a:cubicBezTo>
                <a:cubicBezTo>
                  <a:pt x="261891" y="461743"/>
                  <a:pt x="258918" y="466944"/>
                  <a:pt x="255204" y="473630"/>
                </a:cubicBezTo>
                <a:cubicBezTo>
                  <a:pt x="251489" y="480317"/>
                  <a:pt x="247774" y="485889"/>
                  <a:pt x="244059" y="490347"/>
                </a:cubicBezTo>
                <a:lnTo>
                  <a:pt x="218428" y="532695"/>
                </a:lnTo>
                <a:cubicBezTo>
                  <a:pt x="210255" y="542353"/>
                  <a:pt x="202826" y="552012"/>
                  <a:pt x="196139" y="561670"/>
                </a:cubicBezTo>
                <a:lnTo>
                  <a:pt x="191681" y="569471"/>
                </a:lnTo>
                <a:cubicBezTo>
                  <a:pt x="187967" y="573929"/>
                  <a:pt x="183695" y="578944"/>
                  <a:pt x="178866" y="584516"/>
                </a:cubicBezTo>
                <a:cubicBezTo>
                  <a:pt x="174037" y="590088"/>
                  <a:pt x="168650" y="596960"/>
                  <a:pt x="162706" y="605133"/>
                </a:cubicBezTo>
                <a:cubicBezTo>
                  <a:pt x="159735" y="608104"/>
                  <a:pt x="156206" y="611448"/>
                  <a:pt x="152119" y="615162"/>
                </a:cubicBezTo>
                <a:cubicBezTo>
                  <a:pt x="148033" y="618877"/>
                  <a:pt x="144876" y="622220"/>
                  <a:pt x="142647" y="625192"/>
                </a:cubicBezTo>
                <a:cubicBezTo>
                  <a:pt x="127788" y="637079"/>
                  <a:pt x="116643" y="646738"/>
                  <a:pt x="109215" y="654167"/>
                </a:cubicBezTo>
                <a:lnTo>
                  <a:pt x="109215" y="655282"/>
                </a:lnTo>
                <a:cubicBezTo>
                  <a:pt x="103270" y="657511"/>
                  <a:pt x="98070" y="660668"/>
                  <a:pt x="93612" y="664754"/>
                </a:cubicBezTo>
                <a:cubicBezTo>
                  <a:pt x="89155" y="668841"/>
                  <a:pt x="85812" y="671627"/>
                  <a:pt x="83582" y="673112"/>
                </a:cubicBezTo>
                <a:cubicBezTo>
                  <a:pt x="75410" y="679799"/>
                  <a:pt x="67237" y="683142"/>
                  <a:pt x="59065" y="683142"/>
                </a:cubicBezTo>
                <a:lnTo>
                  <a:pt x="53493" y="680913"/>
                </a:lnTo>
                <a:cubicBezTo>
                  <a:pt x="59436" y="677199"/>
                  <a:pt x="64637" y="672555"/>
                  <a:pt x="69095" y="666983"/>
                </a:cubicBezTo>
                <a:cubicBezTo>
                  <a:pt x="73552" y="661411"/>
                  <a:pt x="76896" y="657139"/>
                  <a:pt x="79125" y="654167"/>
                </a:cubicBezTo>
                <a:cubicBezTo>
                  <a:pt x="82096" y="648224"/>
                  <a:pt x="85440" y="642837"/>
                  <a:pt x="89155" y="638008"/>
                </a:cubicBezTo>
                <a:cubicBezTo>
                  <a:pt x="92869" y="633179"/>
                  <a:pt x="95841" y="628536"/>
                  <a:pt x="98070" y="624078"/>
                </a:cubicBezTo>
                <a:lnTo>
                  <a:pt x="110328" y="602904"/>
                </a:lnTo>
                <a:cubicBezTo>
                  <a:pt x="112558" y="598446"/>
                  <a:pt x="116643" y="591760"/>
                  <a:pt x="122587" y="582844"/>
                </a:cubicBezTo>
                <a:cubicBezTo>
                  <a:pt x="124073" y="579872"/>
                  <a:pt x="125930" y="576715"/>
                  <a:pt x="128159" y="573371"/>
                </a:cubicBezTo>
                <a:cubicBezTo>
                  <a:pt x="130388" y="570028"/>
                  <a:pt x="132617" y="566128"/>
                  <a:pt x="134846" y="561670"/>
                </a:cubicBezTo>
                <a:cubicBezTo>
                  <a:pt x="148219" y="539381"/>
                  <a:pt x="157134" y="525265"/>
                  <a:pt x="161592" y="519322"/>
                </a:cubicBezTo>
                <a:cubicBezTo>
                  <a:pt x="163821" y="516350"/>
                  <a:pt x="165678" y="513193"/>
                  <a:pt x="167164" y="509849"/>
                </a:cubicBezTo>
                <a:cubicBezTo>
                  <a:pt x="168650" y="506506"/>
                  <a:pt x="170507" y="503348"/>
                  <a:pt x="172736" y="500377"/>
                </a:cubicBezTo>
                <a:cubicBezTo>
                  <a:pt x="172736" y="500377"/>
                  <a:pt x="176079" y="494805"/>
                  <a:pt x="182766" y="483660"/>
                </a:cubicBezTo>
                <a:lnTo>
                  <a:pt x="157134" y="474745"/>
                </a:lnTo>
                <a:cubicBezTo>
                  <a:pt x="158620" y="471773"/>
                  <a:pt x="158620" y="469730"/>
                  <a:pt x="157134" y="468616"/>
                </a:cubicBezTo>
                <a:cubicBezTo>
                  <a:pt x="155648" y="467501"/>
                  <a:pt x="154534" y="466572"/>
                  <a:pt x="153791" y="465829"/>
                </a:cubicBezTo>
                <a:cubicBezTo>
                  <a:pt x="151562" y="465829"/>
                  <a:pt x="150076" y="465458"/>
                  <a:pt x="149333" y="464715"/>
                </a:cubicBezTo>
                <a:cubicBezTo>
                  <a:pt x="148590" y="464715"/>
                  <a:pt x="147662" y="464344"/>
                  <a:pt x="146547" y="463601"/>
                </a:cubicBezTo>
                <a:cubicBezTo>
                  <a:pt x="145433" y="462858"/>
                  <a:pt x="145247" y="461743"/>
                  <a:pt x="145990" y="460257"/>
                </a:cubicBezTo>
                <a:cubicBezTo>
                  <a:pt x="145990" y="460257"/>
                  <a:pt x="145990" y="459143"/>
                  <a:pt x="145990" y="456914"/>
                </a:cubicBezTo>
                <a:lnTo>
                  <a:pt x="145990" y="452456"/>
                </a:lnTo>
                <a:cubicBezTo>
                  <a:pt x="148219" y="451713"/>
                  <a:pt x="149333" y="450228"/>
                  <a:pt x="149333" y="447999"/>
                </a:cubicBezTo>
                <a:cubicBezTo>
                  <a:pt x="149333" y="445770"/>
                  <a:pt x="149333" y="444284"/>
                  <a:pt x="149333" y="443541"/>
                </a:cubicBezTo>
                <a:cubicBezTo>
                  <a:pt x="150819" y="440569"/>
                  <a:pt x="152305" y="438340"/>
                  <a:pt x="153791" y="436854"/>
                </a:cubicBezTo>
                <a:lnTo>
                  <a:pt x="158249" y="427939"/>
                </a:lnTo>
                <a:cubicBezTo>
                  <a:pt x="158249" y="427939"/>
                  <a:pt x="159363" y="432397"/>
                  <a:pt x="161592" y="441312"/>
                </a:cubicBezTo>
                <a:cubicBezTo>
                  <a:pt x="162335" y="445027"/>
                  <a:pt x="163264" y="447070"/>
                  <a:pt x="164378" y="447441"/>
                </a:cubicBezTo>
                <a:cubicBezTo>
                  <a:pt x="165493" y="447813"/>
                  <a:pt x="167536" y="447256"/>
                  <a:pt x="170507" y="445770"/>
                </a:cubicBezTo>
                <a:cubicBezTo>
                  <a:pt x="174965" y="445770"/>
                  <a:pt x="177937" y="445398"/>
                  <a:pt x="179423" y="444655"/>
                </a:cubicBezTo>
                <a:cubicBezTo>
                  <a:pt x="180909" y="443912"/>
                  <a:pt x="182580" y="443169"/>
                  <a:pt x="184438" y="442427"/>
                </a:cubicBezTo>
                <a:cubicBezTo>
                  <a:pt x="186295" y="441684"/>
                  <a:pt x="188338" y="440941"/>
                  <a:pt x="190567" y="440198"/>
                </a:cubicBezTo>
                <a:cubicBezTo>
                  <a:pt x="198739" y="434997"/>
                  <a:pt x="205797" y="431282"/>
                  <a:pt x="211742" y="429053"/>
                </a:cubicBezTo>
                <a:cubicBezTo>
                  <a:pt x="217685" y="426825"/>
                  <a:pt x="220656" y="422738"/>
                  <a:pt x="220656" y="416795"/>
                </a:cubicBezTo>
                <a:cubicBezTo>
                  <a:pt x="229572" y="398964"/>
                  <a:pt x="235887" y="385219"/>
                  <a:pt x="239602" y="375561"/>
                </a:cubicBezTo>
                <a:lnTo>
                  <a:pt x="252975" y="349929"/>
                </a:lnTo>
                <a:cubicBezTo>
                  <a:pt x="254461" y="346957"/>
                  <a:pt x="255761" y="344172"/>
                  <a:pt x="256875" y="341571"/>
                </a:cubicBezTo>
                <a:cubicBezTo>
                  <a:pt x="257990" y="338971"/>
                  <a:pt x="259290" y="336185"/>
                  <a:pt x="260776" y="333213"/>
                </a:cubicBezTo>
                <a:cubicBezTo>
                  <a:pt x="262262" y="328755"/>
                  <a:pt x="261519" y="325412"/>
                  <a:pt x="258547" y="323183"/>
                </a:cubicBezTo>
                <a:lnTo>
                  <a:pt x="251860" y="314268"/>
                </a:lnTo>
                <a:lnTo>
                  <a:pt x="247403" y="305352"/>
                </a:lnTo>
                <a:cubicBezTo>
                  <a:pt x="250375" y="306095"/>
                  <a:pt x="253718" y="306467"/>
                  <a:pt x="257433" y="306467"/>
                </a:cubicBezTo>
                <a:close/>
                <a:moveTo>
                  <a:pt x="192796" y="255203"/>
                </a:moveTo>
                <a:lnTo>
                  <a:pt x="200597" y="255203"/>
                </a:lnTo>
                <a:lnTo>
                  <a:pt x="200597" y="259661"/>
                </a:lnTo>
                <a:cubicBezTo>
                  <a:pt x="201340" y="262633"/>
                  <a:pt x="201526" y="265976"/>
                  <a:pt x="201154" y="269691"/>
                </a:cubicBezTo>
                <a:cubicBezTo>
                  <a:pt x="200783" y="273405"/>
                  <a:pt x="200968" y="276749"/>
                  <a:pt x="201711" y="279720"/>
                </a:cubicBezTo>
                <a:cubicBezTo>
                  <a:pt x="202454" y="281206"/>
                  <a:pt x="202454" y="282321"/>
                  <a:pt x="201711" y="283064"/>
                </a:cubicBezTo>
                <a:cubicBezTo>
                  <a:pt x="200225" y="289007"/>
                  <a:pt x="198739" y="293465"/>
                  <a:pt x="197254" y="296437"/>
                </a:cubicBezTo>
                <a:cubicBezTo>
                  <a:pt x="197254" y="297923"/>
                  <a:pt x="197625" y="298666"/>
                  <a:pt x="198368" y="298666"/>
                </a:cubicBezTo>
                <a:lnTo>
                  <a:pt x="207283" y="296437"/>
                </a:lnTo>
                <a:cubicBezTo>
                  <a:pt x="228829" y="285293"/>
                  <a:pt x="241088" y="278978"/>
                  <a:pt x="244059" y="277492"/>
                </a:cubicBezTo>
                <a:cubicBezTo>
                  <a:pt x="255947" y="273034"/>
                  <a:pt x="262262" y="270434"/>
                  <a:pt x="263005" y="269691"/>
                </a:cubicBezTo>
                <a:cubicBezTo>
                  <a:pt x="264491" y="271177"/>
                  <a:pt x="264491" y="271920"/>
                  <a:pt x="263005" y="271920"/>
                </a:cubicBezTo>
                <a:cubicBezTo>
                  <a:pt x="260776" y="274891"/>
                  <a:pt x="259104" y="277677"/>
                  <a:pt x="257990" y="280278"/>
                </a:cubicBezTo>
                <a:cubicBezTo>
                  <a:pt x="256875" y="282878"/>
                  <a:pt x="255204" y="285664"/>
                  <a:pt x="252975" y="288636"/>
                </a:cubicBezTo>
                <a:cubicBezTo>
                  <a:pt x="252232" y="289379"/>
                  <a:pt x="245917" y="294579"/>
                  <a:pt x="234030" y="304238"/>
                </a:cubicBezTo>
                <a:cubicBezTo>
                  <a:pt x="231058" y="305724"/>
                  <a:pt x="223628" y="310181"/>
                  <a:pt x="211742" y="317611"/>
                </a:cubicBezTo>
                <a:cubicBezTo>
                  <a:pt x="192424" y="336928"/>
                  <a:pt x="182766" y="346586"/>
                  <a:pt x="182766" y="346586"/>
                </a:cubicBezTo>
                <a:cubicBezTo>
                  <a:pt x="182766" y="346586"/>
                  <a:pt x="172736" y="356616"/>
                  <a:pt x="152677" y="376675"/>
                </a:cubicBezTo>
                <a:cubicBezTo>
                  <a:pt x="149705" y="380390"/>
                  <a:pt x="144505" y="385219"/>
                  <a:pt x="137075" y="391163"/>
                </a:cubicBezTo>
                <a:cubicBezTo>
                  <a:pt x="137075" y="391906"/>
                  <a:pt x="136703" y="392277"/>
                  <a:pt x="135961" y="392277"/>
                </a:cubicBezTo>
                <a:cubicBezTo>
                  <a:pt x="135217" y="392277"/>
                  <a:pt x="134474" y="392649"/>
                  <a:pt x="133731" y="393392"/>
                </a:cubicBezTo>
                <a:cubicBezTo>
                  <a:pt x="131502" y="394878"/>
                  <a:pt x="129645" y="394135"/>
                  <a:pt x="128159" y="391163"/>
                </a:cubicBezTo>
                <a:cubicBezTo>
                  <a:pt x="128159" y="390420"/>
                  <a:pt x="127788" y="389677"/>
                  <a:pt x="127045" y="388934"/>
                </a:cubicBezTo>
                <a:cubicBezTo>
                  <a:pt x="126302" y="388191"/>
                  <a:pt x="125559" y="387820"/>
                  <a:pt x="124816" y="387820"/>
                </a:cubicBezTo>
                <a:cubicBezTo>
                  <a:pt x="122587" y="387820"/>
                  <a:pt x="120915" y="387448"/>
                  <a:pt x="119801" y="386705"/>
                </a:cubicBezTo>
                <a:cubicBezTo>
                  <a:pt x="118687" y="385962"/>
                  <a:pt x="117386" y="385219"/>
                  <a:pt x="115901" y="384477"/>
                </a:cubicBezTo>
                <a:cubicBezTo>
                  <a:pt x="113672" y="382248"/>
                  <a:pt x="112558" y="379833"/>
                  <a:pt x="112558" y="377233"/>
                </a:cubicBezTo>
                <a:cubicBezTo>
                  <a:pt x="112558" y="374632"/>
                  <a:pt x="112558" y="372961"/>
                  <a:pt x="112558" y="372218"/>
                </a:cubicBezTo>
                <a:cubicBezTo>
                  <a:pt x="112558" y="370732"/>
                  <a:pt x="112372" y="368503"/>
                  <a:pt x="112000" y="365531"/>
                </a:cubicBezTo>
                <a:cubicBezTo>
                  <a:pt x="111629" y="362559"/>
                  <a:pt x="111814" y="358473"/>
                  <a:pt x="112558" y="353273"/>
                </a:cubicBezTo>
                <a:cubicBezTo>
                  <a:pt x="111814" y="346586"/>
                  <a:pt x="114043" y="336556"/>
                  <a:pt x="119244" y="323183"/>
                </a:cubicBezTo>
                <a:cubicBezTo>
                  <a:pt x="126673" y="310553"/>
                  <a:pt x="140418" y="293465"/>
                  <a:pt x="160478" y="271920"/>
                </a:cubicBezTo>
                <a:cubicBezTo>
                  <a:pt x="161963" y="270434"/>
                  <a:pt x="162892" y="269319"/>
                  <a:pt x="163264" y="268576"/>
                </a:cubicBezTo>
                <a:cubicBezTo>
                  <a:pt x="163635" y="267833"/>
                  <a:pt x="163449" y="266719"/>
                  <a:pt x="162706" y="265233"/>
                </a:cubicBezTo>
                <a:cubicBezTo>
                  <a:pt x="167164" y="263747"/>
                  <a:pt x="171251" y="263004"/>
                  <a:pt x="174965" y="263004"/>
                </a:cubicBezTo>
                <a:cubicBezTo>
                  <a:pt x="175708" y="263004"/>
                  <a:pt x="176265" y="262818"/>
                  <a:pt x="176637" y="262447"/>
                </a:cubicBezTo>
                <a:cubicBezTo>
                  <a:pt x="177009" y="262075"/>
                  <a:pt x="177194" y="261518"/>
                  <a:pt x="177194" y="260775"/>
                </a:cubicBezTo>
                <a:cubicBezTo>
                  <a:pt x="179423" y="257060"/>
                  <a:pt x="184623" y="255203"/>
                  <a:pt x="192796" y="255203"/>
                </a:cubicBezTo>
                <a:close/>
                <a:moveTo>
                  <a:pt x="369711" y="226507"/>
                </a:moveTo>
                <a:cubicBezTo>
                  <a:pt x="372125" y="226321"/>
                  <a:pt x="374819" y="226600"/>
                  <a:pt x="377790" y="227342"/>
                </a:cubicBezTo>
                <a:cubicBezTo>
                  <a:pt x="380762" y="228828"/>
                  <a:pt x="384478" y="230871"/>
                  <a:pt x="388935" y="233472"/>
                </a:cubicBezTo>
                <a:cubicBezTo>
                  <a:pt x="393392" y="236072"/>
                  <a:pt x="398593" y="238487"/>
                  <a:pt x="404537" y="240716"/>
                </a:cubicBezTo>
                <a:cubicBezTo>
                  <a:pt x="412709" y="243687"/>
                  <a:pt x="418653" y="247402"/>
                  <a:pt x="422367" y="251860"/>
                </a:cubicBezTo>
                <a:cubicBezTo>
                  <a:pt x="426825" y="256318"/>
                  <a:pt x="430540" y="261147"/>
                  <a:pt x="433512" y="266347"/>
                </a:cubicBezTo>
                <a:cubicBezTo>
                  <a:pt x="434998" y="268576"/>
                  <a:pt x="436298" y="270805"/>
                  <a:pt x="437413" y="273034"/>
                </a:cubicBezTo>
                <a:cubicBezTo>
                  <a:pt x="438527" y="275263"/>
                  <a:pt x="439455" y="277120"/>
                  <a:pt x="440198" y="278606"/>
                </a:cubicBezTo>
                <a:cubicBezTo>
                  <a:pt x="440198" y="279349"/>
                  <a:pt x="440570" y="279720"/>
                  <a:pt x="441313" y="279720"/>
                </a:cubicBezTo>
                <a:cubicBezTo>
                  <a:pt x="442799" y="290122"/>
                  <a:pt x="443541" y="297180"/>
                  <a:pt x="443541" y="300895"/>
                </a:cubicBezTo>
                <a:cubicBezTo>
                  <a:pt x="443541" y="304609"/>
                  <a:pt x="443171" y="307581"/>
                  <a:pt x="442427" y="309810"/>
                </a:cubicBezTo>
                <a:cubicBezTo>
                  <a:pt x="441684" y="312039"/>
                  <a:pt x="440570" y="313710"/>
                  <a:pt x="439084" y="314825"/>
                </a:cubicBezTo>
                <a:cubicBezTo>
                  <a:pt x="437598" y="315939"/>
                  <a:pt x="436483" y="317239"/>
                  <a:pt x="435741" y="318725"/>
                </a:cubicBezTo>
                <a:cubicBezTo>
                  <a:pt x="433512" y="321697"/>
                  <a:pt x="431469" y="323740"/>
                  <a:pt x="429611" y="324855"/>
                </a:cubicBezTo>
                <a:cubicBezTo>
                  <a:pt x="427754" y="325969"/>
                  <a:pt x="426454" y="326898"/>
                  <a:pt x="425711" y="327641"/>
                </a:cubicBezTo>
                <a:cubicBezTo>
                  <a:pt x="424968" y="329870"/>
                  <a:pt x="423482" y="331355"/>
                  <a:pt x="421253" y="332098"/>
                </a:cubicBezTo>
                <a:cubicBezTo>
                  <a:pt x="414567" y="334327"/>
                  <a:pt x="410109" y="338042"/>
                  <a:pt x="407880" y="343243"/>
                </a:cubicBezTo>
                <a:cubicBezTo>
                  <a:pt x="405651" y="348443"/>
                  <a:pt x="404165" y="351787"/>
                  <a:pt x="403422" y="353273"/>
                </a:cubicBezTo>
                <a:cubicBezTo>
                  <a:pt x="402680" y="354759"/>
                  <a:pt x="400822" y="358288"/>
                  <a:pt x="397850" y="363860"/>
                </a:cubicBezTo>
                <a:cubicBezTo>
                  <a:pt x="394878" y="369432"/>
                  <a:pt x="390049" y="372961"/>
                  <a:pt x="383363" y="374447"/>
                </a:cubicBezTo>
                <a:lnTo>
                  <a:pt x="382248" y="374447"/>
                </a:lnTo>
                <a:lnTo>
                  <a:pt x="381134" y="372218"/>
                </a:lnTo>
                <a:cubicBezTo>
                  <a:pt x="383363" y="364788"/>
                  <a:pt x="381877" y="356244"/>
                  <a:pt x="376676" y="346586"/>
                </a:cubicBezTo>
                <a:cubicBezTo>
                  <a:pt x="375190" y="343614"/>
                  <a:pt x="374447" y="338785"/>
                  <a:pt x="374447" y="332098"/>
                </a:cubicBezTo>
                <a:lnTo>
                  <a:pt x="374447" y="323183"/>
                </a:lnTo>
                <a:lnTo>
                  <a:pt x="375562" y="300895"/>
                </a:lnTo>
                <a:cubicBezTo>
                  <a:pt x="374819" y="295694"/>
                  <a:pt x="374076" y="289193"/>
                  <a:pt x="373333" y="281392"/>
                </a:cubicBezTo>
                <a:cubicBezTo>
                  <a:pt x="372590" y="273591"/>
                  <a:pt x="372218" y="264119"/>
                  <a:pt x="372218" y="252974"/>
                </a:cubicBezTo>
                <a:lnTo>
                  <a:pt x="372218" y="249631"/>
                </a:lnTo>
                <a:lnTo>
                  <a:pt x="372218" y="247402"/>
                </a:lnTo>
                <a:cubicBezTo>
                  <a:pt x="368504" y="240716"/>
                  <a:pt x="365532" y="234401"/>
                  <a:pt x="363303" y="228457"/>
                </a:cubicBezTo>
                <a:cubicBezTo>
                  <a:pt x="365160" y="227342"/>
                  <a:pt x="367297" y="226693"/>
                  <a:pt x="369711" y="226507"/>
                </a:cubicBezTo>
                <a:close/>
                <a:moveTo>
                  <a:pt x="480318" y="84139"/>
                </a:moveTo>
                <a:cubicBezTo>
                  <a:pt x="481060" y="84511"/>
                  <a:pt x="481804" y="85811"/>
                  <a:pt x="482546" y="88039"/>
                </a:cubicBezTo>
                <a:cubicBezTo>
                  <a:pt x="488490" y="86553"/>
                  <a:pt x="493691" y="87482"/>
                  <a:pt x="498148" y="90825"/>
                </a:cubicBezTo>
                <a:cubicBezTo>
                  <a:pt x="502606" y="94169"/>
                  <a:pt x="505578" y="96212"/>
                  <a:pt x="507064" y="96955"/>
                </a:cubicBezTo>
                <a:cubicBezTo>
                  <a:pt x="518208" y="105127"/>
                  <a:pt x="523037" y="108842"/>
                  <a:pt x="521551" y="108099"/>
                </a:cubicBezTo>
                <a:cubicBezTo>
                  <a:pt x="526009" y="109585"/>
                  <a:pt x="528981" y="111071"/>
                  <a:pt x="530467" y="112557"/>
                </a:cubicBezTo>
                <a:cubicBezTo>
                  <a:pt x="537154" y="116271"/>
                  <a:pt x="543468" y="119243"/>
                  <a:pt x="549412" y="121472"/>
                </a:cubicBezTo>
                <a:lnTo>
                  <a:pt x="554984" y="128159"/>
                </a:lnTo>
                <a:cubicBezTo>
                  <a:pt x="559442" y="131130"/>
                  <a:pt x="562414" y="135588"/>
                  <a:pt x="563900" y="141532"/>
                </a:cubicBezTo>
                <a:cubicBezTo>
                  <a:pt x="565385" y="147476"/>
                  <a:pt x="566128" y="151190"/>
                  <a:pt x="566128" y="152676"/>
                </a:cubicBezTo>
                <a:cubicBezTo>
                  <a:pt x="566128" y="154162"/>
                  <a:pt x="566500" y="155462"/>
                  <a:pt x="567243" y="156576"/>
                </a:cubicBezTo>
                <a:cubicBezTo>
                  <a:pt x="567986" y="157691"/>
                  <a:pt x="568357" y="159363"/>
                  <a:pt x="568357" y="161592"/>
                </a:cubicBezTo>
                <a:cubicBezTo>
                  <a:pt x="568357" y="162334"/>
                  <a:pt x="567243" y="163820"/>
                  <a:pt x="565014" y="166049"/>
                </a:cubicBezTo>
                <a:lnTo>
                  <a:pt x="542725" y="193910"/>
                </a:lnTo>
                <a:cubicBezTo>
                  <a:pt x="538268" y="196139"/>
                  <a:pt x="535296" y="197253"/>
                  <a:pt x="533810" y="197253"/>
                </a:cubicBezTo>
                <a:cubicBezTo>
                  <a:pt x="529352" y="197996"/>
                  <a:pt x="525266" y="200968"/>
                  <a:pt x="521551" y="206168"/>
                </a:cubicBezTo>
                <a:lnTo>
                  <a:pt x="503720" y="225114"/>
                </a:lnTo>
                <a:cubicBezTo>
                  <a:pt x="502977" y="226600"/>
                  <a:pt x="502235" y="227900"/>
                  <a:pt x="501492" y="229014"/>
                </a:cubicBezTo>
                <a:cubicBezTo>
                  <a:pt x="500749" y="230129"/>
                  <a:pt x="500006" y="231057"/>
                  <a:pt x="499263" y="231800"/>
                </a:cubicBezTo>
                <a:cubicBezTo>
                  <a:pt x="497777" y="234029"/>
                  <a:pt x="495362" y="235886"/>
                  <a:pt x="492019" y="237372"/>
                </a:cubicBezTo>
                <a:cubicBezTo>
                  <a:pt x="488676" y="238858"/>
                  <a:pt x="486261" y="240344"/>
                  <a:pt x="484775" y="241830"/>
                </a:cubicBezTo>
                <a:cubicBezTo>
                  <a:pt x="482546" y="244059"/>
                  <a:pt x="479946" y="246473"/>
                  <a:pt x="476974" y="249074"/>
                </a:cubicBezTo>
                <a:cubicBezTo>
                  <a:pt x="474002" y="251674"/>
                  <a:pt x="471031" y="254460"/>
                  <a:pt x="468059" y="257432"/>
                </a:cubicBezTo>
                <a:lnTo>
                  <a:pt x="464716" y="260775"/>
                </a:lnTo>
                <a:lnTo>
                  <a:pt x="454686" y="256318"/>
                </a:lnTo>
                <a:cubicBezTo>
                  <a:pt x="459143" y="254089"/>
                  <a:pt x="462487" y="249631"/>
                  <a:pt x="464716" y="242944"/>
                </a:cubicBezTo>
                <a:cubicBezTo>
                  <a:pt x="478089" y="219170"/>
                  <a:pt x="486633" y="196510"/>
                  <a:pt x="490347" y="174965"/>
                </a:cubicBezTo>
                <a:cubicBezTo>
                  <a:pt x="494062" y="165306"/>
                  <a:pt x="495919" y="156762"/>
                  <a:pt x="495919" y="149333"/>
                </a:cubicBezTo>
                <a:cubicBezTo>
                  <a:pt x="496663" y="147847"/>
                  <a:pt x="496848" y="146547"/>
                  <a:pt x="496477" y="145432"/>
                </a:cubicBezTo>
                <a:cubicBezTo>
                  <a:pt x="496106" y="144318"/>
                  <a:pt x="495919" y="143389"/>
                  <a:pt x="495919" y="142646"/>
                </a:cubicBezTo>
                <a:cubicBezTo>
                  <a:pt x="495176" y="141903"/>
                  <a:pt x="493876" y="141718"/>
                  <a:pt x="492019" y="142089"/>
                </a:cubicBezTo>
                <a:cubicBezTo>
                  <a:pt x="490162" y="142460"/>
                  <a:pt x="488861" y="142646"/>
                  <a:pt x="488118" y="142646"/>
                </a:cubicBezTo>
                <a:cubicBezTo>
                  <a:pt x="479203" y="145618"/>
                  <a:pt x="472517" y="147476"/>
                  <a:pt x="468059" y="148218"/>
                </a:cubicBezTo>
                <a:cubicBezTo>
                  <a:pt x="461372" y="151190"/>
                  <a:pt x="452828" y="153976"/>
                  <a:pt x="442427" y="156576"/>
                </a:cubicBezTo>
                <a:cubicBezTo>
                  <a:pt x="432026" y="159177"/>
                  <a:pt x="424225" y="161220"/>
                  <a:pt x="419024" y="162706"/>
                </a:cubicBezTo>
                <a:cubicBezTo>
                  <a:pt x="392278" y="172364"/>
                  <a:pt x="375934" y="177936"/>
                  <a:pt x="369989" y="179422"/>
                </a:cubicBezTo>
                <a:cubicBezTo>
                  <a:pt x="347701" y="187595"/>
                  <a:pt x="332842" y="192424"/>
                  <a:pt x="325412" y="193910"/>
                </a:cubicBezTo>
                <a:cubicBezTo>
                  <a:pt x="320212" y="195396"/>
                  <a:pt x="315197" y="197439"/>
                  <a:pt x="310368" y="200039"/>
                </a:cubicBezTo>
                <a:cubicBezTo>
                  <a:pt x="305539" y="202639"/>
                  <a:pt x="300524" y="204682"/>
                  <a:pt x="295323" y="206168"/>
                </a:cubicBezTo>
                <a:lnTo>
                  <a:pt x="263005" y="216198"/>
                </a:lnTo>
                <a:cubicBezTo>
                  <a:pt x="260776" y="216198"/>
                  <a:pt x="259290" y="216570"/>
                  <a:pt x="258547" y="217313"/>
                </a:cubicBezTo>
                <a:cubicBezTo>
                  <a:pt x="257804" y="218056"/>
                  <a:pt x="257061" y="218427"/>
                  <a:pt x="256318" y="218427"/>
                </a:cubicBezTo>
                <a:cubicBezTo>
                  <a:pt x="252603" y="220656"/>
                  <a:pt x="247589" y="222142"/>
                  <a:pt x="241273" y="222885"/>
                </a:cubicBezTo>
                <a:cubicBezTo>
                  <a:pt x="234958" y="223628"/>
                  <a:pt x="230315" y="224371"/>
                  <a:pt x="227343" y="225114"/>
                </a:cubicBezTo>
                <a:cubicBezTo>
                  <a:pt x="224371" y="225114"/>
                  <a:pt x="222142" y="225485"/>
                  <a:pt x="220656" y="226228"/>
                </a:cubicBezTo>
                <a:lnTo>
                  <a:pt x="199482" y="232915"/>
                </a:lnTo>
                <a:cubicBezTo>
                  <a:pt x="183138" y="238115"/>
                  <a:pt x="172365" y="241087"/>
                  <a:pt x="167164" y="241830"/>
                </a:cubicBezTo>
                <a:cubicBezTo>
                  <a:pt x="165678" y="242573"/>
                  <a:pt x="164007" y="243316"/>
                  <a:pt x="162150" y="244059"/>
                </a:cubicBezTo>
                <a:cubicBezTo>
                  <a:pt x="160292" y="244802"/>
                  <a:pt x="158249" y="245173"/>
                  <a:pt x="156020" y="245173"/>
                </a:cubicBezTo>
                <a:cubicBezTo>
                  <a:pt x="153791" y="245173"/>
                  <a:pt x="151934" y="244802"/>
                  <a:pt x="150448" y="244059"/>
                </a:cubicBezTo>
                <a:cubicBezTo>
                  <a:pt x="148219" y="243316"/>
                  <a:pt x="145433" y="242944"/>
                  <a:pt x="142090" y="242944"/>
                </a:cubicBezTo>
                <a:cubicBezTo>
                  <a:pt x="138747" y="242944"/>
                  <a:pt x="135961" y="242573"/>
                  <a:pt x="133731" y="241830"/>
                </a:cubicBezTo>
                <a:lnTo>
                  <a:pt x="132617" y="240716"/>
                </a:lnTo>
                <a:lnTo>
                  <a:pt x="130388" y="239601"/>
                </a:lnTo>
                <a:cubicBezTo>
                  <a:pt x="118501" y="236629"/>
                  <a:pt x="110328" y="235144"/>
                  <a:pt x="105871" y="235144"/>
                </a:cubicBezTo>
                <a:cubicBezTo>
                  <a:pt x="97699" y="235144"/>
                  <a:pt x="90640" y="236629"/>
                  <a:pt x="84697" y="239601"/>
                </a:cubicBezTo>
                <a:cubicBezTo>
                  <a:pt x="81725" y="241087"/>
                  <a:pt x="78753" y="242944"/>
                  <a:pt x="75781" y="245173"/>
                </a:cubicBezTo>
                <a:cubicBezTo>
                  <a:pt x="72809" y="247402"/>
                  <a:pt x="70952" y="249631"/>
                  <a:pt x="70209" y="251860"/>
                </a:cubicBezTo>
                <a:cubicBezTo>
                  <a:pt x="65008" y="260032"/>
                  <a:pt x="60551" y="271920"/>
                  <a:pt x="56836" y="287521"/>
                </a:cubicBezTo>
                <a:cubicBezTo>
                  <a:pt x="52378" y="301638"/>
                  <a:pt x="49035" y="314268"/>
                  <a:pt x="46806" y="325412"/>
                </a:cubicBezTo>
                <a:cubicBezTo>
                  <a:pt x="44577" y="329870"/>
                  <a:pt x="41977" y="333585"/>
                  <a:pt x="39005" y="336556"/>
                </a:cubicBezTo>
                <a:lnTo>
                  <a:pt x="32319" y="345472"/>
                </a:lnTo>
                <a:cubicBezTo>
                  <a:pt x="29347" y="348443"/>
                  <a:pt x="26746" y="349186"/>
                  <a:pt x="24518" y="347701"/>
                </a:cubicBezTo>
                <a:cubicBezTo>
                  <a:pt x="22289" y="345472"/>
                  <a:pt x="18574" y="344357"/>
                  <a:pt x="13374" y="344357"/>
                </a:cubicBezTo>
                <a:cubicBezTo>
                  <a:pt x="11145" y="344357"/>
                  <a:pt x="9473" y="343243"/>
                  <a:pt x="8359" y="341014"/>
                </a:cubicBezTo>
                <a:cubicBezTo>
                  <a:pt x="7244" y="338785"/>
                  <a:pt x="6316" y="337299"/>
                  <a:pt x="5573" y="336556"/>
                </a:cubicBezTo>
                <a:cubicBezTo>
                  <a:pt x="1858" y="335070"/>
                  <a:pt x="186" y="332841"/>
                  <a:pt x="558" y="329870"/>
                </a:cubicBezTo>
                <a:cubicBezTo>
                  <a:pt x="929" y="326898"/>
                  <a:pt x="1115" y="325040"/>
                  <a:pt x="1115" y="324297"/>
                </a:cubicBezTo>
                <a:lnTo>
                  <a:pt x="1115" y="322069"/>
                </a:lnTo>
                <a:cubicBezTo>
                  <a:pt x="1115" y="318354"/>
                  <a:pt x="1301" y="314268"/>
                  <a:pt x="1672" y="309810"/>
                </a:cubicBezTo>
                <a:cubicBezTo>
                  <a:pt x="2044" y="305352"/>
                  <a:pt x="1858" y="301638"/>
                  <a:pt x="1115" y="298666"/>
                </a:cubicBezTo>
                <a:cubicBezTo>
                  <a:pt x="-371" y="294951"/>
                  <a:pt x="-371" y="291608"/>
                  <a:pt x="1115" y="288636"/>
                </a:cubicBezTo>
                <a:cubicBezTo>
                  <a:pt x="2601" y="285664"/>
                  <a:pt x="3344" y="283807"/>
                  <a:pt x="3344" y="283064"/>
                </a:cubicBezTo>
                <a:cubicBezTo>
                  <a:pt x="4830" y="280092"/>
                  <a:pt x="5944" y="276934"/>
                  <a:pt x="6687" y="273591"/>
                </a:cubicBezTo>
                <a:cubicBezTo>
                  <a:pt x="7430" y="270248"/>
                  <a:pt x="8544" y="267090"/>
                  <a:pt x="10030" y="264119"/>
                </a:cubicBezTo>
                <a:cubicBezTo>
                  <a:pt x="18203" y="238858"/>
                  <a:pt x="26746" y="219913"/>
                  <a:pt x="35662" y="207283"/>
                </a:cubicBezTo>
                <a:cubicBezTo>
                  <a:pt x="38634" y="203568"/>
                  <a:pt x="44391" y="195767"/>
                  <a:pt x="52935" y="183880"/>
                </a:cubicBezTo>
                <a:cubicBezTo>
                  <a:pt x="61479" y="171993"/>
                  <a:pt x="70209" y="162334"/>
                  <a:pt x="79125" y="154905"/>
                </a:cubicBezTo>
                <a:cubicBezTo>
                  <a:pt x="80611" y="152676"/>
                  <a:pt x="82839" y="150261"/>
                  <a:pt x="85812" y="147661"/>
                </a:cubicBezTo>
                <a:cubicBezTo>
                  <a:pt x="88783" y="145061"/>
                  <a:pt x="91383" y="142646"/>
                  <a:pt x="93612" y="140418"/>
                </a:cubicBezTo>
                <a:cubicBezTo>
                  <a:pt x="89897" y="149333"/>
                  <a:pt x="88040" y="154162"/>
                  <a:pt x="88040" y="154905"/>
                </a:cubicBezTo>
                <a:cubicBezTo>
                  <a:pt x="88040" y="156391"/>
                  <a:pt x="87668" y="157505"/>
                  <a:pt x="86926" y="158248"/>
                </a:cubicBezTo>
                <a:cubicBezTo>
                  <a:pt x="85440" y="162706"/>
                  <a:pt x="85068" y="166792"/>
                  <a:pt x="85812" y="170507"/>
                </a:cubicBezTo>
                <a:cubicBezTo>
                  <a:pt x="87297" y="178679"/>
                  <a:pt x="88783" y="183880"/>
                  <a:pt x="90269" y="186109"/>
                </a:cubicBezTo>
                <a:cubicBezTo>
                  <a:pt x="93984" y="192795"/>
                  <a:pt x="93241" y="198739"/>
                  <a:pt x="88040" y="203940"/>
                </a:cubicBezTo>
                <a:cubicBezTo>
                  <a:pt x="83582" y="217313"/>
                  <a:pt x="80611" y="227714"/>
                  <a:pt x="79125" y="235144"/>
                </a:cubicBezTo>
                <a:lnTo>
                  <a:pt x="90269" y="228457"/>
                </a:lnTo>
                <a:lnTo>
                  <a:pt x="168279" y="195024"/>
                </a:lnTo>
                <a:lnTo>
                  <a:pt x="207283" y="179422"/>
                </a:lnTo>
                <a:cubicBezTo>
                  <a:pt x="231058" y="169764"/>
                  <a:pt x="245174" y="164192"/>
                  <a:pt x="249632" y="162706"/>
                </a:cubicBezTo>
                <a:cubicBezTo>
                  <a:pt x="269691" y="155276"/>
                  <a:pt x="286408" y="149333"/>
                  <a:pt x="299781" y="144875"/>
                </a:cubicBezTo>
                <a:cubicBezTo>
                  <a:pt x="307210" y="142646"/>
                  <a:pt x="314640" y="139303"/>
                  <a:pt x="322069" y="134845"/>
                </a:cubicBezTo>
                <a:lnTo>
                  <a:pt x="339900" y="128159"/>
                </a:lnTo>
                <a:cubicBezTo>
                  <a:pt x="346587" y="125930"/>
                  <a:pt x="352531" y="123701"/>
                  <a:pt x="357731" y="121472"/>
                </a:cubicBezTo>
                <a:cubicBezTo>
                  <a:pt x="362931" y="119243"/>
                  <a:pt x="367761" y="117386"/>
                  <a:pt x="372218" y="115900"/>
                </a:cubicBezTo>
                <a:cubicBezTo>
                  <a:pt x="380391" y="112928"/>
                  <a:pt x="398593" y="106985"/>
                  <a:pt x="426825" y="98069"/>
                </a:cubicBezTo>
                <a:cubicBezTo>
                  <a:pt x="429054" y="96583"/>
                  <a:pt x="432026" y="95469"/>
                  <a:pt x="435741" y="94726"/>
                </a:cubicBezTo>
                <a:cubicBezTo>
                  <a:pt x="439455" y="93983"/>
                  <a:pt x="442427" y="93240"/>
                  <a:pt x="444656" y="92497"/>
                </a:cubicBezTo>
                <a:lnTo>
                  <a:pt x="472517" y="85811"/>
                </a:lnTo>
                <a:lnTo>
                  <a:pt x="474745" y="84696"/>
                </a:lnTo>
                <a:cubicBezTo>
                  <a:pt x="477717" y="83953"/>
                  <a:pt x="479575" y="83767"/>
                  <a:pt x="480318" y="84139"/>
                </a:cubicBezTo>
                <a:close/>
                <a:moveTo>
                  <a:pt x="255204" y="0"/>
                </a:moveTo>
                <a:lnTo>
                  <a:pt x="257433" y="2229"/>
                </a:lnTo>
                <a:cubicBezTo>
                  <a:pt x="260404" y="1486"/>
                  <a:pt x="262819" y="2043"/>
                  <a:pt x="264676" y="3900"/>
                </a:cubicBezTo>
                <a:cubicBezTo>
                  <a:pt x="266534" y="5758"/>
                  <a:pt x="267834" y="7801"/>
                  <a:pt x="268577" y="10030"/>
                </a:cubicBezTo>
                <a:cubicBezTo>
                  <a:pt x="273034" y="15973"/>
                  <a:pt x="278607" y="19688"/>
                  <a:pt x="285294" y="21174"/>
                </a:cubicBezTo>
                <a:cubicBezTo>
                  <a:pt x="286779" y="21917"/>
                  <a:pt x="287893" y="22103"/>
                  <a:pt x="288637" y="21731"/>
                </a:cubicBezTo>
                <a:cubicBezTo>
                  <a:pt x="289379" y="21360"/>
                  <a:pt x="290122" y="21174"/>
                  <a:pt x="290865" y="21174"/>
                </a:cubicBezTo>
                <a:cubicBezTo>
                  <a:pt x="291608" y="24146"/>
                  <a:pt x="292537" y="25817"/>
                  <a:pt x="293651" y="26189"/>
                </a:cubicBezTo>
                <a:cubicBezTo>
                  <a:pt x="294766" y="26560"/>
                  <a:pt x="296809" y="26746"/>
                  <a:pt x="299781" y="26746"/>
                </a:cubicBezTo>
                <a:lnTo>
                  <a:pt x="302010" y="26746"/>
                </a:lnTo>
                <a:cubicBezTo>
                  <a:pt x="302752" y="28975"/>
                  <a:pt x="304238" y="29904"/>
                  <a:pt x="306467" y="29532"/>
                </a:cubicBezTo>
                <a:cubicBezTo>
                  <a:pt x="308696" y="29161"/>
                  <a:pt x="310182" y="28975"/>
                  <a:pt x="310925" y="28975"/>
                </a:cubicBezTo>
                <a:cubicBezTo>
                  <a:pt x="313154" y="28232"/>
                  <a:pt x="316497" y="27861"/>
                  <a:pt x="320955" y="27861"/>
                </a:cubicBezTo>
                <a:cubicBezTo>
                  <a:pt x="326155" y="27861"/>
                  <a:pt x="331356" y="28975"/>
                  <a:pt x="336557" y="31204"/>
                </a:cubicBezTo>
                <a:cubicBezTo>
                  <a:pt x="341757" y="32690"/>
                  <a:pt x="346029" y="35476"/>
                  <a:pt x="349373" y="39562"/>
                </a:cubicBezTo>
                <a:cubicBezTo>
                  <a:pt x="352716" y="43648"/>
                  <a:pt x="354387" y="47549"/>
                  <a:pt x="354387" y="51263"/>
                </a:cubicBezTo>
                <a:lnTo>
                  <a:pt x="353273" y="54607"/>
                </a:lnTo>
                <a:cubicBezTo>
                  <a:pt x="349558" y="60550"/>
                  <a:pt x="346958" y="63894"/>
                  <a:pt x="345472" y="64637"/>
                </a:cubicBezTo>
                <a:cubicBezTo>
                  <a:pt x="340271" y="66865"/>
                  <a:pt x="333771" y="70394"/>
                  <a:pt x="325970" y="75224"/>
                </a:cubicBezTo>
                <a:cubicBezTo>
                  <a:pt x="318169" y="80053"/>
                  <a:pt x="311296" y="83582"/>
                  <a:pt x="305353" y="85811"/>
                </a:cubicBezTo>
                <a:cubicBezTo>
                  <a:pt x="303124" y="86553"/>
                  <a:pt x="300524" y="87296"/>
                  <a:pt x="297552" y="88039"/>
                </a:cubicBezTo>
                <a:cubicBezTo>
                  <a:pt x="294580" y="88782"/>
                  <a:pt x="292351" y="89154"/>
                  <a:pt x="290865" y="89154"/>
                </a:cubicBezTo>
                <a:cubicBezTo>
                  <a:pt x="287151" y="89897"/>
                  <a:pt x="283993" y="91011"/>
                  <a:pt x="281393" y="92497"/>
                </a:cubicBezTo>
                <a:cubicBezTo>
                  <a:pt x="278792" y="93983"/>
                  <a:pt x="276378" y="95097"/>
                  <a:pt x="274149" y="95840"/>
                </a:cubicBezTo>
                <a:cubicBezTo>
                  <a:pt x="268205" y="97326"/>
                  <a:pt x="263376" y="98069"/>
                  <a:pt x="259661" y="98069"/>
                </a:cubicBezTo>
                <a:lnTo>
                  <a:pt x="255204" y="98069"/>
                </a:lnTo>
                <a:cubicBezTo>
                  <a:pt x="252232" y="98069"/>
                  <a:pt x="250375" y="96212"/>
                  <a:pt x="249632" y="92497"/>
                </a:cubicBezTo>
                <a:cubicBezTo>
                  <a:pt x="249632" y="90268"/>
                  <a:pt x="247774" y="88039"/>
                  <a:pt x="244059" y="85811"/>
                </a:cubicBezTo>
                <a:cubicBezTo>
                  <a:pt x="257433" y="82096"/>
                  <a:pt x="267091" y="76152"/>
                  <a:pt x="273034" y="67980"/>
                </a:cubicBezTo>
                <a:cubicBezTo>
                  <a:pt x="266348" y="61293"/>
                  <a:pt x="262262" y="56835"/>
                  <a:pt x="260776" y="54607"/>
                </a:cubicBezTo>
                <a:cubicBezTo>
                  <a:pt x="258547" y="50892"/>
                  <a:pt x="257433" y="43834"/>
                  <a:pt x="257433" y="33433"/>
                </a:cubicBezTo>
                <a:lnTo>
                  <a:pt x="257433" y="28975"/>
                </a:lnTo>
                <a:lnTo>
                  <a:pt x="252975" y="4457"/>
                </a:ln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5" name="文本框 14">
            <a:extLst>
              <a:ext uri="{FF2B5EF4-FFF2-40B4-BE49-F238E27FC236}">
                <a16:creationId xmlns:a16="http://schemas.microsoft.com/office/drawing/2014/main" id="{A2B6CFFC-7B3E-8D4E-A1E5-B5F7802FFB8F}"/>
              </a:ext>
            </a:extLst>
          </p:cNvPr>
          <p:cNvSpPr txBox="1"/>
          <p:nvPr/>
        </p:nvSpPr>
        <p:spPr>
          <a:xfrm>
            <a:off x="3246500" y="2576547"/>
            <a:ext cx="802387" cy="853649"/>
          </a:xfrm>
          <a:custGeom>
            <a:avLst/>
            <a:gdLst/>
            <a:ahLst/>
            <a:cxnLst/>
            <a:rect l="l" t="t" r="r" b="b"/>
            <a:pathLst>
              <a:path w="802387" h="853649">
                <a:moveTo>
                  <a:pt x="248517" y="355501"/>
                </a:moveTo>
                <a:lnTo>
                  <a:pt x="251861" y="378904"/>
                </a:lnTo>
                <a:cubicBezTo>
                  <a:pt x="252604" y="383362"/>
                  <a:pt x="252975" y="390420"/>
                  <a:pt x="252975" y="400078"/>
                </a:cubicBezTo>
                <a:cubicBezTo>
                  <a:pt x="252975" y="411222"/>
                  <a:pt x="252232" y="419766"/>
                  <a:pt x="250746" y="425710"/>
                </a:cubicBezTo>
                <a:cubicBezTo>
                  <a:pt x="250746" y="427196"/>
                  <a:pt x="250560" y="429796"/>
                  <a:pt x="250189" y="433511"/>
                </a:cubicBezTo>
                <a:cubicBezTo>
                  <a:pt x="249818" y="437226"/>
                  <a:pt x="250746" y="440940"/>
                  <a:pt x="252975" y="444655"/>
                </a:cubicBezTo>
                <a:lnTo>
                  <a:pt x="264119" y="427939"/>
                </a:lnTo>
                <a:cubicBezTo>
                  <a:pt x="267834" y="417537"/>
                  <a:pt x="271549" y="407879"/>
                  <a:pt x="275264" y="398964"/>
                </a:cubicBezTo>
                <a:lnTo>
                  <a:pt x="288637" y="361073"/>
                </a:lnTo>
                <a:close/>
                <a:moveTo>
                  <a:pt x="693173" y="112556"/>
                </a:moveTo>
                <a:lnTo>
                  <a:pt x="693173" y="114785"/>
                </a:lnTo>
                <a:lnTo>
                  <a:pt x="693173" y="142646"/>
                </a:lnTo>
                <a:cubicBezTo>
                  <a:pt x="693173" y="153047"/>
                  <a:pt x="693916" y="158248"/>
                  <a:pt x="695402" y="158248"/>
                </a:cubicBezTo>
                <a:cubicBezTo>
                  <a:pt x="708032" y="151561"/>
                  <a:pt x="723262" y="140045"/>
                  <a:pt x="741093" y="123701"/>
                </a:cubicBezTo>
                <a:lnTo>
                  <a:pt x="743322" y="122586"/>
                </a:lnTo>
                <a:cubicBezTo>
                  <a:pt x="726977" y="122586"/>
                  <a:pt x="716576" y="122215"/>
                  <a:pt x="712118" y="121472"/>
                </a:cubicBezTo>
                <a:cubicBezTo>
                  <a:pt x="707660" y="120729"/>
                  <a:pt x="701345" y="117757"/>
                  <a:pt x="693173" y="112556"/>
                </a:cubicBezTo>
                <a:close/>
                <a:moveTo>
                  <a:pt x="609591" y="101412"/>
                </a:moveTo>
                <a:cubicBezTo>
                  <a:pt x="586560" y="119986"/>
                  <a:pt x="565386" y="140045"/>
                  <a:pt x="546069" y="161591"/>
                </a:cubicBezTo>
                <a:lnTo>
                  <a:pt x="562785" y="179422"/>
                </a:lnTo>
                <a:cubicBezTo>
                  <a:pt x="567243" y="183879"/>
                  <a:pt x="569472" y="186109"/>
                  <a:pt x="569472" y="186109"/>
                </a:cubicBezTo>
                <a:cubicBezTo>
                  <a:pt x="573186" y="188337"/>
                  <a:pt x="575044" y="191680"/>
                  <a:pt x="575044" y="196138"/>
                </a:cubicBezTo>
                <a:cubicBezTo>
                  <a:pt x="572072" y="202082"/>
                  <a:pt x="569843" y="205796"/>
                  <a:pt x="568357" y="207283"/>
                </a:cubicBezTo>
                <a:cubicBezTo>
                  <a:pt x="569843" y="207283"/>
                  <a:pt x="571143" y="206911"/>
                  <a:pt x="572258" y="206168"/>
                </a:cubicBezTo>
                <a:cubicBezTo>
                  <a:pt x="573372" y="205425"/>
                  <a:pt x="574301" y="205054"/>
                  <a:pt x="575044" y="205054"/>
                </a:cubicBezTo>
                <a:lnTo>
                  <a:pt x="629651" y="169392"/>
                </a:lnTo>
                <a:cubicBezTo>
                  <a:pt x="631879" y="167906"/>
                  <a:pt x="632623" y="166049"/>
                  <a:pt x="631879" y="163820"/>
                </a:cubicBezTo>
                <a:lnTo>
                  <a:pt x="630765" y="125929"/>
                </a:lnTo>
                <a:cubicBezTo>
                  <a:pt x="630765" y="125186"/>
                  <a:pt x="630394" y="124072"/>
                  <a:pt x="629651" y="122586"/>
                </a:cubicBezTo>
                <a:cubicBezTo>
                  <a:pt x="628908" y="121100"/>
                  <a:pt x="628165" y="119986"/>
                  <a:pt x="627422" y="119243"/>
                </a:cubicBezTo>
                <a:cubicBezTo>
                  <a:pt x="627422" y="119243"/>
                  <a:pt x="621478" y="113299"/>
                  <a:pt x="609591" y="101412"/>
                </a:cubicBezTo>
                <a:close/>
                <a:moveTo>
                  <a:pt x="316497" y="60178"/>
                </a:moveTo>
                <a:cubicBezTo>
                  <a:pt x="323927" y="57950"/>
                  <a:pt x="330613" y="60178"/>
                  <a:pt x="336557" y="66865"/>
                </a:cubicBezTo>
                <a:cubicBezTo>
                  <a:pt x="338786" y="69094"/>
                  <a:pt x="341200" y="71694"/>
                  <a:pt x="343801" y="74666"/>
                </a:cubicBezTo>
                <a:cubicBezTo>
                  <a:pt x="346401" y="77638"/>
                  <a:pt x="349187" y="80981"/>
                  <a:pt x="352159" y="84696"/>
                </a:cubicBezTo>
                <a:cubicBezTo>
                  <a:pt x="354388" y="86924"/>
                  <a:pt x="356431" y="89711"/>
                  <a:pt x="358288" y="93054"/>
                </a:cubicBezTo>
                <a:cubicBezTo>
                  <a:pt x="360146" y="96397"/>
                  <a:pt x="361446" y="99183"/>
                  <a:pt x="362189" y="101412"/>
                </a:cubicBezTo>
                <a:lnTo>
                  <a:pt x="365532" y="106984"/>
                </a:lnTo>
                <a:cubicBezTo>
                  <a:pt x="369990" y="112185"/>
                  <a:pt x="369247" y="115528"/>
                  <a:pt x="363303" y="117014"/>
                </a:cubicBezTo>
                <a:cubicBezTo>
                  <a:pt x="356616" y="119986"/>
                  <a:pt x="352530" y="123329"/>
                  <a:pt x="351044" y="127044"/>
                </a:cubicBezTo>
                <a:lnTo>
                  <a:pt x="328756" y="159362"/>
                </a:lnTo>
                <a:lnTo>
                  <a:pt x="302010" y="198367"/>
                </a:lnTo>
                <a:cubicBezTo>
                  <a:pt x="285665" y="224370"/>
                  <a:pt x="276378" y="239229"/>
                  <a:pt x="274149" y="242944"/>
                </a:cubicBezTo>
                <a:cubicBezTo>
                  <a:pt x="271177" y="248145"/>
                  <a:pt x="265976" y="255946"/>
                  <a:pt x="258547" y="266347"/>
                </a:cubicBezTo>
                <a:cubicBezTo>
                  <a:pt x="255575" y="272291"/>
                  <a:pt x="252418" y="277306"/>
                  <a:pt x="249075" y="281392"/>
                </a:cubicBezTo>
                <a:cubicBezTo>
                  <a:pt x="245731" y="285478"/>
                  <a:pt x="242945" y="289378"/>
                  <a:pt x="240716" y="293093"/>
                </a:cubicBezTo>
                <a:cubicBezTo>
                  <a:pt x="239973" y="294579"/>
                  <a:pt x="239230" y="295879"/>
                  <a:pt x="238488" y="296994"/>
                </a:cubicBezTo>
                <a:cubicBezTo>
                  <a:pt x="237745" y="298108"/>
                  <a:pt x="237002" y="299408"/>
                  <a:pt x="236258" y="300894"/>
                </a:cubicBezTo>
                <a:cubicBezTo>
                  <a:pt x="234030" y="303866"/>
                  <a:pt x="233844" y="307395"/>
                  <a:pt x="235702" y="311481"/>
                </a:cubicBezTo>
                <a:cubicBezTo>
                  <a:pt x="237559" y="315567"/>
                  <a:pt x="238859" y="318725"/>
                  <a:pt x="239602" y="320954"/>
                </a:cubicBezTo>
                <a:cubicBezTo>
                  <a:pt x="247032" y="315010"/>
                  <a:pt x="252604" y="311295"/>
                  <a:pt x="256318" y="309810"/>
                </a:cubicBezTo>
                <a:cubicBezTo>
                  <a:pt x="271177" y="300894"/>
                  <a:pt x="284179" y="294208"/>
                  <a:pt x="295323" y="289750"/>
                </a:cubicBezTo>
                <a:lnTo>
                  <a:pt x="343244" y="269690"/>
                </a:lnTo>
                <a:cubicBezTo>
                  <a:pt x="345472" y="268947"/>
                  <a:pt x="348444" y="269319"/>
                  <a:pt x="352159" y="270805"/>
                </a:cubicBezTo>
                <a:cubicBezTo>
                  <a:pt x="354388" y="272291"/>
                  <a:pt x="356988" y="274334"/>
                  <a:pt x="359960" y="276934"/>
                </a:cubicBezTo>
                <a:cubicBezTo>
                  <a:pt x="362932" y="279534"/>
                  <a:pt x="365904" y="281206"/>
                  <a:pt x="368875" y="281949"/>
                </a:cubicBezTo>
                <a:cubicBezTo>
                  <a:pt x="372590" y="281949"/>
                  <a:pt x="374447" y="283806"/>
                  <a:pt x="374447" y="287521"/>
                </a:cubicBezTo>
                <a:cubicBezTo>
                  <a:pt x="375190" y="290493"/>
                  <a:pt x="377419" y="293836"/>
                  <a:pt x="381134" y="297551"/>
                </a:cubicBezTo>
                <a:cubicBezTo>
                  <a:pt x="384849" y="301266"/>
                  <a:pt x="386706" y="304609"/>
                  <a:pt x="386706" y="307581"/>
                </a:cubicBezTo>
                <a:cubicBezTo>
                  <a:pt x="386706" y="309810"/>
                  <a:pt x="385591" y="312781"/>
                  <a:pt x="383363" y="316496"/>
                </a:cubicBezTo>
                <a:cubicBezTo>
                  <a:pt x="380391" y="319468"/>
                  <a:pt x="375933" y="326526"/>
                  <a:pt x="369990" y="337670"/>
                </a:cubicBezTo>
                <a:lnTo>
                  <a:pt x="355502" y="366645"/>
                </a:lnTo>
                <a:lnTo>
                  <a:pt x="342129" y="398964"/>
                </a:lnTo>
                <a:cubicBezTo>
                  <a:pt x="339157" y="406393"/>
                  <a:pt x="337300" y="411965"/>
                  <a:pt x="336557" y="415680"/>
                </a:cubicBezTo>
                <a:cubicBezTo>
                  <a:pt x="338043" y="415680"/>
                  <a:pt x="341015" y="414937"/>
                  <a:pt x="345472" y="413451"/>
                </a:cubicBezTo>
                <a:cubicBezTo>
                  <a:pt x="367018" y="402307"/>
                  <a:pt x="385963" y="389305"/>
                  <a:pt x="402308" y="374446"/>
                </a:cubicBezTo>
                <a:cubicBezTo>
                  <a:pt x="406023" y="370731"/>
                  <a:pt x="407880" y="368874"/>
                  <a:pt x="407880" y="368874"/>
                </a:cubicBezTo>
                <a:cubicBezTo>
                  <a:pt x="408623" y="367388"/>
                  <a:pt x="409366" y="366645"/>
                  <a:pt x="410109" y="366645"/>
                </a:cubicBezTo>
                <a:cubicBezTo>
                  <a:pt x="410852" y="366645"/>
                  <a:pt x="411595" y="366274"/>
                  <a:pt x="412338" y="365531"/>
                </a:cubicBezTo>
                <a:cubicBezTo>
                  <a:pt x="413081" y="369988"/>
                  <a:pt x="412152" y="375003"/>
                  <a:pt x="409552" y="380575"/>
                </a:cubicBezTo>
                <a:cubicBezTo>
                  <a:pt x="406951" y="386148"/>
                  <a:pt x="405280" y="390791"/>
                  <a:pt x="404537" y="394506"/>
                </a:cubicBezTo>
                <a:cubicBezTo>
                  <a:pt x="403794" y="397478"/>
                  <a:pt x="401751" y="400821"/>
                  <a:pt x="398408" y="404536"/>
                </a:cubicBezTo>
                <a:cubicBezTo>
                  <a:pt x="395064" y="408250"/>
                  <a:pt x="392650" y="410851"/>
                  <a:pt x="391164" y="412337"/>
                </a:cubicBezTo>
                <a:cubicBezTo>
                  <a:pt x="391164" y="412337"/>
                  <a:pt x="384477" y="421252"/>
                  <a:pt x="371104" y="439083"/>
                </a:cubicBezTo>
                <a:cubicBezTo>
                  <a:pt x="353273" y="461371"/>
                  <a:pt x="337300" y="476973"/>
                  <a:pt x="323184" y="485889"/>
                </a:cubicBezTo>
                <a:lnTo>
                  <a:pt x="308696" y="498147"/>
                </a:lnTo>
                <a:cubicBezTo>
                  <a:pt x="307953" y="498890"/>
                  <a:pt x="304982" y="500748"/>
                  <a:pt x="299781" y="503720"/>
                </a:cubicBezTo>
                <a:cubicBezTo>
                  <a:pt x="294580" y="506691"/>
                  <a:pt x="289008" y="508177"/>
                  <a:pt x="283064" y="508177"/>
                </a:cubicBezTo>
                <a:lnTo>
                  <a:pt x="278607" y="508177"/>
                </a:lnTo>
                <a:cubicBezTo>
                  <a:pt x="274892" y="508177"/>
                  <a:pt x="271920" y="506320"/>
                  <a:pt x="269691" y="502605"/>
                </a:cubicBezTo>
                <a:cubicBezTo>
                  <a:pt x="269691" y="501119"/>
                  <a:pt x="268949" y="498890"/>
                  <a:pt x="267463" y="495918"/>
                </a:cubicBezTo>
                <a:lnTo>
                  <a:pt x="252975" y="481431"/>
                </a:lnTo>
                <a:lnTo>
                  <a:pt x="252975" y="493690"/>
                </a:lnTo>
                <a:cubicBezTo>
                  <a:pt x="254461" y="501119"/>
                  <a:pt x="255204" y="506691"/>
                  <a:pt x="255204" y="510406"/>
                </a:cubicBezTo>
                <a:cubicBezTo>
                  <a:pt x="255204" y="510406"/>
                  <a:pt x="255204" y="510778"/>
                  <a:pt x="255204" y="511520"/>
                </a:cubicBezTo>
                <a:cubicBezTo>
                  <a:pt x="255204" y="512263"/>
                  <a:pt x="255204" y="512635"/>
                  <a:pt x="255204" y="512635"/>
                </a:cubicBezTo>
                <a:lnTo>
                  <a:pt x="251861" y="518207"/>
                </a:lnTo>
                <a:lnTo>
                  <a:pt x="246289" y="513749"/>
                </a:lnTo>
                <a:lnTo>
                  <a:pt x="209512" y="442426"/>
                </a:lnTo>
                <a:cubicBezTo>
                  <a:pt x="204312" y="431282"/>
                  <a:pt x="199668" y="419023"/>
                  <a:pt x="195582" y="405650"/>
                </a:cubicBezTo>
                <a:cubicBezTo>
                  <a:pt x="191496" y="392277"/>
                  <a:pt x="188710" y="382990"/>
                  <a:pt x="187224" y="377789"/>
                </a:cubicBezTo>
                <a:lnTo>
                  <a:pt x="186110" y="373332"/>
                </a:lnTo>
                <a:cubicBezTo>
                  <a:pt x="181652" y="377789"/>
                  <a:pt x="177937" y="382061"/>
                  <a:pt x="174965" y="386148"/>
                </a:cubicBezTo>
                <a:cubicBezTo>
                  <a:pt x="171993" y="390234"/>
                  <a:pt x="169393" y="393763"/>
                  <a:pt x="167164" y="396735"/>
                </a:cubicBezTo>
                <a:lnTo>
                  <a:pt x="153791" y="413451"/>
                </a:lnTo>
                <a:lnTo>
                  <a:pt x="150448" y="416794"/>
                </a:lnTo>
                <a:cubicBezTo>
                  <a:pt x="146733" y="422738"/>
                  <a:pt x="140418" y="431653"/>
                  <a:pt x="131503" y="443540"/>
                </a:cubicBezTo>
                <a:cubicBezTo>
                  <a:pt x="124816" y="452456"/>
                  <a:pt x="120730" y="458028"/>
                  <a:pt x="119244" y="460257"/>
                </a:cubicBezTo>
                <a:lnTo>
                  <a:pt x="102528" y="484774"/>
                </a:lnTo>
                <a:cubicBezTo>
                  <a:pt x="90641" y="501119"/>
                  <a:pt x="81725" y="514492"/>
                  <a:pt x="75782" y="524894"/>
                </a:cubicBezTo>
                <a:cubicBezTo>
                  <a:pt x="63894" y="540496"/>
                  <a:pt x="52750" y="556097"/>
                  <a:pt x="42349" y="571699"/>
                </a:cubicBezTo>
                <a:cubicBezTo>
                  <a:pt x="43091" y="570956"/>
                  <a:pt x="38263" y="576900"/>
                  <a:pt x="27861" y="589530"/>
                </a:cubicBezTo>
                <a:cubicBezTo>
                  <a:pt x="21174" y="599932"/>
                  <a:pt x="16717" y="605875"/>
                  <a:pt x="14488" y="607361"/>
                </a:cubicBezTo>
                <a:cubicBezTo>
                  <a:pt x="13002" y="613305"/>
                  <a:pt x="10030" y="616277"/>
                  <a:pt x="5573" y="616277"/>
                </a:cubicBezTo>
                <a:cubicBezTo>
                  <a:pt x="1858" y="616277"/>
                  <a:pt x="0" y="614048"/>
                  <a:pt x="0" y="609590"/>
                </a:cubicBezTo>
                <a:lnTo>
                  <a:pt x="0" y="607361"/>
                </a:lnTo>
                <a:cubicBezTo>
                  <a:pt x="5201" y="592502"/>
                  <a:pt x="9287" y="582101"/>
                  <a:pt x="12259" y="576157"/>
                </a:cubicBezTo>
                <a:cubicBezTo>
                  <a:pt x="22660" y="555355"/>
                  <a:pt x="30833" y="539753"/>
                  <a:pt x="36777" y="529351"/>
                </a:cubicBezTo>
                <a:cubicBezTo>
                  <a:pt x="42720" y="517464"/>
                  <a:pt x="47549" y="508549"/>
                  <a:pt x="51264" y="502605"/>
                </a:cubicBezTo>
                <a:lnTo>
                  <a:pt x="62408" y="482545"/>
                </a:lnTo>
                <a:lnTo>
                  <a:pt x="82468" y="445769"/>
                </a:lnTo>
                <a:lnTo>
                  <a:pt x="96956" y="420138"/>
                </a:lnTo>
                <a:lnTo>
                  <a:pt x="104757" y="407879"/>
                </a:lnTo>
                <a:cubicBezTo>
                  <a:pt x="111443" y="397478"/>
                  <a:pt x="115158" y="391534"/>
                  <a:pt x="115901" y="390048"/>
                </a:cubicBezTo>
                <a:lnTo>
                  <a:pt x="139304" y="352158"/>
                </a:lnTo>
                <a:lnTo>
                  <a:pt x="162707" y="316496"/>
                </a:lnTo>
                <a:lnTo>
                  <a:pt x="172737" y="299780"/>
                </a:lnTo>
                <a:cubicBezTo>
                  <a:pt x="174965" y="296065"/>
                  <a:pt x="176080" y="292350"/>
                  <a:pt x="176080" y="288635"/>
                </a:cubicBezTo>
                <a:cubicBezTo>
                  <a:pt x="176080" y="285664"/>
                  <a:pt x="175337" y="281949"/>
                  <a:pt x="173851" y="277491"/>
                </a:cubicBezTo>
                <a:cubicBezTo>
                  <a:pt x="170879" y="271548"/>
                  <a:pt x="169393" y="267461"/>
                  <a:pt x="169393" y="265233"/>
                </a:cubicBezTo>
                <a:lnTo>
                  <a:pt x="170508" y="261889"/>
                </a:lnTo>
                <a:cubicBezTo>
                  <a:pt x="171251" y="261146"/>
                  <a:pt x="171436" y="260403"/>
                  <a:pt x="171065" y="259661"/>
                </a:cubicBezTo>
                <a:cubicBezTo>
                  <a:pt x="170693" y="258917"/>
                  <a:pt x="170508" y="258175"/>
                  <a:pt x="170508" y="257432"/>
                </a:cubicBezTo>
                <a:cubicBezTo>
                  <a:pt x="175708" y="258917"/>
                  <a:pt x="183509" y="261889"/>
                  <a:pt x="193911" y="266347"/>
                </a:cubicBezTo>
                <a:cubicBezTo>
                  <a:pt x="202083" y="253717"/>
                  <a:pt x="221028" y="225485"/>
                  <a:pt x="250746" y="181651"/>
                </a:cubicBezTo>
                <a:lnTo>
                  <a:pt x="249632" y="180536"/>
                </a:lnTo>
                <a:cubicBezTo>
                  <a:pt x="248889" y="181279"/>
                  <a:pt x="247960" y="181651"/>
                  <a:pt x="246846" y="181651"/>
                </a:cubicBezTo>
                <a:cubicBezTo>
                  <a:pt x="245731" y="181651"/>
                  <a:pt x="244803" y="182022"/>
                  <a:pt x="244060" y="182765"/>
                </a:cubicBezTo>
                <a:lnTo>
                  <a:pt x="231801" y="188337"/>
                </a:lnTo>
                <a:cubicBezTo>
                  <a:pt x="229572" y="189823"/>
                  <a:pt x="227715" y="189823"/>
                  <a:pt x="226229" y="188337"/>
                </a:cubicBezTo>
                <a:cubicBezTo>
                  <a:pt x="215827" y="186851"/>
                  <a:pt x="207283" y="184994"/>
                  <a:pt x="200597" y="182765"/>
                </a:cubicBezTo>
                <a:cubicBezTo>
                  <a:pt x="196882" y="181279"/>
                  <a:pt x="189824" y="180536"/>
                  <a:pt x="179423" y="180536"/>
                </a:cubicBezTo>
                <a:cubicBezTo>
                  <a:pt x="174965" y="180536"/>
                  <a:pt x="171436" y="178493"/>
                  <a:pt x="168836" y="174407"/>
                </a:cubicBezTo>
                <a:cubicBezTo>
                  <a:pt x="166235" y="170321"/>
                  <a:pt x="164936" y="166420"/>
                  <a:pt x="164936" y="162705"/>
                </a:cubicBezTo>
                <a:cubicBezTo>
                  <a:pt x="166421" y="159734"/>
                  <a:pt x="166421" y="156762"/>
                  <a:pt x="164936" y="153790"/>
                </a:cubicBezTo>
                <a:cubicBezTo>
                  <a:pt x="163450" y="149332"/>
                  <a:pt x="162707" y="145989"/>
                  <a:pt x="162707" y="143760"/>
                </a:cubicBezTo>
                <a:lnTo>
                  <a:pt x="162707" y="140417"/>
                </a:lnTo>
                <a:cubicBezTo>
                  <a:pt x="162707" y="138188"/>
                  <a:pt x="161592" y="135959"/>
                  <a:pt x="159363" y="133730"/>
                </a:cubicBezTo>
                <a:cubicBezTo>
                  <a:pt x="159363" y="131502"/>
                  <a:pt x="158249" y="129273"/>
                  <a:pt x="156020" y="127044"/>
                </a:cubicBezTo>
                <a:lnTo>
                  <a:pt x="160478" y="128158"/>
                </a:lnTo>
                <a:cubicBezTo>
                  <a:pt x="176823" y="137074"/>
                  <a:pt x="186481" y="142274"/>
                  <a:pt x="189453" y="143760"/>
                </a:cubicBezTo>
                <a:cubicBezTo>
                  <a:pt x="193168" y="146732"/>
                  <a:pt x="196882" y="146360"/>
                  <a:pt x="200597" y="142646"/>
                </a:cubicBezTo>
                <a:cubicBezTo>
                  <a:pt x="209512" y="136702"/>
                  <a:pt x="217685" y="130759"/>
                  <a:pt x="225114" y="124815"/>
                </a:cubicBezTo>
                <a:lnTo>
                  <a:pt x="284179" y="83581"/>
                </a:lnTo>
                <a:cubicBezTo>
                  <a:pt x="285665" y="82095"/>
                  <a:pt x="287708" y="80424"/>
                  <a:pt x="290308" y="78566"/>
                </a:cubicBezTo>
                <a:cubicBezTo>
                  <a:pt x="292909" y="76709"/>
                  <a:pt x="294580" y="74294"/>
                  <a:pt x="295323" y="71323"/>
                </a:cubicBezTo>
                <a:cubicBezTo>
                  <a:pt x="296066" y="68351"/>
                  <a:pt x="299038" y="66122"/>
                  <a:pt x="304239" y="64636"/>
                </a:cubicBezTo>
                <a:cubicBezTo>
                  <a:pt x="306467" y="63150"/>
                  <a:pt x="310554" y="61664"/>
                  <a:pt x="316497" y="60178"/>
                </a:cubicBezTo>
                <a:close/>
                <a:moveTo>
                  <a:pt x="659740" y="0"/>
                </a:moveTo>
                <a:cubicBezTo>
                  <a:pt x="662712" y="0"/>
                  <a:pt x="665312" y="371"/>
                  <a:pt x="667541" y="1114"/>
                </a:cubicBezTo>
                <a:cubicBezTo>
                  <a:pt x="669027" y="1857"/>
                  <a:pt x="671627" y="2228"/>
                  <a:pt x="675342" y="2228"/>
                </a:cubicBezTo>
                <a:cubicBezTo>
                  <a:pt x="674599" y="2971"/>
                  <a:pt x="674228" y="3900"/>
                  <a:pt x="674228" y="5014"/>
                </a:cubicBezTo>
                <a:cubicBezTo>
                  <a:pt x="674228" y="6129"/>
                  <a:pt x="673856" y="7058"/>
                  <a:pt x="673113" y="7800"/>
                </a:cubicBezTo>
                <a:lnTo>
                  <a:pt x="675342" y="6686"/>
                </a:lnTo>
                <a:lnTo>
                  <a:pt x="678685" y="13372"/>
                </a:lnTo>
                <a:cubicBezTo>
                  <a:pt x="678685" y="13372"/>
                  <a:pt x="680914" y="16716"/>
                  <a:pt x="685372" y="23402"/>
                </a:cubicBezTo>
                <a:cubicBezTo>
                  <a:pt x="687601" y="33061"/>
                  <a:pt x="684257" y="41233"/>
                  <a:pt x="675342" y="47920"/>
                </a:cubicBezTo>
                <a:cubicBezTo>
                  <a:pt x="664198" y="55349"/>
                  <a:pt x="655282" y="63522"/>
                  <a:pt x="648596" y="72437"/>
                </a:cubicBezTo>
                <a:lnTo>
                  <a:pt x="669770" y="79124"/>
                </a:lnTo>
                <a:lnTo>
                  <a:pt x="695402" y="84696"/>
                </a:lnTo>
                <a:lnTo>
                  <a:pt x="716576" y="91382"/>
                </a:lnTo>
                <a:cubicBezTo>
                  <a:pt x="732178" y="95097"/>
                  <a:pt x="745179" y="98812"/>
                  <a:pt x="755581" y="102526"/>
                </a:cubicBezTo>
                <a:lnTo>
                  <a:pt x="763382" y="104755"/>
                </a:lnTo>
                <a:cubicBezTo>
                  <a:pt x="764125" y="104755"/>
                  <a:pt x="764682" y="104941"/>
                  <a:pt x="765053" y="105313"/>
                </a:cubicBezTo>
                <a:cubicBezTo>
                  <a:pt x="765425" y="105684"/>
                  <a:pt x="765982" y="105498"/>
                  <a:pt x="766725" y="104755"/>
                </a:cubicBezTo>
                <a:cubicBezTo>
                  <a:pt x="769697" y="101784"/>
                  <a:pt x="772668" y="102155"/>
                  <a:pt x="775640" y="105870"/>
                </a:cubicBezTo>
                <a:cubicBezTo>
                  <a:pt x="786785" y="113299"/>
                  <a:pt x="793100" y="117757"/>
                  <a:pt x="794586" y="119243"/>
                </a:cubicBezTo>
                <a:cubicBezTo>
                  <a:pt x="796814" y="121472"/>
                  <a:pt x="798672" y="124072"/>
                  <a:pt x="800158" y="127044"/>
                </a:cubicBezTo>
                <a:cubicBezTo>
                  <a:pt x="801643" y="130016"/>
                  <a:pt x="802387" y="132987"/>
                  <a:pt x="802387" y="135959"/>
                </a:cubicBezTo>
                <a:cubicBezTo>
                  <a:pt x="802387" y="138188"/>
                  <a:pt x="800901" y="140788"/>
                  <a:pt x="797929" y="143760"/>
                </a:cubicBezTo>
                <a:cubicBezTo>
                  <a:pt x="789013" y="148218"/>
                  <a:pt x="783070" y="151933"/>
                  <a:pt x="780098" y="154904"/>
                </a:cubicBezTo>
                <a:cubicBezTo>
                  <a:pt x="777126" y="157876"/>
                  <a:pt x="774340" y="160848"/>
                  <a:pt x="771740" y="163820"/>
                </a:cubicBezTo>
                <a:cubicBezTo>
                  <a:pt x="769140" y="166792"/>
                  <a:pt x="766353" y="169392"/>
                  <a:pt x="763382" y="171621"/>
                </a:cubicBezTo>
                <a:cubicBezTo>
                  <a:pt x="755209" y="177564"/>
                  <a:pt x="742208" y="185737"/>
                  <a:pt x="724377" y="196138"/>
                </a:cubicBezTo>
                <a:lnTo>
                  <a:pt x="712118" y="202825"/>
                </a:lnTo>
                <a:cubicBezTo>
                  <a:pt x="709889" y="205054"/>
                  <a:pt x="709518" y="208768"/>
                  <a:pt x="711004" y="213969"/>
                </a:cubicBezTo>
                <a:lnTo>
                  <a:pt x="711004" y="240715"/>
                </a:lnTo>
                <a:lnTo>
                  <a:pt x="712118" y="276377"/>
                </a:lnTo>
                <a:cubicBezTo>
                  <a:pt x="713604" y="292722"/>
                  <a:pt x="714347" y="305352"/>
                  <a:pt x="714347" y="314267"/>
                </a:cubicBezTo>
                <a:lnTo>
                  <a:pt x="714347" y="367760"/>
                </a:lnTo>
                <a:cubicBezTo>
                  <a:pt x="715090" y="375932"/>
                  <a:pt x="715461" y="388934"/>
                  <a:pt x="715461" y="406764"/>
                </a:cubicBezTo>
                <a:lnTo>
                  <a:pt x="716576" y="499262"/>
                </a:lnTo>
                <a:cubicBezTo>
                  <a:pt x="716576" y="523036"/>
                  <a:pt x="716204" y="540867"/>
                  <a:pt x="715461" y="552754"/>
                </a:cubicBezTo>
                <a:cubicBezTo>
                  <a:pt x="716204" y="565384"/>
                  <a:pt x="716390" y="576343"/>
                  <a:pt x="716019" y="585630"/>
                </a:cubicBezTo>
                <a:cubicBezTo>
                  <a:pt x="715647" y="594917"/>
                  <a:pt x="715461" y="602903"/>
                  <a:pt x="715461" y="609590"/>
                </a:cubicBezTo>
                <a:lnTo>
                  <a:pt x="712118" y="644137"/>
                </a:lnTo>
                <a:cubicBezTo>
                  <a:pt x="712118" y="650081"/>
                  <a:pt x="711375" y="658996"/>
                  <a:pt x="709889" y="670883"/>
                </a:cubicBezTo>
                <a:cubicBezTo>
                  <a:pt x="708403" y="675341"/>
                  <a:pt x="707660" y="677941"/>
                  <a:pt x="707660" y="678684"/>
                </a:cubicBezTo>
                <a:cubicBezTo>
                  <a:pt x="706918" y="681656"/>
                  <a:pt x="706175" y="684999"/>
                  <a:pt x="705432" y="688714"/>
                </a:cubicBezTo>
                <a:cubicBezTo>
                  <a:pt x="704689" y="692429"/>
                  <a:pt x="703574" y="695772"/>
                  <a:pt x="702088" y="698744"/>
                </a:cubicBezTo>
                <a:cubicBezTo>
                  <a:pt x="700602" y="705430"/>
                  <a:pt x="696888" y="712860"/>
                  <a:pt x="690944" y="721032"/>
                </a:cubicBezTo>
                <a:cubicBezTo>
                  <a:pt x="682772" y="735148"/>
                  <a:pt x="677942" y="743321"/>
                  <a:pt x="676457" y="745550"/>
                </a:cubicBezTo>
                <a:cubicBezTo>
                  <a:pt x="676457" y="748521"/>
                  <a:pt x="676085" y="750750"/>
                  <a:pt x="675342" y="752236"/>
                </a:cubicBezTo>
                <a:cubicBezTo>
                  <a:pt x="670884" y="762638"/>
                  <a:pt x="668284" y="770810"/>
                  <a:pt x="667541" y="776754"/>
                </a:cubicBezTo>
                <a:cubicBezTo>
                  <a:pt x="666055" y="779725"/>
                  <a:pt x="664941" y="783440"/>
                  <a:pt x="664198" y="787898"/>
                </a:cubicBezTo>
                <a:cubicBezTo>
                  <a:pt x="663455" y="792356"/>
                  <a:pt x="662712" y="796070"/>
                  <a:pt x="661969" y="799042"/>
                </a:cubicBezTo>
                <a:cubicBezTo>
                  <a:pt x="660483" y="804986"/>
                  <a:pt x="658997" y="813901"/>
                  <a:pt x="657511" y="825788"/>
                </a:cubicBezTo>
                <a:cubicBezTo>
                  <a:pt x="656768" y="828017"/>
                  <a:pt x="656026" y="830618"/>
                  <a:pt x="655282" y="833589"/>
                </a:cubicBezTo>
                <a:cubicBezTo>
                  <a:pt x="654540" y="836561"/>
                  <a:pt x="653797" y="839533"/>
                  <a:pt x="653054" y="842505"/>
                </a:cubicBezTo>
                <a:cubicBezTo>
                  <a:pt x="653054" y="849191"/>
                  <a:pt x="650082" y="852906"/>
                  <a:pt x="644138" y="853649"/>
                </a:cubicBezTo>
                <a:lnTo>
                  <a:pt x="644138" y="834704"/>
                </a:lnTo>
                <a:cubicBezTo>
                  <a:pt x="644138" y="825788"/>
                  <a:pt x="643767" y="815758"/>
                  <a:pt x="643024" y="804614"/>
                </a:cubicBezTo>
                <a:cubicBezTo>
                  <a:pt x="642281" y="793470"/>
                  <a:pt x="641538" y="784926"/>
                  <a:pt x="640795" y="778983"/>
                </a:cubicBezTo>
                <a:cubicBezTo>
                  <a:pt x="639309" y="775268"/>
                  <a:pt x="638566" y="770067"/>
                  <a:pt x="638566" y="763381"/>
                </a:cubicBezTo>
                <a:cubicBezTo>
                  <a:pt x="638566" y="750008"/>
                  <a:pt x="638195" y="739978"/>
                  <a:pt x="637452" y="733291"/>
                </a:cubicBezTo>
                <a:cubicBezTo>
                  <a:pt x="635966" y="723633"/>
                  <a:pt x="635223" y="709517"/>
                  <a:pt x="635223" y="690943"/>
                </a:cubicBezTo>
                <a:lnTo>
                  <a:pt x="634108" y="598446"/>
                </a:lnTo>
                <a:lnTo>
                  <a:pt x="632994" y="471401"/>
                </a:lnTo>
                <a:cubicBezTo>
                  <a:pt x="632994" y="465457"/>
                  <a:pt x="633365" y="457842"/>
                  <a:pt x="634108" y="448555"/>
                </a:cubicBezTo>
                <a:cubicBezTo>
                  <a:pt x="634851" y="439269"/>
                  <a:pt x="634851" y="431653"/>
                  <a:pt x="634108" y="425710"/>
                </a:cubicBezTo>
                <a:cubicBezTo>
                  <a:pt x="634851" y="416794"/>
                  <a:pt x="635223" y="403793"/>
                  <a:pt x="635223" y="386705"/>
                </a:cubicBezTo>
                <a:lnTo>
                  <a:pt x="635223" y="347700"/>
                </a:lnTo>
                <a:cubicBezTo>
                  <a:pt x="635223" y="340270"/>
                  <a:pt x="635409" y="331169"/>
                  <a:pt x="635780" y="320397"/>
                </a:cubicBezTo>
                <a:cubicBezTo>
                  <a:pt x="636151" y="309624"/>
                  <a:pt x="635966" y="297179"/>
                  <a:pt x="635223" y="283063"/>
                </a:cubicBezTo>
                <a:cubicBezTo>
                  <a:pt x="635966" y="272662"/>
                  <a:pt x="635966" y="261518"/>
                  <a:pt x="635223" y="249631"/>
                </a:cubicBezTo>
                <a:lnTo>
                  <a:pt x="612934" y="264118"/>
                </a:lnTo>
                <a:lnTo>
                  <a:pt x="566128" y="295322"/>
                </a:lnTo>
                <a:cubicBezTo>
                  <a:pt x="564642" y="296808"/>
                  <a:pt x="562414" y="298294"/>
                  <a:pt x="559442" y="299780"/>
                </a:cubicBezTo>
                <a:cubicBezTo>
                  <a:pt x="556470" y="301266"/>
                  <a:pt x="554241" y="302752"/>
                  <a:pt x="552755" y="304237"/>
                </a:cubicBezTo>
                <a:cubicBezTo>
                  <a:pt x="551269" y="305723"/>
                  <a:pt x="549783" y="309810"/>
                  <a:pt x="548298" y="316496"/>
                </a:cubicBezTo>
                <a:cubicBezTo>
                  <a:pt x="545326" y="325411"/>
                  <a:pt x="543097" y="334698"/>
                  <a:pt x="541611" y="344357"/>
                </a:cubicBezTo>
                <a:cubicBezTo>
                  <a:pt x="540125" y="351043"/>
                  <a:pt x="538639" y="357173"/>
                  <a:pt x="537153" y="362745"/>
                </a:cubicBezTo>
                <a:cubicBezTo>
                  <a:pt x="535668" y="368317"/>
                  <a:pt x="534182" y="373703"/>
                  <a:pt x="532696" y="378904"/>
                </a:cubicBezTo>
                <a:cubicBezTo>
                  <a:pt x="531953" y="388562"/>
                  <a:pt x="529352" y="402307"/>
                  <a:pt x="524895" y="420138"/>
                </a:cubicBezTo>
                <a:cubicBezTo>
                  <a:pt x="524895" y="429796"/>
                  <a:pt x="523780" y="439826"/>
                  <a:pt x="521551" y="450227"/>
                </a:cubicBezTo>
                <a:cubicBezTo>
                  <a:pt x="520066" y="454685"/>
                  <a:pt x="519323" y="458400"/>
                  <a:pt x="519323" y="461371"/>
                </a:cubicBezTo>
                <a:cubicBezTo>
                  <a:pt x="551269" y="421995"/>
                  <a:pt x="575044" y="386334"/>
                  <a:pt x="590646" y="354387"/>
                </a:cubicBezTo>
                <a:cubicBezTo>
                  <a:pt x="591389" y="359587"/>
                  <a:pt x="590646" y="365902"/>
                  <a:pt x="588417" y="373332"/>
                </a:cubicBezTo>
                <a:lnTo>
                  <a:pt x="576158" y="404536"/>
                </a:lnTo>
                <a:cubicBezTo>
                  <a:pt x="572444" y="411965"/>
                  <a:pt x="569100" y="420880"/>
                  <a:pt x="566128" y="431282"/>
                </a:cubicBezTo>
                <a:cubicBezTo>
                  <a:pt x="561671" y="443169"/>
                  <a:pt x="557956" y="452084"/>
                  <a:pt x="554984" y="458028"/>
                </a:cubicBezTo>
                <a:lnTo>
                  <a:pt x="544954" y="480317"/>
                </a:lnTo>
                <a:cubicBezTo>
                  <a:pt x="541239" y="487003"/>
                  <a:pt x="536411" y="494247"/>
                  <a:pt x="530467" y="502048"/>
                </a:cubicBezTo>
                <a:cubicBezTo>
                  <a:pt x="524523" y="509849"/>
                  <a:pt x="520066" y="515607"/>
                  <a:pt x="517094" y="519321"/>
                </a:cubicBezTo>
                <a:cubicBezTo>
                  <a:pt x="513379" y="523036"/>
                  <a:pt x="510407" y="527122"/>
                  <a:pt x="508178" y="531580"/>
                </a:cubicBezTo>
                <a:cubicBezTo>
                  <a:pt x="502978" y="538267"/>
                  <a:pt x="496663" y="541610"/>
                  <a:pt x="489233" y="541610"/>
                </a:cubicBezTo>
                <a:lnTo>
                  <a:pt x="488119" y="541610"/>
                </a:lnTo>
                <a:cubicBezTo>
                  <a:pt x="486633" y="541610"/>
                  <a:pt x="484775" y="541796"/>
                  <a:pt x="482546" y="542167"/>
                </a:cubicBezTo>
                <a:cubicBezTo>
                  <a:pt x="480318" y="542539"/>
                  <a:pt x="478832" y="542353"/>
                  <a:pt x="478089" y="541610"/>
                </a:cubicBezTo>
                <a:cubicBezTo>
                  <a:pt x="475860" y="540124"/>
                  <a:pt x="474003" y="536038"/>
                  <a:pt x="472517" y="529351"/>
                </a:cubicBezTo>
                <a:cubicBezTo>
                  <a:pt x="471774" y="528608"/>
                  <a:pt x="471031" y="527308"/>
                  <a:pt x="470288" y="525451"/>
                </a:cubicBezTo>
                <a:cubicBezTo>
                  <a:pt x="469545" y="523593"/>
                  <a:pt x="468431" y="522293"/>
                  <a:pt x="466945" y="521550"/>
                </a:cubicBezTo>
                <a:cubicBezTo>
                  <a:pt x="464716" y="517836"/>
                  <a:pt x="463601" y="513749"/>
                  <a:pt x="463601" y="509292"/>
                </a:cubicBezTo>
                <a:cubicBezTo>
                  <a:pt x="463601" y="506320"/>
                  <a:pt x="463973" y="504462"/>
                  <a:pt x="464716" y="503720"/>
                </a:cubicBezTo>
                <a:cubicBezTo>
                  <a:pt x="468431" y="499262"/>
                  <a:pt x="471031" y="492204"/>
                  <a:pt x="472517" y="482545"/>
                </a:cubicBezTo>
                <a:cubicBezTo>
                  <a:pt x="474003" y="463229"/>
                  <a:pt x="476231" y="445769"/>
                  <a:pt x="479203" y="430168"/>
                </a:cubicBezTo>
                <a:cubicBezTo>
                  <a:pt x="480689" y="417537"/>
                  <a:pt x="482361" y="406579"/>
                  <a:pt x="484218" y="397292"/>
                </a:cubicBezTo>
                <a:cubicBezTo>
                  <a:pt x="486076" y="388005"/>
                  <a:pt x="487747" y="380018"/>
                  <a:pt x="489233" y="373332"/>
                </a:cubicBezTo>
                <a:cubicBezTo>
                  <a:pt x="489976" y="368874"/>
                  <a:pt x="491276" y="363488"/>
                  <a:pt x="493134" y="357173"/>
                </a:cubicBezTo>
                <a:cubicBezTo>
                  <a:pt x="494991" y="350858"/>
                  <a:pt x="496291" y="345471"/>
                  <a:pt x="497034" y="341013"/>
                </a:cubicBezTo>
                <a:cubicBezTo>
                  <a:pt x="497777" y="340270"/>
                  <a:pt x="498149" y="339156"/>
                  <a:pt x="498149" y="337670"/>
                </a:cubicBezTo>
                <a:lnTo>
                  <a:pt x="465830" y="356616"/>
                </a:lnTo>
                <a:cubicBezTo>
                  <a:pt x="453200" y="360330"/>
                  <a:pt x="445771" y="362559"/>
                  <a:pt x="443542" y="363302"/>
                </a:cubicBezTo>
                <a:cubicBezTo>
                  <a:pt x="442056" y="364045"/>
                  <a:pt x="439827" y="364045"/>
                  <a:pt x="436855" y="363302"/>
                </a:cubicBezTo>
                <a:cubicBezTo>
                  <a:pt x="433883" y="362559"/>
                  <a:pt x="431655" y="362187"/>
                  <a:pt x="430169" y="362187"/>
                </a:cubicBezTo>
                <a:cubicBezTo>
                  <a:pt x="423482" y="359959"/>
                  <a:pt x="419396" y="358844"/>
                  <a:pt x="417910" y="358844"/>
                </a:cubicBezTo>
                <a:cubicBezTo>
                  <a:pt x="415681" y="358101"/>
                  <a:pt x="412524" y="357358"/>
                  <a:pt x="408437" y="356616"/>
                </a:cubicBezTo>
                <a:cubicBezTo>
                  <a:pt x="404351" y="355872"/>
                  <a:pt x="401194" y="355501"/>
                  <a:pt x="398965" y="355501"/>
                </a:cubicBezTo>
                <a:cubicBezTo>
                  <a:pt x="388563" y="354015"/>
                  <a:pt x="383363" y="349557"/>
                  <a:pt x="383363" y="342128"/>
                </a:cubicBezTo>
                <a:cubicBezTo>
                  <a:pt x="383363" y="339899"/>
                  <a:pt x="383734" y="338042"/>
                  <a:pt x="384477" y="336556"/>
                </a:cubicBezTo>
                <a:cubicBezTo>
                  <a:pt x="384477" y="335813"/>
                  <a:pt x="384849" y="334141"/>
                  <a:pt x="385591" y="331541"/>
                </a:cubicBezTo>
                <a:cubicBezTo>
                  <a:pt x="386335" y="328940"/>
                  <a:pt x="387449" y="326897"/>
                  <a:pt x="388935" y="325411"/>
                </a:cubicBezTo>
                <a:cubicBezTo>
                  <a:pt x="389678" y="323926"/>
                  <a:pt x="392278" y="321697"/>
                  <a:pt x="396736" y="318725"/>
                </a:cubicBezTo>
                <a:cubicBezTo>
                  <a:pt x="400450" y="315010"/>
                  <a:pt x="403422" y="313524"/>
                  <a:pt x="405651" y="314267"/>
                </a:cubicBezTo>
                <a:lnTo>
                  <a:pt x="412338" y="313153"/>
                </a:lnTo>
                <a:lnTo>
                  <a:pt x="417910" y="312038"/>
                </a:lnTo>
                <a:cubicBezTo>
                  <a:pt x="423853" y="307581"/>
                  <a:pt x="432769" y="301451"/>
                  <a:pt x="444656" y="293650"/>
                </a:cubicBezTo>
                <a:cubicBezTo>
                  <a:pt x="456543" y="285849"/>
                  <a:pt x="467316" y="278977"/>
                  <a:pt x="476975" y="273033"/>
                </a:cubicBezTo>
                <a:lnTo>
                  <a:pt x="519323" y="244059"/>
                </a:lnTo>
                <a:cubicBezTo>
                  <a:pt x="521551" y="241830"/>
                  <a:pt x="522666" y="240344"/>
                  <a:pt x="522666" y="239601"/>
                </a:cubicBezTo>
                <a:lnTo>
                  <a:pt x="531581" y="203939"/>
                </a:lnTo>
                <a:cubicBezTo>
                  <a:pt x="533067" y="196510"/>
                  <a:pt x="533810" y="191680"/>
                  <a:pt x="533810" y="189452"/>
                </a:cubicBezTo>
                <a:cubicBezTo>
                  <a:pt x="535296" y="187966"/>
                  <a:pt x="535482" y="186480"/>
                  <a:pt x="534367" y="184994"/>
                </a:cubicBezTo>
                <a:cubicBezTo>
                  <a:pt x="533253" y="183508"/>
                  <a:pt x="532696" y="182394"/>
                  <a:pt x="532696" y="181651"/>
                </a:cubicBezTo>
                <a:cubicBezTo>
                  <a:pt x="511150" y="206911"/>
                  <a:pt x="489976" y="226228"/>
                  <a:pt x="469174" y="239601"/>
                </a:cubicBezTo>
                <a:lnTo>
                  <a:pt x="478089" y="228456"/>
                </a:lnTo>
                <a:cubicBezTo>
                  <a:pt x="495920" y="203196"/>
                  <a:pt x="508550" y="183508"/>
                  <a:pt x="515979" y="169392"/>
                </a:cubicBezTo>
                <a:cubicBezTo>
                  <a:pt x="516722" y="167163"/>
                  <a:pt x="515979" y="165677"/>
                  <a:pt x="513751" y="164934"/>
                </a:cubicBezTo>
                <a:cubicBezTo>
                  <a:pt x="513751" y="162705"/>
                  <a:pt x="513379" y="161220"/>
                  <a:pt x="512636" y="160476"/>
                </a:cubicBezTo>
                <a:cubicBezTo>
                  <a:pt x="515608" y="160476"/>
                  <a:pt x="517837" y="160848"/>
                  <a:pt x="519323" y="161591"/>
                </a:cubicBezTo>
                <a:lnTo>
                  <a:pt x="528238" y="145989"/>
                </a:lnTo>
                <a:cubicBezTo>
                  <a:pt x="526752" y="145989"/>
                  <a:pt x="524709" y="146360"/>
                  <a:pt x="522109" y="147103"/>
                </a:cubicBezTo>
                <a:cubicBezTo>
                  <a:pt x="519508" y="147846"/>
                  <a:pt x="517465" y="148589"/>
                  <a:pt x="515979" y="149332"/>
                </a:cubicBezTo>
                <a:cubicBezTo>
                  <a:pt x="512265" y="150075"/>
                  <a:pt x="507807" y="150075"/>
                  <a:pt x="502606" y="149332"/>
                </a:cubicBezTo>
                <a:lnTo>
                  <a:pt x="480318" y="143760"/>
                </a:lnTo>
                <a:cubicBezTo>
                  <a:pt x="475860" y="142274"/>
                  <a:pt x="471960" y="140603"/>
                  <a:pt x="468616" y="138745"/>
                </a:cubicBezTo>
                <a:cubicBezTo>
                  <a:pt x="465273" y="136888"/>
                  <a:pt x="462487" y="135216"/>
                  <a:pt x="460258" y="133730"/>
                </a:cubicBezTo>
                <a:cubicBezTo>
                  <a:pt x="456543" y="132987"/>
                  <a:pt x="453200" y="129644"/>
                  <a:pt x="450228" y="123701"/>
                </a:cubicBezTo>
                <a:lnTo>
                  <a:pt x="450228" y="117014"/>
                </a:lnTo>
                <a:cubicBezTo>
                  <a:pt x="450971" y="115528"/>
                  <a:pt x="451714" y="114042"/>
                  <a:pt x="452457" y="112556"/>
                </a:cubicBezTo>
                <a:cubicBezTo>
                  <a:pt x="453200" y="111070"/>
                  <a:pt x="453572" y="109213"/>
                  <a:pt x="453572" y="106984"/>
                </a:cubicBezTo>
                <a:cubicBezTo>
                  <a:pt x="453572" y="104755"/>
                  <a:pt x="453200" y="102898"/>
                  <a:pt x="452457" y="101412"/>
                </a:cubicBezTo>
                <a:lnTo>
                  <a:pt x="455800" y="94726"/>
                </a:lnTo>
                <a:lnTo>
                  <a:pt x="460258" y="86924"/>
                </a:lnTo>
                <a:lnTo>
                  <a:pt x="464716" y="89153"/>
                </a:lnTo>
                <a:cubicBezTo>
                  <a:pt x="469174" y="93611"/>
                  <a:pt x="473631" y="95840"/>
                  <a:pt x="478089" y="95840"/>
                </a:cubicBezTo>
                <a:cubicBezTo>
                  <a:pt x="481804" y="95840"/>
                  <a:pt x="485518" y="94726"/>
                  <a:pt x="489233" y="92497"/>
                </a:cubicBezTo>
                <a:cubicBezTo>
                  <a:pt x="494434" y="88782"/>
                  <a:pt x="502235" y="83953"/>
                  <a:pt x="512636" y="78009"/>
                </a:cubicBezTo>
                <a:lnTo>
                  <a:pt x="536039" y="64636"/>
                </a:lnTo>
                <a:cubicBezTo>
                  <a:pt x="559813" y="51263"/>
                  <a:pt x="576901" y="40862"/>
                  <a:pt x="587303" y="33432"/>
                </a:cubicBezTo>
                <a:lnTo>
                  <a:pt x="622964" y="13372"/>
                </a:lnTo>
                <a:cubicBezTo>
                  <a:pt x="625193" y="12630"/>
                  <a:pt x="631137" y="9286"/>
                  <a:pt x="640795" y="3343"/>
                </a:cubicBezTo>
                <a:cubicBezTo>
                  <a:pt x="643024" y="2600"/>
                  <a:pt x="645624" y="1857"/>
                  <a:pt x="648596" y="1114"/>
                </a:cubicBezTo>
                <a:cubicBezTo>
                  <a:pt x="651568" y="371"/>
                  <a:pt x="655282" y="0"/>
                  <a:pt x="659740"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 name="文本框 10">
            <a:extLst>
              <a:ext uri="{FF2B5EF4-FFF2-40B4-BE49-F238E27FC236}">
                <a16:creationId xmlns:a16="http://schemas.microsoft.com/office/drawing/2014/main" id="{DB46E71A-1597-BCB8-773F-94ADB1AACF98}"/>
              </a:ext>
            </a:extLst>
          </p:cNvPr>
          <p:cNvSpPr txBox="1"/>
          <p:nvPr/>
        </p:nvSpPr>
        <p:spPr>
          <a:xfrm>
            <a:off x="4889046" y="2561508"/>
            <a:ext cx="532324" cy="654723"/>
          </a:xfrm>
          <a:custGeom>
            <a:avLst/>
            <a:gdLst/>
            <a:ahLst/>
            <a:cxnLst/>
            <a:rect l="l" t="t" r="r" b="b"/>
            <a:pathLst>
              <a:path w="532324" h="654723">
                <a:moveTo>
                  <a:pt x="491462" y="63522"/>
                </a:moveTo>
                <a:cubicBezTo>
                  <a:pt x="493691" y="63522"/>
                  <a:pt x="496291" y="64265"/>
                  <a:pt x="499263" y="65751"/>
                </a:cubicBezTo>
                <a:cubicBezTo>
                  <a:pt x="500006" y="66493"/>
                  <a:pt x="501121" y="67422"/>
                  <a:pt x="502606" y="68537"/>
                </a:cubicBezTo>
                <a:cubicBezTo>
                  <a:pt x="504092" y="69651"/>
                  <a:pt x="505206" y="70951"/>
                  <a:pt x="505949" y="72437"/>
                </a:cubicBezTo>
                <a:lnTo>
                  <a:pt x="511521" y="80238"/>
                </a:lnTo>
                <a:cubicBezTo>
                  <a:pt x="513750" y="83953"/>
                  <a:pt x="517094" y="87668"/>
                  <a:pt x="521552" y="91382"/>
                </a:cubicBezTo>
                <a:lnTo>
                  <a:pt x="521552" y="93611"/>
                </a:lnTo>
                <a:cubicBezTo>
                  <a:pt x="519322" y="95840"/>
                  <a:pt x="519137" y="97883"/>
                  <a:pt x="520994" y="99740"/>
                </a:cubicBezTo>
                <a:cubicBezTo>
                  <a:pt x="522851" y="101598"/>
                  <a:pt x="524152" y="102898"/>
                  <a:pt x="524895" y="103641"/>
                </a:cubicBezTo>
                <a:cubicBezTo>
                  <a:pt x="527123" y="103641"/>
                  <a:pt x="528238" y="104384"/>
                  <a:pt x="528238" y="105870"/>
                </a:cubicBezTo>
                <a:cubicBezTo>
                  <a:pt x="530467" y="105870"/>
                  <a:pt x="531581" y="106613"/>
                  <a:pt x="531581" y="108099"/>
                </a:cubicBezTo>
                <a:cubicBezTo>
                  <a:pt x="532324" y="108099"/>
                  <a:pt x="532510" y="108470"/>
                  <a:pt x="532138" y="109213"/>
                </a:cubicBezTo>
                <a:cubicBezTo>
                  <a:pt x="531767" y="109956"/>
                  <a:pt x="531581" y="110699"/>
                  <a:pt x="531581" y="111442"/>
                </a:cubicBezTo>
                <a:cubicBezTo>
                  <a:pt x="530095" y="112928"/>
                  <a:pt x="527495" y="113671"/>
                  <a:pt x="523780" y="113671"/>
                </a:cubicBezTo>
                <a:cubicBezTo>
                  <a:pt x="525266" y="115900"/>
                  <a:pt x="525080" y="117757"/>
                  <a:pt x="523223" y="119243"/>
                </a:cubicBezTo>
                <a:cubicBezTo>
                  <a:pt x="521365" y="120729"/>
                  <a:pt x="520065" y="122215"/>
                  <a:pt x="519322" y="123701"/>
                </a:cubicBezTo>
                <a:cubicBezTo>
                  <a:pt x="518579" y="125186"/>
                  <a:pt x="517094" y="126487"/>
                  <a:pt x="514865" y="127601"/>
                </a:cubicBezTo>
                <a:cubicBezTo>
                  <a:pt x="512636" y="128716"/>
                  <a:pt x="511150" y="130016"/>
                  <a:pt x="510407" y="131502"/>
                </a:cubicBezTo>
                <a:cubicBezTo>
                  <a:pt x="508178" y="135216"/>
                  <a:pt x="504464" y="137445"/>
                  <a:pt x="499263" y="138188"/>
                </a:cubicBezTo>
                <a:cubicBezTo>
                  <a:pt x="485890" y="142646"/>
                  <a:pt x="475860" y="146361"/>
                  <a:pt x="469174" y="149333"/>
                </a:cubicBezTo>
                <a:cubicBezTo>
                  <a:pt x="463973" y="151561"/>
                  <a:pt x="459515" y="154533"/>
                  <a:pt x="455800" y="158248"/>
                </a:cubicBezTo>
                <a:lnTo>
                  <a:pt x="435741" y="177193"/>
                </a:lnTo>
                <a:lnTo>
                  <a:pt x="404537" y="203939"/>
                </a:lnTo>
                <a:cubicBezTo>
                  <a:pt x="404537" y="203939"/>
                  <a:pt x="400822" y="207654"/>
                  <a:pt x="393392" y="215083"/>
                </a:cubicBezTo>
                <a:lnTo>
                  <a:pt x="376676" y="232914"/>
                </a:lnTo>
                <a:lnTo>
                  <a:pt x="351044" y="260775"/>
                </a:lnTo>
                <a:cubicBezTo>
                  <a:pt x="345844" y="267461"/>
                  <a:pt x="337300" y="276748"/>
                  <a:pt x="325412" y="288635"/>
                </a:cubicBezTo>
                <a:lnTo>
                  <a:pt x="312039" y="307581"/>
                </a:lnTo>
                <a:cubicBezTo>
                  <a:pt x="311296" y="309067"/>
                  <a:pt x="310182" y="310553"/>
                  <a:pt x="308696" y="312038"/>
                </a:cubicBezTo>
                <a:cubicBezTo>
                  <a:pt x="307210" y="313524"/>
                  <a:pt x="305724" y="315010"/>
                  <a:pt x="304238" y="316496"/>
                </a:cubicBezTo>
                <a:cubicBezTo>
                  <a:pt x="301267" y="320211"/>
                  <a:pt x="298295" y="324297"/>
                  <a:pt x="295323" y="328755"/>
                </a:cubicBezTo>
                <a:cubicBezTo>
                  <a:pt x="292351" y="333213"/>
                  <a:pt x="289379" y="337299"/>
                  <a:pt x="286408" y="341014"/>
                </a:cubicBezTo>
                <a:cubicBezTo>
                  <a:pt x="284922" y="343242"/>
                  <a:pt x="283250" y="345100"/>
                  <a:pt x="281393" y="346586"/>
                </a:cubicBezTo>
                <a:cubicBezTo>
                  <a:pt x="279535" y="348072"/>
                  <a:pt x="277864" y="349929"/>
                  <a:pt x="276378" y="352158"/>
                </a:cubicBezTo>
                <a:cubicBezTo>
                  <a:pt x="267462" y="363302"/>
                  <a:pt x="263376" y="368503"/>
                  <a:pt x="264119" y="367760"/>
                </a:cubicBezTo>
                <a:cubicBezTo>
                  <a:pt x="258918" y="375189"/>
                  <a:pt x="254275" y="381876"/>
                  <a:pt x="250189" y="387819"/>
                </a:cubicBezTo>
                <a:cubicBezTo>
                  <a:pt x="246103" y="393763"/>
                  <a:pt x="242202" y="399335"/>
                  <a:pt x="238487" y="404536"/>
                </a:cubicBezTo>
                <a:cubicBezTo>
                  <a:pt x="234773" y="408993"/>
                  <a:pt x="231058" y="414008"/>
                  <a:pt x="227343" y="419581"/>
                </a:cubicBezTo>
                <a:cubicBezTo>
                  <a:pt x="223628" y="425153"/>
                  <a:pt x="219543" y="430539"/>
                  <a:pt x="215084" y="435740"/>
                </a:cubicBezTo>
                <a:cubicBezTo>
                  <a:pt x="214342" y="437968"/>
                  <a:pt x="212670" y="440940"/>
                  <a:pt x="210070" y="444655"/>
                </a:cubicBezTo>
                <a:cubicBezTo>
                  <a:pt x="207469" y="448370"/>
                  <a:pt x="205426" y="451713"/>
                  <a:pt x="203940" y="454685"/>
                </a:cubicBezTo>
                <a:cubicBezTo>
                  <a:pt x="200968" y="458400"/>
                  <a:pt x="198368" y="462115"/>
                  <a:pt x="196139" y="465829"/>
                </a:cubicBezTo>
                <a:cubicBezTo>
                  <a:pt x="193910" y="469544"/>
                  <a:pt x="191681" y="472887"/>
                  <a:pt x="189453" y="475859"/>
                </a:cubicBezTo>
                <a:lnTo>
                  <a:pt x="181652" y="485889"/>
                </a:lnTo>
                <a:cubicBezTo>
                  <a:pt x="180909" y="488861"/>
                  <a:pt x="181280" y="491089"/>
                  <a:pt x="182766" y="492575"/>
                </a:cubicBezTo>
                <a:lnTo>
                  <a:pt x="221771" y="512635"/>
                </a:lnTo>
                <a:cubicBezTo>
                  <a:pt x="225486" y="514121"/>
                  <a:pt x="229572" y="516164"/>
                  <a:pt x="234030" y="518764"/>
                </a:cubicBezTo>
                <a:cubicBezTo>
                  <a:pt x="238487" y="521365"/>
                  <a:pt x="243688" y="524151"/>
                  <a:pt x="249632" y="527123"/>
                </a:cubicBezTo>
                <a:cubicBezTo>
                  <a:pt x="259290" y="532323"/>
                  <a:pt x="268205" y="536409"/>
                  <a:pt x="276378" y="539381"/>
                </a:cubicBezTo>
                <a:lnTo>
                  <a:pt x="296438" y="549411"/>
                </a:lnTo>
                <a:cubicBezTo>
                  <a:pt x="304610" y="553869"/>
                  <a:pt x="314083" y="557955"/>
                  <a:pt x="324855" y="561670"/>
                </a:cubicBezTo>
                <a:cubicBezTo>
                  <a:pt x="335628" y="565384"/>
                  <a:pt x="343243" y="567985"/>
                  <a:pt x="347701" y="569471"/>
                </a:cubicBezTo>
                <a:lnTo>
                  <a:pt x="356616" y="571699"/>
                </a:lnTo>
                <a:cubicBezTo>
                  <a:pt x="358845" y="571699"/>
                  <a:pt x="361074" y="569099"/>
                  <a:pt x="363303" y="563899"/>
                </a:cubicBezTo>
                <a:lnTo>
                  <a:pt x="376676" y="527123"/>
                </a:lnTo>
                <a:cubicBezTo>
                  <a:pt x="381134" y="509292"/>
                  <a:pt x="383363" y="491461"/>
                  <a:pt x="383363" y="473630"/>
                </a:cubicBezTo>
                <a:cubicBezTo>
                  <a:pt x="384849" y="457285"/>
                  <a:pt x="385591" y="445026"/>
                  <a:pt x="385591" y="436854"/>
                </a:cubicBezTo>
                <a:cubicBezTo>
                  <a:pt x="385591" y="433882"/>
                  <a:pt x="385777" y="427567"/>
                  <a:pt x="386149" y="417909"/>
                </a:cubicBezTo>
                <a:cubicBezTo>
                  <a:pt x="386520" y="408250"/>
                  <a:pt x="385591" y="399707"/>
                  <a:pt x="383363" y="392277"/>
                </a:cubicBezTo>
                <a:cubicBezTo>
                  <a:pt x="381134" y="375189"/>
                  <a:pt x="376305" y="361073"/>
                  <a:pt x="368875" y="349929"/>
                </a:cubicBezTo>
                <a:cubicBezTo>
                  <a:pt x="367389" y="346214"/>
                  <a:pt x="364417" y="343428"/>
                  <a:pt x="359960" y="341571"/>
                </a:cubicBezTo>
                <a:cubicBezTo>
                  <a:pt x="355502" y="339713"/>
                  <a:pt x="352530" y="338413"/>
                  <a:pt x="351044" y="337670"/>
                </a:cubicBezTo>
                <a:cubicBezTo>
                  <a:pt x="348072" y="336927"/>
                  <a:pt x="344172" y="335999"/>
                  <a:pt x="339343" y="334884"/>
                </a:cubicBezTo>
                <a:cubicBezTo>
                  <a:pt x="334514" y="333770"/>
                  <a:pt x="330242" y="332470"/>
                  <a:pt x="326527" y="330984"/>
                </a:cubicBezTo>
                <a:cubicBezTo>
                  <a:pt x="324298" y="329498"/>
                  <a:pt x="322627" y="328198"/>
                  <a:pt x="321512" y="327083"/>
                </a:cubicBezTo>
                <a:cubicBezTo>
                  <a:pt x="320398" y="325969"/>
                  <a:pt x="319097" y="325040"/>
                  <a:pt x="317612" y="324297"/>
                </a:cubicBezTo>
                <a:cubicBezTo>
                  <a:pt x="314640" y="323554"/>
                  <a:pt x="311296" y="321697"/>
                  <a:pt x="307582" y="318725"/>
                </a:cubicBezTo>
                <a:cubicBezTo>
                  <a:pt x="309811" y="318725"/>
                  <a:pt x="319841" y="317611"/>
                  <a:pt x="337671" y="315382"/>
                </a:cubicBezTo>
                <a:cubicBezTo>
                  <a:pt x="348072" y="314639"/>
                  <a:pt x="364417" y="315753"/>
                  <a:pt x="386706" y="318725"/>
                </a:cubicBezTo>
                <a:lnTo>
                  <a:pt x="397850" y="317611"/>
                </a:lnTo>
                <a:cubicBezTo>
                  <a:pt x="402308" y="316868"/>
                  <a:pt x="406580" y="317611"/>
                  <a:pt x="410666" y="319840"/>
                </a:cubicBezTo>
                <a:cubicBezTo>
                  <a:pt x="414752" y="322068"/>
                  <a:pt x="417538" y="323554"/>
                  <a:pt x="419025" y="324297"/>
                </a:cubicBezTo>
                <a:lnTo>
                  <a:pt x="445771" y="332098"/>
                </a:lnTo>
                <a:lnTo>
                  <a:pt x="449114" y="334327"/>
                </a:lnTo>
                <a:cubicBezTo>
                  <a:pt x="452828" y="335070"/>
                  <a:pt x="456543" y="337299"/>
                  <a:pt x="460258" y="341014"/>
                </a:cubicBezTo>
                <a:cubicBezTo>
                  <a:pt x="460258" y="341014"/>
                  <a:pt x="461001" y="341756"/>
                  <a:pt x="462487" y="343242"/>
                </a:cubicBezTo>
                <a:lnTo>
                  <a:pt x="478089" y="367760"/>
                </a:lnTo>
                <a:lnTo>
                  <a:pt x="487004" y="397849"/>
                </a:lnTo>
                <a:cubicBezTo>
                  <a:pt x="488490" y="403793"/>
                  <a:pt x="489233" y="407508"/>
                  <a:pt x="489233" y="408993"/>
                </a:cubicBezTo>
                <a:cubicBezTo>
                  <a:pt x="489233" y="426824"/>
                  <a:pt x="489605" y="440197"/>
                  <a:pt x="490347" y="449113"/>
                </a:cubicBezTo>
                <a:lnTo>
                  <a:pt x="490347" y="456914"/>
                </a:lnTo>
                <a:cubicBezTo>
                  <a:pt x="488862" y="462857"/>
                  <a:pt x="488119" y="466944"/>
                  <a:pt x="488119" y="469173"/>
                </a:cubicBezTo>
                <a:cubicBezTo>
                  <a:pt x="487376" y="473630"/>
                  <a:pt x="487190" y="477716"/>
                  <a:pt x="487561" y="481431"/>
                </a:cubicBezTo>
                <a:cubicBezTo>
                  <a:pt x="487933" y="485146"/>
                  <a:pt x="488119" y="488489"/>
                  <a:pt x="488119" y="491461"/>
                </a:cubicBezTo>
                <a:lnTo>
                  <a:pt x="482546" y="527123"/>
                </a:lnTo>
                <a:lnTo>
                  <a:pt x="474745" y="551640"/>
                </a:lnTo>
                <a:cubicBezTo>
                  <a:pt x="474002" y="553126"/>
                  <a:pt x="473074" y="555355"/>
                  <a:pt x="471960" y="558326"/>
                </a:cubicBezTo>
                <a:cubicBezTo>
                  <a:pt x="470845" y="561298"/>
                  <a:pt x="469545" y="563527"/>
                  <a:pt x="468059" y="565013"/>
                </a:cubicBezTo>
                <a:cubicBezTo>
                  <a:pt x="466573" y="566499"/>
                  <a:pt x="465273" y="568728"/>
                  <a:pt x="464158" y="571699"/>
                </a:cubicBezTo>
                <a:cubicBezTo>
                  <a:pt x="463044" y="574671"/>
                  <a:pt x="461372" y="576529"/>
                  <a:pt x="459143" y="577272"/>
                </a:cubicBezTo>
                <a:lnTo>
                  <a:pt x="453571" y="583958"/>
                </a:lnTo>
                <a:cubicBezTo>
                  <a:pt x="452085" y="586930"/>
                  <a:pt x="450600" y="589716"/>
                  <a:pt x="449114" y="592317"/>
                </a:cubicBezTo>
                <a:cubicBezTo>
                  <a:pt x="447628" y="594917"/>
                  <a:pt x="446513" y="596960"/>
                  <a:pt x="445771" y="598446"/>
                </a:cubicBezTo>
                <a:lnTo>
                  <a:pt x="440198" y="602903"/>
                </a:lnTo>
                <a:lnTo>
                  <a:pt x="425711" y="609590"/>
                </a:lnTo>
                <a:cubicBezTo>
                  <a:pt x="425711" y="609590"/>
                  <a:pt x="425525" y="609776"/>
                  <a:pt x="425154" y="610147"/>
                </a:cubicBezTo>
                <a:cubicBezTo>
                  <a:pt x="424783" y="610519"/>
                  <a:pt x="424596" y="610704"/>
                  <a:pt x="424596" y="610704"/>
                </a:cubicBezTo>
                <a:lnTo>
                  <a:pt x="414566" y="621849"/>
                </a:lnTo>
                <a:cubicBezTo>
                  <a:pt x="412338" y="625563"/>
                  <a:pt x="408994" y="627421"/>
                  <a:pt x="404537" y="627421"/>
                </a:cubicBezTo>
                <a:lnTo>
                  <a:pt x="401193" y="627421"/>
                </a:lnTo>
                <a:cubicBezTo>
                  <a:pt x="395993" y="625192"/>
                  <a:pt x="391164" y="627049"/>
                  <a:pt x="386706" y="632993"/>
                </a:cubicBezTo>
                <a:cubicBezTo>
                  <a:pt x="381505" y="637451"/>
                  <a:pt x="378162" y="640422"/>
                  <a:pt x="376676" y="641908"/>
                </a:cubicBezTo>
                <a:cubicBezTo>
                  <a:pt x="370732" y="645623"/>
                  <a:pt x="366275" y="649338"/>
                  <a:pt x="363303" y="653052"/>
                </a:cubicBezTo>
                <a:cubicBezTo>
                  <a:pt x="359588" y="655281"/>
                  <a:pt x="355502" y="655281"/>
                  <a:pt x="351044" y="653052"/>
                </a:cubicBezTo>
                <a:cubicBezTo>
                  <a:pt x="348072" y="652310"/>
                  <a:pt x="345101" y="651195"/>
                  <a:pt x="342129" y="649709"/>
                </a:cubicBezTo>
                <a:cubicBezTo>
                  <a:pt x="339157" y="648223"/>
                  <a:pt x="335442" y="646737"/>
                  <a:pt x="330985" y="645252"/>
                </a:cubicBezTo>
                <a:cubicBezTo>
                  <a:pt x="320583" y="642280"/>
                  <a:pt x="309996" y="636893"/>
                  <a:pt x="299224" y="629093"/>
                </a:cubicBezTo>
                <a:cubicBezTo>
                  <a:pt x="288451" y="621291"/>
                  <a:pt x="280464" y="615905"/>
                  <a:pt x="275263" y="612933"/>
                </a:cubicBezTo>
                <a:cubicBezTo>
                  <a:pt x="264119" y="606247"/>
                  <a:pt x="254089" y="599560"/>
                  <a:pt x="245174" y="592874"/>
                </a:cubicBezTo>
                <a:lnTo>
                  <a:pt x="209512" y="568356"/>
                </a:lnTo>
                <a:cubicBezTo>
                  <a:pt x="196882" y="560184"/>
                  <a:pt x="179423" y="547925"/>
                  <a:pt x="157134" y="531580"/>
                </a:cubicBezTo>
                <a:cubicBezTo>
                  <a:pt x="156391" y="530837"/>
                  <a:pt x="155649" y="530280"/>
                  <a:pt x="154905" y="529909"/>
                </a:cubicBezTo>
                <a:cubicBezTo>
                  <a:pt x="154163" y="529537"/>
                  <a:pt x="153048" y="528980"/>
                  <a:pt x="151562" y="528237"/>
                </a:cubicBezTo>
                <a:lnTo>
                  <a:pt x="145990" y="537152"/>
                </a:lnTo>
                <a:lnTo>
                  <a:pt x="140418" y="543839"/>
                </a:lnTo>
                <a:lnTo>
                  <a:pt x="135960" y="550525"/>
                </a:lnTo>
                <a:cubicBezTo>
                  <a:pt x="134474" y="552754"/>
                  <a:pt x="132803" y="555169"/>
                  <a:pt x="130945" y="557769"/>
                </a:cubicBezTo>
                <a:cubicBezTo>
                  <a:pt x="129088" y="560370"/>
                  <a:pt x="127045" y="563527"/>
                  <a:pt x="124816" y="567242"/>
                </a:cubicBezTo>
                <a:lnTo>
                  <a:pt x="119244" y="576157"/>
                </a:lnTo>
                <a:cubicBezTo>
                  <a:pt x="114786" y="580615"/>
                  <a:pt x="110700" y="585816"/>
                  <a:pt x="106985" y="591759"/>
                </a:cubicBezTo>
                <a:cubicBezTo>
                  <a:pt x="104013" y="593245"/>
                  <a:pt x="101413" y="593988"/>
                  <a:pt x="99184" y="593988"/>
                </a:cubicBezTo>
                <a:cubicBezTo>
                  <a:pt x="93241" y="593988"/>
                  <a:pt x="89154" y="595474"/>
                  <a:pt x="86926" y="598446"/>
                </a:cubicBezTo>
                <a:lnTo>
                  <a:pt x="81353" y="598446"/>
                </a:lnTo>
                <a:cubicBezTo>
                  <a:pt x="78382" y="599189"/>
                  <a:pt x="76338" y="600303"/>
                  <a:pt x="75224" y="601789"/>
                </a:cubicBezTo>
                <a:cubicBezTo>
                  <a:pt x="74110" y="603275"/>
                  <a:pt x="73181" y="604389"/>
                  <a:pt x="72438" y="605132"/>
                </a:cubicBezTo>
                <a:cubicBezTo>
                  <a:pt x="71695" y="607361"/>
                  <a:pt x="67980" y="613305"/>
                  <a:pt x="61294" y="622963"/>
                </a:cubicBezTo>
                <a:lnTo>
                  <a:pt x="61294" y="614048"/>
                </a:lnTo>
                <a:lnTo>
                  <a:pt x="57950" y="601789"/>
                </a:lnTo>
                <a:cubicBezTo>
                  <a:pt x="55722" y="599560"/>
                  <a:pt x="54607" y="598074"/>
                  <a:pt x="54607" y="597331"/>
                </a:cubicBezTo>
                <a:cubicBezTo>
                  <a:pt x="53122" y="595102"/>
                  <a:pt x="52378" y="591388"/>
                  <a:pt x="52378" y="586187"/>
                </a:cubicBezTo>
                <a:cubicBezTo>
                  <a:pt x="53864" y="583215"/>
                  <a:pt x="53122" y="580986"/>
                  <a:pt x="50150" y="579501"/>
                </a:cubicBezTo>
                <a:cubicBezTo>
                  <a:pt x="47921" y="577272"/>
                  <a:pt x="47921" y="575043"/>
                  <a:pt x="50150" y="572814"/>
                </a:cubicBezTo>
                <a:cubicBezTo>
                  <a:pt x="53864" y="570585"/>
                  <a:pt x="53864" y="568728"/>
                  <a:pt x="50150" y="567242"/>
                </a:cubicBezTo>
                <a:cubicBezTo>
                  <a:pt x="49407" y="565756"/>
                  <a:pt x="47549" y="563527"/>
                  <a:pt x="44577" y="560555"/>
                </a:cubicBezTo>
                <a:cubicBezTo>
                  <a:pt x="44577" y="560555"/>
                  <a:pt x="46063" y="559069"/>
                  <a:pt x="49035" y="556098"/>
                </a:cubicBezTo>
                <a:lnTo>
                  <a:pt x="52378" y="551640"/>
                </a:lnTo>
                <a:cubicBezTo>
                  <a:pt x="53122" y="550897"/>
                  <a:pt x="54421" y="550340"/>
                  <a:pt x="56279" y="549968"/>
                </a:cubicBezTo>
                <a:cubicBezTo>
                  <a:pt x="58136" y="549597"/>
                  <a:pt x="59436" y="549040"/>
                  <a:pt x="60179" y="548297"/>
                </a:cubicBezTo>
                <a:lnTo>
                  <a:pt x="53493" y="547182"/>
                </a:lnTo>
                <a:cubicBezTo>
                  <a:pt x="55722" y="540496"/>
                  <a:pt x="56836" y="537152"/>
                  <a:pt x="56836" y="537152"/>
                </a:cubicBezTo>
                <a:cubicBezTo>
                  <a:pt x="59065" y="533438"/>
                  <a:pt x="61666" y="531580"/>
                  <a:pt x="64637" y="531580"/>
                </a:cubicBezTo>
                <a:lnTo>
                  <a:pt x="66866" y="531580"/>
                </a:lnTo>
                <a:cubicBezTo>
                  <a:pt x="70581" y="531580"/>
                  <a:pt x="73553" y="530094"/>
                  <a:pt x="75781" y="527123"/>
                </a:cubicBezTo>
                <a:lnTo>
                  <a:pt x="83582" y="513749"/>
                </a:lnTo>
                <a:cubicBezTo>
                  <a:pt x="94727" y="498147"/>
                  <a:pt x="100299" y="490346"/>
                  <a:pt x="100299" y="490346"/>
                </a:cubicBezTo>
                <a:cubicBezTo>
                  <a:pt x="100299" y="487375"/>
                  <a:pt x="98813" y="484403"/>
                  <a:pt x="95841" y="481431"/>
                </a:cubicBezTo>
                <a:cubicBezTo>
                  <a:pt x="93613" y="478459"/>
                  <a:pt x="91197" y="476045"/>
                  <a:pt x="88597" y="474187"/>
                </a:cubicBezTo>
                <a:cubicBezTo>
                  <a:pt x="85997" y="472330"/>
                  <a:pt x="83582" y="470287"/>
                  <a:pt x="81353" y="468058"/>
                </a:cubicBezTo>
                <a:lnTo>
                  <a:pt x="73553" y="458028"/>
                </a:lnTo>
                <a:lnTo>
                  <a:pt x="69095" y="447998"/>
                </a:lnTo>
                <a:cubicBezTo>
                  <a:pt x="68352" y="447255"/>
                  <a:pt x="67795" y="446327"/>
                  <a:pt x="67424" y="445212"/>
                </a:cubicBezTo>
                <a:cubicBezTo>
                  <a:pt x="67052" y="444098"/>
                  <a:pt x="66123" y="443169"/>
                  <a:pt x="64637" y="442426"/>
                </a:cubicBezTo>
                <a:cubicBezTo>
                  <a:pt x="63151" y="440940"/>
                  <a:pt x="61294" y="439083"/>
                  <a:pt x="59065" y="436854"/>
                </a:cubicBezTo>
                <a:cubicBezTo>
                  <a:pt x="56836" y="434625"/>
                  <a:pt x="55722" y="432396"/>
                  <a:pt x="55722" y="430168"/>
                </a:cubicBezTo>
                <a:cubicBezTo>
                  <a:pt x="54979" y="429425"/>
                  <a:pt x="54236" y="428867"/>
                  <a:pt x="53493" y="428496"/>
                </a:cubicBezTo>
                <a:cubicBezTo>
                  <a:pt x="52750" y="428124"/>
                  <a:pt x="52007" y="427567"/>
                  <a:pt x="51264" y="426824"/>
                </a:cubicBezTo>
                <a:cubicBezTo>
                  <a:pt x="47549" y="424595"/>
                  <a:pt x="46063" y="421624"/>
                  <a:pt x="46806" y="417909"/>
                </a:cubicBezTo>
                <a:cubicBezTo>
                  <a:pt x="46063" y="415680"/>
                  <a:pt x="43834" y="412708"/>
                  <a:pt x="40120" y="408993"/>
                </a:cubicBezTo>
                <a:lnTo>
                  <a:pt x="39005" y="406765"/>
                </a:lnTo>
                <a:cubicBezTo>
                  <a:pt x="47921" y="413451"/>
                  <a:pt x="54979" y="418280"/>
                  <a:pt x="60179" y="421252"/>
                </a:cubicBezTo>
                <a:cubicBezTo>
                  <a:pt x="65380" y="424224"/>
                  <a:pt x="73738" y="429610"/>
                  <a:pt x="85254" y="437411"/>
                </a:cubicBezTo>
                <a:cubicBezTo>
                  <a:pt x="96770" y="445212"/>
                  <a:pt x="107728" y="451342"/>
                  <a:pt x="118129" y="455799"/>
                </a:cubicBezTo>
                <a:cubicBezTo>
                  <a:pt x="121101" y="456542"/>
                  <a:pt x="123330" y="455799"/>
                  <a:pt x="124816" y="453570"/>
                </a:cubicBezTo>
                <a:cubicBezTo>
                  <a:pt x="127045" y="450599"/>
                  <a:pt x="130017" y="446884"/>
                  <a:pt x="133731" y="442426"/>
                </a:cubicBezTo>
                <a:cubicBezTo>
                  <a:pt x="137446" y="437968"/>
                  <a:pt x="141532" y="432396"/>
                  <a:pt x="145990" y="425710"/>
                </a:cubicBezTo>
                <a:cubicBezTo>
                  <a:pt x="148962" y="420509"/>
                  <a:pt x="152306" y="415308"/>
                  <a:pt x="156020" y="410108"/>
                </a:cubicBezTo>
                <a:cubicBezTo>
                  <a:pt x="159735" y="404907"/>
                  <a:pt x="163078" y="399707"/>
                  <a:pt x="166050" y="394506"/>
                </a:cubicBezTo>
                <a:lnTo>
                  <a:pt x="188338" y="363302"/>
                </a:lnTo>
                <a:cubicBezTo>
                  <a:pt x="196511" y="349929"/>
                  <a:pt x="209512" y="330612"/>
                  <a:pt x="227343" y="305352"/>
                </a:cubicBezTo>
                <a:lnTo>
                  <a:pt x="250746" y="276377"/>
                </a:lnTo>
                <a:cubicBezTo>
                  <a:pt x="265605" y="257803"/>
                  <a:pt x="274149" y="246659"/>
                  <a:pt x="276378" y="242944"/>
                </a:cubicBezTo>
                <a:lnTo>
                  <a:pt x="290865" y="223999"/>
                </a:lnTo>
                <a:cubicBezTo>
                  <a:pt x="291608" y="223999"/>
                  <a:pt x="292351" y="222884"/>
                  <a:pt x="293095" y="220656"/>
                </a:cubicBezTo>
                <a:lnTo>
                  <a:pt x="288636" y="220656"/>
                </a:lnTo>
                <a:cubicBezTo>
                  <a:pt x="285665" y="222141"/>
                  <a:pt x="282507" y="223442"/>
                  <a:pt x="279164" y="224556"/>
                </a:cubicBezTo>
                <a:cubicBezTo>
                  <a:pt x="275821" y="225670"/>
                  <a:pt x="272292" y="227342"/>
                  <a:pt x="268577" y="229571"/>
                </a:cubicBezTo>
                <a:lnTo>
                  <a:pt x="235144" y="246288"/>
                </a:lnTo>
                <a:cubicBezTo>
                  <a:pt x="228458" y="249259"/>
                  <a:pt x="222514" y="251488"/>
                  <a:pt x="217313" y="252974"/>
                </a:cubicBezTo>
                <a:cubicBezTo>
                  <a:pt x="212113" y="254460"/>
                  <a:pt x="208026" y="255574"/>
                  <a:pt x="205055" y="256317"/>
                </a:cubicBezTo>
                <a:cubicBezTo>
                  <a:pt x="201340" y="257803"/>
                  <a:pt x="196697" y="259660"/>
                  <a:pt x="191124" y="261889"/>
                </a:cubicBezTo>
                <a:cubicBezTo>
                  <a:pt x="185552" y="264118"/>
                  <a:pt x="179052" y="267090"/>
                  <a:pt x="171622" y="270805"/>
                </a:cubicBezTo>
                <a:cubicBezTo>
                  <a:pt x="169393" y="270805"/>
                  <a:pt x="168279" y="271176"/>
                  <a:pt x="168279" y="271919"/>
                </a:cubicBezTo>
                <a:cubicBezTo>
                  <a:pt x="160849" y="274891"/>
                  <a:pt x="155277" y="277491"/>
                  <a:pt x="151562" y="279720"/>
                </a:cubicBezTo>
                <a:cubicBezTo>
                  <a:pt x="147105" y="281206"/>
                  <a:pt x="143762" y="282692"/>
                  <a:pt x="141532" y="284178"/>
                </a:cubicBezTo>
                <a:lnTo>
                  <a:pt x="139304" y="284178"/>
                </a:lnTo>
                <a:cubicBezTo>
                  <a:pt x="138561" y="284178"/>
                  <a:pt x="133731" y="286035"/>
                  <a:pt x="124816" y="289750"/>
                </a:cubicBezTo>
                <a:cubicBezTo>
                  <a:pt x="121101" y="291236"/>
                  <a:pt x="117572" y="292722"/>
                  <a:pt x="114229" y="294208"/>
                </a:cubicBezTo>
                <a:cubicBezTo>
                  <a:pt x="110886" y="295694"/>
                  <a:pt x="107728" y="297179"/>
                  <a:pt x="104756" y="298666"/>
                </a:cubicBezTo>
                <a:cubicBezTo>
                  <a:pt x="103270" y="299408"/>
                  <a:pt x="100670" y="299780"/>
                  <a:pt x="96956" y="299780"/>
                </a:cubicBezTo>
                <a:cubicBezTo>
                  <a:pt x="93241" y="301266"/>
                  <a:pt x="91012" y="303123"/>
                  <a:pt x="90269" y="305352"/>
                </a:cubicBezTo>
                <a:cubicBezTo>
                  <a:pt x="88040" y="309067"/>
                  <a:pt x="84325" y="310181"/>
                  <a:pt x="79125" y="308695"/>
                </a:cubicBezTo>
                <a:cubicBezTo>
                  <a:pt x="69466" y="304980"/>
                  <a:pt x="62780" y="301637"/>
                  <a:pt x="59065" y="298666"/>
                </a:cubicBezTo>
                <a:cubicBezTo>
                  <a:pt x="53122" y="295694"/>
                  <a:pt x="43834" y="293465"/>
                  <a:pt x="31204" y="291979"/>
                </a:cubicBezTo>
                <a:cubicBezTo>
                  <a:pt x="25261" y="291236"/>
                  <a:pt x="20803" y="290122"/>
                  <a:pt x="17832" y="288635"/>
                </a:cubicBezTo>
                <a:cubicBezTo>
                  <a:pt x="14859" y="287150"/>
                  <a:pt x="13002" y="284549"/>
                  <a:pt x="12259" y="280835"/>
                </a:cubicBezTo>
                <a:cubicBezTo>
                  <a:pt x="11516" y="280835"/>
                  <a:pt x="11145" y="280463"/>
                  <a:pt x="11145" y="279720"/>
                </a:cubicBezTo>
                <a:cubicBezTo>
                  <a:pt x="11888" y="274519"/>
                  <a:pt x="8173" y="269690"/>
                  <a:pt x="0" y="265233"/>
                </a:cubicBezTo>
                <a:cubicBezTo>
                  <a:pt x="2973" y="262261"/>
                  <a:pt x="6316" y="260775"/>
                  <a:pt x="10030" y="260775"/>
                </a:cubicBezTo>
                <a:lnTo>
                  <a:pt x="21175" y="261889"/>
                </a:lnTo>
                <a:cubicBezTo>
                  <a:pt x="27861" y="261889"/>
                  <a:pt x="33062" y="261146"/>
                  <a:pt x="36776" y="259660"/>
                </a:cubicBezTo>
                <a:lnTo>
                  <a:pt x="57950" y="249631"/>
                </a:lnTo>
                <a:cubicBezTo>
                  <a:pt x="70581" y="242944"/>
                  <a:pt x="85440" y="235886"/>
                  <a:pt x="102527" y="228457"/>
                </a:cubicBezTo>
                <a:lnTo>
                  <a:pt x="137075" y="213969"/>
                </a:lnTo>
                <a:cubicBezTo>
                  <a:pt x="143018" y="211740"/>
                  <a:pt x="148962" y="209140"/>
                  <a:pt x="154905" y="206168"/>
                </a:cubicBezTo>
                <a:cubicBezTo>
                  <a:pt x="160849" y="203196"/>
                  <a:pt x="166793" y="200596"/>
                  <a:pt x="172736" y="198367"/>
                </a:cubicBezTo>
                <a:lnTo>
                  <a:pt x="229572" y="172735"/>
                </a:lnTo>
                <a:cubicBezTo>
                  <a:pt x="248146" y="166049"/>
                  <a:pt x="270434" y="156762"/>
                  <a:pt x="296438" y="144875"/>
                </a:cubicBezTo>
                <a:lnTo>
                  <a:pt x="344358" y="122586"/>
                </a:lnTo>
                <a:lnTo>
                  <a:pt x="376676" y="109213"/>
                </a:lnTo>
                <a:lnTo>
                  <a:pt x="410109" y="94726"/>
                </a:lnTo>
                <a:lnTo>
                  <a:pt x="430168" y="86925"/>
                </a:lnTo>
                <a:cubicBezTo>
                  <a:pt x="430912" y="86925"/>
                  <a:pt x="431654" y="86553"/>
                  <a:pt x="432397" y="85810"/>
                </a:cubicBezTo>
                <a:cubicBezTo>
                  <a:pt x="433140" y="85067"/>
                  <a:pt x="433883" y="84324"/>
                  <a:pt x="434626" y="83581"/>
                </a:cubicBezTo>
                <a:cubicBezTo>
                  <a:pt x="434626" y="83581"/>
                  <a:pt x="434812" y="83396"/>
                  <a:pt x="435183" y="83024"/>
                </a:cubicBezTo>
                <a:cubicBezTo>
                  <a:pt x="435555" y="82653"/>
                  <a:pt x="435741" y="82467"/>
                  <a:pt x="435741" y="82467"/>
                </a:cubicBezTo>
                <a:cubicBezTo>
                  <a:pt x="440198" y="82467"/>
                  <a:pt x="443913" y="80981"/>
                  <a:pt x="446885" y="78009"/>
                </a:cubicBezTo>
                <a:cubicBezTo>
                  <a:pt x="449857" y="75037"/>
                  <a:pt x="452085" y="73180"/>
                  <a:pt x="453571" y="72437"/>
                </a:cubicBezTo>
                <a:cubicBezTo>
                  <a:pt x="455800" y="70208"/>
                  <a:pt x="459515" y="68351"/>
                  <a:pt x="464716" y="66865"/>
                </a:cubicBezTo>
                <a:cubicBezTo>
                  <a:pt x="464716" y="66122"/>
                  <a:pt x="465273" y="65751"/>
                  <a:pt x="466387" y="65751"/>
                </a:cubicBezTo>
                <a:cubicBezTo>
                  <a:pt x="467502" y="65751"/>
                  <a:pt x="468059" y="66122"/>
                  <a:pt x="468059" y="66865"/>
                </a:cubicBezTo>
                <a:cubicBezTo>
                  <a:pt x="472517" y="68351"/>
                  <a:pt x="476974" y="67979"/>
                  <a:pt x="481432" y="65751"/>
                </a:cubicBezTo>
                <a:cubicBezTo>
                  <a:pt x="482175" y="65751"/>
                  <a:pt x="483476" y="65379"/>
                  <a:pt x="485332" y="64636"/>
                </a:cubicBezTo>
                <a:cubicBezTo>
                  <a:pt x="487190" y="63893"/>
                  <a:pt x="489233" y="63522"/>
                  <a:pt x="491462" y="63522"/>
                </a:cubicBezTo>
                <a:close/>
                <a:moveTo>
                  <a:pt x="162706" y="0"/>
                </a:moveTo>
                <a:cubicBezTo>
                  <a:pt x="164935" y="1485"/>
                  <a:pt x="166978" y="2414"/>
                  <a:pt x="168836" y="2786"/>
                </a:cubicBezTo>
                <a:cubicBezTo>
                  <a:pt x="170693" y="3157"/>
                  <a:pt x="172736" y="2600"/>
                  <a:pt x="174965" y="1114"/>
                </a:cubicBezTo>
                <a:cubicBezTo>
                  <a:pt x="175709" y="371"/>
                  <a:pt x="176822" y="371"/>
                  <a:pt x="178308" y="1114"/>
                </a:cubicBezTo>
                <a:cubicBezTo>
                  <a:pt x="179794" y="1857"/>
                  <a:pt x="180909" y="2971"/>
                  <a:pt x="181652" y="4457"/>
                </a:cubicBezTo>
                <a:cubicBezTo>
                  <a:pt x="184623" y="5943"/>
                  <a:pt x="187410" y="7800"/>
                  <a:pt x="190010" y="10029"/>
                </a:cubicBezTo>
                <a:cubicBezTo>
                  <a:pt x="192610" y="12258"/>
                  <a:pt x="195396" y="14487"/>
                  <a:pt x="198368" y="16716"/>
                </a:cubicBezTo>
                <a:cubicBezTo>
                  <a:pt x="205798" y="22659"/>
                  <a:pt x="212113" y="25631"/>
                  <a:pt x="217313" y="25631"/>
                </a:cubicBezTo>
                <a:cubicBezTo>
                  <a:pt x="218056" y="25631"/>
                  <a:pt x="220657" y="24888"/>
                  <a:pt x="225114" y="23402"/>
                </a:cubicBezTo>
                <a:cubicBezTo>
                  <a:pt x="229572" y="21916"/>
                  <a:pt x="234215" y="20616"/>
                  <a:pt x="239045" y="19502"/>
                </a:cubicBezTo>
                <a:cubicBezTo>
                  <a:pt x="243874" y="18387"/>
                  <a:pt x="248517" y="17087"/>
                  <a:pt x="252975" y="15601"/>
                </a:cubicBezTo>
                <a:lnTo>
                  <a:pt x="261890" y="7800"/>
                </a:lnTo>
                <a:cubicBezTo>
                  <a:pt x="262633" y="7058"/>
                  <a:pt x="263934" y="5943"/>
                  <a:pt x="265791" y="4457"/>
                </a:cubicBezTo>
                <a:cubicBezTo>
                  <a:pt x="267648" y="2971"/>
                  <a:pt x="269692" y="2228"/>
                  <a:pt x="271920" y="2228"/>
                </a:cubicBezTo>
                <a:lnTo>
                  <a:pt x="277492" y="4457"/>
                </a:lnTo>
                <a:cubicBezTo>
                  <a:pt x="278978" y="5200"/>
                  <a:pt x="280835" y="5200"/>
                  <a:pt x="283064" y="4457"/>
                </a:cubicBezTo>
                <a:cubicBezTo>
                  <a:pt x="285293" y="3714"/>
                  <a:pt x="287522" y="3714"/>
                  <a:pt x="289751" y="4457"/>
                </a:cubicBezTo>
                <a:lnTo>
                  <a:pt x="296438" y="4457"/>
                </a:lnTo>
                <a:lnTo>
                  <a:pt x="309811" y="5572"/>
                </a:lnTo>
                <a:cubicBezTo>
                  <a:pt x="319469" y="5572"/>
                  <a:pt x="326527" y="7429"/>
                  <a:pt x="330985" y="11144"/>
                </a:cubicBezTo>
                <a:cubicBezTo>
                  <a:pt x="332471" y="13373"/>
                  <a:pt x="335442" y="15973"/>
                  <a:pt x="339900" y="18945"/>
                </a:cubicBezTo>
                <a:cubicBezTo>
                  <a:pt x="341386" y="19688"/>
                  <a:pt x="342500" y="21359"/>
                  <a:pt x="343243" y="23960"/>
                </a:cubicBezTo>
                <a:cubicBezTo>
                  <a:pt x="343986" y="26560"/>
                  <a:pt x="343615" y="28603"/>
                  <a:pt x="342129" y="30089"/>
                </a:cubicBezTo>
                <a:cubicBezTo>
                  <a:pt x="339900" y="32318"/>
                  <a:pt x="339157" y="34918"/>
                  <a:pt x="339900" y="37890"/>
                </a:cubicBezTo>
                <a:lnTo>
                  <a:pt x="339900" y="40119"/>
                </a:lnTo>
                <a:lnTo>
                  <a:pt x="335442" y="56835"/>
                </a:lnTo>
                <a:lnTo>
                  <a:pt x="335442" y="59064"/>
                </a:lnTo>
                <a:cubicBezTo>
                  <a:pt x="338414" y="62036"/>
                  <a:pt x="337300" y="64265"/>
                  <a:pt x="332099" y="65751"/>
                </a:cubicBezTo>
                <a:cubicBezTo>
                  <a:pt x="331356" y="66493"/>
                  <a:pt x="330613" y="67422"/>
                  <a:pt x="329870" y="68537"/>
                </a:cubicBezTo>
                <a:cubicBezTo>
                  <a:pt x="329127" y="69651"/>
                  <a:pt x="328756" y="70951"/>
                  <a:pt x="328756" y="72437"/>
                </a:cubicBezTo>
                <a:cubicBezTo>
                  <a:pt x="324298" y="78381"/>
                  <a:pt x="319469" y="82095"/>
                  <a:pt x="314268" y="83581"/>
                </a:cubicBezTo>
                <a:cubicBezTo>
                  <a:pt x="300152" y="90268"/>
                  <a:pt x="287151" y="95468"/>
                  <a:pt x="275263" y="99183"/>
                </a:cubicBezTo>
                <a:cubicBezTo>
                  <a:pt x="254461" y="108099"/>
                  <a:pt x="239602" y="115157"/>
                  <a:pt x="230686" y="120357"/>
                </a:cubicBezTo>
                <a:cubicBezTo>
                  <a:pt x="224000" y="123329"/>
                  <a:pt x="216570" y="124815"/>
                  <a:pt x="208398" y="124815"/>
                </a:cubicBezTo>
                <a:cubicBezTo>
                  <a:pt x="217313" y="118871"/>
                  <a:pt x="222700" y="114414"/>
                  <a:pt x="224557" y="111442"/>
                </a:cubicBezTo>
                <a:cubicBezTo>
                  <a:pt x="226414" y="108470"/>
                  <a:pt x="227343" y="104384"/>
                  <a:pt x="227343" y="99183"/>
                </a:cubicBezTo>
                <a:cubicBezTo>
                  <a:pt x="225114" y="96955"/>
                  <a:pt x="223257" y="94911"/>
                  <a:pt x="221771" y="93054"/>
                </a:cubicBezTo>
                <a:cubicBezTo>
                  <a:pt x="220285" y="91197"/>
                  <a:pt x="218799" y="89525"/>
                  <a:pt x="217313" y="88039"/>
                </a:cubicBezTo>
                <a:cubicBezTo>
                  <a:pt x="212856" y="85810"/>
                  <a:pt x="206169" y="81724"/>
                  <a:pt x="197254" y="75780"/>
                </a:cubicBezTo>
                <a:lnTo>
                  <a:pt x="183881" y="66865"/>
                </a:lnTo>
                <a:cubicBezTo>
                  <a:pt x="180166" y="63893"/>
                  <a:pt x="178308" y="59435"/>
                  <a:pt x="178308" y="53492"/>
                </a:cubicBezTo>
                <a:cubicBezTo>
                  <a:pt x="178308" y="46063"/>
                  <a:pt x="176451" y="38261"/>
                  <a:pt x="172736" y="30089"/>
                </a:cubicBezTo>
                <a:cubicBezTo>
                  <a:pt x="169021" y="21916"/>
                  <a:pt x="166793" y="17087"/>
                  <a:pt x="166050" y="15601"/>
                </a:cubicBezTo>
                <a:lnTo>
                  <a:pt x="161592" y="4457"/>
                </a:ln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 name="文本框 8">
            <a:extLst>
              <a:ext uri="{FF2B5EF4-FFF2-40B4-BE49-F238E27FC236}">
                <a16:creationId xmlns:a16="http://schemas.microsoft.com/office/drawing/2014/main" id="{82A7BBC6-1FDC-3C51-187D-8DF82B409A60}"/>
              </a:ext>
            </a:extLst>
          </p:cNvPr>
          <p:cNvSpPr txBox="1"/>
          <p:nvPr/>
        </p:nvSpPr>
        <p:spPr>
          <a:xfrm>
            <a:off x="5571703" y="2539050"/>
            <a:ext cx="683143" cy="666426"/>
          </a:xfrm>
          <a:custGeom>
            <a:avLst/>
            <a:gdLst/>
            <a:ahLst/>
            <a:cxnLst/>
            <a:rect l="l" t="t" r="r" b="b"/>
            <a:pathLst>
              <a:path w="683143" h="666426">
                <a:moveTo>
                  <a:pt x="593989" y="494805"/>
                </a:moveTo>
                <a:lnTo>
                  <a:pt x="598447" y="497034"/>
                </a:lnTo>
                <a:cubicBezTo>
                  <a:pt x="614049" y="505949"/>
                  <a:pt x="622964" y="510778"/>
                  <a:pt x="625193" y="511521"/>
                </a:cubicBezTo>
                <a:cubicBezTo>
                  <a:pt x="639309" y="518208"/>
                  <a:pt x="653054" y="527866"/>
                  <a:pt x="666427" y="540496"/>
                </a:cubicBezTo>
                <a:cubicBezTo>
                  <a:pt x="676085" y="551641"/>
                  <a:pt x="681657" y="564271"/>
                  <a:pt x="683143" y="578387"/>
                </a:cubicBezTo>
                <a:lnTo>
                  <a:pt x="683143" y="602904"/>
                </a:lnTo>
                <a:cubicBezTo>
                  <a:pt x="681657" y="609591"/>
                  <a:pt x="679800" y="614791"/>
                  <a:pt x="677571" y="618506"/>
                </a:cubicBezTo>
                <a:lnTo>
                  <a:pt x="677571" y="627422"/>
                </a:lnTo>
                <a:lnTo>
                  <a:pt x="669770" y="636337"/>
                </a:lnTo>
                <a:lnTo>
                  <a:pt x="666427" y="644138"/>
                </a:lnTo>
                <a:cubicBezTo>
                  <a:pt x="666427" y="648596"/>
                  <a:pt x="664569" y="650824"/>
                  <a:pt x="660854" y="650824"/>
                </a:cubicBezTo>
                <a:cubicBezTo>
                  <a:pt x="657140" y="651567"/>
                  <a:pt x="653982" y="653425"/>
                  <a:pt x="651382" y="656397"/>
                </a:cubicBezTo>
                <a:cubicBezTo>
                  <a:pt x="648782" y="659368"/>
                  <a:pt x="647110" y="661597"/>
                  <a:pt x="646367" y="663083"/>
                </a:cubicBezTo>
                <a:cubicBezTo>
                  <a:pt x="646367" y="663083"/>
                  <a:pt x="646181" y="663269"/>
                  <a:pt x="645810" y="663640"/>
                </a:cubicBezTo>
                <a:cubicBezTo>
                  <a:pt x="645438" y="664012"/>
                  <a:pt x="645253" y="664198"/>
                  <a:pt x="645253" y="664198"/>
                </a:cubicBezTo>
                <a:cubicBezTo>
                  <a:pt x="643767" y="663455"/>
                  <a:pt x="641538" y="663083"/>
                  <a:pt x="638566" y="663083"/>
                </a:cubicBezTo>
                <a:lnTo>
                  <a:pt x="635223" y="659740"/>
                </a:lnTo>
                <a:cubicBezTo>
                  <a:pt x="635223" y="658997"/>
                  <a:pt x="634851" y="657697"/>
                  <a:pt x="634108" y="655839"/>
                </a:cubicBezTo>
                <a:cubicBezTo>
                  <a:pt x="633365" y="653982"/>
                  <a:pt x="631508" y="653053"/>
                  <a:pt x="628536" y="653053"/>
                </a:cubicBezTo>
                <a:cubicBezTo>
                  <a:pt x="627050" y="650824"/>
                  <a:pt x="623893" y="649153"/>
                  <a:pt x="619064" y="648038"/>
                </a:cubicBezTo>
                <a:cubicBezTo>
                  <a:pt x="614234" y="646924"/>
                  <a:pt x="611448" y="645624"/>
                  <a:pt x="610705" y="644138"/>
                </a:cubicBezTo>
                <a:cubicBezTo>
                  <a:pt x="609219" y="642652"/>
                  <a:pt x="608477" y="640795"/>
                  <a:pt x="608477" y="638566"/>
                </a:cubicBezTo>
                <a:cubicBezTo>
                  <a:pt x="606248" y="636337"/>
                  <a:pt x="605133" y="633737"/>
                  <a:pt x="605133" y="630765"/>
                </a:cubicBezTo>
                <a:lnTo>
                  <a:pt x="605133" y="624078"/>
                </a:lnTo>
                <a:lnTo>
                  <a:pt x="606248" y="606248"/>
                </a:lnTo>
                <a:cubicBezTo>
                  <a:pt x="607734" y="588417"/>
                  <a:pt x="608477" y="574672"/>
                  <a:pt x="608477" y="565014"/>
                </a:cubicBezTo>
                <a:cubicBezTo>
                  <a:pt x="608477" y="544954"/>
                  <a:pt x="606991" y="529724"/>
                  <a:pt x="604019" y="519322"/>
                </a:cubicBezTo>
                <a:cubicBezTo>
                  <a:pt x="603276" y="515607"/>
                  <a:pt x="601790" y="511707"/>
                  <a:pt x="599561" y="507621"/>
                </a:cubicBezTo>
                <a:cubicBezTo>
                  <a:pt x="597332" y="503535"/>
                  <a:pt x="595846" y="500749"/>
                  <a:pt x="595103" y="499263"/>
                </a:cubicBezTo>
                <a:close/>
                <a:moveTo>
                  <a:pt x="266348" y="345472"/>
                </a:moveTo>
                <a:cubicBezTo>
                  <a:pt x="264119" y="354387"/>
                  <a:pt x="263005" y="359960"/>
                  <a:pt x="263005" y="362188"/>
                </a:cubicBezTo>
                <a:cubicBezTo>
                  <a:pt x="262262" y="369618"/>
                  <a:pt x="259476" y="377790"/>
                  <a:pt x="254647" y="386706"/>
                </a:cubicBezTo>
                <a:cubicBezTo>
                  <a:pt x="249817" y="395621"/>
                  <a:pt x="246288" y="403051"/>
                  <a:pt x="244060" y="408994"/>
                </a:cubicBezTo>
                <a:lnTo>
                  <a:pt x="213970" y="480317"/>
                </a:lnTo>
                <a:cubicBezTo>
                  <a:pt x="211741" y="485518"/>
                  <a:pt x="209698" y="490162"/>
                  <a:pt x="207841" y="494248"/>
                </a:cubicBezTo>
                <a:cubicBezTo>
                  <a:pt x="205983" y="498334"/>
                  <a:pt x="204312" y="501863"/>
                  <a:pt x="202826" y="504835"/>
                </a:cubicBezTo>
                <a:cubicBezTo>
                  <a:pt x="202083" y="507064"/>
                  <a:pt x="201897" y="509478"/>
                  <a:pt x="202269" y="512079"/>
                </a:cubicBezTo>
                <a:cubicBezTo>
                  <a:pt x="202640" y="514679"/>
                  <a:pt x="202454" y="517093"/>
                  <a:pt x="201711" y="519322"/>
                </a:cubicBezTo>
                <a:lnTo>
                  <a:pt x="190567" y="544954"/>
                </a:lnTo>
                <a:cubicBezTo>
                  <a:pt x="189824" y="545697"/>
                  <a:pt x="189082" y="546626"/>
                  <a:pt x="188338" y="547740"/>
                </a:cubicBezTo>
                <a:cubicBezTo>
                  <a:pt x="187595" y="548855"/>
                  <a:pt x="187224" y="550155"/>
                  <a:pt x="187224" y="551641"/>
                </a:cubicBezTo>
                <a:cubicBezTo>
                  <a:pt x="186481" y="553127"/>
                  <a:pt x="186295" y="554798"/>
                  <a:pt x="186667" y="556656"/>
                </a:cubicBezTo>
                <a:cubicBezTo>
                  <a:pt x="187038" y="558513"/>
                  <a:pt x="186852" y="560556"/>
                  <a:pt x="186109" y="562785"/>
                </a:cubicBezTo>
                <a:cubicBezTo>
                  <a:pt x="186109" y="564271"/>
                  <a:pt x="184252" y="568357"/>
                  <a:pt x="180537" y="575044"/>
                </a:cubicBezTo>
                <a:lnTo>
                  <a:pt x="161592" y="619621"/>
                </a:lnTo>
                <a:cubicBezTo>
                  <a:pt x="155649" y="630022"/>
                  <a:pt x="147848" y="639680"/>
                  <a:pt x="138189" y="648596"/>
                </a:cubicBezTo>
                <a:cubicBezTo>
                  <a:pt x="137446" y="650082"/>
                  <a:pt x="135960" y="650824"/>
                  <a:pt x="133732" y="650824"/>
                </a:cubicBezTo>
                <a:cubicBezTo>
                  <a:pt x="132246" y="654539"/>
                  <a:pt x="131131" y="656397"/>
                  <a:pt x="130389" y="656397"/>
                </a:cubicBezTo>
                <a:cubicBezTo>
                  <a:pt x="125931" y="660854"/>
                  <a:pt x="122959" y="663455"/>
                  <a:pt x="121473" y="664198"/>
                </a:cubicBezTo>
                <a:cubicBezTo>
                  <a:pt x="117015" y="665683"/>
                  <a:pt x="112929" y="666426"/>
                  <a:pt x="109214" y="666426"/>
                </a:cubicBezTo>
                <a:cubicBezTo>
                  <a:pt x="103271" y="666426"/>
                  <a:pt x="97698" y="664940"/>
                  <a:pt x="92498" y="661969"/>
                </a:cubicBezTo>
                <a:cubicBezTo>
                  <a:pt x="89526" y="659740"/>
                  <a:pt x="85440" y="657140"/>
                  <a:pt x="80240" y="654168"/>
                </a:cubicBezTo>
                <a:cubicBezTo>
                  <a:pt x="75039" y="651196"/>
                  <a:pt x="70952" y="647853"/>
                  <a:pt x="67980" y="644138"/>
                </a:cubicBezTo>
                <a:cubicBezTo>
                  <a:pt x="65752" y="640423"/>
                  <a:pt x="62037" y="638566"/>
                  <a:pt x="56837" y="638566"/>
                </a:cubicBezTo>
                <a:cubicBezTo>
                  <a:pt x="53121" y="637080"/>
                  <a:pt x="49407" y="634108"/>
                  <a:pt x="45692" y="629650"/>
                </a:cubicBezTo>
                <a:cubicBezTo>
                  <a:pt x="41977" y="625193"/>
                  <a:pt x="39749" y="621106"/>
                  <a:pt x="39005" y="617392"/>
                </a:cubicBezTo>
                <a:cubicBezTo>
                  <a:pt x="39005" y="613677"/>
                  <a:pt x="37148" y="610705"/>
                  <a:pt x="33433" y="608476"/>
                </a:cubicBezTo>
                <a:cubicBezTo>
                  <a:pt x="28976" y="604019"/>
                  <a:pt x="26747" y="601047"/>
                  <a:pt x="26747" y="599561"/>
                </a:cubicBezTo>
                <a:cubicBezTo>
                  <a:pt x="26747" y="597332"/>
                  <a:pt x="28976" y="595103"/>
                  <a:pt x="33433" y="592874"/>
                </a:cubicBezTo>
                <a:lnTo>
                  <a:pt x="41234" y="588417"/>
                </a:lnTo>
                <a:cubicBezTo>
                  <a:pt x="46435" y="585445"/>
                  <a:pt x="49592" y="583402"/>
                  <a:pt x="50707" y="582287"/>
                </a:cubicBezTo>
                <a:cubicBezTo>
                  <a:pt x="51821" y="581173"/>
                  <a:pt x="52007" y="578758"/>
                  <a:pt x="51264" y="575044"/>
                </a:cubicBezTo>
                <a:cubicBezTo>
                  <a:pt x="52750" y="575786"/>
                  <a:pt x="54607" y="576715"/>
                  <a:pt x="56837" y="577830"/>
                </a:cubicBezTo>
                <a:cubicBezTo>
                  <a:pt x="59065" y="578944"/>
                  <a:pt x="60922" y="580244"/>
                  <a:pt x="62408" y="581730"/>
                </a:cubicBezTo>
                <a:cubicBezTo>
                  <a:pt x="65380" y="586188"/>
                  <a:pt x="69095" y="586188"/>
                  <a:pt x="73553" y="581730"/>
                </a:cubicBezTo>
                <a:cubicBezTo>
                  <a:pt x="78010" y="579501"/>
                  <a:pt x="83954" y="574672"/>
                  <a:pt x="91383" y="567243"/>
                </a:cubicBezTo>
                <a:lnTo>
                  <a:pt x="133732" y="521551"/>
                </a:lnTo>
                <a:cubicBezTo>
                  <a:pt x="152305" y="502978"/>
                  <a:pt x="171622" y="479203"/>
                  <a:pt x="191682" y="450228"/>
                </a:cubicBezTo>
                <a:lnTo>
                  <a:pt x="237373" y="385591"/>
                </a:lnTo>
                <a:close/>
                <a:moveTo>
                  <a:pt x="147105" y="294208"/>
                </a:moveTo>
                <a:cubicBezTo>
                  <a:pt x="147848" y="294208"/>
                  <a:pt x="148590" y="294580"/>
                  <a:pt x="149333" y="295323"/>
                </a:cubicBezTo>
                <a:cubicBezTo>
                  <a:pt x="150076" y="296066"/>
                  <a:pt x="151191" y="296809"/>
                  <a:pt x="152677" y="297552"/>
                </a:cubicBezTo>
                <a:lnTo>
                  <a:pt x="169393" y="308696"/>
                </a:lnTo>
                <a:cubicBezTo>
                  <a:pt x="165679" y="312411"/>
                  <a:pt x="163821" y="314268"/>
                  <a:pt x="163821" y="314268"/>
                </a:cubicBezTo>
                <a:cubicBezTo>
                  <a:pt x="163821" y="315754"/>
                  <a:pt x="163635" y="317611"/>
                  <a:pt x="163264" y="319840"/>
                </a:cubicBezTo>
                <a:cubicBezTo>
                  <a:pt x="162892" y="322069"/>
                  <a:pt x="163078" y="323555"/>
                  <a:pt x="163821" y="324298"/>
                </a:cubicBezTo>
                <a:cubicBezTo>
                  <a:pt x="166050" y="327270"/>
                  <a:pt x="166978" y="329499"/>
                  <a:pt x="166607" y="330984"/>
                </a:cubicBezTo>
                <a:cubicBezTo>
                  <a:pt x="166236" y="332471"/>
                  <a:pt x="164564" y="334328"/>
                  <a:pt x="161592" y="336557"/>
                </a:cubicBezTo>
                <a:cubicBezTo>
                  <a:pt x="157877" y="338785"/>
                  <a:pt x="157877" y="341757"/>
                  <a:pt x="161592" y="345472"/>
                </a:cubicBezTo>
                <a:cubicBezTo>
                  <a:pt x="164564" y="347701"/>
                  <a:pt x="164935" y="349558"/>
                  <a:pt x="162707" y="351044"/>
                </a:cubicBezTo>
                <a:lnTo>
                  <a:pt x="145990" y="368875"/>
                </a:lnTo>
                <a:lnTo>
                  <a:pt x="132617" y="385591"/>
                </a:lnTo>
                <a:cubicBezTo>
                  <a:pt x="121473" y="398965"/>
                  <a:pt x="115530" y="406023"/>
                  <a:pt x="114786" y="406765"/>
                </a:cubicBezTo>
                <a:cubicBezTo>
                  <a:pt x="113300" y="408251"/>
                  <a:pt x="111443" y="408994"/>
                  <a:pt x="109214" y="408994"/>
                </a:cubicBezTo>
                <a:cubicBezTo>
                  <a:pt x="107728" y="408994"/>
                  <a:pt x="104756" y="408251"/>
                  <a:pt x="100299" y="406765"/>
                </a:cubicBezTo>
                <a:cubicBezTo>
                  <a:pt x="99556" y="406023"/>
                  <a:pt x="98070" y="404722"/>
                  <a:pt x="95841" y="402865"/>
                </a:cubicBezTo>
                <a:cubicBezTo>
                  <a:pt x="93612" y="401007"/>
                  <a:pt x="93984" y="398221"/>
                  <a:pt x="96955" y="394507"/>
                </a:cubicBezTo>
                <a:lnTo>
                  <a:pt x="100299" y="385591"/>
                </a:lnTo>
                <a:cubicBezTo>
                  <a:pt x="95099" y="387820"/>
                  <a:pt x="89897" y="388934"/>
                  <a:pt x="84697" y="388934"/>
                </a:cubicBezTo>
                <a:cubicBezTo>
                  <a:pt x="80240" y="388934"/>
                  <a:pt x="75039" y="387820"/>
                  <a:pt x="69095" y="385591"/>
                </a:cubicBezTo>
                <a:cubicBezTo>
                  <a:pt x="63151" y="383363"/>
                  <a:pt x="59436" y="381876"/>
                  <a:pt x="57951" y="381134"/>
                </a:cubicBezTo>
                <a:cubicBezTo>
                  <a:pt x="43835" y="374447"/>
                  <a:pt x="31947" y="367389"/>
                  <a:pt x="22289" y="359960"/>
                </a:cubicBezTo>
                <a:cubicBezTo>
                  <a:pt x="16346" y="355502"/>
                  <a:pt x="13374" y="349930"/>
                  <a:pt x="13374" y="343243"/>
                </a:cubicBezTo>
                <a:cubicBezTo>
                  <a:pt x="13374" y="339529"/>
                  <a:pt x="10402" y="333213"/>
                  <a:pt x="4458" y="324298"/>
                </a:cubicBezTo>
                <a:cubicBezTo>
                  <a:pt x="1487" y="318354"/>
                  <a:pt x="0" y="313897"/>
                  <a:pt x="0" y="310925"/>
                </a:cubicBezTo>
                <a:cubicBezTo>
                  <a:pt x="0" y="308696"/>
                  <a:pt x="743" y="305353"/>
                  <a:pt x="2229" y="300895"/>
                </a:cubicBezTo>
                <a:lnTo>
                  <a:pt x="12259" y="314268"/>
                </a:lnTo>
                <a:cubicBezTo>
                  <a:pt x="18203" y="321698"/>
                  <a:pt x="24518" y="325413"/>
                  <a:pt x="31204" y="325413"/>
                </a:cubicBezTo>
                <a:cubicBezTo>
                  <a:pt x="33433" y="325413"/>
                  <a:pt x="36777" y="324669"/>
                  <a:pt x="41234" y="323183"/>
                </a:cubicBezTo>
                <a:lnTo>
                  <a:pt x="98070" y="302009"/>
                </a:lnTo>
                <a:cubicBezTo>
                  <a:pt x="112929" y="295323"/>
                  <a:pt x="129274" y="292722"/>
                  <a:pt x="147105" y="294208"/>
                </a:cubicBezTo>
                <a:close/>
                <a:moveTo>
                  <a:pt x="197254" y="104756"/>
                </a:moveTo>
                <a:cubicBezTo>
                  <a:pt x="206170" y="104756"/>
                  <a:pt x="212856" y="106613"/>
                  <a:pt x="217313" y="110328"/>
                </a:cubicBezTo>
                <a:cubicBezTo>
                  <a:pt x="218799" y="111071"/>
                  <a:pt x="221029" y="111443"/>
                  <a:pt x="224000" y="111443"/>
                </a:cubicBezTo>
                <a:cubicBezTo>
                  <a:pt x="226972" y="111443"/>
                  <a:pt x="228829" y="112186"/>
                  <a:pt x="229573" y="113672"/>
                </a:cubicBezTo>
                <a:cubicBezTo>
                  <a:pt x="230315" y="115157"/>
                  <a:pt x="229943" y="116644"/>
                  <a:pt x="228458" y="118129"/>
                </a:cubicBezTo>
                <a:lnTo>
                  <a:pt x="228458" y="122587"/>
                </a:lnTo>
                <a:cubicBezTo>
                  <a:pt x="228458" y="127045"/>
                  <a:pt x="229573" y="131131"/>
                  <a:pt x="231801" y="134846"/>
                </a:cubicBezTo>
                <a:cubicBezTo>
                  <a:pt x="234773" y="139304"/>
                  <a:pt x="234401" y="143390"/>
                  <a:pt x="230686" y="147104"/>
                </a:cubicBezTo>
                <a:lnTo>
                  <a:pt x="229573" y="148219"/>
                </a:lnTo>
                <a:cubicBezTo>
                  <a:pt x="229573" y="153420"/>
                  <a:pt x="227715" y="158063"/>
                  <a:pt x="224000" y="162149"/>
                </a:cubicBezTo>
                <a:cubicBezTo>
                  <a:pt x="220285" y="166235"/>
                  <a:pt x="217685" y="169393"/>
                  <a:pt x="216199" y="171622"/>
                </a:cubicBezTo>
                <a:cubicBezTo>
                  <a:pt x="213970" y="173851"/>
                  <a:pt x="211184" y="176637"/>
                  <a:pt x="207841" y="179980"/>
                </a:cubicBezTo>
                <a:cubicBezTo>
                  <a:pt x="204497" y="183323"/>
                  <a:pt x="201711" y="186481"/>
                  <a:pt x="199483" y="189452"/>
                </a:cubicBezTo>
                <a:cubicBezTo>
                  <a:pt x="195768" y="193167"/>
                  <a:pt x="189453" y="200968"/>
                  <a:pt x="180537" y="212856"/>
                </a:cubicBezTo>
                <a:cubicBezTo>
                  <a:pt x="176823" y="217313"/>
                  <a:pt x="169765" y="222514"/>
                  <a:pt x="159363" y="228457"/>
                </a:cubicBezTo>
                <a:lnTo>
                  <a:pt x="149333" y="237373"/>
                </a:lnTo>
                <a:cubicBezTo>
                  <a:pt x="153048" y="232172"/>
                  <a:pt x="156020" y="226972"/>
                  <a:pt x="158249" y="221771"/>
                </a:cubicBezTo>
                <a:cubicBezTo>
                  <a:pt x="161964" y="217313"/>
                  <a:pt x="164192" y="212112"/>
                  <a:pt x="164935" y="206169"/>
                </a:cubicBezTo>
                <a:lnTo>
                  <a:pt x="171622" y="189452"/>
                </a:lnTo>
                <a:cubicBezTo>
                  <a:pt x="168650" y="189452"/>
                  <a:pt x="165307" y="190196"/>
                  <a:pt x="161592" y="191681"/>
                </a:cubicBezTo>
                <a:cubicBezTo>
                  <a:pt x="157877" y="193167"/>
                  <a:pt x="156020" y="194282"/>
                  <a:pt x="156020" y="195025"/>
                </a:cubicBezTo>
                <a:lnTo>
                  <a:pt x="144876" y="197254"/>
                </a:lnTo>
                <a:lnTo>
                  <a:pt x="142647" y="197254"/>
                </a:lnTo>
                <a:cubicBezTo>
                  <a:pt x="138189" y="197254"/>
                  <a:pt x="133360" y="195396"/>
                  <a:pt x="128159" y="191681"/>
                </a:cubicBezTo>
                <a:cubicBezTo>
                  <a:pt x="126673" y="190196"/>
                  <a:pt x="125188" y="189452"/>
                  <a:pt x="123702" y="189452"/>
                </a:cubicBezTo>
                <a:cubicBezTo>
                  <a:pt x="123702" y="187967"/>
                  <a:pt x="123330" y="186852"/>
                  <a:pt x="122587" y="186109"/>
                </a:cubicBezTo>
                <a:cubicBezTo>
                  <a:pt x="121844" y="185366"/>
                  <a:pt x="121101" y="184623"/>
                  <a:pt x="120358" y="183880"/>
                </a:cubicBezTo>
                <a:lnTo>
                  <a:pt x="120358" y="182766"/>
                </a:lnTo>
                <a:cubicBezTo>
                  <a:pt x="118130" y="180537"/>
                  <a:pt x="116644" y="177565"/>
                  <a:pt x="115901" y="173851"/>
                </a:cubicBezTo>
                <a:cubicBezTo>
                  <a:pt x="115158" y="170136"/>
                  <a:pt x="114786" y="167535"/>
                  <a:pt x="114786" y="166050"/>
                </a:cubicBezTo>
                <a:cubicBezTo>
                  <a:pt x="114043" y="164564"/>
                  <a:pt x="112929" y="163078"/>
                  <a:pt x="111443" y="161592"/>
                </a:cubicBezTo>
                <a:cubicBezTo>
                  <a:pt x="109957" y="160106"/>
                  <a:pt x="108843" y="158249"/>
                  <a:pt x="108100" y="156020"/>
                </a:cubicBezTo>
                <a:cubicBezTo>
                  <a:pt x="105871" y="151562"/>
                  <a:pt x="104385" y="146547"/>
                  <a:pt x="103643" y="140975"/>
                </a:cubicBezTo>
                <a:cubicBezTo>
                  <a:pt x="102899" y="135403"/>
                  <a:pt x="102528" y="131874"/>
                  <a:pt x="102528" y="130388"/>
                </a:cubicBezTo>
                <a:cubicBezTo>
                  <a:pt x="102528" y="127416"/>
                  <a:pt x="102156" y="124444"/>
                  <a:pt x="101413" y="121473"/>
                </a:cubicBezTo>
                <a:cubicBezTo>
                  <a:pt x="100670" y="118501"/>
                  <a:pt x="100299" y="115900"/>
                  <a:pt x="100299" y="113672"/>
                </a:cubicBezTo>
                <a:lnTo>
                  <a:pt x="100299" y="108099"/>
                </a:lnTo>
                <a:cubicBezTo>
                  <a:pt x="100299" y="108099"/>
                  <a:pt x="105128" y="112929"/>
                  <a:pt x="114786" y="122587"/>
                </a:cubicBezTo>
                <a:cubicBezTo>
                  <a:pt x="118501" y="126302"/>
                  <a:pt x="122587" y="127045"/>
                  <a:pt x="127045" y="124816"/>
                </a:cubicBezTo>
                <a:cubicBezTo>
                  <a:pt x="137446" y="120358"/>
                  <a:pt x="145247" y="116644"/>
                  <a:pt x="150448" y="113672"/>
                </a:cubicBezTo>
                <a:cubicBezTo>
                  <a:pt x="162336" y="108471"/>
                  <a:pt x="171622" y="105871"/>
                  <a:pt x="178308" y="105871"/>
                </a:cubicBezTo>
                <a:cubicBezTo>
                  <a:pt x="186481" y="105871"/>
                  <a:pt x="192796" y="105499"/>
                  <a:pt x="197254" y="104756"/>
                </a:cubicBezTo>
                <a:close/>
                <a:moveTo>
                  <a:pt x="414009" y="0"/>
                </a:moveTo>
                <a:cubicBezTo>
                  <a:pt x="415124" y="0"/>
                  <a:pt x="416795" y="743"/>
                  <a:pt x="419024" y="2229"/>
                </a:cubicBezTo>
                <a:cubicBezTo>
                  <a:pt x="420510" y="2972"/>
                  <a:pt x="423297" y="4087"/>
                  <a:pt x="427382" y="5572"/>
                </a:cubicBezTo>
                <a:cubicBezTo>
                  <a:pt x="431469" y="7058"/>
                  <a:pt x="435369" y="7801"/>
                  <a:pt x="439084" y="7801"/>
                </a:cubicBezTo>
                <a:cubicBezTo>
                  <a:pt x="441313" y="7801"/>
                  <a:pt x="443170" y="8173"/>
                  <a:pt x="444656" y="8916"/>
                </a:cubicBezTo>
                <a:cubicBezTo>
                  <a:pt x="446142" y="9659"/>
                  <a:pt x="447628" y="10401"/>
                  <a:pt x="449114" y="11145"/>
                </a:cubicBezTo>
                <a:cubicBezTo>
                  <a:pt x="460258" y="14859"/>
                  <a:pt x="471402" y="21546"/>
                  <a:pt x="482546" y="31204"/>
                </a:cubicBezTo>
                <a:cubicBezTo>
                  <a:pt x="487004" y="35662"/>
                  <a:pt x="489233" y="40120"/>
                  <a:pt x="489233" y="44577"/>
                </a:cubicBezTo>
                <a:lnTo>
                  <a:pt x="489233" y="63523"/>
                </a:lnTo>
                <a:cubicBezTo>
                  <a:pt x="487748" y="70952"/>
                  <a:pt x="486261" y="81353"/>
                  <a:pt x="484775" y="94726"/>
                </a:cubicBezTo>
                <a:cubicBezTo>
                  <a:pt x="484775" y="98441"/>
                  <a:pt x="484032" y="105499"/>
                  <a:pt x="482546" y="115900"/>
                </a:cubicBezTo>
                <a:cubicBezTo>
                  <a:pt x="481061" y="124816"/>
                  <a:pt x="479575" y="138189"/>
                  <a:pt x="478089" y="156020"/>
                </a:cubicBezTo>
                <a:cubicBezTo>
                  <a:pt x="477346" y="158249"/>
                  <a:pt x="476603" y="160292"/>
                  <a:pt x="475860" y="162149"/>
                </a:cubicBezTo>
                <a:cubicBezTo>
                  <a:pt x="475117" y="164006"/>
                  <a:pt x="474374" y="165678"/>
                  <a:pt x="473631" y="167164"/>
                </a:cubicBezTo>
                <a:lnTo>
                  <a:pt x="473631" y="168278"/>
                </a:lnTo>
                <a:cubicBezTo>
                  <a:pt x="472889" y="173479"/>
                  <a:pt x="472145" y="178680"/>
                  <a:pt x="471402" y="183880"/>
                </a:cubicBezTo>
                <a:cubicBezTo>
                  <a:pt x="470659" y="189081"/>
                  <a:pt x="469916" y="194282"/>
                  <a:pt x="469173" y="199482"/>
                </a:cubicBezTo>
                <a:lnTo>
                  <a:pt x="469173" y="213970"/>
                </a:lnTo>
                <a:lnTo>
                  <a:pt x="556099" y="180537"/>
                </a:lnTo>
                <a:cubicBezTo>
                  <a:pt x="556099" y="179051"/>
                  <a:pt x="554984" y="177194"/>
                  <a:pt x="552755" y="174965"/>
                </a:cubicBezTo>
                <a:lnTo>
                  <a:pt x="521551" y="150448"/>
                </a:lnTo>
                <a:cubicBezTo>
                  <a:pt x="511893" y="142275"/>
                  <a:pt x="499635" y="133360"/>
                  <a:pt x="484775" y="123701"/>
                </a:cubicBezTo>
                <a:lnTo>
                  <a:pt x="485890" y="122587"/>
                </a:lnTo>
                <a:lnTo>
                  <a:pt x="500377" y="129274"/>
                </a:lnTo>
                <a:lnTo>
                  <a:pt x="522666" y="139304"/>
                </a:lnTo>
                <a:cubicBezTo>
                  <a:pt x="531581" y="143761"/>
                  <a:pt x="538639" y="146733"/>
                  <a:pt x="543840" y="148219"/>
                </a:cubicBezTo>
                <a:lnTo>
                  <a:pt x="567243" y="158249"/>
                </a:lnTo>
                <a:lnTo>
                  <a:pt x="572815" y="161592"/>
                </a:lnTo>
                <a:cubicBezTo>
                  <a:pt x="582473" y="166792"/>
                  <a:pt x="593989" y="171250"/>
                  <a:pt x="607362" y="174965"/>
                </a:cubicBezTo>
                <a:cubicBezTo>
                  <a:pt x="614792" y="177194"/>
                  <a:pt x="619621" y="179794"/>
                  <a:pt x="621850" y="182766"/>
                </a:cubicBezTo>
                <a:cubicBezTo>
                  <a:pt x="624078" y="185738"/>
                  <a:pt x="625193" y="190196"/>
                  <a:pt x="625193" y="196139"/>
                </a:cubicBezTo>
                <a:cubicBezTo>
                  <a:pt x="625193" y="199111"/>
                  <a:pt x="622593" y="202083"/>
                  <a:pt x="617392" y="205054"/>
                </a:cubicBezTo>
                <a:cubicBezTo>
                  <a:pt x="614420" y="205798"/>
                  <a:pt x="612191" y="207655"/>
                  <a:pt x="610705" y="210626"/>
                </a:cubicBezTo>
                <a:cubicBezTo>
                  <a:pt x="610705" y="211369"/>
                  <a:pt x="610148" y="212298"/>
                  <a:pt x="609034" y="213413"/>
                </a:cubicBezTo>
                <a:cubicBezTo>
                  <a:pt x="607919" y="214527"/>
                  <a:pt x="606991" y="215827"/>
                  <a:pt x="606248" y="217313"/>
                </a:cubicBezTo>
                <a:cubicBezTo>
                  <a:pt x="606248" y="217313"/>
                  <a:pt x="606062" y="217499"/>
                  <a:pt x="605690" y="217870"/>
                </a:cubicBezTo>
                <a:cubicBezTo>
                  <a:pt x="605319" y="218242"/>
                  <a:pt x="605133" y="218427"/>
                  <a:pt x="605133" y="218427"/>
                </a:cubicBezTo>
                <a:cubicBezTo>
                  <a:pt x="604390" y="221399"/>
                  <a:pt x="601976" y="223814"/>
                  <a:pt x="597889" y="225671"/>
                </a:cubicBezTo>
                <a:cubicBezTo>
                  <a:pt x="593803" y="227529"/>
                  <a:pt x="591389" y="228457"/>
                  <a:pt x="590646" y="228457"/>
                </a:cubicBezTo>
                <a:cubicBezTo>
                  <a:pt x="588417" y="229200"/>
                  <a:pt x="582473" y="231801"/>
                  <a:pt x="572815" y="236258"/>
                </a:cubicBezTo>
                <a:cubicBezTo>
                  <a:pt x="571329" y="237001"/>
                  <a:pt x="560928" y="241088"/>
                  <a:pt x="541611" y="248517"/>
                </a:cubicBezTo>
                <a:cubicBezTo>
                  <a:pt x="531953" y="251489"/>
                  <a:pt x="517465" y="257432"/>
                  <a:pt x="498148" y="266348"/>
                </a:cubicBezTo>
                <a:lnTo>
                  <a:pt x="471402" y="276378"/>
                </a:lnTo>
                <a:cubicBezTo>
                  <a:pt x="466945" y="277864"/>
                  <a:pt x="464345" y="280278"/>
                  <a:pt x="463601" y="283621"/>
                </a:cubicBezTo>
                <a:cubicBezTo>
                  <a:pt x="462858" y="286965"/>
                  <a:pt x="462115" y="289379"/>
                  <a:pt x="461372" y="290865"/>
                </a:cubicBezTo>
                <a:cubicBezTo>
                  <a:pt x="460629" y="292351"/>
                  <a:pt x="460258" y="294580"/>
                  <a:pt x="460258" y="297552"/>
                </a:cubicBezTo>
                <a:lnTo>
                  <a:pt x="459144" y="299781"/>
                </a:lnTo>
                <a:cubicBezTo>
                  <a:pt x="458401" y="310182"/>
                  <a:pt x="455800" y="321698"/>
                  <a:pt x="451343" y="334328"/>
                </a:cubicBezTo>
                <a:cubicBezTo>
                  <a:pt x="449857" y="346215"/>
                  <a:pt x="449114" y="355130"/>
                  <a:pt x="449114" y="361074"/>
                </a:cubicBezTo>
                <a:cubicBezTo>
                  <a:pt x="451343" y="360331"/>
                  <a:pt x="454129" y="359402"/>
                  <a:pt x="457472" y="358288"/>
                </a:cubicBezTo>
                <a:cubicBezTo>
                  <a:pt x="460815" y="357173"/>
                  <a:pt x="463601" y="356616"/>
                  <a:pt x="465830" y="356616"/>
                </a:cubicBezTo>
                <a:cubicBezTo>
                  <a:pt x="471031" y="355873"/>
                  <a:pt x="475860" y="352530"/>
                  <a:pt x="480318" y="346587"/>
                </a:cubicBezTo>
                <a:cubicBezTo>
                  <a:pt x="483289" y="343615"/>
                  <a:pt x="487004" y="343243"/>
                  <a:pt x="491462" y="345472"/>
                </a:cubicBezTo>
                <a:cubicBezTo>
                  <a:pt x="492948" y="346958"/>
                  <a:pt x="494805" y="347144"/>
                  <a:pt x="497034" y="346029"/>
                </a:cubicBezTo>
                <a:cubicBezTo>
                  <a:pt x="499263" y="344915"/>
                  <a:pt x="500749" y="344358"/>
                  <a:pt x="501492" y="344358"/>
                </a:cubicBezTo>
                <a:cubicBezTo>
                  <a:pt x="510407" y="341386"/>
                  <a:pt x="518951" y="340271"/>
                  <a:pt x="527123" y="341014"/>
                </a:cubicBezTo>
                <a:lnTo>
                  <a:pt x="538268" y="346587"/>
                </a:lnTo>
                <a:cubicBezTo>
                  <a:pt x="539754" y="347329"/>
                  <a:pt x="540497" y="348444"/>
                  <a:pt x="540497" y="349930"/>
                </a:cubicBezTo>
                <a:cubicBezTo>
                  <a:pt x="540497" y="350673"/>
                  <a:pt x="540868" y="351601"/>
                  <a:pt x="541611" y="352716"/>
                </a:cubicBezTo>
                <a:cubicBezTo>
                  <a:pt x="542354" y="353830"/>
                  <a:pt x="543840" y="354387"/>
                  <a:pt x="546069" y="354387"/>
                </a:cubicBezTo>
                <a:cubicBezTo>
                  <a:pt x="544583" y="355873"/>
                  <a:pt x="543840" y="356616"/>
                  <a:pt x="543840" y="356616"/>
                </a:cubicBezTo>
                <a:cubicBezTo>
                  <a:pt x="542354" y="356616"/>
                  <a:pt x="541611" y="357731"/>
                  <a:pt x="541611" y="359960"/>
                </a:cubicBezTo>
                <a:cubicBezTo>
                  <a:pt x="543097" y="364417"/>
                  <a:pt x="543840" y="368132"/>
                  <a:pt x="543840" y="371104"/>
                </a:cubicBezTo>
                <a:cubicBezTo>
                  <a:pt x="543840" y="371847"/>
                  <a:pt x="544211" y="373147"/>
                  <a:pt x="544954" y="375004"/>
                </a:cubicBezTo>
                <a:cubicBezTo>
                  <a:pt x="545697" y="376862"/>
                  <a:pt x="547555" y="378162"/>
                  <a:pt x="550526" y="378905"/>
                </a:cubicBezTo>
                <a:cubicBezTo>
                  <a:pt x="550526" y="380391"/>
                  <a:pt x="549783" y="381134"/>
                  <a:pt x="548298" y="381134"/>
                </a:cubicBezTo>
                <a:cubicBezTo>
                  <a:pt x="545326" y="382619"/>
                  <a:pt x="543840" y="385591"/>
                  <a:pt x="543840" y="390049"/>
                </a:cubicBezTo>
                <a:lnTo>
                  <a:pt x="547183" y="392278"/>
                </a:lnTo>
                <a:lnTo>
                  <a:pt x="552755" y="393392"/>
                </a:lnTo>
                <a:cubicBezTo>
                  <a:pt x="552012" y="393392"/>
                  <a:pt x="551455" y="393764"/>
                  <a:pt x="551084" y="394507"/>
                </a:cubicBezTo>
                <a:cubicBezTo>
                  <a:pt x="550712" y="395250"/>
                  <a:pt x="550526" y="395621"/>
                  <a:pt x="550526" y="395621"/>
                </a:cubicBezTo>
                <a:cubicBezTo>
                  <a:pt x="546812" y="397107"/>
                  <a:pt x="542540" y="399336"/>
                  <a:pt x="537710" y="402308"/>
                </a:cubicBezTo>
                <a:cubicBezTo>
                  <a:pt x="532881" y="405279"/>
                  <a:pt x="528238" y="407508"/>
                  <a:pt x="523780" y="408994"/>
                </a:cubicBezTo>
                <a:cubicBezTo>
                  <a:pt x="520065" y="410480"/>
                  <a:pt x="517094" y="413081"/>
                  <a:pt x="514865" y="416795"/>
                </a:cubicBezTo>
                <a:cubicBezTo>
                  <a:pt x="513379" y="418281"/>
                  <a:pt x="510407" y="420881"/>
                  <a:pt x="505949" y="424596"/>
                </a:cubicBezTo>
                <a:cubicBezTo>
                  <a:pt x="501492" y="428311"/>
                  <a:pt x="498148" y="432026"/>
                  <a:pt x="495920" y="435740"/>
                </a:cubicBezTo>
                <a:cubicBezTo>
                  <a:pt x="494434" y="437226"/>
                  <a:pt x="490347" y="442427"/>
                  <a:pt x="483661" y="451342"/>
                </a:cubicBezTo>
                <a:cubicBezTo>
                  <a:pt x="477717" y="459515"/>
                  <a:pt x="472331" y="466387"/>
                  <a:pt x="467502" y="471959"/>
                </a:cubicBezTo>
                <a:cubicBezTo>
                  <a:pt x="462673" y="477531"/>
                  <a:pt x="458401" y="482546"/>
                  <a:pt x="454686" y="487004"/>
                </a:cubicBezTo>
                <a:lnTo>
                  <a:pt x="445770" y="497034"/>
                </a:lnTo>
                <a:lnTo>
                  <a:pt x="433512" y="511521"/>
                </a:lnTo>
                <a:cubicBezTo>
                  <a:pt x="429055" y="516722"/>
                  <a:pt x="425711" y="520437"/>
                  <a:pt x="423482" y="522665"/>
                </a:cubicBezTo>
                <a:cubicBezTo>
                  <a:pt x="422739" y="523408"/>
                  <a:pt x="421996" y="524337"/>
                  <a:pt x="421253" y="525452"/>
                </a:cubicBezTo>
                <a:cubicBezTo>
                  <a:pt x="420510" y="526566"/>
                  <a:pt x="419767" y="528238"/>
                  <a:pt x="419024" y="530467"/>
                </a:cubicBezTo>
                <a:lnTo>
                  <a:pt x="422368" y="531581"/>
                </a:lnTo>
                <a:cubicBezTo>
                  <a:pt x="424596" y="531581"/>
                  <a:pt x="426454" y="531209"/>
                  <a:pt x="427940" y="530467"/>
                </a:cubicBezTo>
                <a:cubicBezTo>
                  <a:pt x="429426" y="529724"/>
                  <a:pt x="430911" y="528981"/>
                  <a:pt x="432398" y="528238"/>
                </a:cubicBezTo>
                <a:cubicBezTo>
                  <a:pt x="433883" y="527495"/>
                  <a:pt x="435369" y="526752"/>
                  <a:pt x="436855" y="526009"/>
                </a:cubicBezTo>
                <a:cubicBezTo>
                  <a:pt x="438341" y="525266"/>
                  <a:pt x="440198" y="524894"/>
                  <a:pt x="442427" y="524894"/>
                </a:cubicBezTo>
                <a:lnTo>
                  <a:pt x="465830" y="519322"/>
                </a:lnTo>
                <a:cubicBezTo>
                  <a:pt x="502978" y="509664"/>
                  <a:pt x="530467" y="500377"/>
                  <a:pt x="548298" y="491462"/>
                </a:cubicBezTo>
                <a:cubicBezTo>
                  <a:pt x="549783" y="489976"/>
                  <a:pt x="552384" y="489233"/>
                  <a:pt x="556099" y="489233"/>
                </a:cubicBezTo>
                <a:lnTo>
                  <a:pt x="556099" y="494805"/>
                </a:lnTo>
                <a:lnTo>
                  <a:pt x="560556" y="494805"/>
                </a:lnTo>
                <a:cubicBezTo>
                  <a:pt x="558327" y="497034"/>
                  <a:pt x="550898" y="502234"/>
                  <a:pt x="538268" y="510407"/>
                </a:cubicBezTo>
                <a:lnTo>
                  <a:pt x="531581" y="513750"/>
                </a:lnTo>
                <a:cubicBezTo>
                  <a:pt x="531581" y="513750"/>
                  <a:pt x="528238" y="515979"/>
                  <a:pt x="521551" y="520437"/>
                </a:cubicBezTo>
                <a:lnTo>
                  <a:pt x="512636" y="524894"/>
                </a:lnTo>
                <a:cubicBezTo>
                  <a:pt x="513379" y="524151"/>
                  <a:pt x="507064" y="529352"/>
                  <a:pt x="493691" y="540496"/>
                </a:cubicBezTo>
                <a:cubicBezTo>
                  <a:pt x="492948" y="541239"/>
                  <a:pt x="492205" y="541611"/>
                  <a:pt x="491462" y="541611"/>
                </a:cubicBezTo>
                <a:cubicBezTo>
                  <a:pt x="490719" y="541611"/>
                  <a:pt x="489976" y="542354"/>
                  <a:pt x="489233" y="543840"/>
                </a:cubicBezTo>
                <a:lnTo>
                  <a:pt x="473631" y="556098"/>
                </a:lnTo>
                <a:cubicBezTo>
                  <a:pt x="471402" y="557584"/>
                  <a:pt x="469173" y="559070"/>
                  <a:pt x="466945" y="560556"/>
                </a:cubicBezTo>
                <a:cubicBezTo>
                  <a:pt x="464716" y="562042"/>
                  <a:pt x="462487" y="563528"/>
                  <a:pt x="460258" y="565014"/>
                </a:cubicBezTo>
                <a:lnTo>
                  <a:pt x="451343" y="571700"/>
                </a:lnTo>
                <a:lnTo>
                  <a:pt x="439084" y="580616"/>
                </a:lnTo>
                <a:lnTo>
                  <a:pt x="433512" y="585073"/>
                </a:lnTo>
                <a:cubicBezTo>
                  <a:pt x="426082" y="589531"/>
                  <a:pt x="420510" y="593246"/>
                  <a:pt x="416795" y="596218"/>
                </a:cubicBezTo>
                <a:cubicBezTo>
                  <a:pt x="415310" y="596961"/>
                  <a:pt x="413638" y="597889"/>
                  <a:pt x="411781" y="599004"/>
                </a:cubicBezTo>
                <a:cubicBezTo>
                  <a:pt x="409923" y="600118"/>
                  <a:pt x="408252" y="600675"/>
                  <a:pt x="406766" y="600675"/>
                </a:cubicBezTo>
                <a:lnTo>
                  <a:pt x="404537" y="600675"/>
                </a:lnTo>
                <a:cubicBezTo>
                  <a:pt x="405280" y="602161"/>
                  <a:pt x="404908" y="603276"/>
                  <a:pt x="403422" y="604019"/>
                </a:cubicBezTo>
                <a:cubicBezTo>
                  <a:pt x="401936" y="604762"/>
                  <a:pt x="400822" y="605505"/>
                  <a:pt x="400079" y="606248"/>
                </a:cubicBezTo>
                <a:cubicBezTo>
                  <a:pt x="398593" y="606248"/>
                  <a:pt x="397479" y="606619"/>
                  <a:pt x="396736" y="607362"/>
                </a:cubicBezTo>
                <a:lnTo>
                  <a:pt x="395621" y="604019"/>
                </a:lnTo>
                <a:lnTo>
                  <a:pt x="394507" y="604019"/>
                </a:lnTo>
                <a:cubicBezTo>
                  <a:pt x="393021" y="609962"/>
                  <a:pt x="389678" y="612934"/>
                  <a:pt x="384477" y="612934"/>
                </a:cubicBezTo>
                <a:lnTo>
                  <a:pt x="382249" y="614048"/>
                </a:lnTo>
                <a:cubicBezTo>
                  <a:pt x="381505" y="617020"/>
                  <a:pt x="377791" y="619249"/>
                  <a:pt x="371104" y="620735"/>
                </a:cubicBezTo>
                <a:lnTo>
                  <a:pt x="353273" y="627422"/>
                </a:lnTo>
                <a:cubicBezTo>
                  <a:pt x="349558" y="628164"/>
                  <a:pt x="344358" y="629836"/>
                  <a:pt x="337671" y="632437"/>
                </a:cubicBezTo>
                <a:cubicBezTo>
                  <a:pt x="330985" y="635037"/>
                  <a:pt x="324670" y="636337"/>
                  <a:pt x="318726" y="636337"/>
                </a:cubicBezTo>
                <a:cubicBezTo>
                  <a:pt x="316497" y="637080"/>
                  <a:pt x="312411" y="637451"/>
                  <a:pt x="306467" y="637451"/>
                </a:cubicBezTo>
                <a:lnTo>
                  <a:pt x="304238" y="636337"/>
                </a:lnTo>
                <a:lnTo>
                  <a:pt x="302010" y="628536"/>
                </a:lnTo>
                <a:cubicBezTo>
                  <a:pt x="301267" y="626307"/>
                  <a:pt x="300338" y="625007"/>
                  <a:pt x="299224" y="624635"/>
                </a:cubicBezTo>
                <a:cubicBezTo>
                  <a:pt x="298109" y="624264"/>
                  <a:pt x="296438" y="624450"/>
                  <a:pt x="294209" y="625193"/>
                </a:cubicBezTo>
                <a:cubicBezTo>
                  <a:pt x="291980" y="619249"/>
                  <a:pt x="290494" y="615534"/>
                  <a:pt x="289751" y="614048"/>
                </a:cubicBezTo>
                <a:lnTo>
                  <a:pt x="284179" y="608476"/>
                </a:lnTo>
                <a:cubicBezTo>
                  <a:pt x="279722" y="604019"/>
                  <a:pt x="278607" y="600304"/>
                  <a:pt x="280836" y="597332"/>
                </a:cubicBezTo>
                <a:cubicBezTo>
                  <a:pt x="280836" y="596589"/>
                  <a:pt x="281021" y="596218"/>
                  <a:pt x="281393" y="596218"/>
                </a:cubicBezTo>
                <a:cubicBezTo>
                  <a:pt x="281764" y="596218"/>
                  <a:pt x="282321" y="596218"/>
                  <a:pt x="283065" y="596218"/>
                </a:cubicBezTo>
                <a:lnTo>
                  <a:pt x="287522" y="596218"/>
                </a:lnTo>
                <a:lnTo>
                  <a:pt x="285293" y="592874"/>
                </a:lnTo>
                <a:cubicBezTo>
                  <a:pt x="283807" y="586931"/>
                  <a:pt x="283065" y="583959"/>
                  <a:pt x="283065" y="583959"/>
                </a:cubicBezTo>
                <a:lnTo>
                  <a:pt x="283065" y="579501"/>
                </a:lnTo>
                <a:lnTo>
                  <a:pt x="291980" y="569472"/>
                </a:lnTo>
                <a:cubicBezTo>
                  <a:pt x="297180" y="566500"/>
                  <a:pt x="302010" y="564642"/>
                  <a:pt x="306467" y="563899"/>
                </a:cubicBezTo>
                <a:cubicBezTo>
                  <a:pt x="308696" y="563899"/>
                  <a:pt x="309811" y="563156"/>
                  <a:pt x="309811" y="561670"/>
                </a:cubicBezTo>
                <a:cubicBezTo>
                  <a:pt x="320212" y="550526"/>
                  <a:pt x="329870" y="538639"/>
                  <a:pt x="338786" y="526009"/>
                </a:cubicBezTo>
                <a:lnTo>
                  <a:pt x="353273" y="509292"/>
                </a:lnTo>
                <a:lnTo>
                  <a:pt x="384477" y="473631"/>
                </a:lnTo>
                <a:lnTo>
                  <a:pt x="388935" y="464715"/>
                </a:lnTo>
                <a:cubicBezTo>
                  <a:pt x="388935" y="464715"/>
                  <a:pt x="388935" y="463601"/>
                  <a:pt x="388935" y="461372"/>
                </a:cubicBezTo>
                <a:lnTo>
                  <a:pt x="385592" y="463601"/>
                </a:lnTo>
                <a:cubicBezTo>
                  <a:pt x="385592" y="463601"/>
                  <a:pt x="385406" y="463787"/>
                  <a:pt x="385034" y="464158"/>
                </a:cubicBezTo>
                <a:cubicBezTo>
                  <a:pt x="384663" y="464530"/>
                  <a:pt x="384477" y="464715"/>
                  <a:pt x="384477" y="464715"/>
                </a:cubicBezTo>
                <a:cubicBezTo>
                  <a:pt x="376305" y="466201"/>
                  <a:pt x="365532" y="467687"/>
                  <a:pt x="352159" y="469173"/>
                </a:cubicBezTo>
                <a:cubicBezTo>
                  <a:pt x="348444" y="470659"/>
                  <a:pt x="343615" y="470659"/>
                  <a:pt x="337671" y="469173"/>
                </a:cubicBezTo>
                <a:cubicBezTo>
                  <a:pt x="336928" y="469173"/>
                  <a:pt x="335628" y="469359"/>
                  <a:pt x="333771" y="469730"/>
                </a:cubicBezTo>
                <a:cubicBezTo>
                  <a:pt x="331913" y="470102"/>
                  <a:pt x="330613" y="469916"/>
                  <a:pt x="329870" y="469173"/>
                </a:cubicBezTo>
                <a:lnTo>
                  <a:pt x="320955" y="466944"/>
                </a:lnTo>
                <a:cubicBezTo>
                  <a:pt x="320212" y="466201"/>
                  <a:pt x="318912" y="465087"/>
                  <a:pt x="317054" y="463601"/>
                </a:cubicBezTo>
                <a:cubicBezTo>
                  <a:pt x="315197" y="462115"/>
                  <a:pt x="313154" y="461001"/>
                  <a:pt x="310925" y="460258"/>
                </a:cubicBezTo>
                <a:cubicBezTo>
                  <a:pt x="307953" y="458029"/>
                  <a:pt x="305724" y="453571"/>
                  <a:pt x="304238" y="446885"/>
                </a:cubicBezTo>
                <a:cubicBezTo>
                  <a:pt x="302753" y="439455"/>
                  <a:pt x="298666" y="435740"/>
                  <a:pt x="291980" y="435740"/>
                </a:cubicBezTo>
                <a:cubicBezTo>
                  <a:pt x="287522" y="433512"/>
                  <a:pt x="284550" y="430540"/>
                  <a:pt x="283065" y="426825"/>
                </a:cubicBezTo>
                <a:lnTo>
                  <a:pt x="281950" y="422367"/>
                </a:lnTo>
                <a:cubicBezTo>
                  <a:pt x="281950" y="419395"/>
                  <a:pt x="283807" y="416052"/>
                  <a:pt x="287522" y="412337"/>
                </a:cubicBezTo>
                <a:cubicBezTo>
                  <a:pt x="292723" y="407137"/>
                  <a:pt x="300153" y="404536"/>
                  <a:pt x="309811" y="404536"/>
                </a:cubicBezTo>
                <a:cubicBezTo>
                  <a:pt x="310554" y="404536"/>
                  <a:pt x="311854" y="403794"/>
                  <a:pt x="313711" y="402308"/>
                </a:cubicBezTo>
                <a:cubicBezTo>
                  <a:pt x="315568" y="400822"/>
                  <a:pt x="316869" y="399707"/>
                  <a:pt x="317612" y="398965"/>
                </a:cubicBezTo>
                <a:lnTo>
                  <a:pt x="320955" y="396735"/>
                </a:lnTo>
                <a:lnTo>
                  <a:pt x="320955" y="397850"/>
                </a:lnTo>
                <a:cubicBezTo>
                  <a:pt x="322441" y="400079"/>
                  <a:pt x="323741" y="401750"/>
                  <a:pt x="324855" y="402865"/>
                </a:cubicBezTo>
                <a:cubicBezTo>
                  <a:pt x="325970" y="403979"/>
                  <a:pt x="327641" y="404536"/>
                  <a:pt x="329870" y="404536"/>
                </a:cubicBezTo>
                <a:cubicBezTo>
                  <a:pt x="333585" y="404536"/>
                  <a:pt x="339157" y="403236"/>
                  <a:pt x="346587" y="400636"/>
                </a:cubicBezTo>
                <a:cubicBezTo>
                  <a:pt x="354016" y="398036"/>
                  <a:pt x="359960" y="396364"/>
                  <a:pt x="364417" y="395621"/>
                </a:cubicBezTo>
                <a:cubicBezTo>
                  <a:pt x="372590" y="392649"/>
                  <a:pt x="377791" y="390792"/>
                  <a:pt x="380019" y="390049"/>
                </a:cubicBezTo>
                <a:cubicBezTo>
                  <a:pt x="381505" y="388563"/>
                  <a:pt x="382249" y="387077"/>
                  <a:pt x="382249" y="385591"/>
                </a:cubicBezTo>
                <a:cubicBezTo>
                  <a:pt x="382249" y="368503"/>
                  <a:pt x="382620" y="355873"/>
                  <a:pt x="383363" y="347701"/>
                </a:cubicBezTo>
                <a:cubicBezTo>
                  <a:pt x="383363" y="343986"/>
                  <a:pt x="383548" y="339157"/>
                  <a:pt x="383920" y="333213"/>
                </a:cubicBezTo>
                <a:cubicBezTo>
                  <a:pt x="384291" y="327270"/>
                  <a:pt x="385220" y="320212"/>
                  <a:pt x="386706" y="312039"/>
                </a:cubicBezTo>
                <a:cubicBezTo>
                  <a:pt x="386706" y="312039"/>
                  <a:pt x="386520" y="311853"/>
                  <a:pt x="386149" y="311482"/>
                </a:cubicBezTo>
                <a:cubicBezTo>
                  <a:pt x="385777" y="311111"/>
                  <a:pt x="385592" y="310553"/>
                  <a:pt x="385592" y="309811"/>
                </a:cubicBezTo>
                <a:cubicBezTo>
                  <a:pt x="384849" y="311296"/>
                  <a:pt x="384106" y="312039"/>
                  <a:pt x="383363" y="312039"/>
                </a:cubicBezTo>
                <a:cubicBezTo>
                  <a:pt x="382620" y="312039"/>
                  <a:pt x="381877" y="312411"/>
                  <a:pt x="381134" y="313154"/>
                </a:cubicBezTo>
                <a:lnTo>
                  <a:pt x="373333" y="316497"/>
                </a:lnTo>
                <a:cubicBezTo>
                  <a:pt x="370362" y="316497"/>
                  <a:pt x="363303" y="318354"/>
                  <a:pt x="352159" y="322069"/>
                </a:cubicBezTo>
                <a:lnTo>
                  <a:pt x="342129" y="322069"/>
                </a:lnTo>
                <a:cubicBezTo>
                  <a:pt x="341386" y="322069"/>
                  <a:pt x="334328" y="320955"/>
                  <a:pt x="320955" y="318726"/>
                </a:cubicBezTo>
                <a:cubicBezTo>
                  <a:pt x="317240" y="318726"/>
                  <a:pt x="311669" y="317983"/>
                  <a:pt x="304238" y="316497"/>
                </a:cubicBezTo>
                <a:cubicBezTo>
                  <a:pt x="300524" y="315011"/>
                  <a:pt x="294580" y="314268"/>
                  <a:pt x="286408" y="314268"/>
                </a:cubicBezTo>
                <a:cubicBezTo>
                  <a:pt x="279722" y="313525"/>
                  <a:pt x="271549" y="309811"/>
                  <a:pt x="261890" y="303124"/>
                </a:cubicBezTo>
                <a:lnTo>
                  <a:pt x="260776" y="300895"/>
                </a:lnTo>
                <a:cubicBezTo>
                  <a:pt x="261519" y="299409"/>
                  <a:pt x="262077" y="297552"/>
                  <a:pt x="262448" y="295323"/>
                </a:cubicBezTo>
                <a:cubicBezTo>
                  <a:pt x="262819" y="293094"/>
                  <a:pt x="263376" y="291237"/>
                  <a:pt x="264119" y="289751"/>
                </a:cubicBezTo>
                <a:lnTo>
                  <a:pt x="265234" y="288636"/>
                </a:lnTo>
                <a:lnTo>
                  <a:pt x="258547" y="270806"/>
                </a:lnTo>
                <a:lnTo>
                  <a:pt x="257433" y="268577"/>
                </a:lnTo>
                <a:lnTo>
                  <a:pt x="259662" y="268577"/>
                </a:lnTo>
                <a:lnTo>
                  <a:pt x="277492" y="280835"/>
                </a:lnTo>
                <a:cubicBezTo>
                  <a:pt x="281950" y="283807"/>
                  <a:pt x="286779" y="285293"/>
                  <a:pt x="291980" y="285293"/>
                </a:cubicBezTo>
                <a:cubicBezTo>
                  <a:pt x="294952" y="285293"/>
                  <a:pt x="298666" y="284550"/>
                  <a:pt x="303125" y="283064"/>
                </a:cubicBezTo>
                <a:cubicBezTo>
                  <a:pt x="306839" y="280835"/>
                  <a:pt x="310739" y="278978"/>
                  <a:pt x="314826" y="277492"/>
                </a:cubicBezTo>
                <a:cubicBezTo>
                  <a:pt x="318912" y="276006"/>
                  <a:pt x="322812" y="274149"/>
                  <a:pt x="326527" y="271920"/>
                </a:cubicBezTo>
                <a:cubicBezTo>
                  <a:pt x="338415" y="267462"/>
                  <a:pt x="347330" y="263376"/>
                  <a:pt x="353273" y="259661"/>
                </a:cubicBezTo>
                <a:cubicBezTo>
                  <a:pt x="368875" y="255204"/>
                  <a:pt x="382991" y="249632"/>
                  <a:pt x="395621" y="242945"/>
                </a:cubicBezTo>
                <a:cubicBezTo>
                  <a:pt x="396364" y="242945"/>
                  <a:pt x="397108" y="242573"/>
                  <a:pt x="397850" y="241830"/>
                </a:cubicBezTo>
                <a:cubicBezTo>
                  <a:pt x="398593" y="241088"/>
                  <a:pt x="398965" y="239973"/>
                  <a:pt x="398965" y="238487"/>
                </a:cubicBezTo>
                <a:lnTo>
                  <a:pt x="402308" y="186109"/>
                </a:lnTo>
                <a:cubicBezTo>
                  <a:pt x="403051" y="177937"/>
                  <a:pt x="404722" y="168093"/>
                  <a:pt x="407323" y="156577"/>
                </a:cubicBezTo>
                <a:cubicBezTo>
                  <a:pt x="409923" y="145061"/>
                  <a:pt x="411966" y="135960"/>
                  <a:pt x="413452" y="129274"/>
                </a:cubicBezTo>
                <a:lnTo>
                  <a:pt x="416795" y="106985"/>
                </a:lnTo>
                <a:cubicBezTo>
                  <a:pt x="419767" y="86182"/>
                  <a:pt x="421625" y="70209"/>
                  <a:pt x="422368" y="59065"/>
                </a:cubicBezTo>
                <a:cubicBezTo>
                  <a:pt x="424596" y="45692"/>
                  <a:pt x="425711" y="38634"/>
                  <a:pt x="425711" y="37891"/>
                </a:cubicBezTo>
                <a:cubicBezTo>
                  <a:pt x="425711" y="34919"/>
                  <a:pt x="423853" y="31576"/>
                  <a:pt x="420139" y="27861"/>
                </a:cubicBezTo>
                <a:lnTo>
                  <a:pt x="410109" y="13373"/>
                </a:lnTo>
                <a:cubicBezTo>
                  <a:pt x="406394" y="9659"/>
                  <a:pt x="406394" y="6315"/>
                  <a:pt x="410109" y="3343"/>
                </a:cubicBezTo>
                <a:cubicBezTo>
                  <a:pt x="411595" y="1115"/>
                  <a:pt x="412895" y="0"/>
                  <a:pt x="414009"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7" name="文本框 6">
            <a:extLst>
              <a:ext uri="{FF2B5EF4-FFF2-40B4-BE49-F238E27FC236}">
                <a16:creationId xmlns:a16="http://schemas.microsoft.com/office/drawing/2014/main" id="{7B208345-1D1B-BEAA-BD5D-9BE9120C039F}"/>
              </a:ext>
            </a:extLst>
          </p:cNvPr>
          <p:cNvSpPr txBox="1"/>
          <p:nvPr/>
        </p:nvSpPr>
        <p:spPr>
          <a:xfrm>
            <a:off x="6372589" y="2522543"/>
            <a:ext cx="549570" cy="669769"/>
          </a:xfrm>
          <a:custGeom>
            <a:avLst/>
            <a:gdLst/>
            <a:ahLst/>
            <a:cxnLst/>
            <a:rect l="l" t="t" r="r" b="b"/>
            <a:pathLst>
              <a:path w="549570" h="669769">
                <a:moveTo>
                  <a:pt x="453571" y="442427"/>
                </a:moveTo>
                <a:lnTo>
                  <a:pt x="439083" y="446884"/>
                </a:lnTo>
                <a:cubicBezTo>
                  <a:pt x="425710" y="453571"/>
                  <a:pt x="415309" y="458400"/>
                  <a:pt x="407879" y="461372"/>
                </a:cubicBezTo>
                <a:lnTo>
                  <a:pt x="407879" y="462486"/>
                </a:lnTo>
                <a:cubicBezTo>
                  <a:pt x="391534" y="471402"/>
                  <a:pt x="381876" y="476602"/>
                  <a:pt x="378904" y="478088"/>
                </a:cubicBezTo>
                <a:cubicBezTo>
                  <a:pt x="373704" y="481060"/>
                  <a:pt x="368132" y="483660"/>
                  <a:pt x="362188" y="485889"/>
                </a:cubicBezTo>
                <a:cubicBezTo>
                  <a:pt x="356244" y="488118"/>
                  <a:pt x="350672" y="490718"/>
                  <a:pt x="345472" y="493690"/>
                </a:cubicBezTo>
                <a:cubicBezTo>
                  <a:pt x="339528" y="495919"/>
                  <a:pt x="331913" y="498519"/>
                  <a:pt x="322626" y="501491"/>
                </a:cubicBezTo>
                <a:cubicBezTo>
                  <a:pt x="313339" y="504463"/>
                  <a:pt x="305724" y="507435"/>
                  <a:pt x="299780" y="510407"/>
                </a:cubicBezTo>
                <a:cubicBezTo>
                  <a:pt x="287150" y="514864"/>
                  <a:pt x="279720" y="517465"/>
                  <a:pt x="277492" y="518208"/>
                </a:cubicBezTo>
                <a:cubicBezTo>
                  <a:pt x="273034" y="519694"/>
                  <a:pt x="258546" y="525266"/>
                  <a:pt x="234029" y="534924"/>
                </a:cubicBezTo>
                <a:cubicBezTo>
                  <a:pt x="231057" y="534924"/>
                  <a:pt x="228457" y="536038"/>
                  <a:pt x="226228" y="538267"/>
                </a:cubicBezTo>
                <a:lnTo>
                  <a:pt x="247402" y="556098"/>
                </a:lnTo>
                <a:cubicBezTo>
                  <a:pt x="251860" y="559070"/>
                  <a:pt x="254089" y="560556"/>
                  <a:pt x="254089" y="560556"/>
                </a:cubicBezTo>
                <a:cubicBezTo>
                  <a:pt x="277120" y="573186"/>
                  <a:pt x="292351" y="580987"/>
                  <a:pt x="299780" y="583959"/>
                </a:cubicBezTo>
                <a:cubicBezTo>
                  <a:pt x="310181" y="589159"/>
                  <a:pt x="323926" y="593246"/>
                  <a:pt x="341014" y="596217"/>
                </a:cubicBezTo>
                <a:cubicBezTo>
                  <a:pt x="341757" y="596217"/>
                  <a:pt x="343428" y="596403"/>
                  <a:pt x="346029" y="596775"/>
                </a:cubicBezTo>
                <a:cubicBezTo>
                  <a:pt x="348629" y="597146"/>
                  <a:pt x="350301" y="596960"/>
                  <a:pt x="351044" y="596217"/>
                </a:cubicBezTo>
                <a:cubicBezTo>
                  <a:pt x="351787" y="595475"/>
                  <a:pt x="353273" y="594360"/>
                  <a:pt x="355501" y="592874"/>
                </a:cubicBezTo>
                <a:cubicBezTo>
                  <a:pt x="357730" y="591388"/>
                  <a:pt x="359588" y="590274"/>
                  <a:pt x="361073" y="589531"/>
                </a:cubicBezTo>
                <a:cubicBezTo>
                  <a:pt x="369989" y="583587"/>
                  <a:pt x="376675" y="578015"/>
                  <a:pt x="381133" y="572814"/>
                </a:cubicBezTo>
                <a:cubicBezTo>
                  <a:pt x="395249" y="557212"/>
                  <a:pt x="404908" y="545325"/>
                  <a:pt x="410108" y="537153"/>
                </a:cubicBezTo>
                <a:cubicBezTo>
                  <a:pt x="426453" y="511892"/>
                  <a:pt x="439083" y="484403"/>
                  <a:pt x="447999" y="454685"/>
                </a:cubicBezTo>
                <a:cubicBezTo>
                  <a:pt x="449485" y="452456"/>
                  <a:pt x="450599" y="450228"/>
                  <a:pt x="451342" y="447999"/>
                </a:cubicBezTo>
                <a:cubicBezTo>
                  <a:pt x="452085" y="445770"/>
                  <a:pt x="452828" y="443913"/>
                  <a:pt x="453571" y="442427"/>
                </a:cubicBezTo>
                <a:close/>
                <a:moveTo>
                  <a:pt x="239601" y="0"/>
                </a:moveTo>
                <a:lnTo>
                  <a:pt x="245173" y="2229"/>
                </a:lnTo>
                <a:cubicBezTo>
                  <a:pt x="247402" y="2972"/>
                  <a:pt x="251303" y="4458"/>
                  <a:pt x="256875" y="6686"/>
                </a:cubicBezTo>
                <a:cubicBezTo>
                  <a:pt x="262447" y="8915"/>
                  <a:pt x="267090" y="11516"/>
                  <a:pt x="270805" y="14487"/>
                </a:cubicBezTo>
                <a:lnTo>
                  <a:pt x="300895" y="35662"/>
                </a:lnTo>
                <a:cubicBezTo>
                  <a:pt x="305352" y="37890"/>
                  <a:pt x="309624" y="41048"/>
                  <a:pt x="313710" y="45134"/>
                </a:cubicBezTo>
                <a:cubicBezTo>
                  <a:pt x="317797" y="49221"/>
                  <a:pt x="320954" y="52006"/>
                  <a:pt x="323183" y="53492"/>
                </a:cubicBezTo>
                <a:cubicBezTo>
                  <a:pt x="326155" y="54978"/>
                  <a:pt x="328012" y="56464"/>
                  <a:pt x="328755" y="57950"/>
                </a:cubicBezTo>
                <a:cubicBezTo>
                  <a:pt x="331727" y="62408"/>
                  <a:pt x="333213" y="65380"/>
                  <a:pt x="333213" y="66866"/>
                </a:cubicBezTo>
                <a:cubicBezTo>
                  <a:pt x="334699" y="72809"/>
                  <a:pt x="335442" y="77267"/>
                  <a:pt x="335442" y="80239"/>
                </a:cubicBezTo>
                <a:cubicBezTo>
                  <a:pt x="335442" y="83953"/>
                  <a:pt x="335070" y="86554"/>
                  <a:pt x="334327" y="88039"/>
                </a:cubicBezTo>
                <a:cubicBezTo>
                  <a:pt x="329870" y="96212"/>
                  <a:pt x="327641" y="101041"/>
                  <a:pt x="327641" y="102527"/>
                </a:cubicBezTo>
                <a:lnTo>
                  <a:pt x="320954" y="132616"/>
                </a:lnTo>
                <a:cubicBezTo>
                  <a:pt x="315754" y="144504"/>
                  <a:pt x="312782" y="153419"/>
                  <a:pt x="312039" y="159363"/>
                </a:cubicBezTo>
                <a:lnTo>
                  <a:pt x="306467" y="189452"/>
                </a:lnTo>
                <a:cubicBezTo>
                  <a:pt x="304981" y="190938"/>
                  <a:pt x="304238" y="192424"/>
                  <a:pt x="304238" y="193910"/>
                </a:cubicBezTo>
                <a:cubicBezTo>
                  <a:pt x="303495" y="195396"/>
                  <a:pt x="303123" y="197625"/>
                  <a:pt x="303123" y="200596"/>
                </a:cubicBezTo>
                <a:cubicBezTo>
                  <a:pt x="307581" y="197625"/>
                  <a:pt x="311853" y="195210"/>
                  <a:pt x="315939" y="193353"/>
                </a:cubicBezTo>
                <a:cubicBezTo>
                  <a:pt x="320025" y="191495"/>
                  <a:pt x="323926" y="189452"/>
                  <a:pt x="327641" y="187223"/>
                </a:cubicBezTo>
                <a:lnTo>
                  <a:pt x="369989" y="166049"/>
                </a:lnTo>
                <a:cubicBezTo>
                  <a:pt x="372218" y="164563"/>
                  <a:pt x="381505" y="158620"/>
                  <a:pt x="397850" y="148218"/>
                </a:cubicBezTo>
                <a:cubicBezTo>
                  <a:pt x="400078" y="147476"/>
                  <a:pt x="401193" y="146547"/>
                  <a:pt x="401193" y="145432"/>
                </a:cubicBezTo>
                <a:cubicBezTo>
                  <a:pt x="401193" y="144318"/>
                  <a:pt x="400450" y="143389"/>
                  <a:pt x="398964" y="142646"/>
                </a:cubicBezTo>
                <a:cubicBezTo>
                  <a:pt x="390791" y="136703"/>
                  <a:pt x="381876" y="127044"/>
                  <a:pt x="372218" y="113671"/>
                </a:cubicBezTo>
                <a:cubicBezTo>
                  <a:pt x="371475" y="111442"/>
                  <a:pt x="367389" y="105870"/>
                  <a:pt x="359959" y="96955"/>
                </a:cubicBezTo>
                <a:cubicBezTo>
                  <a:pt x="371846" y="98441"/>
                  <a:pt x="382248" y="102527"/>
                  <a:pt x="391163" y="109214"/>
                </a:cubicBezTo>
                <a:cubicBezTo>
                  <a:pt x="392649" y="109956"/>
                  <a:pt x="396178" y="112371"/>
                  <a:pt x="401750" y="116457"/>
                </a:cubicBezTo>
                <a:cubicBezTo>
                  <a:pt x="407322" y="120544"/>
                  <a:pt x="413080" y="123330"/>
                  <a:pt x="419024" y="124816"/>
                </a:cubicBezTo>
                <a:cubicBezTo>
                  <a:pt x="424224" y="127044"/>
                  <a:pt x="430168" y="128159"/>
                  <a:pt x="436854" y="128159"/>
                </a:cubicBezTo>
                <a:cubicBezTo>
                  <a:pt x="442055" y="128159"/>
                  <a:pt x="446141" y="127044"/>
                  <a:pt x="449113" y="124816"/>
                </a:cubicBezTo>
                <a:cubicBezTo>
                  <a:pt x="454314" y="124816"/>
                  <a:pt x="458400" y="124444"/>
                  <a:pt x="461372" y="123701"/>
                </a:cubicBezTo>
                <a:lnTo>
                  <a:pt x="478088" y="120358"/>
                </a:lnTo>
                <a:cubicBezTo>
                  <a:pt x="480317" y="119615"/>
                  <a:pt x="484032" y="119244"/>
                  <a:pt x="489232" y="119244"/>
                </a:cubicBezTo>
                <a:cubicBezTo>
                  <a:pt x="495176" y="119244"/>
                  <a:pt x="500005" y="120729"/>
                  <a:pt x="503720" y="123701"/>
                </a:cubicBezTo>
                <a:cubicBezTo>
                  <a:pt x="507435" y="127416"/>
                  <a:pt x="508549" y="130759"/>
                  <a:pt x="507063" y="133731"/>
                </a:cubicBezTo>
                <a:cubicBezTo>
                  <a:pt x="505577" y="135217"/>
                  <a:pt x="505391" y="136703"/>
                  <a:pt x="506506" y="138189"/>
                </a:cubicBezTo>
                <a:cubicBezTo>
                  <a:pt x="507620" y="139674"/>
                  <a:pt x="508549" y="140789"/>
                  <a:pt x="509292" y="141532"/>
                </a:cubicBezTo>
                <a:cubicBezTo>
                  <a:pt x="515236" y="147476"/>
                  <a:pt x="518207" y="150447"/>
                  <a:pt x="518207" y="150447"/>
                </a:cubicBezTo>
                <a:cubicBezTo>
                  <a:pt x="520436" y="153419"/>
                  <a:pt x="521551" y="157505"/>
                  <a:pt x="521551" y="162706"/>
                </a:cubicBezTo>
                <a:lnTo>
                  <a:pt x="520436" y="177194"/>
                </a:lnTo>
                <a:cubicBezTo>
                  <a:pt x="520436" y="177936"/>
                  <a:pt x="519693" y="180537"/>
                  <a:pt x="518207" y="184994"/>
                </a:cubicBezTo>
                <a:cubicBezTo>
                  <a:pt x="514493" y="188709"/>
                  <a:pt x="513750" y="191681"/>
                  <a:pt x="515979" y="193910"/>
                </a:cubicBezTo>
                <a:cubicBezTo>
                  <a:pt x="515979" y="194653"/>
                  <a:pt x="515236" y="195767"/>
                  <a:pt x="513750" y="197253"/>
                </a:cubicBezTo>
                <a:cubicBezTo>
                  <a:pt x="507063" y="201711"/>
                  <a:pt x="498891" y="206168"/>
                  <a:pt x="489232" y="210626"/>
                </a:cubicBezTo>
                <a:cubicBezTo>
                  <a:pt x="477345" y="217313"/>
                  <a:pt x="463601" y="224371"/>
                  <a:pt x="447999" y="231801"/>
                </a:cubicBezTo>
                <a:lnTo>
                  <a:pt x="410108" y="250746"/>
                </a:lnTo>
                <a:lnTo>
                  <a:pt x="382248" y="261890"/>
                </a:lnTo>
                <a:cubicBezTo>
                  <a:pt x="377047" y="264119"/>
                  <a:pt x="372589" y="263376"/>
                  <a:pt x="368874" y="259661"/>
                </a:cubicBezTo>
                <a:cubicBezTo>
                  <a:pt x="365160" y="258175"/>
                  <a:pt x="360145" y="256689"/>
                  <a:pt x="353830" y="255203"/>
                </a:cubicBezTo>
                <a:cubicBezTo>
                  <a:pt x="347515" y="253717"/>
                  <a:pt x="342500" y="252231"/>
                  <a:pt x="338785" y="250746"/>
                </a:cubicBezTo>
                <a:cubicBezTo>
                  <a:pt x="333584" y="248517"/>
                  <a:pt x="328384" y="246659"/>
                  <a:pt x="323183" y="245173"/>
                </a:cubicBezTo>
                <a:cubicBezTo>
                  <a:pt x="317982" y="243687"/>
                  <a:pt x="312782" y="241830"/>
                  <a:pt x="307581" y="239601"/>
                </a:cubicBezTo>
                <a:cubicBezTo>
                  <a:pt x="302380" y="238115"/>
                  <a:pt x="298666" y="237930"/>
                  <a:pt x="296437" y="239044"/>
                </a:cubicBezTo>
                <a:cubicBezTo>
                  <a:pt x="294208" y="240158"/>
                  <a:pt x="292351" y="242573"/>
                  <a:pt x="290865" y="246288"/>
                </a:cubicBezTo>
                <a:cubicBezTo>
                  <a:pt x="289379" y="249260"/>
                  <a:pt x="288636" y="251488"/>
                  <a:pt x="288636" y="252975"/>
                </a:cubicBezTo>
                <a:cubicBezTo>
                  <a:pt x="284178" y="267091"/>
                  <a:pt x="281206" y="277120"/>
                  <a:pt x="279720" y="283064"/>
                </a:cubicBezTo>
                <a:lnTo>
                  <a:pt x="276377" y="298666"/>
                </a:lnTo>
                <a:cubicBezTo>
                  <a:pt x="274148" y="306095"/>
                  <a:pt x="270805" y="312411"/>
                  <a:pt x="266347" y="317611"/>
                </a:cubicBezTo>
                <a:cubicBezTo>
                  <a:pt x="264119" y="321326"/>
                  <a:pt x="262075" y="325041"/>
                  <a:pt x="260218" y="328756"/>
                </a:cubicBezTo>
                <a:cubicBezTo>
                  <a:pt x="258361" y="332470"/>
                  <a:pt x="256689" y="335813"/>
                  <a:pt x="255203" y="338785"/>
                </a:cubicBezTo>
                <a:cubicBezTo>
                  <a:pt x="255203" y="341014"/>
                  <a:pt x="253717" y="342500"/>
                  <a:pt x="250745" y="343243"/>
                </a:cubicBezTo>
                <a:cubicBezTo>
                  <a:pt x="251488" y="343986"/>
                  <a:pt x="252046" y="344543"/>
                  <a:pt x="252417" y="344914"/>
                </a:cubicBezTo>
                <a:cubicBezTo>
                  <a:pt x="252789" y="345286"/>
                  <a:pt x="253346" y="345472"/>
                  <a:pt x="254089" y="345472"/>
                </a:cubicBezTo>
                <a:lnTo>
                  <a:pt x="270805" y="336556"/>
                </a:lnTo>
                <a:lnTo>
                  <a:pt x="294208" y="327641"/>
                </a:lnTo>
                <a:cubicBezTo>
                  <a:pt x="304609" y="323183"/>
                  <a:pt x="312410" y="320211"/>
                  <a:pt x="317611" y="318725"/>
                </a:cubicBezTo>
                <a:lnTo>
                  <a:pt x="387820" y="299780"/>
                </a:lnTo>
                <a:cubicBezTo>
                  <a:pt x="391534" y="299037"/>
                  <a:pt x="397107" y="297923"/>
                  <a:pt x="404536" y="296437"/>
                </a:cubicBezTo>
                <a:cubicBezTo>
                  <a:pt x="411966" y="294951"/>
                  <a:pt x="418652" y="293837"/>
                  <a:pt x="424596" y="293094"/>
                </a:cubicBezTo>
                <a:cubicBezTo>
                  <a:pt x="429053" y="291608"/>
                  <a:pt x="437226" y="290865"/>
                  <a:pt x="449113" y="290865"/>
                </a:cubicBezTo>
                <a:cubicBezTo>
                  <a:pt x="450599" y="290122"/>
                  <a:pt x="452642" y="290308"/>
                  <a:pt x="455242" y="291422"/>
                </a:cubicBezTo>
                <a:cubicBezTo>
                  <a:pt x="457843" y="292536"/>
                  <a:pt x="460257" y="293465"/>
                  <a:pt x="462486" y="294208"/>
                </a:cubicBezTo>
                <a:lnTo>
                  <a:pt x="471402" y="298666"/>
                </a:lnTo>
                <a:cubicBezTo>
                  <a:pt x="474373" y="301638"/>
                  <a:pt x="476602" y="305352"/>
                  <a:pt x="478088" y="309810"/>
                </a:cubicBezTo>
                <a:cubicBezTo>
                  <a:pt x="478831" y="310553"/>
                  <a:pt x="479203" y="311296"/>
                  <a:pt x="479203" y="312039"/>
                </a:cubicBezTo>
                <a:cubicBezTo>
                  <a:pt x="479203" y="312782"/>
                  <a:pt x="479574" y="313153"/>
                  <a:pt x="480317" y="313153"/>
                </a:cubicBezTo>
                <a:cubicBezTo>
                  <a:pt x="488489" y="313896"/>
                  <a:pt x="495919" y="318354"/>
                  <a:pt x="502605" y="326527"/>
                </a:cubicBezTo>
                <a:cubicBezTo>
                  <a:pt x="504091" y="327269"/>
                  <a:pt x="505949" y="328384"/>
                  <a:pt x="508178" y="329870"/>
                </a:cubicBezTo>
                <a:cubicBezTo>
                  <a:pt x="510406" y="331356"/>
                  <a:pt x="513750" y="332842"/>
                  <a:pt x="518207" y="334327"/>
                </a:cubicBezTo>
                <a:cubicBezTo>
                  <a:pt x="528609" y="339528"/>
                  <a:pt x="536781" y="345472"/>
                  <a:pt x="542725" y="352158"/>
                </a:cubicBezTo>
                <a:cubicBezTo>
                  <a:pt x="543468" y="355130"/>
                  <a:pt x="544396" y="358288"/>
                  <a:pt x="545511" y="361631"/>
                </a:cubicBezTo>
                <a:cubicBezTo>
                  <a:pt x="546625" y="364974"/>
                  <a:pt x="547554" y="368503"/>
                  <a:pt x="548297" y="372218"/>
                </a:cubicBezTo>
                <a:cubicBezTo>
                  <a:pt x="549040" y="374447"/>
                  <a:pt x="549411" y="377790"/>
                  <a:pt x="549411" y="382248"/>
                </a:cubicBezTo>
                <a:cubicBezTo>
                  <a:pt x="549411" y="385219"/>
                  <a:pt x="548668" y="389677"/>
                  <a:pt x="547182" y="395621"/>
                </a:cubicBezTo>
                <a:cubicBezTo>
                  <a:pt x="547182" y="400821"/>
                  <a:pt x="547554" y="404908"/>
                  <a:pt x="548297" y="407879"/>
                </a:cubicBezTo>
                <a:cubicBezTo>
                  <a:pt x="549783" y="413823"/>
                  <a:pt x="549968" y="420510"/>
                  <a:pt x="548854" y="427939"/>
                </a:cubicBezTo>
                <a:cubicBezTo>
                  <a:pt x="547740" y="435369"/>
                  <a:pt x="547182" y="440198"/>
                  <a:pt x="547182" y="442427"/>
                </a:cubicBezTo>
                <a:cubicBezTo>
                  <a:pt x="544954" y="446884"/>
                  <a:pt x="543468" y="450971"/>
                  <a:pt x="542725" y="454685"/>
                </a:cubicBezTo>
                <a:cubicBezTo>
                  <a:pt x="541982" y="458400"/>
                  <a:pt x="541239" y="461372"/>
                  <a:pt x="540496" y="463601"/>
                </a:cubicBezTo>
                <a:cubicBezTo>
                  <a:pt x="540496" y="467315"/>
                  <a:pt x="540124" y="470287"/>
                  <a:pt x="539381" y="472516"/>
                </a:cubicBezTo>
                <a:cubicBezTo>
                  <a:pt x="539381" y="473259"/>
                  <a:pt x="539010" y="474931"/>
                  <a:pt x="538267" y="477531"/>
                </a:cubicBezTo>
                <a:cubicBezTo>
                  <a:pt x="537524" y="480131"/>
                  <a:pt x="536410" y="482546"/>
                  <a:pt x="534924" y="484775"/>
                </a:cubicBezTo>
                <a:cubicBezTo>
                  <a:pt x="533438" y="487004"/>
                  <a:pt x="532509" y="489047"/>
                  <a:pt x="532138" y="490904"/>
                </a:cubicBezTo>
                <a:cubicBezTo>
                  <a:pt x="531766" y="492761"/>
                  <a:pt x="531209" y="494062"/>
                  <a:pt x="530466" y="494805"/>
                </a:cubicBezTo>
                <a:cubicBezTo>
                  <a:pt x="529723" y="494805"/>
                  <a:pt x="529352" y="495548"/>
                  <a:pt x="529352" y="497034"/>
                </a:cubicBezTo>
                <a:lnTo>
                  <a:pt x="512635" y="541610"/>
                </a:lnTo>
                <a:cubicBezTo>
                  <a:pt x="511149" y="549040"/>
                  <a:pt x="509292" y="554612"/>
                  <a:pt x="507063" y="558327"/>
                </a:cubicBezTo>
                <a:cubicBezTo>
                  <a:pt x="506320" y="562042"/>
                  <a:pt x="503720" y="566871"/>
                  <a:pt x="499262" y="572814"/>
                </a:cubicBezTo>
                <a:lnTo>
                  <a:pt x="483660" y="597332"/>
                </a:lnTo>
                <a:cubicBezTo>
                  <a:pt x="476231" y="608476"/>
                  <a:pt x="467315" y="617763"/>
                  <a:pt x="456914" y="625192"/>
                </a:cubicBezTo>
                <a:cubicBezTo>
                  <a:pt x="448742" y="631879"/>
                  <a:pt x="443912" y="637451"/>
                  <a:pt x="442427" y="641909"/>
                </a:cubicBezTo>
                <a:cubicBezTo>
                  <a:pt x="441684" y="645624"/>
                  <a:pt x="437969" y="647481"/>
                  <a:pt x="431282" y="647481"/>
                </a:cubicBezTo>
                <a:cubicBezTo>
                  <a:pt x="423110" y="648224"/>
                  <a:pt x="415309" y="652310"/>
                  <a:pt x="407879" y="659740"/>
                </a:cubicBezTo>
                <a:cubicBezTo>
                  <a:pt x="401936" y="662711"/>
                  <a:pt x="397850" y="664197"/>
                  <a:pt x="395621" y="664197"/>
                </a:cubicBezTo>
                <a:cubicBezTo>
                  <a:pt x="392649" y="664197"/>
                  <a:pt x="390791" y="663826"/>
                  <a:pt x="390049" y="663083"/>
                </a:cubicBezTo>
                <a:cubicBezTo>
                  <a:pt x="384105" y="661597"/>
                  <a:pt x="378533" y="661969"/>
                  <a:pt x="373332" y="664197"/>
                </a:cubicBezTo>
                <a:lnTo>
                  <a:pt x="366646" y="665312"/>
                </a:lnTo>
                <a:cubicBezTo>
                  <a:pt x="360702" y="665312"/>
                  <a:pt x="356244" y="665683"/>
                  <a:pt x="353273" y="666426"/>
                </a:cubicBezTo>
                <a:cubicBezTo>
                  <a:pt x="352530" y="666426"/>
                  <a:pt x="351415" y="667540"/>
                  <a:pt x="349929" y="669769"/>
                </a:cubicBezTo>
                <a:cubicBezTo>
                  <a:pt x="343243" y="662340"/>
                  <a:pt x="332470" y="651939"/>
                  <a:pt x="317611" y="638565"/>
                </a:cubicBezTo>
                <a:lnTo>
                  <a:pt x="320954" y="637451"/>
                </a:lnTo>
                <a:cubicBezTo>
                  <a:pt x="319468" y="635965"/>
                  <a:pt x="318354" y="634665"/>
                  <a:pt x="317611" y="633551"/>
                </a:cubicBezTo>
                <a:cubicBezTo>
                  <a:pt x="316868" y="632436"/>
                  <a:pt x="315754" y="631136"/>
                  <a:pt x="314268" y="629650"/>
                </a:cubicBezTo>
                <a:lnTo>
                  <a:pt x="297551" y="614048"/>
                </a:lnTo>
                <a:lnTo>
                  <a:pt x="279720" y="604018"/>
                </a:lnTo>
                <a:cubicBezTo>
                  <a:pt x="275263" y="600304"/>
                  <a:pt x="266719" y="593617"/>
                  <a:pt x="254089" y="583959"/>
                </a:cubicBezTo>
                <a:lnTo>
                  <a:pt x="246288" y="578386"/>
                </a:lnTo>
                <a:lnTo>
                  <a:pt x="245173" y="578386"/>
                </a:lnTo>
                <a:cubicBezTo>
                  <a:pt x="245173" y="575415"/>
                  <a:pt x="242759" y="572443"/>
                  <a:pt x="237930" y="569471"/>
                </a:cubicBezTo>
                <a:cubicBezTo>
                  <a:pt x="233100" y="566499"/>
                  <a:pt x="229571" y="563899"/>
                  <a:pt x="227342" y="561670"/>
                </a:cubicBezTo>
                <a:cubicBezTo>
                  <a:pt x="225114" y="557955"/>
                  <a:pt x="219913" y="553126"/>
                  <a:pt x="211741" y="547183"/>
                </a:cubicBezTo>
                <a:cubicBezTo>
                  <a:pt x="210255" y="542725"/>
                  <a:pt x="207283" y="541610"/>
                  <a:pt x="202825" y="543839"/>
                </a:cubicBezTo>
                <a:lnTo>
                  <a:pt x="147104" y="559441"/>
                </a:lnTo>
                <a:cubicBezTo>
                  <a:pt x="144875" y="559441"/>
                  <a:pt x="143389" y="559813"/>
                  <a:pt x="142646" y="560556"/>
                </a:cubicBezTo>
                <a:lnTo>
                  <a:pt x="124815" y="567242"/>
                </a:lnTo>
                <a:cubicBezTo>
                  <a:pt x="121844" y="567985"/>
                  <a:pt x="118872" y="569100"/>
                  <a:pt x="115900" y="570586"/>
                </a:cubicBezTo>
                <a:cubicBezTo>
                  <a:pt x="112928" y="572071"/>
                  <a:pt x="109585" y="573557"/>
                  <a:pt x="105870" y="575043"/>
                </a:cubicBezTo>
                <a:cubicBezTo>
                  <a:pt x="101412" y="576529"/>
                  <a:pt x="99184" y="577272"/>
                  <a:pt x="99184" y="577272"/>
                </a:cubicBezTo>
                <a:cubicBezTo>
                  <a:pt x="93240" y="575786"/>
                  <a:pt x="88039" y="575043"/>
                  <a:pt x="83582" y="575043"/>
                </a:cubicBezTo>
                <a:cubicBezTo>
                  <a:pt x="78381" y="575043"/>
                  <a:pt x="74295" y="575415"/>
                  <a:pt x="71323" y="576158"/>
                </a:cubicBezTo>
                <a:cubicBezTo>
                  <a:pt x="67608" y="576158"/>
                  <a:pt x="65008" y="576529"/>
                  <a:pt x="63522" y="577272"/>
                </a:cubicBezTo>
                <a:cubicBezTo>
                  <a:pt x="57578" y="579501"/>
                  <a:pt x="50520" y="578386"/>
                  <a:pt x="42348" y="573929"/>
                </a:cubicBezTo>
                <a:cubicBezTo>
                  <a:pt x="40862" y="572443"/>
                  <a:pt x="39005" y="570957"/>
                  <a:pt x="36776" y="569471"/>
                </a:cubicBezTo>
                <a:cubicBezTo>
                  <a:pt x="34547" y="567985"/>
                  <a:pt x="32318" y="565756"/>
                  <a:pt x="30089" y="562785"/>
                </a:cubicBezTo>
                <a:lnTo>
                  <a:pt x="24517" y="560556"/>
                </a:lnTo>
                <a:cubicBezTo>
                  <a:pt x="18574" y="558327"/>
                  <a:pt x="13930" y="556098"/>
                  <a:pt x="10587" y="553869"/>
                </a:cubicBezTo>
                <a:cubicBezTo>
                  <a:pt x="7244" y="551640"/>
                  <a:pt x="4458" y="547926"/>
                  <a:pt x="2229" y="542725"/>
                </a:cubicBezTo>
                <a:cubicBezTo>
                  <a:pt x="-1486" y="536038"/>
                  <a:pt x="0" y="530466"/>
                  <a:pt x="6686" y="526009"/>
                </a:cubicBezTo>
                <a:cubicBezTo>
                  <a:pt x="7429" y="525266"/>
                  <a:pt x="8172" y="524523"/>
                  <a:pt x="8915" y="523780"/>
                </a:cubicBezTo>
                <a:cubicBezTo>
                  <a:pt x="9658" y="523037"/>
                  <a:pt x="10030" y="521923"/>
                  <a:pt x="10030" y="520436"/>
                </a:cubicBezTo>
                <a:lnTo>
                  <a:pt x="1114" y="517093"/>
                </a:lnTo>
                <a:cubicBezTo>
                  <a:pt x="1114" y="517093"/>
                  <a:pt x="928" y="516907"/>
                  <a:pt x="557" y="516536"/>
                </a:cubicBezTo>
                <a:cubicBezTo>
                  <a:pt x="186" y="516165"/>
                  <a:pt x="0" y="515979"/>
                  <a:pt x="0" y="515979"/>
                </a:cubicBezTo>
                <a:cubicBezTo>
                  <a:pt x="2972" y="514493"/>
                  <a:pt x="7429" y="511892"/>
                  <a:pt x="13373" y="508178"/>
                </a:cubicBezTo>
                <a:cubicBezTo>
                  <a:pt x="17088" y="506692"/>
                  <a:pt x="19317" y="504463"/>
                  <a:pt x="20059" y="501491"/>
                </a:cubicBezTo>
                <a:lnTo>
                  <a:pt x="28975" y="494805"/>
                </a:lnTo>
                <a:lnTo>
                  <a:pt x="50149" y="510407"/>
                </a:lnTo>
                <a:cubicBezTo>
                  <a:pt x="50149" y="511149"/>
                  <a:pt x="52006" y="511521"/>
                  <a:pt x="55721" y="511521"/>
                </a:cubicBezTo>
                <a:cubicBezTo>
                  <a:pt x="86925" y="501120"/>
                  <a:pt x="118500" y="492204"/>
                  <a:pt x="150447" y="484775"/>
                </a:cubicBezTo>
                <a:cubicBezTo>
                  <a:pt x="175707" y="476602"/>
                  <a:pt x="197624" y="470287"/>
                  <a:pt x="216198" y="465830"/>
                </a:cubicBezTo>
                <a:cubicBezTo>
                  <a:pt x="223628" y="463601"/>
                  <a:pt x="244430" y="458772"/>
                  <a:pt x="278606" y="451342"/>
                </a:cubicBezTo>
                <a:cubicBezTo>
                  <a:pt x="306095" y="445398"/>
                  <a:pt x="336556" y="440569"/>
                  <a:pt x="369989" y="436855"/>
                </a:cubicBezTo>
                <a:lnTo>
                  <a:pt x="447999" y="427939"/>
                </a:lnTo>
                <a:lnTo>
                  <a:pt x="451342" y="427939"/>
                </a:lnTo>
                <a:cubicBezTo>
                  <a:pt x="455057" y="427939"/>
                  <a:pt x="457657" y="425339"/>
                  <a:pt x="459143" y="420138"/>
                </a:cubicBezTo>
                <a:cubicBezTo>
                  <a:pt x="459886" y="414937"/>
                  <a:pt x="461000" y="409366"/>
                  <a:pt x="462486" y="403422"/>
                </a:cubicBezTo>
                <a:cubicBezTo>
                  <a:pt x="463972" y="397478"/>
                  <a:pt x="465086" y="393020"/>
                  <a:pt x="465829" y="390049"/>
                </a:cubicBezTo>
                <a:lnTo>
                  <a:pt x="468058" y="348815"/>
                </a:lnTo>
                <a:cubicBezTo>
                  <a:pt x="468058" y="346586"/>
                  <a:pt x="467315" y="344729"/>
                  <a:pt x="465829" y="343243"/>
                </a:cubicBezTo>
                <a:cubicBezTo>
                  <a:pt x="465086" y="347701"/>
                  <a:pt x="462115" y="349929"/>
                  <a:pt x="456914" y="349929"/>
                </a:cubicBezTo>
                <a:lnTo>
                  <a:pt x="443541" y="352158"/>
                </a:lnTo>
                <a:lnTo>
                  <a:pt x="396735" y="364417"/>
                </a:lnTo>
                <a:cubicBezTo>
                  <a:pt x="384848" y="368132"/>
                  <a:pt x="367017" y="374447"/>
                  <a:pt x="343243" y="383362"/>
                </a:cubicBezTo>
                <a:cubicBezTo>
                  <a:pt x="329127" y="387077"/>
                  <a:pt x="320211" y="390420"/>
                  <a:pt x="316496" y="393392"/>
                </a:cubicBezTo>
                <a:cubicBezTo>
                  <a:pt x="313525" y="394878"/>
                  <a:pt x="309996" y="395807"/>
                  <a:pt x="305909" y="396178"/>
                </a:cubicBezTo>
                <a:cubicBezTo>
                  <a:pt x="301823" y="396550"/>
                  <a:pt x="298294" y="397107"/>
                  <a:pt x="295322" y="397850"/>
                </a:cubicBezTo>
                <a:cubicBezTo>
                  <a:pt x="294579" y="398593"/>
                  <a:pt x="291236" y="397850"/>
                  <a:pt x="285293" y="395621"/>
                </a:cubicBezTo>
                <a:lnTo>
                  <a:pt x="275263" y="395621"/>
                </a:lnTo>
                <a:cubicBezTo>
                  <a:pt x="273777" y="394878"/>
                  <a:pt x="271548" y="394135"/>
                  <a:pt x="268576" y="393392"/>
                </a:cubicBezTo>
                <a:cubicBezTo>
                  <a:pt x="265604" y="392649"/>
                  <a:pt x="263376" y="391535"/>
                  <a:pt x="261890" y="390049"/>
                </a:cubicBezTo>
                <a:cubicBezTo>
                  <a:pt x="258918" y="390049"/>
                  <a:pt x="250374" y="387820"/>
                  <a:pt x="236258" y="383362"/>
                </a:cubicBezTo>
                <a:cubicBezTo>
                  <a:pt x="234029" y="381133"/>
                  <a:pt x="232172" y="380019"/>
                  <a:pt x="230686" y="380019"/>
                </a:cubicBezTo>
                <a:cubicBezTo>
                  <a:pt x="226228" y="380019"/>
                  <a:pt x="221399" y="378161"/>
                  <a:pt x="216198" y="374447"/>
                </a:cubicBezTo>
                <a:cubicBezTo>
                  <a:pt x="215455" y="372961"/>
                  <a:pt x="214712" y="371661"/>
                  <a:pt x="213969" y="370546"/>
                </a:cubicBezTo>
                <a:cubicBezTo>
                  <a:pt x="213226" y="369432"/>
                  <a:pt x="212483" y="368132"/>
                  <a:pt x="211741" y="366646"/>
                </a:cubicBezTo>
                <a:cubicBezTo>
                  <a:pt x="207283" y="362931"/>
                  <a:pt x="203940" y="359216"/>
                  <a:pt x="201711" y="355502"/>
                </a:cubicBezTo>
                <a:cubicBezTo>
                  <a:pt x="196510" y="348815"/>
                  <a:pt x="193167" y="341385"/>
                  <a:pt x="191681" y="333213"/>
                </a:cubicBezTo>
                <a:cubicBezTo>
                  <a:pt x="188709" y="322812"/>
                  <a:pt x="187223" y="314268"/>
                  <a:pt x="187223" y="307581"/>
                </a:cubicBezTo>
                <a:cubicBezTo>
                  <a:pt x="186480" y="294951"/>
                  <a:pt x="187966" y="279721"/>
                  <a:pt x="191681" y="261890"/>
                </a:cubicBezTo>
                <a:cubicBezTo>
                  <a:pt x="192424" y="253717"/>
                  <a:pt x="195024" y="240716"/>
                  <a:pt x="199482" y="222885"/>
                </a:cubicBezTo>
                <a:cubicBezTo>
                  <a:pt x="207654" y="193167"/>
                  <a:pt x="212112" y="175708"/>
                  <a:pt x="212855" y="170507"/>
                </a:cubicBezTo>
                <a:cubicBezTo>
                  <a:pt x="215084" y="163820"/>
                  <a:pt x="219913" y="144132"/>
                  <a:pt x="227342" y="111442"/>
                </a:cubicBezTo>
                <a:cubicBezTo>
                  <a:pt x="228828" y="105499"/>
                  <a:pt x="231243" y="96398"/>
                  <a:pt x="234586" y="84139"/>
                </a:cubicBezTo>
                <a:cubicBezTo>
                  <a:pt x="237930" y="71880"/>
                  <a:pt x="241087" y="61293"/>
                  <a:pt x="244059" y="52378"/>
                </a:cubicBezTo>
                <a:cubicBezTo>
                  <a:pt x="245545" y="45692"/>
                  <a:pt x="244802" y="39005"/>
                  <a:pt x="241830" y="32318"/>
                </a:cubicBezTo>
                <a:lnTo>
                  <a:pt x="234029" y="11144"/>
                </a:lnTo>
                <a:cubicBezTo>
                  <a:pt x="231800" y="3715"/>
                  <a:pt x="233658" y="0"/>
                  <a:pt x="239601"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5" name="文本框 4">
            <a:extLst>
              <a:ext uri="{FF2B5EF4-FFF2-40B4-BE49-F238E27FC236}">
                <a16:creationId xmlns:a16="http://schemas.microsoft.com/office/drawing/2014/main" id="{0B4DC524-61BB-0BF8-AF8E-48421B4D769E}"/>
              </a:ext>
            </a:extLst>
          </p:cNvPr>
          <p:cNvSpPr txBox="1"/>
          <p:nvPr/>
        </p:nvSpPr>
        <p:spPr>
          <a:xfrm>
            <a:off x="7203748" y="2562069"/>
            <a:ext cx="699302" cy="625935"/>
          </a:xfrm>
          <a:custGeom>
            <a:avLst/>
            <a:gdLst/>
            <a:ahLst/>
            <a:cxnLst/>
            <a:rect l="l" t="t" r="r" b="b"/>
            <a:pathLst>
              <a:path w="699302" h="625935">
                <a:moveTo>
                  <a:pt x="405094" y="265233"/>
                </a:moveTo>
                <a:lnTo>
                  <a:pt x="399522" y="271920"/>
                </a:lnTo>
                <a:cubicBezTo>
                  <a:pt x="402494" y="271177"/>
                  <a:pt x="404351" y="270434"/>
                  <a:pt x="405094" y="269691"/>
                </a:cubicBezTo>
                <a:cubicBezTo>
                  <a:pt x="405837" y="268948"/>
                  <a:pt x="405837" y="267462"/>
                  <a:pt x="405094" y="265233"/>
                </a:cubicBezTo>
                <a:close/>
                <a:moveTo>
                  <a:pt x="505392" y="237373"/>
                </a:moveTo>
                <a:cubicBezTo>
                  <a:pt x="503163" y="239601"/>
                  <a:pt x="502049" y="240716"/>
                  <a:pt x="502049" y="240716"/>
                </a:cubicBezTo>
                <a:cubicBezTo>
                  <a:pt x="500563" y="241459"/>
                  <a:pt x="499263" y="242387"/>
                  <a:pt x="498148" y="243502"/>
                </a:cubicBezTo>
                <a:cubicBezTo>
                  <a:pt x="497034" y="244617"/>
                  <a:pt x="496105" y="245545"/>
                  <a:pt x="495362" y="246288"/>
                </a:cubicBezTo>
                <a:cubicBezTo>
                  <a:pt x="492390" y="247774"/>
                  <a:pt x="490905" y="249074"/>
                  <a:pt x="490905" y="250188"/>
                </a:cubicBezTo>
                <a:cubicBezTo>
                  <a:pt x="490905" y="251303"/>
                  <a:pt x="492019" y="252603"/>
                  <a:pt x="494248" y="254089"/>
                </a:cubicBezTo>
                <a:cubicBezTo>
                  <a:pt x="495734" y="255575"/>
                  <a:pt x="496105" y="257061"/>
                  <a:pt x="495362" y="258547"/>
                </a:cubicBezTo>
                <a:lnTo>
                  <a:pt x="479760" y="275263"/>
                </a:lnTo>
                <a:cubicBezTo>
                  <a:pt x="479017" y="276006"/>
                  <a:pt x="478646" y="276749"/>
                  <a:pt x="478646" y="277492"/>
                </a:cubicBezTo>
                <a:cubicBezTo>
                  <a:pt x="478646" y="278235"/>
                  <a:pt x="479017" y="278606"/>
                  <a:pt x="479760" y="278606"/>
                </a:cubicBezTo>
                <a:cubicBezTo>
                  <a:pt x="487190" y="282321"/>
                  <a:pt x="492390" y="284178"/>
                  <a:pt x="495362" y="284178"/>
                </a:cubicBezTo>
                <a:lnTo>
                  <a:pt x="497591" y="284178"/>
                </a:lnTo>
                <a:lnTo>
                  <a:pt x="502049" y="260775"/>
                </a:lnTo>
                <a:cubicBezTo>
                  <a:pt x="503535" y="255575"/>
                  <a:pt x="505021" y="247774"/>
                  <a:pt x="506507" y="237373"/>
                </a:cubicBezTo>
                <a:close/>
                <a:moveTo>
                  <a:pt x="390606" y="216199"/>
                </a:moveTo>
                <a:cubicBezTo>
                  <a:pt x="389863" y="216199"/>
                  <a:pt x="387635" y="216941"/>
                  <a:pt x="383920" y="218428"/>
                </a:cubicBezTo>
                <a:cubicBezTo>
                  <a:pt x="380948" y="220656"/>
                  <a:pt x="376862" y="222699"/>
                  <a:pt x="371661" y="224557"/>
                </a:cubicBezTo>
                <a:cubicBezTo>
                  <a:pt x="366460" y="226414"/>
                  <a:pt x="362374" y="228457"/>
                  <a:pt x="359402" y="230686"/>
                </a:cubicBezTo>
                <a:cubicBezTo>
                  <a:pt x="355688" y="234401"/>
                  <a:pt x="351973" y="236258"/>
                  <a:pt x="348258" y="236258"/>
                </a:cubicBezTo>
                <a:lnTo>
                  <a:pt x="344915" y="235144"/>
                </a:lnTo>
                <a:cubicBezTo>
                  <a:pt x="341943" y="235144"/>
                  <a:pt x="340829" y="236630"/>
                  <a:pt x="341572" y="239601"/>
                </a:cubicBezTo>
                <a:cubicBezTo>
                  <a:pt x="343058" y="243316"/>
                  <a:pt x="343429" y="247402"/>
                  <a:pt x="342686" y="251860"/>
                </a:cubicBezTo>
                <a:cubicBezTo>
                  <a:pt x="341943" y="256318"/>
                  <a:pt x="341572" y="259290"/>
                  <a:pt x="341572" y="260775"/>
                </a:cubicBezTo>
                <a:cubicBezTo>
                  <a:pt x="341572" y="262262"/>
                  <a:pt x="341014" y="264119"/>
                  <a:pt x="339900" y="266348"/>
                </a:cubicBezTo>
                <a:cubicBezTo>
                  <a:pt x="338786" y="268576"/>
                  <a:pt x="338971" y="270806"/>
                  <a:pt x="340457" y="273034"/>
                </a:cubicBezTo>
                <a:lnTo>
                  <a:pt x="337114" y="275263"/>
                </a:lnTo>
                <a:cubicBezTo>
                  <a:pt x="336371" y="278235"/>
                  <a:pt x="334514" y="282693"/>
                  <a:pt x="331542" y="288636"/>
                </a:cubicBezTo>
                <a:lnTo>
                  <a:pt x="332656" y="290865"/>
                </a:lnTo>
                <a:cubicBezTo>
                  <a:pt x="334142" y="295323"/>
                  <a:pt x="334514" y="298666"/>
                  <a:pt x="333771" y="300895"/>
                </a:cubicBezTo>
                <a:cubicBezTo>
                  <a:pt x="333771" y="303867"/>
                  <a:pt x="336000" y="306838"/>
                  <a:pt x="340457" y="309810"/>
                </a:cubicBezTo>
                <a:cubicBezTo>
                  <a:pt x="340457" y="308324"/>
                  <a:pt x="340457" y="306281"/>
                  <a:pt x="340457" y="303681"/>
                </a:cubicBezTo>
                <a:cubicBezTo>
                  <a:pt x="340457" y="301081"/>
                  <a:pt x="339343" y="298666"/>
                  <a:pt x="337114" y="296437"/>
                </a:cubicBezTo>
                <a:cubicBezTo>
                  <a:pt x="334885" y="294208"/>
                  <a:pt x="334514" y="290122"/>
                  <a:pt x="336000" y="284178"/>
                </a:cubicBezTo>
                <a:lnTo>
                  <a:pt x="341572" y="276377"/>
                </a:lnTo>
                <a:lnTo>
                  <a:pt x="341572" y="275263"/>
                </a:lnTo>
                <a:cubicBezTo>
                  <a:pt x="343800" y="274520"/>
                  <a:pt x="346215" y="273220"/>
                  <a:pt x="348815" y="271363"/>
                </a:cubicBezTo>
                <a:cubicBezTo>
                  <a:pt x="351416" y="269505"/>
                  <a:pt x="353459" y="268576"/>
                  <a:pt x="354945" y="268576"/>
                </a:cubicBezTo>
                <a:cubicBezTo>
                  <a:pt x="357174" y="268576"/>
                  <a:pt x="358660" y="268948"/>
                  <a:pt x="359402" y="269691"/>
                </a:cubicBezTo>
                <a:cubicBezTo>
                  <a:pt x="361631" y="270434"/>
                  <a:pt x="364603" y="269691"/>
                  <a:pt x="368318" y="267462"/>
                </a:cubicBezTo>
                <a:cubicBezTo>
                  <a:pt x="373518" y="260775"/>
                  <a:pt x="382062" y="250746"/>
                  <a:pt x="393950" y="237373"/>
                </a:cubicBezTo>
                <a:cubicBezTo>
                  <a:pt x="396921" y="234401"/>
                  <a:pt x="398407" y="231429"/>
                  <a:pt x="398407" y="228457"/>
                </a:cubicBezTo>
                <a:cubicBezTo>
                  <a:pt x="398407" y="227714"/>
                  <a:pt x="397664" y="225857"/>
                  <a:pt x="396178" y="222885"/>
                </a:cubicBezTo>
                <a:cubicBezTo>
                  <a:pt x="394693" y="221399"/>
                  <a:pt x="393950" y="220656"/>
                  <a:pt x="393950" y="220656"/>
                </a:cubicBezTo>
                <a:cubicBezTo>
                  <a:pt x="392464" y="217684"/>
                  <a:pt x="391349" y="216199"/>
                  <a:pt x="390606" y="216199"/>
                </a:cubicBezTo>
                <a:close/>
                <a:moveTo>
                  <a:pt x="408437" y="208398"/>
                </a:moveTo>
                <a:cubicBezTo>
                  <a:pt x="406951" y="208398"/>
                  <a:pt x="406208" y="208769"/>
                  <a:pt x="406208" y="209512"/>
                </a:cubicBezTo>
                <a:cubicBezTo>
                  <a:pt x="404722" y="209512"/>
                  <a:pt x="402122" y="210626"/>
                  <a:pt x="398407" y="212855"/>
                </a:cubicBezTo>
                <a:lnTo>
                  <a:pt x="408437" y="220656"/>
                </a:lnTo>
                <a:close/>
                <a:moveTo>
                  <a:pt x="527681" y="137074"/>
                </a:moveTo>
                <a:cubicBezTo>
                  <a:pt x="522480" y="138560"/>
                  <a:pt x="519880" y="140789"/>
                  <a:pt x="519880" y="143761"/>
                </a:cubicBezTo>
                <a:lnTo>
                  <a:pt x="519880" y="147104"/>
                </a:lnTo>
                <a:cubicBezTo>
                  <a:pt x="521366" y="150076"/>
                  <a:pt x="521737" y="152305"/>
                  <a:pt x="520994" y="153791"/>
                </a:cubicBezTo>
                <a:cubicBezTo>
                  <a:pt x="516536" y="158249"/>
                  <a:pt x="514308" y="160477"/>
                  <a:pt x="514308" y="160477"/>
                </a:cubicBezTo>
                <a:cubicBezTo>
                  <a:pt x="512822" y="161963"/>
                  <a:pt x="506878" y="165678"/>
                  <a:pt x="496477" y="171621"/>
                </a:cubicBezTo>
                <a:cubicBezTo>
                  <a:pt x="492762" y="174593"/>
                  <a:pt x="489419" y="177379"/>
                  <a:pt x="486447" y="179980"/>
                </a:cubicBezTo>
                <a:cubicBezTo>
                  <a:pt x="483475" y="182580"/>
                  <a:pt x="480875" y="184995"/>
                  <a:pt x="478646" y="187223"/>
                </a:cubicBezTo>
                <a:cubicBezTo>
                  <a:pt x="474188" y="190938"/>
                  <a:pt x="471959" y="196139"/>
                  <a:pt x="471959" y="202825"/>
                </a:cubicBezTo>
                <a:lnTo>
                  <a:pt x="471959" y="221771"/>
                </a:lnTo>
                <a:lnTo>
                  <a:pt x="469731" y="242945"/>
                </a:lnTo>
                <a:lnTo>
                  <a:pt x="474188" y="241830"/>
                </a:lnTo>
                <a:lnTo>
                  <a:pt x="507621" y="222885"/>
                </a:lnTo>
                <a:cubicBezTo>
                  <a:pt x="510593" y="221399"/>
                  <a:pt x="512450" y="218428"/>
                  <a:pt x="513193" y="213970"/>
                </a:cubicBezTo>
                <a:lnTo>
                  <a:pt x="516536" y="191681"/>
                </a:lnTo>
                <a:lnTo>
                  <a:pt x="526566" y="147104"/>
                </a:lnTo>
                <a:cubicBezTo>
                  <a:pt x="527309" y="144875"/>
                  <a:pt x="527681" y="141532"/>
                  <a:pt x="527681" y="137074"/>
                </a:cubicBezTo>
                <a:close/>
                <a:moveTo>
                  <a:pt x="410666" y="108099"/>
                </a:moveTo>
                <a:cubicBezTo>
                  <a:pt x="409923" y="108842"/>
                  <a:pt x="409180" y="109585"/>
                  <a:pt x="408437" y="110328"/>
                </a:cubicBezTo>
                <a:cubicBezTo>
                  <a:pt x="407694" y="111071"/>
                  <a:pt x="406951" y="111443"/>
                  <a:pt x="406208" y="111443"/>
                </a:cubicBezTo>
                <a:lnTo>
                  <a:pt x="382805" y="121473"/>
                </a:lnTo>
                <a:cubicBezTo>
                  <a:pt x="381319" y="122958"/>
                  <a:pt x="379091" y="124444"/>
                  <a:pt x="376119" y="125930"/>
                </a:cubicBezTo>
                <a:lnTo>
                  <a:pt x="377233" y="127045"/>
                </a:lnTo>
                <a:lnTo>
                  <a:pt x="324855" y="115900"/>
                </a:lnTo>
                <a:lnTo>
                  <a:pt x="327084" y="130388"/>
                </a:lnTo>
                <a:lnTo>
                  <a:pt x="327084" y="139303"/>
                </a:lnTo>
                <a:cubicBezTo>
                  <a:pt x="327084" y="142275"/>
                  <a:pt x="327827" y="145990"/>
                  <a:pt x="329313" y="150447"/>
                </a:cubicBezTo>
                <a:lnTo>
                  <a:pt x="333771" y="170507"/>
                </a:lnTo>
                <a:cubicBezTo>
                  <a:pt x="342686" y="167535"/>
                  <a:pt x="349373" y="164935"/>
                  <a:pt x="353830" y="162706"/>
                </a:cubicBezTo>
                <a:lnTo>
                  <a:pt x="408437" y="142647"/>
                </a:lnTo>
                <a:cubicBezTo>
                  <a:pt x="410666" y="140418"/>
                  <a:pt x="411780" y="138560"/>
                  <a:pt x="411780" y="137074"/>
                </a:cubicBezTo>
                <a:lnTo>
                  <a:pt x="411780" y="114786"/>
                </a:lnTo>
                <a:cubicBezTo>
                  <a:pt x="411780" y="114043"/>
                  <a:pt x="411409" y="112929"/>
                  <a:pt x="410666" y="111443"/>
                </a:cubicBezTo>
                <a:cubicBezTo>
                  <a:pt x="409923" y="109957"/>
                  <a:pt x="409923" y="108842"/>
                  <a:pt x="410666" y="108099"/>
                </a:cubicBezTo>
                <a:close/>
                <a:moveTo>
                  <a:pt x="204497" y="51264"/>
                </a:moveTo>
                <a:cubicBezTo>
                  <a:pt x="205240" y="51264"/>
                  <a:pt x="206355" y="51264"/>
                  <a:pt x="207841" y="51264"/>
                </a:cubicBezTo>
                <a:cubicBezTo>
                  <a:pt x="209327" y="51264"/>
                  <a:pt x="210441" y="52378"/>
                  <a:pt x="211184" y="54607"/>
                </a:cubicBezTo>
                <a:cubicBezTo>
                  <a:pt x="212670" y="56093"/>
                  <a:pt x="214341" y="57764"/>
                  <a:pt x="216199" y="59622"/>
                </a:cubicBezTo>
                <a:cubicBezTo>
                  <a:pt x="218056" y="61479"/>
                  <a:pt x="219728" y="63894"/>
                  <a:pt x="221214" y="66866"/>
                </a:cubicBezTo>
                <a:cubicBezTo>
                  <a:pt x="221957" y="67608"/>
                  <a:pt x="223071" y="67980"/>
                  <a:pt x="224557" y="67980"/>
                </a:cubicBezTo>
                <a:lnTo>
                  <a:pt x="234587" y="73552"/>
                </a:lnTo>
                <a:lnTo>
                  <a:pt x="234587" y="76895"/>
                </a:lnTo>
                <a:lnTo>
                  <a:pt x="231244" y="90268"/>
                </a:lnTo>
                <a:cubicBezTo>
                  <a:pt x="231244" y="93983"/>
                  <a:pt x="229758" y="96212"/>
                  <a:pt x="226786" y="96955"/>
                </a:cubicBezTo>
                <a:cubicBezTo>
                  <a:pt x="226786" y="96955"/>
                  <a:pt x="226043" y="97698"/>
                  <a:pt x="224557" y="99184"/>
                </a:cubicBezTo>
                <a:cubicBezTo>
                  <a:pt x="222328" y="101413"/>
                  <a:pt x="221214" y="102527"/>
                  <a:pt x="221214" y="102527"/>
                </a:cubicBezTo>
                <a:lnTo>
                  <a:pt x="206726" y="111443"/>
                </a:lnTo>
                <a:cubicBezTo>
                  <a:pt x="205983" y="112186"/>
                  <a:pt x="205612" y="113300"/>
                  <a:pt x="205612" y="114786"/>
                </a:cubicBezTo>
                <a:cubicBezTo>
                  <a:pt x="205612" y="117758"/>
                  <a:pt x="205055" y="120544"/>
                  <a:pt x="203940" y="123144"/>
                </a:cubicBezTo>
                <a:cubicBezTo>
                  <a:pt x="202826" y="125744"/>
                  <a:pt x="202269" y="128159"/>
                  <a:pt x="202269" y="130388"/>
                </a:cubicBezTo>
                <a:lnTo>
                  <a:pt x="200040" y="141532"/>
                </a:lnTo>
                <a:lnTo>
                  <a:pt x="200040" y="163820"/>
                </a:lnTo>
                <a:cubicBezTo>
                  <a:pt x="200040" y="166049"/>
                  <a:pt x="199668" y="167907"/>
                  <a:pt x="198925" y="169393"/>
                </a:cubicBezTo>
                <a:cubicBezTo>
                  <a:pt x="198182" y="170879"/>
                  <a:pt x="197811" y="172736"/>
                  <a:pt x="197811" y="174965"/>
                </a:cubicBezTo>
                <a:lnTo>
                  <a:pt x="195582" y="221771"/>
                </a:lnTo>
                <a:lnTo>
                  <a:pt x="194468" y="231800"/>
                </a:lnTo>
                <a:cubicBezTo>
                  <a:pt x="204869" y="233286"/>
                  <a:pt x="216385" y="237001"/>
                  <a:pt x="229015" y="242945"/>
                </a:cubicBezTo>
                <a:cubicBezTo>
                  <a:pt x="233472" y="245174"/>
                  <a:pt x="237559" y="248146"/>
                  <a:pt x="241273" y="251860"/>
                </a:cubicBezTo>
                <a:cubicBezTo>
                  <a:pt x="244988" y="255575"/>
                  <a:pt x="245360" y="260033"/>
                  <a:pt x="242388" y="265233"/>
                </a:cubicBezTo>
                <a:cubicBezTo>
                  <a:pt x="240902" y="268205"/>
                  <a:pt x="238859" y="272106"/>
                  <a:pt x="236258" y="276935"/>
                </a:cubicBezTo>
                <a:cubicBezTo>
                  <a:pt x="233658" y="281764"/>
                  <a:pt x="231244" y="285664"/>
                  <a:pt x="229015" y="288636"/>
                </a:cubicBezTo>
                <a:cubicBezTo>
                  <a:pt x="226786" y="292351"/>
                  <a:pt x="223443" y="296066"/>
                  <a:pt x="218985" y="299780"/>
                </a:cubicBezTo>
                <a:lnTo>
                  <a:pt x="215642" y="303124"/>
                </a:lnTo>
                <a:lnTo>
                  <a:pt x="202269" y="322069"/>
                </a:lnTo>
                <a:cubicBezTo>
                  <a:pt x="202269" y="323555"/>
                  <a:pt x="200783" y="325784"/>
                  <a:pt x="197811" y="328756"/>
                </a:cubicBezTo>
                <a:cubicBezTo>
                  <a:pt x="194096" y="332470"/>
                  <a:pt x="192239" y="337299"/>
                  <a:pt x="192239" y="343243"/>
                </a:cubicBezTo>
                <a:lnTo>
                  <a:pt x="192239" y="347701"/>
                </a:lnTo>
                <a:cubicBezTo>
                  <a:pt x="192239" y="349930"/>
                  <a:pt x="192053" y="351973"/>
                  <a:pt x="191681" y="353830"/>
                </a:cubicBezTo>
                <a:cubicBezTo>
                  <a:pt x="191310" y="355687"/>
                  <a:pt x="191496" y="357730"/>
                  <a:pt x="192239" y="359959"/>
                </a:cubicBezTo>
                <a:lnTo>
                  <a:pt x="192239" y="384477"/>
                </a:lnTo>
                <a:lnTo>
                  <a:pt x="191124" y="414566"/>
                </a:lnTo>
                <a:lnTo>
                  <a:pt x="191124" y="429054"/>
                </a:lnTo>
                <a:cubicBezTo>
                  <a:pt x="191124" y="430540"/>
                  <a:pt x="192239" y="431282"/>
                  <a:pt x="194468" y="431282"/>
                </a:cubicBezTo>
                <a:lnTo>
                  <a:pt x="200040" y="427939"/>
                </a:lnTo>
                <a:cubicBezTo>
                  <a:pt x="215642" y="413080"/>
                  <a:pt x="230501" y="400822"/>
                  <a:pt x="244617" y="391163"/>
                </a:cubicBezTo>
                <a:lnTo>
                  <a:pt x="251303" y="382248"/>
                </a:lnTo>
                <a:lnTo>
                  <a:pt x="254646" y="386706"/>
                </a:lnTo>
                <a:lnTo>
                  <a:pt x="261333" y="385591"/>
                </a:lnTo>
                <a:lnTo>
                  <a:pt x="262447" y="385591"/>
                </a:lnTo>
                <a:lnTo>
                  <a:pt x="255761" y="400079"/>
                </a:lnTo>
                <a:lnTo>
                  <a:pt x="246846" y="414566"/>
                </a:lnTo>
                <a:cubicBezTo>
                  <a:pt x="246103" y="416052"/>
                  <a:pt x="244245" y="418281"/>
                  <a:pt x="241273" y="421253"/>
                </a:cubicBezTo>
                <a:lnTo>
                  <a:pt x="229015" y="433511"/>
                </a:lnTo>
                <a:cubicBezTo>
                  <a:pt x="223071" y="439455"/>
                  <a:pt x="220099" y="442427"/>
                  <a:pt x="220099" y="442427"/>
                </a:cubicBezTo>
                <a:cubicBezTo>
                  <a:pt x="219356" y="443170"/>
                  <a:pt x="218613" y="444098"/>
                  <a:pt x="217870" y="445213"/>
                </a:cubicBezTo>
                <a:cubicBezTo>
                  <a:pt x="217128" y="446327"/>
                  <a:pt x="216385" y="447999"/>
                  <a:pt x="215642" y="450228"/>
                </a:cubicBezTo>
                <a:cubicBezTo>
                  <a:pt x="214899" y="450228"/>
                  <a:pt x="213784" y="450971"/>
                  <a:pt x="212298" y="452457"/>
                </a:cubicBezTo>
                <a:cubicBezTo>
                  <a:pt x="210812" y="453943"/>
                  <a:pt x="209512" y="455614"/>
                  <a:pt x="208398" y="457472"/>
                </a:cubicBezTo>
                <a:cubicBezTo>
                  <a:pt x="207283" y="459329"/>
                  <a:pt x="206355" y="460629"/>
                  <a:pt x="205612" y="461372"/>
                </a:cubicBezTo>
                <a:lnTo>
                  <a:pt x="200040" y="469173"/>
                </a:lnTo>
                <a:lnTo>
                  <a:pt x="187781" y="487004"/>
                </a:lnTo>
                <a:cubicBezTo>
                  <a:pt x="186295" y="489233"/>
                  <a:pt x="184995" y="491647"/>
                  <a:pt x="183881" y="494248"/>
                </a:cubicBezTo>
                <a:cubicBezTo>
                  <a:pt x="182766" y="496848"/>
                  <a:pt x="181094" y="499634"/>
                  <a:pt x="178866" y="502606"/>
                </a:cubicBezTo>
                <a:cubicBezTo>
                  <a:pt x="177380" y="504092"/>
                  <a:pt x="175522" y="505206"/>
                  <a:pt x="173293" y="505949"/>
                </a:cubicBezTo>
                <a:cubicBezTo>
                  <a:pt x="171065" y="506692"/>
                  <a:pt x="169207" y="506321"/>
                  <a:pt x="167721" y="504835"/>
                </a:cubicBezTo>
                <a:cubicBezTo>
                  <a:pt x="166235" y="502606"/>
                  <a:pt x="164378" y="502606"/>
                  <a:pt x="162149" y="504835"/>
                </a:cubicBezTo>
                <a:cubicBezTo>
                  <a:pt x="147290" y="516722"/>
                  <a:pt x="136517" y="524523"/>
                  <a:pt x="129831" y="528238"/>
                </a:cubicBezTo>
                <a:cubicBezTo>
                  <a:pt x="124630" y="531952"/>
                  <a:pt x="119430" y="535110"/>
                  <a:pt x="114229" y="537710"/>
                </a:cubicBezTo>
                <a:cubicBezTo>
                  <a:pt x="109028" y="540310"/>
                  <a:pt x="104942" y="542354"/>
                  <a:pt x="101970" y="543839"/>
                </a:cubicBezTo>
                <a:cubicBezTo>
                  <a:pt x="93055" y="550526"/>
                  <a:pt x="88597" y="553869"/>
                  <a:pt x="88597" y="553869"/>
                </a:cubicBezTo>
                <a:lnTo>
                  <a:pt x="77453" y="561670"/>
                </a:lnTo>
                <a:lnTo>
                  <a:pt x="71881" y="561670"/>
                </a:lnTo>
                <a:cubicBezTo>
                  <a:pt x="68166" y="557956"/>
                  <a:pt x="64080" y="557213"/>
                  <a:pt x="59622" y="559441"/>
                </a:cubicBezTo>
                <a:cubicBezTo>
                  <a:pt x="58136" y="560184"/>
                  <a:pt x="56279" y="559813"/>
                  <a:pt x="54050" y="558327"/>
                </a:cubicBezTo>
                <a:cubicBezTo>
                  <a:pt x="51821" y="556841"/>
                  <a:pt x="50335" y="554984"/>
                  <a:pt x="49592" y="552755"/>
                </a:cubicBezTo>
                <a:lnTo>
                  <a:pt x="45135" y="534924"/>
                </a:lnTo>
                <a:cubicBezTo>
                  <a:pt x="43649" y="533438"/>
                  <a:pt x="42534" y="532695"/>
                  <a:pt x="41791" y="532695"/>
                </a:cubicBezTo>
                <a:cubicBezTo>
                  <a:pt x="38077" y="527495"/>
                  <a:pt x="36219" y="524523"/>
                  <a:pt x="36219" y="523780"/>
                </a:cubicBezTo>
                <a:cubicBezTo>
                  <a:pt x="33247" y="522294"/>
                  <a:pt x="31762" y="518951"/>
                  <a:pt x="31762" y="513750"/>
                </a:cubicBezTo>
                <a:cubicBezTo>
                  <a:pt x="31762" y="512264"/>
                  <a:pt x="33247" y="510035"/>
                  <a:pt x="36219" y="507063"/>
                </a:cubicBezTo>
                <a:cubicBezTo>
                  <a:pt x="37705" y="505578"/>
                  <a:pt x="38820" y="504835"/>
                  <a:pt x="39562" y="504835"/>
                </a:cubicBezTo>
                <a:cubicBezTo>
                  <a:pt x="43277" y="504092"/>
                  <a:pt x="46435" y="502420"/>
                  <a:pt x="49035" y="499820"/>
                </a:cubicBezTo>
                <a:cubicBezTo>
                  <a:pt x="51635" y="497219"/>
                  <a:pt x="53864" y="494062"/>
                  <a:pt x="55722" y="490347"/>
                </a:cubicBezTo>
                <a:cubicBezTo>
                  <a:pt x="57579" y="486632"/>
                  <a:pt x="58879" y="484032"/>
                  <a:pt x="59622" y="482546"/>
                </a:cubicBezTo>
                <a:cubicBezTo>
                  <a:pt x="61851" y="478089"/>
                  <a:pt x="64080" y="474002"/>
                  <a:pt x="66309" y="470287"/>
                </a:cubicBezTo>
                <a:cubicBezTo>
                  <a:pt x="68538" y="466573"/>
                  <a:pt x="70395" y="462858"/>
                  <a:pt x="71881" y="459143"/>
                </a:cubicBezTo>
                <a:lnTo>
                  <a:pt x="80796" y="442427"/>
                </a:lnTo>
                <a:lnTo>
                  <a:pt x="80796" y="439084"/>
                </a:lnTo>
                <a:cubicBezTo>
                  <a:pt x="72624" y="429425"/>
                  <a:pt x="67795" y="423110"/>
                  <a:pt x="66309" y="420138"/>
                </a:cubicBezTo>
                <a:cubicBezTo>
                  <a:pt x="64080" y="418653"/>
                  <a:pt x="62965" y="416795"/>
                  <a:pt x="62965" y="414566"/>
                </a:cubicBezTo>
                <a:cubicBezTo>
                  <a:pt x="61480" y="408623"/>
                  <a:pt x="59994" y="404165"/>
                  <a:pt x="58508" y="401193"/>
                </a:cubicBezTo>
                <a:cubicBezTo>
                  <a:pt x="59251" y="401936"/>
                  <a:pt x="59808" y="402122"/>
                  <a:pt x="60179" y="401750"/>
                </a:cubicBezTo>
                <a:cubicBezTo>
                  <a:pt x="60551" y="401379"/>
                  <a:pt x="61108" y="401565"/>
                  <a:pt x="61851" y="402308"/>
                </a:cubicBezTo>
                <a:cubicBezTo>
                  <a:pt x="70766" y="408994"/>
                  <a:pt x="75224" y="412337"/>
                  <a:pt x="75224" y="412337"/>
                </a:cubicBezTo>
                <a:cubicBezTo>
                  <a:pt x="81168" y="418281"/>
                  <a:pt x="86368" y="421996"/>
                  <a:pt x="90826" y="423482"/>
                </a:cubicBezTo>
                <a:lnTo>
                  <a:pt x="97513" y="410108"/>
                </a:lnTo>
                <a:cubicBezTo>
                  <a:pt x="101970" y="401193"/>
                  <a:pt x="105685" y="394507"/>
                  <a:pt x="108657" y="390049"/>
                </a:cubicBezTo>
                <a:cubicBezTo>
                  <a:pt x="113115" y="381876"/>
                  <a:pt x="120544" y="369618"/>
                  <a:pt x="130945" y="353273"/>
                </a:cubicBezTo>
                <a:cubicBezTo>
                  <a:pt x="131688" y="351787"/>
                  <a:pt x="132803" y="349744"/>
                  <a:pt x="134289" y="347143"/>
                </a:cubicBezTo>
                <a:cubicBezTo>
                  <a:pt x="135774" y="344543"/>
                  <a:pt x="137260" y="341757"/>
                  <a:pt x="138746" y="338785"/>
                </a:cubicBezTo>
                <a:cubicBezTo>
                  <a:pt x="139489" y="336556"/>
                  <a:pt x="139861" y="333213"/>
                  <a:pt x="139861" y="328756"/>
                </a:cubicBezTo>
                <a:cubicBezTo>
                  <a:pt x="139861" y="325784"/>
                  <a:pt x="139489" y="323555"/>
                  <a:pt x="138746" y="322069"/>
                </a:cubicBezTo>
                <a:cubicBezTo>
                  <a:pt x="138003" y="322069"/>
                  <a:pt x="136703" y="322812"/>
                  <a:pt x="134846" y="324298"/>
                </a:cubicBezTo>
                <a:cubicBezTo>
                  <a:pt x="132988" y="325784"/>
                  <a:pt x="131317" y="326527"/>
                  <a:pt x="129831" y="326527"/>
                </a:cubicBezTo>
                <a:cubicBezTo>
                  <a:pt x="129088" y="328012"/>
                  <a:pt x="127602" y="329684"/>
                  <a:pt x="125373" y="331541"/>
                </a:cubicBezTo>
                <a:cubicBezTo>
                  <a:pt x="123144" y="333399"/>
                  <a:pt x="121287" y="335070"/>
                  <a:pt x="119801" y="336556"/>
                </a:cubicBezTo>
                <a:cubicBezTo>
                  <a:pt x="119801" y="338042"/>
                  <a:pt x="118315" y="338785"/>
                  <a:pt x="115343" y="338785"/>
                </a:cubicBezTo>
                <a:cubicBezTo>
                  <a:pt x="115343" y="340271"/>
                  <a:pt x="114229" y="341014"/>
                  <a:pt x="112000" y="341014"/>
                </a:cubicBezTo>
                <a:cubicBezTo>
                  <a:pt x="106799" y="341014"/>
                  <a:pt x="104199" y="342500"/>
                  <a:pt x="104199" y="345472"/>
                </a:cubicBezTo>
                <a:lnTo>
                  <a:pt x="103085" y="346586"/>
                </a:lnTo>
                <a:cubicBezTo>
                  <a:pt x="100113" y="349558"/>
                  <a:pt x="97884" y="351416"/>
                  <a:pt x="96398" y="352158"/>
                </a:cubicBezTo>
                <a:lnTo>
                  <a:pt x="89712" y="356616"/>
                </a:lnTo>
                <a:lnTo>
                  <a:pt x="80796" y="364417"/>
                </a:lnTo>
                <a:cubicBezTo>
                  <a:pt x="77081" y="367389"/>
                  <a:pt x="70766" y="371104"/>
                  <a:pt x="61851" y="375561"/>
                </a:cubicBezTo>
                <a:cubicBezTo>
                  <a:pt x="58879" y="376304"/>
                  <a:pt x="55164" y="376304"/>
                  <a:pt x="50707" y="375561"/>
                </a:cubicBezTo>
                <a:cubicBezTo>
                  <a:pt x="48478" y="374075"/>
                  <a:pt x="46249" y="374447"/>
                  <a:pt x="44020" y="376676"/>
                </a:cubicBezTo>
                <a:cubicBezTo>
                  <a:pt x="38077" y="380390"/>
                  <a:pt x="32133" y="379276"/>
                  <a:pt x="26189" y="373332"/>
                </a:cubicBezTo>
                <a:cubicBezTo>
                  <a:pt x="21732" y="368875"/>
                  <a:pt x="19503" y="365160"/>
                  <a:pt x="19503" y="362188"/>
                </a:cubicBezTo>
                <a:cubicBezTo>
                  <a:pt x="19503" y="359959"/>
                  <a:pt x="17645" y="358102"/>
                  <a:pt x="13931" y="356616"/>
                </a:cubicBezTo>
                <a:cubicBezTo>
                  <a:pt x="12445" y="355130"/>
                  <a:pt x="10587" y="353644"/>
                  <a:pt x="8359" y="352158"/>
                </a:cubicBezTo>
                <a:cubicBezTo>
                  <a:pt x="6130" y="350672"/>
                  <a:pt x="4272" y="349187"/>
                  <a:pt x="2786" y="347701"/>
                </a:cubicBezTo>
                <a:cubicBezTo>
                  <a:pt x="-928" y="345472"/>
                  <a:pt x="-928" y="341757"/>
                  <a:pt x="2786" y="336556"/>
                </a:cubicBezTo>
                <a:cubicBezTo>
                  <a:pt x="4272" y="333585"/>
                  <a:pt x="5758" y="331356"/>
                  <a:pt x="7244" y="329870"/>
                </a:cubicBezTo>
                <a:cubicBezTo>
                  <a:pt x="9473" y="327641"/>
                  <a:pt x="10959" y="326527"/>
                  <a:pt x="11702" y="326527"/>
                </a:cubicBezTo>
                <a:cubicBezTo>
                  <a:pt x="15417" y="326527"/>
                  <a:pt x="17274" y="324298"/>
                  <a:pt x="17274" y="319840"/>
                </a:cubicBezTo>
                <a:cubicBezTo>
                  <a:pt x="21732" y="321326"/>
                  <a:pt x="24703" y="322069"/>
                  <a:pt x="26189" y="322069"/>
                </a:cubicBezTo>
                <a:cubicBezTo>
                  <a:pt x="29161" y="323555"/>
                  <a:pt x="31390" y="323555"/>
                  <a:pt x="32876" y="322069"/>
                </a:cubicBezTo>
                <a:cubicBezTo>
                  <a:pt x="33619" y="321326"/>
                  <a:pt x="36591" y="319097"/>
                  <a:pt x="41791" y="315382"/>
                </a:cubicBezTo>
                <a:lnTo>
                  <a:pt x="67423" y="296437"/>
                </a:lnTo>
                <a:lnTo>
                  <a:pt x="93055" y="279721"/>
                </a:lnTo>
                <a:cubicBezTo>
                  <a:pt x="105685" y="270806"/>
                  <a:pt x="114600" y="264862"/>
                  <a:pt x="119801" y="261890"/>
                </a:cubicBezTo>
                <a:cubicBezTo>
                  <a:pt x="121287" y="261147"/>
                  <a:pt x="123887" y="259290"/>
                  <a:pt x="127602" y="256318"/>
                </a:cubicBezTo>
                <a:cubicBezTo>
                  <a:pt x="131317" y="253346"/>
                  <a:pt x="135032" y="251489"/>
                  <a:pt x="138746" y="250746"/>
                </a:cubicBezTo>
                <a:cubicBezTo>
                  <a:pt x="143204" y="249260"/>
                  <a:pt x="145804" y="246659"/>
                  <a:pt x="146547" y="242945"/>
                </a:cubicBezTo>
                <a:cubicBezTo>
                  <a:pt x="147290" y="239230"/>
                  <a:pt x="147662" y="237001"/>
                  <a:pt x="147662" y="236258"/>
                </a:cubicBezTo>
                <a:cubicBezTo>
                  <a:pt x="147662" y="229572"/>
                  <a:pt x="148405" y="220285"/>
                  <a:pt x="149891" y="208398"/>
                </a:cubicBezTo>
                <a:lnTo>
                  <a:pt x="151005" y="189452"/>
                </a:lnTo>
                <a:cubicBezTo>
                  <a:pt x="151748" y="184995"/>
                  <a:pt x="152491" y="179237"/>
                  <a:pt x="153234" y="172179"/>
                </a:cubicBezTo>
                <a:cubicBezTo>
                  <a:pt x="153977" y="165121"/>
                  <a:pt x="154348" y="159734"/>
                  <a:pt x="154348" y="156020"/>
                </a:cubicBezTo>
                <a:lnTo>
                  <a:pt x="154348" y="151562"/>
                </a:lnTo>
                <a:lnTo>
                  <a:pt x="151005" y="151562"/>
                </a:lnTo>
                <a:cubicBezTo>
                  <a:pt x="144318" y="156763"/>
                  <a:pt x="136517" y="162335"/>
                  <a:pt x="127602" y="168278"/>
                </a:cubicBezTo>
                <a:cubicBezTo>
                  <a:pt x="127602" y="168278"/>
                  <a:pt x="126488" y="169393"/>
                  <a:pt x="124259" y="171621"/>
                </a:cubicBezTo>
                <a:cubicBezTo>
                  <a:pt x="120544" y="174593"/>
                  <a:pt x="117015" y="177379"/>
                  <a:pt x="113672" y="179980"/>
                </a:cubicBezTo>
                <a:cubicBezTo>
                  <a:pt x="110328" y="182580"/>
                  <a:pt x="107171" y="184995"/>
                  <a:pt x="104199" y="187223"/>
                </a:cubicBezTo>
                <a:cubicBezTo>
                  <a:pt x="101970" y="189452"/>
                  <a:pt x="99741" y="191124"/>
                  <a:pt x="97513" y="192238"/>
                </a:cubicBezTo>
                <a:cubicBezTo>
                  <a:pt x="95284" y="193353"/>
                  <a:pt x="93055" y="194653"/>
                  <a:pt x="90826" y="196139"/>
                </a:cubicBezTo>
                <a:cubicBezTo>
                  <a:pt x="90083" y="197625"/>
                  <a:pt x="89340" y="198925"/>
                  <a:pt x="88597" y="200039"/>
                </a:cubicBezTo>
                <a:cubicBezTo>
                  <a:pt x="87854" y="201154"/>
                  <a:pt x="87111" y="202083"/>
                  <a:pt x="86368" y="202825"/>
                </a:cubicBezTo>
                <a:cubicBezTo>
                  <a:pt x="84882" y="205054"/>
                  <a:pt x="81911" y="206169"/>
                  <a:pt x="77453" y="206169"/>
                </a:cubicBezTo>
                <a:cubicBezTo>
                  <a:pt x="75967" y="206169"/>
                  <a:pt x="74667" y="205797"/>
                  <a:pt x="73552" y="205054"/>
                </a:cubicBezTo>
                <a:cubicBezTo>
                  <a:pt x="72438" y="204312"/>
                  <a:pt x="70766" y="203940"/>
                  <a:pt x="68538" y="203940"/>
                </a:cubicBezTo>
                <a:lnTo>
                  <a:pt x="56279" y="205054"/>
                </a:lnTo>
                <a:cubicBezTo>
                  <a:pt x="55536" y="205797"/>
                  <a:pt x="54050" y="206169"/>
                  <a:pt x="51821" y="206169"/>
                </a:cubicBezTo>
                <a:cubicBezTo>
                  <a:pt x="46621" y="206169"/>
                  <a:pt x="42906" y="205797"/>
                  <a:pt x="40677" y="205054"/>
                </a:cubicBezTo>
                <a:cubicBezTo>
                  <a:pt x="35476" y="204312"/>
                  <a:pt x="29533" y="201339"/>
                  <a:pt x="22846" y="196139"/>
                </a:cubicBezTo>
                <a:cubicBezTo>
                  <a:pt x="18388" y="193910"/>
                  <a:pt x="15788" y="192424"/>
                  <a:pt x="15045" y="191681"/>
                </a:cubicBezTo>
                <a:lnTo>
                  <a:pt x="7244" y="186109"/>
                </a:lnTo>
                <a:lnTo>
                  <a:pt x="6130" y="183880"/>
                </a:lnTo>
                <a:cubicBezTo>
                  <a:pt x="7616" y="181651"/>
                  <a:pt x="8359" y="177937"/>
                  <a:pt x="8359" y="172736"/>
                </a:cubicBezTo>
                <a:cubicBezTo>
                  <a:pt x="11330" y="169021"/>
                  <a:pt x="11702" y="166049"/>
                  <a:pt x="9473" y="163820"/>
                </a:cubicBezTo>
                <a:lnTo>
                  <a:pt x="8359" y="160477"/>
                </a:lnTo>
                <a:cubicBezTo>
                  <a:pt x="11330" y="160477"/>
                  <a:pt x="13188" y="160849"/>
                  <a:pt x="13931" y="161592"/>
                </a:cubicBezTo>
                <a:cubicBezTo>
                  <a:pt x="16902" y="161592"/>
                  <a:pt x="19131" y="162335"/>
                  <a:pt x="20617" y="163820"/>
                </a:cubicBezTo>
                <a:cubicBezTo>
                  <a:pt x="23589" y="165307"/>
                  <a:pt x="25075" y="166049"/>
                  <a:pt x="25075" y="166049"/>
                </a:cubicBezTo>
                <a:cubicBezTo>
                  <a:pt x="27304" y="168278"/>
                  <a:pt x="29347" y="169207"/>
                  <a:pt x="31204" y="168836"/>
                </a:cubicBezTo>
                <a:cubicBezTo>
                  <a:pt x="33062" y="168464"/>
                  <a:pt x="35105" y="167535"/>
                  <a:pt x="37334" y="166049"/>
                </a:cubicBezTo>
                <a:cubicBezTo>
                  <a:pt x="46992" y="157134"/>
                  <a:pt x="62222" y="144504"/>
                  <a:pt x="83025" y="128159"/>
                </a:cubicBezTo>
                <a:lnTo>
                  <a:pt x="124259" y="96955"/>
                </a:lnTo>
                <a:cubicBezTo>
                  <a:pt x="130945" y="92497"/>
                  <a:pt x="137260" y="88040"/>
                  <a:pt x="143204" y="83582"/>
                </a:cubicBezTo>
                <a:cubicBezTo>
                  <a:pt x="149148" y="79124"/>
                  <a:pt x="155091" y="75038"/>
                  <a:pt x="161035" y="71323"/>
                </a:cubicBezTo>
                <a:lnTo>
                  <a:pt x="164378" y="65751"/>
                </a:lnTo>
                <a:cubicBezTo>
                  <a:pt x="166607" y="62037"/>
                  <a:pt x="169207" y="60179"/>
                  <a:pt x="172179" y="60179"/>
                </a:cubicBezTo>
                <a:cubicBezTo>
                  <a:pt x="174408" y="60179"/>
                  <a:pt x="175894" y="60550"/>
                  <a:pt x="176637" y="61293"/>
                </a:cubicBezTo>
                <a:cubicBezTo>
                  <a:pt x="179609" y="59808"/>
                  <a:pt x="184066" y="58322"/>
                  <a:pt x="190010" y="56836"/>
                </a:cubicBezTo>
                <a:cubicBezTo>
                  <a:pt x="190753" y="56093"/>
                  <a:pt x="191496" y="55907"/>
                  <a:pt x="192239" y="56279"/>
                </a:cubicBezTo>
                <a:cubicBezTo>
                  <a:pt x="192982" y="56650"/>
                  <a:pt x="193725" y="56464"/>
                  <a:pt x="194468" y="55721"/>
                </a:cubicBezTo>
                <a:cubicBezTo>
                  <a:pt x="195211" y="55721"/>
                  <a:pt x="195768" y="55536"/>
                  <a:pt x="196139" y="55164"/>
                </a:cubicBezTo>
                <a:cubicBezTo>
                  <a:pt x="196511" y="54793"/>
                  <a:pt x="197068" y="54979"/>
                  <a:pt x="197811" y="55721"/>
                </a:cubicBezTo>
                <a:close/>
                <a:moveTo>
                  <a:pt x="539939" y="50149"/>
                </a:moveTo>
                <a:cubicBezTo>
                  <a:pt x="528795" y="53864"/>
                  <a:pt x="521737" y="56464"/>
                  <a:pt x="518765" y="57950"/>
                </a:cubicBezTo>
                <a:lnTo>
                  <a:pt x="493133" y="69095"/>
                </a:lnTo>
                <a:lnTo>
                  <a:pt x="466387" y="79124"/>
                </a:lnTo>
                <a:cubicBezTo>
                  <a:pt x="463415" y="80610"/>
                  <a:pt x="462301" y="82839"/>
                  <a:pt x="463044" y="85811"/>
                </a:cubicBezTo>
                <a:cubicBezTo>
                  <a:pt x="464530" y="90268"/>
                  <a:pt x="465273" y="93983"/>
                  <a:pt x="465273" y="96955"/>
                </a:cubicBezTo>
                <a:cubicBezTo>
                  <a:pt x="467502" y="108842"/>
                  <a:pt x="468616" y="115157"/>
                  <a:pt x="468616" y="115900"/>
                </a:cubicBezTo>
                <a:cubicBezTo>
                  <a:pt x="475303" y="115900"/>
                  <a:pt x="479760" y="116272"/>
                  <a:pt x="481989" y="117015"/>
                </a:cubicBezTo>
                <a:cubicBezTo>
                  <a:pt x="482732" y="115529"/>
                  <a:pt x="483104" y="114043"/>
                  <a:pt x="483104" y="112557"/>
                </a:cubicBezTo>
                <a:cubicBezTo>
                  <a:pt x="483104" y="111071"/>
                  <a:pt x="483475" y="109957"/>
                  <a:pt x="484218" y="109214"/>
                </a:cubicBezTo>
                <a:cubicBezTo>
                  <a:pt x="490162" y="107728"/>
                  <a:pt x="494248" y="108099"/>
                  <a:pt x="496477" y="110328"/>
                </a:cubicBezTo>
                <a:cubicBezTo>
                  <a:pt x="500191" y="113300"/>
                  <a:pt x="504278" y="113671"/>
                  <a:pt x="508735" y="111443"/>
                </a:cubicBezTo>
                <a:cubicBezTo>
                  <a:pt x="513193" y="109957"/>
                  <a:pt x="518394" y="109957"/>
                  <a:pt x="524337" y="111443"/>
                </a:cubicBezTo>
                <a:cubicBezTo>
                  <a:pt x="530281" y="113671"/>
                  <a:pt x="533624" y="111814"/>
                  <a:pt x="534367" y="105871"/>
                </a:cubicBezTo>
                <a:lnTo>
                  <a:pt x="542168" y="66866"/>
                </a:lnTo>
                <a:lnTo>
                  <a:pt x="544397" y="50149"/>
                </a:lnTo>
                <a:close/>
                <a:moveTo>
                  <a:pt x="554427" y="0"/>
                </a:moveTo>
                <a:lnTo>
                  <a:pt x="562228" y="1114"/>
                </a:lnTo>
                <a:cubicBezTo>
                  <a:pt x="564457" y="1114"/>
                  <a:pt x="569286" y="1857"/>
                  <a:pt x="576715" y="3343"/>
                </a:cubicBezTo>
                <a:lnTo>
                  <a:pt x="577830" y="7801"/>
                </a:lnTo>
                <a:cubicBezTo>
                  <a:pt x="576344" y="9287"/>
                  <a:pt x="575601" y="10030"/>
                  <a:pt x="575601" y="10030"/>
                </a:cubicBezTo>
                <a:cubicBezTo>
                  <a:pt x="574115" y="11516"/>
                  <a:pt x="572815" y="12445"/>
                  <a:pt x="571700" y="12816"/>
                </a:cubicBezTo>
                <a:cubicBezTo>
                  <a:pt x="570586" y="13187"/>
                  <a:pt x="569657" y="13373"/>
                  <a:pt x="568914" y="13373"/>
                </a:cubicBezTo>
                <a:cubicBezTo>
                  <a:pt x="568171" y="14116"/>
                  <a:pt x="567986" y="14859"/>
                  <a:pt x="568357" y="15602"/>
                </a:cubicBezTo>
                <a:cubicBezTo>
                  <a:pt x="568729" y="16345"/>
                  <a:pt x="569286" y="16716"/>
                  <a:pt x="570029" y="16716"/>
                </a:cubicBezTo>
                <a:cubicBezTo>
                  <a:pt x="570029" y="16716"/>
                  <a:pt x="577087" y="23774"/>
                  <a:pt x="591203" y="37891"/>
                </a:cubicBezTo>
                <a:cubicBezTo>
                  <a:pt x="593432" y="39376"/>
                  <a:pt x="595846" y="41234"/>
                  <a:pt x="598447" y="43463"/>
                </a:cubicBezTo>
                <a:cubicBezTo>
                  <a:pt x="601047" y="45691"/>
                  <a:pt x="603462" y="47177"/>
                  <a:pt x="605690" y="47920"/>
                </a:cubicBezTo>
                <a:cubicBezTo>
                  <a:pt x="610891" y="51635"/>
                  <a:pt x="614234" y="57579"/>
                  <a:pt x="615720" y="65751"/>
                </a:cubicBezTo>
                <a:cubicBezTo>
                  <a:pt x="616463" y="66494"/>
                  <a:pt x="617020" y="67794"/>
                  <a:pt x="617392" y="69652"/>
                </a:cubicBezTo>
                <a:cubicBezTo>
                  <a:pt x="617763" y="71509"/>
                  <a:pt x="618320" y="72809"/>
                  <a:pt x="619063" y="73552"/>
                </a:cubicBezTo>
                <a:cubicBezTo>
                  <a:pt x="620549" y="77267"/>
                  <a:pt x="620735" y="81353"/>
                  <a:pt x="619621" y="85811"/>
                </a:cubicBezTo>
                <a:cubicBezTo>
                  <a:pt x="618506" y="90268"/>
                  <a:pt x="617949" y="93612"/>
                  <a:pt x="617949" y="95841"/>
                </a:cubicBezTo>
                <a:cubicBezTo>
                  <a:pt x="616463" y="109214"/>
                  <a:pt x="614977" y="119244"/>
                  <a:pt x="613491" y="125930"/>
                </a:cubicBezTo>
                <a:cubicBezTo>
                  <a:pt x="613491" y="127416"/>
                  <a:pt x="612377" y="133731"/>
                  <a:pt x="610148" y="144875"/>
                </a:cubicBezTo>
                <a:lnTo>
                  <a:pt x="611262" y="150447"/>
                </a:lnTo>
                <a:cubicBezTo>
                  <a:pt x="608291" y="163820"/>
                  <a:pt x="606433" y="173479"/>
                  <a:pt x="605690" y="179423"/>
                </a:cubicBezTo>
                <a:lnTo>
                  <a:pt x="604576" y="189452"/>
                </a:lnTo>
                <a:lnTo>
                  <a:pt x="602347" y="210626"/>
                </a:lnTo>
                <a:cubicBezTo>
                  <a:pt x="602347" y="212855"/>
                  <a:pt x="601604" y="214713"/>
                  <a:pt x="600118" y="216199"/>
                </a:cubicBezTo>
                <a:lnTo>
                  <a:pt x="599004" y="218428"/>
                </a:lnTo>
                <a:lnTo>
                  <a:pt x="593432" y="240716"/>
                </a:lnTo>
                <a:cubicBezTo>
                  <a:pt x="591946" y="246659"/>
                  <a:pt x="590460" y="251489"/>
                  <a:pt x="588974" y="255204"/>
                </a:cubicBezTo>
                <a:cubicBezTo>
                  <a:pt x="588974" y="259661"/>
                  <a:pt x="587860" y="264119"/>
                  <a:pt x="585631" y="268576"/>
                </a:cubicBezTo>
                <a:cubicBezTo>
                  <a:pt x="585631" y="276749"/>
                  <a:pt x="584145" y="282693"/>
                  <a:pt x="581173" y="286407"/>
                </a:cubicBezTo>
                <a:cubicBezTo>
                  <a:pt x="579687" y="289379"/>
                  <a:pt x="577830" y="293465"/>
                  <a:pt x="575601" y="298666"/>
                </a:cubicBezTo>
                <a:cubicBezTo>
                  <a:pt x="573372" y="303867"/>
                  <a:pt x="570772" y="308324"/>
                  <a:pt x="567800" y="312039"/>
                </a:cubicBezTo>
                <a:lnTo>
                  <a:pt x="561113" y="320954"/>
                </a:lnTo>
                <a:lnTo>
                  <a:pt x="559999" y="323183"/>
                </a:lnTo>
                <a:lnTo>
                  <a:pt x="554427" y="326527"/>
                </a:lnTo>
                <a:cubicBezTo>
                  <a:pt x="552198" y="326527"/>
                  <a:pt x="550341" y="326898"/>
                  <a:pt x="548855" y="327641"/>
                </a:cubicBezTo>
                <a:cubicBezTo>
                  <a:pt x="548112" y="328384"/>
                  <a:pt x="547183" y="329313"/>
                  <a:pt x="546069" y="330427"/>
                </a:cubicBezTo>
                <a:cubicBezTo>
                  <a:pt x="544954" y="331541"/>
                  <a:pt x="543654" y="332099"/>
                  <a:pt x="542168" y="332099"/>
                </a:cubicBezTo>
                <a:cubicBezTo>
                  <a:pt x="541425" y="332099"/>
                  <a:pt x="540682" y="332470"/>
                  <a:pt x="539939" y="333213"/>
                </a:cubicBezTo>
                <a:cubicBezTo>
                  <a:pt x="539196" y="333956"/>
                  <a:pt x="538082" y="333585"/>
                  <a:pt x="536596" y="332099"/>
                </a:cubicBezTo>
                <a:lnTo>
                  <a:pt x="534367" y="332099"/>
                </a:lnTo>
                <a:lnTo>
                  <a:pt x="527681" y="335442"/>
                </a:lnTo>
                <a:lnTo>
                  <a:pt x="515422" y="346586"/>
                </a:lnTo>
                <a:lnTo>
                  <a:pt x="506507" y="344357"/>
                </a:lnTo>
                <a:cubicBezTo>
                  <a:pt x="505764" y="344357"/>
                  <a:pt x="505392" y="343986"/>
                  <a:pt x="505392" y="343243"/>
                </a:cubicBezTo>
                <a:cubicBezTo>
                  <a:pt x="504649" y="340271"/>
                  <a:pt x="502420" y="337671"/>
                  <a:pt x="498706" y="335442"/>
                </a:cubicBezTo>
                <a:cubicBezTo>
                  <a:pt x="494991" y="333213"/>
                  <a:pt x="492390" y="331356"/>
                  <a:pt x="490905" y="329870"/>
                </a:cubicBezTo>
                <a:cubicBezTo>
                  <a:pt x="490162" y="328384"/>
                  <a:pt x="489233" y="326527"/>
                  <a:pt x="488119" y="324298"/>
                </a:cubicBezTo>
                <a:cubicBezTo>
                  <a:pt x="487004" y="322069"/>
                  <a:pt x="485704" y="320583"/>
                  <a:pt x="484218" y="319840"/>
                </a:cubicBezTo>
                <a:lnTo>
                  <a:pt x="476417" y="309810"/>
                </a:lnTo>
                <a:cubicBezTo>
                  <a:pt x="474931" y="308324"/>
                  <a:pt x="473817" y="307582"/>
                  <a:pt x="473074" y="307582"/>
                </a:cubicBezTo>
                <a:cubicBezTo>
                  <a:pt x="473074" y="308324"/>
                  <a:pt x="472702" y="308882"/>
                  <a:pt x="471959" y="309253"/>
                </a:cubicBezTo>
                <a:cubicBezTo>
                  <a:pt x="471216" y="309625"/>
                  <a:pt x="470845" y="310182"/>
                  <a:pt x="470845" y="310925"/>
                </a:cubicBezTo>
                <a:cubicBezTo>
                  <a:pt x="469359" y="327270"/>
                  <a:pt x="467873" y="340271"/>
                  <a:pt x="466387" y="349930"/>
                </a:cubicBezTo>
                <a:cubicBezTo>
                  <a:pt x="466387" y="361074"/>
                  <a:pt x="466016" y="369246"/>
                  <a:pt x="465273" y="374447"/>
                </a:cubicBezTo>
                <a:cubicBezTo>
                  <a:pt x="468245" y="375933"/>
                  <a:pt x="471588" y="376304"/>
                  <a:pt x="475303" y="375561"/>
                </a:cubicBezTo>
                <a:cubicBezTo>
                  <a:pt x="479017" y="374819"/>
                  <a:pt x="481989" y="374447"/>
                  <a:pt x="484218" y="374447"/>
                </a:cubicBezTo>
                <a:cubicBezTo>
                  <a:pt x="493876" y="374447"/>
                  <a:pt x="500563" y="374819"/>
                  <a:pt x="504278" y="375561"/>
                </a:cubicBezTo>
                <a:cubicBezTo>
                  <a:pt x="507249" y="374819"/>
                  <a:pt x="509478" y="375190"/>
                  <a:pt x="510964" y="376676"/>
                </a:cubicBezTo>
                <a:cubicBezTo>
                  <a:pt x="514679" y="376676"/>
                  <a:pt x="517279" y="377419"/>
                  <a:pt x="518765" y="378905"/>
                </a:cubicBezTo>
                <a:cubicBezTo>
                  <a:pt x="520251" y="379648"/>
                  <a:pt x="521737" y="380390"/>
                  <a:pt x="523223" y="381133"/>
                </a:cubicBezTo>
                <a:cubicBezTo>
                  <a:pt x="524709" y="381876"/>
                  <a:pt x="526195" y="382991"/>
                  <a:pt x="527681" y="384477"/>
                </a:cubicBezTo>
                <a:cubicBezTo>
                  <a:pt x="532881" y="389677"/>
                  <a:pt x="535482" y="394135"/>
                  <a:pt x="535482" y="397850"/>
                </a:cubicBezTo>
                <a:lnTo>
                  <a:pt x="535482" y="400079"/>
                </a:lnTo>
                <a:cubicBezTo>
                  <a:pt x="535482" y="403793"/>
                  <a:pt x="532510" y="408623"/>
                  <a:pt x="526566" y="414566"/>
                </a:cubicBezTo>
                <a:cubicBezTo>
                  <a:pt x="525823" y="417538"/>
                  <a:pt x="523223" y="419953"/>
                  <a:pt x="518765" y="421810"/>
                </a:cubicBezTo>
                <a:cubicBezTo>
                  <a:pt x="514308" y="423667"/>
                  <a:pt x="511336" y="425339"/>
                  <a:pt x="509850" y="426825"/>
                </a:cubicBezTo>
                <a:lnTo>
                  <a:pt x="488676" y="440198"/>
                </a:lnTo>
                <a:lnTo>
                  <a:pt x="463044" y="458029"/>
                </a:lnTo>
                <a:cubicBezTo>
                  <a:pt x="461558" y="458772"/>
                  <a:pt x="460815" y="459886"/>
                  <a:pt x="460815" y="461372"/>
                </a:cubicBezTo>
                <a:lnTo>
                  <a:pt x="458586" y="472516"/>
                </a:lnTo>
                <a:cubicBezTo>
                  <a:pt x="457843" y="476974"/>
                  <a:pt x="456915" y="481432"/>
                  <a:pt x="455800" y="485889"/>
                </a:cubicBezTo>
                <a:cubicBezTo>
                  <a:pt x="454686" y="490347"/>
                  <a:pt x="454129" y="494805"/>
                  <a:pt x="454129" y="499263"/>
                </a:cubicBezTo>
                <a:lnTo>
                  <a:pt x="454129" y="507063"/>
                </a:lnTo>
                <a:lnTo>
                  <a:pt x="453014" y="521551"/>
                </a:lnTo>
                <a:lnTo>
                  <a:pt x="478646" y="517093"/>
                </a:lnTo>
                <a:lnTo>
                  <a:pt x="544397" y="507063"/>
                </a:lnTo>
                <a:lnTo>
                  <a:pt x="612377" y="500377"/>
                </a:lnTo>
                <a:cubicBezTo>
                  <a:pt x="619806" y="499634"/>
                  <a:pt x="631322" y="499263"/>
                  <a:pt x="646924" y="499263"/>
                </a:cubicBezTo>
                <a:cubicBezTo>
                  <a:pt x="652868" y="499263"/>
                  <a:pt x="657697" y="499634"/>
                  <a:pt x="661412" y="500377"/>
                </a:cubicBezTo>
                <a:lnTo>
                  <a:pt x="669213" y="500377"/>
                </a:lnTo>
                <a:cubicBezTo>
                  <a:pt x="672184" y="500377"/>
                  <a:pt x="673670" y="502234"/>
                  <a:pt x="673670" y="505949"/>
                </a:cubicBezTo>
                <a:cubicBezTo>
                  <a:pt x="673670" y="509664"/>
                  <a:pt x="675156" y="513007"/>
                  <a:pt x="678128" y="515979"/>
                </a:cubicBezTo>
                <a:cubicBezTo>
                  <a:pt x="688529" y="524894"/>
                  <a:pt x="694473" y="533810"/>
                  <a:pt x="695959" y="542725"/>
                </a:cubicBezTo>
                <a:cubicBezTo>
                  <a:pt x="695959" y="544211"/>
                  <a:pt x="696516" y="546068"/>
                  <a:pt x="697630" y="548297"/>
                </a:cubicBezTo>
                <a:cubicBezTo>
                  <a:pt x="698745" y="550526"/>
                  <a:pt x="699302" y="552383"/>
                  <a:pt x="699302" y="553869"/>
                </a:cubicBezTo>
                <a:cubicBezTo>
                  <a:pt x="699302" y="556841"/>
                  <a:pt x="697816" y="559070"/>
                  <a:pt x="694844" y="560556"/>
                </a:cubicBezTo>
                <a:cubicBezTo>
                  <a:pt x="691873" y="562042"/>
                  <a:pt x="687415" y="563528"/>
                  <a:pt x="681471" y="565014"/>
                </a:cubicBezTo>
                <a:lnTo>
                  <a:pt x="678128" y="563899"/>
                </a:lnTo>
                <a:cubicBezTo>
                  <a:pt x="677385" y="563156"/>
                  <a:pt x="676271" y="562785"/>
                  <a:pt x="674785" y="562785"/>
                </a:cubicBezTo>
                <a:cubicBezTo>
                  <a:pt x="674042" y="562785"/>
                  <a:pt x="673113" y="562599"/>
                  <a:pt x="671999" y="562228"/>
                </a:cubicBezTo>
                <a:cubicBezTo>
                  <a:pt x="670884" y="561856"/>
                  <a:pt x="669584" y="562042"/>
                  <a:pt x="668098" y="562785"/>
                </a:cubicBezTo>
                <a:cubicBezTo>
                  <a:pt x="665126" y="563528"/>
                  <a:pt x="661040" y="562785"/>
                  <a:pt x="655839" y="560556"/>
                </a:cubicBezTo>
                <a:cubicBezTo>
                  <a:pt x="653611" y="559070"/>
                  <a:pt x="649524" y="558327"/>
                  <a:pt x="643581" y="558327"/>
                </a:cubicBezTo>
                <a:lnTo>
                  <a:pt x="630208" y="558327"/>
                </a:lnTo>
                <a:lnTo>
                  <a:pt x="582287" y="563899"/>
                </a:lnTo>
                <a:cubicBezTo>
                  <a:pt x="577830" y="563899"/>
                  <a:pt x="572629" y="564642"/>
                  <a:pt x="566685" y="566128"/>
                </a:cubicBezTo>
                <a:lnTo>
                  <a:pt x="533253" y="571700"/>
                </a:lnTo>
                <a:cubicBezTo>
                  <a:pt x="521366" y="572443"/>
                  <a:pt x="508735" y="574672"/>
                  <a:pt x="495362" y="578387"/>
                </a:cubicBezTo>
                <a:lnTo>
                  <a:pt x="458586" y="585073"/>
                </a:lnTo>
                <a:cubicBezTo>
                  <a:pt x="457100" y="585816"/>
                  <a:pt x="445213" y="588045"/>
                  <a:pt x="422925" y="591760"/>
                </a:cubicBezTo>
                <a:cubicBezTo>
                  <a:pt x="417724" y="592503"/>
                  <a:pt x="415124" y="595475"/>
                  <a:pt x="415124" y="600675"/>
                </a:cubicBezTo>
                <a:lnTo>
                  <a:pt x="415124" y="604018"/>
                </a:lnTo>
                <a:cubicBezTo>
                  <a:pt x="415124" y="605504"/>
                  <a:pt x="414381" y="606247"/>
                  <a:pt x="412895" y="606247"/>
                </a:cubicBezTo>
                <a:cubicBezTo>
                  <a:pt x="411409" y="604762"/>
                  <a:pt x="410295" y="604018"/>
                  <a:pt x="409552" y="604018"/>
                </a:cubicBezTo>
                <a:lnTo>
                  <a:pt x="409552" y="601790"/>
                </a:lnTo>
                <a:cubicBezTo>
                  <a:pt x="409552" y="599561"/>
                  <a:pt x="409180" y="597703"/>
                  <a:pt x="408437" y="596217"/>
                </a:cubicBezTo>
                <a:cubicBezTo>
                  <a:pt x="407694" y="594732"/>
                  <a:pt x="406394" y="594174"/>
                  <a:pt x="404537" y="594546"/>
                </a:cubicBezTo>
                <a:cubicBezTo>
                  <a:pt x="402679" y="594917"/>
                  <a:pt x="401379" y="595103"/>
                  <a:pt x="400636" y="595103"/>
                </a:cubicBezTo>
                <a:cubicBezTo>
                  <a:pt x="393950" y="596589"/>
                  <a:pt x="386892" y="598075"/>
                  <a:pt x="379462" y="599561"/>
                </a:cubicBezTo>
                <a:cubicBezTo>
                  <a:pt x="372033" y="601047"/>
                  <a:pt x="364975" y="602533"/>
                  <a:pt x="358288" y="604018"/>
                </a:cubicBezTo>
                <a:cubicBezTo>
                  <a:pt x="337485" y="608476"/>
                  <a:pt x="321883" y="612191"/>
                  <a:pt x="311482" y="615163"/>
                </a:cubicBezTo>
                <a:lnTo>
                  <a:pt x="298109" y="618506"/>
                </a:lnTo>
                <a:cubicBezTo>
                  <a:pt x="293651" y="619992"/>
                  <a:pt x="287708" y="621478"/>
                  <a:pt x="280278" y="622964"/>
                </a:cubicBezTo>
                <a:cubicBezTo>
                  <a:pt x="275821" y="624450"/>
                  <a:pt x="272106" y="625192"/>
                  <a:pt x="269134" y="625192"/>
                </a:cubicBezTo>
                <a:cubicBezTo>
                  <a:pt x="263933" y="626678"/>
                  <a:pt x="255389" y="625935"/>
                  <a:pt x="243502" y="622964"/>
                </a:cubicBezTo>
                <a:lnTo>
                  <a:pt x="242388" y="621849"/>
                </a:lnTo>
                <a:cubicBezTo>
                  <a:pt x="241645" y="621849"/>
                  <a:pt x="240716" y="622035"/>
                  <a:pt x="239602" y="622406"/>
                </a:cubicBezTo>
                <a:cubicBezTo>
                  <a:pt x="238487" y="622778"/>
                  <a:pt x="237559" y="622592"/>
                  <a:pt x="236816" y="621849"/>
                </a:cubicBezTo>
                <a:cubicBezTo>
                  <a:pt x="236073" y="620363"/>
                  <a:pt x="234958" y="618877"/>
                  <a:pt x="233472" y="617392"/>
                </a:cubicBezTo>
                <a:cubicBezTo>
                  <a:pt x="231987" y="615906"/>
                  <a:pt x="231244" y="614791"/>
                  <a:pt x="231244" y="614048"/>
                </a:cubicBezTo>
                <a:lnTo>
                  <a:pt x="224557" y="591760"/>
                </a:lnTo>
                <a:lnTo>
                  <a:pt x="221214" y="587302"/>
                </a:lnTo>
                <a:lnTo>
                  <a:pt x="211184" y="572815"/>
                </a:lnTo>
                <a:cubicBezTo>
                  <a:pt x="210441" y="572072"/>
                  <a:pt x="210627" y="570586"/>
                  <a:pt x="211741" y="568357"/>
                </a:cubicBezTo>
                <a:cubicBezTo>
                  <a:pt x="212856" y="566128"/>
                  <a:pt x="213784" y="564642"/>
                  <a:pt x="214527" y="563899"/>
                </a:cubicBezTo>
                <a:cubicBezTo>
                  <a:pt x="220471" y="561670"/>
                  <a:pt x="226043" y="560556"/>
                  <a:pt x="231244" y="560556"/>
                </a:cubicBezTo>
                <a:lnTo>
                  <a:pt x="242388" y="561670"/>
                </a:lnTo>
                <a:cubicBezTo>
                  <a:pt x="243131" y="561670"/>
                  <a:pt x="244059" y="562042"/>
                  <a:pt x="245174" y="562785"/>
                </a:cubicBezTo>
                <a:cubicBezTo>
                  <a:pt x="246288" y="563528"/>
                  <a:pt x="247588" y="563528"/>
                  <a:pt x="249074" y="562785"/>
                </a:cubicBezTo>
                <a:lnTo>
                  <a:pt x="254646" y="561670"/>
                </a:lnTo>
                <a:lnTo>
                  <a:pt x="261333" y="556098"/>
                </a:lnTo>
                <a:cubicBezTo>
                  <a:pt x="258361" y="559813"/>
                  <a:pt x="256132" y="563156"/>
                  <a:pt x="254646" y="566128"/>
                </a:cubicBezTo>
                <a:lnTo>
                  <a:pt x="254646" y="567242"/>
                </a:lnTo>
                <a:cubicBezTo>
                  <a:pt x="256875" y="566499"/>
                  <a:pt x="259290" y="565757"/>
                  <a:pt x="261890" y="565014"/>
                </a:cubicBezTo>
                <a:cubicBezTo>
                  <a:pt x="264491" y="564271"/>
                  <a:pt x="267648" y="563899"/>
                  <a:pt x="271363" y="563899"/>
                </a:cubicBezTo>
                <a:lnTo>
                  <a:pt x="312597" y="551641"/>
                </a:lnTo>
                <a:lnTo>
                  <a:pt x="363860" y="541611"/>
                </a:lnTo>
                <a:lnTo>
                  <a:pt x="390606" y="534924"/>
                </a:lnTo>
                <a:cubicBezTo>
                  <a:pt x="392092" y="534924"/>
                  <a:pt x="392835" y="533810"/>
                  <a:pt x="392835" y="531581"/>
                </a:cubicBezTo>
                <a:lnTo>
                  <a:pt x="392835" y="502606"/>
                </a:lnTo>
                <a:cubicBezTo>
                  <a:pt x="392835" y="501120"/>
                  <a:pt x="392278" y="500191"/>
                  <a:pt x="391164" y="499820"/>
                </a:cubicBezTo>
                <a:cubicBezTo>
                  <a:pt x="390049" y="499448"/>
                  <a:pt x="388749" y="499263"/>
                  <a:pt x="387263" y="499263"/>
                </a:cubicBezTo>
                <a:lnTo>
                  <a:pt x="373890" y="504835"/>
                </a:lnTo>
                <a:cubicBezTo>
                  <a:pt x="368689" y="506321"/>
                  <a:pt x="360888" y="509292"/>
                  <a:pt x="350487" y="513750"/>
                </a:cubicBezTo>
                <a:cubicBezTo>
                  <a:pt x="348258" y="513750"/>
                  <a:pt x="346587" y="514122"/>
                  <a:pt x="345472" y="514865"/>
                </a:cubicBezTo>
                <a:cubicBezTo>
                  <a:pt x="344358" y="515607"/>
                  <a:pt x="343058" y="516350"/>
                  <a:pt x="341572" y="517093"/>
                </a:cubicBezTo>
                <a:cubicBezTo>
                  <a:pt x="337114" y="519322"/>
                  <a:pt x="332656" y="520994"/>
                  <a:pt x="328199" y="522108"/>
                </a:cubicBezTo>
                <a:cubicBezTo>
                  <a:pt x="323741" y="523223"/>
                  <a:pt x="319655" y="524523"/>
                  <a:pt x="315940" y="526009"/>
                </a:cubicBezTo>
                <a:cubicBezTo>
                  <a:pt x="315197" y="526752"/>
                  <a:pt x="314640" y="526752"/>
                  <a:pt x="314268" y="526009"/>
                </a:cubicBezTo>
                <a:cubicBezTo>
                  <a:pt x="313897" y="525266"/>
                  <a:pt x="313340" y="524894"/>
                  <a:pt x="312597" y="524894"/>
                </a:cubicBezTo>
                <a:cubicBezTo>
                  <a:pt x="310368" y="524151"/>
                  <a:pt x="307396" y="523780"/>
                  <a:pt x="303681" y="523780"/>
                </a:cubicBezTo>
                <a:cubicBezTo>
                  <a:pt x="308882" y="519322"/>
                  <a:pt x="317983" y="512078"/>
                  <a:pt x="330985" y="502049"/>
                </a:cubicBezTo>
                <a:cubicBezTo>
                  <a:pt x="343986" y="492019"/>
                  <a:pt x="354573" y="481803"/>
                  <a:pt x="362746" y="471402"/>
                </a:cubicBezTo>
                <a:lnTo>
                  <a:pt x="353830" y="471402"/>
                </a:lnTo>
                <a:cubicBezTo>
                  <a:pt x="353087" y="470659"/>
                  <a:pt x="351601" y="469916"/>
                  <a:pt x="349373" y="469173"/>
                </a:cubicBezTo>
                <a:cubicBezTo>
                  <a:pt x="347144" y="468430"/>
                  <a:pt x="345658" y="468059"/>
                  <a:pt x="344915" y="468059"/>
                </a:cubicBezTo>
                <a:lnTo>
                  <a:pt x="341572" y="466944"/>
                </a:lnTo>
                <a:cubicBezTo>
                  <a:pt x="340086" y="468430"/>
                  <a:pt x="338043" y="468987"/>
                  <a:pt x="335442" y="468616"/>
                </a:cubicBezTo>
                <a:cubicBezTo>
                  <a:pt x="332842" y="468244"/>
                  <a:pt x="330799" y="468059"/>
                  <a:pt x="329313" y="468059"/>
                </a:cubicBezTo>
                <a:cubicBezTo>
                  <a:pt x="328570" y="468059"/>
                  <a:pt x="327641" y="467687"/>
                  <a:pt x="326527" y="466944"/>
                </a:cubicBezTo>
                <a:cubicBezTo>
                  <a:pt x="325412" y="466201"/>
                  <a:pt x="325227" y="465087"/>
                  <a:pt x="325970" y="463601"/>
                </a:cubicBezTo>
                <a:lnTo>
                  <a:pt x="324855" y="459143"/>
                </a:lnTo>
                <a:cubicBezTo>
                  <a:pt x="324855" y="459143"/>
                  <a:pt x="322626" y="456914"/>
                  <a:pt x="318169" y="452457"/>
                </a:cubicBezTo>
                <a:lnTo>
                  <a:pt x="313711" y="449113"/>
                </a:lnTo>
                <a:cubicBezTo>
                  <a:pt x="312225" y="448371"/>
                  <a:pt x="311111" y="447627"/>
                  <a:pt x="310368" y="446884"/>
                </a:cubicBezTo>
                <a:cubicBezTo>
                  <a:pt x="309625" y="446142"/>
                  <a:pt x="308510" y="445399"/>
                  <a:pt x="307024" y="444656"/>
                </a:cubicBezTo>
                <a:cubicBezTo>
                  <a:pt x="307024" y="443170"/>
                  <a:pt x="306282" y="442427"/>
                  <a:pt x="304796" y="442427"/>
                </a:cubicBezTo>
                <a:cubicBezTo>
                  <a:pt x="302567" y="441684"/>
                  <a:pt x="299966" y="439826"/>
                  <a:pt x="296995" y="436855"/>
                </a:cubicBezTo>
                <a:cubicBezTo>
                  <a:pt x="293280" y="431654"/>
                  <a:pt x="293651" y="427197"/>
                  <a:pt x="298109" y="423482"/>
                </a:cubicBezTo>
                <a:cubicBezTo>
                  <a:pt x="298852" y="422739"/>
                  <a:pt x="301081" y="421253"/>
                  <a:pt x="304796" y="419024"/>
                </a:cubicBezTo>
                <a:cubicBezTo>
                  <a:pt x="308510" y="416795"/>
                  <a:pt x="312597" y="415681"/>
                  <a:pt x="317054" y="415681"/>
                </a:cubicBezTo>
                <a:lnTo>
                  <a:pt x="322626" y="416795"/>
                </a:lnTo>
                <a:cubicBezTo>
                  <a:pt x="325598" y="419767"/>
                  <a:pt x="327084" y="421253"/>
                  <a:pt x="327084" y="421253"/>
                </a:cubicBezTo>
                <a:lnTo>
                  <a:pt x="349373" y="414566"/>
                </a:lnTo>
                <a:lnTo>
                  <a:pt x="393950" y="401193"/>
                </a:lnTo>
                <a:cubicBezTo>
                  <a:pt x="396178" y="399707"/>
                  <a:pt x="397664" y="398221"/>
                  <a:pt x="398407" y="396735"/>
                </a:cubicBezTo>
                <a:lnTo>
                  <a:pt x="400636" y="344357"/>
                </a:lnTo>
                <a:lnTo>
                  <a:pt x="399522" y="341014"/>
                </a:lnTo>
                <a:lnTo>
                  <a:pt x="397293" y="342128"/>
                </a:lnTo>
                <a:cubicBezTo>
                  <a:pt x="391349" y="345843"/>
                  <a:pt x="387635" y="348072"/>
                  <a:pt x="386149" y="348815"/>
                </a:cubicBezTo>
                <a:cubicBezTo>
                  <a:pt x="378719" y="353273"/>
                  <a:pt x="373147" y="356245"/>
                  <a:pt x="369432" y="357730"/>
                </a:cubicBezTo>
                <a:cubicBezTo>
                  <a:pt x="367946" y="357730"/>
                  <a:pt x="365718" y="358288"/>
                  <a:pt x="362746" y="359402"/>
                </a:cubicBezTo>
                <a:cubicBezTo>
                  <a:pt x="359774" y="360517"/>
                  <a:pt x="357174" y="361074"/>
                  <a:pt x="354945" y="361074"/>
                </a:cubicBezTo>
                <a:cubicBezTo>
                  <a:pt x="352716" y="361074"/>
                  <a:pt x="350859" y="360702"/>
                  <a:pt x="349373" y="359959"/>
                </a:cubicBezTo>
                <a:cubicBezTo>
                  <a:pt x="345658" y="359959"/>
                  <a:pt x="343800" y="357730"/>
                  <a:pt x="343800" y="353273"/>
                </a:cubicBezTo>
                <a:lnTo>
                  <a:pt x="340457" y="341014"/>
                </a:lnTo>
                <a:cubicBezTo>
                  <a:pt x="338971" y="334328"/>
                  <a:pt x="339343" y="328384"/>
                  <a:pt x="341572" y="323183"/>
                </a:cubicBezTo>
                <a:lnTo>
                  <a:pt x="341572" y="316497"/>
                </a:lnTo>
                <a:lnTo>
                  <a:pt x="339343" y="316497"/>
                </a:lnTo>
                <a:cubicBezTo>
                  <a:pt x="338600" y="318726"/>
                  <a:pt x="336742" y="321326"/>
                  <a:pt x="333771" y="324298"/>
                </a:cubicBezTo>
                <a:cubicBezTo>
                  <a:pt x="333028" y="324298"/>
                  <a:pt x="331170" y="322812"/>
                  <a:pt x="328199" y="319840"/>
                </a:cubicBezTo>
                <a:cubicBezTo>
                  <a:pt x="328199" y="319840"/>
                  <a:pt x="323741" y="316497"/>
                  <a:pt x="314825" y="309810"/>
                </a:cubicBezTo>
                <a:cubicBezTo>
                  <a:pt x="310368" y="306096"/>
                  <a:pt x="306282" y="302009"/>
                  <a:pt x="302567" y="297552"/>
                </a:cubicBezTo>
                <a:cubicBezTo>
                  <a:pt x="301824" y="296066"/>
                  <a:pt x="300524" y="294394"/>
                  <a:pt x="298666" y="292537"/>
                </a:cubicBezTo>
                <a:cubicBezTo>
                  <a:pt x="296809" y="290679"/>
                  <a:pt x="295137" y="288636"/>
                  <a:pt x="293651" y="286407"/>
                </a:cubicBezTo>
                <a:cubicBezTo>
                  <a:pt x="287708" y="274520"/>
                  <a:pt x="284364" y="267462"/>
                  <a:pt x="283622" y="265233"/>
                </a:cubicBezTo>
                <a:lnTo>
                  <a:pt x="272477" y="230686"/>
                </a:lnTo>
                <a:cubicBezTo>
                  <a:pt x="266534" y="203197"/>
                  <a:pt x="262819" y="183880"/>
                  <a:pt x="261333" y="172736"/>
                </a:cubicBezTo>
                <a:cubicBezTo>
                  <a:pt x="259847" y="166792"/>
                  <a:pt x="258733" y="159734"/>
                  <a:pt x="257990" y="151562"/>
                </a:cubicBezTo>
                <a:cubicBezTo>
                  <a:pt x="257247" y="143389"/>
                  <a:pt x="256504" y="136331"/>
                  <a:pt x="255761" y="130388"/>
                </a:cubicBezTo>
                <a:cubicBezTo>
                  <a:pt x="255018" y="121473"/>
                  <a:pt x="254646" y="108842"/>
                  <a:pt x="254646" y="92497"/>
                </a:cubicBezTo>
                <a:cubicBezTo>
                  <a:pt x="253904" y="73181"/>
                  <a:pt x="253904" y="54235"/>
                  <a:pt x="254646" y="35662"/>
                </a:cubicBezTo>
                <a:cubicBezTo>
                  <a:pt x="254646" y="30461"/>
                  <a:pt x="256875" y="23403"/>
                  <a:pt x="261333" y="14488"/>
                </a:cubicBezTo>
                <a:cubicBezTo>
                  <a:pt x="262819" y="15974"/>
                  <a:pt x="265234" y="17645"/>
                  <a:pt x="268577" y="19503"/>
                </a:cubicBezTo>
                <a:cubicBezTo>
                  <a:pt x="271920" y="21360"/>
                  <a:pt x="274335" y="24146"/>
                  <a:pt x="275821" y="27861"/>
                </a:cubicBezTo>
                <a:cubicBezTo>
                  <a:pt x="276563" y="29347"/>
                  <a:pt x="277678" y="30461"/>
                  <a:pt x="279164" y="31204"/>
                </a:cubicBezTo>
                <a:cubicBezTo>
                  <a:pt x="280650" y="31947"/>
                  <a:pt x="281764" y="32690"/>
                  <a:pt x="282507" y="33433"/>
                </a:cubicBezTo>
                <a:cubicBezTo>
                  <a:pt x="283993" y="34919"/>
                  <a:pt x="286779" y="37148"/>
                  <a:pt x="290865" y="40119"/>
                </a:cubicBezTo>
                <a:cubicBezTo>
                  <a:pt x="294952" y="43091"/>
                  <a:pt x="298109" y="46063"/>
                  <a:pt x="300338" y="49035"/>
                </a:cubicBezTo>
                <a:cubicBezTo>
                  <a:pt x="301824" y="49778"/>
                  <a:pt x="305167" y="54979"/>
                  <a:pt x="310368" y="64637"/>
                </a:cubicBezTo>
                <a:cubicBezTo>
                  <a:pt x="310368" y="66123"/>
                  <a:pt x="310739" y="67237"/>
                  <a:pt x="311482" y="67980"/>
                </a:cubicBezTo>
                <a:cubicBezTo>
                  <a:pt x="312225" y="68723"/>
                  <a:pt x="312597" y="69466"/>
                  <a:pt x="312597" y="70209"/>
                </a:cubicBezTo>
                <a:cubicBezTo>
                  <a:pt x="314825" y="73181"/>
                  <a:pt x="315940" y="76895"/>
                  <a:pt x="315940" y="81353"/>
                </a:cubicBezTo>
                <a:lnTo>
                  <a:pt x="319283" y="89154"/>
                </a:lnTo>
                <a:cubicBezTo>
                  <a:pt x="320026" y="89897"/>
                  <a:pt x="320955" y="90083"/>
                  <a:pt x="322069" y="89711"/>
                </a:cubicBezTo>
                <a:cubicBezTo>
                  <a:pt x="323184" y="89340"/>
                  <a:pt x="324112" y="88783"/>
                  <a:pt x="324855" y="88040"/>
                </a:cubicBezTo>
                <a:cubicBezTo>
                  <a:pt x="326341" y="88040"/>
                  <a:pt x="329684" y="86182"/>
                  <a:pt x="334885" y="82468"/>
                </a:cubicBezTo>
                <a:lnTo>
                  <a:pt x="372776" y="65751"/>
                </a:lnTo>
                <a:cubicBezTo>
                  <a:pt x="376490" y="64265"/>
                  <a:pt x="379834" y="62779"/>
                  <a:pt x="382805" y="61293"/>
                </a:cubicBezTo>
                <a:cubicBezTo>
                  <a:pt x="385777" y="59808"/>
                  <a:pt x="389120" y="58322"/>
                  <a:pt x="392835" y="56836"/>
                </a:cubicBezTo>
                <a:cubicBezTo>
                  <a:pt x="405465" y="50892"/>
                  <a:pt x="424411" y="42720"/>
                  <a:pt x="449671" y="32318"/>
                </a:cubicBezTo>
                <a:cubicBezTo>
                  <a:pt x="460072" y="27861"/>
                  <a:pt x="476417" y="22660"/>
                  <a:pt x="498706" y="16716"/>
                </a:cubicBezTo>
                <a:cubicBezTo>
                  <a:pt x="499448" y="15974"/>
                  <a:pt x="510593" y="11887"/>
                  <a:pt x="532138" y="4458"/>
                </a:cubicBezTo>
                <a:cubicBezTo>
                  <a:pt x="542540" y="1486"/>
                  <a:pt x="549969" y="0"/>
                  <a:pt x="554427"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 name="文本框 2">
            <a:extLst>
              <a:ext uri="{FF2B5EF4-FFF2-40B4-BE49-F238E27FC236}">
                <a16:creationId xmlns:a16="http://schemas.microsoft.com/office/drawing/2014/main" id="{CB47D678-46AC-B91C-9E26-773D899F3A12}"/>
              </a:ext>
            </a:extLst>
          </p:cNvPr>
          <p:cNvSpPr txBox="1"/>
          <p:nvPr/>
        </p:nvSpPr>
        <p:spPr>
          <a:xfrm>
            <a:off x="7905338" y="2522189"/>
            <a:ext cx="819771" cy="642212"/>
          </a:xfrm>
          <a:custGeom>
            <a:avLst/>
            <a:gdLst/>
            <a:ahLst/>
            <a:cxnLst/>
            <a:rect l="l" t="t" r="r" b="b"/>
            <a:pathLst>
              <a:path w="819771" h="642212">
                <a:moveTo>
                  <a:pt x="494638" y="285597"/>
                </a:moveTo>
                <a:cubicBezTo>
                  <a:pt x="496681" y="285597"/>
                  <a:pt x="499188" y="286711"/>
                  <a:pt x="502160" y="288940"/>
                </a:cubicBezTo>
                <a:cubicBezTo>
                  <a:pt x="502903" y="288940"/>
                  <a:pt x="503646" y="289126"/>
                  <a:pt x="504389" y="289497"/>
                </a:cubicBezTo>
                <a:cubicBezTo>
                  <a:pt x="505132" y="289869"/>
                  <a:pt x="506246" y="289683"/>
                  <a:pt x="507732" y="288940"/>
                </a:cubicBezTo>
                <a:cubicBezTo>
                  <a:pt x="510704" y="285968"/>
                  <a:pt x="512561" y="286340"/>
                  <a:pt x="513304" y="290054"/>
                </a:cubicBezTo>
                <a:cubicBezTo>
                  <a:pt x="515533" y="290797"/>
                  <a:pt x="516648" y="292655"/>
                  <a:pt x="516648" y="295627"/>
                </a:cubicBezTo>
                <a:cubicBezTo>
                  <a:pt x="518876" y="298599"/>
                  <a:pt x="521477" y="301199"/>
                  <a:pt x="524449" y="303428"/>
                </a:cubicBezTo>
                <a:cubicBezTo>
                  <a:pt x="530392" y="307885"/>
                  <a:pt x="535593" y="311229"/>
                  <a:pt x="540051" y="313457"/>
                </a:cubicBezTo>
                <a:lnTo>
                  <a:pt x="543394" y="320144"/>
                </a:lnTo>
                <a:cubicBezTo>
                  <a:pt x="544880" y="322373"/>
                  <a:pt x="546366" y="325716"/>
                  <a:pt x="547852" y="330174"/>
                </a:cubicBezTo>
                <a:cubicBezTo>
                  <a:pt x="547852" y="332403"/>
                  <a:pt x="547109" y="335003"/>
                  <a:pt x="545623" y="337975"/>
                </a:cubicBezTo>
                <a:lnTo>
                  <a:pt x="541165" y="343547"/>
                </a:lnTo>
                <a:cubicBezTo>
                  <a:pt x="532992" y="353205"/>
                  <a:pt x="524820" y="363606"/>
                  <a:pt x="516648" y="374751"/>
                </a:cubicBezTo>
                <a:cubicBezTo>
                  <a:pt x="511447" y="380694"/>
                  <a:pt x="499931" y="391839"/>
                  <a:pt x="482101" y="408184"/>
                </a:cubicBezTo>
                <a:lnTo>
                  <a:pt x="440867" y="439387"/>
                </a:lnTo>
                <a:cubicBezTo>
                  <a:pt x="436409" y="442359"/>
                  <a:pt x="432323" y="444774"/>
                  <a:pt x="428608" y="446631"/>
                </a:cubicBezTo>
                <a:cubicBezTo>
                  <a:pt x="424894" y="448489"/>
                  <a:pt x="421550" y="450532"/>
                  <a:pt x="418578" y="452761"/>
                </a:cubicBezTo>
                <a:cubicBezTo>
                  <a:pt x="417093" y="454246"/>
                  <a:pt x="415978" y="455918"/>
                  <a:pt x="415235" y="457775"/>
                </a:cubicBezTo>
                <a:cubicBezTo>
                  <a:pt x="414492" y="459633"/>
                  <a:pt x="414121" y="460933"/>
                  <a:pt x="414121" y="461676"/>
                </a:cubicBezTo>
                <a:cubicBezTo>
                  <a:pt x="409663" y="485450"/>
                  <a:pt x="407434" y="498080"/>
                  <a:pt x="407434" y="499566"/>
                </a:cubicBezTo>
                <a:cubicBezTo>
                  <a:pt x="406691" y="506253"/>
                  <a:pt x="406320" y="516654"/>
                  <a:pt x="406320" y="530770"/>
                </a:cubicBezTo>
                <a:cubicBezTo>
                  <a:pt x="406320" y="531513"/>
                  <a:pt x="405948" y="533371"/>
                  <a:pt x="405205" y="536342"/>
                </a:cubicBezTo>
                <a:cubicBezTo>
                  <a:pt x="404462" y="539314"/>
                  <a:pt x="403348" y="541543"/>
                  <a:pt x="401862" y="543029"/>
                </a:cubicBezTo>
                <a:cubicBezTo>
                  <a:pt x="399633" y="545258"/>
                  <a:pt x="400376" y="547858"/>
                  <a:pt x="404091" y="550830"/>
                </a:cubicBezTo>
                <a:cubicBezTo>
                  <a:pt x="415978" y="558260"/>
                  <a:pt x="431952" y="563832"/>
                  <a:pt x="452011" y="567546"/>
                </a:cubicBezTo>
                <a:cubicBezTo>
                  <a:pt x="466870" y="570518"/>
                  <a:pt x="479129" y="572004"/>
                  <a:pt x="488787" y="572004"/>
                </a:cubicBezTo>
                <a:cubicBezTo>
                  <a:pt x="495474" y="572004"/>
                  <a:pt x="500303" y="571633"/>
                  <a:pt x="503275" y="570890"/>
                </a:cubicBezTo>
                <a:cubicBezTo>
                  <a:pt x="522591" y="569404"/>
                  <a:pt x="539308" y="566432"/>
                  <a:pt x="553424" y="561974"/>
                </a:cubicBezTo>
                <a:cubicBezTo>
                  <a:pt x="563825" y="559002"/>
                  <a:pt x="575712" y="554916"/>
                  <a:pt x="589085" y="549716"/>
                </a:cubicBezTo>
                <a:lnTo>
                  <a:pt x="614717" y="540800"/>
                </a:lnTo>
                <a:cubicBezTo>
                  <a:pt x="619918" y="539314"/>
                  <a:pt x="626604" y="537828"/>
                  <a:pt x="634777" y="536342"/>
                </a:cubicBezTo>
                <a:cubicBezTo>
                  <a:pt x="636263" y="536342"/>
                  <a:pt x="637377" y="535785"/>
                  <a:pt x="638120" y="534671"/>
                </a:cubicBezTo>
                <a:cubicBezTo>
                  <a:pt x="638863" y="533556"/>
                  <a:pt x="638863" y="532256"/>
                  <a:pt x="638120" y="530770"/>
                </a:cubicBezTo>
                <a:cubicBezTo>
                  <a:pt x="637377" y="526313"/>
                  <a:pt x="636077" y="520183"/>
                  <a:pt x="634219" y="512382"/>
                </a:cubicBezTo>
                <a:cubicBezTo>
                  <a:pt x="632362" y="504581"/>
                  <a:pt x="630319" y="497709"/>
                  <a:pt x="628090" y="491766"/>
                </a:cubicBezTo>
                <a:cubicBezTo>
                  <a:pt x="627347" y="487308"/>
                  <a:pt x="625861" y="482850"/>
                  <a:pt x="623632" y="478392"/>
                </a:cubicBezTo>
                <a:cubicBezTo>
                  <a:pt x="621404" y="473935"/>
                  <a:pt x="619918" y="470591"/>
                  <a:pt x="619175" y="468362"/>
                </a:cubicBezTo>
                <a:cubicBezTo>
                  <a:pt x="618432" y="466877"/>
                  <a:pt x="618060" y="463905"/>
                  <a:pt x="618060" y="459447"/>
                </a:cubicBezTo>
                <a:cubicBezTo>
                  <a:pt x="621032" y="462419"/>
                  <a:pt x="622518" y="463905"/>
                  <a:pt x="622518" y="463905"/>
                </a:cubicBezTo>
                <a:cubicBezTo>
                  <a:pt x="624004" y="467620"/>
                  <a:pt x="627719" y="469477"/>
                  <a:pt x="633662" y="469477"/>
                </a:cubicBezTo>
                <a:cubicBezTo>
                  <a:pt x="640349" y="469477"/>
                  <a:pt x="644806" y="472449"/>
                  <a:pt x="647035" y="478392"/>
                </a:cubicBezTo>
                <a:cubicBezTo>
                  <a:pt x="647778" y="479135"/>
                  <a:pt x="650750" y="483222"/>
                  <a:pt x="655951" y="490651"/>
                </a:cubicBezTo>
                <a:cubicBezTo>
                  <a:pt x="659666" y="496595"/>
                  <a:pt x="661894" y="500310"/>
                  <a:pt x="662637" y="501795"/>
                </a:cubicBezTo>
                <a:cubicBezTo>
                  <a:pt x="667838" y="510711"/>
                  <a:pt x="672296" y="517026"/>
                  <a:pt x="676010" y="520740"/>
                </a:cubicBezTo>
                <a:cubicBezTo>
                  <a:pt x="676010" y="522226"/>
                  <a:pt x="677125" y="523341"/>
                  <a:pt x="679354" y="524084"/>
                </a:cubicBezTo>
                <a:cubicBezTo>
                  <a:pt x="681583" y="524827"/>
                  <a:pt x="683440" y="525570"/>
                  <a:pt x="684926" y="526313"/>
                </a:cubicBezTo>
                <a:lnTo>
                  <a:pt x="690498" y="529656"/>
                </a:lnTo>
                <a:cubicBezTo>
                  <a:pt x="691984" y="530399"/>
                  <a:pt x="693470" y="532256"/>
                  <a:pt x="694956" y="535228"/>
                </a:cubicBezTo>
                <a:cubicBezTo>
                  <a:pt x="696442" y="536714"/>
                  <a:pt x="697184" y="538943"/>
                  <a:pt x="697184" y="541915"/>
                </a:cubicBezTo>
                <a:cubicBezTo>
                  <a:pt x="697184" y="544886"/>
                  <a:pt x="696256" y="547301"/>
                  <a:pt x="694398" y="549158"/>
                </a:cubicBezTo>
                <a:cubicBezTo>
                  <a:pt x="692541" y="551016"/>
                  <a:pt x="691241" y="552316"/>
                  <a:pt x="690498" y="553059"/>
                </a:cubicBezTo>
                <a:cubicBezTo>
                  <a:pt x="688269" y="554545"/>
                  <a:pt x="687526" y="556402"/>
                  <a:pt x="688269" y="558631"/>
                </a:cubicBezTo>
                <a:cubicBezTo>
                  <a:pt x="691241" y="563832"/>
                  <a:pt x="690869" y="568289"/>
                  <a:pt x="687155" y="572004"/>
                </a:cubicBezTo>
                <a:lnTo>
                  <a:pt x="686040" y="575347"/>
                </a:lnTo>
                <a:cubicBezTo>
                  <a:pt x="684554" y="579062"/>
                  <a:pt x="682697" y="581291"/>
                  <a:pt x="680468" y="582034"/>
                </a:cubicBezTo>
                <a:lnTo>
                  <a:pt x="678239" y="585377"/>
                </a:lnTo>
                <a:cubicBezTo>
                  <a:pt x="676010" y="589835"/>
                  <a:pt x="672296" y="593550"/>
                  <a:pt x="667095" y="596521"/>
                </a:cubicBezTo>
                <a:cubicBezTo>
                  <a:pt x="665609" y="597264"/>
                  <a:pt x="664309" y="598193"/>
                  <a:pt x="663194" y="599307"/>
                </a:cubicBezTo>
                <a:cubicBezTo>
                  <a:pt x="662080" y="600422"/>
                  <a:pt x="660780" y="601722"/>
                  <a:pt x="659294" y="603208"/>
                </a:cubicBezTo>
                <a:lnTo>
                  <a:pt x="650379" y="606551"/>
                </a:lnTo>
                <a:lnTo>
                  <a:pt x="630319" y="618810"/>
                </a:lnTo>
                <a:lnTo>
                  <a:pt x="629205" y="618810"/>
                </a:lnTo>
                <a:cubicBezTo>
                  <a:pt x="626976" y="619553"/>
                  <a:pt x="621032" y="622153"/>
                  <a:pt x="611374" y="626611"/>
                </a:cubicBezTo>
                <a:lnTo>
                  <a:pt x="603573" y="628840"/>
                </a:lnTo>
                <a:cubicBezTo>
                  <a:pt x="600601" y="629583"/>
                  <a:pt x="598001" y="630326"/>
                  <a:pt x="595772" y="631069"/>
                </a:cubicBezTo>
                <a:cubicBezTo>
                  <a:pt x="593543" y="631812"/>
                  <a:pt x="591314" y="632554"/>
                  <a:pt x="589085" y="633297"/>
                </a:cubicBezTo>
                <a:cubicBezTo>
                  <a:pt x="574969" y="636269"/>
                  <a:pt x="565311" y="638127"/>
                  <a:pt x="560110" y="638870"/>
                </a:cubicBezTo>
                <a:cubicBezTo>
                  <a:pt x="548223" y="640355"/>
                  <a:pt x="537822" y="641099"/>
                  <a:pt x="528906" y="641099"/>
                </a:cubicBezTo>
                <a:cubicBezTo>
                  <a:pt x="522220" y="642584"/>
                  <a:pt x="514790" y="642584"/>
                  <a:pt x="506618" y="641099"/>
                </a:cubicBezTo>
                <a:cubicBezTo>
                  <a:pt x="497702" y="641099"/>
                  <a:pt x="488787" y="639984"/>
                  <a:pt x="479872" y="637755"/>
                </a:cubicBezTo>
                <a:cubicBezTo>
                  <a:pt x="475414" y="637755"/>
                  <a:pt x="470956" y="637012"/>
                  <a:pt x="466499" y="635526"/>
                </a:cubicBezTo>
                <a:cubicBezTo>
                  <a:pt x="463527" y="634783"/>
                  <a:pt x="460369" y="634041"/>
                  <a:pt x="457026" y="633297"/>
                </a:cubicBezTo>
                <a:cubicBezTo>
                  <a:pt x="453683" y="632554"/>
                  <a:pt x="450154" y="631812"/>
                  <a:pt x="446439" y="631069"/>
                </a:cubicBezTo>
                <a:cubicBezTo>
                  <a:pt x="442724" y="630326"/>
                  <a:pt x="438267" y="629025"/>
                  <a:pt x="433066" y="627168"/>
                </a:cubicBezTo>
                <a:cubicBezTo>
                  <a:pt x="427865" y="625311"/>
                  <a:pt x="423408" y="623639"/>
                  <a:pt x="419693" y="622153"/>
                </a:cubicBezTo>
                <a:cubicBezTo>
                  <a:pt x="413006" y="619181"/>
                  <a:pt x="405577" y="614352"/>
                  <a:pt x="397404" y="607666"/>
                </a:cubicBezTo>
                <a:cubicBezTo>
                  <a:pt x="393690" y="604694"/>
                  <a:pt x="387003" y="597264"/>
                  <a:pt x="377345" y="585377"/>
                </a:cubicBezTo>
                <a:cubicBezTo>
                  <a:pt x="372887" y="580919"/>
                  <a:pt x="366943" y="572747"/>
                  <a:pt x="359514" y="560860"/>
                </a:cubicBezTo>
                <a:cubicBezTo>
                  <a:pt x="352827" y="543772"/>
                  <a:pt x="349484" y="529656"/>
                  <a:pt x="349484" y="518512"/>
                </a:cubicBezTo>
                <a:cubicBezTo>
                  <a:pt x="349484" y="509596"/>
                  <a:pt x="350227" y="494737"/>
                  <a:pt x="351713" y="473935"/>
                </a:cubicBezTo>
                <a:cubicBezTo>
                  <a:pt x="354685" y="455361"/>
                  <a:pt x="356542" y="440502"/>
                  <a:pt x="357285" y="429358"/>
                </a:cubicBezTo>
                <a:cubicBezTo>
                  <a:pt x="358028" y="422671"/>
                  <a:pt x="359142" y="414685"/>
                  <a:pt x="360628" y="405398"/>
                </a:cubicBezTo>
                <a:cubicBezTo>
                  <a:pt x="362114" y="396111"/>
                  <a:pt x="363229" y="385524"/>
                  <a:pt x="363972" y="373636"/>
                </a:cubicBezTo>
                <a:cubicBezTo>
                  <a:pt x="364715" y="371407"/>
                  <a:pt x="363600" y="368807"/>
                  <a:pt x="360628" y="365835"/>
                </a:cubicBezTo>
                <a:cubicBezTo>
                  <a:pt x="356914" y="361378"/>
                  <a:pt x="352827" y="357291"/>
                  <a:pt x="348370" y="353577"/>
                </a:cubicBezTo>
                <a:cubicBezTo>
                  <a:pt x="348370" y="352834"/>
                  <a:pt x="347998" y="352277"/>
                  <a:pt x="347255" y="351905"/>
                </a:cubicBezTo>
                <a:cubicBezTo>
                  <a:pt x="346512" y="351534"/>
                  <a:pt x="346141" y="350977"/>
                  <a:pt x="346141" y="350233"/>
                </a:cubicBezTo>
                <a:cubicBezTo>
                  <a:pt x="346141" y="342804"/>
                  <a:pt x="342798" y="336489"/>
                  <a:pt x="336111" y="331288"/>
                </a:cubicBezTo>
                <a:cubicBezTo>
                  <a:pt x="336854" y="332031"/>
                  <a:pt x="337411" y="332217"/>
                  <a:pt x="337783" y="331846"/>
                </a:cubicBezTo>
                <a:cubicBezTo>
                  <a:pt x="338154" y="331474"/>
                  <a:pt x="338711" y="331660"/>
                  <a:pt x="339454" y="332403"/>
                </a:cubicBezTo>
                <a:cubicBezTo>
                  <a:pt x="342426" y="333889"/>
                  <a:pt x="346141" y="335746"/>
                  <a:pt x="350599" y="337975"/>
                </a:cubicBezTo>
                <a:cubicBezTo>
                  <a:pt x="355056" y="340204"/>
                  <a:pt x="359885" y="343175"/>
                  <a:pt x="365086" y="346890"/>
                </a:cubicBezTo>
                <a:lnTo>
                  <a:pt x="368429" y="348005"/>
                </a:lnTo>
                <a:cubicBezTo>
                  <a:pt x="372887" y="346519"/>
                  <a:pt x="376602" y="349119"/>
                  <a:pt x="379574" y="355806"/>
                </a:cubicBezTo>
                <a:cubicBezTo>
                  <a:pt x="381060" y="361006"/>
                  <a:pt x="384403" y="365278"/>
                  <a:pt x="389603" y="368622"/>
                </a:cubicBezTo>
                <a:cubicBezTo>
                  <a:pt x="394804" y="371965"/>
                  <a:pt x="398147" y="374008"/>
                  <a:pt x="399633" y="374751"/>
                </a:cubicBezTo>
                <a:lnTo>
                  <a:pt x="402977" y="379209"/>
                </a:lnTo>
                <a:cubicBezTo>
                  <a:pt x="403719" y="381437"/>
                  <a:pt x="404462" y="383480"/>
                  <a:pt x="405205" y="385338"/>
                </a:cubicBezTo>
                <a:cubicBezTo>
                  <a:pt x="405948" y="387195"/>
                  <a:pt x="406691" y="389238"/>
                  <a:pt x="407434" y="391467"/>
                </a:cubicBezTo>
                <a:cubicBezTo>
                  <a:pt x="408920" y="394439"/>
                  <a:pt x="410406" y="398897"/>
                  <a:pt x="411892" y="404840"/>
                </a:cubicBezTo>
                <a:lnTo>
                  <a:pt x="414121" y="414870"/>
                </a:lnTo>
                <a:cubicBezTo>
                  <a:pt x="415607" y="413384"/>
                  <a:pt x="417093" y="412084"/>
                  <a:pt x="418578" y="410970"/>
                </a:cubicBezTo>
                <a:cubicBezTo>
                  <a:pt x="420064" y="409855"/>
                  <a:pt x="421179" y="408555"/>
                  <a:pt x="421922" y="407069"/>
                </a:cubicBezTo>
                <a:cubicBezTo>
                  <a:pt x="431580" y="391467"/>
                  <a:pt x="442724" y="376980"/>
                  <a:pt x="455354" y="363606"/>
                </a:cubicBezTo>
                <a:cubicBezTo>
                  <a:pt x="459069" y="360635"/>
                  <a:pt x="462598" y="357106"/>
                  <a:pt x="465942" y="353020"/>
                </a:cubicBezTo>
                <a:cubicBezTo>
                  <a:pt x="469285" y="348933"/>
                  <a:pt x="471699" y="345776"/>
                  <a:pt x="473185" y="343547"/>
                </a:cubicBezTo>
                <a:lnTo>
                  <a:pt x="489901" y="324602"/>
                </a:lnTo>
                <a:lnTo>
                  <a:pt x="498817" y="310114"/>
                </a:lnTo>
                <a:cubicBezTo>
                  <a:pt x="498074" y="307885"/>
                  <a:pt x="496588" y="306399"/>
                  <a:pt x="494359" y="305657"/>
                </a:cubicBezTo>
                <a:cubicBezTo>
                  <a:pt x="492873" y="303428"/>
                  <a:pt x="492502" y="301570"/>
                  <a:pt x="493245" y="300084"/>
                </a:cubicBezTo>
                <a:cubicBezTo>
                  <a:pt x="493988" y="299341"/>
                  <a:pt x="493988" y="298227"/>
                  <a:pt x="493245" y="296741"/>
                </a:cubicBezTo>
                <a:cubicBezTo>
                  <a:pt x="492502" y="295255"/>
                  <a:pt x="491387" y="294512"/>
                  <a:pt x="489901" y="294512"/>
                </a:cubicBezTo>
                <a:lnTo>
                  <a:pt x="486558" y="294512"/>
                </a:lnTo>
                <a:lnTo>
                  <a:pt x="486558" y="293398"/>
                </a:lnTo>
                <a:lnTo>
                  <a:pt x="489901" y="293398"/>
                </a:lnTo>
                <a:cubicBezTo>
                  <a:pt x="488416" y="290426"/>
                  <a:pt x="487673" y="288940"/>
                  <a:pt x="487673" y="288940"/>
                </a:cubicBezTo>
                <a:lnTo>
                  <a:pt x="489901" y="288940"/>
                </a:lnTo>
                <a:cubicBezTo>
                  <a:pt x="491016" y="286711"/>
                  <a:pt x="492595" y="285597"/>
                  <a:pt x="494638" y="285597"/>
                </a:cubicBezTo>
                <a:close/>
                <a:moveTo>
                  <a:pt x="202937" y="207030"/>
                </a:moveTo>
                <a:cubicBezTo>
                  <a:pt x="204423" y="207030"/>
                  <a:pt x="205723" y="207587"/>
                  <a:pt x="206838" y="208702"/>
                </a:cubicBezTo>
                <a:cubicBezTo>
                  <a:pt x="206838" y="209444"/>
                  <a:pt x="207209" y="209816"/>
                  <a:pt x="207952" y="209816"/>
                </a:cubicBezTo>
                <a:cubicBezTo>
                  <a:pt x="208695" y="209816"/>
                  <a:pt x="209438" y="209444"/>
                  <a:pt x="210181" y="208702"/>
                </a:cubicBezTo>
                <a:cubicBezTo>
                  <a:pt x="212410" y="207216"/>
                  <a:pt x="214267" y="208330"/>
                  <a:pt x="215753" y="212045"/>
                </a:cubicBezTo>
                <a:lnTo>
                  <a:pt x="217982" y="216502"/>
                </a:lnTo>
                <a:cubicBezTo>
                  <a:pt x="217982" y="219474"/>
                  <a:pt x="219468" y="220589"/>
                  <a:pt x="222440" y="219846"/>
                </a:cubicBezTo>
                <a:cubicBezTo>
                  <a:pt x="223183" y="219103"/>
                  <a:pt x="223740" y="219103"/>
                  <a:pt x="224111" y="219846"/>
                </a:cubicBezTo>
                <a:cubicBezTo>
                  <a:pt x="224483" y="220589"/>
                  <a:pt x="225040" y="221332"/>
                  <a:pt x="225783" y="222075"/>
                </a:cubicBezTo>
                <a:cubicBezTo>
                  <a:pt x="228012" y="224303"/>
                  <a:pt x="230241" y="225789"/>
                  <a:pt x="232469" y="226532"/>
                </a:cubicBezTo>
                <a:cubicBezTo>
                  <a:pt x="233955" y="227275"/>
                  <a:pt x="235627" y="228018"/>
                  <a:pt x="237484" y="228761"/>
                </a:cubicBezTo>
                <a:cubicBezTo>
                  <a:pt x="239342" y="229504"/>
                  <a:pt x="241385" y="230990"/>
                  <a:pt x="243614" y="233219"/>
                </a:cubicBezTo>
                <a:cubicBezTo>
                  <a:pt x="245843" y="233962"/>
                  <a:pt x="246957" y="237677"/>
                  <a:pt x="246957" y="244363"/>
                </a:cubicBezTo>
                <a:cubicBezTo>
                  <a:pt x="246957" y="247335"/>
                  <a:pt x="246586" y="249192"/>
                  <a:pt x="245843" y="249935"/>
                </a:cubicBezTo>
                <a:cubicBezTo>
                  <a:pt x="245843" y="249935"/>
                  <a:pt x="245657" y="250121"/>
                  <a:pt x="245285" y="250492"/>
                </a:cubicBezTo>
                <a:cubicBezTo>
                  <a:pt x="244914" y="250864"/>
                  <a:pt x="244728" y="251050"/>
                  <a:pt x="244728" y="251050"/>
                </a:cubicBezTo>
                <a:lnTo>
                  <a:pt x="236927" y="254393"/>
                </a:lnTo>
                <a:cubicBezTo>
                  <a:pt x="234698" y="255879"/>
                  <a:pt x="231727" y="257736"/>
                  <a:pt x="228012" y="259965"/>
                </a:cubicBezTo>
                <a:cubicBezTo>
                  <a:pt x="224297" y="262194"/>
                  <a:pt x="221697" y="264423"/>
                  <a:pt x="220211" y="266652"/>
                </a:cubicBezTo>
                <a:cubicBezTo>
                  <a:pt x="217239" y="271109"/>
                  <a:pt x="215382" y="274453"/>
                  <a:pt x="214639" y="276681"/>
                </a:cubicBezTo>
                <a:cubicBezTo>
                  <a:pt x="213896" y="281139"/>
                  <a:pt x="212967" y="286154"/>
                  <a:pt x="211853" y="291726"/>
                </a:cubicBezTo>
                <a:cubicBezTo>
                  <a:pt x="210738" y="297298"/>
                  <a:pt x="210181" y="301942"/>
                  <a:pt x="210181" y="305657"/>
                </a:cubicBezTo>
                <a:cubicBezTo>
                  <a:pt x="210181" y="307885"/>
                  <a:pt x="209624" y="310486"/>
                  <a:pt x="208509" y="313457"/>
                </a:cubicBezTo>
                <a:cubicBezTo>
                  <a:pt x="207395" y="316429"/>
                  <a:pt x="206838" y="318658"/>
                  <a:pt x="206838" y="320144"/>
                </a:cubicBezTo>
                <a:lnTo>
                  <a:pt x="203494" y="342433"/>
                </a:lnTo>
                <a:cubicBezTo>
                  <a:pt x="202751" y="347633"/>
                  <a:pt x="202009" y="353762"/>
                  <a:pt x="201266" y="360820"/>
                </a:cubicBezTo>
                <a:cubicBezTo>
                  <a:pt x="200523" y="367878"/>
                  <a:pt x="200151" y="375865"/>
                  <a:pt x="200151" y="384781"/>
                </a:cubicBezTo>
                <a:cubicBezTo>
                  <a:pt x="199408" y="389981"/>
                  <a:pt x="199037" y="397411"/>
                  <a:pt x="199037" y="407069"/>
                </a:cubicBezTo>
                <a:lnTo>
                  <a:pt x="199037" y="419328"/>
                </a:lnTo>
                <a:cubicBezTo>
                  <a:pt x="198294" y="424528"/>
                  <a:pt x="198108" y="429543"/>
                  <a:pt x="198480" y="434373"/>
                </a:cubicBezTo>
                <a:cubicBezTo>
                  <a:pt x="198851" y="439202"/>
                  <a:pt x="198665" y="444217"/>
                  <a:pt x="197922" y="449417"/>
                </a:cubicBezTo>
                <a:cubicBezTo>
                  <a:pt x="197179" y="454618"/>
                  <a:pt x="196994" y="459633"/>
                  <a:pt x="197365" y="464462"/>
                </a:cubicBezTo>
                <a:cubicBezTo>
                  <a:pt x="197737" y="469291"/>
                  <a:pt x="197551" y="474306"/>
                  <a:pt x="196808" y="479507"/>
                </a:cubicBezTo>
                <a:cubicBezTo>
                  <a:pt x="196065" y="485450"/>
                  <a:pt x="195879" y="492323"/>
                  <a:pt x="196251" y="500124"/>
                </a:cubicBezTo>
                <a:cubicBezTo>
                  <a:pt x="196622" y="507925"/>
                  <a:pt x="196808" y="514054"/>
                  <a:pt x="196808" y="518512"/>
                </a:cubicBezTo>
                <a:cubicBezTo>
                  <a:pt x="196808" y="519998"/>
                  <a:pt x="196436" y="521855"/>
                  <a:pt x="195693" y="524084"/>
                </a:cubicBezTo>
                <a:cubicBezTo>
                  <a:pt x="194951" y="526313"/>
                  <a:pt x="194579" y="528542"/>
                  <a:pt x="194579" y="530770"/>
                </a:cubicBezTo>
                <a:lnTo>
                  <a:pt x="195693" y="530770"/>
                </a:lnTo>
                <a:cubicBezTo>
                  <a:pt x="199408" y="527799"/>
                  <a:pt x="203494" y="523341"/>
                  <a:pt x="207952" y="517397"/>
                </a:cubicBezTo>
                <a:cubicBezTo>
                  <a:pt x="212410" y="511454"/>
                  <a:pt x="216496" y="506624"/>
                  <a:pt x="220211" y="502910"/>
                </a:cubicBezTo>
                <a:lnTo>
                  <a:pt x="245843" y="471706"/>
                </a:lnTo>
                <a:lnTo>
                  <a:pt x="268131" y="440502"/>
                </a:lnTo>
                <a:lnTo>
                  <a:pt x="287076" y="409298"/>
                </a:lnTo>
                <a:cubicBezTo>
                  <a:pt x="290048" y="410784"/>
                  <a:pt x="291905" y="411898"/>
                  <a:pt x="292648" y="412641"/>
                </a:cubicBezTo>
                <a:cubicBezTo>
                  <a:pt x="292648" y="413384"/>
                  <a:pt x="292834" y="413941"/>
                  <a:pt x="293206" y="414313"/>
                </a:cubicBezTo>
                <a:cubicBezTo>
                  <a:pt x="293577" y="414685"/>
                  <a:pt x="293391" y="414870"/>
                  <a:pt x="292648" y="414870"/>
                </a:cubicBezTo>
                <a:cubicBezTo>
                  <a:pt x="290420" y="422300"/>
                  <a:pt x="287448" y="430844"/>
                  <a:pt x="283733" y="440502"/>
                </a:cubicBezTo>
                <a:lnTo>
                  <a:pt x="282619" y="444960"/>
                </a:lnTo>
                <a:lnTo>
                  <a:pt x="275932" y="462790"/>
                </a:lnTo>
                <a:cubicBezTo>
                  <a:pt x="271474" y="474678"/>
                  <a:pt x="268503" y="483964"/>
                  <a:pt x="267017" y="490651"/>
                </a:cubicBezTo>
                <a:cubicBezTo>
                  <a:pt x="264788" y="493623"/>
                  <a:pt x="263116" y="496409"/>
                  <a:pt x="262002" y="499009"/>
                </a:cubicBezTo>
                <a:cubicBezTo>
                  <a:pt x="260887" y="501609"/>
                  <a:pt x="259587" y="504024"/>
                  <a:pt x="258101" y="506253"/>
                </a:cubicBezTo>
                <a:lnTo>
                  <a:pt x="220211" y="560860"/>
                </a:lnTo>
                <a:cubicBezTo>
                  <a:pt x="210552" y="574233"/>
                  <a:pt x="205352" y="581662"/>
                  <a:pt x="204609" y="583148"/>
                </a:cubicBezTo>
                <a:cubicBezTo>
                  <a:pt x="203123" y="585377"/>
                  <a:pt x="201266" y="588349"/>
                  <a:pt x="199037" y="592064"/>
                </a:cubicBezTo>
                <a:cubicBezTo>
                  <a:pt x="196808" y="595778"/>
                  <a:pt x="194579" y="598750"/>
                  <a:pt x="192350" y="600979"/>
                </a:cubicBezTo>
                <a:lnTo>
                  <a:pt x="182320" y="608780"/>
                </a:lnTo>
                <a:lnTo>
                  <a:pt x="180092" y="608780"/>
                </a:lnTo>
                <a:cubicBezTo>
                  <a:pt x="176377" y="608780"/>
                  <a:pt x="173776" y="609152"/>
                  <a:pt x="172291" y="609894"/>
                </a:cubicBezTo>
                <a:cubicBezTo>
                  <a:pt x="169319" y="610637"/>
                  <a:pt x="166533" y="610080"/>
                  <a:pt x="163932" y="608223"/>
                </a:cubicBezTo>
                <a:cubicBezTo>
                  <a:pt x="161332" y="606365"/>
                  <a:pt x="159660" y="603951"/>
                  <a:pt x="158917" y="600979"/>
                </a:cubicBezTo>
                <a:cubicBezTo>
                  <a:pt x="158917" y="598750"/>
                  <a:pt x="157803" y="596893"/>
                  <a:pt x="155574" y="595407"/>
                </a:cubicBezTo>
                <a:cubicBezTo>
                  <a:pt x="152602" y="593921"/>
                  <a:pt x="151116" y="592064"/>
                  <a:pt x="151116" y="589835"/>
                </a:cubicBezTo>
                <a:cubicBezTo>
                  <a:pt x="150374" y="588349"/>
                  <a:pt x="149073" y="586492"/>
                  <a:pt x="147216" y="584263"/>
                </a:cubicBezTo>
                <a:cubicBezTo>
                  <a:pt x="145359" y="582034"/>
                  <a:pt x="144430" y="579434"/>
                  <a:pt x="144430" y="576462"/>
                </a:cubicBezTo>
                <a:cubicBezTo>
                  <a:pt x="145173" y="574976"/>
                  <a:pt x="145173" y="573118"/>
                  <a:pt x="144430" y="570890"/>
                </a:cubicBezTo>
                <a:cubicBezTo>
                  <a:pt x="143687" y="568661"/>
                  <a:pt x="143687" y="566803"/>
                  <a:pt x="144430" y="565318"/>
                </a:cubicBezTo>
                <a:lnTo>
                  <a:pt x="144430" y="564203"/>
                </a:lnTo>
                <a:cubicBezTo>
                  <a:pt x="141458" y="561231"/>
                  <a:pt x="140529" y="558074"/>
                  <a:pt x="141644" y="554731"/>
                </a:cubicBezTo>
                <a:cubicBezTo>
                  <a:pt x="142758" y="551387"/>
                  <a:pt x="143316" y="548973"/>
                  <a:pt x="143316" y="547487"/>
                </a:cubicBezTo>
                <a:cubicBezTo>
                  <a:pt x="144058" y="543772"/>
                  <a:pt x="144244" y="540800"/>
                  <a:pt x="143873" y="538571"/>
                </a:cubicBezTo>
                <a:cubicBezTo>
                  <a:pt x="143501" y="536342"/>
                  <a:pt x="143316" y="534485"/>
                  <a:pt x="143316" y="532999"/>
                </a:cubicBezTo>
                <a:lnTo>
                  <a:pt x="144430" y="504024"/>
                </a:lnTo>
                <a:cubicBezTo>
                  <a:pt x="144430" y="489908"/>
                  <a:pt x="145173" y="470220"/>
                  <a:pt x="146659" y="444960"/>
                </a:cubicBezTo>
                <a:cubicBezTo>
                  <a:pt x="147402" y="428615"/>
                  <a:pt x="150002" y="404098"/>
                  <a:pt x="154460" y="371407"/>
                </a:cubicBezTo>
                <a:lnTo>
                  <a:pt x="162261" y="312343"/>
                </a:lnTo>
                <a:cubicBezTo>
                  <a:pt x="165233" y="303428"/>
                  <a:pt x="167090" y="296370"/>
                  <a:pt x="167833" y="291169"/>
                </a:cubicBezTo>
                <a:lnTo>
                  <a:pt x="168947" y="286711"/>
                </a:lnTo>
                <a:lnTo>
                  <a:pt x="167833" y="284483"/>
                </a:lnTo>
                <a:cubicBezTo>
                  <a:pt x="161889" y="290426"/>
                  <a:pt x="158917" y="293398"/>
                  <a:pt x="158917" y="293398"/>
                </a:cubicBezTo>
                <a:lnTo>
                  <a:pt x="137743" y="311229"/>
                </a:lnTo>
                <a:cubicBezTo>
                  <a:pt x="132543" y="315686"/>
                  <a:pt x="126599" y="319587"/>
                  <a:pt x="119913" y="322930"/>
                </a:cubicBezTo>
                <a:cubicBezTo>
                  <a:pt x="113226" y="326273"/>
                  <a:pt x="108768" y="328688"/>
                  <a:pt x="106539" y="330174"/>
                </a:cubicBezTo>
                <a:cubicBezTo>
                  <a:pt x="101339" y="334632"/>
                  <a:pt x="94652" y="336860"/>
                  <a:pt x="86480" y="336860"/>
                </a:cubicBezTo>
                <a:cubicBezTo>
                  <a:pt x="85737" y="336860"/>
                  <a:pt x="82022" y="337975"/>
                  <a:pt x="75336" y="340204"/>
                </a:cubicBezTo>
                <a:cubicBezTo>
                  <a:pt x="73850" y="340947"/>
                  <a:pt x="71992" y="341318"/>
                  <a:pt x="69763" y="341318"/>
                </a:cubicBezTo>
                <a:lnTo>
                  <a:pt x="58619" y="342433"/>
                </a:lnTo>
                <a:lnTo>
                  <a:pt x="55276" y="341318"/>
                </a:lnTo>
                <a:lnTo>
                  <a:pt x="51933" y="339089"/>
                </a:lnTo>
                <a:lnTo>
                  <a:pt x="40788" y="336860"/>
                </a:lnTo>
                <a:cubicBezTo>
                  <a:pt x="37817" y="336860"/>
                  <a:pt x="34845" y="335375"/>
                  <a:pt x="31873" y="332403"/>
                </a:cubicBezTo>
                <a:cubicBezTo>
                  <a:pt x="30387" y="330917"/>
                  <a:pt x="28901" y="329802"/>
                  <a:pt x="27415" y="329059"/>
                </a:cubicBezTo>
                <a:cubicBezTo>
                  <a:pt x="25929" y="328317"/>
                  <a:pt x="24444" y="327573"/>
                  <a:pt x="22958" y="326831"/>
                </a:cubicBezTo>
                <a:cubicBezTo>
                  <a:pt x="16271" y="323859"/>
                  <a:pt x="9585" y="316801"/>
                  <a:pt x="2898" y="305657"/>
                </a:cubicBezTo>
                <a:lnTo>
                  <a:pt x="1784" y="303428"/>
                </a:lnTo>
                <a:cubicBezTo>
                  <a:pt x="298" y="302685"/>
                  <a:pt x="-260" y="301942"/>
                  <a:pt x="112" y="301199"/>
                </a:cubicBezTo>
                <a:cubicBezTo>
                  <a:pt x="483" y="300456"/>
                  <a:pt x="1412" y="299341"/>
                  <a:pt x="2898" y="297855"/>
                </a:cubicBezTo>
                <a:cubicBezTo>
                  <a:pt x="4384" y="296370"/>
                  <a:pt x="7727" y="295627"/>
                  <a:pt x="12928" y="295627"/>
                </a:cubicBezTo>
                <a:cubicBezTo>
                  <a:pt x="15157" y="295627"/>
                  <a:pt x="17385" y="296370"/>
                  <a:pt x="19614" y="297855"/>
                </a:cubicBezTo>
                <a:cubicBezTo>
                  <a:pt x="21843" y="299341"/>
                  <a:pt x="23701" y="300456"/>
                  <a:pt x="25186" y="301199"/>
                </a:cubicBezTo>
                <a:cubicBezTo>
                  <a:pt x="25929" y="301199"/>
                  <a:pt x="26301" y="301570"/>
                  <a:pt x="26301" y="302313"/>
                </a:cubicBezTo>
                <a:cubicBezTo>
                  <a:pt x="30016" y="304542"/>
                  <a:pt x="32987" y="305657"/>
                  <a:pt x="35216" y="305657"/>
                </a:cubicBezTo>
                <a:cubicBezTo>
                  <a:pt x="38931" y="305657"/>
                  <a:pt x="42646" y="304542"/>
                  <a:pt x="46361" y="302313"/>
                </a:cubicBezTo>
                <a:cubicBezTo>
                  <a:pt x="61220" y="293398"/>
                  <a:pt x="75707" y="283368"/>
                  <a:pt x="89823" y="272224"/>
                </a:cubicBezTo>
                <a:cubicBezTo>
                  <a:pt x="94281" y="268509"/>
                  <a:pt x="99110" y="264794"/>
                  <a:pt x="104311" y="261079"/>
                </a:cubicBezTo>
                <a:cubicBezTo>
                  <a:pt x="109511" y="257365"/>
                  <a:pt x="114340" y="253650"/>
                  <a:pt x="118798" y="249935"/>
                </a:cubicBezTo>
                <a:lnTo>
                  <a:pt x="146659" y="232104"/>
                </a:lnTo>
                <a:lnTo>
                  <a:pt x="157803" y="225418"/>
                </a:lnTo>
                <a:cubicBezTo>
                  <a:pt x="160775" y="222446"/>
                  <a:pt x="165418" y="220031"/>
                  <a:pt x="171733" y="218174"/>
                </a:cubicBezTo>
                <a:cubicBezTo>
                  <a:pt x="178048" y="216317"/>
                  <a:pt x="183063" y="214645"/>
                  <a:pt x="186778" y="213159"/>
                </a:cubicBezTo>
                <a:cubicBezTo>
                  <a:pt x="188264" y="212416"/>
                  <a:pt x="191979" y="210931"/>
                  <a:pt x="197922" y="208702"/>
                </a:cubicBezTo>
                <a:cubicBezTo>
                  <a:pt x="199780" y="207587"/>
                  <a:pt x="201451" y="207030"/>
                  <a:pt x="202937" y="207030"/>
                </a:cubicBezTo>
                <a:close/>
                <a:moveTo>
                  <a:pt x="109883" y="69398"/>
                </a:moveTo>
                <a:cubicBezTo>
                  <a:pt x="113598" y="70884"/>
                  <a:pt x="115455" y="71627"/>
                  <a:pt x="115455" y="71627"/>
                </a:cubicBezTo>
                <a:cubicBezTo>
                  <a:pt x="117684" y="72370"/>
                  <a:pt x="119355" y="73113"/>
                  <a:pt x="120470" y="73856"/>
                </a:cubicBezTo>
                <a:cubicBezTo>
                  <a:pt x="121584" y="74599"/>
                  <a:pt x="122513" y="75342"/>
                  <a:pt x="123256" y="76085"/>
                </a:cubicBezTo>
                <a:cubicBezTo>
                  <a:pt x="125485" y="81285"/>
                  <a:pt x="132543" y="87972"/>
                  <a:pt x="144430" y="96145"/>
                </a:cubicBezTo>
                <a:lnTo>
                  <a:pt x="151116" y="100602"/>
                </a:lnTo>
                <a:cubicBezTo>
                  <a:pt x="154088" y="102831"/>
                  <a:pt x="158546" y="103946"/>
                  <a:pt x="164490" y="103946"/>
                </a:cubicBezTo>
                <a:lnTo>
                  <a:pt x="176748" y="103946"/>
                </a:lnTo>
                <a:lnTo>
                  <a:pt x="180092" y="100602"/>
                </a:lnTo>
                <a:cubicBezTo>
                  <a:pt x="183063" y="97630"/>
                  <a:pt x="186035" y="97259"/>
                  <a:pt x="189007" y="99488"/>
                </a:cubicBezTo>
                <a:cubicBezTo>
                  <a:pt x="190493" y="95773"/>
                  <a:pt x="193093" y="95030"/>
                  <a:pt x="196808" y="97259"/>
                </a:cubicBezTo>
                <a:lnTo>
                  <a:pt x="203494" y="96145"/>
                </a:lnTo>
                <a:lnTo>
                  <a:pt x="217982" y="96145"/>
                </a:lnTo>
                <a:cubicBezTo>
                  <a:pt x="220954" y="96145"/>
                  <a:pt x="222811" y="97630"/>
                  <a:pt x="223554" y="100602"/>
                </a:cubicBezTo>
                <a:lnTo>
                  <a:pt x="223554" y="105060"/>
                </a:lnTo>
                <a:cubicBezTo>
                  <a:pt x="223554" y="108775"/>
                  <a:pt x="224669" y="111004"/>
                  <a:pt x="226897" y="111746"/>
                </a:cubicBezTo>
                <a:lnTo>
                  <a:pt x="224669" y="115090"/>
                </a:lnTo>
                <a:cubicBezTo>
                  <a:pt x="217239" y="126977"/>
                  <a:pt x="207581" y="135150"/>
                  <a:pt x="195693" y="139607"/>
                </a:cubicBezTo>
                <a:lnTo>
                  <a:pt x="183435" y="146294"/>
                </a:lnTo>
                <a:lnTo>
                  <a:pt x="174519" y="156324"/>
                </a:lnTo>
                <a:lnTo>
                  <a:pt x="148888" y="176383"/>
                </a:lnTo>
                <a:lnTo>
                  <a:pt x="134400" y="189756"/>
                </a:lnTo>
                <a:lnTo>
                  <a:pt x="121027" y="195328"/>
                </a:lnTo>
                <a:lnTo>
                  <a:pt x="118798" y="196443"/>
                </a:lnTo>
                <a:lnTo>
                  <a:pt x="113226" y="196443"/>
                </a:lnTo>
                <a:cubicBezTo>
                  <a:pt x="113226" y="194214"/>
                  <a:pt x="113969" y="192357"/>
                  <a:pt x="115455" y="190871"/>
                </a:cubicBezTo>
                <a:cubicBezTo>
                  <a:pt x="120656" y="186413"/>
                  <a:pt x="127714" y="176755"/>
                  <a:pt x="136629" y="161896"/>
                </a:cubicBezTo>
                <a:cubicBezTo>
                  <a:pt x="137372" y="159667"/>
                  <a:pt x="139229" y="157066"/>
                  <a:pt x="142201" y="154095"/>
                </a:cubicBezTo>
                <a:lnTo>
                  <a:pt x="145544" y="149637"/>
                </a:lnTo>
                <a:cubicBezTo>
                  <a:pt x="138115" y="146665"/>
                  <a:pt x="131428" y="141464"/>
                  <a:pt x="125485" y="134035"/>
                </a:cubicBezTo>
                <a:cubicBezTo>
                  <a:pt x="124742" y="133292"/>
                  <a:pt x="124185" y="131992"/>
                  <a:pt x="123813" y="130134"/>
                </a:cubicBezTo>
                <a:cubicBezTo>
                  <a:pt x="123442" y="128277"/>
                  <a:pt x="122884" y="126977"/>
                  <a:pt x="122141" y="126234"/>
                </a:cubicBezTo>
                <a:lnTo>
                  <a:pt x="117684" y="118433"/>
                </a:lnTo>
                <a:cubicBezTo>
                  <a:pt x="114712" y="112490"/>
                  <a:pt x="113226" y="108032"/>
                  <a:pt x="113226" y="105060"/>
                </a:cubicBezTo>
                <a:cubicBezTo>
                  <a:pt x="113226" y="101345"/>
                  <a:pt x="112483" y="96516"/>
                  <a:pt x="110997" y="90572"/>
                </a:cubicBezTo>
                <a:lnTo>
                  <a:pt x="107654" y="71627"/>
                </a:lnTo>
                <a:close/>
                <a:moveTo>
                  <a:pt x="427772" y="26"/>
                </a:moveTo>
                <a:cubicBezTo>
                  <a:pt x="429444" y="211"/>
                  <a:pt x="430837" y="1418"/>
                  <a:pt x="431952" y="3647"/>
                </a:cubicBezTo>
                <a:cubicBezTo>
                  <a:pt x="433437" y="5876"/>
                  <a:pt x="435481" y="7176"/>
                  <a:pt x="438081" y="7548"/>
                </a:cubicBezTo>
                <a:cubicBezTo>
                  <a:pt x="440681" y="7919"/>
                  <a:pt x="442724" y="7362"/>
                  <a:pt x="444210" y="5876"/>
                </a:cubicBezTo>
                <a:cubicBezTo>
                  <a:pt x="445696" y="5133"/>
                  <a:pt x="447554" y="4762"/>
                  <a:pt x="449782" y="4762"/>
                </a:cubicBezTo>
                <a:cubicBezTo>
                  <a:pt x="454983" y="5505"/>
                  <a:pt x="459069" y="6991"/>
                  <a:pt x="462041" y="9219"/>
                </a:cubicBezTo>
                <a:cubicBezTo>
                  <a:pt x="465013" y="9219"/>
                  <a:pt x="466870" y="10334"/>
                  <a:pt x="467613" y="12563"/>
                </a:cubicBezTo>
                <a:cubicBezTo>
                  <a:pt x="470585" y="15535"/>
                  <a:pt x="473185" y="17020"/>
                  <a:pt x="475414" y="17020"/>
                </a:cubicBezTo>
                <a:cubicBezTo>
                  <a:pt x="482844" y="19992"/>
                  <a:pt x="486558" y="24078"/>
                  <a:pt x="486558" y="29279"/>
                </a:cubicBezTo>
                <a:lnTo>
                  <a:pt x="486558" y="31508"/>
                </a:lnTo>
                <a:cubicBezTo>
                  <a:pt x="485815" y="34480"/>
                  <a:pt x="483958" y="37452"/>
                  <a:pt x="480986" y="40423"/>
                </a:cubicBezTo>
                <a:cubicBezTo>
                  <a:pt x="479500" y="42652"/>
                  <a:pt x="477829" y="44881"/>
                  <a:pt x="475971" y="47110"/>
                </a:cubicBezTo>
                <a:cubicBezTo>
                  <a:pt x="474114" y="49339"/>
                  <a:pt x="472442" y="51568"/>
                  <a:pt x="470956" y="53796"/>
                </a:cubicBezTo>
                <a:cubicBezTo>
                  <a:pt x="467985" y="59740"/>
                  <a:pt x="464456" y="66241"/>
                  <a:pt x="460369" y="73299"/>
                </a:cubicBezTo>
                <a:cubicBezTo>
                  <a:pt x="456283" y="80357"/>
                  <a:pt x="452383" y="87972"/>
                  <a:pt x="448668" y="96145"/>
                </a:cubicBezTo>
                <a:lnTo>
                  <a:pt x="439753" y="116204"/>
                </a:lnTo>
                <a:cubicBezTo>
                  <a:pt x="429351" y="137007"/>
                  <a:pt x="421922" y="152980"/>
                  <a:pt x="417464" y="164124"/>
                </a:cubicBezTo>
                <a:cubicBezTo>
                  <a:pt x="417464" y="164124"/>
                  <a:pt x="415978" y="165610"/>
                  <a:pt x="413006" y="168582"/>
                </a:cubicBezTo>
                <a:cubicBezTo>
                  <a:pt x="413749" y="168582"/>
                  <a:pt x="414121" y="168954"/>
                  <a:pt x="414121" y="169697"/>
                </a:cubicBezTo>
                <a:cubicBezTo>
                  <a:pt x="417093" y="168954"/>
                  <a:pt x="420993" y="168211"/>
                  <a:pt x="425822" y="167468"/>
                </a:cubicBezTo>
                <a:cubicBezTo>
                  <a:pt x="430651" y="166725"/>
                  <a:pt x="436038" y="165239"/>
                  <a:pt x="441981" y="163010"/>
                </a:cubicBezTo>
                <a:cubicBezTo>
                  <a:pt x="445696" y="161524"/>
                  <a:pt x="451268" y="160781"/>
                  <a:pt x="458698" y="160781"/>
                </a:cubicBezTo>
                <a:cubicBezTo>
                  <a:pt x="466127" y="160781"/>
                  <a:pt x="471699" y="161153"/>
                  <a:pt x="475414" y="161896"/>
                </a:cubicBezTo>
                <a:cubicBezTo>
                  <a:pt x="499188" y="166353"/>
                  <a:pt x="521477" y="173783"/>
                  <a:pt x="542279" y="184184"/>
                </a:cubicBezTo>
                <a:lnTo>
                  <a:pt x="573483" y="196443"/>
                </a:lnTo>
                <a:lnTo>
                  <a:pt x="616946" y="217617"/>
                </a:lnTo>
                <a:lnTo>
                  <a:pt x="655951" y="234333"/>
                </a:lnTo>
                <a:lnTo>
                  <a:pt x="674896" y="242134"/>
                </a:lnTo>
                <a:lnTo>
                  <a:pt x="709443" y="258851"/>
                </a:lnTo>
                <a:cubicBezTo>
                  <a:pt x="714644" y="261823"/>
                  <a:pt x="720030" y="264423"/>
                  <a:pt x="725602" y="266652"/>
                </a:cubicBezTo>
                <a:cubicBezTo>
                  <a:pt x="731174" y="268880"/>
                  <a:pt x="736561" y="271109"/>
                  <a:pt x="741762" y="273338"/>
                </a:cubicBezTo>
                <a:lnTo>
                  <a:pt x="762936" y="283368"/>
                </a:lnTo>
                <a:lnTo>
                  <a:pt x="777423" y="288940"/>
                </a:lnTo>
                <a:cubicBezTo>
                  <a:pt x="788567" y="295627"/>
                  <a:pt x="795254" y="299713"/>
                  <a:pt x="797483" y="301199"/>
                </a:cubicBezTo>
                <a:cubicBezTo>
                  <a:pt x="802683" y="304171"/>
                  <a:pt x="806770" y="309000"/>
                  <a:pt x="809741" y="315686"/>
                </a:cubicBezTo>
                <a:cubicBezTo>
                  <a:pt x="809741" y="320144"/>
                  <a:pt x="811227" y="322744"/>
                  <a:pt x="814199" y="323487"/>
                </a:cubicBezTo>
                <a:cubicBezTo>
                  <a:pt x="816428" y="324973"/>
                  <a:pt x="818285" y="326831"/>
                  <a:pt x="819771" y="329059"/>
                </a:cubicBezTo>
                <a:cubicBezTo>
                  <a:pt x="816056" y="332774"/>
                  <a:pt x="814199" y="334632"/>
                  <a:pt x="814199" y="334632"/>
                </a:cubicBezTo>
                <a:lnTo>
                  <a:pt x="815314" y="341318"/>
                </a:lnTo>
                <a:cubicBezTo>
                  <a:pt x="810856" y="343547"/>
                  <a:pt x="806027" y="344661"/>
                  <a:pt x="800826" y="344661"/>
                </a:cubicBezTo>
                <a:lnTo>
                  <a:pt x="797483" y="344661"/>
                </a:lnTo>
                <a:cubicBezTo>
                  <a:pt x="795997" y="343918"/>
                  <a:pt x="793025" y="344290"/>
                  <a:pt x="788567" y="345776"/>
                </a:cubicBezTo>
                <a:lnTo>
                  <a:pt x="787453" y="350233"/>
                </a:lnTo>
                <a:cubicBezTo>
                  <a:pt x="777052" y="350233"/>
                  <a:pt x="768879" y="349862"/>
                  <a:pt x="762936" y="349119"/>
                </a:cubicBezTo>
                <a:cubicBezTo>
                  <a:pt x="761450" y="349119"/>
                  <a:pt x="759221" y="348748"/>
                  <a:pt x="756249" y="348005"/>
                </a:cubicBezTo>
                <a:cubicBezTo>
                  <a:pt x="753277" y="347262"/>
                  <a:pt x="750677" y="346519"/>
                  <a:pt x="748448" y="345776"/>
                </a:cubicBezTo>
                <a:cubicBezTo>
                  <a:pt x="743247" y="345033"/>
                  <a:pt x="732103" y="341690"/>
                  <a:pt x="715015" y="335746"/>
                </a:cubicBezTo>
                <a:lnTo>
                  <a:pt x="661523" y="312343"/>
                </a:lnTo>
                <a:cubicBezTo>
                  <a:pt x="657808" y="310114"/>
                  <a:pt x="653722" y="308257"/>
                  <a:pt x="649264" y="306771"/>
                </a:cubicBezTo>
                <a:cubicBezTo>
                  <a:pt x="644806" y="305285"/>
                  <a:pt x="640349" y="303428"/>
                  <a:pt x="635891" y="301199"/>
                </a:cubicBezTo>
                <a:lnTo>
                  <a:pt x="610259" y="287826"/>
                </a:lnTo>
                <a:lnTo>
                  <a:pt x="586856" y="276681"/>
                </a:lnTo>
                <a:cubicBezTo>
                  <a:pt x="556395" y="262565"/>
                  <a:pt x="526677" y="246592"/>
                  <a:pt x="497702" y="228761"/>
                </a:cubicBezTo>
                <a:lnTo>
                  <a:pt x="444210" y="194214"/>
                </a:lnTo>
                <a:cubicBezTo>
                  <a:pt x="442724" y="193471"/>
                  <a:pt x="440124" y="191614"/>
                  <a:pt x="436409" y="188642"/>
                </a:cubicBezTo>
                <a:cubicBezTo>
                  <a:pt x="432695" y="185670"/>
                  <a:pt x="428608" y="184184"/>
                  <a:pt x="424151" y="184184"/>
                </a:cubicBezTo>
                <a:lnTo>
                  <a:pt x="408549" y="185298"/>
                </a:lnTo>
                <a:cubicBezTo>
                  <a:pt x="405577" y="186042"/>
                  <a:pt x="403719" y="187713"/>
                  <a:pt x="402977" y="190313"/>
                </a:cubicBezTo>
                <a:cubicBezTo>
                  <a:pt x="402234" y="192914"/>
                  <a:pt x="401491" y="194585"/>
                  <a:pt x="400748" y="195328"/>
                </a:cubicBezTo>
                <a:cubicBezTo>
                  <a:pt x="398519" y="198300"/>
                  <a:pt x="395547" y="204615"/>
                  <a:pt x="391832" y="214274"/>
                </a:cubicBezTo>
                <a:lnTo>
                  <a:pt x="381802" y="229876"/>
                </a:lnTo>
                <a:cubicBezTo>
                  <a:pt x="378831" y="234333"/>
                  <a:pt x="376973" y="237677"/>
                  <a:pt x="376230" y="239905"/>
                </a:cubicBezTo>
                <a:cubicBezTo>
                  <a:pt x="371030" y="250307"/>
                  <a:pt x="366572" y="258108"/>
                  <a:pt x="362857" y="263308"/>
                </a:cubicBezTo>
                <a:cubicBezTo>
                  <a:pt x="361371" y="266280"/>
                  <a:pt x="359885" y="268509"/>
                  <a:pt x="358400" y="269995"/>
                </a:cubicBezTo>
                <a:cubicBezTo>
                  <a:pt x="356914" y="271481"/>
                  <a:pt x="355799" y="272967"/>
                  <a:pt x="355056" y="274453"/>
                </a:cubicBezTo>
                <a:cubicBezTo>
                  <a:pt x="351341" y="280396"/>
                  <a:pt x="347998" y="286711"/>
                  <a:pt x="345026" y="293398"/>
                </a:cubicBezTo>
                <a:lnTo>
                  <a:pt x="336111" y="305657"/>
                </a:lnTo>
                <a:lnTo>
                  <a:pt x="321623" y="329059"/>
                </a:lnTo>
                <a:lnTo>
                  <a:pt x="302678" y="354691"/>
                </a:lnTo>
                <a:cubicBezTo>
                  <a:pt x="301192" y="356920"/>
                  <a:pt x="299521" y="359335"/>
                  <a:pt x="297663" y="361935"/>
                </a:cubicBezTo>
                <a:cubicBezTo>
                  <a:pt x="295806" y="364535"/>
                  <a:pt x="293391" y="367321"/>
                  <a:pt x="290420" y="370293"/>
                </a:cubicBezTo>
                <a:cubicBezTo>
                  <a:pt x="288191" y="373265"/>
                  <a:pt x="285776" y="376237"/>
                  <a:pt x="283176" y="379209"/>
                </a:cubicBezTo>
                <a:cubicBezTo>
                  <a:pt x="280576" y="382180"/>
                  <a:pt x="278161" y="385152"/>
                  <a:pt x="275932" y="388124"/>
                </a:cubicBezTo>
                <a:cubicBezTo>
                  <a:pt x="274446" y="390353"/>
                  <a:pt x="269246" y="395182"/>
                  <a:pt x="260330" y="402611"/>
                </a:cubicBezTo>
                <a:cubicBezTo>
                  <a:pt x="255872" y="408555"/>
                  <a:pt x="249557" y="412641"/>
                  <a:pt x="241385" y="414870"/>
                </a:cubicBezTo>
                <a:lnTo>
                  <a:pt x="240270" y="412641"/>
                </a:lnTo>
                <a:cubicBezTo>
                  <a:pt x="241756" y="408184"/>
                  <a:pt x="240270" y="407069"/>
                  <a:pt x="235813" y="409298"/>
                </a:cubicBezTo>
                <a:cubicBezTo>
                  <a:pt x="234327" y="409298"/>
                  <a:pt x="233584" y="408555"/>
                  <a:pt x="233584" y="407069"/>
                </a:cubicBezTo>
                <a:lnTo>
                  <a:pt x="234698" y="390353"/>
                </a:lnTo>
                <a:lnTo>
                  <a:pt x="234698" y="388124"/>
                </a:lnTo>
                <a:cubicBezTo>
                  <a:pt x="236184" y="385895"/>
                  <a:pt x="236741" y="384409"/>
                  <a:pt x="236370" y="383666"/>
                </a:cubicBezTo>
                <a:cubicBezTo>
                  <a:pt x="235999" y="382923"/>
                  <a:pt x="234698" y="381809"/>
                  <a:pt x="232469" y="380323"/>
                </a:cubicBezTo>
                <a:cubicBezTo>
                  <a:pt x="233955" y="379580"/>
                  <a:pt x="235441" y="377723"/>
                  <a:pt x="236927" y="374751"/>
                </a:cubicBezTo>
                <a:cubicBezTo>
                  <a:pt x="243614" y="366578"/>
                  <a:pt x="248071" y="357663"/>
                  <a:pt x="250300" y="348005"/>
                </a:cubicBezTo>
                <a:cubicBezTo>
                  <a:pt x="251786" y="344290"/>
                  <a:pt x="253458" y="341318"/>
                  <a:pt x="255315" y="339089"/>
                </a:cubicBezTo>
                <a:cubicBezTo>
                  <a:pt x="257173" y="336860"/>
                  <a:pt x="258844" y="334632"/>
                  <a:pt x="260330" y="332403"/>
                </a:cubicBezTo>
                <a:cubicBezTo>
                  <a:pt x="261073" y="330917"/>
                  <a:pt x="263488" y="328874"/>
                  <a:pt x="267574" y="326273"/>
                </a:cubicBezTo>
                <a:cubicBezTo>
                  <a:pt x="271660" y="323673"/>
                  <a:pt x="274075" y="320887"/>
                  <a:pt x="274818" y="317915"/>
                </a:cubicBezTo>
                <a:cubicBezTo>
                  <a:pt x="276304" y="314201"/>
                  <a:pt x="277975" y="311043"/>
                  <a:pt x="279833" y="308442"/>
                </a:cubicBezTo>
                <a:cubicBezTo>
                  <a:pt x="281690" y="305842"/>
                  <a:pt x="283362" y="303428"/>
                  <a:pt x="284847" y="301199"/>
                </a:cubicBezTo>
                <a:cubicBezTo>
                  <a:pt x="284847" y="301199"/>
                  <a:pt x="289305" y="294512"/>
                  <a:pt x="298221" y="281139"/>
                </a:cubicBezTo>
                <a:cubicBezTo>
                  <a:pt x="305650" y="267023"/>
                  <a:pt x="309736" y="258479"/>
                  <a:pt x="310479" y="255507"/>
                </a:cubicBezTo>
                <a:lnTo>
                  <a:pt x="327196" y="228761"/>
                </a:lnTo>
                <a:lnTo>
                  <a:pt x="337225" y="210931"/>
                </a:lnTo>
                <a:lnTo>
                  <a:pt x="353942" y="180841"/>
                </a:lnTo>
                <a:lnTo>
                  <a:pt x="362857" y="164124"/>
                </a:lnTo>
                <a:lnTo>
                  <a:pt x="370658" y="149637"/>
                </a:lnTo>
                <a:cubicBezTo>
                  <a:pt x="378831" y="131063"/>
                  <a:pt x="388118" y="111004"/>
                  <a:pt x="398519" y="89458"/>
                </a:cubicBezTo>
                <a:lnTo>
                  <a:pt x="416350" y="53796"/>
                </a:lnTo>
                <a:cubicBezTo>
                  <a:pt x="420807" y="43395"/>
                  <a:pt x="423408" y="35223"/>
                  <a:pt x="424151" y="29279"/>
                </a:cubicBezTo>
                <a:lnTo>
                  <a:pt x="423036" y="25936"/>
                </a:lnTo>
                <a:cubicBezTo>
                  <a:pt x="416350" y="22964"/>
                  <a:pt x="411892" y="21107"/>
                  <a:pt x="409663" y="20364"/>
                </a:cubicBezTo>
                <a:cubicBezTo>
                  <a:pt x="405948" y="18878"/>
                  <a:pt x="404091" y="16277"/>
                  <a:pt x="404091" y="12563"/>
                </a:cubicBezTo>
                <a:cubicBezTo>
                  <a:pt x="406320" y="12563"/>
                  <a:pt x="407806" y="12191"/>
                  <a:pt x="408549" y="11448"/>
                </a:cubicBezTo>
                <a:lnTo>
                  <a:pt x="410777" y="11448"/>
                </a:lnTo>
                <a:lnTo>
                  <a:pt x="421922" y="2533"/>
                </a:lnTo>
                <a:cubicBezTo>
                  <a:pt x="424151" y="675"/>
                  <a:pt x="426101" y="-160"/>
                  <a:pt x="427772" y="26"/>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9" name="文本框 48">
            <a:extLst>
              <a:ext uri="{FF2B5EF4-FFF2-40B4-BE49-F238E27FC236}">
                <a16:creationId xmlns:a16="http://schemas.microsoft.com/office/drawing/2014/main" id="{C12D7315-C098-2446-347A-C4E117C31FC0}"/>
              </a:ext>
            </a:extLst>
          </p:cNvPr>
          <p:cNvSpPr txBox="1"/>
          <p:nvPr/>
        </p:nvSpPr>
        <p:spPr>
          <a:xfrm>
            <a:off x="3279933" y="3380366"/>
            <a:ext cx="5632134" cy="276999"/>
          </a:xfrm>
          <a:prstGeom prst="rect">
            <a:avLst/>
          </a:prstGeom>
          <a:noFill/>
        </p:spPr>
        <p:txBody>
          <a:bodyPr wrap="square" lIns="0" tIns="0" rIns="0" bIns="0" rtlCol="0" anchor="t">
            <a:spAutoFit/>
          </a:bodyPr>
          <a:lstStyle/>
          <a:p>
            <a:pPr algn="dist"/>
            <a:r>
              <a:rPr lang="en-US" altLang="zh-CN"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MRTHODS AND  THEORY</a:t>
            </a:r>
          </a:p>
        </p:txBody>
      </p:sp>
    </p:spTree>
    <p:extLst>
      <p:ext uri="{BB962C8B-B14F-4D97-AF65-F5344CB8AC3E}">
        <p14:creationId xmlns:p14="http://schemas.microsoft.com/office/powerpoint/2010/main" val="588839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B1851E35-1562-865D-4E89-7B4E21678664}"/>
              </a:ext>
            </a:extLst>
          </p:cNvPr>
          <p:cNvSpPr txBox="1"/>
          <p:nvPr/>
        </p:nvSpPr>
        <p:spPr>
          <a:xfrm>
            <a:off x="5167189" y="231263"/>
            <a:ext cx="493776" cy="525323"/>
          </a:xfrm>
          <a:custGeom>
            <a:avLst/>
            <a:gdLst/>
            <a:ahLst/>
            <a:cxnLst/>
            <a:rect l="l" t="t" r="r" b="b"/>
            <a:pathLst>
              <a:path w="493776" h="525323">
                <a:moveTo>
                  <a:pt x="152934" y="218770"/>
                </a:moveTo>
                <a:lnTo>
                  <a:pt x="154991" y="233172"/>
                </a:lnTo>
                <a:cubicBezTo>
                  <a:pt x="155448" y="235915"/>
                  <a:pt x="155677" y="240259"/>
                  <a:pt x="155677" y="246202"/>
                </a:cubicBezTo>
                <a:cubicBezTo>
                  <a:pt x="155677" y="253060"/>
                  <a:pt x="155220" y="258318"/>
                  <a:pt x="154305" y="261975"/>
                </a:cubicBezTo>
                <a:cubicBezTo>
                  <a:pt x="154305" y="262890"/>
                  <a:pt x="154191" y="264490"/>
                  <a:pt x="153962" y="266776"/>
                </a:cubicBezTo>
                <a:cubicBezTo>
                  <a:pt x="153734" y="269062"/>
                  <a:pt x="154305" y="271348"/>
                  <a:pt x="155677" y="273634"/>
                </a:cubicBezTo>
                <a:lnTo>
                  <a:pt x="162535" y="263347"/>
                </a:lnTo>
                <a:cubicBezTo>
                  <a:pt x="164821" y="256946"/>
                  <a:pt x="167107" y="251003"/>
                  <a:pt x="169393" y="245516"/>
                </a:cubicBezTo>
                <a:lnTo>
                  <a:pt x="177622" y="222199"/>
                </a:lnTo>
                <a:close/>
                <a:moveTo>
                  <a:pt x="426568" y="69266"/>
                </a:moveTo>
                <a:lnTo>
                  <a:pt x="426568" y="70637"/>
                </a:lnTo>
                <a:lnTo>
                  <a:pt x="426568" y="87782"/>
                </a:lnTo>
                <a:cubicBezTo>
                  <a:pt x="426568" y="94183"/>
                  <a:pt x="427025" y="97384"/>
                  <a:pt x="427939" y="97384"/>
                </a:cubicBezTo>
                <a:cubicBezTo>
                  <a:pt x="435712" y="93269"/>
                  <a:pt x="445084" y="86182"/>
                  <a:pt x="456057" y="76124"/>
                </a:cubicBezTo>
                <a:lnTo>
                  <a:pt x="457429" y="75438"/>
                </a:lnTo>
                <a:cubicBezTo>
                  <a:pt x="447370" y="75438"/>
                  <a:pt x="440970" y="75209"/>
                  <a:pt x="438226" y="74752"/>
                </a:cubicBezTo>
                <a:cubicBezTo>
                  <a:pt x="435483" y="74295"/>
                  <a:pt x="431597" y="72466"/>
                  <a:pt x="426568" y="69266"/>
                </a:cubicBezTo>
                <a:close/>
                <a:moveTo>
                  <a:pt x="375133" y="62408"/>
                </a:moveTo>
                <a:cubicBezTo>
                  <a:pt x="360960" y="73838"/>
                  <a:pt x="347929" y="86182"/>
                  <a:pt x="336042" y="99441"/>
                </a:cubicBezTo>
                <a:lnTo>
                  <a:pt x="346329" y="110414"/>
                </a:lnTo>
                <a:cubicBezTo>
                  <a:pt x="349072" y="113157"/>
                  <a:pt x="350444" y="114529"/>
                  <a:pt x="350444" y="114529"/>
                </a:cubicBezTo>
                <a:cubicBezTo>
                  <a:pt x="352730" y="115900"/>
                  <a:pt x="353873" y="117958"/>
                  <a:pt x="353873" y="120701"/>
                </a:cubicBezTo>
                <a:cubicBezTo>
                  <a:pt x="352044" y="124358"/>
                  <a:pt x="350673" y="126644"/>
                  <a:pt x="349758" y="127559"/>
                </a:cubicBezTo>
                <a:cubicBezTo>
                  <a:pt x="350673" y="127559"/>
                  <a:pt x="351473" y="127330"/>
                  <a:pt x="352159" y="126873"/>
                </a:cubicBezTo>
                <a:cubicBezTo>
                  <a:pt x="352844" y="126416"/>
                  <a:pt x="353416" y="126187"/>
                  <a:pt x="353873" y="126187"/>
                </a:cubicBezTo>
                <a:lnTo>
                  <a:pt x="387477" y="104242"/>
                </a:lnTo>
                <a:cubicBezTo>
                  <a:pt x="388849" y="103327"/>
                  <a:pt x="389306" y="102184"/>
                  <a:pt x="388849" y="100812"/>
                </a:cubicBezTo>
                <a:lnTo>
                  <a:pt x="388163" y="77495"/>
                </a:lnTo>
                <a:cubicBezTo>
                  <a:pt x="388163" y="77038"/>
                  <a:pt x="387934" y="76352"/>
                  <a:pt x="387477" y="75438"/>
                </a:cubicBezTo>
                <a:cubicBezTo>
                  <a:pt x="387020" y="74524"/>
                  <a:pt x="386563" y="73838"/>
                  <a:pt x="386106" y="73381"/>
                </a:cubicBezTo>
                <a:cubicBezTo>
                  <a:pt x="386106" y="73381"/>
                  <a:pt x="382448" y="69723"/>
                  <a:pt x="375133" y="62408"/>
                </a:cubicBezTo>
                <a:close/>
                <a:moveTo>
                  <a:pt x="194767" y="37033"/>
                </a:moveTo>
                <a:cubicBezTo>
                  <a:pt x="197053" y="36347"/>
                  <a:pt x="199226" y="36347"/>
                  <a:pt x="201283" y="37033"/>
                </a:cubicBezTo>
                <a:cubicBezTo>
                  <a:pt x="203340" y="37719"/>
                  <a:pt x="205283" y="39091"/>
                  <a:pt x="207112" y="41148"/>
                </a:cubicBezTo>
                <a:cubicBezTo>
                  <a:pt x="208483" y="42520"/>
                  <a:pt x="209969" y="44120"/>
                  <a:pt x="211570" y="45948"/>
                </a:cubicBezTo>
                <a:cubicBezTo>
                  <a:pt x="213170" y="47777"/>
                  <a:pt x="214884" y="49835"/>
                  <a:pt x="216713" y="52121"/>
                </a:cubicBezTo>
                <a:cubicBezTo>
                  <a:pt x="218085" y="53492"/>
                  <a:pt x="219342" y="55207"/>
                  <a:pt x="220485" y="57264"/>
                </a:cubicBezTo>
                <a:cubicBezTo>
                  <a:pt x="221628" y="59322"/>
                  <a:pt x="222428" y="61036"/>
                  <a:pt x="222885" y="62408"/>
                </a:cubicBezTo>
                <a:lnTo>
                  <a:pt x="224943" y="65837"/>
                </a:lnTo>
                <a:cubicBezTo>
                  <a:pt x="227686" y="69037"/>
                  <a:pt x="227229" y="71095"/>
                  <a:pt x="223571" y="72009"/>
                </a:cubicBezTo>
                <a:cubicBezTo>
                  <a:pt x="219456" y="73838"/>
                  <a:pt x="216942" y="75895"/>
                  <a:pt x="216027" y="78181"/>
                </a:cubicBezTo>
                <a:lnTo>
                  <a:pt x="202311" y="98069"/>
                </a:lnTo>
                <a:lnTo>
                  <a:pt x="185852" y="122072"/>
                </a:lnTo>
                <a:cubicBezTo>
                  <a:pt x="175794" y="138074"/>
                  <a:pt x="170079" y="147218"/>
                  <a:pt x="168707" y="149504"/>
                </a:cubicBezTo>
                <a:cubicBezTo>
                  <a:pt x="166878" y="152705"/>
                  <a:pt x="163678" y="157505"/>
                  <a:pt x="159106" y="163906"/>
                </a:cubicBezTo>
                <a:cubicBezTo>
                  <a:pt x="157277" y="167564"/>
                  <a:pt x="155334" y="170650"/>
                  <a:pt x="153277" y="173164"/>
                </a:cubicBezTo>
                <a:cubicBezTo>
                  <a:pt x="151219" y="175679"/>
                  <a:pt x="149505" y="178079"/>
                  <a:pt x="148133" y="180365"/>
                </a:cubicBezTo>
                <a:cubicBezTo>
                  <a:pt x="147676" y="181280"/>
                  <a:pt x="147219" y="182080"/>
                  <a:pt x="146761" y="182766"/>
                </a:cubicBezTo>
                <a:cubicBezTo>
                  <a:pt x="146305" y="183451"/>
                  <a:pt x="145847" y="184252"/>
                  <a:pt x="145390" y="185166"/>
                </a:cubicBezTo>
                <a:cubicBezTo>
                  <a:pt x="144018" y="186995"/>
                  <a:pt x="143904" y="189166"/>
                  <a:pt x="145047" y="191681"/>
                </a:cubicBezTo>
                <a:cubicBezTo>
                  <a:pt x="146190" y="194196"/>
                  <a:pt x="146991" y="196139"/>
                  <a:pt x="147447" y="197510"/>
                </a:cubicBezTo>
                <a:cubicBezTo>
                  <a:pt x="152019" y="193853"/>
                  <a:pt x="155448" y="191567"/>
                  <a:pt x="157734" y="190652"/>
                </a:cubicBezTo>
                <a:cubicBezTo>
                  <a:pt x="166878" y="185166"/>
                  <a:pt x="174879" y="181051"/>
                  <a:pt x="181737" y="178308"/>
                </a:cubicBezTo>
                <a:lnTo>
                  <a:pt x="211227" y="165963"/>
                </a:lnTo>
                <a:cubicBezTo>
                  <a:pt x="212598" y="165506"/>
                  <a:pt x="214427" y="165735"/>
                  <a:pt x="216713" y="166649"/>
                </a:cubicBezTo>
                <a:cubicBezTo>
                  <a:pt x="218085" y="167564"/>
                  <a:pt x="219685" y="168821"/>
                  <a:pt x="221514" y="170421"/>
                </a:cubicBezTo>
                <a:cubicBezTo>
                  <a:pt x="223343" y="172021"/>
                  <a:pt x="225171" y="173050"/>
                  <a:pt x="227000" y="173507"/>
                </a:cubicBezTo>
                <a:cubicBezTo>
                  <a:pt x="229286" y="173507"/>
                  <a:pt x="230429" y="174650"/>
                  <a:pt x="230429" y="176936"/>
                </a:cubicBezTo>
                <a:cubicBezTo>
                  <a:pt x="230886" y="178765"/>
                  <a:pt x="232258" y="180823"/>
                  <a:pt x="234544" y="183108"/>
                </a:cubicBezTo>
                <a:cubicBezTo>
                  <a:pt x="236830" y="185394"/>
                  <a:pt x="237973" y="187452"/>
                  <a:pt x="237973" y="189281"/>
                </a:cubicBezTo>
                <a:cubicBezTo>
                  <a:pt x="237973" y="190652"/>
                  <a:pt x="237288" y="192481"/>
                  <a:pt x="235915" y="194767"/>
                </a:cubicBezTo>
                <a:cubicBezTo>
                  <a:pt x="234087" y="196596"/>
                  <a:pt x="231343" y="200939"/>
                  <a:pt x="227686" y="207797"/>
                </a:cubicBezTo>
                <a:lnTo>
                  <a:pt x="218770" y="225628"/>
                </a:lnTo>
                <a:lnTo>
                  <a:pt x="210541" y="245516"/>
                </a:lnTo>
                <a:cubicBezTo>
                  <a:pt x="208712" y="250088"/>
                  <a:pt x="207569" y="253517"/>
                  <a:pt x="207112" y="255803"/>
                </a:cubicBezTo>
                <a:cubicBezTo>
                  <a:pt x="208026" y="255803"/>
                  <a:pt x="209855" y="255346"/>
                  <a:pt x="212598" y="254432"/>
                </a:cubicBezTo>
                <a:cubicBezTo>
                  <a:pt x="225857" y="247574"/>
                  <a:pt x="237516" y="239573"/>
                  <a:pt x="247574" y="230429"/>
                </a:cubicBezTo>
                <a:cubicBezTo>
                  <a:pt x="249861" y="228143"/>
                  <a:pt x="251003" y="227000"/>
                  <a:pt x="251003" y="227000"/>
                </a:cubicBezTo>
                <a:cubicBezTo>
                  <a:pt x="251461" y="226085"/>
                  <a:pt x="251917" y="225628"/>
                  <a:pt x="252375" y="225628"/>
                </a:cubicBezTo>
                <a:cubicBezTo>
                  <a:pt x="252832" y="225628"/>
                  <a:pt x="253289" y="225400"/>
                  <a:pt x="253746" y="224942"/>
                </a:cubicBezTo>
                <a:cubicBezTo>
                  <a:pt x="254203" y="227685"/>
                  <a:pt x="253632" y="230772"/>
                  <a:pt x="252032" y="234201"/>
                </a:cubicBezTo>
                <a:cubicBezTo>
                  <a:pt x="250432" y="237630"/>
                  <a:pt x="249403" y="240487"/>
                  <a:pt x="248946" y="242773"/>
                </a:cubicBezTo>
                <a:cubicBezTo>
                  <a:pt x="248488" y="244602"/>
                  <a:pt x="247231" y="246659"/>
                  <a:pt x="245174" y="248945"/>
                </a:cubicBezTo>
                <a:cubicBezTo>
                  <a:pt x="243116" y="251231"/>
                  <a:pt x="241630" y="252832"/>
                  <a:pt x="240716" y="253746"/>
                </a:cubicBezTo>
                <a:cubicBezTo>
                  <a:pt x="240716" y="253746"/>
                  <a:pt x="236602" y="259232"/>
                  <a:pt x="228372" y="270205"/>
                </a:cubicBezTo>
                <a:cubicBezTo>
                  <a:pt x="217399" y="283921"/>
                  <a:pt x="207569" y="293522"/>
                  <a:pt x="198883" y="299009"/>
                </a:cubicBezTo>
                <a:lnTo>
                  <a:pt x="189967" y="306553"/>
                </a:lnTo>
                <a:cubicBezTo>
                  <a:pt x="189510" y="307010"/>
                  <a:pt x="187681" y="308153"/>
                  <a:pt x="184480" y="309981"/>
                </a:cubicBezTo>
                <a:cubicBezTo>
                  <a:pt x="181280" y="311810"/>
                  <a:pt x="177851" y="312725"/>
                  <a:pt x="174193" y="312725"/>
                </a:cubicBezTo>
                <a:lnTo>
                  <a:pt x="171451" y="312725"/>
                </a:lnTo>
                <a:cubicBezTo>
                  <a:pt x="169164" y="312725"/>
                  <a:pt x="167335" y="311582"/>
                  <a:pt x="165964" y="309296"/>
                </a:cubicBezTo>
                <a:cubicBezTo>
                  <a:pt x="165964" y="308381"/>
                  <a:pt x="165507" y="307010"/>
                  <a:pt x="164592" y="305181"/>
                </a:cubicBezTo>
                <a:lnTo>
                  <a:pt x="155677" y="296266"/>
                </a:lnTo>
                <a:lnTo>
                  <a:pt x="155677" y="303809"/>
                </a:lnTo>
                <a:cubicBezTo>
                  <a:pt x="156591" y="308381"/>
                  <a:pt x="157048" y="311810"/>
                  <a:pt x="157048" y="314096"/>
                </a:cubicBezTo>
                <a:cubicBezTo>
                  <a:pt x="157048" y="314096"/>
                  <a:pt x="157048" y="314325"/>
                  <a:pt x="157048" y="314782"/>
                </a:cubicBezTo>
                <a:cubicBezTo>
                  <a:pt x="157048" y="315239"/>
                  <a:pt x="157048" y="315468"/>
                  <a:pt x="157048" y="315468"/>
                </a:cubicBezTo>
                <a:lnTo>
                  <a:pt x="154991" y="318897"/>
                </a:lnTo>
                <a:lnTo>
                  <a:pt x="151562" y="316154"/>
                </a:lnTo>
                <a:lnTo>
                  <a:pt x="128931" y="272263"/>
                </a:lnTo>
                <a:cubicBezTo>
                  <a:pt x="125730" y="265405"/>
                  <a:pt x="122873" y="257861"/>
                  <a:pt x="120358" y="249631"/>
                </a:cubicBezTo>
                <a:cubicBezTo>
                  <a:pt x="117844" y="241402"/>
                  <a:pt x="116129" y="235687"/>
                  <a:pt x="115215" y="232486"/>
                </a:cubicBezTo>
                <a:lnTo>
                  <a:pt x="114529" y="229743"/>
                </a:lnTo>
                <a:cubicBezTo>
                  <a:pt x="111786" y="232486"/>
                  <a:pt x="109500" y="235115"/>
                  <a:pt x="107671" y="237630"/>
                </a:cubicBezTo>
                <a:cubicBezTo>
                  <a:pt x="105842" y="240144"/>
                  <a:pt x="104242" y="242316"/>
                  <a:pt x="102870" y="244145"/>
                </a:cubicBezTo>
                <a:lnTo>
                  <a:pt x="94641" y="254432"/>
                </a:lnTo>
                <a:lnTo>
                  <a:pt x="92583" y="256489"/>
                </a:lnTo>
                <a:cubicBezTo>
                  <a:pt x="90297" y="260147"/>
                  <a:pt x="86411" y="265633"/>
                  <a:pt x="80925" y="272948"/>
                </a:cubicBezTo>
                <a:cubicBezTo>
                  <a:pt x="76810" y="278435"/>
                  <a:pt x="74295" y="281864"/>
                  <a:pt x="73381" y="283235"/>
                </a:cubicBezTo>
                <a:lnTo>
                  <a:pt x="63094" y="298323"/>
                </a:lnTo>
                <a:cubicBezTo>
                  <a:pt x="55779" y="308381"/>
                  <a:pt x="50292" y="316611"/>
                  <a:pt x="46635" y="323012"/>
                </a:cubicBezTo>
                <a:cubicBezTo>
                  <a:pt x="39319" y="332613"/>
                  <a:pt x="32461" y="342214"/>
                  <a:pt x="26061" y="351815"/>
                </a:cubicBezTo>
                <a:cubicBezTo>
                  <a:pt x="26518" y="351358"/>
                  <a:pt x="23546" y="355016"/>
                  <a:pt x="17145" y="362788"/>
                </a:cubicBezTo>
                <a:cubicBezTo>
                  <a:pt x="13030" y="369189"/>
                  <a:pt x="10287" y="372847"/>
                  <a:pt x="8915" y="373761"/>
                </a:cubicBezTo>
                <a:cubicBezTo>
                  <a:pt x="8001" y="377418"/>
                  <a:pt x="6172" y="379247"/>
                  <a:pt x="3429" y="379247"/>
                </a:cubicBezTo>
                <a:cubicBezTo>
                  <a:pt x="1143" y="379247"/>
                  <a:pt x="0" y="377876"/>
                  <a:pt x="0" y="375133"/>
                </a:cubicBezTo>
                <a:lnTo>
                  <a:pt x="0" y="373761"/>
                </a:lnTo>
                <a:cubicBezTo>
                  <a:pt x="3200" y="364617"/>
                  <a:pt x="5715" y="358216"/>
                  <a:pt x="7544" y="354559"/>
                </a:cubicBezTo>
                <a:cubicBezTo>
                  <a:pt x="13944" y="341757"/>
                  <a:pt x="18974" y="332156"/>
                  <a:pt x="22632" y="325755"/>
                </a:cubicBezTo>
                <a:cubicBezTo>
                  <a:pt x="26289" y="318440"/>
                  <a:pt x="29262" y="312953"/>
                  <a:pt x="31548" y="309296"/>
                </a:cubicBezTo>
                <a:lnTo>
                  <a:pt x="38405" y="296951"/>
                </a:lnTo>
                <a:lnTo>
                  <a:pt x="50749" y="274320"/>
                </a:lnTo>
                <a:lnTo>
                  <a:pt x="59665" y="258547"/>
                </a:lnTo>
                <a:lnTo>
                  <a:pt x="64465" y="251003"/>
                </a:lnTo>
                <a:cubicBezTo>
                  <a:pt x="68581" y="244602"/>
                  <a:pt x="70866" y="240944"/>
                  <a:pt x="71323" y="240030"/>
                </a:cubicBezTo>
                <a:lnTo>
                  <a:pt x="85725" y="216713"/>
                </a:lnTo>
                <a:lnTo>
                  <a:pt x="100127" y="194767"/>
                </a:lnTo>
                <a:lnTo>
                  <a:pt x="106300" y="184480"/>
                </a:lnTo>
                <a:cubicBezTo>
                  <a:pt x="107671" y="182194"/>
                  <a:pt x="108357" y="179908"/>
                  <a:pt x="108357" y="177622"/>
                </a:cubicBezTo>
                <a:cubicBezTo>
                  <a:pt x="108357" y="175793"/>
                  <a:pt x="107900" y="173507"/>
                  <a:pt x="106986" y="170764"/>
                </a:cubicBezTo>
                <a:cubicBezTo>
                  <a:pt x="105156" y="167106"/>
                  <a:pt x="104242" y="164592"/>
                  <a:pt x="104242" y="163220"/>
                </a:cubicBezTo>
                <a:lnTo>
                  <a:pt x="104928" y="161163"/>
                </a:lnTo>
                <a:cubicBezTo>
                  <a:pt x="105385" y="160706"/>
                  <a:pt x="105499" y="160248"/>
                  <a:pt x="105271" y="159791"/>
                </a:cubicBezTo>
                <a:cubicBezTo>
                  <a:pt x="105042" y="159334"/>
                  <a:pt x="104928" y="158877"/>
                  <a:pt x="104928" y="158420"/>
                </a:cubicBezTo>
                <a:cubicBezTo>
                  <a:pt x="108128" y="159334"/>
                  <a:pt x="112929" y="161163"/>
                  <a:pt x="119329" y="163906"/>
                </a:cubicBezTo>
                <a:cubicBezTo>
                  <a:pt x="124359" y="156134"/>
                  <a:pt x="136017" y="138760"/>
                  <a:pt x="154305" y="111785"/>
                </a:cubicBezTo>
                <a:lnTo>
                  <a:pt x="153619" y="111100"/>
                </a:lnTo>
                <a:cubicBezTo>
                  <a:pt x="153162" y="111557"/>
                  <a:pt x="152591" y="111785"/>
                  <a:pt x="151905" y="111785"/>
                </a:cubicBezTo>
                <a:cubicBezTo>
                  <a:pt x="151219" y="111785"/>
                  <a:pt x="150648" y="112014"/>
                  <a:pt x="150190" y="112471"/>
                </a:cubicBezTo>
                <a:lnTo>
                  <a:pt x="142647" y="115900"/>
                </a:lnTo>
                <a:cubicBezTo>
                  <a:pt x="141275" y="116815"/>
                  <a:pt x="140132" y="116815"/>
                  <a:pt x="139218" y="115900"/>
                </a:cubicBezTo>
                <a:cubicBezTo>
                  <a:pt x="132817" y="114986"/>
                  <a:pt x="127559" y="113843"/>
                  <a:pt x="123444" y="112471"/>
                </a:cubicBezTo>
                <a:cubicBezTo>
                  <a:pt x="121159" y="111557"/>
                  <a:pt x="116815" y="111100"/>
                  <a:pt x="110414" y="111100"/>
                </a:cubicBezTo>
                <a:cubicBezTo>
                  <a:pt x="107671" y="111100"/>
                  <a:pt x="105499" y="109842"/>
                  <a:pt x="103899" y="107328"/>
                </a:cubicBezTo>
                <a:cubicBezTo>
                  <a:pt x="102299" y="104813"/>
                  <a:pt x="101499" y="102413"/>
                  <a:pt x="101499" y="100127"/>
                </a:cubicBezTo>
                <a:cubicBezTo>
                  <a:pt x="102413" y="98298"/>
                  <a:pt x="102413" y="96469"/>
                  <a:pt x="101499" y="94640"/>
                </a:cubicBezTo>
                <a:cubicBezTo>
                  <a:pt x="100584" y="91897"/>
                  <a:pt x="100127" y="89840"/>
                  <a:pt x="100127" y="88468"/>
                </a:cubicBezTo>
                <a:lnTo>
                  <a:pt x="100127" y="86411"/>
                </a:lnTo>
                <a:cubicBezTo>
                  <a:pt x="100127" y="85039"/>
                  <a:pt x="99441" y="83668"/>
                  <a:pt x="98070" y="82296"/>
                </a:cubicBezTo>
                <a:cubicBezTo>
                  <a:pt x="98070" y="80924"/>
                  <a:pt x="97384" y="79553"/>
                  <a:pt x="96013" y="78181"/>
                </a:cubicBezTo>
                <a:lnTo>
                  <a:pt x="98755" y="78867"/>
                </a:lnTo>
                <a:cubicBezTo>
                  <a:pt x="108814" y="84353"/>
                  <a:pt x="114757" y="87554"/>
                  <a:pt x="116586" y="88468"/>
                </a:cubicBezTo>
                <a:cubicBezTo>
                  <a:pt x="118872" y="90297"/>
                  <a:pt x="121159" y="90068"/>
                  <a:pt x="123444" y="87782"/>
                </a:cubicBezTo>
                <a:cubicBezTo>
                  <a:pt x="128931" y="84125"/>
                  <a:pt x="133960" y="80467"/>
                  <a:pt x="138532" y="76810"/>
                </a:cubicBezTo>
                <a:lnTo>
                  <a:pt x="174879" y="51435"/>
                </a:lnTo>
                <a:cubicBezTo>
                  <a:pt x="175794" y="50521"/>
                  <a:pt x="177051" y="49492"/>
                  <a:pt x="178651" y="48349"/>
                </a:cubicBezTo>
                <a:cubicBezTo>
                  <a:pt x="180251" y="47206"/>
                  <a:pt x="181280" y="45720"/>
                  <a:pt x="181737" y="43891"/>
                </a:cubicBezTo>
                <a:cubicBezTo>
                  <a:pt x="182194" y="42062"/>
                  <a:pt x="184023" y="40691"/>
                  <a:pt x="187224" y="39776"/>
                </a:cubicBezTo>
                <a:cubicBezTo>
                  <a:pt x="188595" y="38862"/>
                  <a:pt x="191110" y="37948"/>
                  <a:pt x="194767" y="37033"/>
                </a:cubicBezTo>
                <a:close/>
                <a:moveTo>
                  <a:pt x="405994" y="0"/>
                </a:moveTo>
                <a:cubicBezTo>
                  <a:pt x="407823" y="0"/>
                  <a:pt x="409423" y="229"/>
                  <a:pt x="410794" y="686"/>
                </a:cubicBezTo>
                <a:cubicBezTo>
                  <a:pt x="411709" y="1143"/>
                  <a:pt x="413309" y="1372"/>
                  <a:pt x="415595" y="1372"/>
                </a:cubicBezTo>
                <a:cubicBezTo>
                  <a:pt x="415138" y="1829"/>
                  <a:pt x="414909" y="2400"/>
                  <a:pt x="414909" y="3086"/>
                </a:cubicBezTo>
                <a:cubicBezTo>
                  <a:pt x="414909" y="3772"/>
                  <a:pt x="414681" y="4343"/>
                  <a:pt x="414223" y="4800"/>
                </a:cubicBezTo>
                <a:lnTo>
                  <a:pt x="415595" y="4115"/>
                </a:lnTo>
                <a:lnTo>
                  <a:pt x="417652" y="8229"/>
                </a:lnTo>
                <a:cubicBezTo>
                  <a:pt x="417652" y="8229"/>
                  <a:pt x="419024" y="10287"/>
                  <a:pt x="421767" y="14402"/>
                </a:cubicBezTo>
                <a:cubicBezTo>
                  <a:pt x="423139" y="20345"/>
                  <a:pt x="421082" y="25375"/>
                  <a:pt x="415595" y="29489"/>
                </a:cubicBezTo>
                <a:cubicBezTo>
                  <a:pt x="408737" y="34061"/>
                  <a:pt x="403251" y="39091"/>
                  <a:pt x="399136" y="44577"/>
                </a:cubicBezTo>
                <a:lnTo>
                  <a:pt x="412166" y="48692"/>
                </a:lnTo>
                <a:lnTo>
                  <a:pt x="427939" y="52121"/>
                </a:lnTo>
                <a:lnTo>
                  <a:pt x="440970" y="56236"/>
                </a:lnTo>
                <a:cubicBezTo>
                  <a:pt x="450571" y="58521"/>
                  <a:pt x="458572" y="60808"/>
                  <a:pt x="464973" y="63094"/>
                </a:cubicBezTo>
                <a:lnTo>
                  <a:pt x="469773" y="64465"/>
                </a:lnTo>
                <a:cubicBezTo>
                  <a:pt x="470230" y="64465"/>
                  <a:pt x="470573" y="64579"/>
                  <a:pt x="470802" y="64808"/>
                </a:cubicBezTo>
                <a:cubicBezTo>
                  <a:pt x="471031" y="65037"/>
                  <a:pt x="471374" y="64922"/>
                  <a:pt x="471831" y="64465"/>
                </a:cubicBezTo>
                <a:cubicBezTo>
                  <a:pt x="473659" y="62636"/>
                  <a:pt x="475488" y="62865"/>
                  <a:pt x="477317" y="65151"/>
                </a:cubicBezTo>
                <a:cubicBezTo>
                  <a:pt x="484175" y="69723"/>
                  <a:pt x="488061" y="72466"/>
                  <a:pt x="488976" y="73381"/>
                </a:cubicBezTo>
                <a:cubicBezTo>
                  <a:pt x="490347" y="74752"/>
                  <a:pt x="491490" y="76352"/>
                  <a:pt x="492405" y="78181"/>
                </a:cubicBezTo>
                <a:cubicBezTo>
                  <a:pt x="493319" y="80010"/>
                  <a:pt x="493776" y="81839"/>
                  <a:pt x="493776" y="83668"/>
                </a:cubicBezTo>
                <a:cubicBezTo>
                  <a:pt x="493776" y="85039"/>
                  <a:pt x="492862" y="86639"/>
                  <a:pt x="491033" y="88468"/>
                </a:cubicBezTo>
                <a:cubicBezTo>
                  <a:pt x="485547" y="91211"/>
                  <a:pt x="481889" y="93497"/>
                  <a:pt x="480060" y="95326"/>
                </a:cubicBezTo>
                <a:cubicBezTo>
                  <a:pt x="478231" y="97155"/>
                  <a:pt x="476517" y="98984"/>
                  <a:pt x="474917" y="100812"/>
                </a:cubicBezTo>
                <a:cubicBezTo>
                  <a:pt x="473317" y="102641"/>
                  <a:pt x="471602" y="104242"/>
                  <a:pt x="469773" y="105613"/>
                </a:cubicBezTo>
                <a:cubicBezTo>
                  <a:pt x="464744" y="109271"/>
                  <a:pt x="456743" y="114300"/>
                  <a:pt x="445770" y="120701"/>
                </a:cubicBezTo>
                <a:lnTo>
                  <a:pt x="438226" y="124816"/>
                </a:lnTo>
                <a:cubicBezTo>
                  <a:pt x="436855" y="126187"/>
                  <a:pt x="436626" y="128473"/>
                  <a:pt x="437541" y="131674"/>
                </a:cubicBezTo>
                <a:lnTo>
                  <a:pt x="437541" y="148133"/>
                </a:lnTo>
                <a:lnTo>
                  <a:pt x="438226" y="170078"/>
                </a:lnTo>
                <a:cubicBezTo>
                  <a:pt x="439141" y="180137"/>
                  <a:pt x="439598" y="187909"/>
                  <a:pt x="439598" y="193396"/>
                </a:cubicBezTo>
                <a:lnTo>
                  <a:pt x="439598" y="226314"/>
                </a:lnTo>
                <a:cubicBezTo>
                  <a:pt x="440055" y="231343"/>
                  <a:pt x="440284" y="239344"/>
                  <a:pt x="440284" y="250317"/>
                </a:cubicBezTo>
                <a:lnTo>
                  <a:pt x="440970" y="307238"/>
                </a:lnTo>
                <a:cubicBezTo>
                  <a:pt x="440970" y="321869"/>
                  <a:pt x="440741" y="332842"/>
                  <a:pt x="440284" y="340157"/>
                </a:cubicBezTo>
                <a:cubicBezTo>
                  <a:pt x="440741" y="347929"/>
                  <a:pt x="440855" y="354673"/>
                  <a:pt x="440627" y="360388"/>
                </a:cubicBezTo>
                <a:cubicBezTo>
                  <a:pt x="440398" y="366103"/>
                  <a:pt x="440284" y="371018"/>
                  <a:pt x="440284" y="375133"/>
                </a:cubicBezTo>
                <a:lnTo>
                  <a:pt x="438226" y="396392"/>
                </a:lnTo>
                <a:cubicBezTo>
                  <a:pt x="438226" y="400050"/>
                  <a:pt x="437769" y="405536"/>
                  <a:pt x="436855" y="412852"/>
                </a:cubicBezTo>
                <a:cubicBezTo>
                  <a:pt x="435940" y="415595"/>
                  <a:pt x="435483" y="417195"/>
                  <a:pt x="435483" y="417652"/>
                </a:cubicBezTo>
                <a:cubicBezTo>
                  <a:pt x="435026" y="419481"/>
                  <a:pt x="434569" y="421538"/>
                  <a:pt x="434112" y="423824"/>
                </a:cubicBezTo>
                <a:cubicBezTo>
                  <a:pt x="433655" y="426110"/>
                  <a:pt x="432969" y="428168"/>
                  <a:pt x="432055" y="429996"/>
                </a:cubicBezTo>
                <a:cubicBezTo>
                  <a:pt x="431140" y="434111"/>
                  <a:pt x="428854" y="438683"/>
                  <a:pt x="425196" y="443712"/>
                </a:cubicBezTo>
                <a:cubicBezTo>
                  <a:pt x="420168" y="452399"/>
                  <a:pt x="417195" y="457429"/>
                  <a:pt x="416281" y="458800"/>
                </a:cubicBezTo>
                <a:cubicBezTo>
                  <a:pt x="416281" y="460629"/>
                  <a:pt x="416052" y="462000"/>
                  <a:pt x="415595" y="462915"/>
                </a:cubicBezTo>
                <a:cubicBezTo>
                  <a:pt x="412852" y="469316"/>
                  <a:pt x="411252" y="474345"/>
                  <a:pt x="410794" y="478003"/>
                </a:cubicBezTo>
                <a:cubicBezTo>
                  <a:pt x="409880" y="479831"/>
                  <a:pt x="409194" y="482117"/>
                  <a:pt x="408737" y="484860"/>
                </a:cubicBezTo>
                <a:cubicBezTo>
                  <a:pt x="408280" y="487604"/>
                  <a:pt x="407823" y="489890"/>
                  <a:pt x="407365" y="491718"/>
                </a:cubicBezTo>
                <a:cubicBezTo>
                  <a:pt x="406451" y="495376"/>
                  <a:pt x="405537" y="500863"/>
                  <a:pt x="404622" y="508178"/>
                </a:cubicBezTo>
                <a:cubicBezTo>
                  <a:pt x="404165" y="509549"/>
                  <a:pt x="403708" y="511150"/>
                  <a:pt x="403251" y="512978"/>
                </a:cubicBezTo>
                <a:cubicBezTo>
                  <a:pt x="402793" y="514807"/>
                  <a:pt x="402336" y="516636"/>
                  <a:pt x="401879" y="518465"/>
                </a:cubicBezTo>
                <a:cubicBezTo>
                  <a:pt x="401879" y="522579"/>
                  <a:pt x="400050" y="524866"/>
                  <a:pt x="396393" y="525323"/>
                </a:cubicBezTo>
                <a:lnTo>
                  <a:pt x="396393" y="513664"/>
                </a:lnTo>
                <a:cubicBezTo>
                  <a:pt x="396393" y="508178"/>
                  <a:pt x="396164" y="502006"/>
                  <a:pt x="395707" y="495148"/>
                </a:cubicBezTo>
                <a:cubicBezTo>
                  <a:pt x="395250" y="488290"/>
                  <a:pt x="394792" y="483032"/>
                  <a:pt x="394336" y="479374"/>
                </a:cubicBezTo>
                <a:cubicBezTo>
                  <a:pt x="393421" y="477088"/>
                  <a:pt x="392964" y="473888"/>
                  <a:pt x="392964" y="469773"/>
                </a:cubicBezTo>
                <a:cubicBezTo>
                  <a:pt x="392964" y="461543"/>
                  <a:pt x="392736" y="455371"/>
                  <a:pt x="392278" y="451256"/>
                </a:cubicBezTo>
                <a:cubicBezTo>
                  <a:pt x="391363" y="445313"/>
                  <a:pt x="390906" y="436626"/>
                  <a:pt x="390906" y="425196"/>
                </a:cubicBezTo>
                <a:lnTo>
                  <a:pt x="390220" y="368275"/>
                </a:lnTo>
                <a:lnTo>
                  <a:pt x="389535" y="290093"/>
                </a:lnTo>
                <a:cubicBezTo>
                  <a:pt x="389535" y="286436"/>
                  <a:pt x="389763" y="281749"/>
                  <a:pt x="390220" y="276034"/>
                </a:cubicBezTo>
                <a:cubicBezTo>
                  <a:pt x="390678" y="270319"/>
                  <a:pt x="390678" y="265633"/>
                  <a:pt x="390220" y="261975"/>
                </a:cubicBezTo>
                <a:cubicBezTo>
                  <a:pt x="390678" y="256489"/>
                  <a:pt x="390906" y="248488"/>
                  <a:pt x="390906" y="237973"/>
                </a:cubicBezTo>
                <a:lnTo>
                  <a:pt x="390906" y="213969"/>
                </a:lnTo>
                <a:cubicBezTo>
                  <a:pt x="390906" y="209398"/>
                  <a:pt x="391021" y="203797"/>
                  <a:pt x="391249" y="197167"/>
                </a:cubicBezTo>
                <a:cubicBezTo>
                  <a:pt x="391478" y="190538"/>
                  <a:pt x="391363" y="182880"/>
                  <a:pt x="390906" y="174193"/>
                </a:cubicBezTo>
                <a:cubicBezTo>
                  <a:pt x="391363" y="167792"/>
                  <a:pt x="391363" y="160934"/>
                  <a:pt x="390906" y="153619"/>
                </a:cubicBezTo>
                <a:lnTo>
                  <a:pt x="377190" y="162535"/>
                </a:lnTo>
                <a:lnTo>
                  <a:pt x="348387" y="181737"/>
                </a:lnTo>
                <a:cubicBezTo>
                  <a:pt x="347472" y="182651"/>
                  <a:pt x="346101" y="183566"/>
                  <a:pt x="344272" y="184480"/>
                </a:cubicBezTo>
                <a:cubicBezTo>
                  <a:pt x="342444" y="185394"/>
                  <a:pt x="341072" y="186309"/>
                  <a:pt x="340158" y="187223"/>
                </a:cubicBezTo>
                <a:cubicBezTo>
                  <a:pt x="339243" y="188138"/>
                  <a:pt x="338328" y="190652"/>
                  <a:pt x="337414" y="194767"/>
                </a:cubicBezTo>
                <a:cubicBezTo>
                  <a:pt x="335585" y="200254"/>
                  <a:pt x="334213" y="205969"/>
                  <a:pt x="333299" y="211912"/>
                </a:cubicBezTo>
                <a:cubicBezTo>
                  <a:pt x="332385" y="216027"/>
                  <a:pt x="331470" y="219799"/>
                  <a:pt x="330556" y="223228"/>
                </a:cubicBezTo>
                <a:cubicBezTo>
                  <a:pt x="329641" y="226657"/>
                  <a:pt x="328727" y="229972"/>
                  <a:pt x="327813" y="233172"/>
                </a:cubicBezTo>
                <a:cubicBezTo>
                  <a:pt x="327355" y="239115"/>
                  <a:pt x="325755" y="247574"/>
                  <a:pt x="323012" y="258547"/>
                </a:cubicBezTo>
                <a:cubicBezTo>
                  <a:pt x="323012" y="264490"/>
                  <a:pt x="322326" y="270662"/>
                  <a:pt x="320955" y="277063"/>
                </a:cubicBezTo>
                <a:cubicBezTo>
                  <a:pt x="320040" y="279806"/>
                  <a:pt x="319583" y="282092"/>
                  <a:pt x="319583" y="283921"/>
                </a:cubicBezTo>
                <a:cubicBezTo>
                  <a:pt x="339243" y="259690"/>
                  <a:pt x="353873" y="237744"/>
                  <a:pt x="363474" y="218084"/>
                </a:cubicBezTo>
                <a:cubicBezTo>
                  <a:pt x="363931" y="221285"/>
                  <a:pt x="363474" y="225171"/>
                  <a:pt x="362103" y="229743"/>
                </a:cubicBezTo>
                <a:lnTo>
                  <a:pt x="354559" y="248945"/>
                </a:lnTo>
                <a:cubicBezTo>
                  <a:pt x="352273" y="253517"/>
                  <a:pt x="350215" y="259004"/>
                  <a:pt x="348387" y="265405"/>
                </a:cubicBezTo>
                <a:cubicBezTo>
                  <a:pt x="345643" y="272720"/>
                  <a:pt x="343357" y="278206"/>
                  <a:pt x="341529" y="281864"/>
                </a:cubicBezTo>
                <a:lnTo>
                  <a:pt x="335356" y="295580"/>
                </a:lnTo>
                <a:cubicBezTo>
                  <a:pt x="333070" y="299695"/>
                  <a:pt x="330099" y="304152"/>
                  <a:pt x="326441" y="308953"/>
                </a:cubicBezTo>
                <a:cubicBezTo>
                  <a:pt x="322783" y="313753"/>
                  <a:pt x="320040" y="317297"/>
                  <a:pt x="318211" y="319583"/>
                </a:cubicBezTo>
                <a:cubicBezTo>
                  <a:pt x="315926" y="321869"/>
                  <a:pt x="314097" y="324383"/>
                  <a:pt x="312725" y="327127"/>
                </a:cubicBezTo>
                <a:cubicBezTo>
                  <a:pt x="309525" y="331241"/>
                  <a:pt x="305638" y="333299"/>
                  <a:pt x="301066" y="333299"/>
                </a:cubicBezTo>
                <a:lnTo>
                  <a:pt x="300381" y="333299"/>
                </a:lnTo>
                <a:cubicBezTo>
                  <a:pt x="299466" y="333299"/>
                  <a:pt x="298323" y="333413"/>
                  <a:pt x="296952" y="333642"/>
                </a:cubicBezTo>
                <a:cubicBezTo>
                  <a:pt x="295580" y="333870"/>
                  <a:pt x="294666" y="333756"/>
                  <a:pt x="294208" y="333299"/>
                </a:cubicBezTo>
                <a:cubicBezTo>
                  <a:pt x="292837" y="332384"/>
                  <a:pt x="291694" y="329870"/>
                  <a:pt x="290780" y="325755"/>
                </a:cubicBezTo>
                <a:cubicBezTo>
                  <a:pt x="290322" y="325298"/>
                  <a:pt x="289866" y="324498"/>
                  <a:pt x="289408" y="323355"/>
                </a:cubicBezTo>
                <a:cubicBezTo>
                  <a:pt x="288951" y="322212"/>
                  <a:pt x="288265" y="321412"/>
                  <a:pt x="287350" y="320954"/>
                </a:cubicBezTo>
                <a:cubicBezTo>
                  <a:pt x="285979" y="318668"/>
                  <a:pt x="285293" y="316154"/>
                  <a:pt x="285293" y="313411"/>
                </a:cubicBezTo>
                <a:cubicBezTo>
                  <a:pt x="285293" y="311582"/>
                  <a:pt x="285522" y="310439"/>
                  <a:pt x="285979" y="309981"/>
                </a:cubicBezTo>
                <a:cubicBezTo>
                  <a:pt x="288265" y="307238"/>
                  <a:pt x="289866" y="302895"/>
                  <a:pt x="290780" y="296951"/>
                </a:cubicBezTo>
                <a:cubicBezTo>
                  <a:pt x="291694" y="285064"/>
                  <a:pt x="293065" y="274320"/>
                  <a:pt x="294894" y="264719"/>
                </a:cubicBezTo>
                <a:cubicBezTo>
                  <a:pt x="295809" y="256946"/>
                  <a:pt x="296837" y="250203"/>
                  <a:pt x="297980" y="244488"/>
                </a:cubicBezTo>
                <a:cubicBezTo>
                  <a:pt x="299123" y="238773"/>
                  <a:pt x="300152" y="233858"/>
                  <a:pt x="301066" y="229743"/>
                </a:cubicBezTo>
                <a:cubicBezTo>
                  <a:pt x="301524" y="227000"/>
                  <a:pt x="302324" y="223685"/>
                  <a:pt x="303467" y="219799"/>
                </a:cubicBezTo>
                <a:cubicBezTo>
                  <a:pt x="304610" y="215913"/>
                  <a:pt x="305410" y="212598"/>
                  <a:pt x="305867" y="209855"/>
                </a:cubicBezTo>
                <a:cubicBezTo>
                  <a:pt x="306324" y="209398"/>
                  <a:pt x="306553" y="208712"/>
                  <a:pt x="306553" y="207797"/>
                </a:cubicBezTo>
                <a:lnTo>
                  <a:pt x="286665" y="219456"/>
                </a:lnTo>
                <a:cubicBezTo>
                  <a:pt x="278892" y="221742"/>
                  <a:pt x="274320" y="223114"/>
                  <a:pt x="272949" y="223571"/>
                </a:cubicBezTo>
                <a:cubicBezTo>
                  <a:pt x="272034" y="224028"/>
                  <a:pt x="270663" y="224028"/>
                  <a:pt x="268834" y="223571"/>
                </a:cubicBezTo>
                <a:cubicBezTo>
                  <a:pt x="267005" y="223114"/>
                  <a:pt x="265633" y="222885"/>
                  <a:pt x="264720" y="222885"/>
                </a:cubicBezTo>
                <a:cubicBezTo>
                  <a:pt x="260604" y="221513"/>
                  <a:pt x="258090" y="220828"/>
                  <a:pt x="257175" y="220828"/>
                </a:cubicBezTo>
                <a:cubicBezTo>
                  <a:pt x="255804" y="220370"/>
                  <a:pt x="253861" y="219913"/>
                  <a:pt x="251346" y="219456"/>
                </a:cubicBezTo>
                <a:cubicBezTo>
                  <a:pt x="248831" y="218999"/>
                  <a:pt x="246888" y="218770"/>
                  <a:pt x="245517" y="218770"/>
                </a:cubicBezTo>
                <a:cubicBezTo>
                  <a:pt x="239116" y="217856"/>
                  <a:pt x="235915" y="215112"/>
                  <a:pt x="235915" y="210541"/>
                </a:cubicBezTo>
                <a:cubicBezTo>
                  <a:pt x="235915" y="209169"/>
                  <a:pt x="236144" y="208026"/>
                  <a:pt x="236602" y="207112"/>
                </a:cubicBezTo>
                <a:cubicBezTo>
                  <a:pt x="236602" y="206654"/>
                  <a:pt x="236830" y="205626"/>
                  <a:pt x="237288" y="204025"/>
                </a:cubicBezTo>
                <a:cubicBezTo>
                  <a:pt x="237744" y="202425"/>
                  <a:pt x="238430" y="201168"/>
                  <a:pt x="239344" y="200254"/>
                </a:cubicBezTo>
                <a:cubicBezTo>
                  <a:pt x="239802" y="199339"/>
                  <a:pt x="241402" y="197968"/>
                  <a:pt x="244145" y="196139"/>
                </a:cubicBezTo>
                <a:cubicBezTo>
                  <a:pt x="246431" y="193853"/>
                  <a:pt x="248260" y="192938"/>
                  <a:pt x="249631" y="193396"/>
                </a:cubicBezTo>
                <a:lnTo>
                  <a:pt x="253746" y="192710"/>
                </a:lnTo>
                <a:lnTo>
                  <a:pt x="257175" y="192024"/>
                </a:lnTo>
                <a:cubicBezTo>
                  <a:pt x="260833" y="189281"/>
                  <a:pt x="266319" y="185509"/>
                  <a:pt x="273634" y="180708"/>
                </a:cubicBezTo>
                <a:cubicBezTo>
                  <a:pt x="280950" y="175908"/>
                  <a:pt x="287579" y="171679"/>
                  <a:pt x="293523" y="168021"/>
                </a:cubicBezTo>
                <a:lnTo>
                  <a:pt x="319583" y="150190"/>
                </a:lnTo>
                <a:cubicBezTo>
                  <a:pt x="320955" y="148818"/>
                  <a:pt x="321640" y="147904"/>
                  <a:pt x="321640" y="147447"/>
                </a:cubicBezTo>
                <a:lnTo>
                  <a:pt x="327127" y="125501"/>
                </a:lnTo>
                <a:cubicBezTo>
                  <a:pt x="328041" y="120929"/>
                  <a:pt x="328499" y="117958"/>
                  <a:pt x="328499" y="116586"/>
                </a:cubicBezTo>
                <a:cubicBezTo>
                  <a:pt x="329413" y="115672"/>
                  <a:pt x="329528" y="114757"/>
                  <a:pt x="328842" y="113843"/>
                </a:cubicBezTo>
                <a:cubicBezTo>
                  <a:pt x="328156" y="112928"/>
                  <a:pt x="327813" y="112242"/>
                  <a:pt x="327813" y="111785"/>
                </a:cubicBezTo>
                <a:cubicBezTo>
                  <a:pt x="314554" y="127330"/>
                  <a:pt x="301524" y="139217"/>
                  <a:pt x="288722" y="147447"/>
                </a:cubicBezTo>
                <a:lnTo>
                  <a:pt x="294208" y="140589"/>
                </a:lnTo>
                <a:cubicBezTo>
                  <a:pt x="305181" y="125044"/>
                  <a:pt x="312954" y="112928"/>
                  <a:pt x="317526" y="104242"/>
                </a:cubicBezTo>
                <a:cubicBezTo>
                  <a:pt x="317983" y="102870"/>
                  <a:pt x="317526" y="101956"/>
                  <a:pt x="316154" y="101498"/>
                </a:cubicBezTo>
                <a:cubicBezTo>
                  <a:pt x="316154" y="100127"/>
                  <a:pt x="315926" y="99212"/>
                  <a:pt x="315468" y="98755"/>
                </a:cubicBezTo>
                <a:cubicBezTo>
                  <a:pt x="317298" y="98755"/>
                  <a:pt x="318669" y="98984"/>
                  <a:pt x="319583" y="99441"/>
                </a:cubicBezTo>
                <a:lnTo>
                  <a:pt x="325069" y="89840"/>
                </a:lnTo>
                <a:cubicBezTo>
                  <a:pt x="324155" y="89840"/>
                  <a:pt x="322898" y="90068"/>
                  <a:pt x="321298" y="90526"/>
                </a:cubicBezTo>
                <a:cubicBezTo>
                  <a:pt x="319697" y="90983"/>
                  <a:pt x="318440" y="91440"/>
                  <a:pt x="317526" y="91897"/>
                </a:cubicBezTo>
                <a:cubicBezTo>
                  <a:pt x="315240" y="92354"/>
                  <a:pt x="312496" y="92354"/>
                  <a:pt x="309296" y="91897"/>
                </a:cubicBezTo>
                <a:lnTo>
                  <a:pt x="295580" y="88468"/>
                </a:lnTo>
                <a:cubicBezTo>
                  <a:pt x="292837" y="87554"/>
                  <a:pt x="290437" y="86525"/>
                  <a:pt x="288379" y="85382"/>
                </a:cubicBezTo>
                <a:cubicBezTo>
                  <a:pt x="286322" y="84239"/>
                  <a:pt x="284607" y="83210"/>
                  <a:pt x="283236" y="82296"/>
                </a:cubicBezTo>
                <a:cubicBezTo>
                  <a:pt x="280950" y="81839"/>
                  <a:pt x="278892" y="79781"/>
                  <a:pt x="277063" y="76124"/>
                </a:cubicBezTo>
                <a:lnTo>
                  <a:pt x="277063" y="72009"/>
                </a:lnTo>
                <a:cubicBezTo>
                  <a:pt x="277521" y="71095"/>
                  <a:pt x="277978" y="70180"/>
                  <a:pt x="278435" y="69266"/>
                </a:cubicBezTo>
                <a:cubicBezTo>
                  <a:pt x="278892" y="68351"/>
                  <a:pt x="279121" y="67208"/>
                  <a:pt x="279121" y="65837"/>
                </a:cubicBezTo>
                <a:cubicBezTo>
                  <a:pt x="279121" y="64465"/>
                  <a:pt x="278892" y="63322"/>
                  <a:pt x="278435" y="62408"/>
                </a:cubicBezTo>
                <a:lnTo>
                  <a:pt x="280492" y="58293"/>
                </a:lnTo>
                <a:lnTo>
                  <a:pt x="283236" y="53492"/>
                </a:lnTo>
                <a:lnTo>
                  <a:pt x="285979" y="54864"/>
                </a:lnTo>
                <a:cubicBezTo>
                  <a:pt x="288722" y="57607"/>
                  <a:pt x="291465" y="58979"/>
                  <a:pt x="294208" y="58979"/>
                </a:cubicBezTo>
                <a:cubicBezTo>
                  <a:pt x="296494" y="58979"/>
                  <a:pt x="298780" y="58293"/>
                  <a:pt x="301066" y="56921"/>
                </a:cubicBezTo>
                <a:cubicBezTo>
                  <a:pt x="304267" y="54635"/>
                  <a:pt x="309067" y="51664"/>
                  <a:pt x="315468" y="48006"/>
                </a:cubicBezTo>
                <a:lnTo>
                  <a:pt x="329871" y="39776"/>
                </a:lnTo>
                <a:cubicBezTo>
                  <a:pt x="344500" y="31547"/>
                  <a:pt x="355017" y="25146"/>
                  <a:pt x="361417" y="20574"/>
                </a:cubicBezTo>
                <a:lnTo>
                  <a:pt x="383362" y="8229"/>
                </a:lnTo>
                <a:cubicBezTo>
                  <a:pt x="384734" y="7772"/>
                  <a:pt x="388392" y="5715"/>
                  <a:pt x="394336" y="2057"/>
                </a:cubicBezTo>
                <a:cubicBezTo>
                  <a:pt x="395707" y="1600"/>
                  <a:pt x="397307" y="1143"/>
                  <a:pt x="399136" y="686"/>
                </a:cubicBezTo>
                <a:cubicBezTo>
                  <a:pt x="400965" y="229"/>
                  <a:pt x="403251" y="0"/>
                  <a:pt x="40599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4" name="文本框 13">
            <a:extLst>
              <a:ext uri="{FF2B5EF4-FFF2-40B4-BE49-F238E27FC236}">
                <a16:creationId xmlns:a16="http://schemas.microsoft.com/office/drawing/2014/main" id="{EB77EDFF-7892-2128-0EC6-3A159C35BAE2}"/>
              </a:ext>
            </a:extLst>
          </p:cNvPr>
          <p:cNvSpPr txBox="1"/>
          <p:nvPr/>
        </p:nvSpPr>
        <p:spPr>
          <a:xfrm>
            <a:off x="5719090" y="186129"/>
            <a:ext cx="408738" cy="420396"/>
          </a:xfrm>
          <a:custGeom>
            <a:avLst/>
            <a:gdLst/>
            <a:ahLst/>
            <a:cxnLst/>
            <a:rect l="l" t="t" r="r" b="b"/>
            <a:pathLst>
              <a:path w="408738" h="420396">
                <a:moveTo>
                  <a:pt x="161164" y="182423"/>
                </a:moveTo>
                <a:cubicBezTo>
                  <a:pt x="169393" y="186995"/>
                  <a:pt x="175337" y="190881"/>
                  <a:pt x="178995" y="194082"/>
                </a:cubicBezTo>
                <a:cubicBezTo>
                  <a:pt x="182652" y="197282"/>
                  <a:pt x="187681" y="202540"/>
                  <a:pt x="194082" y="209855"/>
                </a:cubicBezTo>
                <a:cubicBezTo>
                  <a:pt x="195454" y="210769"/>
                  <a:pt x="196140" y="211684"/>
                  <a:pt x="196140" y="212598"/>
                </a:cubicBezTo>
                <a:cubicBezTo>
                  <a:pt x="196140" y="213512"/>
                  <a:pt x="195682" y="214198"/>
                  <a:pt x="194768" y="214655"/>
                </a:cubicBezTo>
                <a:cubicBezTo>
                  <a:pt x="190653" y="219228"/>
                  <a:pt x="188367" y="224028"/>
                  <a:pt x="187911" y="229057"/>
                </a:cubicBezTo>
                <a:lnTo>
                  <a:pt x="185167" y="236601"/>
                </a:lnTo>
                <a:lnTo>
                  <a:pt x="185853" y="236601"/>
                </a:lnTo>
                <a:cubicBezTo>
                  <a:pt x="190882" y="233858"/>
                  <a:pt x="194539" y="232258"/>
                  <a:pt x="196825" y="231801"/>
                </a:cubicBezTo>
                <a:cubicBezTo>
                  <a:pt x="199569" y="230429"/>
                  <a:pt x="203683" y="228600"/>
                  <a:pt x="209170" y="226314"/>
                </a:cubicBezTo>
                <a:cubicBezTo>
                  <a:pt x="209627" y="227686"/>
                  <a:pt x="210541" y="228143"/>
                  <a:pt x="211913" y="227686"/>
                </a:cubicBezTo>
                <a:cubicBezTo>
                  <a:pt x="213285" y="227229"/>
                  <a:pt x="214428" y="227000"/>
                  <a:pt x="215342" y="227000"/>
                </a:cubicBezTo>
                <a:cubicBezTo>
                  <a:pt x="220828" y="226085"/>
                  <a:pt x="224715" y="226771"/>
                  <a:pt x="227001" y="229057"/>
                </a:cubicBezTo>
                <a:cubicBezTo>
                  <a:pt x="227458" y="229514"/>
                  <a:pt x="228029" y="229629"/>
                  <a:pt x="228715" y="229400"/>
                </a:cubicBezTo>
                <a:cubicBezTo>
                  <a:pt x="229401" y="229172"/>
                  <a:pt x="229972" y="229057"/>
                  <a:pt x="230430" y="229057"/>
                </a:cubicBezTo>
                <a:cubicBezTo>
                  <a:pt x="230430" y="231343"/>
                  <a:pt x="231801" y="232944"/>
                  <a:pt x="234544" y="233858"/>
                </a:cubicBezTo>
                <a:cubicBezTo>
                  <a:pt x="237288" y="234772"/>
                  <a:pt x="238659" y="236373"/>
                  <a:pt x="238659" y="238658"/>
                </a:cubicBezTo>
                <a:lnTo>
                  <a:pt x="237973" y="240030"/>
                </a:lnTo>
                <a:cubicBezTo>
                  <a:pt x="237517" y="240487"/>
                  <a:pt x="237517" y="241059"/>
                  <a:pt x="237973" y="241745"/>
                </a:cubicBezTo>
                <a:cubicBezTo>
                  <a:pt x="238431" y="242430"/>
                  <a:pt x="238888" y="242773"/>
                  <a:pt x="239345" y="242773"/>
                </a:cubicBezTo>
                <a:cubicBezTo>
                  <a:pt x="242088" y="244602"/>
                  <a:pt x="244831" y="247802"/>
                  <a:pt x="247575" y="252375"/>
                </a:cubicBezTo>
                <a:cubicBezTo>
                  <a:pt x="248946" y="255118"/>
                  <a:pt x="248260" y="257175"/>
                  <a:pt x="245517" y="258547"/>
                </a:cubicBezTo>
                <a:cubicBezTo>
                  <a:pt x="240945" y="259918"/>
                  <a:pt x="238431" y="260833"/>
                  <a:pt x="237973" y="261290"/>
                </a:cubicBezTo>
                <a:cubicBezTo>
                  <a:pt x="236145" y="262204"/>
                  <a:pt x="234544" y="263919"/>
                  <a:pt x="233173" y="266433"/>
                </a:cubicBezTo>
                <a:cubicBezTo>
                  <a:pt x="231801" y="268948"/>
                  <a:pt x="230887" y="270663"/>
                  <a:pt x="230430" y="271577"/>
                </a:cubicBezTo>
                <a:cubicBezTo>
                  <a:pt x="227686" y="274320"/>
                  <a:pt x="225630" y="277292"/>
                  <a:pt x="224258" y="280492"/>
                </a:cubicBezTo>
                <a:cubicBezTo>
                  <a:pt x="221514" y="285064"/>
                  <a:pt x="219914" y="288493"/>
                  <a:pt x="219457" y="290779"/>
                </a:cubicBezTo>
                <a:cubicBezTo>
                  <a:pt x="218542" y="294437"/>
                  <a:pt x="217399" y="297180"/>
                  <a:pt x="216028" y="299009"/>
                </a:cubicBezTo>
                <a:lnTo>
                  <a:pt x="209170" y="310668"/>
                </a:lnTo>
                <a:cubicBezTo>
                  <a:pt x="208713" y="312039"/>
                  <a:pt x="208255" y="313754"/>
                  <a:pt x="207798" y="315811"/>
                </a:cubicBezTo>
                <a:cubicBezTo>
                  <a:pt x="207341" y="317868"/>
                  <a:pt x="207112" y="319583"/>
                  <a:pt x="207112" y="320955"/>
                </a:cubicBezTo>
                <a:cubicBezTo>
                  <a:pt x="206655" y="322326"/>
                  <a:pt x="205969" y="324612"/>
                  <a:pt x="205055" y="327812"/>
                </a:cubicBezTo>
                <a:cubicBezTo>
                  <a:pt x="204141" y="331013"/>
                  <a:pt x="203683" y="334213"/>
                  <a:pt x="203683" y="337414"/>
                </a:cubicBezTo>
                <a:cubicBezTo>
                  <a:pt x="203683" y="348387"/>
                  <a:pt x="207798" y="357759"/>
                  <a:pt x="216028" y="365532"/>
                </a:cubicBezTo>
                <a:cubicBezTo>
                  <a:pt x="222429" y="371018"/>
                  <a:pt x="232487" y="375590"/>
                  <a:pt x="246203" y="379248"/>
                </a:cubicBezTo>
                <a:lnTo>
                  <a:pt x="275692" y="385420"/>
                </a:lnTo>
                <a:cubicBezTo>
                  <a:pt x="285751" y="386334"/>
                  <a:pt x="293295" y="386791"/>
                  <a:pt x="298324" y="386791"/>
                </a:cubicBezTo>
                <a:cubicBezTo>
                  <a:pt x="312040" y="386791"/>
                  <a:pt x="325756" y="384734"/>
                  <a:pt x="339472" y="380619"/>
                </a:cubicBezTo>
                <a:cubicBezTo>
                  <a:pt x="342215" y="379705"/>
                  <a:pt x="344958" y="378905"/>
                  <a:pt x="347701" y="378219"/>
                </a:cubicBezTo>
                <a:cubicBezTo>
                  <a:pt x="350445" y="377533"/>
                  <a:pt x="353188" y="376733"/>
                  <a:pt x="355932" y="375818"/>
                </a:cubicBezTo>
                <a:cubicBezTo>
                  <a:pt x="355932" y="375818"/>
                  <a:pt x="357074" y="375361"/>
                  <a:pt x="359360" y="374447"/>
                </a:cubicBezTo>
                <a:lnTo>
                  <a:pt x="349759" y="363474"/>
                </a:lnTo>
                <a:cubicBezTo>
                  <a:pt x="349759" y="363474"/>
                  <a:pt x="342673" y="356387"/>
                  <a:pt x="328500" y="342214"/>
                </a:cubicBezTo>
                <a:cubicBezTo>
                  <a:pt x="322555" y="335356"/>
                  <a:pt x="317983" y="330784"/>
                  <a:pt x="314783" y="328498"/>
                </a:cubicBezTo>
                <a:cubicBezTo>
                  <a:pt x="311125" y="323926"/>
                  <a:pt x="304953" y="317297"/>
                  <a:pt x="296266" y="308610"/>
                </a:cubicBezTo>
                <a:cubicBezTo>
                  <a:pt x="294895" y="307239"/>
                  <a:pt x="293523" y="305524"/>
                  <a:pt x="292152" y="303467"/>
                </a:cubicBezTo>
                <a:cubicBezTo>
                  <a:pt x="290781" y="301409"/>
                  <a:pt x="289409" y="299923"/>
                  <a:pt x="288037" y="299009"/>
                </a:cubicBezTo>
                <a:lnTo>
                  <a:pt x="266091" y="277063"/>
                </a:lnTo>
                <a:lnTo>
                  <a:pt x="262662" y="272949"/>
                </a:lnTo>
                <a:lnTo>
                  <a:pt x="257176" y="264033"/>
                </a:lnTo>
                <a:lnTo>
                  <a:pt x="257176" y="263347"/>
                </a:lnTo>
                <a:lnTo>
                  <a:pt x="261976" y="265405"/>
                </a:lnTo>
                <a:cubicBezTo>
                  <a:pt x="264720" y="267233"/>
                  <a:pt x="267463" y="268605"/>
                  <a:pt x="270206" y="269520"/>
                </a:cubicBezTo>
                <a:cubicBezTo>
                  <a:pt x="272949" y="270434"/>
                  <a:pt x="275464" y="271577"/>
                  <a:pt x="277750" y="272949"/>
                </a:cubicBezTo>
                <a:cubicBezTo>
                  <a:pt x="278664" y="273406"/>
                  <a:pt x="280950" y="275463"/>
                  <a:pt x="284608" y="279121"/>
                </a:cubicBezTo>
                <a:cubicBezTo>
                  <a:pt x="286894" y="280035"/>
                  <a:pt x="292152" y="283693"/>
                  <a:pt x="300381" y="290094"/>
                </a:cubicBezTo>
                <a:lnTo>
                  <a:pt x="321641" y="305867"/>
                </a:lnTo>
                <a:cubicBezTo>
                  <a:pt x="323470" y="307696"/>
                  <a:pt x="328270" y="310896"/>
                  <a:pt x="336043" y="315468"/>
                </a:cubicBezTo>
                <a:cubicBezTo>
                  <a:pt x="337872" y="317297"/>
                  <a:pt x="339929" y="319011"/>
                  <a:pt x="342215" y="320612"/>
                </a:cubicBezTo>
                <a:cubicBezTo>
                  <a:pt x="344501" y="322212"/>
                  <a:pt x="346558" y="324155"/>
                  <a:pt x="348387" y="326441"/>
                </a:cubicBezTo>
                <a:lnTo>
                  <a:pt x="370333" y="344957"/>
                </a:lnTo>
                <a:cubicBezTo>
                  <a:pt x="375819" y="348615"/>
                  <a:pt x="379934" y="351815"/>
                  <a:pt x="382677" y="354559"/>
                </a:cubicBezTo>
                <a:cubicBezTo>
                  <a:pt x="384506" y="356387"/>
                  <a:pt x="387021" y="358331"/>
                  <a:pt x="390221" y="360388"/>
                </a:cubicBezTo>
                <a:cubicBezTo>
                  <a:pt x="393421" y="362445"/>
                  <a:pt x="395707" y="364160"/>
                  <a:pt x="397079" y="365532"/>
                </a:cubicBezTo>
                <a:cubicBezTo>
                  <a:pt x="402565" y="370103"/>
                  <a:pt x="405309" y="375133"/>
                  <a:pt x="405309" y="380619"/>
                </a:cubicBezTo>
                <a:lnTo>
                  <a:pt x="405309" y="381305"/>
                </a:lnTo>
                <a:lnTo>
                  <a:pt x="408738" y="381991"/>
                </a:lnTo>
                <a:cubicBezTo>
                  <a:pt x="407823" y="381991"/>
                  <a:pt x="407366" y="382448"/>
                  <a:pt x="407366" y="383362"/>
                </a:cubicBezTo>
                <a:cubicBezTo>
                  <a:pt x="406452" y="383820"/>
                  <a:pt x="401651" y="387706"/>
                  <a:pt x="392964" y="395021"/>
                </a:cubicBezTo>
                <a:cubicBezTo>
                  <a:pt x="391593" y="395478"/>
                  <a:pt x="390450" y="396278"/>
                  <a:pt x="389535" y="397421"/>
                </a:cubicBezTo>
                <a:cubicBezTo>
                  <a:pt x="388621" y="398564"/>
                  <a:pt x="387935" y="399364"/>
                  <a:pt x="387478" y="399822"/>
                </a:cubicBezTo>
                <a:cubicBezTo>
                  <a:pt x="387021" y="400736"/>
                  <a:pt x="384963" y="401650"/>
                  <a:pt x="381306" y="402565"/>
                </a:cubicBezTo>
                <a:cubicBezTo>
                  <a:pt x="371704" y="406680"/>
                  <a:pt x="355474" y="411251"/>
                  <a:pt x="332614" y="416281"/>
                </a:cubicBezTo>
                <a:cubicBezTo>
                  <a:pt x="322098" y="418567"/>
                  <a:pt x="312954" y="419710"/>
                  <a:pt x="305182" y="419710"/>
                </a:cubicBezTo>
                <a:cubicBezTo>
                  <a:pt x="300153" y="419710"/>
                  <a:pt x="292609" y="419253"/>
                  <a:pt x="282550" y="418338"/>
                </a:cubicBezTo>
                <a:cubicBezTo>
                  <a:pt x="265635" y="416966"/>
                  <a:pt x="250090" y="412852"/>
                  <a:pt x="235916" y="405994"/>
                </a:cubicBezTo>
                <a:cubicBezTo>
                  <a:pt x="223572" y="402336"/>
                  <a:pt x="213742" y="396393"/>
                  <a:pt x="206427" y="388163"/>
                </a:cubicBezTo>
                <a:cubicBezTo>
                  <a:pt x="204598" y="387706"/>
                  <a:pt x="202769" y="386334"/>
                  <a:pt x="200940" y="384048"/>
                </a:cubicBezTo>
                <a:cubicBezTo>
                  <a:pt x="199112" y="381762"/>
                  <a:pt x="197740" y="380162"/>
                  <a:pt x="196825" y="379248"/>
                </a:cubicBezTo>
                <a:cubicBezTo>
                  <a:pt x="190425" y="370103"/>
                  <a:pt x="186539" y="360502"/>
                  <a:pt x="185167" y="350444"/>
                </a:cubicBezTo>
                <a:cubicBezTo>
                  <a:pt x="183338" y="341300"/>
                  <a:pt x="182424" y="334899"/>
                  <a:pt x="182424" y="331242"/>
                </a:cubicBezTo>
                <a:cubicBezTo>
                  <a:pt x="182424" y="327127"/>
                  <a:pt x="183338" y="320955"/>
                  <a:pt x="185167" y="312725"/>
                </a:cubicBezTo>
                <a:cubicBezTo>
                  <a:pt x="186996" y="306781"/>
                  <a:pt x="188367" y="301524"/>
                  <a:pt x="189282" y="296951"/>
                </a:cubicBezTo>
                <a:cubicBezTo>
                  <a:pt x="190196" y="292380"/>
                  <a:pt x="190882" y="288722"/>
                  <a:pt x="191339" y="285979"/>
                </a:cubicBezTo>
                <a:cubicBezTo>
                  <a:pt x="192711" y="281407"/>
                  <a:pt x="194082" y="277521"/>
                  <a:pt x="195454" y="274320"/>
                </a:cubicBezTo>
                <a:cubicBezTo>
                  <a:pt x="196825" y="271120"/>
                  <a:pt x="197968" y="268148"/>
                  <a:pt x="198883" y="265405"/>
                </a:cubicBezTo>
                <a:lnTo>
                  <a:pt x="198883" y="264033"/>
                </a:lnTo>
                <a:cubicBezTo>
                  <a:pt x="197511" y="264033"/>
                  <a:pt x="196368" y="264262"/>
                  <a:pt x="195454" y="264719"/>
                </a:cubicBezTo>
                <a:cubicBezTo>
                  <a:pt x="188596" y="268376"/>
                  <a:pt x="182424" y="271120"/>
                  <a:pt x="176937" y="272949"/>
                </a:cubicBezTo>
                <a:cubicBezTo>
                  <a:pt x="176023" y="273406"/>
                  <a:pt x="172594" y="275235"/>
                  <a:pt x="166650" y="278435"/>
                </a:cubicBezTo>
                <a:cubicBezTo>
                  <a:pt x="164821" y="278892"/>
                  <a:pt x="163450" y="280035"/>
                  <a:pt x="162535" y="281864"/>
                </a:cubicBezTo>
                <a:cubicBezTo>
                  <a:pt x="161164" y="284150"/>
                  <a:pt x="159335" y="287350"/>
                  <a:pt x="157049" y="291465"/>
                </a:cubicBezTo>
                <a:cubicBezTo>
                  <a:pt x="154763" y="295580"/>
                  <a:pt x="152477" y="299009"/>
                  <a:pt x="150191" y="301752"/>
                </a:cubicBezTo>
                <a:lnTo>
                  <a:pt x="134418" y="327812"/>
                </a:lnTo>
                <a:cubicBezTo>
                  <a:pt x="129388" y="333756"/>
                  <a:pt x="124816" y="339700"/>
                  <a:pt x="120702" y="345643"/>
                </a:cubicBezTo>
                <a:lnTo>
                  <a:pt x="117958" y="350444"/>
                </a:lnTo>
                <a:cubicBezTo>
                  <a:pt x="115672" y="353187"/>
                  <a:pt x="113044" y="356273"/>
                  <a:pt x="110072" y="359702"/>
                </a:cubicBezTo>
                <a:cubicBezTo>
                  <a:pt x="107100" y="363131"/>
                  <a:pt x="103785" y="367360"/>
                  <a:pt x="100128" y="372390"/>
                </a:cubicBezTo>
                <a:cubicBezTo>
                  <a:pt x="98299" y="374218"/>
                  <a:pt x="96127" y="376276"/>
                  <a:pt x="93613" y="378562"/>
                </a:cubicBezTo>
                <a:cubicBezTo>
                  <a:pt x="91098" y="380848"/>
                  <a:pt x="89155" y="382905"/>
                  <a:pt x="87783" y="384734"/>
                </a:cubicBezTo>
                <a:cubicBezTo>
                  <a:pt x="78639" y="392049"/>
                  <a:pt x="71781" y="397993"/>
                  <a:pt x="67209" y="402565"/>
                </a:cubicBezTo>
                <a:lnTo>
                  <a:pt x="67209" y="403251"/>
                </a:lnTo>
                <a:cubicBezTo>
                  <a:pt x="63552" y="404622"/>
                  <a:pt x="60351" y="406565"/>
                  <a:pt x="57609" y="409080"/>
                </a:cubicBezTo>
                <a:cubicBezTo>
                  <a:pt x="54865" y="411594"/>
                  <a:pt x="52807" y="413309"/>
                  <a:pt x="51436" y="414223"/>
                </a:cubicBezTo>
                <a:cubicBezTo>
                  <a:pt x="46407" y="418338"/>
                  <a:pt x="41377" y="420396"/>
                  <a:pt x="36348" y="420396"/>
                </a:cubicBezTo>
                <a:lnTo>
                  <a:pt x="32919" y="419024"/>
                </a:lnTo>
                <a:cubicBezTo>
                  <a:pt x="36577" y="416738"/>
                  <a:pt x="39777" y="413880"/>
                  <a:pt x="42520" y="410451"/>
                </a:cubicBezTo>
                <a:cubicBezTo>
                  <a:pt x="45264" y="407022"/>
                  <a:pt x="47321" y="404394"/>
                  <a:pt x="48693" y="402565"/>
                </a:cubicBezTo>
                <a:cubicBezTo>
                  <a:pt x="50521" y="398907"/>
                  <a:pt x="52579" y="395592"/>
                  <a:pt x="54865" y="392621"/>
                </a:cubicBezTo>
                <a:cubicBezTo>
                  <a:pt x="57151" y="389649"/>
                  <a:pt x="58980" y="386791"/>
                  <a:pt x="60351" y="384048"/>
                </a:cubicBezTo>
                <a:lnTo>
                  <a:pt x="67895" y="371018"/>
                </a:lnTo>
                <a:cubicBezTo>
                  <a:pt x="69267" y="368275"/>
                  <a:pt x="71781" y="364160"/>
                  <a:pt x="75439" y="358674"/>
                </a:cubicBezTo>
                <a:cubicBezTo>
                  <a:pt x="76353" y="356845"/>
                  <a:pt x="77496" y="354902"/>
                  <a:pt x="78868" y="352844"/>
                </a:cubicBezTo>
                <a:cubicBezTo>
                  <a:pt x="80239" y="350787"/>
                  <a:pt x="81611" y="348387"/>
                  <a:pt x="82983" y="345643"/>
                </a:cubicBezTo>
                <a:cubicBezTo>
                  <a:pt x="91212" y="331927"/>
                  <a:pt x="96699" y="323240"/>
                  <a:pt x="99442" y="319583"/>
                </a:cubicBezTo>
                <a:cubicBezTo>
                  <a:pt x="100813" y="317754"/>
                  <a:pt x="101956" y="315811"/>
                  <a:pt x="102871" y="313754"/>
                </a:cubicBezTo>
                <a:cubicBezTo>
                  <a:pt x="103785" y="311696"/>
                  <a:pt x="104928" y="309753"/>
                  <a:pt x="106300" y="307924"/>
                </a:cubicBezTo>
                <a:cubicBezTo>
                  <a:pt x="106300" y="307924"/>
                  <a:pt x="108357" y="304495"/>
                  <a:pt x="112472" y="297637"/>
                </a:cubicBezTo>
                <a:lnTo>
                  <a:pt x="96699" y="292151"/>
                </a:lnTo>
                <a:cubicBezTo>
                  <a:pt x="97613" y="290322"/>
                  <a:pt x="97613" y="289065"/>
                  <a:pt x="96699" y="288379"/>
                </a:cubicBezTo>
                <a:cubicBezTo>
                  <a:pt x="95784" y="287693"/>
                  <a:pt x="95098" y="287122"/>
                  <a:pt x="94642" y="286664"/>
                </a:cubicBezTo>
                <a:cubicBezTo>
                  <a:pt x="93270" y="286664"/>
                  <a:pt x="92355" y="286436"/>
                  <a:pt x="91898" y="285979"/>
                </a:cubicBezTo>
                <a:cubicBezTo>
                  <a:pt x="91441" y="285979"/>
                  <a:pt x="90869" y="285750"/>
                  <a:pt x="90184" y="285293"/>
                </a:cubicBezTo>
                <a:cubicBezTo>
                  <a:pt x="89498" y="284836"/>
                  <a:pt x="89383" y="284150"/>
                  <a:pt x="89841" y="283236"/>
                </a:cubicBezTo>
                <a:cubicBezTo>
                  <a:pt x="89841" y="283236"/>
                  <a:pt x="89841" y="282550"/>
                  <a:pt x="89841" y="281178"/>
                </a:cubicBezTo>
                <a:lnTo>
                  <a:pt x="89841" y="278435"/>
                </a:lnTo>
                <a:cubicBezTo>
                  <a:pt x="91212" y="277978"/>
                  <a:pt x="91898" y="277063"/>
                  <a:pt x="91898" y="275692"/>
                </a:cubicBezTo>
                <a:cubicBezTo>
                  <a:pt x="91898" y="274320"/>
                  <a:pt x="91898" y="273406"/>
                  <a:pt x="91898" y="272949"/>
                </a:cubicBezTo>
                <a:cubicBezTo>
                  <a:pt x="92812" y="271120"/>
                  <a:pt x="93727" y="269748"/>
                  <a:pt x="94642" y="268834"/>
                </a:cubicBezTo>
                <a:lnTo>
                  <a:pt x="97384" y="263347"/>
                </a:lnTo>
                <a:cubicBezTo>
                  <a:pt x="97384" y="263347"/>
                  <a:pt x="98070" y="266090"/>
                  <a:pt x="99442" y="271577"/>
                </a:cubicBezTo>
                <a:cubicBezTo>
                  <a:pt x="99899" y="273863"/>
                  <a:pt x="100471" y="275120"/>
                  <a:pt x="101156" y="275349"/>
                </a:cubicBezTo>
                <a:cubicBezTo>
                  <a:pt x="101842" y="275577"/>
                  <a:pt x="103099" y="275235"/>
                  <a:pt x="104928" y="274320"/>
                </a:cubicBezTo>
                <a:cubicBezTo>
                  <a:pt x="107671" y="274320"/>
                  <a:pt x="109501" y="274091"/>
                  <a:pt x="110415" y="273634"/>
                </a:cubicBezTo>
                <a:cubicBezTo>
                  <a:pt x="111329" y="273177"/>
                  <a:pt x="112358" y="272720"/>
                  <a:pt x="113501" y="272263"/>
                </a:cubicBezTo>
                <a:cubicBezTo>
                  <a:pt x="114644" y="271805"/>
                  <a:pt x="115901" y="271348"/>
                  <a:pt x="117273" y="270891"/>
                </a:cubicBezTo>
                <a:cubicBezTo>
                  <a:pt x="122302" y="267691"/>
                  <a:pt x="126645" y="265405"/>
                  <a:pt x="130303" y="264033"/>
                </a:cubicBezTo>
                <a:cubicBezTo>
                  <a:pt x="133961" y="262661"/>
                  <a:pt x="135789" y="260147"/>
                  <a:pt x="135789" y="256489"/>
                </a:cubicBezTo>
                <a:cubicBezTo>
                  <a:pt x="141276" y="245517"/>
                  <a:pt x="145162" y="237058"/>
                  <a:pt x="147448" y="231115"/>
                </a:cubicBezTo>
                <a:lnTo>
                  <a:pt x="155677" y="215341"/>
                </a:lnTo>
                <a:cubicBezTo>
                  <a:pt x="156592" y="213512"/>
                  <a:pt x="157392" y="211798"/>
                  <a:pt x="158078" y="210198"/>
                </a:cubicBezTo>
                <a:cubicBezTo>
                  <a:pt x="158764" y="208598"/>
                  <a:pt x="159564" y="206883"/>
                  <a:pt x="160479" y="205054"/>
                </a:cubicBezTo>
                <a:cubicBezTo>
                  <a:pt x="161393" y="202311"/>
                  <a:pt x="160935" y="200254"/>
                  <a:pt x="159107" y="198882"/>
                </a:cubicBezTo>
                <a:lnTo>
                  <a:pt x="154992" y="193396"/>
                </a:lnTo>
                <a:lnTo>
                  <a:pt x="152248" y="187909"/>
                </a:lnTo>
                <a:cubicBezTo>
                  <a:pt x="154077" y="188366"/>
                  <a:pt x="156135" y="188595"/>
                  <a:pt x="158421" y="188595"/>
                </a:cubicBezTo>
                <a:close/>
                <a:moveTo>
                  <a:pt x="118644" y="157048"/>
                </a:moveTo>
                <a:lnTo>
                  <a:pt x="123445" y="157048"/>
                </a:lnTo>
                <a:lnTo>
                  <a:pt x="123445" y="159791"/>
                </a:lnTo>
                <a:cubicBezTo>
                  <a:pt x="123902" y="161620"/>
                  <a:pt x="124016" y="163678"/>
                  <a:pt x="123788" y="165964"/>
                </a:cubicBezTo>
                <a:cubicBezTo>
                  <a:pt x="123559" y="168250"/>
                  <a:pt x="123673" y="170307"/>
                  <a:pt x="124131" y="172136"/>
                </a:cubicBezTo>
                <a:cubicBezTo>
                  <a:pt x="124588" y="173050"/>
                  <a:pt x="124588" y="173736"/>
                  <a:pt x="124131" y="174193"/>
                </a:cubicBezTo>
                <a:cubicBezTo>
                  <a:pt x="123216" y="177851"/>
                  <a:pt x="122302" y="180594"/>
                  <a:pt x="121388" y="182423"/>
                </a:cubicBezTo>
                <a:cubicBezTo>
                  <a:pt x="121388" y="183337"/>
                  <a:pt x="121616" y="183794"/>
                  <a:pt x="122074" y="183794"/>
                </a:cubicBezTo>
                <a:lnTo>
                  <a:pt x="127560" y="182423"/>
                </a:lnTo>
                <a:cubicBezTo>
                  <a:pt x="140818" y="175565"/>
                  <a:pt x="148362" y="171679"/>
                  <a:pt x="150191" y="170764"/>
                </a:cubicBezTo>
                <a:cubicBezTo>
                  <a:pt x="157506" y="168021"/>
                  <a:pt x="161393" y="166421"/>
                  <a:pt x="161850" y="165964"/>
                </a:cubicBezTo>
                <a:cubicBezTo>
                  <a:pt x="162764" y="166878"/>
                  <a:pt x="162764" y="167335"/>
                  <a:pt x="161850" y="167335"/>
                </a:cubicBezTo>
                <a:cubicBezTo>
                  <a:pt x="160479" y="169164"/>
                  <a:pt x="159450" y="170879"/>
                  <a:pt x="158764" y="172479"/>
                </a:cubicBezTo>
                <a:cubicBezTo>
                  <a:pt x="158078" y="174079"/>
                  <a:pt x="157049" y="175794"/>
                  <a:pt x="155677" y="177622"/>
                </a:cubicBezTo>
                <a:cubicBezTo>
                  <a:pt x="155220" y="178079"/>
                  <a:pt x="151334" y="181280"/>
                  <a:pt x="144019" y="187224"/>
                </a:cubicBezTo>
                <a:cubicBezTo>
                  <a:pt x="142190" y="188138"/>
                  <a:pt x="137618" y="190881"/>
                  <a:pt x="130303" y="195453"/>
                </a:cubicBezTo>
                <a:cubicBezTo>
                  <a:pt x="118416" y="207340"/>
                  <a:pt x="112472" y="213284"/>
                  <a:pt x="112472" y="213284"/>
                </a:cubicBezTo>
                <a:cubicBezTo>
                  <a:pt x="112472" y="213284"/>
                  <a:pt x="106300" y="219456"/>
                  <a:pt x="93956" y="231801"/>
                </a:cubicBezTo>
                <a:cubicBezTo>
                  <a:pt x="92127" y="234087"/>
                  <a:pt x="88926" y="237058"/>
                  <a:pt x="84354" y="240716"/>
                </a:cubicBezTo>
                <a:cubicBezTo>
                  <a:pt x="84354" y="241173"/>
                  <a:pt x="84126" y="241402"/>
                  <a:pt x="83669" y="241402"/>
                </a:cubicBezTo>
                <a:cubicBezTo>
                  <a:pt x="83211" y="241402"/>
                  <a:pt x="82755" y="241630"/>
                  <a:pt x="82297" y="242087"/>
                </a:cubicBezTo>
                <a:cubicBezTo>
                  <a:pt x="80925" y="243002"/>
                  <a:pt x="79782" y="242545"/>
                  <a:pt x="78868" y="240716"/>
                </a:cubicBezTo>
                <a:cubicBezTo>
                  <a:pt x="78868" y="240259"/>
                  <a:pt x="78639" y="239802"/>
                  <a:pt x="78182" y="239344"/>
                </a:cubicBezTo>
                <a:cubicBezTo>
                  <a:pt x="77725" y="238887"/>
                  <a:pt x="77268" y="238658"/>
                  <a:pt x="76810" y="238658"/>
                </a:cubicBezTo>
                <a:cubicBezTo>
                  <a:pt x="75439" y="238658"/>
                  <a:pt x="74410" y="238430"/>
                  <a:pt x="73724" y="237973"/>
                </a:cubicBezTo>
                <a:cubicBezTo>
                  <a:pt x="73039" y="237515"/>
                  <a:pt x="72238" y="237058"/>
                  <a:pt x="71324" y="236601"/>
                </a:cubicBezTo>
                <a:cubicBezTo>
                  <a:pt x="69952" y="235230"/>
                  <a:pt x="69267" y="233744"/>
                  <a:pt x="69267" y="232143"/>
                </a:cubicBezTo>
                <a:cubicBezTo>
                  <a:pt x="69267" y="230543"/>
                  <a:pt x="69267" y="229514"/>
                  <a:pt x="69267" y="229057"/>
                </a:cubicBezTo>
                <a:cubicBezTo>
                  <a:pt x="69267" y="228143"/>
                  <a:pt x="69153" y="226771"/>
                  <a:pt x="68924" y="224943"/>
                </a:cubicBezTo>
                <a:cubicBezTo>
                  <a:pt x="68695" y="223114"/>
                  <a:pt x="68810" y="220599"/>
                  <a:pt x="69267" y="217399"/>
                </a:cubicBezTo>
                <a:cubicBezTo>
                  <a:pt x="68810" y="213284"/>
                  <a:pt x="70182" y="207112"/>
                  <a:pt x="73381" y="198882"/>
                </a:cubicBezTo>
                <a:cubicBezTo>
                  <a:pt x="77953" y="191110"/>
                  <a:pt x="86412" y="180594"/>
                  <a:pt x="98756" y="167335"/>
                </a:cubicBezTo>
                <a:cubicBezTo>
                  <a:pt x="99670" y="166421"/>
                  <a:pt x="100242" y="165735"/>
                  <a:pt x="100471" y="165278"/>
                </a:cubicBezTo>
                <a:cubicBezTo>
                  <a:pt x="100699" y="164821"/>
                  <a:pt x="100585" y="164135"/>
                  <a:pt x="100128" y="163220"/>
                </a:cubicBezTo>
                <a:cubicBezTo>
                  <a:pt x="102871" y="162306"/>
                  <a:pt x="105385" y="161849"/>
                  <a:pt x="107671" y="161849"/>
                </a:cubicBezTo>
                <a:cubicBezTo>
                  <a:pt x="108129" y="161849"/>
                  <a:pt x="108472" y="161735"/>
                  <a:pt x="108700" y="161506"/>
                </a:cubicBezTo>
                <a:cubicBezTo>
                  <a:pt x="108929" y="161277"/>
                  <a:pt x="109043" y="160935"/>
                  <a:pt x="109043" y="160477"/>
                </a:cubicBezTo>
                <a:cubicBezTo>
                  <a:pt x="110415" y="158191"/>
                  <a:pt x="113615" y="157048"/>
                  <a:pt x="118644" y="157048"/>
                </a:cubicBezTo>
                <a:close/>
                <a:moveTo>
                  <a:pt x="232487" y="139903"/>
                </a:moveTo>
                <a:cubicBezTo>
                  <a:pt x="234316" y="140818"/>
                  <a:pt x="236602" y="142075"/>
                  <a:pt x="239345" y="143675"/>
                </a:cubicBezTo>
                <a:cubicBezTo>
                  <a:pt x="242088" y="145275"/>
                  <a:pt x="245289" y="146761"/>
                  <a:pt x="248946" y="148133"/>
                </a:cubicBezTo>
                <a:cubicBezTo>
                  <a:pt x="253975" y="149962"/>
                  <a:pt x="257633" y="152248"/>
                  <a:pt x="259919" y="154991"/>
                </a:cubicBezTo>
                <a:cubicBezTo>
                  <a:pt x="262662" y="157734"/>
                  <a:pt x="264949" y="160706"/>
                  <a:pt x="266777" y="163906"/>
                </a:cubicBezTo>
                <a:cubicBezTo>
                  <a:pt x="267691" y="165278"/>
                  <a:pt x="268492" y="166650"/>
                  <a:pt x="269177" y="168021"/>
                </a:cubicBezTo>
                <a:cubicBezTo>
                  <a:pt x="269863" y="169393"/>
                  <a:pt x="270435" y="170536"/>
                  <a:pt x="270892" y="171450"/>
                </a:cubicBezTo>
                <a:cubicBezTo>
                  <a:pt x="270892" y="171907"/>
                  <a:pt x="271120" y="172136"/>
                  <a:pt x="271578" y="172136"/>
                </a:cubicBezTo>
                <a:cubicBezTo>
                  <a:pt x="272492" y="178537"/>
                  <a:pt x="272949" y="182880"/>
                  <a:pt x="272949" y="185166"/>
                </a:cubicBezTo>
                <a:cubicBezTo>
                  <a:pt x="272949" y="187452"/>
                  <a:pt x="272721" y="189281"/>
                  <a:pt x="272263" y="190653"/>
                </a:cubicBezTo>
                <a:cubicBezTo>
                  <a:pt x="271806" y="192024"/>
                  <a:pt x="271120" y="193053"/>
                  <a:pt x="270206" y="193739"/>
                </a:cubicBezTo>
                <a:cubicBezTo>
                  <a:pt x="269292" y="194424"/>
                  <a:pt x="268606" y="195224"/>
                  <a:pt x="268149" y="196139"/>
                </a:cubicBezTo>
                <a:cubicBezTo>
                  <a:pt x="266777" y="197968"/>
                  <a:pt x="265520" y="199225"/>
                  <a:pt x="264377" y="199911"/>
                </a:cubicBezTo>
                <a:cubicBezTo>
                  <a:pt x="263234" y="200597"/>
                  <a:pt x="262434" y="201168"/>
                  <a:pt x="261976" y="201625"/>
                </a:cubicBezTo>
                <a:cubicBezTo>
                  <a:pt x="261519" y="202997"/>
                  <a:pt x="260605" y="203911"/>
                  <a:pt x="259233" y="204369"/>
                </a:cubicBezTo>
                <a:cubicBezTo>
                  <a:pt x="255118" y="205740"/>
                  <a:pt x="252376" y="208026"/>
                  <a:pt x="251004" y="211227"/>
                </a:cubicBezTo>
                <a:cubicBezTo>
                  <a:pt x="249632" y="214427"/>
                  <a:pt x="248718" y="216484"/>
                  <a:pt x="248260" y="217399"/>
                </a:cubicBezTo>
                <a:cubicBezTo>
                  <a:pt x="247803" y="218313"/>
                  <a:pt x="246660" y="220485"/>
                  <a:pt x="244831" y="223914"/>
                </a:cubicBezTo>
                <a:cubicBezTo>
                  <a:pt x="243003" y="227343"/>
                  <a:pt x="240031" y="229514"/>
                  <a:pt x="235916" y="230429"/>
                </a:cubicBezTo>
                <a:lnTo>
                  <a:pt x="235230" y="230429"/>
                </a:lnTo>
                <a:lnTo>
                  <a:pt x="234544" y="229057"/>
                </a:lnTo>
                <a:cubicBezTo>
                  <a:pt x="235916" y="224485"/>
                  <a:pt x="235002" y="219228"/>
                  <a:pt x="231801" y="213284"/>
                </a:cubicBezTo>
                <a:cubicBezTo>
                  <a:pt x="230887" y="211455"/>
                  <a:pt x="230430" y="208483"/>
                  <a:pt x="230430" y="204369"/>
                </a:cubicBezTo>
                <a:lnTo>
                  <a:pt x="230430" y="198882"/>
                </a:lnTo>
                <a:lnTo>
                  <a:pt x="231115" y="185166"/>
                </a:lnTo>
                <a:cubicBezTo>
                  <a:pt x="230658" y="181966"/>
                  <a:pt x="230201" y="177965"/>
                  <a:pt x="229744" y="173165"/>
                </a:cubicBezTo>
                <a:cubicBezTo>
                  <a:pt x="229287" y="168364"/>
                  <a:pt x="229058" y="162535"/>
                  <a:pt x="229058" y="155677"/>
                </a:cubicBezTo>
                <a:lnTo>
                  <a:pt x="229058" y="153619"/>
                </a:lnTo>
                <a:lnTo>
                  <a:pt x="229058" y="152248"/>
                </a:lnTo>
                <a:cubicBezTo>
                  <a:pt x="226772" y="148133"/>
                  <a:pt x="224944" y="144247"/>
                  <a:pt x="223572" y="140589"/>
                </a:cubicBezTo>
                <a:cubicBezTo>
                  <a:pt x="225858" y="139218"/>
                  <a:pt x="228829" y="138989"/>
                  <a:pt x="232487" y="139903"/>
                </a:cubicBezTo>
                <a:close/>
                <a:moveTo>
                  <a:pt x="295581" y="51778"/>
                </a:moveTo>
                <a:cubicBezTo>
                  <a:pt x="296038" y="52007"/>
                  <a:pt x="296495" y="52807"/>
                  <a:pt x="296952" y="54178"/>
                </a:cubicBezTo>
                <a:cubicBezTo>
                  <a:pt x="300610" y="53264"/>
                  <a:pt x="303810" y="53835"/>
                  <a:pt x="306553" y="55893"/>
                </a:cubicBezTo>
                <a:cubicBezTo>
                  <a:pt x="309297" y="57950"/>
                  <a:pt x="311125" y="59208"/>
                  <a:pt x="312040" y="59665"/>
                </a:cubicBezTo>
                <a:cubicBezTo>
                  <a:pt x="318898" y="64694"/>
                  <a:pt x="321870" y="66980"/>
                  <a:pt x="320955" y="66523"/>
                </a:cubicBezTo>
                <a:cubicBezTo>
                  <a:pt x="323698" y="67437"/>
                  <a:pt x="325527" y="68351"/>
                  <a:pt x="326442" y="69266"/>
                </a:cubicBezTo>
                <a:cubicBezTo>
                  <a:pt x="330556" y="71552"/>
                  <a:pt x="334443" y="73381"/>
                  <a:pt x="338100" y="74752"/>
                </a:cubicBezTo>
                <a:lnTo>
                  <a:pt x="341529" y="78867"/>
                </a:lnTo>
                <a:cubicBezTo>
                  <a:pt x="344272" y="80696"/>
                  <a:pt x="346101" y="83439"/>
                  <a:pt x="347016" y="87097"/>
                </a:cubicBezTo>
                <a:cubicBezTo>
                  <a:pt x="347930" y="90754"/>
                  <a:pt x="348387" y="93040"/>
                  <a:pt x="348387" y="93955"/>
                </a:cubicBezTo>
                <a:cubicBezTo>
                  <a:pt x="348387" y="94869"/>
                  <a:pt x="348616" y="95669"/>
                  <a:pt x="349073" y="96355"/>
                </a:cubicBezTo>
                <a:cubicBezTo>
                  <a:pt x="349530" y="97041"/>
                  <a:pt x="349759" y="98070"/>
                  <a:pt x="349759" y="99441"/>
                </a:cubicBezTo>
                <a:cubicBezTo>
                  <a:pt x="349759" y="99898"/>
                  <a:pt x="349073" y="100813"/>
                  <a:pt x="347701" y="102184"/>
                </a:cubicBezTo>
                <a:lnTo>
                  <a:pt x="333985" y="119329"/>
                </a:lnTo>
                <a:cubicBezTo>
                  <a:pt x="331242" y="120701"/>
                  <a:pt x="329414" y="121387"/>
                  <a:pt x="328500" y="121387"/>
                </a:cubicBezTo>
                <a:cubicBezTo>
                  <a:pt x="325756" y="121844"/>
                  <a:pt x="323241" y="123673"/>
                  <a:pt x="320955" y="126873"/>
                </a:cubicBezTo>
                <a:lnTo>
                  <a:pt x="309982" y="138532"/>
                </a:lnTo>
                <a:cubicBezTo>
                  <a:pt x="309525" y="139446"/>
                  <a:pt x="309068" y="140246"/>
                  <a:pt x="308611" y="140932"/>
                </a:cubicBezTo>
                <a:cubicBezTo>
                  <a:pt x="308154" y="141618"/>
                  <a:pt x="307696" y="142189"/>
                  <a:pt x="307239" y="142647"/>
                </a:cubicBezTo>
                <a:cubicBezTo>
                  <a:pt x="306325" y="144018"/>
                  <a:pt x="304839" y="145161"/>
                  <a:pt x="302782" y="146076"/>
                </a:cubicBezTo>
                <a:cubicBezTo>
                  <a:pt x="300724" y="146990"/>
                  <a:pt x="299238" y="147904"/>
                  <a:pt x="298324" y="148819"/>
                </a:cubicBezTo>
                <a:cubicBezTo>
                  <a:pt x="296952" y="150190"/>
                  <a:pt x="295352" y="151676"/>
                  <a:pt x="293523" y="153276"/>
                </a:cubicBezTo>
                <a:cubicBezTo>
                  <a:pt x="291695" y="154877"/>
                  <a:pt x="289866" y="156591"/>
                  <a:pt x="288037" y="158420"/>
                </a:cubicBezTo>
                <a:lnTo>
                  <a:pt x="285979" y="160477"/>
                </a:lnTo>
                <a:lnTo>
                  <a:pt x="279807" y="157734"/>
                </a:lnTo>
                <a:cubicBezTo>
                  <a:pt x="282550" y="156363"/>
                  <a:pt x="284608" y="153619"/>
                  <a:pt x="285979" y="149505"/>
                </a:cubicBezTo>
                <a:cubicBezTo>
                  <a:pt x="294209" y="134874"/>
                  <a:pt x="299467" y="120930"/>
                  <a:pt x="301753" y="107671"/>
                </a:cubicBezTo>
                <a:cubicBezTo>
                  <a:pt x="304039" y="101727"/>
                  <a:pt x="305182" y="96469"/>
                  <a:pt x="305182" y="91897"/>
                </a:cubicBezTo>
                <a:cubicBezTo>
                  <a:pt x="305639" y="90983"/>
                  <a:pt x="305753" y="90183"/>
                  <a:pt x="305525" y="89497"/>
                </a:cubicBezTo>
                <a:cubicBezTo>
                  <a:pt x="305296" y="88811"/>
                  <a:pt x="305182" y="88240"/>
                  <a:pt x="305182" y="87782"/>
                </a:cubicBezTo>
                <a:cubicBezTo>
                  <a:pt x="304725" y="87325"/>
                  <a:pt x="303925" y="87211"/>
                  <a:pt x="302782" y="87440"/>
                </a:cubicBezTo>
                <a:cubicBezTo>
                  <a:pt x="301639" y="87668"/>
                  <a:pt x="300838" y="87782"/>
                  <a:pt x="300381" y="87782"/>
                </a:cubicBezTo>
                <a:cubicBezTo>
                  <a:pt x="294895" y="89611"/>
                  <a:pt x="290781" y="90754"/>
                  <a:pt x="288037" y="91212"/>
                </a:cubicBezTo>
                <a:cubicBezTo>
                  <a:pt x="283922" y="93040"/>
                  <a:pt x="278664" y="94755"/>
                  <a:pt x="272263" y="96355"/>
                </a:cubicBezTo>
                <a:cubicBezTo>
                  <a:pt x="265863" y="97955"/>
                  <a:pt x="261062" y="99212"/>
                  <a:pt x="257862" y="100127"/>
                </a:cubicBezTo>
                <a:cubicBezTo>
                  <a:pt x="241402" y="106070"/>
                  <a:pt x="231344" y="109499"/>
                  <a:pt x="227686" y="110414"/>
                </a:cubicBezTo>
                <a:cubicBezTo>
                  <a:pt x="213970" y="115443"/>
                  <a:pt x="204826" y="118415"/>
                  <a:pt x="200254" y="119329"/>
                </a:cubicBezTo>
                <a:cubicBezTo>
                  <a:pt x="197054" y="120244"/>
                  <a:pt x="193968" y="121501"/>
                  <a:pt x="190996" y="123101"/>
                </a:cubicBezTo>
                <a:cubicBezTo>
                  <a:pt x="188024" y="124701"/>
                  <a:pt x="184939" y="125959"/>
                  <a:pt x="181738" y="126873"/>
                </a:cubicBezTo>
                <a:lnTo>
                  <a:pt x="161850" y="133045"/>
                </a:lnTo>
                <a:cubicBezTo>
                  <a:pt x="160479" y="133045"/>
                  <a:pt x="159564" y="133274"/>
                  <a:pt x="159107" y="133731"/>
                </a:cubicBezTo>
                <a:cubicBezTo>
                  <a:pt x="158649" y="134188"/>
                  <a:pt x="158192" y="134417"/>
                  <a:pt x="157735" y="134417"/>
                </a:cubicBezTo>
                <a:cubicBezTo>
                  <a:pt x="155449" y="135788"/>
                  <a:pt x="152363" y="136703"/>
                  <a:pt x="148477" y="137160"/>
                </a:cubicBezTo>
                <a:cubicBezTo>
                  <a:pt x="144590" y="137617"/>
                  <a:pt x="141733" y="138075"/>
                  <a:pt x="139904" y="138532"/>
                </a:cubicBezTo>
                <a:cubicBezTo>
                  <a:pt x="138075" y="138532"/>
                  <a:pt x="136704" y="138760"/>
                  <a:pt x="135789" y="139218"/>
                </a:cubicBezTo>
                <a:lnTo>
                  <a:pt x="122760" y="143332"/>
                </a:lnTo>
                <a:cubicBezTo>
                  <a:pt x="112701" y="146533"/>
                  <a:pt x="106071" y="148362"/>
                  <a:pt x="102871" y="148819"/>
                </a:cubicBezTo>
                <a:cubicBezTo>
                  <a:pt x="101956" y="149276"/>
                  <a:pt x="100928" y="149733"/>
                  <a:pt x="99785" y="150190"/>
                </a:cubicBezTo>
                <a:cubicBezTo>
                  <a:pt x="98642" y="150648"/>
                  <a:pt x="97384" y="150876"/>
                  <a:pt x="96013" y="150876"/>
                </a:cubicBezTo>
                <a:cubicBezTo>
                  <a:pt x="94642" y="150876"/>
                  <a:pt x="93498" y="150648"/>
                  <a:pt x="92584" y="150190"/>
                </a:cubicBezTo>
                <a:cubicBezTo>
                  <a:pt x="91212" y="149733"/>
                  <a:pt x="89498" y="149505"/>
                  <a:pt x="87440" y="149505"/>
                </a:cubicBezTo>
                <a:cubicBezTo>
                  <a:pt x="85383" y="149505"/>
                  <a:pt x="83669" y="149276"/>
                  <a:pt x="82297" y="148819"/>
                </a:cubicBezTo>
                <a:lnTo>
                  <a:pt x="81611" y="148133"/>
                </a:lnTo>
                <a:lnTo>
                  <a:pt x="80239" y="147447"/>
                </a:lnTo>
                <a:cubicBezTo>
                  <a:pt x="72924" y="145618"/>
                  <a:pt x="67895" y="144704"/>
                  <a:pt x="65152" y="144704"/>
                </a:cubicBezTo>
                <a:cubicBezTo>
                  <a:pt x="60123" y="144704"/>
                  <a:pt x="55779" y="145618"/>
                  <a:pt x="52122" y="147447"/>
                </a:cubicBezTo>
                <a:cubicBezTo>
                  <a:pt x="50293" y="148362"/>
                  <a:pt x="48464" y="149505"/>
                  <a:pt x="46635" y="150876"/>
                </a:cubicBezTo>
                <a:cubicBezTo>
                  <a:pt x="44806" y="152248"/>
                  <a:pt x="43664" y="153619"/>
                  <a:pt x="43206" y="154991"/>
                </a:cubicBezTo>
                <a:cubicBezTo>
                  <a:pt x="40006" y="160020"/>
                  <a:pt x="37263" y="167335"/>
                  <a:pt x="34977" y="176937"/>
                </a:cubicBezTo>
                <a:cubicBezTo>
                  <a:pt x="32233" y="185623"/>
                  <a:pt x="30177" y="193396"/>
                  <a:pt x="28804" y="200254"/>
                </a:cubicBezTo>
                <a:cubicBezTo>
                  <a:pt x="27433" y="202997"/>
                  <a:pt x="25833" y="205283"/>
                  <a:pt x="24004" y="207112"/>
                </a:cubicBezTo>
                <a:lnTo>
                  <a:pt x="19889" y="212598"/>
                </a:lnTo>
                <a:cubicBezTo>
                  <a:pt x="18060" y="214427"/>
                  <a:pt x="16460" y="214884"/>
                  <a:pt x="15088" y="213970"/>
                </a:cubicBezTo>
                <a:cubicBezTo>
                  <a:pt x="13717" y="212598"/>
                  <a:pt x="11431" y="211912"/>
                  <a:pt x="8230" y="211912"/>
                </a:cubicBezTo>
                <a:cubicBezTo>
                  <a:pt x="6859" y="211912"/>
                  <a:pt x="5830" y="211227"/>
                  <a:pt x="5144" y="209855"/>
                </a:cubicBezTo>
                <a:cubicBezTo>
                  <a:pt x="4459" y="208483"/>
                  <a:pt x="3887" y="207569"/>
                  <a:pt x="3430" y="207112"/>
                </a:cubicBezTo>
                <a:cubicBezTo>
                  <a:pt x="1144" y="206197"/>
                  <a:pt x="115" y="204826"/>
                  <a:pt x="344" y="202997"/>
                </a:cubicBezTo>
                <a:cubicBezTo>
                  <a:pt x="572" y="201168"/>
                  <a:pt x="687" y="200025"/>
                  <a:pt x="687" y="199568"/>
                </a:cubicBezTo>
                <a:lnTo>
                  <a:pt x="687" y="198196"/>
                </a:lnTo>
                <a:cubicBezTo>
                  <a:pt x="687" y="195910"/>
                  <a:pt x="801" y="193396"/>
                  <a:pt x="1030" y="190653"/>
                </a:cubicBezTo>
                <a:cubicBezTo>
                  <a:pt x="1258" y="187909"/>
                  <a:pt x="1144" y="185623"/>
                  <a:pt x="687" y="183794"/>
                </a:cubicBezTo>
                <a:cubicBezTo>
                  <a:pt x="-228" y="181509"/>
                  <a:pt x="-228" y="179451"/>
                  <a:pt x="687" y="177622"/>
                </a:cubicBezTo>
                <a:cubicBezTo>
                  <a:pt x="1601" y="175794"/>
                  <a:pt x="2058" y="174651"/>
                  <a:pt x="2058" y="174193"/>
                </a:cubicBezTo>
                <a:cubicBezTo>
                  <a:pt x="2973" y="172364"/>
                  <a:pt x="3659" y="170421"/>
                  <a:pt x="4116" y="168364"/>
                </a:cubicBezTo>
                <a:cubicBezTo>
                  <a:pt x="4573" y="166307"/>
                  <a:pt x="5259" y="164364"/>
                  <a:pt x="6173" y="162535"/>
                </a:cubicBezTo>
                <a:cubicBezTo>
                  <a:pt x="11202" y="146990"/>
                  <a:pt x="16460" y="135331"/>
                  <a:pt x="21946" y="127559"/>
                </a:cubicBezTo>
                <a:cubicBezTo>
                  <a:pt x="23775" y="125273"/>
                  <a:pt x="27319" y="120472"/>
                  <a:pt x="32576" y="113157"/>
                </a:cubicBezTo>
                <a:cubicBezTo>
                  <a:pt x="37834" y="105842"/>
                  <a:pt x="43206" y="99898"/>
                  <a:pt x="48693" y="95326"/>
                </a:cubicBezTo>
                <a:cubicBezTo>
                  <a:pt x="49607" y="93955"/>
                  <a:pt x="50979" y="92469"/>
                  <a:pt x="52807" y="90869"/>
                </a:cubicBezTo>
                <a:cubicBezTo>
                  <a:pt x="54636" y="89268"/>
                  <a:pt x="56237" y="87782"/>
                  <a:pt x="57609" y="86411"/>
                </a:cubicBezTo>
                <a:cubicBezTo>
                  <a:pt x="55323" y="91897"/>
                  <a:pt x="54179" y="94869"/>
                  <a:pt x="54179" y="95326"/>
                </a:cubicBezTo>
                <a:cubicBezTo>
                  <a:pt x="54179" y="96241"/>
                  <a:pt x="53950" y="96926"/>
                  <a:pt x="53493" y="97384"/>
                </a:cubicBezTo>
                <a:cubicBezTo>
                  <a:pt x="52579" y="100127"/>
                  <a:pt x="52350" y="102642"/>
                  <a:pt x="52807" y="104927"/>
                </a:cubicBezTo>
                <a:cubicBezTo>
                  <a:pt x="53722" y="109957"/>
                  <a:pt x="54636" y="113157"/>
                  <a:pt x="55551" y="114529"/>
                </a:cubicBezTo>
                <a:cubicBezTo>
                  <a:pt x="57837" y="118644"/>
                  <a:pt x="57379" y="122301"/>
                  <a:pt x="54179" y="125502"/>
                </a:cubicBezTo>
                <a:cubicBezTo>
                  <a:pt x="51436" y="133731"/>
                  <a:pt x="49607" y="140132"/>
                  <a:pt x="48693" y="144704"/>
                </a:cubicBezTo>
                <a:lnTo>
                  <a:pt x="55551" y="140589"/>
                </a:lnTo>
                <a:lnTo>
                  <a:pt x="103557" y="120015"/>
                </a:lnTo>
                <a:lnTo>
                  <a:pt x="127560" y="110414"/>
                </a:lnTo>
                <a:cubicBezTo>
                  <a:pt x="142190" y="104470"/>
                  <a:pt x="150877" y="101041"/>
                  <a:pt x="153620" y="100127"/>
                </a:cubicBezTo>
                <a:cubicBezTo>
                  <a:pt x="165964" y="95555"/>
                  <a:pt x="176251" y="91897"/>
                  <a:pt x="184481" y="89154"/>
                </a:cubicBezTo>
                <a:cubicBezTo>
                  <a:pt x="189053" y="87782"/>
                  <a:pt x="193625" y="85725"/>
                  <a:pt x="198198" y="82982"/>
                </a:cubicBezTo>
                <a:lnTo>
                  <a:pt x="209170" y="78867"/>
                </a:lnTo>
                <a:cubicBezTo>
                  <a:pt x="213285" y="77496"/>
                  <a:pt x="216942" y="76124"/>
                  <a:pt x="220143" y="74752"/>
                </a:cubicBezTo>
                <a:cubicBezTo>
                  <a:pt x="223343" y="73381"/>
                  <a:pt x="226315" y="72238"/>
                  <a:pt x="229058" y="71323"/>
                </a:cubicBezTo>
                <a:cubicBezTo>
                  <a:pt x="234087" y="69494"/>
                  <a:pt x="245289" y="65837"/>
                  <a:pt x="262662" y="60351"/>
                </a:cubicBezTo>
                <a:cubicBezTo>
                  <a:pt x="264034" y="59436"/>
                  <a:pt x="265863" y="58750"/>
                  <a:pt x="268149" y="58293"/>
                </a:cubicBezTo>
                <a:cubicBezTo>
                  <a:pt x="270435" y="57836"/>
                  <a:pt x="272263" y="57379"/>
                  <a:pt x="273635" y="56921"/>
                </a:cubicBezTo>
                <a:lnTo>
                  <a:pt x="290781" y="52807"/>
                </a:lnTo>
                <a:lnTo>
                  <a:pt x="292152" y="52121"/>
                </a:lnTo>
                <a:cubicBezTo>
                  <a:pt x="293980" y="51664"/>
                  <a:pt x="295123" y="51549"/>
                  <a:pt x="295581" y="51778"/>
                </a:cubicBezTo>
                <a:close/>
                <a:moveTo>
                  <a:pt x="157049" y="0"/>
                </a:moveTo>
                <a:lnTo>
                  <a:pt x="158421" y="1372"/>
                </a:lnTo>
                <a:cubicBezTo>
                  <a:pt x="160249" y="915"/>
                  <a:pt x="161736" y="1257"/>
                  <a:pt x="162878" y="2400"/>
                </a:cubicBezTo>
                <a:cubicBezTo>
                  <a:pt x="164021" y="3543"/>
                  <a:pt x="164821" y="4801"/>
                  <a:pt x="165279" y="6172"/>
                </a:cubicBezTo>
                <a:cubicBezTo>
                  <a:pt x="168022" y="9830"/>
                  <a:pt x="171451" y="12116"/>
                  <a:pt x="175566" y="13030"/>
                </a:cubicBezTo>
                <a:cubicBezTo>
                  <a:pt x="176480" y="13488"/>
                  <a:pt x="177166" y="13602"/>
                  <a:pt x="177623" y="13373"/>
                </a:cubicBezTo>
                <a:cubicBezTo>
                  <a:pt x="178080" y="13145"/>
                  <a:pt x="178537" y="13030"/>
                  <a:pt x="178995" y="13030"/>
                </a:cubicBezTo>
                <a:cubicBezTo>
                  <a:pt x="179452" y="14859"/>
                  <a:pt x="180023" y="15888"/>
                  <a:pt x="180709" y="16116"/>
                </a:cubicBezTo>
                <a:cubicBezTo>
                  <a:pt x="181395" y="16345"/>
                  <a:pt x="182652" y="16459"/>
                  <a:pt x="184481" y="16459"/>
                </a:cubicBezTo>
                <a:lnTo>
                  <a:pt x="185853" y="16459"/>
                </a:lnTo>
                <a:cubicBezTo>
                  <a:pt x="186310" y="17831"/>
                  <a:pt x="187225" y="18402"/>
                  <a:pt x="188596" y="18174"/>
                </a:cubicBezTo>
                <a:cubicBezTo>
                  <a:pt x="189967" y="17945"/>
                  <a:pt x="190882" y="17831"/>
                  <a:pt x="191339" y="17831"/>
                </a:cubicBezTo>
                <a:cubicBezTo>
                  <a:pt x="192711" y="17374"/>
                  <a:pt x="194768" y="17145"/>
                  <a:pt x="197511" y="17145"/>
                </a:cubicBezTo>
                <a:cubicBezTo>
                  <a:pt x="200712" y="17145"/>
                  <a:pt x="203912" y="17831"/>
                  <a:pt x="207112" y="19202"/>
                </a:cubicBezTo>
                <a:cubicBezTo>
                  <a:pt x="210313" y="20117"/>
                  <a:pt x="212942" y="21831"/>
                  <a:pt x="214999" y="24346"/>
                </a:cubicBezTo>
                <a:cubicBezTo>
                  <a:pt x="217057" y="26861"/>
                  <a:pt x="218085" y="29261"/>
                  <a:pt x="218085" y="31547"/>
                </a:cubicBezTo>
                <a:lnTo>
                  <a:pt x="217399" y="33604"/>
                </a:lnTo>
                <a:cubicBezTo>
                  <a:pt x="215113" y="37262"/>
                  <a:pt x="213513" y="39319"/>
                  <a:pt x="212599" y="39776"/>
                </a:cubicBezTo>
                <a:cubicBezTo>
                  <a:pt x="209398" y="41148"/>
                  <a:pt x="205398" y="43320"/>
                  <a:pt x="200597" y="46292"/>
                </a:cubicBezTo>
                <a:cubicBezTo>
                  <a:pt x="195797" y="49263"/>
                  <a:pt x="191568" y="51435"/>
                  <a:pt x="187911" y="52807"/>
                </a:cubicBezTo>
                <a:cubicBezTo>
                  <a:pt x="186539" y="53264"/>
                  <a:pt x="184939" y="53721"/>
                  <a:pt x="183109" y="54178"/>
                </a:cubicBezTo>
                <a:cubicBezTo>
                  <a:pt x="181281" y="54636"/>
                  <a:pt x="179909" y="54864"/>
                  <a:pt x="178995" y="54864"/>
                </a:cubicBezTo>
                <a:cubicBezTo>
                  <a:pt x="176709" y="55321"/>
                  <a:pt x="174766" y="56007"/>
                  <a:pt x="173165" y="56921"/>
                </a:cubicBezTo>
                <a:cubicBezTo>
                  <a:pt x="171565" y="57836"/>
                  <a:pt x="170079" y="58522"/>
                  <a:pt x="168708" y="58979"/>
                </a:cubicBezTo>
                <a:cubicBezTo>
                  <a:pt x="165050" y="59893"/>
                  <a:pt x="162078" y="60351"/>
                  <a:pt x="159793" y="60351"/>
                </a:cubicBezTo>
                <a:lnTo>
                  <a:pt x="157049" y="60351"/>
                </a:lnTo>
                <a:cubicBezTo>
                  <a:pt x="155220" y="60351"/>
                  <a:pt x="154077" y="59208"/>
                  <a:pt x="153620" y="56921"/>
                </a:cubicBezTo>
                <a:cubicBezTo>
                  <a:pt x="153620" y="55550"/>
                  <a:pt x="152477" y="54178"/>
                  <a:pt x="150191" y="52807"/>
                </a:cubicBezTo>
                <a:cubicBezTo>
                  <a:pt x="158421" y="50521"/>
                  <a:pt x="164364" y="46863"/>
                  <a:pt x="168022" y="41834"/>
                </a:cubicBezTo>
                <a:cubicBezTo>
                  <a:pt x="163907" y="37719"/>
                  <a:pt x="161393" y="34976"/>
                  <a:pt x="160479" y="33604"/>
                </a:cubicBezTo>
                <a:cubicBezTo>
                  <a:pt x="159107" y="31318"/>
                  <a:pt x="158421" y="26975"/>
                  <a:pt x="158421" y="20574"/>
                </a:cubicBezTo>
                <a:lnTo>
                  <a:pt x="158421" y="17831"/>
                </a:lnTo>
                <a:lnTo>
                  <a:pt x="155677" y="2743"/>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8" name="文本框 27">
            <a:extLst>
              <a:ext uri="{FF2B5EF4-FFF2-40B4-BE49-F238E27FC236}">
                <a16:creationId xmlns:a16="http://schemas.microsoft.com/office/drawing/2014/main" id="{FBE63D80-B787-41D6-C1E6-F0F378223E2C}"/>
              </a:ext>
            </a:extLst>
          </p:cNvPr>
          <p:cNvSpPr txBox="1"/>
          <p:nvPr/>
        </p:nvSpPr>
        <p:spPr>
          <a:xfrm>
            <a:off x="6493812" y="200402"/>
            <a:ext cx="420395" cy="410108"/>
          </a:xfrm>
          <a:custGeom>
            <a:avLst/>
            <a:gdLst/>
            <a:ahLst/>
            <a:cxnLst/>
            <a:rect l="l" t="t" r="r" b="b"/>
            <a:pathLst>
              <a:path w="420395" h="410108">
                <a:moveTo>
                  <a:pt x="365531" y="304495"/>
                </a:moveTo>
                <a:lnTo>
                  <a:pt x="368274" y="305867"/>
                </a:lnTo>
                <a:cubicBezTo>
                  <a:pt x="377876" y="311353"/>
                  <a:pt x="383362" y="314325"/>
                  <a:pt x="384734" y="314782"/>
                </a:cubicBezTo>
                <a:cubicBezTo>
                  <a:pt x="393420" y="318897"/>
                  <a:pt x="401879" y="324841"/>
                  <a:pt x="410108" y="332613"/>
                </a:cubicBezTo>
                <a:cubicBezTo>
                  <a:pt x="416052" y="339471"/>
                  <a:pt x="419481" y="347243"/>
                  <a:pt x="420395" y="355930"/>
                </a:cubicBezTo>
                <a:lnTo>
                  <a:pt x="420395" y="371018"/>
                </a:lnTo>
                <a:cubicBezTo>
                  <a:pt x="419481" y="375133"/>
                  <a:pt x="418338" y="378333"/>
                  <a:pt x="416966" y="380619"/>
                </a:cubicBezTo>
                <a:lnTo>
                  <a:pt x="416966" y="386105"/>
                </a:lnTo>
                <a:lnTo>
                  <a:pt x="412166" y="391592"/>
                </a:lnTo>
                <a:lnTo>
                  <a:pt x="410108" y="396392"/>
                </a:lnTo>
                <a:cubicBezTo>
                  <a:pt x="410108" y="399136"/>
                  <a:pt x="408965" y="400507"/>
                  <a:pt x="406679" y="400507"/>
                </a:cubicBezTo>
                <a:cubicBezTo>
                  <a:pt x="404393" y="400964"/>
                  <a:pt x="402450" y="402107"/>
                  <a:pt x="400850" y="403936"/>
                </a:cubicBezTo>
                <a:cubicBezTo>
                  <a:pt x="399250" y="405765"/>
                  <a:pt x="398221" y="407136"/>
                  <a:pt x="397764" y="408051"/>
                </a:cubicBezTo>
                <a:cubicBezTo>
                  <a:pt x="397764" y="408051"/>
                  <a:pt x="397650" y="408165"/>
                  <a:pt x="397421" y="408394"/>
                </a:cubicBezTo>
                <a:cubicBezTo>
                  <a:pt x="397192" y="408622"/>
                  <a:pt x="397078" y="408737"/>
                  <a:pt x="397078" y="408737"/>
                </a:cubicBezTo>
                <a:cubicBezTo>
                  <a:pt x="396164" y="408279"/>
                  <a:pt x="394792" y="408051"/>
                  <a:pt x="392963" y="408051"/>
                </a:cubicBezTo>
                <a:lnTo>
                  <a:pt x="390906" y="405994"/>
                </a:lnTo>
                <a:cubicBezTo>
                  <a:pt x="390906" y="405536"/>
                  <a:pt x="390677" y="404736"/>
                  <a:pt x="390220" y="403593"/>
                </a:cubicBezTo>
                <a:cubicBezTo>
                  <a:pt x="389763" y="402450"/>
                  <a:pt x="388620" y="401879"/>
                  <a:pt x="386791" y="401879"/>
                </a:cubicBezTo>
                <a:cubicBezTo>
                  <a:pt x="385877" y="400507"/>
                  <a:pt x="383934" y="399478"/>
                  <a:pt x="380962" y="398793"/>
                </a:cubicBezTo>
                <a:cubicBezTo>
                  <a:pt x="377990" y="398107"/>
                  <a:pt x="376275" y="397307"/>
                  <a:pt x="375818" y="396392"/>
                </a:cubicBezTo>
                <a:cubicBezTo>
                  <a:pt x="374904" y="395478"/>
                  <a:pt x="374447" y="394335"/>
                  <a:pt x="374447" y="392963"/>
                </a:cubicBezTo>
                <a:cubicBezTo>
                  <a:pt x="373075" y="391592"/>
                  <a:pt x="372389" y="389992"/>
                  <a:pt x="372389" y="388163"/>
                </a:cubicBezTo>
                <a:lnTo>
                  <a:pt x="372389" y="384048"/>
                </a:lnTo>
                <a:lnTo>
                  <a:pt x="373075" y="373075"/>
                </a:lnTo>
                <a:cubicBezTo>
                  <a:pt x="373989" y="362102"/>
                  <a:pt x="374447" y="353644"/>
                  <a:pt x="374447" y="347700"/>
                </a:cubicBezTo>
                <a:cubicBezTo>
                  <a:pt x="374447" y="335356"/>
                  <a:pt x="373532" y="325984"/>
                  <a:pt x="371703" y="319583"/>
                </a:cubicBezTo>
                <a:cubicBezTo>
                  <a:pt x="371246" y="317297"/>
                  <a:pt x="370332" y="314896"/>
                  <a:pt x="368960" y="312382"/>
                </a:cubicBezTo>
                <a:cubicBezTo>
                  <a:pt x="367589" y="309867"/>
                  <a:pt x="366674" y="308153"/>
                  <a:pt x="366217" y="307238"/>
                </a:cubicBezTo>
                <a:close/>
                <a:moveTo>
                  <a:pt x="163906" y="212598"/>
                </a:moveTo>
                <a:cubicBezTo>
                  <a:pt x="162534" y="218084"/>
                  <a:pt x="161849" y="221513"/>
                  <a:pt x="161849" y="222885"/>
                </a:cubicBezTo>
                <a:cubicBezTo>
                  <a:pt x="161391" y="227457"/>
                  <a:pt x="159677" y="232486"/>
                  <a:pt x="156705" y="237972"/>
                </a:cubicBezTo>
                <a:cubicBezTo>
                  <a:pt x="153733" y="243459"/>
                  <a:pt x="151562" y="248031"/>
                  <a:pt x="150190" y="251688"/>
                </a:cubicBezTo>
                <a:lnTo>
                  <a:pt x="131673" y="295580"/>
                </a:lnTo>
                <a:cubicBezTo>
                  <a:pt x="130302" y="298780"/>
                  <a:pt x="129045" y="301638"/>
                  <a:pt x="127902" y="304152"/>
                </a:cubicBezTo>
                <a:cubicBezTo>
                  <a:pt x="126759" y="306667"/>
                  <a:pt x="125730" y="308839"/>
                  <a:pt x="124815" y="310667"/>
                </a:cubicBezTo>
                <a:cubicBezTo>
                  <a:pt x="124358" y="312039"/>
                  <a:pt x="124244" y="313525"/>
                  <a:pt x="124473" y="315125"/>
                </a:cubicBezTo>
                <a:cubicBezTo>
                  <a:pt x="124701" y="316725"/>
                  <a:pt x="124587" y="318211"/>
                  <a:pt x="124130" y="319583"/>
                </a:cubicBezTo>
                <a:lnTo>
                  <a:pt x="117272" y="335356"/>
                </a:lnTo>
                <a:cubicBezTo>
                  <a:pt x="116814" y="335813"/>
                  <a:pt x="116357" y="336385"/>
                  <a:pt x="115900" y="337071"/>
                </a:cubicBezTo>
                <a:cubicBezTo>
                  <a:pt x="115443" y="337756"/>
                  <a:pt x="115214" y="338557"/>
                  <a:pt x="115214" y="339471"/>
                </a:cubicBezTo>
                <a:cubicBezTo>
                  <a:pt x="114757" y="340385"/>
                  <a:pt x="114643" y="341414"/>
                  <a:pt x="114871" y="342557"/>
                </a:cubicBezTo>
                <a:cubicBezTo>
                  <a:pt x="115100" y="343700"/>
                  <a:pt x="114986" y="344957"/>
                  <a:pt x="114528" y="346329"/>
                </a:cubicBezTo>
                <a:cubicBezTo>
                  <a:pt x="114528" y="347243"/>
                  <a:pt x="113385" y="349758"/>
                  <a:pt x="111099" y="353873"/>
                </a:cubicBezTo>
                <a:lnTo>
                  <a:pt x="99441" y="381305"/>
                </a:lnTo>
                <a:cubicBezTo>
                  <a:pt x="95783" y="387706"/>
                  <a:pt x="90983" y="393649"/>
                  <a:pt x="85039" y="399136"/>
                </a:cubicBezTo>
                <a:cubicBezTo>
                  <a:pt x="84582" y="400050"/>
                  <a:pt x="83667" y="400507"/>
                  <a:pt x="82296" y="400507"/>
                </a:cubicBezTo>
                <a:cubicBezTo>
                  <a:pt x="81381" y="402793"/>
                  <a:pt x="80696" y="403936"/>
                  <a:pt x="80238" y="403936"/>
                </a:cubicBezTo>
                <a:cubicBezTo>
                  <a:pt x="77495" y="406679"/>
                  <a:pt x="75666" y="408279"/>
                  <a:pt x="74752" y="408737"/>
                </a:cubicBezTo>
                <a:cubicBezTo>
                  <a:pt x="72009" y="409651"/>
                  <a:pt x="69494" y="410108"/>
                  <a:pt x="67208" y="410108"/>
                </a:cubicBezTo>
                <a:cubicBezTo>
                  <a:pt x="63551" y="410108"/>
                  <a:pt x="60122" y="409194"/>
                  <a:pt x="56921" y="407365"/>
                </a:cubicBezTo>
                <a:cubicBezTo>
                  <a:pt x="55092" y="405994"/>
                  <a:pt x="52578" y="404393"/>
                  <a:pt x="49377" y="402565"/>
                </a:cubicBezTo>
                <a:cubicBezTo>
                  <a:pt x="46177" y="400736"/>
                  <a:pt x="43662" y="398678"/>
                  <a:pt x="41834" y="396392"/>
                </a:cubicBezTo>
                <a:cubicBezTo>
                  <a:pt x="40462" y="394106"/>
                  <a:pt x="38176" y="392963"/>
                  <a:pt x="34976" y="392963"/>
                </a:cubicBezTo>
                <a:cubicBezTo>
                  <a:pt x="32690" y="392049"/>
                  <a:pt x="30404" y="390220"/>
                  <a:pt x="28118" y="387477"/>
                </a:cubicBezTo>
                <a:cubicBezTo>
                  <a:pt x="25832" y="384734"/>
                  <a:pt x="24460" y="382219"/>
                  <a:pt x="24003" y="379933"/>
                </a:cubicBezTo>
                <a:cubicBezTo>
                  <a:pt x="24003" y="377647"/>
                  <a:pt x="22860" y="375818"/>
                  <a:pt x="20574" y="374447"/>
                </a:cubicBezTo>
                <a:cubicBezTo>
                  <a:pt x="17831" y="371703"/>
                  <a:pt x="16459" y="369875"/>
                  <a:pt x="16459" y="368960"/>
                </a:cubicBezTo>
                <a:cubicBezTo>
                  <a:pt x="16459" y="367589"/>
                  <a:pt x="17831" y="366217"/>
                  <a:pt x="20574" y="364846"/>
                </a:cubicBezTo>
                <a:lnTo>
                  <a:pt x="25374" y="362102"/>
                </a:lnTo>
                <a:cubicBezTo>
                  <a:pt x="28575" y="360273"/>
                  <a:pt x="30518" y="359016"/>
                  <a:pt x="31204" y="358330"/>
                </a:cubicBezTo>
                <a:cubicBezTo>
                  <a:pt x="31890" y="357645"/>
                  <a:pt x="32004" y="356159"/>
                  <a:pt x="31547" y="353873"/>
                </a:cubicBezTo>
                <a:cubicBezTo>
                  <a:pt x="32461" y="354330"/>
                  <a:pt x="33604" y="354901"/>
                  <a:pt x="34976" y="355587"/>
                </a:cubicBezTo>
                <a:cubicBezTo>
                  <a:pt x="36347" y="356273"/>
                  <a:pt x="37490" y="357073"/>
                  <a:pt x="38405" y="357988"/>
                </a:cubicBezTo>
                <a:cubicBezTo>
                  <a:pt x="40233" y="360731"/>
                  <a:pt x="42519" y="360731"/>
                  <a:pt x="45263" y="357988"/>
                </a:cubicBezTo>
                <a:cubicBezTo>
                  <a:pt x="48006" y="356616"/>
                  <a:pt x="51663" y="353644"/>
                  <a:pt x="56235" y="349072"/>
                </a:cubicBezTo>
                <a:lnTo>
                  <a:pt x="82296" y="320954"/>
                </a:lnTo>
                <a:cubicBezTo>
                  <a:pt x="93726" y="309524"/>
                  <a:pt x="105613" y="294894"/>
                  <a:pt x="117957" y="277063"/>
                </a:cubicBezTo>
                <a:lnTo>
                  <a:pt x="146075" y="237287"/>
                </a:lnTo>
                <a:close/>
                <a:moveTo>
                  <a:pt x="90525" y="181051"/>
                </a:moveTo>
                <a:cubicBezTo>
                  <a:pt x="90983" y="181051"/>
                  <a:pt x="91440" y="181280"/>
                  <a:pt x="91897" y="181737"/>
                </a:cubicBezTo>
                <a:cubicBezTo>
                  <a:pt x="92354" y="182194"/>
                  <a:pt x="93040" y="182651"/>
                  <a:pt x="93954" y="183109"/>
                </a:cubicBezTo>
                <a:lnTo>
                  <a:pt x="104241" y="189967"/>
                </a:lnTo>
                <a:cubicBezTo>
                  <a:pt x="101955" y="192252"/>
                  <a:pt x="100812" y="193396"/>
                  <a:pt x="100812" y="193396"/>
                </a:cubicBezTo>
                <a:cubicBezTo>
                  <a:pt x="100812" y="194310"/>
                  <a:pt x="100698" y="195453"/>
                  <a:pt x="100470" y="196824"/>
                </a:cubicBezTo>
                <a:cubicBezTo>
                  <a:pt x="100241" y="198196"/>
                  <a:pt x="100355" y="199111"/>
                  <a:pt x="100812" y="199568"/>
                </a:cubicBezTo>
                <a:cubicBezTo>
                  <a:pt x="102184" y="201397"/>
                  <a:pt x="102756" y="202768"/>
                  <a:pt x="102527" y="203683"/>
                </a:cubicBezTo>
                <a:cubicBezTo>
                  <a:pt x="102298" y="204597"/>
                  <a:pt x="101270" y="205740"/>
                  <a:pt x="99441" y="207111"/>
                </a:cubicBezTo>
                <a:cubicBezTo>
                  <a:pt x="97155" y="208483"/>
                  <a:pt x="97155" y="210312"/>
                  <a:pt x="99441" y="212598"/>
                </a:cubicBezTo>
                <a:cubicBezTo>
                  <a:pt x="101270" y="213969"/>
                  <a:pt x="101498" y="215113"/>
                  <a:pt x="100127" y="216027"/>
                </a:cubicBezTo>
                <a:lnTo>
                  <a:pt x="89840" y="227000"/>
                </a:lnTo>
                <a:lnTo>
                  <a:pt x="81610" y="237287"/>
                </a:lnTo>
                <a:cubicBezTo>
                  <a:pt x="74752" y="245516"/>
                  <a:pt x="71094" y="249860"/>
                  <a:pt x="70637" y="250317"/>
                </a:cubicBezTo>
                <a:cubicBezTo>
                  <a:pt x="69723" y="251231"/>
                  <a:pt x="68580" y="251688"/>
                  <a:pt x="67208" y="251688"/>
                </a:cubicBezTo>
                <a:cubicBezTo>
                  <a:pt x="66294" y="251688"/>
                  <a:pt x="64465" y="251231"/>
                  <a:pt x="61722" y="250317"/>
                </a:cubicBezTo>
                <a:cubicBezTo>
                  <a:pt x="61265" y="249860"/>
                  <a:pt x="60350" y="249060"/>
                  <a:pt x="58979" y="247917"/>
                </a:cubicBezTo>
                <a:cubicBezTo>
                  <a:pt x="57607" y="246774"/>
                  <a:pt x="57836" y="245059"/>
                  <a:pt x="59664" y="242773"/>
                </a:cubicBezTo>
                <a:lnTo>
                  <a:pt x="61722" y="237287"/>
                </a:lnTo>
                <a:cubicBezTo>
                  <a:pt x="58521" y="238658"/>
                  <a:pt x="55321" y="239344"/>
                  <a:pt x="52121" y="239344"/>
                </a:cubicBezTo>
                <a:cubicBezTo>
                  <a:pt x="49377" y="239344"/>
                  <a:pt x="46177" y="238658"/>
                  <a:pt x="42519" y="237287"/>
                </a:cubicBezTo>
                <a:cubicBezTo>
                  <a:pt x="38862" y="235915"/>
                  <a:pt x="36576" y="235001"/>
                  <a:pt x="35661" y="234543"/>
                </a:cubicBezTo>
                <a:cubicBezTo>
                  <a:pt x="26975" y="230429"/>
                  <a:pt x="19659" y="226085"/>
                  <a:pt x="13716" y="221513"/>
                </a:cubicBezTo>
                <a:cubicBezTo>
                  <a:pt x="10058" y="218770"/>
                  <a:pt x="8229" y="215341"/>
                  <a:pt x="8229" y="211226"/>
                </a:cubicBezTo>
                <a:cubicBezTo>
                  <a:pt x="8229" y="208940"/>
                  <a:pt x="6401" y="205054"/>
                  <a:pt x="2743" y="199568"/>
                </a:cubicBezTo>
                <a:cubicBezTo>
                  <a:pt x="914" y="195910"/>
                  <a:pt x="0" y="193167"/>
                  <a:pt x="0" y="191338"/>
                </a:cubicBezTo>
                <a:cubicBezTo>
                  <a:pt x="0" y="189967"/>
                  <a:pt x="457" y="187909"/>
                  <a:pt x="1371" y="185166"/>
                </a:cubicBezTo>
                <a:lnTo>
                  <a:pt x="7544" y="193396"/>
                </a:lnTo>
                <a:cubicBezTo>
                  <a:pt x="11201" y="197967"/>
                  <a:pt x="15087" y="200254"/>
                  <a:pt x="19202" y="200254"/>
                </a:cubicBezTo>
                <a:cubicBezTo>
                  <a:pt x="20574" y="200254"/>
                  <a:pt x="22631" y="199796"/>
                  <a:pt x="25374" y="198882"/>
                </a:cubicBezTo>
                <a:lnTo>
                  <a:pt x="60350" y="185852"/>
                </a:lnTo>
                <a:cubicBezTo>
                  <a:pt x="69494" y="181737"/>
                  <a:pt x="79553" y="180137"/>
                  <a:pt x="90525" y="181051"/>
                </a:cubicBezTo>
                <a:close/>
                <a:moveTo>
                  <a:pt x="121386" y="64465"/>
                </a:moveTo>
                <a:cubicBezTo>
                  <a:pt x="126873" y="64465"/>
                  <a:pt x="130988" y="65608"/>
                  <a:pt x="133731" y="67894"/>
                </a:cubicBezTo>
                <a:cubicBezTo>
                  <a:pt x="134645" y="68351"/>
                  <a:pt x="136017" y="68580"/>
                  <a:pt x="137846" y="68580"/>
                </a:cubicBezTo>
                <a:cubicBezTo>
                  <a:pt x="139674" y="68580"/>
                  <a:pt x="140817" y="69037"/>
                  <a:pt x="141275" y="69952"/>
                </a:cubicBezTo>
                <a:cubicBezTo>
                  <a:pt x="141732" y="70866"/>
                  <a:pt x="141503" y="71780"/>
                  <a:pt x="140589" y="72695"/>
                </a:cubicBezTo>
                <a:lnTo>
                  <a:pt x="140589" y="75438"/>
                </a:lnTo>
                <a:cubicBezTo>
                  <a:pt x="140589" y="78181"/>
                  <a:pt x="141275" y="80696"/>
                  <a:pt x="142646" y="82982"/>
                </a:cubicBezTo>
                <a:cubicBezTo>
                  <a:pt x="144475" y="85725"/>
                  <a:pt x="144246" y="88239"/>
                  <a:pt x="141960" y="90526"/>
                </a:cubicBezTo>
                <a:lnTo>
                  <a:pt x="141275" y="91211"/>
                </a:lnTo>
                <a:cubicBezTo>
                  <a:pt x="141275" y="94412"/>
                  <a:pt x="140132" y="97269"/>
                  <a:pt x="137846" y="99784"/>
                </a:cubicBezTo>
                <a:cubicBezTo>
                  <a:pt x="135560" y="102298"/>
                  <a:pt x="133959" y="104242"/>
                  <a:pt x="133045" y="105613"/>
                </a:cubicBezTo>
                <a:cubicBezTo>
                  <a:pt x="131673" y="106985"/>
                  <a:pt x="129959" y="108699"/>
                  <a:pt x="127902" y="110757"/>
                </a:cubicBezTo>
                <a:cubicBezTo>
                  <a:pt x="125844" y="112814"/>
                  <a:pt x="124130" y="114757"/>
                  <a:pt x="122758" y="116586"/>
                </a:cubicBezTo>
                <a:cubicBezTo>
                  <a:pt x="120472" y="118872"/>
                  <a:pt x="116586" y="123673"/>
                  <a:pt x="111099" y="130988"/>
                </a:cubicBezTo>
                <a:cubicBezTo>
                  <a:pt x="108813" y="133731"/>
                  <a:pt x="104470" y="136931"/>
                  <a:pt x="98069" y="140589"/>
                </a:cubicBezTo>
                <a:lnTo>
                  <a:pt x="91897" y="146075"/>
                </a:lnTo>
                <a:cubicBezTo>
                  <a:pt x="94183" y="142875"/>
                  <a:pt x="96012" y="139675"/>
                  <a:pt x="97383" y="136474"/>
                </a:cubicBezTo>
                <a:cubicBezTo>
                  <a:pt x="99669" y="133731"/>
                  <a:pt x="101041" y="130530"/>
                  <a:pt x="101498" y="126873"/>
                </a:cubicBezTo>
                <a:lnTo>
                  <a:pt x="105613" y="116586"/>
                </a:lnTo>
                <a:cubicBezTo>
                  <a:pt x="103784" y="116586"/>
                  <a:pt x="101727" y="117043"/>
                  <a:pt x="99441" y="117958"/>
                </a:cubicBezTo>
                <a:cubicBezTo>
                  <a:pt x="97155" y="118872"/>
                  <a:pt x="96012" y="119558"/>
                  <a:pt x="96012" y="120015"/>
                </a:cubicBezTo>
                <a:lnTo>
                  <a:pt x="89154" y="121387"/>
                </a:lnTo>
                <a:lnTo>
                  <a:pt x="87782" y="121387"/>
                </a:lnTo>
                <a:cubicBezTo>
                  <a:pt x="85039" y="121387"/>
                  <a:pt x="82067" y="120244"/>
                  <a:pt x="78867" y="117958"/>
                </a:cubicBezTo>
                <a:cubicBezTo>
                  <a:pt x="77952" y="117043"/>
                  <a:pt x="77038" y="116586"/>
                  <a:pt x="76124" y="116586"/>
                </a:cubicBezTo>
                <a:cubicBezTo>
                  <a:pt x="76124" y="115672"/>
                  <a:pt x="75895" y="114986"/>
                  <a:pt x="75438" y="114529"/>
                </a:cubicBezTo>
                <a:cubicBezTo>
                  <a:pt x="74981" y="114071"/>
                  <a:pt x="74523" y="113614"/>
                  <a:pt x="74066" y="113157"/>
                </a:cubicBezTo>
                <a:lnTo>
                  <a:pt x="74066" y="112471"/>
                </a:lnTo>
                <a:cubicBezTo>
                  <a:pt x="72695" y="111100"/>
                  <a:pt x="71780" y="109271"/>
                  <a:pt x="71323" y="106985"/>
                </a:cubicBezTo>
                <a:cubicBezTo>
                  <a:pt x="70866" y="104699"/>
                  <a:pt x="70637" y="103099"/>
                  <a:pt x="70637" y="102184"/>
                </a:cubicBezTo>
                <a:cubicBezTo>
                  <a:pt x="70180" y="101270"/>
                  <a:pt x="69494" y="100355"/>
                  <a:pt x="68580" y="99441"/>
                </a:cubicBezTo>
                <a:cubicBezTo>
                  <a:pt x="67665" y="98527"/>
                  <a:pt x="66980" y="97384"/>
                  <a:pt x="66522" y="96012"/>
                </a:cubicBezTo>
                <a:cubicBezTo>
                  <a:pt x="65151" y="93269"/>
                  <a:pt x="64236" y="90183"/>
                  <a:pt x="63779" y="86754"/>
                </a:cubicBezTo>
                <a:cubicBezTo>
                  <a:pt x="63322" y="83325"/>
                  <a:pt x="63093" y="81153"/>
                  <a:pt x="63093" y="80239"/>
                </a:cubicBezTo>
                <a:cubicBezTo>
                  <a:pt x="63093" y="78410"/>
                  <a:pt x="62865" y="76581"/>
                  <a:pt x="62408" y="74752"/>
                </a:cubicBezTo>
                <a:cubicBezTo>
                  <a:pt x="61950" y="72923"/>
                  <a:pt x="61722" y="71323"/>
                  <a:pt x="61722" y="69952"/>
                </a:cubicBezTo>
                <a:lnTo>
                  <a:pt x="61722" y="66523"/>
                </a:lnTo>
                <a:cubicBezTo>
                  <a:pt x="61722" y="66523"/>
                  <a:pt x="64694" y="69494"/>
                  <a:pt x="70637" y="75438"/>
                </a:cubicBezTo>
                <a:cubicBezTo>
                  <a:pt x="72923" y="77724"/>
                  <a:pt x="75438" y="78181"/>
                  <a:pt x="78181" y="76809"/>
                </a:cubicBezTo>
                <a:cubicBezTo>
                  <a:pt x="84582" y="74066"/>
                  <a:pt x="89382" y="71780"/>
                  <a:pt x="92583" y="69952"/>
                </a:cubicBezTo>
                <a:cubicBezTo>
                  <a:pt x="99898" y="66751"/>
                  <a:pt x="105613" y="65151"/>
                  <a:pt x="109728" y="65151"/>
                </a:cubicBezTo>
                <a:cubicBezTo>
                  <a:pt x="114757" y="65151"/>
                  <a:pt x="118643" y="64922"/>
                  <a:pt x="121386" y="64465"/>
                </a:cubicBezTo>
                <a:close/>
                <a:moveTo>
                  <a:pt x="254775" y="0"/>
                </a:moveTo>
                <a:cubicBezTo>
                  <a:pt x="255460" y="0"/>
                  <a:pt x="256489" y="457"/>
                  <a:pt x="257861" y="1372"/>
                </a:cubicBezTo>
                <a:cubicBezTo>
                  <a:pt x="258775" y="1829"/>
                  <a:pt x="260490" y="2515"/>
                  <a:pt x="263004" y="3429"/>
                </a:cubicBezTo>
                <a:cubicBezTo>
                  <a:pt x="265519" y="4343"/>
                  <a:pt x="267919" y="4800"/>
                  <a:pt x="270205" y="4800"/>
                </a:cubicBezTo>
                <a:cubicBezTo>
                  <a:pt x="271577" y="4800"/>
                  <a:pt x="272720" y="5029"/>
                  <a:pt x="273634" y="5486"/>
                </a:cubicBezTo>
                <a:cubicBezTo>
                  <a:pt x="274548" y="5944"/>
                  <a:pt x="275463" y="6401"/>
                  <a:pt x="276377" y="6858"/>
                </a:cubicBezTo>
                <a:cubicBezTo>
                  <a:pt x="283235" y="9144"/>
                  <a:pt x="290093" y="13259"/>
                  <a:pt x="296951" y="19202"/>
                </a:cubicBezTo>
                <a:cubicBezTo>
                  <a:pt x="299694" y="21945"/>
                  <a:pt x="301066" y="24689"/>
                  <a:pt x="301066" y="27432"/>
                </a:cubicBezTo>
                <a:lnTo>
                  <a:pt x="301066" y="39090"/>
                </a:lnTo>
                <a:cubicBezTo>
                  <a:pt x="300152" y="43663"/>
                  <a:pt x="299237" y="50063"/>
                  <a:pt x="298323" y="58293"/>
                </a:cubicBezTo>
                <a:cubicBezTo>
                  <a:pt x="298323" y="60579"/>
                  <a:pt x="297866" y="64922"/>
                  <a:pt x="296951" y="71323"/>
                </a:cubicBezTo>
                <a:cubicBezTo>
                  <a:pt x="296037" y="76809"/>
                  <a:pt x="295122" y="85039"/>
                  <a:pt x="294208" y="96012"/>
                </a:cubicBezTo>
                <a:cubicBezTo>
                  <a:pt x="293751" y="97384"/>
                  <a:pt x="293294" y="98641"/>
                  <a:pt x="292836" y="99784"/>
                </a:cubicBezTo>
                <a:cubicBezTo>
                  <a:pt x="292379" y="100927"/>
                  <a:pt x="291922" y="101956"/>
                  <a:pt x="291465" y="102870"/>
                </a:cubicBezTo>
                <a:lnTo>
                  <a:pt x="291465" y="103556"/>
                </a:lnTo>
                <a:cubicBezTo>
                  <a:pt x="291008" y="106756"/>
                  <a:pt x="290550" y="109957"/>
                  <a:pt x="290093" y="113157"/>
                </a:cubicBezTo>
                <a:cubicBezTo>
                  <a:pt x="289636" y="116357"/>
                  <a:pt x="289179" y="119558"/>
                  <a:pt x="288722" y="122758"/>
                </a:cubicBezTo>
                <a:lnTo>
                  <a:pt x="288722" y="131673"/>
                </a:lnTo>
                <a:lnTo>
                  <a:pt x="342214" y="111100"/>
                </a:lnTo>
                <a:cubicBezTo>
                  <a:pt x="342214" y="110185"/>
                  <a:pt x="341528" y="109042"/>
                  <a:pt x="340157" y="107671"/>
                </a:cubicBezTo>
                <a:lnTo>
                  <a:pt x="320954" y="92583"/>
                </a:lnTo>
                <a:cubicBezTo>
                  <a:pt x="315011" y="87554"/>
                  <a:pt x="307467" y="82067"/>
                  <a:pt x="298323" y="76124"/>
                </a:cubicBezTo>
                <a:lnTo>
                  <a:pt x="299009" y="75438"/>
                </a:lnTo>
                <a:lnTo>
                  <a:pt x="307924" y="79553"/>
                </a:lnTo>
                <a:lnTo>
                  <a:pt x="321640" y="85725"/>
                </a:lnTo>
                <a:cubicBezTo>
                  <a:pt x="327126" y="88468"/>
                  <a:pt x="331470" y="90297"/>
                  <a:pt x="334670" y="91211"/>
                </a:cubicBezTo>
                <a:lnTo>
                  <a:pt x="349072" y="97384"/>
                </a:lnTo>
                <a:lnTo>
                  <a:pt x="352501" y="99441"/>
                </a:lnTo>
                <a:cubicBezTo>
                  <a:pt x="358445" y="102641"/>
                  <a:pt x="365531" y="105384"/>
                  <a:pt x="373761" y="107671"/>
                </a:cubicBezTo>
                <a:cubicBezTo>
                  <a:pt x="378333" y="109042"/>
                  <a:pt x="381305" y="110642"/>
                  <a:pt x="382676" y="112471"/>
                </a:cubicBezTo>
                <a:cubicBezTo>
                  <a:pt x="384048" y="114300"/>
                  <a:pt x="384734" y="117043"/>
                  <a:pt x="384734" y="120701"/>
                </a:cubicBezTo>
                <a:cubicBezTo>
                  <a:pt x="384734" y="122530"/>
                  <a:pt x="383133" y="124358"/>
                  <a:pt x="379933" y="126187"/>
                </a:cubicBezTo>
                <a:cubicBezTo>
                  <a:pt x="378104" y="126644"/>
                  <a:pt x="376733" y="127787"/>
                  <a:pt x="375818" y="129616"/>
                </a:cubicBezTo>
                <a:cubicBezTo>
                  <a:pt x="375818" y="130073"/>
                  <a:pt x="375475" y="130645"/>
                  <a:pt x="374790" y="131331"/>
                </a:cubicBezTo>
                <a:cubicBezTo>
                  <a:pt x="374104" y="132016"/>
                  <a:pt x="373532" y="132817"/>
                  <a:pt x="373075" y="133731"/>
                </a:cubicBezTo>
                <a:cubicBezTo>
                  <a:pt x="373075" y="133731"/>
                  <a:pt x="372961" y="133845"/>
                  <a:pt x="372732" y="134074"/>
                </a:cubicBezTo>
                <a:cubicBezTo>
                  <a:pt x="372504" y="134302"/>
                  <a:pt x="372389" y="134417"/>
                  <a:pt x="372389" y="134417"/>
                </a:cubicBezTo>
                <a:cubicBezTo>
                  <a:pt x="371932" y="136245"/>
                  <a:pt x="370446" y="137731"/>
                  <a:pt x="367932" y="138874"/>
                </a:cubicBezTo>
                <a:cubicBezTo>
                  <a:pt x="365417" y="140017"/>
                  <a:pt x="363931" y="140589"/>
                  <a:pt x="363474" y="140589"/>
                </a:cubicBezTo>
                <a:cubicBezTo>
                  <a:pt x="362102" y="141046"/>
                  <a:pt x="358445" y="142646"/>
                  <a:pt x="352501" y="145390"/>
                </a:cubicBezTo>
                <a:cubicBezTo>
                  <a:pt x="351587" y="145847"/>
                  <a:pt x="345186" y="148361"/>
                  <a:pt x="333299" y="152933"/>
                </a:cubicBezTo>
                <a:cubicBezTo>
                  <a:pt x="327355" y="154762"/>
                  <a:pt x="318440" y="158420"/>
                  <a:pt x="306552" y="163906"/>
                </a:cubicBezTo>
                <a:lnTo>
                  <a:pt x="290093" y="170078"/>
                </a:lnTo>
                <a:cubicBezTo>
                  <a:pt x="287350" y="170993"/>
                  <a:pt x="285750" y="172479"/>
                  <a:pt x="285293" y="174536"/>
                </a:cubicBezTo>
                <a:cubicBezTo>
                  <a:pt x="284835" y="176593"/>
                  <a:pt x="284378" y="178079"/>
                  <a:pt x="283921" y="178994"/>
                </a:cubicBezTo>
                <a:cubicBezTo>
                  <a:pt x="283464" y="179908"/>
                  <a:pt x="283235" y="181280"/>
                  <a:pt x="283235" y="183109"/>
                </a:cubicBezTo>
                <a:lnTo>
                  <a:pt x="282549" y="184480"/>
                </a:lnTo>
                <a:cubicBezTo>
                  <a:pt x="282092" y="190881"/>
                  <a:pt x="280492" y="197967"/>
                  <a:pt x="277749" y="205740"/>
                </a:cubicBezTo>
                <a:cubicBezTo>
                  <a:pt x="276834" y="213055"/>
                  <a:pt x="276377" y="218542"/>
                  <a:pt x="276377" y="222199"/>
                </a:cubicBezTo>
                <a:cubicBezTo>
                  <a:pt x="277749" y="221742"/>
                  <a:pt x="279463" y="221170"/>
                  <a:pt x="281521" y="220485"/>
                </a:cubicBezTo>
                <a:cubicBezTo>
                  <a:pt x="283578" y="219799"/>
                  <a:pt x="285293" y="219456"/>
                  <a:pt x="286664" y="219456"/>
                </a:cubicBezTo>
                <a:cubicBezTo>
                  <a:pt x="289865" y="218999"/>
                  <a:pt x="292836" y="216941"/>
                  <a:pt x="295580" y="213284"/>
                </a:cubicBezTo>
                <a:cubicBezTo>
                  <a:pt x="297408" y="211455"/>
                  <a:pt x="299694" y="211226"/>
                  <a:pt x="302438" y="212598"/>
                </a:cubicBezTo>
                <a:cubicBezTo>
                  <a:pt x="303352" y="213512"/>
                  <a:pt x="304495" y="213627"/>
                  <a:pt x="305867" y="212941"/>
                </a:cubicBezTo>
                <a:cubicBezTo>
                  <a:pt x="307238" y="212255"/>
                  <a:pt x="308153" y="211912"/>
                  <a:pt x="308610" y="211912"/>
                </a:cubicBezTo>
                <a:cubicBezTo>
                  <a:pt x="314096" y="210083"/>
                  <a:pt x="319354" y="209397"/>
                  <a:pt x="324383" y="209855"/>
                </a:cubicBezTo>
                <a:lnTo>
                  <a:pt x="331241" y="213284"/>
                </a:lnTo>
                <a:cubicBezTo>
                  <a:pt x="332156" y="213741"/>
                  <a:pt x="332613" y="214427"/>
                  <a:pt x="332613" y="215341"/>
                </a:cubicBezTo>
                <a:cubicBezTo>
                  <a:pt x="332613" y="215798"/>
                  <a:pt x="332841" y="216370"/>
                  <a:pt x="333299" y="217056"/>
                </a:cubicBezTo>
                <a:cubicBezTo>
                  <a:pt x="333756" y="217741"/>
                  <a:pt x="334670" y="218084"/>
                  <a:pt x="336042" y="218084"/>
                </a:cubicBezTo>
                <a:cubicBezTo>
                  <a:pt x="335127" y="218999"/>
                  <a:pt x="334670" y="219456"/>
                  <a:pt x="334670" y="219456"/>
                </a:cubicBezTo>
                <a:cubicBezTo>
                  <a:pt x="333756" y="219456"/>
                  <a:pt x="333299" y="220142"/>
                  <a:pt x="333299" y="221513"/>
                </a:cubicBezTo>
                <a:cubicBezTo>
                  <a:pt x="334213" y="224257"/>
                  <a:pt x="334670" y="226542"/>
                  <a:pt x="334670" y="228371"/>
                </a:cubicBezTo>
                <a:cubicBezTo>
                  <a:pt x="334670" y="228829"/>
                  <a:pt x="334899" y="229629"/>
                  <a:pt x="335356" y="230772"/>
                </a:cubicBezTo>
                <a:cubicBezTo>
                  <a:pt x="335813" y="231915"/>
                  <a:pt x="336956" y="232715"/>
                  <a:pt x="338785" y="233172"/>
                </a:cubicBezTo>
                <a:cubicBezTo>
                  <a:pt x="338785" y="234086"/>
                  <a:pt x="338328" y="234543"/>
                  <a:pt x="337413" y="234543"/>
                </a:cubicBezTo>
                <a:cubicBezTo>
                  <a:pt x="335585" y="235458"/>
                  <a:pt x="334670" y="237287"/>
                  <a:pt x="334670" y="240030"/>
                </a:cubicBezTo>
                <a:lnTo>
                  <a:pt x="336728" y="241402"/>
                </a:lnTo>
                <a:lnTo>
                  <a:pt x="340157" y="242087"/>
                </a:lnTo>
                <a:cubicBezTo>
                  <a:pt x="339699" y="242087"/>
                  <a:pt x="339357" y="242316"/>
                  <a:pt x="339128" y="242773"/>
                </a:cubicBezTo>
                <a:cubicBezTo>
                  <a:pt x="338899" y="243230"/>
                  <a:pt x="338785" y="243459"/>
                  <a:pt x="338785" y="243459"/>
                </a:cubicBezTo>
                <a:cubicBezTo>
                  <a:pt x="336499" y="244373"/>
                  <a:pt x="333870" y="245745"/>
                  <a:pt x="330898" y="247574"/>
                </a:cubicBezTo>
                <a:cubicBezTo>
                  <a:pt x="327927" y="249402"/>
                  <a:pt x="325069" y="250774"/>
                  <a:pt x="322326" y="251688"/>
                </a:cubicBezTo>
                <a:cubicBezTo>
                  <a:pt x="320040" y="252603"/>
                  <a:pt x="318211" y="254203"/>
                  <a:pt x="316839" y="256489"/>
                </a:cubicBezTo>
                <a:cubicBezTo>
                  <a:pt x="315925" y="257403"/>
                  <a:pt x="314096" y="259004"/>
                  <a:pt x="311353" y="261290"/>
                </a:cubicBezTo>
                <a:cubicBezTo>
                  <a:pt x="308610" y="263576"/>
                  <a:pt x="306552" y="265862"/>
                  <a:pt x="305181" y="268148"/>
                </a:cubicBezTo>
                <a:cubicBezTo>
                  <a:pt x="304266" y="269062"/>
                  <a:pt x="301752" y="272263"/>
                  <a:pt x="297637" y="277749"/>
                </a:cubicBezTo>
                <a:cubicBezTo>
                  <a:pt x="293979" y="282778"/>
                  <a:pt x="290665" y="287007"/>
                  <a:pt x="287693" y="290436"/>
                </a:cubicBezTo>
                <a:cubicBezTo>
                  <a:pt x="284721" y="293865"/>
                  <a:pt x="282092" y="296951"/>
                  <a:pt x="279806" y="299694"/>
                </a:cubicBezTo>
                <a:lnTo>
                  <a:pt x="274320" y="305867"/>
                </a:lnTo>
                <a:lnTo>
                  <a:pt x="266776" y="314782"/>
                </a:lnTo>
                <a:cubicBezTo>
                  <a:pt x="264033" y="317982"/>
                  <a:pt x="261975" y="320269"/>
                  <a:pt x="260604" y="321640"/>
                </a:cubicBezTo>
                <a:cubicBezTo>
                  <a:pt x="260147" y="322097"/>
                  <a:pt x="259689" y="322669"/>
                  <a:pt x="259232" y="323355"/>
                </a:cubicBezTo>
                <a:cubicBezTo>
                  <a:pt x="258775" y="324040"/>
                  <a:pt x="258318" y="325069"/>
                  <a:pt x="257861" y="326441"/>
                </a:cubicBezTo>
                <a:lnTo>
                  <a:pt x="259918" y="327127"/>
                </a:lnTo>
                <a:cubicBezTo>
                  <a:pt x="261290" y="327127"/>
                  <a:pt x="262433" y="326898"/>
                  <a:pt x="263347" y="326441"/>
                </a:cubicBezTo>
                <a:cubicBezTo>
                  <a:pt x="264261" y="325984"/>
                  <a:pt x="265176" y="325526"/>
                  <a:pt x="266090" y="325069"/>
                </a:cubicBezTo>
                <a:cubicBezTo>
                  <a:pt x="267005" y="324612"/>
                  <a:pt x="267919" y="324155"/>
                  <a:pt x="268833" y="323698"/>
                </a:cubicBezTo>
                <a:cubicBezTo>
                  <a:pt x="269748" y="323240"/>
                  <a:pt x="270891" y="323012"/>
                  <a:pt x="272262" y="323012"/>
                </a:cubicBezTo>
                <a:lnTo>
                  <a:pt x="286664" y="319583"/>
                </a:lnTo>
                <a:cubicBezTo>
                  <a:pt x="309524" y="313639"/>
                  <a:pt x="326441" y="307924"/>
                  <a:pt x="337413" y="302438"/>
                </a:cubicBezTo>
                <a:cubicBezTo>
                  <a:pt x="338328" y="301523"/>
                  <a:pt x="339928" y="301066"/>
                  <a:pt x="342214" y="301066"/>
                </a:cubicBezTo>
                <a:lnTo>
                  <a:pt x="342214" y="304495"/>
                </a:lnTo>
                <a:lnTo>
                  <a:pt x="344957" y="304495"/>
                </a:lnTo>
                <a:cubicBezTo>
                  <a:pt x="343586" y="305867"/>
                  <a:pt x="339014" y="309067"/>
                  <a:pt x="331241" y="314096"/>
                </a:cubicBezTo>
                <a:lnTo>
                  <a:pt x="327126" y="316154"/>
                </a:lnTo>
                <a:cubicBezTo>
                  <a:pt x="327126" y="316154"/>
                  <a:pt x="325069" y="317525"/>
                  <a:pt x="320954" y="320269"/>
                </a:cubicBezTo>
                <a:lnTo>
                  <a:pt x="315468" y="323012"/>
                </a:lnTo>
                <a:cubicBezTo>
                  <a:pt x="315925" y="322554"/>
                  <a:pt x="312039" y="325755"/>
                  <a:pt x="303809" y="332613"/>
                </a:cubicBezTo>
                <a:cubicBezTo>
                  <a:pt x="303352" y="333070"/>
                  <a:pt x="302895" y="333299"/>
                  <a:pt x="302438" y="333299"/>
                </a:cubicBezTo>
                <a:cubicBezTo>
                  <a:pt x="301980" y="333299"/>
                  <a:pt x="301523" y="333756"/>
                  <a:pt x="301066" y="334670"/>
                </a:cubicBezTo>
                <a:lnTo>
                  <a:pt x="291465" y="342214"/>
                </a:lnTo>
                <a:cubicBezTo>
                  <a:pt x="290093" y="343129"/>
                  <a:pt x="288722" y="344043"/>
                  <a:pt x="287350" y="344957"/>
                </a:cubicBezTo>
                <a:cubicBezTo>
                  <a:pt x="285978" y="345872"/>
                  <a:pt x="284607" y="346786"/>
                  <a:pt x="283235" y="347700"/>
                </a:cubicBezTo>
                <a:lnTo>
                  <a:pt x="277749" y="351815"/>
                </a:lnTo>
                <a:lnTo>
                  <a:pt x="270205" y="357302"/>
                </a:lnTo>
                <a:lnTo>
                  <a:pt x="266776" y="360045"/>
                </a:lnTo>
                <a:cubicBezTo>
                  <a:pt x="262204" y="362788"/>
                  <a:pt x="258775" y="365074"/>
                  <a:pt x="256489" y="366903"/>
                </a:cubicBezTo>
                <a:cubicBezTo>
                  <a:pt x="255575" y="367360"/>
                  <a:pt x="254546" y="367932"/>
                  <a:pt x="253403" y="368617"/>
                </a:cubicBezTo>
                <a:cubicBezTo>
                  <a:pt x="252260" y="369303"/>
                  <a:pt x="251231" y="369646"/>
                  <a:pt x="250317" y="369646"/>
                </a:cubicBezTo>
                <a:lnTo>
                  <a:pt x="248945" y="369646"/>
                </a:lnTo>
                <a:cubicBezTo>
                  <a:pt x="249402" y="370561"/>
                  <a:pt x="249174" y="371246"/>
                  <a:pt x="248259" y="371703"/>
                </a:cubicBezTo>
                <a:cubicBezTo>
                  <a:pt x="247345" y="372161"/>
                  <a:pt x="246659" y="372618"/>
                  <a:pt x="246202" y="373075"/>
                </a:cubicBezTo>
                <a:cubicBezTo>
                  <a:pt x="245288" y="373075"/>
                  <a:pt x="244602" y="373304"/>
                  <a:pt x="244145" y="373761"/>
                </a:cubicBezTo>
                <a:lnTo>
                  <a:pt x="243459" y="371703"/>
                </a:lnTo>
                <a:lnTo>
                  <a:pt x="242773" y="371703"/>
                </a:lnTo>
                <a:cubicBezTo>
                  <a:pt x="241859" y="375361"/>
                  <a:pt x="239801" y="377190"/>
                  <a:pt x="236601" y="377190"/>
                </a:cubicBezTo>
                <a:lnTo>
                  <a:pt x="235229" y="377876"/>
                </a:lnTo>
                <a:cubicBezTo>
                  <a:pt x="234772" y="379705"/>
                  <a:pt x="232486" y="381076"/>
                  <a:pt x="228371" y="381991"/>
                </a:cubicBezTo>
                <a:lnTo>
                  <a:pt x="217398" y="386105"/>
                </a:lnTo>
                <a:cubicBezTo>
                  <a:pt x="215112" y="386563"/>
                  <a:pt x="211912" y="387591"/>
                  <a:pt x="207797" y="389191"/>
                </a:cubicBezTo>
                <a:cubicBezTo>
                  <a:pt x="203682" y="390792"/>
                  <a:pt x="199796" y="391592"/>
                  <a:pt x="196139" y="391592"/>
                </a:cubicBezTo>
                <a:cubicBezTo>
                  <a:pt x="194767" y="392049"/>
                  <a:pt x="192252" y="392278"/>
                  <a:pt x="188595" y="392278"/>
                </a:cubicBezTo>
                <a:lnTo>
                  <a:pt x="187223" y="391592"/>
                </a:lnTo>
                <a:lnTo>
                  <a:pt x="185852" y="386791"/>
                </a:lnTo>
                <a:cubicBezTo>
                  <a:pt x="185394" y="385420"/>
                  <a:pt x="184823" y="384619"/>
                  <a:pt x="184137" y="384391"/>
                </a:cubicBezTo>
                <a:cubicBezTo>
                  <a:pt x="183451" y="384162"/>
                  <a:pt x="182423" y="384277"/>
                  <a:pt x="181051" y="384734"/>
                </a:cubicBezTo>
                <a:cubicBezTo>
                  <a:pt x="179679" y="381076"/>
                  <a:pt x="178765" y="378790"/>
                  <a:pt x="178308" y="377876"/>
                </a:cubicBezTo>
                <a:lnTo>
                  <a:pt x="174879" y="374447"/>
                </a:lnTo>
                <a:cubicBezTo>
                  <a:pt x="172136" y="371703"/>
                  <a:pt x="171450" y="369418"/>
                  <a:pt x="172821" y="367589"/>
                </a:cubicBezTo>
                <a:cubicBezTo>
                  <a:pt x="172821" y="367132"/>
                  <a:pt x="172936" y="366903"/>
                  <a:pt x="173164" y="366903"/>
                </a:cubicBezTo>
                <a:cubicBezTo>
                  <a:pt x="173393" y="366903"/>
                  <a:pt x="173736" y="366903"/>
                  <a:pt x="174193" y="366903"/>
                </a:cubicBezTo>
                <a:lnTo>
                  <a:pt x="176936" y="366903"/>
                </a:lnTo>
                <a:lnTo>
                  <a:pt x="175565" y="364846"/>
                </a:lnTo>
                <a:cubicBezTo>
                  <a:pt x="174650" y="361188"/>
                  <a:pt x="174193" y="359359"/>
                  <a:pt x="174193" y="359359"/>
                </a:cubicBezTo>
                <a:lnTo>
                  <a:pt x="174193" y="356616"/>
                </a:lnTo>
                <a:lnTo>
                  <a:pt x="179679" y="350444"/>
                </a:lnTo>
                <a:cubicBezTo>
                  <a:pt x="182880" y="348615"/>
                  <a:pt x="185852" y="347472"/>
                  <a:pt x="188595" y="347015"/>
                </a:cubicBezTo>
                <a:cubicBezTo>
                  <a:pt x="189966" y="347015"/>
                  <a:pt x="190652" y="346557"/>
                  <a:pt x="190652" y="345643"/>
                </a:cubicBezTo>
                <a:cubicBezTo>
                  <a:pt x="197053" y="338785"/>
                  <a:pt x="202997" y="331470"/>
                  <a:pt x="208483" y="323698"/>
                </a:cubicBezTo>
                <a:lnTo>
                  <a:pt x="217398" y="313411"/>
                </a:lnTo>
                <a:lnTo>
                  <a:pt x="236601" y="291465"/>
                </a:lnTo>
                <a:lnTo>
                  <a:pt x="239344" y="285978"/>
                </a:lnTo>
                <a:cubicBezTo>
                  <a:pt x="239344" y="285978"/>
                  <a:pt x="239344" y="285293"/>
                  <a:pt x="239344" y="283921"/>
                </a:cubicBezTo>
                <a:lnTo>
                  <a:pt x="237287" y="285293"/>
                </a:lnTo>
                <a:cubicBezTo>
                  <a:pt x="237287" y="285293"/>
                  <a:pt x="237172" y="285407"/>
                  <a:pt x="236944" y="285636"/>
                </a:cubicBezTo>
                <a:cubicBezTo>
                  <a:pt x="236715" y="285864"/>
                  <a:pt x="236601" y="285978"/>
                  <a:pt x="236601" y="285978"/>
                </a:cubicBezTo>
                <a:cubicBezTo>
                  <a:pt x="231572" y="286893"/>
                  <a:pt x="224942" y="287807"/>
                  <a:pt x="216713" y="288722"/>
                </a:cubicBezTo>
                <a:cubicBezTo>
                  <a:pt x="214427" y="289636"/>
                  <a:pt x="211455" y="289636"/>
                  <a:pt x="207797" y="288722"/>
                </a:cubicBezTo>
                <a:cubicBezTo>
                  <a:pt x="207340" y="288722"/>
                  <a:pt x="206540" y="288836"/>
                  <a:pt x="205397" y="289065"/>
                </a:cubicBezTo>
                <a:cubicBezTo>
                  <a:pt x="204254" y="289293"/>
                  <a:pt x="203454" y="289179"/>
                  <a:pt x="202997" y="288722"/>
                </a:cubicBezTo>
                <a:lnTo>
                  <a:pt x="197510" y="287350"/>
                </a:lnTo>
                <a:cubicBezTo>
                  <a:pt x="197053" y="286893"/>
                  <a:pt x="196253" y="286207"/>
                  <a:pt x="195110" y="285293"/>
                </a:cubicBezTo>
                <a:cubicBezTo>
                  <a:pt x="193967" y="284378"/>
                  <a:pt x="192710" y="283693"/>
                  <a:pt x="191338" y="283235"/>
                </a:cubicBezTo>
                <a:cubicBezTo>
                  <a:pt x="189509" y="281864"/>
                  <a:pt x="188138" y="279121"/>
                  <a:pt x="187223" y="275006"/>
                </a:cubicBezTo>
                <a:cubicBezTo>
                  <a:pt x="186309" y="270434"/>
                  <a:pt x="183794" y="268148"/>
                  <a:pt x="179679" y="268148"/>
                </a:cubicBezTo>
                <a:cubicBezTo>
                  <a:pt x="176936" y="266776"/>
                  <a:pt x="175107" y="264947"/>
                  <a:pt x="174193" y="262661"/>
                </a:cubicBezTo>
                <a:lnTo>
                  <a:pt x="173507" y="259918"/>
                </a:lnTo>
                <a:cubicBezTo>
                  <a:pt x="173507" y="258089"/>
                  <a:pt x="174650" y="256032"/>
                  <a:pt x="176936" y="253746"/>
                </a:cubicBezTo>
                <a:cubicBezTo>
                  <a:pt x="180137" y="250545"/>
                  <a:pt x="184709" y="248945"/>
                  <a:pt x="190652" y="248945"/>
                </a:cubicBezTo>
                <a:cubicBezTo>
                  <a:pt x="191109" y="248945"/>
                  <a:pt x="191910" y="248488"/>
                  <a:pt x="193053" y="247574"/>
                </a:cubicBezTo>
                <a:cubicBezTo>
                  <a:pt x="194196" y="246659"/>
                  <a:pt x="194996" y="245973"/>
                  <a:pt x="195453" y="245516"/>
                </a:cubicBezTo>
                <a:lnTo>
                  <a:pt x="197510" y="244145"/>
                </a:lnTo>
                <a:lnTo>
                  <a:pt x="197510" y="244830"/>
                </a:lnTo>
                <a:cubicBezTo>
                  <a:pt x="198425" y="246202"/>
                  <a:pt x="199225" y="247231"/>
                  <a:pt x="199911" y="247917"/>
                </a:cubicBezTo>
                <a:cubicBezTo>
                  <a:pt x="200596" y="248602"/>
                  <a:pt x="201625" y="248945"/>
                  <a:pt x="202997" y="248945"/>
                </a:cubicBezTo>
                <a:cubicBezTo>
                  <a:pt x="205283" y="248945"/>
                  <a:pt x="208712" y="248145"/>
                  <a:pt x="213284" y="246545"/>
                </a:cubicBezTo>
                <a:cubicBezTo>
                  <a:pt x="217856" y="244945"/>
                  <a:pt x="221513" y="243916"/>
                  <a:pt x="224256" y="243459"/>
                </a:cubicBezTo>
                <a:cubicBezTo>
                  <a:pt x="229286" y="241630"/>
                  <a:pt x="232486" y="240487"/>
                  <a:pt x="233858" y="240030"/>
                </a:cubicBezTo>
                <a:cubicBezTo>
                  <a:pt x="234772" y="239115"/>
                  <a:pt x="235229" y="238201"/>
                  <a:pt x="235229" y="237287"/>
                </a:cubicBezTo>
                <a:cubicBezTo>
                  <a:pt x="235229" y="226771"/>
                  <a:pt x="235458" y="218999"/>
                  <a:pt x="235915" y="213969"/>
                </a:cubicBezTo>
                <a:cubicBezTo>
                  <a:pt x="235915" y="211684"/>
                  <a:pt x="236029" y="208712"/>
                  <a:pt x="236258" y="205054"/>
                </a:cubicBezTo>
                <a:cubicBezTo>
                  <a:pt x="236487" y="201397"/>
                  <a:pt x="237058" y="197053"/>
                  <a:pt x="237972" y="192024"/>
                </a:cubicBezTo>
                <a:cubicBezTo>
                  <a:pt x="237972" y="192024"/>
                  <a:pt x="237858" y="191910"/>
                  <a:pt x="237630" y="191681"/>
                </a:cubicBezTo>
                <a:cubicBezTo>
                  <a:pt x="237401" y="191452"/>
                  <a:pt x="237287" y="191109"/>
                  <a:pt x="237287" y="190652"/>
                </a:cubicBezTo>
                <a:cubicBezTo>
                  <a:pt x="236829" y="191567"/>
                  <a:pt x="236372" y="192024"/>
                  <a:pt x="235915" y="192024"/>
                </a:cubicBezTo>
                <a:cubicBezTo>
                  <a:pt x="235458" y="192024"/>
                  <a:pt x="235001" y="192252"/>
                  <a:pt x="234543" y="192710"/>
                </a:cubicBezTo>
                <a:lnTo>
                  <a:pt x="229743" y="194767"/>
                </a:lnTo>
                <a:cubicBezTo>
                  <a:pt x="227914" y="194767"/>
                  <a:pt x="223571" y="195910"/>
                  <a:pt x="216713" y="198196"/>
                </a:cubicBezTo>
                <a:lnTo>
                  <a:pt x="210540" y="198196"/>
                </a:lnTo>
                <a:cubicBezTo>
                  <a:pt x="210083" y="198196"/>
                  <a:pt x="205740" y="197510"/>
                  <a:pt x="197510" y="196139"/>
                </a:cubicBezTo>
                <a:cubicBezTo>
                  <a:pt x="195224" y="196139"/>
                  <a:pt x="191795" y="195682"/>
                  <a:pt x="187223" y="194767"/>
                </a:cubicBezTo>
                <a:cubicBezTo>
                  <a:pt x="184937" y="193853"/>
                  <a:pt x="181280" y="193396"/>
                  <a:pt x="176250" y="193396"/>
                </a:cubicBezTo>
                <a:cubicBezTo>
                  <a:pt x="172136" y="192938"/>
                  <a:pt x="167106" y="190652"/>
                  <a:pt x="161163" y="186538"/>
                </a:cubicBezTo>
                <a:lnTo>
                  <a:pt x="160477" y="185166"/>
                </a:lnTo>
                <a:cubicBezTo>
                  <a:pt x="160934" y="184252"/>
                  <a:pt x="161277" y="183109"/>
                  <a:pt x="161506" y="181737"/>
                </a:cubicBezTo>
                <a:cubicBezTo>
                  <a:pt x="161734" y="180365"/>
                  <a:pt x="162077" y="179222"/>
                  <a:pt x="162534" y="178308"/>
                </a:cubicBezTo>
                <a:lnTo>
                  <a:pt x="163220" y="177622"/>
                </a:lnTo>
                <a:lnTo>
                  <a:pt x="159105" y="166649"/>
                </a:lnTo>
                <a:lnTo>
                  <a:pt x="158420" y="165278"/>
                </a:lnTo>
                <a:lnTo>
                  <a:pt x="159791" y="165278"/>
                </a:lnTo>
                <a:lnTo>
                  <a:pt x="170764" y="172821"/>
                </a:lnTo>
                <a:cubicBezTo>
                  <a:pt x="173507" y="174650"/>
                  <a:pt x="176479" y="175565"/>
                  <a:pt x="179679" y="175565"/>
                </a:cubicBezTo>
                <a:cubicBezTo>
                  <a:pt x="181508" y="175565"/>
                  <a:pt x="183794" y="175108"/>
                  <a:pt x="186537" y="174193"/>
                </a:cubicBezTo>
                <a:cubicBezTo>
                  <a:pt x="188823" y="172821"/>
                  <a:pt x="191224" y="171679"/>
                  <a:pt x="193738" y="170764"/>
                </a:cubicBezTo>
                <a:cubicBezTo>
                  <a:pt x="196253" y="169850"/>
                  <a:pt x="198653" y="168707"/>
                  <a:pt x="200939" y="167335"/>
                </a:cubicBezTo>
                <a:cubicBezTo>
                  <a:pt x="208254" y="164592"/>
                  <a:pt x="213741" y="162077"/>
                  <a:pt x="217398" y="159791"/>
                </a:cubicBezTo>
                <a:cubicBezTo>
                  <a:pt x="227000" y="157048"/>
                  <a:pt x="235686" y="153619"/>
                  <a:pt x="243459" y="149504"/>
                </a:cubicBezTo>
                <a:cubicBezTo>
                  <a:pt x="243916" y="149504"/>
                  <a:pt x="244373" y="149276"/>
                  <a:pt x="244830" y="148819"/>
                </a:cubicBezTo>
                <a:cubicBezTo>
                  <a:pt x="245288" y="148361"/>
                  <a:pt x="245516" y="147676"/>
                  <a:pt x="245516" y="146761"/>
                </a:cubicBezTo>
                <a:lnTo>
                  <a:pt x="247574" y="114529"/>
                </a:lnTo>
                <a:cubicBezTo>
                  <a:pt x="248031" y="109499"/>
                  <a:pt x="249060" y="103441"/>
                  <a:pt x="250660" y="96355"/>
                </a:cubicBezTo>
                <a:cubicBezTo>
                  <a:pt x="252260" y="89268"/>
                  <a:pt x="253517" y="83667"/>
                  <a:pt x="254432" y="79553"/>
                </a:cubicBezTo>
                <a:lnTo>
                  <a:pt x="256489" y="65837"/>
                </a:lnTo>
                <a:cubicBezTo>
                  <a:pt x="258318" y="53035"/>
                  <a:pt x="259461" y="43205"/>
                  <a:pt x="259918" y="36347"/>
                </a:cubicBezTo>
                <a:cubicBezTo>
                  <a:pt x="261290" y="28118"/>
                  <a:pt x="261975" y="23774"/>
                  <a:pt x="261975" y="23317"/>
                </a:cubicBezTo>
                <a:cubicBezTo>
                  <a:pt x="261975" y="21488"/>
                  <a:pt x="260832" y="19431"/>
                  <a:pt x="258546" y="17145"/>
                </a:cubicBezTo>
                <a:lnTo>
                  <a:pt x="252374" y="8230"/>
                </a:lnTo>
                <a:cubicBezTo>
                  <a:pt x="250088" y="5944"/>
                  <a:pt x="250088" y="3886"/>
                  <a:pt x="252374" y="2057"/>
                </a:cubicBezTo>
                <a:cubicBezTo>
                  <a:pt x="253289" y="686"/>
                  <a:pt x="254089" y="0"/>
                  <a:pt x="254775"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0" name="文本框 29">
            <a:extLst>
              <a:ext uri="{FF2B5EF4-FFF2-40B4-BE49-F238E27FC236}">
                <a16:creationId xmlns:a16="http://schemas.microsoft.com/office/drawing/2014/main" id="{0E8F48A2-E951-C62C-C710-A5E807E71E75}"/>
              </a:ext>
            </a:extLst>
          </p:cNvPr>
          <p:cNvSpPr txBox="1"/>
          <p:nvPr/>
        </p:nvSpPr>
        <p:spPr>
          <a:xfrm>
            <a:off x="6114953" y="198474"/>
            <a:ext cx="327583" cy="402907"/>
          </a:xfrm>
          <a:custGeom>
            <a:avLst/>
            <a:gdLst/>
            <a:ahLst/>
            <a:cxnLst/>
            <a:rect l="l" t="t" r="r" b="b"/>
            <a:pathLst>
              <a:path w="327583" h="402907">
                <a:moveTo>
                  <a:pt x="302437" y="39090"/>
                </a:moveTo>
                <a:cubicBezTo>
                  <a:pt x="303809" y="39090"/>
                  <a:pt x="305409" y="39547"/>
                  <a:pt x="307238" y="40462"/>
                </a:cubicBezTo>
                <a:cubicBezTo>
                  <a:pt x="307695" y="40919"/>
                  <a:pt x="308381" y="41490"/>
                  <a:pt x="309295" y="42176"/>
                </a:cubicBezTo>
                <a:cubicBezTo>
                  <a:pt x="310210" y="42862"/>
                  <a:pt x="310896" y="43662"/>
                  <a:pt x="311353" y="44576"/>
                </a:cubicBezTo>
                <a:lnTo>
                  <a:pt x="314782" y="49377"/>
                </a:lnTo>
                <a:cubicBezTo>
                  <a:pt x="316153" y="51663"/>
                  <a:pt x="318211" y="53949"/>
                  <a:pt x="320954" y="56235"/>
                </a:cubicBezTo>
                <a:lnTo>
                  <a:pt x="320954" y="57607"/>
                </a:lnTo>
                <a:cubicBezTo>
                  <a:pt x="319582" y="58978"/>
                  <a:pt x="319468" y="60236"/>
                  <a:pt x="320611" y="61379"/>
                </a:cubicBezTo>
                <a:cubicBezTo>
                  <a:pt x="321754" y="62522"/>
                  <a:pt x="322554" y="63322"/>
                  <a:pt x="323011" y="63779"/>
                </a:cubicBezTo>
                <a:cubicBezTo>
                  <a:pt x="324383" y="63779"/>
                  <a:pt x="325069" y="64236"/>
                  <a:pt x="325069" y="65151"/>
                </a:cubicBezTo>
                <a:cubicBezTo>
                  <a:pt x="326440" y="65151"/>
                  <a:pt x="327126" y="65608"/>
                  <a:pt x="327126" y="66522"/>
                </a:cubicBezTo>
                <a:cubicBezTo>
                  <a:pt x="327583" y="66522"/>
                  <a:pt x="327698" y="66751"/>
                  <a:pt x="327469" y="67208"/>
                </a:cubicBezTo>
                <a:cubicBezTo>
                  <a:pt x="327241" y="67665"/>
                  <a:pt x="327126" y="68122"/>
                  <a:pt x="327126" y="68579"/>
                </a:cubicBezTo>
                <a:cubicBezTo>
                  <a:pt x="326212" y="69494"/>
                  <a:pt x="324612" y="69951"/>
                  <a:pt x="322326" y="69951"/>
                </a:cubicBezTo>
                <a:cubicBezTo>
                  <a:pt x="323240" y="71323"/>
                  <a:pt x="323126" y="72466"/>
                  <a:pt x="321983" y="73380"/>
                </a:cubicBezTo>
                <a:cubicBezTo>
                  <a:pt x="320840" y="74294"/>
                  <a:pt x="320040" y="75209"/>
                  <a:pt x="319582" y="76123"/>
                </a:cubicBezTo>
                <a:cubicBezTo>
                  <a:pt x="319125" y="77038"/>
                  <a:pt x="318211" y="77838"/>
                  <a:pt x="316839" y="78524"/>
                </a:cubicBezTo>
                <a:cubicBezTo>
                  <a:pt x="315468" y="79209"/>
                  <a:pt x="314553" y="80009"/>
                  <a:pt x="314096" y="80924"/>
                </a:cubicBezTo>
                <a:cubicBezTo>
                  <a:pt x="312724" y="83210"/>
                  <a:pt x="310438" y="84581"/>
                  <a:pt x="307238" y="85039"/>
                </a:cubicBezTo>
                <a:cubicBezTo>
                  <a:pt x="299008" y="87782"/>
                  <a:pt x="292836" y="90068"/>
                  <a:pt x="288721" y="91897"/>
                </a:cubicBezTo>
                <a:cubicBezTo>
                  <a:pt x="285521" y="93268"/>
                  <a:pt x="282778" y="95097"/>
                  <a:pt x="280492" y="97383"/>
                </a:cubicBezTo>
                <a:lnTo>
                  <a:pt x="268147" y="109042"/>
                </a:lnTo>
                <a:lnTo>
                  <a:pt x="248945" y="125501"/>
                </a:lnTo>
                <a:cubicBezTo>
                  <a:pt x="248945" y="125501"/>
                  <a:pt x="246659" y="127787"/>
                  <a:pt x="242087" y="132359"/>
                </a:cubicBezTo>
                <a:lnTo>
                  <a:pt x="231800" y="143332"/>
                </a:lnTo>
                <a:lnTo>
                  <a:pt x="216027" y="160477"/>
                </a:lnTo>
                <a:cubicBezTo>
                  <a:pt x="212826" y="164592"/>
                  <a:pt x="207568" y="170306"/>
                  <a:pt x="200253" y="177622"/>
                </a:cubicBezTo>
                <a:lnTo>
                  <a:pt x="192024" y="189280"/>
                </a:lnTo>
                <a:cubicBezTo>
                  <a:pt x="191566" y="190195"/>
                  <a:pt x="190881" y="191109"/>
                  <a:pt x="189966" y="192024"/>
                </a:cubicBezTo>
                <a:cubicBezTo>
                  <a:pt x="189052" y="192938"/>
                  <a:pt x="188137" y="193852"/>
                  <a:pt x="187223" y="194767"/>
                </a:cubicBezTo>
                <a:cubicBezTo>
                  <a:pt x="185394" y="197053"/>
                  <a:pt x="183565" y="199567"/>
                  <a:pt x="181737" y="202310"/>
                </a:cubicBezTo>
                <a:cubicBezTo>
                  <a:pt x="179908" y="205054"/>
                  <a:pt x="178079" y="207568"/>
                  <a:pt x="176250" y="209854"/>
                </a:cubicBezTo>
                <a:cubicBezTo>
                  <a:pt x="175336" y="211226"/>
                  <a:pt x="174307" y="212369"/>
                  <a:pt x="173164" y="213283"/>
                </a:cubicBezTo>
                <a:cubicBezTo>
                  <a:pt x="172021" y="214198"/>
                  <a:pt x="170992" y="215341"/>
                  <a:pt x="170078" y="216712"/>
                </a:cubicBezTo>
                <a:cubicBezTo>
                  <a:pt x="164592" y="223570"/>
                  <a:pt x="162077" y="226771"/>
                  <a:pt x="162534" y="226313"/>
                </a:cubicBezTo>
                <a:cubicBezTo>
                  <a:pt x="159334" y="230885"/>
                  <a:pt x="156476" y="235000"/>
                  <a:pt x="153962" y="238658"/>
                </a:cubicBezTo>
                <a:cubicBezTo>
                  <a:pt x="151447" y="242315"/>
                  <a:pt x="149047" y="245745"/>
                  <a:pt x="146761" y="248945"/>
                </a:cubicBezTo>
                <a:cubicBezTo>
                  <a:pt x="144475" y="251688"/>
                  <a:pt x="142189" y="254774"/>
                  <a:pt x="139903" y="258203"/>
                </a:cubicBezTo>
                <a:cubicBezTo>
                  <a:pt x="137617" y="261632"/>
                  <a:pt x="135102" y="264947"/>
                  <a:pt x="132359" y="268147"/>
                </a:cubicBezTo>
                <a:cubicBezTo>
                  <a:pt x="131902" y="269519"/>
                  <a:pt x="130873" y="271348"/>
                  <a:pt x="129273" y="273634"/>
                </a:cubicBezTo>
                <a:cubicBezTo>
                  <a:pt x="127673" y="275920"/>
                  <a:pt x="126415" y="277977"/>
                  <a:pt x="125501" y="279806"/>
                </a:cubicBezTo>
                <a:cubicBezTo>
                  <a:pt x="123672" y="282092"/>
                  <a:pt x="122072" y="284378"/>
                  <a:pt x="120700" y="286664"/>
                </a:cubicBezTo>
                <a:cubicBezTo>
                  <a:pt x="119329" y="288950"/>
                  <a:pt x="117957" y="291007"/>
                  <a:pt x="116586" y="292836"/>
                </a:cubicBezTo>
                <a:lnTo>
                  <a:pt x="111785" y="299008"/>
                </a:lnTo>
                <a:cubicBezTo>
                  <a:pt x="111328" y="300837"/>
                  <a:pt x="111556" y="302209"/>
                  <a:pt x="112471" y="303123"/>
                </a:cubicBezTo>
                <a:lnTo>
                  <a:pt x="136474" y="315467"/>
                </a:lnTo>
                <a:cubicBezTo>
                  <a:pt x="138760" y="316382"/>
                  <a:pt x="141274" y="317639"/>
                  <a:pt x="144018" y="319239"/>
                </a:cubicBezTo>
                <a:cubicBezTo>
                  <a:pt x="146761" y="320840"/>
                  <a:pt x="149961" y="322554"/>
                  <a:pt x="153619" y="324383"/>
                </a:cubicBezTo>
                <a:cubicBezTo>
                  <a:pt x="159562" y="327583"/>
                  <a:pt x="165049" y="330098"/>
                  <a:pt x="170078" y="331927"/>
                </a:cubicBezTo>
                <a:lnTo>
                  <a:pt x="182422" y="338099"/>
                </a:lnTo>
                <a:cubicBezTo>
                  <a:pt x="187452" y="340842"/>
                  <a:pt x="193281" y="343357"/>
                  <a:pt x="199910" y="345643"/>
                </a:cubicBezTo>
                <a:cubicBezTo>
                  <a:pt x="206540" y="347929"/>
                  <a:pt x="211226" y="349529"/>
                  <a:pt x="213969" y="350443"/>
                </a:cubicBezTo>
                <a:lnTo>
                  <a:pt x="219456" y="351815"/>
                </a:lnTo>
                <a:cubicBezTo>
                  <a:pt x="220827" y="351815"/>
                  <a:pt x="222199" y="350215"/>
                  <a:pt x="223570" y="347014"/>
                </a:cubicBezTo>
                <a:lnTo>
                  <a:pt x="231800" y="324383"/>
                </a:lnTo>
                <a:cubicBezTo>
                  <a:pt x="234543" y="313410"/>
                  <a:pt x="235915" y="302437"/>
                  <a:pt x="235915" y="291464"/>
                </a:cubicBezTo>
                <a:cubicBezTo>
                  <a:pt x="236829" y="281406"/>
                  <a:pt x="237286" y="273862"/>
                  <a:pt x="237286" y="268833"/>
                </a:cubicBezTo>
                <a:cubicBezTo>
                  <a:pt x="237286" y="267004"/>
                  <a:pt x="237401" y="263118"/>
                  <a:pt x="237629" y="257175"/>
                </a:cubicBezTo>
                <a:cubicBezTo>
                  <a:pt x="237858" y="251231"/>
                  <a:pt x="237286" y="245973"/>
                  <a:pt x="235915" y="241401"/>
                </a:cubicBezTo>
                <a:cubicBezTo>
                  <a:pt x="234543" y="230885"/>
                  <a:pt x="231571" y="222199"/>
                  <a:pt x="226999" y="215341"/>
                </a:cubicBezTo>
                <a:cubicBezTo>
                  <a:pt x="226085" y="213055"/>
                  <a:pt x="224256" y="211340"/>
                  <a:pt x="221513" y="210197"/>
                </a:cubicBezTo>
                <a:cubicBezTo>
                  <a:pt x="218770" y="209054"/>
                  <a:pt x="216941" y="208254"/>
                  <a:pt x="216027" y="207797"/>
                </a:cubicBezTo>
                <a:cubicBezTo>
                  <a:pt x="214198" y="207340"/>
                  <a:pt x="211798" y="206768"/>
                  <a:pt x="208826" y="206082"/>
                </a:cubicBezTo>
                <a:cubicBezTo>
                  <a:pt x="205854" y="205397"/>
                  <a:pt x="203225" y="204597"/>
                  <a:pt x="200939" y="203682"/>
                </a:cubicBezTo>
                <a:cubicBezTo>
                  <a:pt x="199567" y="202768"/>
                  <a:pt x="198539" y="201968"/>
                  <a:pt x="197853" y="201282"/>
                </a:cubicBezTo>
                <a:cubicBezTo>
                  <a:pt x="197167" y="200596"/>
                  <a:pt x="196367" y="200025"/>
                  <a:pt x="195453" y="199567"/>
                </a:cubicBezTo>
                <a:cubicBezTo>
                  <a:pt x="193624" y="199110"/>
                  <a:pt x="191566" y="197967"/>
                  <a:pt x="189280" y="196138"/>
                </a:cubicBezTo>
                <a:cubicBezTo>
                  <a:pt x="190652" y="196138"/>
                  <a:pt x="196824" y="195452"/>
                  <a:pt x="207797" y="194081"/>
                </a:cubicBezTo>
                <a:cubicBezTo>
                  <a:pt x="214198" y="193624"/>
                  <a:pt x="224256" y="194309"/>
                  <a:pt x="237972" y="196138"/>
                </a:cubicBezTo>
                <a:lnTo>
                  <a:pt x="244830" y="195452"/>
                </a:lnTo>
                <a:cubicBezTo>
                  <a:pt x="247573" y="194995"/>
                  <a:pt x="250202" y="195452"/>
                  <a:pt x="252717" y="196824"/>
                </a:cubicBezTo>
                <a:cubicBezTo>
                  <a:pt x="255232" y="198196"/>
                  <a:pt x="256946" y="199110"/>
                  <a:pt x="257860" y="199567"/>
                </a:cubicBezTo>
                <a:lnTo>
                  <a:pt x="274320" y="204368"/>
                </a:lnTo>
                <a:lnTo>
                  <a:pt x="276377" y="205739"/>
                </a:lnTo>
                <a:cubicBezTo>
                  <a:pt x="278663" y="206197"/>
                  <a:pt x="280949" y="207568"/>
                  <a:pt x="283235" y="209854"/>
                </a:cubicBezTo>
                <a:cubicBezTo>
                  <a:pt x="283235" y="209854"/>
                  <a:pt x="283692" y="210312"/>
                  <a:pt x="284607" y="211226"/>
                </a:cubicBezTo>
                <a:lnTo>
                  <a:pt x="294208" y="226313"/>
                </a:lnTo>
                <a:lnTo>
                  <a:pt x="299694" y="244830"/>
                </a:lnTo>
                <a:cubicBezTo>
                  <a:pt x="300609" y="248488"/>
                  <a:pt x="301066" y="250774"/>
                  <a:pt x="301066" y="251688"/>
                </a:cubicBezTo>
                <a:cubicBezTo>
                  <a:pt x="301066" y="262661"/>
                  <a:pt x="301294" y="270891"/>
                  <a:pt x="301752" y="276377"/>
                </a:cubicBezTo>
                <a:lnTo>
                  <a:pt x="301752" y="281178"/>
                </a:lnTo>
                <a:cubicBezTo>
                  <a:pt x="300837" y="284835"/>
                  <a:pt x="300380" y="287350"/>
                  <a:pt x="300380" y="288721"/>
                </a:cubicBezTo>
                <a:cubicBezTo>
                  <a:pt x="299923" y="291464"/>
                  <a:pt x="299809" y="293979"/>
                  <a:pt x="300037" y="296265"/>
                </a:cubicBezTo>
                <a:cubicBezTo>
                  <a:pt x="300266" y="298551"/>
                  <a:pt x="300380" y="300609"/>
                  <a:pt x="300380" y="302437"/>
                </a:cubicBezTo>
                <a:lnTo>
                  <a:pt x="296951" y="324383"/>
                </a:lnTo>
                <a:lnTo>
                  <a:pt x="292150" y="339470"/>
                </a:lnTo>
                <a:cubicBezTo>
                  <a:pt x="291693" y="340385"/>
                  <a:pt x="291122" y="341757"/>
                  <a:pt x="290436" y="343585"/>
                </a:cubicBezTo>
                <a:cubicBezTo>
                  <a:pt x="289750" y="345414"/>
                  <a:pt x="288950" y="346786"/>
                  <a:pt x="288036" y="347700"/>
                </a:cubicBezTo>
                <a:cubicBezTo>
                  <a:pt x="287121" y="348615"/>
                  <a:pt x="286321" y="349986"/>
                  <a:pt x="285635" y="351815"/>
                </a:cubicBezTo>
                <a:cubicBezTo>
                  <a:pt x="284950" y="353644"/>
                  <a:pt x="283921" y="354787"/>
                  <a:pt x="282549" y="355244"/>
                </a:cubicBezTo>
                <a:lnTo>
                  <a:pt x="279120" y="359359"/>
                </a:lnTo>
                <a:cubicBezTo>
                  <a:pt x="278206" y="361188"/>
                  <a:pt x="277291" y="362902"/>
                  <a:pt x="276377" y="364502"/>
                </a:cubicBezTo>
                <a:cubicBezTo>
                  <a:pt x="275463" y="366102"/>
                  <a:pt x="274777" y="367360"/>
                  <a:pt x="274320" y="368274"/>
                </a:cubicBezTo>
                <a:lnTo>
                  <a:pt x="270891" y="371017"/>
                </a:lnTo>
                <a:lnTo>
                  <a:pt x="261975" y="375132"/>
                </a:lnTo>
                <a:cubicBezTo>
                  <a:pt x="261975" y="375132"/>
                  <a:pt x="261861" y="375246"/>
                  <a:pt x="261632" y="375475"/>
                </a:cubicBezTo>
                <a:cubicBezTo>
                  <a:pt x="261404" y="375704"/>
                  <a:pt x="261289" y="375818"/>
                  <a:pt x="261289" y="375818"/>
                </a:cubicBezTo>
                <a:lnTo>
                  <a:pt x="255117" y="382676"/>
                </a:lnTo>
                <a:cubicBezTo>
                  <a:pt x="253746" y="384962"/>
                  <a:pt x="251688" y="386105"/>
                  <a:pt x="248945" y="386105"/>
                </a:cubicBezTo>
                <a:lnTo>
                  <a:pt x="246888" y="386105"/>
                </a:lnTo>
                <a:cubicBezTo>
                  <a:pt x="243687" y="384733"/>
                  <a:pt x="240715" y="385876"/>
                  <a:pt x="237972" y="389534"/>
                </a:cubicBezTo>
                <a:cubicBezTo>
                  <a:pt x="234772" y="392277"/>
                  <a:pt x="232714" y="394106"/>
                  <a:pt x="231800" y="395020"/>
                </a:cubicBezTo>
                <a:cubicBezTo>
                  <a:pt x="228142" y="397306"/>
                  <a:pt x="225399" y="399592"/>
                  <a:pt x="223570" y="401878"/>
                </a:cubicBezTo>
                <a:cubicBezTo>
                  <a:pt x="221284" y="403250"/>
                  <a:pt x="218770" y="403250"/>
                  <a:pt x="216027" y="401878"/>
                </a:cubicBezTo>
                <a:cubicBezTo>
                  <a:pt x="214198" y="401421"/>
                  <a:pt x="212369" y="400735"/>
                  <a:pt x="210540" y="399821"/>
                </a:cubicBezTo>
                <a:cubicBezTo>
                  <a:pt x="208711" y="398906"/>
                  <a:pt x="206425" y="397992"/>
                  <a:pt x="203682" y="397078"/>
                </a:cubicBezTo>
                <a:cubicBezTo>
                  <a:pt x="197281" y="395249"/>
                  <a:pt x="190766" y="391934"/>
                  <a:pt x="184137" y="387134"/>
                </a:cubicBezTo>
                <a:cubicBezTo>
                  <a:pt x="177508" y="382333"/>
                  <a:pt x="172593" y="379018"/>
                  <a:pt x="169392" y="377190"/>
                </a:cubicBezTo>
                <a:cubicBezTo>
                  <a:pt x="162534" y="373075"/>
                  <a:pt x="156362" y="368960"/>
                  <a:pt x="150876" y="364845"/>
                </a:cubicBezTo>
                <a:lnTo>
                  <a:pt x="128930" y="349758"/>
                </a:lnTo>
                <a:cubicBezTo>
                  <a:pt x="121158" y="344728"/>
                  <a:pt x="110413" y="337185"/>
                  <a:pt x="96697" y="327126"/>
                </a:cubicBezTo>
                <a:cubicBezTo>
                  <a:pt x="96240" y="326669"/>
                  <a:pt x="95783" y="326326"/>
                  <a:pt x="95326" y="326097"/>
                </a:cubicBezTo>
                <a:cubicBezTo>
                  <a:pt x="94869" y="325869"/>
                  <a:pt x="94183" y="325526"/>
                  <a:pt x="93268" y="325069"/>
                </a:cubicBezTo>
                <a:lnTo>
                  <a:pt x="89839" y="330555"/>
                </a:lnTo>
                <a:lnTo>
                  <a:pt x="86410" y="334670"/>
                </a:lnTo>
                <a:lnTo>
                  <a:pt x="83667" y="338785"/>
                </a:lnTo>
                <a:cubicBezTo>
                  <a:pt x="82753" y="340156"/>
                  <a:pt x="81724" y="341642"/>
                  <a:pt x="80581" y="343242"/>
                </a:cubicBezTo>
                <a:cubicBezTo>
                  <a:pt x="79438" y="344843"/>
                  <a:pt x="78181" y="346786"/>
                  <a:pt x="76809" y="349072"/>
                </a:cubicBezTo>
                <a:lnTo>
                  <a:pt x="73380" y="354558"/>
                </a:lnTo>
                <a:cubicBezTo>
                  <a:pt x="70637" y="357301"/>
                  <a:pt x="68122" y="360502"/>
                  <a:pt x="65836" y="364159"/>
                </a:cubicBezTo>
                <a:cubicBezTo>
                  <a:pt x="64008" y="365074"/>
                  <a:pt x="62407" y="365531"/>
                  <a:pt x="61036" y="365531"/>
                </a:cubicBezTo>
                <a:cubicBezTo>
                  <a:pt x="57378" y="365531"/>
                  <a:pt x="54864" y="366445"/>
                  <a:pt x="53492" y="368274"/>
                </a:cubicBezTo>
                <a:lnTo>
                  <a:pt x="50063" y="368274"/>
                </a:lnTo>
                <a:cubicBezTo>
                  <a:pt x="48234" y="368731"/>
                  <a:pt x="46977" y="369417"/>
                  <a:pt x="46291" y="370331"/>
                </a:cubicBezTo>
                <a:cubicBezTo>
                  <a:pt x="45605" y="371246"/>
                  <a:pt x="45034" y="371932"/>
                  <a:pt x="44577" y="372389"/>
                </a:cubicBezTo>
                <a:cubicBezTo>
                  <a:pt x="44119" y="373761"/>
                  <a:pt x="41833" y="377418"/>
                  <a:pt x="37719" y="383362"/>
                </a:cubicBezTo>
                <a:lnTo>
                  <a:pt x="37719" y="377875"/>
                </a:lnTo>
                <a:lnTo>
                  <a:pt x="35661" y="370331"/>
                </a:lnTo>
                <a:cubicBezTo>
                  <a:pt x="34290" y="368960"/>
                  <a:pt x="33604" y="368045"/>
                  <a:pt x="33604" y="367588"/>
                </a:cubicBezTo>
                <a:cubicBezTo>
                  <a:pt x="32689" y="366217"/>
                  <a:pt x="32232" y="363931"/>
                  <a:pt x="32232" y="360730"/>
                </a:cubicBezTo>
                <a:cubicBezTo>
                  <a:pt x="33147" y="358902"/>
                  <a:pt x="32689" y="357530"/>
                  <a:pt x="30861" y="356616"/>
                </a:cubicBezTo>
                <a:cubicBezTo>
                  <a:pt x="29489" y="355244"/>
                  <a:pt x="29489" y="353872"/>
                  <a:pt x="30861" y="352501"/>
                </a:cubicBezTo>
                <a:cubicBezTo>
                  <a:pt x="33147" y="351129"/>
                  <a:pt x="33147" y="349986"/>
                  <a:pt x="30861" y="349072"/>
                </a:cubicBezTo>
                <a:cubicBezTo>
                  <a:pt x="30403" y="348157"/>
                  <a:pt x="29260" y="346786"/>
                  <a:pt x="27432" y="344957"/>
                </a:cubicBezTo>
                <a:cubicBezTo>
                  <a:pt x="27432" y="344957"/>
                  <a:pt x="28346" y="344042"/>
                  <a:pt x="30175" y="342214"/>
                </a:cubicBezTo>
                <a:lnTo>
                  <a:pt x="32232" y="339470"/>
                </a:lnTo>
                <a:cubicBezTo>
                  <a:pt x="32689" y="339013"/>
                  <a:pt x="33490" y="338670"/>
                  <a:pt x="34633" y="338442"/>
                </a:cubicBezTo>
                <a:cubicBezTo>
                  <a:pt x="35776" y="338213"/>
                  <a:pt x="36576" y="337870"/>
                  <a:pt x="37033" y="337413"/>
                </a:cubicBezTo>
                <a:lnTo>
                  <a:pt x="32918" y="336727"/>
                </a:lnTo>
                <a:cubicBezTo>
                  <a:pt x="34290" y="332612"/>
                  <a:pt x="34975" y="330555"/>
                  <a:pt x="34975" y="330555"/>
                </a:cubicBezTo>
                <a:cubicBezTo>
                  <a:pt x="36347" y="328269"/>
                  <a:pt x="37947" y="327126"/>
                  <a:pt x="39776" y="327126"/>
                </a:cubicBezTo>
                <a:lnTo>
                  <a:pt x="41148" y="327126"/>
                </a:lnTo>
                <a:cubicBezTo>
                  <a:pt x="43434" y="327126"/>
                  <a:pt x="45262" y="326212"/>
                  <a:pt x="46634" y="324383"/>
                </a:cubicBezTo>
                <a:lnTo>
                  <a:pt x="51435" y="316153"/>
                </a:lnTo>
                <a:cubicBezTo>
                  <a:pt x="58293" y="306552"/>
                  <a:pt x="61722" y="301752"/>
                  <a:pt x="61722" y="301752"/>
                </a:cubicBezTo>
                <a:cubicBezTo>
                  <a:pt x="61722" y="299923"/>
                  <a:pt x="60807" y="298094"/>
                  <a:pt x="58978" y="296265"/>
                </a:cubicBezTo>
                <a:cubicBezTo>
                  <a:pt x="57607" y="294436"/>
                  <a:pt x="56121" y="292950"/>
                  <a:pt x="54521" y="291807"/>
                </a:cubicBezTo>
                <a:cubicBezTo>
                  <a:pt x="52921" y="290664"/>
                  <a:pt x="51435" y="289407"/>
                  <a:pt x="50063" y="288036"/>
                </a:cubicBezTo>
                <a:lnTo>
                  <a:pt x="45262" y="281863"/>
                </a:lnTo>
                <a:lnTo>
                  <a:pt x="42519" y="275691"/>
                </a:lnTo>
                <a:cubicBezTo>
                  <a:pt x="42062" y="275234"/>
                  <a:pt x="41719" y="274662"/>
                  <a:pt x="41491" y="273977"/>
                </a:cubicBezTo>
                <a:cubicBezTo>
                  <a:pt x="41262" y="273291"/>
                  <a:pt x="40690" y="272719"/>
                  <a:pt x="39776" y="272262"/>
                </a:cubicBezTo>
                <a:cubicBezTo>
                  <a:pt x="38862" y="271348"/>
                  <a:pt x="37719" y="270205"/>
                  <a:pt x="36347" y="268833"/>
                </a:cubicBezTo>
                <a:cubicBezTo>
                  <a:pt x="34975" y="267461"/>
                  <a:pt x="34290" y="266090"/>
                  <a:pt x="34290" y="264718"/>
                </a:cubicBezTo>
                <a:cubicBezTo>
                  <a:pt x="33832" y="264261"/>
                  <a:pt x="33375" y="263918"/>
                  <a:pt x="32918" y="263690"/>
                </a:cubicBezTo>
                <a:cubicBezTo>
                  <a:pt x="32461" y="263461"/>
                  <a:pt x="32004" y="263118"/>
                  <a:pt x="31546" y="262661"/>
                </a:cubicBezTo>
                <a:cubicBezTo>
                  <a:pt x="29260" y="261289"/>
                  <a:pt x="28346" y="259460"/>
                  <a:pt x="28803" y="257175"/>
                </a:cubicBezTo>
                <a:cubicBezTo>
                  <a:pt x="28346" y="255803"/>
                  <a:pt x="26974" y="253974"/>
                  <a:pt x="24688" y="251688"/>
                </a:cubicBezTo>
                <a:lnTo>
                  <a:pt x="24003" y="250316"/>
                </a:lnTo>
                <a:cubicBezTo>
                  <a:pt x="29489" y="254431"/>
                  <a:pt x="33832" y="257403"/>
                  <a:pt x="37033" y="259232"/>
                </a:cubicBezTo>
                <a:cubicBezTo>
                  <a:pt x="40233" y="261061"/>
                  <a:pt x="45377" y="264375"/>
                  <a:pt x="52463" y="269176"/>
                </a:cubicBezTo>
                <a:cubicBezTo>
                  <a:pt x="59550" y="273977"/>
                  <a:pt x="66294" y="277749"/>
                  <a:pt x="72694" y="280492"/>
                </a:cubicBezTo>
                <a:cubicBezTo>
                  <a:pt x="74523" y="280949"/>
                  <a:pt x="75895" y="280492"/>
                  <a:pt x="76809" y="279120"/>
                </a:cubicBezTo>
                <a:cubicBezTo>
                  <a:pt x="78181" y="277291"/>
                  <a:pt x="80010" y="275005"/>
                  <a:pt x="82296" y="272262"/>
                </a:cubicBezTo>
                <a:cubicBezTo>
                  <a:pt x="84582" y="269519"/>
                  <a:pt x="87096" y="266090"/>
                  <a:pt x="89839" y="261975"/>
                </a:cubicBezTo>
                <a:cubicBezTo>
                  <a:pt x="91668" y="258775"/>
                  <a:pt x="93726" y="255574"/>
                  <a:pt x="96012" y="252374"/>
                </a:cubicBezTo>
                <a:cubicBezTo>
                  <a:pt x="98298" y="249174"/>
                  <a:pt x="100355" y="245973"/>
                  <a:pt x="102184" y="242773"/>
                </a:cubicBezTo>
                <a:lnTo>
                  <a:pt x="115900" y="223570"/>
                </a:lnTo>
                <a:cubicBezTo>
                  <a:pt x="120929" y="215341"/>
                  <a:pt x="128930" y="203454"/>
                  <a:pt x="139903" y="187909"/>
                </a:cubicBezTo>
                <a:lnTo>
                  <a:pt x="154305" y="170078"/>
                </a:lnTo>
                <a:cubicBezTo>
                  <a:pt x="163449" y="158648"/>
                  <a:pt x="168706" y="151790"/>
                  <a:pt x="170078" y="149504"/>
                </a:cubicBezTo>
                <a:lnTo>
                  <a:pt x="178993" y="137845"/>
                </a:lnTo>
                <a:cubicBezTo>
                  <a:pt x="179451" y="137845"/>
                  <a:pt x="179908" y="137160"/>
                  <a:pt x="180365" y="135788"/>
                </a:cubicBezTo>
                <a:lnTo>
                  <a:pt x="177622" y="135788"/>
                </a:lnTo>
                <a:cubicBezTo>
                  <a:pt x="175793" y="136702"/>
                  <a:pt x="173850" y="137502"/>
                  <a:pt x="171793" y="138188"/>
                </a:cubicBezTo>
                <a:cubicBezTo>
                  <a:pt x="169735" y="138874"/>
                  <a:pt x="167563" y="139903"/>
                  <a:pt x="165277" y="141274"/>
                </a:cubicBezTo>
                <a:lnTo>
                  <a:pt x="144703" y="151561"/>
                </a:lnTo>
                <a:cubicBezTo>
                  <a:pt x="140589" y="153390"/>
                  <a:pt x="136931" y="154762"/>
                  <a:pt x="133731" y="155676"/>
                </a:cubicBezTo>
                <a:cubicBezTo>
                  <a:pt x="130530" y="156591"/>
                  <a:pt x="128016" y="157276"/>
                  <a:pt x="126187" y="157733"/>
                </a:cubicBezTo>
                <a:cubicBezTo>
                  <a:pt x="123901" y="158648"/>
                  <a:pt x="121043" y="159791"/>
                  <a:pt x="117614" y="161163"/>
                </a:cubicBezTo>
                <a:cubicBezTo>
                  <a:pt x="114185" y="162534"/>
                  <a:pt x="110185" y="164363"/>
                  <a:pt x="105613" y="166649"/>
                </a:cubicBezTo>
                <a:cubicBezTo>
                  <a:pt x="104241" y="166649"/>
                  <a:pt x="103555" y="166878"/>
                  <a:pt x="103555" y="167335"/>
                </a:cubicBezTo>
                <a:cubicBezTo>
                  <a:pt x="98983" y="169164"/>
                  <a:pt x="95554" y="170764"/>
                  <a:pt x="93268" y="172135"/>
                </a:cubicBezTo>
                <a:cubicBezTo>
                  <a:pt x="90525" y="173050"/>
                  <a:pt x="88468" y="173964"/>
                  <a:pt x="87096" y="174879"/>
                </a:cubicBezTo>
                <a:lnTo>
                  <a:pt x="85725" y="174879"/>
                </a:lnTo>
                <a:cubicBezTo>
                  <a:pt x="85267" y="174879"/>
                  <a:pt x="82296" y="176021"/>
                  <a:pt x="76809" y="178308"/>
                </a:cubicBezTo>
                <a:cubicBezTo>
                  <a:pt x="74523" y="179222"/>
                  <a:pt x="72352" y="180136"/>
                  <a:pt x="70294" y="181051"/>
                </a:cubicBezTo>
                <a:cubicBezTo>
                  <a:pt x="68237" y="181965"/>
                  <a:pt x="66294" y="182879"/>
                  <a:pt x="64465" y="183794"/>
                </a:cubicBezTo>
                <a:cubicBezTo>
                  <a:pt x="63550" y="184251"/>
                  <a:pt x="61950" y="184480"/>
                  <a:pt x="59664" y="184480"/>
                </a:cubicBezTo>
                <a:cubicBezTo>
                  <a:pt x="57378" y="185394"/>
                  <a:pt x="56007" y="186537"/>
                  <a:pt x="55549" y="187909"/>
                </a:cubicBezTo>
                <a:cubicBezTo>
                  <a:pt x="54178" y="190195"/>
                  <a:pt x="51892" y="190881"/>
                  <a:pt x="48691" y="189966"/>
                </a:cubicBezTo>
                <a:cubicBezTo>
                  <a:pt x="42748" y="187680"/>
                  <a:pt x="38633" y="185623"/>
                  <a:pt x="36347" y="183794"/>
                </a:cubicBezTo>
                <a:cubicBezTo>
                  <a:pt x="32689" y="181965"/>
                  <a:pt x="26974" y="180594"/>
                  <a:pt x="19202" y="179679"/>
                </a:cubicBezTo>
                <a:cubicBezTo>
                  <a:pt x="15544" y="179222"/>
                  <a:pt x="12801" y="178536"/>
                  <a:pt x="10972" y="177622"/>
                </a:cubicBezTo>
                <a:cubicBezTo>
                  <a:pt x="9144" y="176707"/>
                  <a:pt x="8001" y="175107"/>
                  <a:pt x="7543" y="172821"/>
                </a:cubicBezTo>
                <a:cubicBezTo>
                  <a:pt x="7086" y="172821"/>
                  <a:pt x="6858" y="172593"/>
                  <a:pt x="6858" y="172135"/>
                </a:cubicBezTo>
                <a:cubicBezTo>
                  <a:pt x="7315" y="168935"/>
                  <a:pt x="5029" y="165963"/>
                  <a:pt x="0" y="163220"/>
                </a:cubicBezTo>
                <a:cubicBezTo>
                  <a:pt x="1828" y="161391"/>
                  <a:pt x="3886" y="160477"/>
                  <a:pt x="6172" y="160477"/>
                </a:cubicBezTo>
                <a:lnTo>
                  <a:pt x="13030" y="161163"/>
                </a:lnTo>
                <a:cubicBezTo>
                  <a:pt x="17145" y="161163"/>
                  <a:pt x="20345" y="160705"/>
                  <a:pt x="22631" y="159791"/>
                </a:cubicBezTo>
                <a:lnTo>
                  <a:pt x="35661" y="153619"/>
                </a:lnTo>
                <a:cubicBezTo>
                  <a:pt x="43434" y="149504"/>
                  <a:pt x="52578" y="145160"/>
                  <a:pt x="63093" y="140588"/>
                </a:cubicBezTo>
                <a:lnTo>
                  <a:pt x="84353" y="131673"/>
                </a:lnTo>
                <a:cubicBezTo>
                  <a:pt x="88011" y="130302"/>
                  <a:pt x="91668" y="128701"/>
                  <a:pt x="95326" y="126873"/>
                </a:cubicBezTo>
                <a:cubicBezTo>
                  <a:pt x="98983" y="125044"/>
                  <a:pt x="102641" y="123443"/>
                  <a:pt x="106299" y="122072"/>
                </a:cubicBezTo>
                <a:lnTo>
                  <a:pt x="141274" y="106299"/>
                </a:lnTo>
                <a:cubicBezTo>
                  <a:pt x="152704" y="102184"/>
                  <a:pt x="166420" y="96469"/>
                  <a:pt x="182422" y="89154"/>
                </a:cubicBezTo>
                <a:lnTo>
                  <a:pt x="211912" y="75437"/>
                </a:lnTo>
                <a:lnTo>
                  <a:pt x="231800" y="67208"/>
                </a:lnTo>
                <a:lnTo>
                  <a:pt x="252374" y="58293"/>
                </a:lnTo>
                <a:lnTo>
                  <a:pt x="264718" y="53492"/>
                </a:lnTo>
                <a:cubicBezTo>
                  <a:pt x="265176" y="53492"/>
                  <a:pt x="265633" y="53263"/>
                  <a:pt x="266090" y="52806"/>
                </a:cubicBezTo>
                <a:cubicBezTo>
                  <a:pt x="266547" y="52349"/>
                  <a:pt x="267004" y="51892"/>
                  <a:pt x="267462" y="51435"/>
                </a:cubicBezTo>
                <a:cubicBezTo>
                  <a:pt x="267462" y="51435"/>
                  <a:pt x="267576" y="51320"/>
                  <a:pt x="267805" y="51092"/>
                </a:cubicBezTo>
                <a:cubicBezTo>
                  <a:pt x="268033" y="50863"/>
                  <a:pt x="268147" y="50749"/>
                  <a:pt x="268147" y="50749"/>
                </a:cubicBezTo>
                <a:cubicBezTo>
                  <a:pt x="270891" y="50749"/>
                  <a:pt x="273177" y="49834"/>
                  <a:pt x="275005" y="48006"/>
                </a:cubicBezTo>
                <a:cubicBezTo>
                  <a:pt x="276834" y="46177"/>
                  <a:pt x="278206" y="45034"/>
                  <a:pt x="279120" y="44576"/>
                </a:cubicBezTo>
                <a:cubicBezTo>
                  <a:pt x="280492" y="43205"/>
                  <a:pt x="282778" y="42062"/>
                  <a:pt x="285978" y="41148"/>
                </a:cubicBezTo>
                <a:cubicBezTo>
                  <a:pt x="285978" y="40690"/>
                  <a:pt x="286321" y="40462"/>
                  <a:pt x="287007" y="40462"/>
                </a:cubicBezTo>
                <a:cubicBezTo>
                  <a:pt x="287693" y="40462"/>
                  <a:pt x="288036" y="40690"/>
                  <a:pt x="288036" y="41148"/>
                </a:cubicBezTo>
                <a:cubicBezTo>
                  <a:pt x="290779" y="42062"/>
                  <a:pt x="293522" y="41833"/>
                  <a:pt x="296265" y="40462"/>
                </a:cubicBezTo>
                <a:cubicBezTo>
                  <a:pt x="296722" y="40462"/>
                  <a:pt x="297523" y="40233"/>
                  <a:pt x="298666" y="39776"/>
                </a:cubicBezTo>
                <a:cubicBezTo>
                  <a:pt x="299809" y="39319"/>
                  <a:pt x="301066" y="39090"/>
                  <a:pt x="302437" y="39090"/>
                </a:cubicBezTo>
                <a:close/>
                <a:moveTo>
                  <a:pt x="100126" y="0"/>
                </a:moveTo>
                <a:cubicBezTo>
                  <a:pt x="101498" y="914"/>
                  <a:pt x="102755" y="1485"/>
                  <a:pt x="103898" y="1714"/>
                </a:cubicBezTo>
                <a:cubicBezTo>
                  <a:pt x="105041" y="1943"/>
                  <a:pt x="106299" y="1600"/>
                  <a:pt x="107670" y="685"/>
                </a:cubicBezTo>
                <a:cubicBezTo>
                  <a:pt x="108127" y="228"/>
                  <a:pt x="108813" y="228"/>
                  <a:pt x="109728" y="685"/>
                </a:cubicBezTo>
                <a:cubicBezTo>
                  <a:pt x="110642" y="1143"/>
                  <a:pt x="111328" y="1828"/>
                  <a:pt x="111785" y="2743"/>
                </a:cubicBezTo>
                <a:cubicBezTo>
                  <a:pt x="113614" y="3657"/>
                  <a:pt x="115328" y="4800"/>
                  <a:pt x="116929" y="6172"/>
                </a:cubicBezTo>
                <a:cubicBezTo>
                  <a:pt x="118529" y="7543"/>
                  <a:pt x="120243" y="8915"/>
                  <a:pt x="122072" y="10287"/>
                </a:cubicBezTo>
                <a:cubicBezTo>
                  <a:pt x="126644" y="13944"/>
                  <a:pt x="130530" y="15773"/>
                  <a:pt x="133731" y="15773"/>
                </a:cubicBezTo>
                <a:cubicBezTo>
                  <a:pt x="134188" y="15773"/>
                  <a:pt x="135788" y="15316"/>
                  <a:pt x="138531" y="14401"/>
                </a:cubicBezTo>
                <a:cubicBezTo>
                  <a:pt x="141274" y="13487"/>
                  <a:pt x="144132" y="12687"/>
                  <a:pt x="147104" y="12001"/>
                </a:cubicBezTo>
                <a:cubicBezTo>
                  <a:pt x="150076" y="11315"/>
                  <a:pt x="152933" y="10515"/>
                  <a:pt x="155676" y="9601"/>
                </a:cubicBezTo>
                <a:lnTo>
                  <a:pt x="161163" y="4800"/>
                </a:lnTo>
                <a:cubicBezTo>
                  <a:pt x="161620" y="4343"/>
                  <a:pt x="162420" y="3657"/>
                  <a:pt x="163563" y="2743"/>
                </a:cubicBezTo>
                <a:cubicBezTo>
                  <a:pt x="164706" y="1828"/>
                  <a:pt x="165963" y="1371"/>
                  <a:pt x="167335" y="1371"/>
                </a:cubicBezTo>
                <a:lnTo>
                  <a:pt x="170764" y="2743"/>
                </a:lnTo>
                <a:cubicBezTo>
                  <a:pt x="171678" y="3200"/>
                  <a:pt x="172821" y="3200"/>
                  <a:pt x="174193" y="2743"/>
                </a:cubicBezTo>
                <a:cubicBezTo>
                  <a:pt x="175564" y="2285"/>
                  <a:pt x="176936" y="2285"/>
                  <a:pt x="178308" y="2743"/>
                </a:cubicBezTo>
                <a:lnTo>
                  <a:pt x="182422" y="2743"/>
                </a:lnTo>
                <a:lnTo>
                  <a:pt x="190652" y="3428"/>
                </a:lnTo>
                <a:cubicBezTo>
                  <a:pt x="196596" y="3428"/>
                  <a:pt x="200939" y="4572"/>
                  <a:pt x="203682" y="6857"/>
                </a:cubicBezTo>
                <a:cubicBezTo>
                  <a:pt x="204597" y="8229"/>
                  <a:pt x="206425" y="9829"/>
                  <a:pt x="209169" y="11658"/>
                </a:cubicBezTo>
                <a:cubicBezTo>
                  <a:pt x="210083" y="12115"/>
                  <a:pt x="210769" y="13144"/>
                  <a:pt x="211226" y="14744"/>
                </a:cubicBezTo>
                <a:cubicBezTo>
                  <a:pt x="211683" y="16344"/>
                  <a:pt x="211455" y="17602"/>
                  <a:pt x="210540" y="18516"/>
                </a:cubicBezTo>
                <a:cubicBezTo>
                  <a:pt x="209169" y="19888"/>
                  <a:pt x="208711" y="21488"/>
                  <a:pt x="209169" y="23317"/>
                </a:cubicBezTo>
                <a:lnTo>
                  <a:pt x="209169" y="24688"/>
                </a:lnTo>
                <a:lnTo>
                  <a:pt x="206425" y="34975"/>
                </a:lnTo>
                <a:lnTo>
                  <a:pt x="206425" y="36347"/>
                </a:lnTo>
                <a:cubicBezTo>
                  <a:pt x="208254" y="38176"/>
                  <a:pt x="207568" y="39547"/>
                  <a:pt x="204368" y="40462"/>
                </a:cubicBezTo>
                <a:cubicBezTo>
                  <a:pt x="203911" y="40919"/>
                  <a:pt x="203454" y="41490"/>
                  <a:pt x="202996" y="42176"/>
                </a:cubicBezTo>
                <a:cubicBezTo>
                  <a:pt x="202539" y="42862"/>
                  <a:pt x="202311" y="43662"/>
                  <a:pt x="202311" y="44576"/>
                </a:cubicBezTo>
                <a:cubicBezTo>
                  <a:pt x="199567" y="48234"/>
                  <a:pt x="196596" y="50520"/>
                  <a:pt x="193395" y="51435"/>
                </a:cubicBezTo>
                <a:cubicBezTo>
                  <a:pt x="184708" y="55549"/>
                  <a:pt x="176707" y="58750"/>
                  <a:pt x="169392" y="61036"/>
                </a:cubicBezTo>
                <a:cubicBezTo>
                  <a:pt x="156591" y="66522"/>
                  <a:pt x="147447" y="70866"/>
                  <a:pt x="141960" y="74066"/>
                </a:cubicBezTo>
                <a:cubicBezTo>
                  <a:pt x="137845" y="75895"/>
                  <a:pt x="133273" y="76809"/>
                  <a:pt x="128244" y="76809"/>
                </a:cubicBezTo>
                <a:cubicBezTo>
                  <a:pt x="133731" y="73152"/>
                  <a:pt x="137045" y="70408"/>
                  <a:pt x="138188" y="68579"/>
                </a:cubicBezTo>
                <a:cubicBezTo>
                  <a:pt x="139331" y="66751"/>
                  <a:pt x="139903" y="64236"/>
                  <a:pt x="139903" y="61036"/>
                </a:cubicBezTo>
                <a:cubicBezTo>
                  <a:pt x="138531" y="59664"/>
                  <a:pt x="137388" y="58407"/>
                  <a:pt x="136474" y="57264"/>
                </a:cubicBezTo>
                <a:cubicBezTo>
                  <a:pt x="135559" y="56121"/>
                  <a:pt x="134645" y="55092"/>
                  <a:pt x="133731" y="54178"/>
                </a:cubicBezTo>
                <a:cubicBezTo>
                  <a:pt x="130987" y="52806"/>
                  <a:pt x="126873" y="50291"/>
                  <a:pt x="121386" y="46634"/>
                </a:cubicBezTo>
                <a:lnTo>
                  <a:pt x="113157" y="41148"/>
                </a:lnTo>
                <a:cubicBezTo>
                  <a:pt x="110871" y="39319"/>
                  <a:pt x="109728" y="36576"/>
                  <a:pt x="109728" y="32918"/>
                </a:cubicBezTo>
                <a:cubicBezTo>
                  <a:pt x="109728" y="28346"/>
                  <a:pt x="108585" y="23545"/>
                  <a:pt x="106299" y="18516"/>
                </a:cubicBezTo>
                <a:cubicBezTo>
                  <a:pt x="104013" y="13487"/>
                  <a:pt x="102641" y="10515"/>
                  <a:pt x="102184" y="9601"/>
                </a:cubicBezTo>
                <a:lnTo>
                  <a:pt x="99441" y="2743"/>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7" name="组合 86">
            <a:extLst>
              <a:ext uri="{FF2B5EF4-FFF2-40B4-BE49-F238E27FC236}">
                <a16:creationId xmlns:a16="http://schemas.microsoft.com/office/drawing/2014/main" id="{09DA8666-0197-9A5A-506C-6CFC1382816B}"/>
              </a:ext>
            </a:extLst>
          </p:cNvPr>
          <p:cNvGrpSpPr/>
          <p:nvPr/>
        </p:nvGrpSpPr>
        <p:grpSpPr>
          <a:xfrm>
            <a:off x="467474" y="4685934"/>
            <a:ext cx="11257053" cy="1500524"/>
            <a:chOff x="467474" y="4679584"/>
            <a:chExt cx="11257053" cy="1500524"/>
          </a:xfrm>
        </p:grpSpPr>
        <p:sp>
          <p:nvSpPr>
            <p:cNvPr id="81" name="梯形 80">
              <a:extLst>
                <a:ext uri="{FF2B5EF4-FFF2-40B4-BE49-F238E27FC236}">
                  <a16:creationId xmlns:a16="http://schemas.microsoft.com/office/drawing/2014/main" id="{BD3648C9-F504-B96F-3D9A-8518C967710F}"/>
                </a:ext>
              </a:extLst>
            </p:cNvPr>
            <p:cNvSpPr/>
            <p:nvPr/>
          </p:nvSpPr>
          <p:spPr>
            <a:xfrm>
              <a:off x="467474" y="4679584"/>
              <a:ext cx="11257053" cy="1491426"/>
            </a:xfrm>
            <a:prstGeom prst="trapezoid">
              <a:avLst>
                <a:gd name="adj" fmla="val 320625"/>
              </a:avLst>
            </a:prstGeom>
            <a:gradFill flip="none" rotWithShape="1">
              <a:gsLst>
                <a:gs pos="22000">
                  <a:schemeClr val="accent1">
                    <a:alpha val="70000"/>
                  </a:schemeClr>
                </a:gs>
                <a:gs pos="100000">
                  <a:srgbClr val="6FBEF9">
                    <a:alpha val="40000"/>
                  </a:srgb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82" name="梯形 81">
              <a:extLst>
                <a:ext uri="{FF2B5EF4-FFF2-40B4-BE49-F238E27FC236}">
                  <a16:creationId xmlns:a16="http://schemas.microsoft.com/office/drawing/2014/main" id="{97CD8249-81CA-FC39-B2C5-D7A412BE0721}"/>
                </a:ext>
              </a:extLst>
            </p:cNvPr>
            <p:cNvSpPr/>
            <p:nvPr/>
          </p:nvSpPr>
          <p:spPr>
            <a:xfrm>
              <a:off x="2054110" y="4679584"/>
              <a:ext cx="8075479" cy="1491426"/>
            </a:xfrm>
            <a:prstGeom prst="trapezoid">
              <a:avLst>
                <a:gd name="adj" fmla="val 227684"/>
              </a:avLst>
            </a:prstGeom>
            <a:gradFill flip="none" rotWithShape="1">
              <a:gsLst>
                <a:gs pos="23000">
                  <a:schemeClr val="accent1">
                    <a:alpha val="30000"/>
                  </a:schemeClr>
                </a:gs>
                <a:gs pos="100000">
                  <a:schemeClr val="accent1">
                    <a:alpha val="10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83" name="梯形 82">
              <a:extLst>
                <a:ext uri="{FF2B5EF4-FFF2-40B4-BE49-F238E27FC236}">
                  <a16:creationId xmlns:a16="http://schemas.microsoft.com/office/drawing/2014/main" id="{C86D763C-4230-3124-2387-4B38A616AFE1}"/>
                </a:ext>
              </a:extLst>
            </p:cNvPr>
            <p:cNvSpPr/>
            <p:nvPr/>
          </p:nvSpPr>
          <p:spPr>
            <a:xfrm>
              <a:off x="3158798" y="4688682"/>
              <a:ext cx="5866103" cy="1491426"/>
            </a:xfrm>
            <a:prstGeom prst="trapezoid">
              <a:avLst>
                <a:gd name="adj" fmla="val 167858"/>
              </a:avLst>
            </a:prstGeom>
            <a:gradFill flip="none" rotWithShape="1">
              <a:gsLst>
                <a:gs pos="23000">
                  <a:schemeClr val="accent1"/>
                </a:gs>
                <a:gs pos="100000">
                  <a:srgbClr val="6FBEF9"/>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组合 10">
            <a:extLst>
              <a:ext uri="{FF2B5EF4-FFF2-40B4-BE49-F238E27FC236}">
                <a16:creationId xmlns:a16="http://schemas.microsoft.com/office/drawing/2014/main" id="{3F7B1F70-C010-41A6-452A-BC68CEB9129E}"/>
              </a:ext>
            </a:extLst>
          </p:cNvPr>
          <p:cNvGrpSpPr/>
          <p:nvPr/>
        </p:nvGrpSpPr>
        <p:grpSpPr>
          <a:xfrm>
            <a:off x="658813" y="2764746"/>
            <a:ext cx="1342103" cy="3131945"/>
            <a:chOff x="658813" y="3191853"/>
            <a:chExt cx="1342103" cy="3131945"/>
          </a:xfrm>
        </p:grpSpPr>
        <p:cxnSp>
          <p:nvCxnSpPr>
            <p:cNvPr id="76" name="直接箭头连接符 75">
              <a:extLst>
                <a:ext uri="{FF2B5EF4-FFF2-40B4-BE49-F238E27FC236}">
                  <a16:creationId xmlns:a16="http://schemas.microsoft.com/office/drawing/2014/main" id="{94010194-C021-3D35-5AF5-FAB4A6A34CCF}"/>
                </a:ext>
              </a:extLst>
            </p:cNvPr>
            <p:cNvCxnSpPr>
              <a:cxnSpLocks/>
            </p:cNvCxnSpPr>
            <p:nvPr/>
          </p:nvCxnSpPr>
          <p:spPr>
            <a:xfrm>
              <a:off x="1329862" y="4533955"/>
              <a:ext cx="0" cy="1789843"/>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78" name="椭圆 77">
              <a:extLst>
                <a:ext uri="{FF2B5EF4-FFF2-40B4-BE49-F238E27FC236}">
                  <a16:creationId xmlns:a16="http://schemas.microsoft.com/office/drawing/2014/main" id="{4C9F17BD-404A-40CB-36CA-FEC2521F72A5}"/>
                </a:ext>
              </a:extLst>
            </p:cNvPr>
            <p:cNvSpPr>
              <a:spLocks/>
            </p:cNvSpPr>
            <p:nvPr/>
          </p:nvSpPr>
          <p:spPr>
            <a:xfrm>
              <a:off x="658813" y="3191853"/>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CN"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80" name="文本框 98">
              <a:extLst>
                <a:ext uri="{FF2B5EF4-FFF2-40B4-BE49-F238E27FC236}">
                  <a16:creationId xmlns:a16="http://schemas.microsoft.com/office/drawing/2014/main" id="{8F82530E-4FCB-60BD-BB5C-6D6D6B7F790D}"/>
                </a:ext>
              </a:extLst>
            </p:cNvPr>
            <p:cNvSpPr txBox="1"/>
            <p:nvPr/>
          </p:nvSpPr>
          <p:spPr>
            <a:xfrm>
              <a:off x="1022089" y="3647461"/>
              <a:ext cx="615553" cy="492443"/>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文献</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综述法</a:t>
              </a:r>
            </a:p>
          </p:txBody>
        </p:sp>
      </p:grpSp>
      <p:grpSp>
        <p:nvGrpSpPr>
          <p:cNvPr id="12" name="组合 11">
            <a:extLst>
              <a:ext uri="{FF2B5EF4-FFF2-40B4-BE49-F238E27FC236}">
                <a16:creationId xmlns:a16="http://schemas.microsoft.com/office/drawing/2014/main" id="{17FF390B-EB03-33A2-D366-71A5E4738041}"/>
              </a:ext>
            </a:extLst>
          </p:cNvPr>
          <p:cNvGrpSpPr/>
          <p:nvPr/>
        </p:nvGrpSpPr>
        <p:grpSpPr>
          <a:xfrm>
            <a:off x="2247525" y="2199161"/>
            <a:ext cx="1342103" cy="3246212"/>
            <a:chOff x="2247525" y="2626268"/>
            <a:chExt cx="1342103" cy="3246212"/>
          </a:xfrm>
        </p:grpSpPr>
        <p:cxnSp>
          <p:nvCxnSpPr>
            <p:cNvPr id="73" name="直接箭头连接符 72">
              <a:extLst>
                <a:ext uri="{FF2B5EF4-FFF2-40B4-BE49-F238E27FC236}">
                  <a16:creationId xmlns:a16="http://schemas.microsoft.com/office/drawing/2014/main" id="{4D8B659F-0065-B77C-59C3-F058AAA26799}"/>
                </a:ext>
              </a:extLst>
            </p:cNvPr>
            <p:cNvCxnSpPr>
              <a:cxnSpLocks/>
              <a:stCxn id="74" idx="4"/>
            </p:cNvCxnSpPr>
            <p:nvPr/>
          </p:nvCxnSpPr>
          <p:spPr>
            <a:xfrm>
              <a:off x="2918577" y="3968371"/>
              <a:ext cx="0" cy="1904109"/>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74" name="椭圆 73">
              <a:extLst>
                <a:ext uri="{FF2B5EF4-FFF2-40B4-BE49-F238E27FC236}">
                  <a16:creationId xmlns:a16="http://schemas.microsoft.com/office/drawing/2014/main" id="{A1C8E91C-6A91-EBFA-9BBA-D89943D5D57A}"/>
                </a:ext>
              </a:extLst>
            </p:cNvPr>
            <p:cNvSpPr>
              <a:spLocks/>
            </p:cNvSpPr>
            <p:nvPr/>
          </p:nvSpPr>
          <p:spPr>
            <a:xfrm>
              <a:off x="2247525" y="2626268"/>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75" name="文本框 99">
              <a:extLst>
                <a:ext uri="{FF2B5EF4-FFF2-40B4-BE49-F238E27FC236}">
                  <a16:creationId xmlns:a16="http://schemas.microsoft.com/office/drawing/2014/main" id="{B12E677D-6C4E-4ECB-5D58-C7D65149501A}"/>
                </a:ext>
              </a:extLst>
            </p:cNvPr>
            <p:cNvSpPr txBox="1"/>
            <p:nvPr/>
          </p:nvSpPr>
          <p:spPr>
            <a:xfrm>
              <a:off x="2649272" y="3081876"/>
              <a:ext cx="538610" cy="430887"/>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实验</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观察法</a:t>
              </a:r>
            </a:p>
          </p:txBody>
        </p:sp>
      </p:grpSp>
      <p:grpSp>
        <p:nvGrpSpPr>
          <p:cNvPr id="16" name="组合 15">
            <a:extLst>
              <a:ext uri="{FF2B5EF4-FFF2-40B4-BE49-F238E27FC236}">
                <a16:creationId xmlns:a16="http://schemas.microsoft.com/office/drawing/2014/main" id="{A67342BF-F15A-16F4-6569-E58245385C95}"/>
              </a:ext>
            </a:extLst>
          </p:cNvPr>
          <p:cNvGrpSpPr/>
          <p:nvPr/>
        </p:nvGrpSpPr>
        <p:grpSpPr>
          <a:xfrm>
            <a:off x="3836237" y="1633576"/>
            <a:ext cx="1342103" cy="3278397"/>
            <a:chOff x="3836237" y="2060683"/>
            <a:chExt cx="1342103" cy="3278397"/>
          </a:xfrm>
        </p:grpSpPr>
        <p:cxnSp>
          <p:nvCxnSpPr>
            <p:cNvPr id="61" name="直接箭头连接符 60">
              <a:extLst>
                <a:ext uri="{FF2B5EF4-FFF2-40B4-BE49-F238E27FC236}">
                  <a16:creationId xmlns:a16="http://schemas.microsoft.com/office/drawing/2014/main" id="{88941D49-C3CF-A2D5-29A2-33889F9E95EA}"/>
                </a:ext>
              </a:extLst>
            </p:cNvPr>
            <p:cNvCxnSpPr>
              <a:cxnSpLocks/>
              <a:stCxn id="66" idx="4"/>
            </p:cNvCxnSpPr>
            <p:nvPr/>
          </p:nvCxnSpPr>
          <p:spPr>
            <a:xfrm>
              <a:off x="4507289" y="3402786"/>
              <a:ext cx="0" cy="1936294"/>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66" name="椭圆 65">
              <a:extLst>
                <a:ext uri="{FF2B5EF4-FFF2-40B4-BE49-F238E27FC236}">
                  <a16:creationId xmlns:a16="http://schemas.microsoft.com/office/drawing/2014/main" id="{1F34177D-D046-76E1-6863-21D803093C40}"/>
                </a:ext>
              </a:extLst>
            </p:cNvPr>
            <p:cNvSpPr>
              <a:spLocks/>
            </p:cNvSpPr>
            <p:nvPr/>
          </p:nvSpPr>
          <p:spPr>
            <a:xfrm>
              <a:off x="3836237" y="2060683"/>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67" name="文本框 100">
              <a:extLst>
                <a:ext uri="{FF2B5EF4-FFF2-40B4-BE49-F238E27FC236}">
                  <a16:creationId xmlns:a16="http://schemas.microsoft.com/office/drawing/2014/main" id="{3DE86225-1366-F862-F479-D9519CDDBEF3}"/>
                </a:ext>
              </a:extLst>
            </p:cNvPr>
            <p:cNvSpPr txBox="1"/>
            <p:nvPr/>
          </p:nvSpPr>
          <p:spPr>
            <a:xfrm>
              <a:off x="4237983" y="2516291"/>
              <a:ext cx="538609" cy="430887"/>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案例</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研究法</a:t>
              </a:r>
            </a:p>
          </p:txBody>
        </p:sp>
      </p:grpSp>
      <p:grpSp>
        <p:nvGrpSpPr>
          <p:cNvPr id="17" name="组合 16">
            <a:extLst>
              <a:ext uri="{FF2B5EF4-FFF2-40B4-BE49-F238E27FC236}">
                <a16:creationId xmlns:a16="http://schemas.microsoft.com/office/drawing/2014/main" id="{97E92C5A-9193-F33E-7867-3A2C781F4AD7}"/>
              </a:ext>
            </a:extLst>
          </p:cNvPr>
          <p:cNvGrpSpPr/>
          <p:nvPr/>
        </p:nvGrpSpPr>
        <p:grpSpPr>
          <a:xfrm>
            <a:off x="5397314" y="1067992"/>
            <a:ext cx="1397373" cy="3617942"/>
            <a:chOff x="5424949" y="1495098"/>
            <a:chExt cx="1342103" cy="3554443"/>
          </a:xfrm>
        </p:grpSpPr>
        <p:cxnSp>
          <p:nvCxnSpPr>
            <p:cNvPr id="36" name="直接箭头连接符 35">
              <a:extLst>
                <a:ext uri="{FF2B5EF4-FFF2-40B4-BE49-F238E27FC236}">
                  <a16:creationId xmlns:a16="http://schemas.microsoft.com/office/drawing/2014/main" id="{FD12EB7C-1688-EB2D-6A66-A43D4416F924}"/>
                </a:ext>
              </a:extLst>
            </p:cNvPr>
            <p:cNvCxnSpPr>
              <a:cxnSpLocks/>
              <a:stCxn id="37" idx="4"/>
            </p:cNvCxnSpPr>
            <p:nvPr/>
          </p:nvCxnSpPr>
          <p:spPr>
            <a:xfrm flipH="1">
              <a:off x="6091850" y="2837201"/>
              <a:ext cx="4151" cy="2212340"/>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37" name="椭圆 36">
              <a:extLst>
                <a:ext uri="{FF2B5EF4-FFF2-40B4-BE49-F238E27FC236}">
                  <a16:creationId xmlns:a16="http://schemas.microsoft.com/office/drawing/2014/main" id="{B23E23E0-5EFB-888E-BF18-E2F344961DCF}"/>
                </a:ext>
              </a:extLst>
            </p:cNvPr>
            <p:cNvSpPr>
              <a:spLocks/>
            </p:cNvSpPr>
            <p:nvPr/>
          </p:nvSpPr>
          <p:spPr>
            <a:xfrm>
              <a:off x="5424949" y="1495098"/>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51" name="文本框 101">
              <a:extLst>
                <a:ext uri="{FF2B5EF4-FFF2-40B4-BE49-F238E27FC236}">
                  <a16:creationId xmlns:a16="http://schemas.microsoft.com/office/drawing/2014/main" id="{7DB07722-6683-EC7A-52A4-A08250669B1D}"/>
                </a:ext>
              </a:extLst>
            </p:cNvPr>
            <p:cNvSpPr txBox="1"/>
            <p:nvPr/>
          </p:nvSpPr>
          <p:spPr>
            <a:xfrm>
              <a:off x="5837348" y="1950706"/>
              <a:ext cx="517306" cy="42332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比较</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研究法</a:t>
              </a:r>
            </a:p>
          </p:txBody>
        </p:sp>
      </p:grpSp>
      <p:grpSp>
        <p:nvGrpSpPr>
          <p:cNvPr id="18" name="组合 17">
            <a:extLst>
              <a:ext uri="{FF2B5EF4-FFF2-40B4-BE49-F238E27FC236}">
                <a16:creationId xmlns:a16="http://schemas.microsoft.com/office/drawing/2014/main" id="{1887CFD1-3ABE-8902-9FC5-84606D70F4D9}"/>
              </a:ext>
            </a:extLst>
          </p:cNvPr>
          <p:cNvGrpSpPr/>
          <p:nvPr/>
        </p:nvGrpSpPr>
        <p:grpSpPr>
          <a:xfrm>
            <a:off x="7013661" y="1633576"/>
            <a:ext cx="1342103" cy="3278397"/>
            <a:chOff x="7013661" y="2060683"/>
            <a:chExt cx="1342103" cy="3278397"/>
          </a:xfrm>
        </p:grpSpPr>
        <p:cxnSp>
          <p:nvCxnSpPr>
            <p:cNvPr id="27" name="直接箭头连接符 26">
              <a:extLst>
                <a:ext uri="{FF2B5EF4-FFF2-40B4-BE49-F238E27FC236}">
                  <a16:creationId xmlns:a16="http://schemas.microsoft.com/office/drawing/2014/main" id="{C0977D83-A1D8-6F39-C520-FDB14ABCD07B}"/>
                </a:ext>
              </a:extLst>
            </p:cNvPr>
            <p:cNvCxnSpPr>
              <a:cxnSpLocks/>
              <a:stCxn id="32" idx="4"/>
            </p:cNvCxnSpPr>
            <p:nvPr/>
          </p:nvCxnSpPr>
          <p:spPr>
            <a:xfrm>
              <a:off x="7684713" y="3402786"/>
              <a:ext cx="0" cy="1936294"/>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1319BE43-2B16-44C7-53BE-43D9EB1C8F29}"/>
                </a:ext>
              </a:extLst>
            </p:cNvPr>
            <p:cNvSpPr>
              <a:spLocks/>
            </p:cNvSpPr>
            <p:nvPr/>
          </p:nvSpPr>
          <p:spPr>
            <a:xfrm>
              <a:off x="7013661" y="2060683"/>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CN"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34" name="文本框 102">
              <a:extLst>
                <a:ext uri="{FF2B5EF4-FFF2-40B4-BE49-F238E27FC236}">
                  <a16:creationId xmlns:a16="http://schemas.microsoft.com/office/drawing/2014/main" id="{E3B8C92D-8EE9-8212-02F9-99A517EC44CA}"/>
                </a:ext>
              </a:extLst>
            </p:cNvPr>
            <p:cNvSpPr txBox="1"/>
            <p:nvPr/>
          </p:nvSpPr>
          <p:spPr>
            <a:xfrm>
              <a:off x="7415407" y="2516291"/>
              <a:ext cx="538609" cy="430887"/>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数理</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统计法</a:t>
              </a:r>
            </a:p>
          </p:txBody>
        </p:sp>
      </p:grpSp>
      <p:grpSp>
        <p:nvGrpSpPr>
          <p:cNvPr id="19" name="组合 18">
            <a:extLst>
              <a:ext uri="{FF2B5EF4-FFF2-40B4-BE49-F238E27FC236}">
                <a16:creationId xmlns:a16="http://schemas.microsoft.com/office/drawing/2014/main" id="{63D978FF-D70C-03F5-3C95-87CD0C4FB4F0}"/>
              </a:ext>
            </a:extLst>
          </p:cNvPr>
          <p:cNvGrpSpPr/>
          <p:nvPr/>
        </p:nvGrpSpPr>
        <p:grpSpPr>
          <a:xfrm>
            <a:off x="8602373" y="2199161"/>
            <a:ext cx="1342103" cy="3200456"/>
            <a:chOff x="8602373" y="2626268"/>
            <a:chExt cx="1342103" cy="3200456"/>
          </a:xfrm>
        </p:grpSpPr>
        <p:cxnSp>
          <p:nvCxnSpPr>
            <p:cNvPr id="24" name="直接箭头连接符 23">
              <a:extLst>
                <a:ext uri="{FF2B5EF4-FFF2-40B4-BE49-F238E27FC236}">
                  <a16:creationId xmlns:a16="http://schemas.microsoft.com/office/drawing/2014/main" id="{E91FDA7D-4096-4EE8-7776-F506E9DB253A}"/>
                </a:ext>
              </a:extLst>
            </p:cNvPr>
            <p:cNvCxnSpPr>
              <a:cxnSpLocks/>
              <a:stCxn id="25" idx="4"/>
            </p:cNvCxnSpPr>
            <p:nvPr/>
          </p:nvCxnSpPr>
          <p:spPr>
            <a:xfrm flipH="1">
              <a:off x="9263867" y="3968371"/>
              <a:ext cx="9558" cy="1858353"/>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0FA887E0-33BF-1EED-4AAC-B1315254C12F}"/>
                </a:ext>
              </a:extLst>
            </p:cNvPr>
            <p:cNvSpPr>
              <a:spLocks/>
            </p:cNvSpPr>
            <p:nvPr/>
          </p:nvSpPr>
          <p:spPr>
            <a:xfrm>
              <a:off x="8602373" y="2626268"/>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103">
              <a:extLst>
                <a:ext uri="{FF2B5EF4-FFF2-40B4-BE49-F238E27FC236}">
                  <a16:creationId xmlns:a16="http://schemas.microsoft.com/office/drawing/2014/main" id="{16F6F418-67B0-34D5-0932-E958DBE99529}"/>
                </a:ext>
              </a:extLst>
            </p:cNvPr>
            <p:cNvSpPr txBox="1"/>
            <p:nvPr/>
          </p:nvSpPr>
          <p:spPr>
            <a:xfrm>
              <a:off x="9004119" y="3081875"/>
              <a:ext cx="538609" cy="430887"/>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模型</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构建法</a:t>
              </a:r>
            </a:p>
          </p:txBody>
        </p:sp>
      </p:grpSp>
      <p:grpSp>
        <p:nvGrpSpPr>
          <p:cNvPr id="20" name="组合 19">
            <a:extLst>
              <a:ext uri="{FF2B5EF4-FFF2-40B4-BE49-F238E27FC236}">
                <a16:creationId xmlns:a16="http://schemas.microsoft.com/office/drawing/2014/main" id="{30F41CBC-325B-C675-1B27-0A382E62DB22}"/>
              </a:ext>
            </a:extLst>
          </p:cNvPr>
          <p:cNvGrpSpPr/>
          <p:nvPr/>
        </p:nvGrpSpPr>
        <p:grpSpPr>
          <a:xfrm>
            <a:off x="10191086" y="2764746"/>
            <a:ext cx="1342103" cy="3131945"/>
            <a:chOff x="10191086" y="3191853"/>
            <a:chExt cx="1342103" cy="3131945"/>
          </a:xfrm>
        </p:grpSpPr>
        <p:cxnSp>
          <p:nvCxnSpPr>
            <p:cNvPr id="21" name="直接箭头连接符 20">
              <a:extLst>
                <a:ext uri="{FF2B5EF4-FFF2-40B4-BE49-F238E27FC236}">
                  <a16:creationId xmlns:a16="http://schemas.microsoft.com/office/drawing/2014/main" id="{B4119FA7-E919-E957-2D62-2F386EBF0F72}"/>
                </a:ext>
              </a:extLst>
            </p:cNvPr>
            <p:cNvCxnSpPr>
              <a:cxnSpLocks/>
            </p:cNvCxnSpPr>
            <p:nvPr/>
          </p:nvCxnSpPr>
          <p:spPr>
            <a:xfrm>
              <a:off x="10862135" y="4533955"/>
              <a:ext cx="0" cy="1789843"/>
            </a:xfrm>
            <a:prstGeom prst="straightConnector1">
              <a:avLst/>
            </a:prstGeom>
            <a:solidFill>
              <a:srgbClr val="29937A"/>
            </a:solidFill>
            <a:ln w="17145">
              <a:solidFill>
                <a:schemeClr val="accent1"/>
              </a:solidFill>
              <a:prstDash val="solid"/>
              <a:headEnd type="oval"/>
              <a:tailEnd type="none"/>
            </a:ln>
            <a:effectLst/>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AC18DC32-687A-D05E-FB4C-BE67A2786AE8}"/>
                </a:ext>
              </a:extLst>
            </p:cNvPr>
            <p:cNvSpPr>
              <a:spLocks/>
            </p:cNvSpPr>
            <p:nvPr/>
          </p:nvSpPr>
          <p:spPr>
            <a:xfrm>
              <a:off x="10191086" y="3191853"/>
              <a:ext cx="1342103" cy="1342103"/>
            </a:xfrm>
            <a:prstGeom prst="ellipse">
              <a:avLst/>
            </a:prstGeom>
            <a:gradFill>
              <a:gsLst>
                <a:gs pos="0">
                  <a:schemeClr val="accent2"/>
                </a:gs>
                <a:gs pos="55000">
                  <a:schemeClr val="accent1"/>
                </a:gs>
              </a:gsLst>
              <a:lin ang="2700000" scaled="0"/>
            </a:gradFill>
            <a:ln>
              <a:noFill/>
            </a:ln>
            <a:effectLst>
              <a:outerShdw blurRad="68580" dist="4572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82296" tIns="41148" rIns="82296" bIns="41148"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104">
              <a:extLst>
                <a:ext uri="{FF2B5EF4-FFF2-40B4-BE49-F238E27FC236}">
                  <a16:creationId xmlns:a16="http://schemas.microsoft.com/office/drawing/2014/main" id="{5578CCCD-071B-4E47-E22A-C855810BFFF6}"/>
                </a:ext>
              </a:extLst>
            </p:cNvPr>
            <p:cNvSpPr txBox="1"/>
            <p:nvPr/>
          </p:nvSpPr>
          <p:spPr>
            <a:xfrm>
              <a:off x="10592833" y="3647461"/>
              <a:ext cx="538609" cy="430887"/>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混合</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研究法</a:t>
              </a:r>
            </a:p>
          </p:txBody>
        </p:sp>
      </p:grpSp>
    </p:spTree>
    <p:extLst>
      <p:ext uri="{BB962C8B-B14F-4D97-AF65-F5344CB8AC3E}">
        <p14:creationId xmlns:p14="http://schemas.microsoft.com/office/powerpoint/2010/main" val="1820733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37" name="文本框 36">
            <a:extLst>
              <a:ext uri="{FF2B5EF4-FFF2-40B4-BE49-F238E27FC236}">
                <a16:creationId xmlns:a16="http://schemas.microsoft.com/office/drawing/2014/main" id="{6E18CB64-6F05-2C17-E0ED-2C8E4039B491}"/>
              </a:ext>
            </a:extLst>
          </p:cNvPr>
          <p:cNvSpPr txBox="1"/>
          <p:nvPr/>
        </p:nvSpPr>
        <p:spPr>
          <a:xfrm>
            <a:off x="5268688" y="212060"/>
            <a:ext cx="327583" cy="402908"/>
          </a:xfrm>
          <a:custGeom>
            <a:avLst/>
            <a:gdLst/>
            <a:ahLst/>
            <a:cxnLst/>
            <a:rect l="l" t="t" r="r" b="b"/>
            <a:pathLst>
              <a:path w="327583" h="402908">
                <a:moveTo>
                  <a:pt x="302437" y="39091"/>
                </a:moveTo>
                <a:cubicBezTo>
                  <a:pt x="303810" y="39091"/>
                  <a:pt x="305410" y="39548"/>
                  <a:pt x="307238" y="40463"/>
                </a:cubicBezTo>
                <a:cubicBezTo>
                  <a:pt x="307695" y="40920"/>
                  <a:pt x="308381" y="41491"/>
                  <a:pt x="309295" y="42177"/>
                </a:cubicBezTo>
                <a:cubicBezTo>
                  <a:pt x="310210" y="42863"/>
                  <a:pt x="310896" y="43663"/>
                  <a:pt x="311353" y="44578"/>
                </a:cubicBezTo>
                <a:lnTo>
                  <a:pt x="314782" y="49378"/>
                </a:lnTo>
                <a:cubicBezTo>
                  <a:pt x="316153" y="51664"/>
                  <a:pt x="318211" y="53950"/>
                  <a:pt x="320954" y="56236"/>
                </a:cubicBezTo>
                <a:lnTo>
                  <a:pt x="320954" y="57608"/>
                </a:lnTo>
                <a:cubicBezTo>
                  <a:pt x="319583" y="58979"/>
                  <a:pt x="319468" y="60237"/>
                  <a:pt x="320611" y="61380"/>
                </a:cubicBezTo>
                <a:cubicBezTo>
                  <a:pt x="321754" y="62523"/>
                  <a:pt x="322554" y="63323"/>
                  <a:pt x="323011" y="63780"/>
                </a:cubicBezTo>
                <a:cubicBezTo>
                  <a:pt x="324383" y="63780"/>
                  <a:pt x="325069" y="64237"/>
                  <a:pt x="325069" y="65151"/>
                </a:cubicBezTo>
                <a:cubicBezTo>
                  <a:pt x="326440" y="65151"/>
                  <a:pt x="327126" y="65609"/>
                  <a:pt x="327126" y="66523"/>
                </a:cubicBezTo>
                <a:cubicBezTo>
                  <a:pt x="327583" y="66523"/>
                  <a:pt x="327698" y="66752"/>
                  <a:pt x="327469" y="67209"/>
                </a:cubicBezTo>
                <a:cubicBezTo>
                  <a:pt x="327241" y="67666"/>
                  <a:pt x="327126" y="68123"/>
                  <a:pt x="327126" y="68581"/>
                </a:cubicBezTo>
                <a:cubicBezTo>
                  <a:pt x="326212" y="69495"/>
                  <a:pt x="324612" y="69952"/>
                  <a:pt x="322326" y="69952"/>
                </a:cubicBezTo>
                <a:cubicBezTo>
                  <a:pt x="323240" y="71324"/>
                  <a:pt x="323126" y="72467"/>
                  <a:pt x="321983" y="73381"/>
                </a:cubicBezTo>
                <a:cubicBezTo>
                  <a:pt x="320840" y="74296"/>
                  <a:pt x="320040" y="75210"/>
                  <a:pt x="319583" y="76124"/>
                </a:cubicBezTo>
                <a:cubicBezTo>
                  <a:pt x="319125" y="77039"/>
                  <a:pt x="318211" y="77839"/>
                  <a:pt x="316839" y="78525"/>
                </a:cubicBezTo>
                <a:cubicBezTo>
                  <a:pt x="315468" y="79210"/>
                  <a:pt x="314553" y="80011"/>
                  <a:pt x="314096" y="80925"/>
                </a:cubicBezTo>
                <a:cubicBezTo>
                  <a:pt x="312724" y="83211"/>
                  <a:pt x="310438" y="84583"/>
                  <a:pt x="307238" y="85040"/>
                </a:cubicBezTo>
                <a:cubicBezTo>
                  <a:pt x="299008" y="87783"/>
                  <a:pt x="292837" y="90069"/>
                  <a:pt x="288721" y="91898"/>
                </a:cubicBezTo>
                <a:cubicBezTo>
                  <a:pt x="285521" y="93269"/>
                  <a:pt x="282778" y="95098"/>
                  <a:pt x="280492" y="97384"/>
                </a:cubicBezTo>
                <a:lnTo>
                  <a:pt x="268147" y="109043"/>
                </a:lnTo>
                <a:lnTo>
                  <a:pt x="248945" y="125502"/>
                </a:lnTo>
                <a:cubicBezTo>
                  <a:pt x="248945" y="125502"/>
                  <a:pt x="246659" y="127788"/>
                  <a:pt x="242087" y="132360"/>
                </a:cubicBezTo>
                <a:lnTo>
                  <a:pt x="231800" y="143333"/>
                </a:lnTo>
                <a:lnTo>
                  <a:pt x="216027" y="160478"/>
                </a:lnTo>
                <a:cubicBezTo>
                  <a:pt x="212827" y="164593"/>
                  <a:pt x="207568" y="170308"/>
                  <a:pt x="200254" y="177623"/>
                </a:cubicBezTo>
                <a:lnTo>
                  <a:pt x="192024" y="189281"/>
                </a:lnTo>
                <a:cubicBezTo>
                  <a:pt x="191566" y="190196"/>
                  <a:pt x="190881" y="191110"/>
                  <a:pt x="189966" y="192024"/>
                </a:cubicBezTo>
                <a:cubicBezTo>
                  <a:pt x="189052" y="192939"/>
                  <a:pt x="188137" y="193853"/>
                  <a:pt x="187223" y="194768"/>
                </a:cubicBezTo>
                <a:cubicBezTo>
                  <a:pt x="185394" y="197054"/>
                  <a:pt x="183565" y="199568"/>
                  <a:pt x="181737" y="202311"/>
                </a:cubicBezTo>
                <a:cubicBezTo>
                  <a:pt x="179908" y="205055"/>
                  <a:pt x="178079" y="207569"/>
                  <a:pt x="176250" y="209855"/>
                </a:cubicBezTo>
                <a:cubicBezTo>
                  <a:pt x="175336" y="211227"/>
                  <a:pt x="174307" y="212370"/>
                  <a:pt x="173164" y="213284"/>
                </a:cubicBezTo>
                <a:cubicBezTo>
                  <a:pt x="172021" y="214199"/>
                  <a:pt x="170992" y="215342"/>
                  <a:pt x="170078" y="216713"/>
                </a:cubicBezTo>
                <a:cubicBezTo>
                  <a:pt x="164592" y="223571"/>
                  <a:pt x="162077" y="226772"/>
                  <a:pt x="162535" y="226314"/>
                </a:cubicBezTo>
                <a:cubicBezTo>
                  <a:pt x="159334" y="230887"/>
                  <a:pt x="156476" y="235001"/>
                  <a:pt x="153962" y="238659"/>
                </a:cubicBezTo>
                <a:cubicBezTo>
                  <a:pt x="151447" y="242317"/>
                  <a:pt x="149047" y="245745"/>
                  <a:pt x="146761" y="248946"/>
                </a:cubicBezTo>
                <a:cubicBezTo>
                  <a:pt x="144475" y="251689"/>
                  <a:pt x="142189" y="254775"/>
                  <a:pt x="139903" y="258204"/>
                </a:cubicBezTo>
                <a:cubicBezTo>
                  <a:pt x="137617" y="261633"/>
                  <a:pt x="135103" y="264948"/>
                  <a:pt x="132359" y="268148"/>
                </a:cubicBezTo>
                <a:cubicBezTo>
                  <a:pt x="131902" y="269520"/>
                  <a:pt x="130873" y="271349"/>
                  <a:pt x="129273" y="273635"/>
                </a:cubicBezTo>
                <a:cubicBezTo>
                  <a:pt x="127673" y="275921"/>
                  <a:pt x="126415" y="277978"/>
                  <a:pt x="125501" y="279807"/>
                </a:cubicBezTo>
                <a:cubicBezTo>
                  <a:pt x="123672" y="282093"/>
                  <a:pt x="122072" y="284379"/>
                  <a:pt x="120700" y="286665"/>
                </a:cubicBezTo>
                <a:cubicBezTo>
                  <a:pt x="119329" y="288951"/>
                  <a:pt x="117957" y="291008"/>
                  <a:pt x="116586" y="292837"/>
                </a:cubicBezTo>
                <a:lnTo>
                  <a:pt x="111785" y="299009"/>
                </a:lnTo>
                <a:cubicBezTo>
                  <a:pt x="111328" y="300838"/>
                  <a:pt x="111557" y="302210"/>
                  <a:pt x="112471" y="303124"/>
                </a:cubicBezTo>
                <a:lnTo>
                  <a:pt x="136474" y="315469"/>
                </a:lnTo>
                <a:cubicBezTo>
                  <a:pt x="138760" y="316383"/>
                  <a:pt x="141274" y="317640"/>
                  <a:pt x="144018" y="319240"/>
                </a:cubicBezTo>
                <a:cubicBezTo>
                  <a:pt x="146761" y="320841"/>
                  <a:pt x="149962" y="322555"/>
                  <a:pt x="153619" y="324384"/>
                </a:cubicBezTo>
                <a:cubicBezTo>
                  <a:pt x="159562" y="327584"/>
                  <a:pt x="165049" y="330099"/>
                  <a:pt x="170078" y="331928"/>
                </a:cubicBezTo>
                <a:lnTo>
                  <a:pt x="182422" y="338100"/>
                </a:lnTo>
                <a:cubicBezTo>
                  <a:pt x="187452" y="340843"/>
                  <a:pt x="193281" y="343358"/>
                  <a:pt x="199911" y="345644"/>
                </a:cubicBezTo>
                <a:cubicBezTo>
                  <a:pt x="206540" y="347930"/>
                  <a:pt x="211226" y="349530"/>
                  <a:pt x="213969" y="350444"/>
                </a:cubicBezTo>
                <a:lnTo>
                  <a:pt x="219456" y="351816"/>
                </a:lnTo>
                <a:cubicBezTo>
                  <a:pt x="220827" y="351816"/>
                  <a:pt x="222199" y="350216"/>
                  <a:pt x="223570" y="347015"/>
                </a:cubicBezTo>
                <a:lnTo>
                  <a:pt x="231800" y="324384"/>
                </a:lnTo>
                <a:cubicBezTo>
                  <a:pt x="234543" y="313411"/>
                  <a:pt x="235915" y="302438"/>
                  <a:pt x="235915" y="291466"/>
                </a:cubicBezTo>
                <a:cubicBezTo>
                  <a:pt x="236829" y="281407"/>
                  <a:pt x="237286" y="273863"/>
                  <a:pt x="237286" y="268834"/>
                </a:cubicBezTo>
                <a:cubicBezTo>
                  <a:pt x="237286" y="267005"/>
                  <a:pt x="237401" y="263119"/>
                  <a:pt x="237629" y="257176"/>
                </a:cubicBezTo>
                <a:cubicBezTo>
                  <a:pt x="237858" y="251232"/>
                  <a:pt x="237286" y="245974"/>
                  <a:pt x="235915" y="241402"/>
                </a:cubicBezTo>
                <a:cubicBezTo>
                  <a:pt x="234543" y="230887"/>
                  <a:pt x="231571" y="222200"/>
                  <a:pt x="227000" y="215342"/>
                </a:cubicBezTo>
                <a:cubicBezTo>
                  <a:pt x="226086" y="213056"/>
                  <a:pt x="224256" y="211341"/>
                  <a:pt x="221513" y="210198"/>
                </a:cubicBezTo>
                <a:cubicBezTo>
                  <a:pt x="218770" y="209055"/>
                  <a:pt x="216941" y="208255"/>
                  <a:pt x="216027" y="207798"/>
                </a:cubicBezTo>
                <a:cubicBezTo>
                  <a:pt x="214198" y="207341"/>
                  <a:pt x="211798" y="206769"/>
                  <a:pt x="208826" y="206083"/>
                </a:cubicBezTo>
                <a:cubicBezTo>
                  <a:pt x="205854" y="205398"/>
                  <a:pt x="203225" y="204597"/>
                  <a:pt x="200940" y="203683"/>
                </a:cubicBezTo>
                <a:cubicBezTo>
                  <a:pt x="199567" y="202769"/>
                  <a:pt x="198539" y="201969"/>
                  <a:pt x="197853" y="201283"/>
                </a:cubicBezTo>
                <a:cubicBezTo>
                  <a:pt x="197167" y="200597"/>
                  <a:pt x="196367" y="200026"/>
                  <a:pt x="195453" y="199568"/>
                </a:cubicBezTo>
                <a:cubicBezTo>
                  <a:pt x="193624" y="199111"/>
                  <a:pt x="191566" y="197968"/>
                  <a:pt x="189281" y="196139"/>
                </a:cubicBezTo>
                <a:cubicBezTo>
                  <a:pt x="190652" y="196139"/>
                  <a:pt x="196824" y="195453"/>
                  <a:pt x="207797" y="194082"/>
                </a:cubicBezTo>
                <a:cubicBezTo>
                  <a:pt x="214198" y="193625"/>
                  <a:pt x="224256" y="194311"/>
                  <a:pt x="237972" y="196139"/>
                </a:cubicBezTo>
                <a:lnTo>
                  <a:pt x="244830" y="195453"/>
                </a:lnTo>
                <a:cubicBezTo>
                  <a:pt x="247573" y="194996"/>
                  <a:pt x="250202" y="195453"/>
                  <a:pt x="252717" y="196825"/>
                </a:cubicBezTo>
                <a:cubicBezTo>
                  <a:pt x="255232" y="198197"/>
                  <a:pt x="256946" y="199111"/>
                  <a:pt x="257860" y="199568"/>
                </a:cubicBezTo>
                <a:lnTo>
                  <a:pt x="274320" y="204369"/>
                </a:lnTo>
                <a:lnTo>
                  <a:pt x="276377" y="205741"/>
                </a:lnTo>
                <a:cubicBezTo>
                  <a:pt x="278664" y="206198"/>
                  <a:pt x="280949" y="207569"/>
                  <a:pt x="283235" y="209855"/>
                </a:cubicBezTo>
                <a:cubicBezTo>
                  <a:pt x="283235" y="209855"/>
                  <a:pt x="283692" y="210312"/>
                  <a:pt x="284607" y="211227"/>
                </a:cubicBezTo>
                <a:lnTo>
                  <a:pt x="294208" y="226314"/>
                </a:lnTo>
                <a:lnTo>
                  <a:pt x="299694" y="244831"/>
                </a:lnTo>
                <a:cubicBezTo>
                  <a:pt x="300609" y="248489"/>
                  <a:pt x="301066" y="250775"/>
                  <a:pt x="301066" y="251689"/>
                </a:cubicBezTo>
                <a:cubicBezTo>
                  <a:pt x="301066" y="262662"/>
                  <a:pt x="301294" y="270891"/>
                  <a:pt x="301752" y="276378"/>
                </a:cubicBezTo>
                <a:lnTo>
                  <a:pt x="301752" y="281178"/>
                </a:lnTo>
                <a:cubicBezTo>
                  <a:pt x="300837" y="284836"/>
                  <a:pt x="300380" y="287351"/>
                  <a:pt x="300380" y="288722"/>
                </a:cubicBezTo>
                <a:cubicBezTo>
                  <a:pt x="299923" y="291466"/>
                  <a:pt x="299809" y="293980"/>
                  <a:pt x="300037" y="296266"/>
                </a:cubicBezTo>
                <a:cubicBezTo>
                  <a:pt x="300266" y="298552"/>
                  <a:pt x="300380" y="300609"/>
                  <a:pt x="300380" y="302438"/>
                </a:cubicBezTo>
                <a:lnTo>
                  <a:pt x="296951" y="324384"/>
                </a:lnTo>
                <a:lnTo>
                  <a:pt x="292151" y="339472"/>
                </a:lnTo>
                <a:cubicBezTo>
                  <a:pt x="291693" y="340386"/>
                  <a:pt x="291122" y="341757"/>
                  <a:pt x="290436" y="343586"/>
                </a:cubicBezTo>
                <a:cubicBezTo>
                  <a:pt x="289750" y="345415"/>
                  <a:pt x="288950" y="346787"/>
                  <a:pt x="288036" y="347701"/>
                </a:cubicBezTo>
                <a:cubicBezTo>
                  <a:pt x="287121" y="348615"/>
                  <a:pt x="286321" y="349987"/>
                  <a:pt x="285635" y="351816"/>
                </a:cubicBezTo>
                <a:cubicBezTo>
                  <a:pt x="284950" y="353645"/>
                  <a:pt x="283921" y="354788"/>
                  <a:pt x="282549" y="355245"/>
                </a:cubicBezTo>
                <a:lnTo>
                  <a:pt x="279120" y="359360"/>
                </a:lnTo>
                <a:cubicBezTo>
                  <a:pt x="278206" y="361189"/>
                  <a:pt x="277291" y="362903"/>
                  <a:pt x="276377" y="364503"/>
                </a:cubicBezTo>
                <a:cubicBezTo>
                  <a:pt x="275463" y="366103"/>
                  <a:pt x="274777" y="367361"/>
                  <a:pt x="274320" y="368275"/>
                </a:cubicBezTo>
                <a:lnTo>
                  <a:pt x="270891" y="371018"/>
                </a:lnTo>
                <a:lnTo>
                  <a:pt x="261975" y="375133"/>
                </a:lnTo>
                <a:cubicBezTo>
                  <a:pt x="261975" y="375133"/>
                  <a:pt x="261861" y="375247"/>
                  <a:pt x="261632" y="375476"/>
                </a:cubicBezTo>
                <a:cubicBezTo>
                  <a:pt x="261404" y="375705"/>
                  <a:pt x="261289" y="375819"/>
                  <a:pt x="261289" y="375819"/>
                </a:cubicBezTo>
                <a:lnTo>
                  <a:pt x="255117" y="382677"/>
                </a:lnTo>
                <a:cubicBezTo>
                  <a:pt x="253746" y="384963"/>
                  <a:pt x="251688" y="386106"/>
                  <a:pt x="248945" y="386106"/>
                </a:cubicBezTo>
                <a:lnTo>
                  <a:pt x="246888" y="386106"/>
                </a:lnTo>
                <a:cubicBezTo>
                  <a:pt x="243687" y="384734"/>
                  <a:pt x="240715" y="385877"/>
                  <a:pt x="237972" y="389535"/>
                </a:cubicBezTo>
                <a:cubicBezTo>
                  <a:pt x="234772" y="392278"/>
                  <a:pt x="232714" y="394107"/>
                  <a:pt x="231800" y="395021"/>
                </a:cubicBezTo>
                <a:cubicBezTo>
                  <a:pt x="228142" y="397307"/>
                  <a:pt x="225399" y="399593"/>
                  <a:pt x="223570" y="401879"/>
                </a:cubicBezTo>
                <a:cubicBezTo>
                  <a:pt x="221284" y="403251"/>
                  <a:pt x="218770" y="403251"/>
                  <a:pt x="216027" y="401879"/>
                </a:cubicBezTo>
                <a:cubicBezTo>
                  <a:pt x="214198" y="401422"/>
                  <a:pt x="212369" y="400736"/>
                  <a:pt x="210540" y="399822"/>
                </a:cubicBezTo>
                <a:cubicBezTo>
                  <a:pt x="208711" y="398908"/>
                  <a:pt x="206425" y="397993"/>
                  <a:pt x="203682" y="397079"/>
                </a:cubicBezTo>
                <a:cubicBezTo>
                  <a:pt x="197281" y="395250"/>
                  <a:pt x="190766" y="391935"/>
                  <a:pt x="184137" y="387135"/>
                </a:cubicBezTo>
                <a:cubicBezTo>
                  <a:pt x="177508" y="382334"/>
                  <a:pt x="172593" y="379019"/>
                  <a:pt x="169392" y="377190"/>
                </a:cubicBezTo>
                <a:cubicBezTo>
                  <a:pt x="162535" y="373076"/>
                  <a:pt x="156362" y="368961"/>
                  <a:pt x="150876" y="364846"/>
                </a:cubicBezTo>
                <a:lnTo>
                  <a:pt x="128930" y="349759"/>
                </a:lnTo>
                <a:cubicBezTo>
                  <a:pt x="121158" y="344729"/>
                  <a:pt x="110413" y="337186"/>
                  <a:pt x="96698" y="327127"/>
                </a:cubicBezTo>
                <a:cubicBezTo>
                  <a:pt x="96240" y="326670"/>
                  <a:pt x="95784" y="326327"/>
                  <a:pt x="95326" y="326098"/>
                </a:cubicBezTo>
                <a:cubicBezTo>
                  <a:pt x="94869" y="325870"/>
                  <a:pt x="94183" y="325527"/>
                  <a:pt x="93268" y="325070"/>
                </a:cubicBezTo>
                <a:lnTo>
                  <a:pt x="89839" y="330556"/>
                </a:lnTo>
                <a:lnTo>
                  <a:pt x="86410" y="334671"/>
                </a:lnTo>
                <a:lnTo>
                  <a:pt x="83667" y="338786"/>
                </a:lnTo>
                <a:cubicBezTo>
                  <a:pt x="82753" y="340157"/>
                  <a:pt x="81724" y="341643"/>
                  <a:pt x="80581" y="343243"/>
                </a:cubicBezTo>
                <a:cubicBezTo>
                  <a:pt x="79438" y="344844"/>
                  <a:pt x="78181" y="346787"/>
                  <a:pt x="76809" y="349073"/>
                </a:cubicBezTo>
                <a:lnTo>
                  <a:pt x="73380" y="354559"/>
                </a:lnTo>
                <a:cubicBezTo>
                  <a:pt x="70638" y="357302"/>
                  <a:pt x="68122" y="360503"/>
                  <a:pt x="65836" y="364160"/>
                </a:cubicBezTo>
                <a:cubicBezTo>
                  <a:pt x="64008" y="365075"/>
                  <a:pt x="62407" y="365532"/>
                  <a:pt x="61036" y="365532"/>
                </a:cubicBezTo>
                <a:cubicBezTo>
                  <a:pt x="57379" y="365532"/>
                  <a:pt x="54864" y="366446"/>
                  <a:pt x="53492" y="368275"/>
                </a:cubicBezTo>
                <a:lnTo>
                  <a:pt x="50063" y="368275"/>
                </a:lnTo>
                <a:cubicBezTo>
                  <a:pt x="48234" y="368732"/>
                  <a:pt x="46977" y="369418"/>
                  <a:pt x="46291" y="370333"/>
                </a:cubicBezTo>
                <a:cubicBezTo>
                  <a:pt x="45605" y="371247"/>
                  <a:pt x="45034" y="371933"/>
                  <a:pt x="44577" y="372390"/>
                </a:cubicBezTo>
                <a:cubicBezTo>
                  <a:pt x="44120" y="373762"/>
                  <a:pt x="41833" y="377419"/>
                  <a:pt x="37719" y="383363"/>
                </a:cubicBezTo>
                <a:lnTo>
                  <a:pt x="37719" y="377876"/>
                </a:lnTo>
                <a:lnTo>
                  <a:pt x="35661" y="370333"/>
                </a:lnTo>
                <a:cubicBezTo>
                  <a:pt x="34290" y="368961"/>
                  <a:pt x="33604" y="368047"/>
                  <a:pt x="33604" y="367589"/>
                </a:cubicBezTo>
                <a:cubicBezTo>
                  <a:pt x="32689" y="366218"/>
                  <a:pt x="32233" y="363932"/>
                  <a:pt x="32233" y="360731"/>
                </a:cubicBezTo>
                <a:cubicBezTo>
                  <a:pt x="33147" y="358903"/>
                  <a:pt x="32689" y="357531"/>
                  <a:pt x="30861" y="356617"/>
                </a:cubicBezTo>
                <a:cubicBezTo>
                  <a:pt x="29489" y="355245"/>
                  <a:pt x="29489" y="353873"/>
                  <a:pt x="30861" y="352502"/>
                </a:cubicBezTo>
                <a:cubicBezTo>
                  <a:pt x="33147" y="351130"/>
                  <a:pt x="33147" y="349987"/>
                  <a:pt x="30861" y="349073"/>
                </a:cubicBezTo>
                <a:cubicBezTo>
                  <a:pt x="30403" y="348158"/>
                  <a:pt x="29260" y="346787"/>
                  <a:pt x="27432" y="344958"/>
                </a:cubicBezTo>
                <a:cubicBezTo>
                  <a:pt x="27432" y="344958"/>
                  <a:pt x="28346" y="344044"/>
                  <a:pt x="30175" y="342215"/>
                </a:cubicBezTo>
                <a:lnTo>
                  <a:pt x="32233" y="339472"/>
                </a:lnTo>
                <a:cubicBezTo>
                  <a:pt x="32689" y="339014"/>
                  <a:pt x="33490" y="338671"/>
                  <a:pt x="34633" y="338443"/>
                </a:cubicBezTo>
                <a:cubicBezTo>
                  <a:pt x="35776" y="338214"/>
                  <a:pt x="36576" y="337871"/>
                  <a:pt x="37033" y="337414"/>
                </a:cubicBezTo>
                <a:lnTo>
                  <a:pt x="32919" y="336728"/>
                </a:lnTo>
                <a:cubicBezTo>
                  <a:pt x="34290" y="332614"/>
                  <a:pt x="34975" y="330556"/>
                  <a:pt x="34975" y="330556"/>
                </a:cubicBezTo>
                <a:cubicBezTo>
                  <a:pt x="36347" y="328270"/>
                  <a:pt x="37947" y="327127"/>
                  <a:pt x="39776" y="327127"/>
                </a:cubicBezTo>
                <a:lnTo>
                  <a:pt x="41148" y="327127"/>
                </a:lnTo>
                <a:cubicBezTo>
                  <a:pt x="43434" y="327127"/>
                  <a:pt x="45262" y="326213"/>
                  <a:pt x="46634" y="324384"/>
                </a:cubicBezTo>
                <a:lnTo>
                  <a:pt x="51435" y="316154"/>
                </a:lnTo>
                <a:cubicBezTo>
                  <a:pt x="58293" y="306553"/>
                  <a:pt x="61722" y="301753"/>
                  <a:pt x="61722" y="301753"/>
                </a:cubicBezTo>
                <a:cubicBezTo>
                  <a:pt x="61722" y="299924"/>
                  <a:pt x="60807" y="298095"/>
                  <a:pt x="58979" y="296266"/>
                </a:cubicBezTo>
                <a:cubicBezTo>
                  <a:pt x="57607" y="294437"/>
                  <a:pt x="56121" y="292951"/>
                  <a:pt x="54521" y="291808"/>
                </a:cubicBezTo>
                <a:cubicBezTo>
                  <a:pt x="52921" y="290665"/>
                  <a:pt x="51435" y="289408"/>
                  <a:pt x="50063" y="288036"/>
                </a:cubicBezTo>
                <a:lnTo>
                  <a:pt x="45262" y="281864"/>
                </a:lnTo>
                <a:lnTo>
                  <a:pt x="42519" y="275692"/>
                </a:lnTo>
                <a:cubicBezTo>
                  <a:pt x="42062" y="275235"/>
                  <a:pt x="41719" y="274663"/>
                  <a:pt x="41491" y="273978"/>
                </a:cubicBezTo>
                <a:cubicBezTo>
                  <a:pt x="41262" y="273292"/>
                  <a:pt x="40690" y="272720"/>
                  <a:pt x="39776" y="272263"/>
                </a:cubicBezTo>
                <a:cubicBezTo>
                  <a:pt x="38862" y="271349"/>
                  <a:pt x="37719" y="270206"/>
                  <a:pt x="36347" y="268834"/>
                </a:cubicBezTo>
                <a:cubicBezTo>
                  <a:pt x="34975" y="267463"/>
                  <a:pt x="34290" y="266091"/>
                  <a:pt x="34290" y="264719"/>
                </a:cubicBezTo>
                <a:cubicBezTo>
                  <a:pt x="33833" y="264262"/>
                  <a:pt x="33375" y="263919"/>
                  <a:pt x="32919" y="263691"/>
                </a:cubicBezTo>
                <a:cubicBezTo>
                  <a:pt x="32461" y="263462"/>
                  <a:pt x="32004" y="263119"/>
                  <a:pt x="31547" y="262662"/>
                </a:cubicBezTo>
                <a:cubicBezTo>
                  <a:pt x="29260" y="261290"/>
                  <a:pt x="28346" y="259462"/>
                  <a:pt x="28803" y="257176"/>
                </a:cubicBezTo>
                <a:cubicBezTo>
                  <a:pt x="28346" y="255804"/>
                  <a:pt x="26974" y="253975"/>
                  <a:pt x="24688" y="251689"/>
                </a:cubicBezTo>
                <a:lnTo>
                  <a:pt x="24003" y="250317"/>
                </a:lnTo>
                <a:cubicBezTo>
                  <a:pt x="29489" y="254432"/>
                  <a:pt x="33833" y="257404"/>
                  <a:pt x="37033" y="259233"/>
                </a:cubicBezTo>
                <a:cubicBezTo>
                  <a:pt x="40233" y="261062"/>
                  <a:pt x="45377" y="264376"/>
                  <a:pt x="52463" y="269177"/>
                </a:cubicBezTo>
                <a:cubicBezTo>
                  <a:pt x="59550" y="273978"/>
                  <a:pt x="66294" y="277750"/>
                  <a:pt x="72694" y="280493"/>
                </a:cubicBezTo>
                <a:cubicBezTo>
                  <a:pt x="74523" y="280950"/>
                  <a:pt x="75895" y="280493"/>
                  <a:pt x="76809" y="279121"/>
                </a:cubicBezTo>
                <a:cubicBezTo>
                  <a:pt x="78181" y="277292"/>
                  <a:pt x="80010" y="275006"/>
                  <a:pt x="82296" y="272263"/>
                </a:cubicBezTo>
                <a:cubicBezTo>
                  <a:pt x="84582" y="269520"/>
                  <a:pt x="87096" y="266091"/>
                  <a:pt x="89839" y="261976"/>
                </a:cubicBezTo>
                <a:cubicBezTo>
                  <a:pt x="91668" y="258776"/>
                  <a:pt x="93726" y="255575"/>
                  <a:pt x="96012" y="252375"/>
                </a:cubicBezTo>
                <a:cubicBezTo>
                  <a:pt x="98298" y="249175"/>
                  <a:pt x="100355" y="245974"/>
                  <a:pt x="102184" y="242774"/>
                </a:cubicBezTo>
                <a:lnTo>
                  <a:pt x="115900" y="223571"/>
                </a:lnTo>
                <a:cubicBezTo>
                  <a:pt x="120929" y="215342"/>
                  <a:pt x="128930" y="203455"/>
                  <a:pt x="139903" y="187910"/>
                </a:cubicBezTo>
                <a:lnTo>
                  <a:pt x="154305" y="170079"/>
                </a:lnTo>
                <a:cubicBezTo>
                  <a:pt x="163449" y="158649"/>
                  <a:pt x="168706" y="151791"/>
                  <a:pt x="170078" y="149505"/>
                </a:cubicBezTo>
                <a:lnTo>
                  <a:pt x="178993" y="137846"/>
                </a:lnTo>
                <a:cubicBezTo>
                  <a:pt x="179451" y="137846"/>
                  <a:pt x="179908" y="137161"/>
                  <a:pt x="180365" y="135789"/>
                </a:cubicBezTo>
                <a:lnTo>
                  <a:pt x="177622" y="135789"/>
                </a:lnTo>
                <a:cubicBezTo>
                  <a:pt x="175794" y="136703"/>
                  <a:pt x="173850" y="137503"/>
                  <a:pt x="171793" y="138189"/>
                </a:cubicBezTo>
                <a:cubicBezTo>
                  <a:pt x="169735" y="138875"/>
                  <a:pt x="167563" y="139904"/>
                  <a:pt x="165277" y="141275"/>
                </a:cubicBezTo>
                <a:lnTo>
                  <a:pt x="144703" y="151562"/>
                </a:lnTo>
                <a:cubicBezTo>
                  <a:pt x="140589" y="153391"/>
                  <a:pt x="136931" y="154763"/>
                  <a:pt x="133731" y="155677"/>
                </a:cubicBezTo>
                <a:cubicBezTo>
                  <a:pt x="130530" y="156592"/>
                  <a:pt x="128016" y="157277"/>
                  <a:pt x="126187" y="157735"/>
                </a:cubicBezTo>
                <a:cubicBezTo>
                  <a:pt x="123901" y="158649"/>
                  <a:pt x="121043" y="159792"/>
                  <a:pt x="117614" y="161163"/>
                </a:cubicBezTo>
                <a:cubicBezTo>
                  <a:pt x="114185" y="162535"/>
                  <a:pt x="110185" y="164364"/>
                  <a:pt x="105613" y="166650"/>
                </a:cubicBezTo>
                <a:cubicBezTo>
                  <a:pt x="104241" y="166650"/>
                  <a:pt x="103555" y="166879"/>
                  <a:pt x="103555" y="167336"/>
                </a:cubicBezTo>
                <a:cubicBezTo>
                  <a:pt x="98983" y="169165"/>
                  <a:pt x="95554" y="170765"/>
                  <a:pt x="93268" y="172136"/>
                </a:cubicBezTo>
                <a:cubicBezTo>
                  <a:pt x="90525" y="173051"/>
                  <a:pt x="88468" y="173965"/>
                  <a:pt x="87096" y="174880"/>
                </a:cubicBezTo>
                <a:lnTo>
                  <a:pt x="85725" y="174880"/>
                </a:lnTo>
                <a:cubicBezTo>
                  <a:pt x="85267" y="174880"/>
                  <a:pt x="82296" y="176023"/>
                  <a:pt x="76809" y="178309"/>
                </a:cubicBezTo>
                <a:cubicBezTo>
                  <a:pt x="74523" y="179223"/>
                  <a:pt x="72352" y="180137"/>
                  <a:pt x="70295" y="181052"/>
                </a:cubicBezTo>
                <a:cubicBezTo>
                  <a:pt x="68237" y="181966"/>
                  <a:pt x="66294" y="182881"/>
                  <a:pt x="64465" y="183795"/>
                </a:cubicBezTo>
                <a:cubicBezTo>
                  <a:pt x="63550" y="184252"/>
                  <a:pt x="61950" y="184481"/>
                  <a:pt x="59665" y="184481"/>
                </a:cubicBezTo>
                <a:cubicBezTo>
                  <a:pt x="57379" y="185395"/>
                  <a:pt x="56007" y="186538"/>
                  <a:pt x="55549" y="187910"/>
                </a:cubicBezTo>
                <a:cubicBezTo>
                  <a:pt x="54178" y="190196"/>
                  <a:pt x="51892" y="190882"/>
                  <a:pt x="48691" y="189967"/>
                </a:cubicBezTo>
                <a:cubicBezTo>
                  <a:pt x="42748" y="187681"/>
                  <a:pt x="38633" y="185624"/>
                  <a:pt x="36347" y="183795"/>
                </a:cubicBezTo>
                <a:cubicBezTo>
                  <a:pt x="32689" y="181966"/>
                  <a:pt x="26974" y="180594"/>
                  <a:pt x="19202" y="179680"/>
                </a:cubicBezTo>
                <a:cubicBezTo>
                  <a:pt x="15544" y="179223"/>
                  <a:pt x="12801" y="178537"/>
                  <a:pt x="10972" y="177623"/>
                </a:cubicBezTo>
                <a:cubicBezTo>
                  <a:pt x="9144" y="176708"/>
                  <a:pt x="8001" y="175108"/>
                  <a:pt x="7543" y="172822"/>
                </a:cubicBezTo>
                <a:cubicBezTo>
                  <a:pt x="7087" y="172822"/>
                  <a:pt x="6858" y="172594"/>
                  <a:pt x="6858" y="172136"/>
                </a:cubicBezTo>
                <a:cubicBezTo>
                  <a:pt x="7315" y="168936"/>
                  <a:pt x="5029" y="165964"/>
                  <a:pt x="0" y="163221"/>
                </a:cubicBezTo>
                <a:cubicBezTo>
                  <a:pt x="1828" y="161392"/>
                  <a:pt x="3886" y="160478"/>
                  <a:pt x="6172" y="160478"/>
                </a:cubicBezTo>
                <a:lnTo>
                  <a:pt x="13030" y="161163"/>
                </a:lnTo>
                <a:cubicBezTo>
                  <a:pt x="17145" y="161163"/>
                  <a:pt x="20346" y="160706"/>
                  <a:pt x="22631" y="159792"/>
                </a:cubicBezTo>
                <a:lnTo>
                  <a:pt x="35661" y="153620"/>
                </a:lnTo>
                <a:cubicBezTo>
                  <a:pt x="43434" y="149505"/>
                  <a:pt x="52578" y="145162"/>
                  <a:pt x="63093" y="140590"/>
                </a:cubicBezTo>
                <a:lnTo>
                  <a:pt x="84353" y="131674"/>
                </a:lnTo>
                <a:cubicBezTo>
                  <a:pt x="88011" y="130303"/>
                  <a:pt x="91668" y="128702"/>
                  <a:pt x="95326" y="126874"/>
                </a:cubicBezTo>
                <a:cubicBezTo>
                  <a:pt x="98983" y="125045"/>
                  <a:pt x="102641" y="123445"/>
                  <a:pt x="106299" y="122073"/>
                </a:cubicBezTo>
                <a:lnTo>
                  <a:pt x="141274" y="106300"/>
                </a:lnTo>
                <a:cubicBezTo>
                  <a:pt x="152704" y="102185"/>
                  <a:pt x="166420" y="96470"/>
                  <a:pt x="182422" y="89154"/>
                </a:cubicBezTo>
                <a:lnTo>
                  <a:pt x="211912" y="75439"/>
                </a:lnTo>
                <a:lnTo>
                  <a:pt x="231800" y="67209"/>
                </a:lnTo>
                <a:lnTo>
                  <a:pt x="252374" y="58294"/>
                </a:lnTo>
                <a:lnTo>
                  <a:pt x="264719" y="53493"/>
                </a:lnTo>
                <a:cubicBezTo>
                  <a:pt x="265176" y="53493"/>
                  <a:pt x="265633" y="53264"/>
                  <a:pt x="266091" y="52807"/>
                </a:cubicBezTo>
                <a:cubicBezTo>
                  <a:pt x="266547" y="52350"/>
                  <a:pt x="267005" y="51893"/>
                  <a:pt x="267462" y="51436"/>
                </a:cubicBezTo>
                <a:cubicBezTo>
                  <a:pt x="267462" y="51436"/>
                  <a:pt x="267576" y="51321"/>
                  <a:pt x="267805" y="51093"/>
                </a:cubicBezTo>
                <a:cubicBezTo>
                  <a:pt x="268033" y="50864"/>
                  <a:pt x="268147" y="50750"/>
                  <a:pt x="268147" y="50750"/>
                </a:cubicBezTo>
                <a:cubicBezTo>
                  <a:pt x="270891" y="50750"/>
                  <a:pt x="273177" y="49835"/>
                  <a:pt x="275005" y="48006"/>
                </a:cubicBezTo>
                <a:cubicBezTo>
                  <a:pt x="276834" y="46178"/>
                  <a:pt x="278206" y="45035"/>
                  <a:pt x="279120" y="44578"/>
                </a:cubicBezTo>
                <a:cubicBezTo>
                  <a:pt x="280492" y="43206"/>
                  <a:pt x="282778" y="42063"/>
                  <a:pt x="285978" y="41148"/>
                </a:cubicBezTo>
                <a:cubicBezTo>
                  <a:pt x="285978" y="40691"/>
                  <a:pt x="286321" y="40463"/>
                  <a:pt x="287007" y="40463"/>
                </a:cubicBezTo>
                <a:cubicBezTo>
                  <a:pt x="287693" y="40463"/>
                  <a:pt x="288036" y="40691"/>
                  <a:pt x="288036" y="41148"/>
                </a:cubicBezTo>
                <a:cubicBezTo>
                  <a:pt x="290779" y="42063"/>
                  <a:pt x="293523" y="41834"/>
                  <a:pt x="296265" y="40463"/>
                </a:cubicBezTo>
                <a:cubicBezTo>
                  <a:pt x="296722" y="40463"/>
                  <a:pt x="297523" y="40234"/>
                  <a:pt x="298666" y="39777"/>
                </a:cubicBezTo>
                <a:cubicBezTo>
                  <a:pt x="299809" y="39320"/>
                  <a:pt x="301066" y="39091"/>
                  <a:pt x="302437" y="39091"/>
                </a:cubicBezTo>
                <a:close/>
                <a:moveTo>
                  <a:pt x="100126" y="0"/>
                </a:moveTo>
                <a:cubicBezTo>
                  <a:pt x="101498" y="915"/>
                  <a:pt x="102755" y="1486"/>
                  <a:pt x="103898" y="1715"/>
                </a:cubicBezTo>
                <a:cubicBezTo>
                  <a:pt x="105041" y="1944"/>
                  <a:pt x="106299" y="1601"/>
                  <a:pt x="107670" y="686"/>
                </a:cubicBezTo>
                <a:cubicBezTo>
                  <a:pt x="108127" y="229"/>
                  <a:pt x="108813" y="229"/>
                  <a:pt x="109728" y="686"/>
                </a:cubicBezTo>
                <a:cubicBezTo>
                  <a:pt x="110643" y="1144"/>
                  <a:pt x="111328" y="1829"/>
                  <a:pt x="111785" y="2744"/>
                </a:cubicBezTo>
                <a:cubicBezTo>
                  <a:pt x="113614" y="3658"/>
                  <a:pt x="115328" y="4801"/>
                  <a:pt x="116929" y="6173"/>
                </a:cubicBezTo>
                <a:cubicBezTo>
                  <a:pt x="118529" y="7544"/>
                  <a:pt x="120243" y="8916"/>
                  <a:pt x="122072" y="10287"/>
                </a:cubicBezTo>
                <a:cubicBezTo>
                  <a:pt x="126644" y="13945"/>
                  <a:pt x="130530" y="15774"/>
                  <a:pt x="133731" y="15774"/>
                </a:cubicBezTo>
                <a:cubicBezTo>
                  <a:pt x="134188" y="15774"/>
                  <a:pt x="135789" y="15317"/>
                  <a:pt x="138531" y="14402"/>
                </a:cubicBezTo>
                <a:cubicBezTo>
                  <a:pt x="141274" y="13488"/>
                  <a:pt x="144132" y="12688"/>
                  <a:pt x="147104" y="12002"/>
                </a:cubicBezTo>
                <a:cubicBezTo>
                  <a:pt x="150076" y="11316"/>
                  <a:pt x="152933" y="10516"/>
                  <a:pt x="155676" y="9602"/>
                </a:cubicBezTo>
                <a:lnTo>
                  <a:pt x="161163" y="4801"/>
                </a:lnTo>
                <a:cubicBezTo>
                  <a:pt x="161620" y="4344"/>
                  <a:pt x="162420" y="3658"/>
                  <a:pt x="163563" y="2744"/>
                </a:cubicBezTo>
                <a:cubicBezTo>
                  <a:pt x="164706" y="1829"/>
                  <a:pt x="165963" y="1372"/>
                  <a:pt x="167335" y="1372"/>
                </a:cubicBezTo>
                <a:lnTo>
                  <a:pt x="170764" y="2744"/>
                </a:lnTo>
                <a:cubicBezTo>
                  <a:pt x="171678" y="3201"/>
                  <a:pt x="172821" y="3201"/>
                  <a:pt x="174193" y="2744"/>
                </a:cubicBezTo>
                <a:cubicBezTo>
                  <a:pt x="175564" y="2286"/>
                  <a:pt x="176936" y="2286"/>
                  <a:pt x="178308" y="2744"/>
                </a:cubicBezTo>
                <a:lnTo>
                  <a:pt x="182422" y="2744"/>
                </a:lnTo>
                <a:lnTo>
                  <a:pt x="190652" y="3430"/>
                </a:lnTo>
                <a:cubicBezTo>
                  <a:pt x="196596" y="3430"/>
                  <a:pt x="200940" y="4572"/>
                  <a:pt x="203682" y="6859"/>
                </a:cubicBezTo>
                <a:cubicBezTo>
                  <a:pt x="204597" y="8230"/>
                  <a:pt x="206425" y="9830"/>
                  <a:pt x="209169" y="11659"/>
                </a:cubicBezTo>
                <a:cubicBezTo>
                  <a:pt x="210083" y="12116"/>
                  <a:pt x="210769" y="13145"/>
                  <a:pt x="211226" y="14745"/>
                </a:cubicBezTo>
                <a:cubicBezTo>
                  <a:pt x="211683" y="16345"/>
                  <a:pt x="211455" y="17603"/>
                  <a:pt x="210540" y="18517"/>
                </a:cubicBezTo>
                <a:cubicBezTo>
                  <a:pt x="209169" y="19889"/>
                  <a:pt x="208711" y="21489"/>
                  <a:pt x="209169" y="23318"/>
                </a:cubicBezTo>
                <a:lnTo>
                  <a:pt x="209169" y="24689"/>
                </a:lnTo>
                <a:lnTo>
                  <a:pt x="206425" y="34976"/>
                </a:lnTo>
                <a:lnTo>
                  <a:pt x="206425" y="36348"/>
                </a:lnTo>
                <a:cubicBezTo>
                  <a:pt x="208254" y="38177"/>
                  <a:pt x="207568" y="39548"/>
                  <a:pt x="204368" y="40463"/>
                </a:cubicBezTo>
                <a:cubicBezTo>
                  <a:pt x="203911" y="40920"/>
                  <a:pt x="203454" y="41491"/>
                  <a:pt x="202996" y="42177"/>
                </a:cubicBezTo>
                <a:cubicBezTo>
                  <a:pt x="202540" y="42863"/>
                  <a:pt x="202311" y="43663"/>
                  <a:pt x="202311" y="44578"/>
                </a:cubicBezTo>
                <a:cubicBezTo>
                  <a:pt x="199567" y="48235"/>
                  <a:pt x="196596" y="50521"/>
                  <a:pt x="193395" y="51436"/>
                </a:cubicBezTo>
                <a:cubicBezTo>
                  <a:pt x="184708" y="55550"/>
                  <a:pt x="176708" y="58751"/>
                  <a:pt x="169392" y="61037"/>
                </a:cubicBezTo>
                <a:cubicBezTo>
                  <a:pt x="156591" y="66523"/>
                  <a:pt x="147447" y="70867"/>
                  <a:pt x="141960" y="74067"/>
                </a:cubicBezTo>
                <a:cubicBezTo>
                  <a:pt x="137845" y="75896"/>
                  <a:pt x="133273" y="76810"/>
                  <a:pt x="128244" y="76810"/>
                </a:cubicBezTo>
                <a:cubicBezTo>
                  <a:pt x="133731" y="73153"/>
                  <a:pt x="137046" y="70409"/>
                  <a:pt x="138188" y="68581"/>
                </a:cubicBezTo>
                <a:cubicBezTo>
                  <a:pt x="139331" y="66752"/>
                  <a:pt x="139903" y="64237"/>
                  <a:pt x="139903" y="61037"/>
                </a:cubicBezTo>
                <a:cubicBezTo>
                  <a:pt x="138531" y="59665"/>
                  <a:pt x="137389" y="58408"/>
                  <a:pt x="136474" y="57265"/>
                </a:cubicBezTo>
                <a:cubicBezTo>
                  <a:pt x="135559" y="56122"/>
                  <a:pt x="134645" y="55093"/>
                  <a:pt x="133731" y="54179"/>
                </a:cubicBezTo>
                <a:cubicBezTo>
                  <a:pt x="130987" y="52807"/>
                  <a:pt x="126873" y="50293"/>
                  <a:pt x="121386" y="46635"/>
                </a:cubicBezTo>
                <a:lnTo>
                  <a:pt x="113157" y="41148"/>
                </a:lnTo>
                <a:cubicBezTo>
                  <a:pt x="110871" y="39320"/>
                  <a:pt x="109728" y="36577"/>
                  <a:pt x="109728" y="32919"/>
                </a:cubicBezTo>
                <a:cubicBezTo>
                  <a:pt x="109728" y="28347"/>
                  <a:pt x="108585" y="23546"/>
                  <a:pt x="106299" y="18517"/>
                </a:cubicBezTo>
                <a:cubicBezTo>
                  <a:pt x="104013" y="13488"/>
                  <a:pt x="102641" y="10516"/>
                  <a:pt x="102184" y="9602"/>
                </a:cubicBezTo>
                <a:lnTo>
                  <a:pt x="99441" y="2744"/>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1" name="文本框 40">
            <a:extLst>
              <a:ext uri="{FF2B5EF4-FFF2-40B4-BE49-F238E27FC236}">
                <a16:creationId xmlns:a16="http://schemas.microsoft.com/office/drawing/2014/main" id="{27AC8F84-4C37-04F3-5711-E6FB57A0D904}"/>
              </a:ext>
            </a:extLst>
          </p:cNvPr>
          <p:cNvSpPr txBox="1"/>
          <p:nvPr/>
        </p:nvSpPr>
        <p:spPr>
          <a:xfrm>
            <a:off x="5695088" y="186815"/>
            <a:ext cx="420395" cy="410108"/>
          </a:xfrm>
          <a:custGeom>
            <a:avLst/>
            <a:gdLst/>
            <a:ahLst/>
            <a:cxnLst/>
            <a:rect l="l" t="t" r="r" b="b"/>
            <a:pathLst>
              <a:path w="420395" h="410108">
                <a:moveTo>
                  <a:pt x="365531" y="304495"/>
                </a:moveTo>
                <a:lnTo>
                  <a:pt x="368274" y="305867"/>
                </a:lnTo>
                <a:cubicBezTo>
                  <a:pt x="377876" y="311353"/>
                  <a:pt x="383362" y="314325"/>
                  <a:pt x="384734" y="314782"/>
                </a:cubicBezTo>
                <a:cubicBezTo>
                  <a:pt x="393421" y="318897"/>
                  <a:pt x="401879" y="324841"/>
                  <a:pt x="410108" y="332613"/>
                </a:cubicBezTo>
                <a:cubicBezTo>
                  <a:pt x="416052" y="339471"/>
                  <a:pt x="419481" y="347243"/>
                  <a:pt x="420395" y="355930"/>
                </a:cubicBezTo>
                <a:lnTo>
                  <a:pt x="420395" y="371018"/>
                </a:lnTo>
                <a:cubicBezTo>
                  <a:pt x="419481" y="375132"/>
                  <a:pt x="418338" y="378333"/>
                  <a:pt x="416966" y="380619"/>
                </a:cubicBezTo>
                <a:lnTo>
                  <a:pt x="416966" y="386105"/>
                </a:lnTo>
                <a:lnTo>
                  <a:pt x="412166" y="391592"/>
                </a:lnTo>
                <a:lnTo>
                  <a:pt x="410108" y="396392"/>
                </a:lnTo>
                <a:cubicBezTo>
                  <a:pt x="410108" y="399136"/>
                  <a:pt x="408965" y="400507"/>
                  <a:pt x="406679" y="400507"/>
                </a:cubicBezTo>
                <a:cubicBezTo>
                  <a:pt x="404393" y="400964"/>
                  <a:pt x="402450" y="402107"/>
                  <a:pt x="400850" y="403936"/>
                </a:cubicBezTo>
                <a:cubicBezTo>
                  <a:pt x="399250" y="405765"/>
                  <a:pt x="398221" y="407137"/>
                  <a:pt x="397764" y="408051"/>
                </a:cubicBezTo>
                <a:cubicBezTo>
                  <a:pt x="397764" y="408051"/>
                  <a:pt x="397650" y="408165"/>
                  <a:pt x="397421" y="408394"/>
                </a:cubicBezTo>
                <a:cubicBezTo>
                  <a:pt x="397192" y="408622"/>
                  <a:pt x="397078" y="408737"/>
                  <a:pt x="397078" y="408737"/>
                </a:cubicBezTo>
                <a:cubicBezTo>
                  <a:pt x="396164" y="408280"/>
                  <a:pt x="394792" y="408051"/>
                  <a:pt x="392963" y="408051"/>
                </a:cubicBezTo>
                <a:lnTo>
                  <a:pt x="390906" y="405994"/>
                </a:lnTo>
                <a:cubicBezTo>
                  <a:pt x="390906" y="405536"/>
                  <a:pt x="390677" y="404736"/>
                  <a:pt x="390220" y="403593"/>
                </a:cubicBezTo>
                <a:cubicBezTo>
                  <a:pt x="389763" y="402450"/>
                  <a:pt x="388620" y="401879"/>
                  <a:pt x="386791" y="401879"/>
                </a:cubicBezTo>
                <a:cubicBezTo>
                  <a:pt x="385877" y="400507"/>
                  <a:pt x="383934" y="399478"/>
                  <a:pt x="380962" y="398793"/>
                </a:cubicBezTo>
                <a:cubicBezTo>
                  <a:pt x="377990" y="398107"/>
                  <a:pt x="376275" y="397307"/>
                  <a:pt x="375818" y="396392"/>
                </a:cubicBezTo>
                <a:cubicBezTo>
                  <a:pt x="374904" y="395478"/>
                  <a:pt x="374447" y="394335"/>
                  <a:pt x="374447" y="392963"/>
                </a:cubicBezTo>
                <a:cubicBezTo>
                  <a:pt x="373075" y="391592"/>
                  <a:pt x="372389" y="389992"/>
                  <a:pt x="372389" y="388163"/>
                </a:cubicBezTo>
                <a:lnTo>
                  <a:pt x="372389" y="384048"/>
                </a:lnTo>
                <a:lnTo>
                  <a:pt x="373075" y="373075"/>
                </a:lnTo>
                <a:cubicBezTo>
                  <a:pt x="373989" y="362102"/>
                  <a:pt x="374447" y="353644"/>
                  <a:pt x="374447" y="347701"/>
                </a:cubicBezTo>
                <a:cubicBezTo>
                  <a:pt x="374447" y="335356"/>
                  <a:pt x="373532" y="325984"/>
                  <a:pt x="371703" y="319583"/>
                </a:cubicBezTo>
                <a:cubicBezTo>
                  <a:pt x="371246" y="317297"/>
                  <a:pt x="370332" y="314896"/>
                  <a:pt x="368960" y="312382"/>
                </a:cubicBezTo>
                <a:cubicBezTo>
                  <a:pt x="367589" y="309867"/>
                  <a:pt x="366675" y="308153"/>
                  <a:pt x="366217" y="307238"/>
                </a:cubicBezTo>
                <a:close/>
                <a:moveTo>
                  <a:pt x="163906" y="212598"/>
                </a:moveTo>
                <a:cubicBezTo>
                  <a:pt x="162534" y="218084"/>
                  <a:pt x="161849" y="221513"/>
                  <a:pt x="161849" y="222885"/>
                </a:cubicBezTo>
                <a:cubicBezTo>
                  <a:pt x="161391" y="227457"/>
                  <a:pt x="159677" y="232486"/>
                  <a:pt x="156705" y="237972"/>
                </a:cubicBezTo>
                <a:cubicBezTo>
                  <a:pt x="153733" y="243459"/>
                  <a:pt x="151562" y="248031"/>
                  <a:pt x="150190" y="251689"/>
                </a:cubicBezTo>
                <a:lnTo>
                  <a:pt x="131673" y="295580"/>
                </a:lnTo>
                <a:cubicBezTo>
                  <a:pt x="130302" y="298780"/>
                  <a:pt x="129045" y="301638"/>
                  <a:pt x="127902" y="304152"/>
                </a:cubicBezTo>
                <a:cubicBezTo>
                  <a:pt x="126759" y="306667"/>
                  <a:pt x="125730" y="308838"/>
                  <a:pt x="124815" y="310667"/>
                </a:cubicBezTo>
                <a:cubicBezTo>
                  <a:pt x="124358" y="312039"/>
                  <a:pt x="124244" y="313525"/>
                  <a:pt x="124473" y="315125"/>
                </a:cubicBezTo>
                <a:cubicBezTo>
                  <a:pt x="124701" y="316725"/>
                  <a:pt x="124587" y="318211"/>
                  <a:pt x="124130" y="319583"/>
                </a:cubicBezTo>
                <a:lnTo>
                  <a:pt x="117272" y="335356"/>
                </a:lnTo>
                <a:cubicBezTo>
                  <a:pt x="116814" y="335813"/>
                  <a:pt x="116357" y="336385"/>
                  <a:pt x="115900" y="337071"/>
                </a:cubicBezTo>
                <a:cubicBezTo>
                  <a:pt x="115443" y="337756"/>
                  <a:pt x="115214" y="338557"/>
                  <a:pt x="115214" y="339471"/>
                </a:cubicBezTo>
                <a:cubicBezTo>
                  <a:pt x="114757" y="340385"/>
                  <a:pt x="114643" y="341414"/>
                  <a:pt x="114871" y="342557"/>
                </a:cubicBezTo>
                <a:cubicBezTo>
                  <a:pt x="115100" y="343700"/>
                  <a:pt x="114986" y="344957"/>
                  <a:pt x="114528" y="346329"/>
                </a:cubicBezTo>
                <a:cubicBezTo>
                  <a:pt x="114528" y="347243"/>
                  <a:pt x="113385" y="349758"/>
                  <a:pt x="111099" y="353873"/>
                </a:cubicBezTo>
                <a:lnTo>
                  <a:pt x="99441" y="381305"/>
                </a:lnTo>
                <a:cubicBezTo>
                  <a:pt x="95783" y="387705"/>
                  <a:pt x="90983" y="393649"/>
                  <a:pt x="85039" y="399136"/>
                </a:cubicBezTo>
                <a:cubicBezTo>
                  <a:pt x="84582" y="400050"/>
                  <a:pt x="83667" y="400507"/>
                  <a:pt x="82296" y="400507"/>
                </a:cubicBezTo>
                <a:cubicBezTo>
                  <a:pt x="81381" y="402793"/>
                  <a:pt x="80696" y="403936"/>
                  <a:pt x="80239" y="403936"/>
                </a:cubicBezTo>
                <a:cubicBezTo>
                  <a:pt x="77495" y="406679"/>
                  <a:pt x="75666" y="408280"/>
                  <a:pt x="74752" y="408737"/>
                </a:cubicBezTo>
                <a:cubicBezTo>
                  <a:pt x="72009" y="409651"/>
                  <a:pt x="69494" y="410108"/>
                  <a:pt x="67208" y="410108"/>
                </a:cubicBezTo>
                <a:cubicBezTo>
                  <a:pt x="63551" y="410108"/>
                  <a:pt x="60122" y="409194"/>
                  <a:pt x="56921" y="407365"/>
                </a:cubicBezTo>
                <a:cubicBezTo>
                  <a:pt x="55093" y="405994"/>
                  <a:pt x="52578" y="404393"/>
                  <a:pt x="49377" y="402565"/>
                </a:cubicBezTo>
                <a:cubicBezTo>
                  <a:pt x="46177" y="400736"/>
                  <a:pt x="43662" y="398678"/>
                  <a:pt x="41834" y="396392"/>
                </a:cubicBezTo>
                <a:cubicBezTo>
                  <a:pt x="40462" y="394106"/>
                  <a:pt x="38176" y="392963"/>
                  <a:pt x="34976" y="392963"/>
                </a:cubicBezTo>
                <a:cubicBezTo>
                  <a:pt x="32690" y="392049"/>
                  <a:pt x="30404" y="390220"/>
                  <a:pt x="28118" y="387477"/>
                </a:cubicBezTo>
                <a:cubicBezTo>
                  <a:pt x="25832" y="384734"/>
                  <a:pt x="24460" y="382219"/>
                  <a:pt x="24003" y="379933"/>
                </a:cubicBezTo>
                <a:cubicBezTo>
                  <a:pt x="24003" y="377647"/>
                  <a:pt x="22860" y="375818"/>
                  <a:pt x="20574" y="374447"/>
                </a:cubicBezTo>
                <a:cubicBezTo>
                  <a:pt x="17831" y="371704"/>
                  <a:pt x="16460" y="369875"/>
                  <a:pt x="16460" y="368960"/>
                </a:cubicBezTo>
                <a:cubicBezTo>
                  <a:pt x="16460" y="367589"/>
                  <a:pt x="17831" y="366217"/>
                  <a:pt x="20574" y="364846"/>
                </a:cubicBezTo>
                <a:lnTo>
                  <a:pt x="25374" y="362102"/>
                </a:lnTo>
                <a:cubicBezTo>
                  <a:pt x="28575" y="360274"/>
                  <a:pt x="30518" y="359016"/>
                  <a:pt x="31204" y="358330"/>
                </a:cubicBezTo>
                <a:cubicBezTo>
                  <a:pt x="31890" y="357645"/>
                  <a:pt x="32004" y="356159"/>
                  <a:pt x="31547" y="353873"/>
                </a:cubicBezTo>
                <a:cubicBezTo>
                  <a:pt x="32461" y="354330"/>
                  <a:pt x="33604" y="354901"/>
                  <a:pt x="34976" y="355587"/>
                </a:cubicBezTo>
                <a:cubicBezTo>
                  <a:pt x="36347" y="356273"/>
                  <a:pt x="37490" y="357073"/>
                  <a:pt x="38405" y="357988"/>
                </a:cubicBezTo>
                <a:cubicBezTo>
                  <a:pt x="40234" y="360731"/>
                  <a:pt x="42520" y="360731"/>
                  <a:pt x="45263" y="357988"/>
                </a:cubicBezTo>
                <a:cubicBezTo>
                  <a:pt x="48006" y="356616"/>
                  <a:pt x="51663" y="353644"/>
                  <a:pt x="56235" y="349072"/>
                </a:cubicBezTo>
                <a:lnTo>
                  <a:pt x="82296" y="320954"/>
                </a:lnTo>
                <a:cubicBezTo>
                  <a:pt x="93726" y="309524"/>
                  <a:pt x="105613" y="294894"/>
                  <a:pt x="117958" y="277063"/>
                </a:cubicBezTo>
                <a:lnTo>
                  <a:pt x="146076" y="237287"/>
                </a:lnTo>
                <a:close/>
                <a:moveTo>
                  <a:pt x="90525" y="181051"/>
                </a:moveTo>
                <a:cubicBezTo>
                  <a:pt x="90983" y="181051"/>
                  <a:pt x="91440" y="181280"/>
                  <a:pt x="91897" y="181737"/>
                </a:cubicBezTo>
                <a:cubicBezTo>
                  <a:pt x="92354" y="182194"/>
                  <a:pt x="93040" y="182651"/>
                  <a:pt x="93954" y="183108"/>
                </a:cubicBezTo>
                <a:lnTo>
                  <a:pt x="104241" y="189967"/>
                </a:lnTo>
                <a:cubicBezTo>
                  <a:pt x="101955" y="192253"/>
                  <a:pt x="100812" y="193396"/>
                  <a:pt x="100812" y="193396"/>
                </a:cubicBezTo>
                <a:cubicBezTo>
                  <a:pt x="100812" y="194310"/>
                  <a:pt x="100698" y="195453"/>
                  <a:pt x="100470" y="196825"/>
                </a:cubicBezTo>
                <a:cubicBezTo>
                  <a:pt x="100241" y="198196"/>
                  <a:pt x="100355" y="199111"/>
                  <a:pt x="100812" y="199568"/>
                </a:cubicBezTo>
                <a:cubicBezTo>
                  <a:pt x="102184" y="201396"/>
                  <a:pt x="102756" y="202768"/>
                  <a:pt x="102527" y="203683"/>
                </a:cubicBezTo>
                <a:cubicBezTo>
                  <a:pt x="102298" y="204597"/>
                  <a:pt x="101270" y="205740"/>
                  <a:pt x="99441" y="207111"/>
                </a:cubicBezTo>
                <a:cubicBezTo>
                  <a:pt x="97155" y="208483"/>
                  <a:pt x="97155" y="210312"/>
                  <a:pt x="99441" y="212598"/>
                </a:cubicBezTo>
                <a:cubicBezTo>
                  <a:pt x="101270" y="213969"/>
                  <a:pt x="101498" y="215113"/>
                  <a:pt x="100127" y="216027"/>
                </a:cubicBezTo>
                <a:lnTo>
                  <a:pt x="89840" y="227000"/>
                </a:lnTo>
                <a:lnTo>
                  <a:pt x="81611" y="237287"/>
                </a:lnTo>
                <a:cubicBezTo>
                  <a:pt x="74752" y="245516"/>
                  <a:pt x="71094" y="249860"/>
                  <a:pt x="70637" y="250317"/>
                </a:cubicBezTo>
                <a:cubicBezTo>
                  <a:pt x="69723" y="251231"/>
                  <a:pt x="68580" y="251689"/>
                  <a:pt x="67208" y="251689"/>
                </a:cubicBezTo>
                <a:cubicBezTo>
                  <a:pt x="66294" y="251689"/>
                  <a:pt x="64465" y="251231"/>
                  <a:pt x="61722" y="250317"/>
                </a:cubicBezTo>
                <a:cubicBezTo>
                  <a:pt x="61265" y="249860"/>
                  <a:pt x="60350" y="249060"/>
                  <a:pt x="58979" y="247917"/>
                </a:cubicBezTo>
                <a:cubicBezTo>
                  <a:pt x="57607" y="246774"/>
                  <a:pt x="57836" y="245059"/>
                  <a:pt x="59664" y="242773"/>
                </a:cubicBezTo>
                <a:lnTo>
                  <a:pt x="61722" y="237287"/>
                </a:lnTo>
                <a:cubicBezTo>
                  <a:pt x="58521" y="238658"/>
                  <a:pt x="55321" y="239344"/>
                  <a:pt x="52121" y="239344"/>
                </a:cubicBezTo>
                <a:cubicBezTo>
                  <a:pt x="49377" y="239344"/>
                  <a:pt x="46177" y="238658"/>
                  <a:pt x="42520" y="237287"/>
                </a:cubicBezTo>
                <a:cubicBezTo>
                  <a:pt x="38862" y="235915"/>
                  <a:pt x="36576" y="235001"/>
                  <a:pt x="35661" y="234544"/>
                </a:cubicBezTo>
                <a:cubicBezTo>
                  <a:pt x="26975" y="230429"/>
                  <a:pt x="19659" y="226085"/>
                  <a:pt x="13716" y="221513"/>
                </a:cubicBezTo>
                <a:cubicBezTo>
                  <a:pt x="10058" y="218770"/>
                  <a:pt x="8229" y="215341"/>
                  <a:pt x="8229" y="211226"/>
                </a:cubicBezTo>
                <a:cubicBezTo>
                  <a:pt x="8229" y="208940"/>
                  <a:pt x="6401" y="205054"/>
                  <a:pt x="2743" y="199568"/>
                </a:cubicBezTo>
                <a:cubicBezTo>
                  <a:pt x="914" y="195910"/>
                  <a:pt x="0" y="193167"/>
                  <a:pt x="0" y="191338"/>
                </a:cubicBezTo>
                <a:cubicBezTo>
                  <a:pt x="0" y="189967"/>
                  <a:pt x="457" y="187909"/>
                  <a:pt x="1371" y="185166"/>
                </a:cubicBezTo>
                <a:lnTo>
                  <a:pt x="7544" y="193396"/>
                </a:lnTo>
                <a:cubicBezTo>
                  <a:pt x="11201" y="197968"/>
                  <a:pt x="15088" y="200254"/>
                  <a:pt x="19202" y="200254"/>
                </a:cubicBezTo>
                <a:cubicBezTo>
                  <a:pt x="20574" y="200254"/>
                  <a:pt x="22631" y="199796"/>
                  <a:pt x="25374" y="198882"/>
                </a:cubicBezTo>
                <a:lnTo>
                  <a:pt x="60350" y="185852"/>
                </a:lnTo>
                <a:cubicBezTo>
                  <a:pt x="69494" y="181737"/>
                  <a:pt x="79553" y="180137"/>
                  <a:pt x="90525" y="181051"/>
                </a:cubicBezTo>
                <a:close/>
                <a:moveTo>
                  <a:pt x="121386" y="64465"/>
                </a:moveTo>
                <a:cubicBezTo>
                  <a:pt x="126873" y="64465"/>
                  <a:pt x="130988" y="65608"/>
                  <a:pt x="133731" y="67894"/>
                </a:cubicBezTo>
                <a:cubicBezTo>
                  <a:pt x="134645" y="68351"/>
                  <a:pt x="136017" y="68580"/>
                  <a:pt x="137846" y="68580"/>
                </a:cubicBezTo>
                <a:cubicBezTo>
                  <a:pt x="139674" y="68580"/>
                  <a:pt x="140817" y="69037"/>
                  <a:pt x="141275" y="69952"/>
                </a:cubicBezTo>
                <a:cubicBezTo>
                  <a:pt x="141732" y="70866"/>
                  <a:pt x="141503" y="71780"/>
                  <a:pt x="140589" y="72695"/>
                </a:cubicBezTo>
                <a:lnTo>
                  <a:pt x="140589" y="75438"/>
                </a:lnTo>
                <a:cubicBezTo>
                  <a:pt x="140589" y="78181"/>
                  <a:pt x="141275" y="80696"/>
                  <a:pt x="142646" y="82982"/>
                </a:cubicBezTo>
                <a:cubicBezTo>
                  <a:pt x="144476" y="85725"/>
                  <a:pt x="144246" y="88240"/>
                  <a:pt x="141960" y="90526"/>
                </a:cubicBezTo>
                <a:lnTo>
                  <a:pt x="141275" y="91211"/>
                </a:lnTo>
                <a:cubicBezTo>
                  <a:pt x="141275" y="94412"/>
                  <a:pt x="140132" y="97269"/>
                  <a:pt x="137846" y="99784"/>
                </a:cubicBezTo>
                <a:cubicBezTo>
                  <a:pt x="135560" y="102298"/>
                  <a:pt x="133959" y="104241"/>
                  <a:pt x="133045" y="105613"/>
                </a:cubicBezTo>
                <a:cubicBezTo>
                  <a:pt x="131673" y="106985"/>
                  <a:pt x="129959" y="108699"/>
                  <a:pt x="127902" y="110757"/>
                </a:cubicBezTo>
                <a:cubicBezTo>
                  <a:pt x="125844" y="112814"/>
                  <a:pt x="124130" y="114757"/>
                  <a:pt x="122758" y="116586"/>
                </a:cubicBezTo>
                <a:cubicBezTo>
                  <a:pt x="120472" y="118872"/>
                  <a:pt x="116586" y="123673"/>
                  <a:pt x="111099" y="130988"/>
                </a:cubicBezTo>
                <a:cubicBezTo>
                  <a:pt x="108813" y="133731"/>
                  <a:pt x="104470" y="136931"/>
                  <a:pt x="98069" y="140589"/>
                </a:cubicBezTo>
                <a:lnTo>
                  <a:pt x="91897" y="146075"/>
                </a:lnTo>
                <a:cubicBezTo>
                  <a:pt x="94184" y="142875"/>
                  <a:pt x="96012" y="139675"/>
                  <a:pt x="97383" y="136474"/>
                </a:cubicBezTo>
                <a:cubicBezTo>
                  <a:pt x="99669" y="133731"/>
                  <a:pt x="101041" y="130531"/>
                  <a:pt x="101498" y="126873"/>
                </a:cubicBezTo>
                <a:lnTo>
                  <a:pt x="105613" y="116586"/>
                </a:lnTo>
                <a:cubicBezTo>
                  <a:pt x="103784" y="116586"/>
                  <a:pt x="101727" y="117043"/>
                  <a:pt x="99441" y="117958"/>
                </a:cubicBezTo>
                <a:cubicBezTo>
                  <a:pt x="97155" y="118872"/>
                  <a:pt x="96012" y="119558"/>
                  <a:pt x="96012" y="120015"/>
                </a:cubicBezTo>
                <a:lnTo>
                  <a:pt x="89154" y="121386"/>
                </a:lnTo>
                <a:lnTo>
                  <a:pt x="87782" y="121386"/>
                </a:lnTo>
                <a:cubicBezTo>
                  <a:pt x="85039" y="121386"/>
                  <a:pt x="82067" y="120244"/>
                  <a:pt x="78867" y="117958"/>
                </a:cubicBezTo>
                <a:cubicBezTo>
                  <a:pt x="77952" y="117043"/>
                  <a:pt x="77038" y="116586"/>
                  <a:pt x="76124" y="116586"/>
                </a:cubicBezTo>
                <a:cubicBezTo>
                  <a:pt x="76124" y="115672"/>
                  <a:pt x="75895" y="114986"/>
                  <a:pt x="75438" y="114529"/>
                </a:cubicBezTo>
                <a:cubicBezTo>
                  <a:pt x="74981" y="114071"/>
                  <a:pt x="74523" y="113614"/>
                  <a:pt x="74066" y="113157"/>
                </a:cubicBezTo>
                <a:lnTo>
                  <a:pt x="74066" y="112471"/>
                </a:lnTo>
                <a:cubicBezTo>
                  <a:pt x="72695" y="111099"/>
                  <a:pt x="71780" y="109271"/>
                  <a:pt x="71323" y="106985"/>
                </a:cubicBezTo>
                <a:cubicBezTo>
                  <a:pt x="70866" y="104699"/>
                  <a:pt x="70637" y="103099"/>
                  <a:pt x="70637" y="102184"/>
                </a:cubicBezTo>
                <a:cubicBezTo>
                  <a:pt x="70180" y="101270"/>
                  <a:pt x="69494" y="100355"/>
                  <a:pt x="68580" y="99441"/>
                </a:cubicBezTo>
                <a:cubicBezTo>
                  <a:pt x="67666" y="98526"/>
                  <a:pt x="66980" y="97384"/>
                  <a:pt x="66522" y="96012"/>
                </a:cubicBezTo>
                <a:cubicBezTo>
                  <a:pt x="65151" y="93269"/>
                  <a:pt x="64236" y="90183"/>
                  <a:pt x="63779" y="86754"/>
                </a:cubicBezTo>
                <a:cubicBezTo>
                  <a:pt x="63322" y="83325"/>
                  <a:pt x="63093" y="81153"/>
                  <a:pt x="63093" y="80238"/>
                </a:cubicBezTo>
                <a:cubicBezTo>
                  <a:pt x="63093" y="78410"/>
                  <a:pt x="62865" y="76581"/>
                  <a:pt x="62408" y="74752"/>
                </a:cubicBezTo>
                <a:cubicBezTo>
                  <a:pt x="61950" y="72923"/>
                  <a:pt x="61722" y="71323"/>
                  <a:pt x="61722" y="69952"/>
                </a:cubicBezTo>
                <a:lnTo>
                  <a:pt x="61722" y="66523"/>
                </a:lnTo>
                <a:cubicBezTo>
                  <a:pt x="61722" y="66523"/>
                  <a:pt x="64694" y="69494"/>
                  <a:pt x="70637" y="75438"/>
                </a:cubicBezTo>
                <a:cubicBezTo>
                  <a:pt x="72923" y="77724"/>
                  <a:pt x="75438" y="78181"/>
                  <a:pt x="78181" y="76810"/>
                </a:cubicBezTo>
                <a:cubicBezTo>
                  <a:pt x="84582" y="74066"/>
                  <a:pt x="89382" y="71780"/>
                  <a:pt x="92583" y="69952"/>
                </a:cubicBezTo>
                <a:cubicBezTo>
                  <a:pt x="99898" y="66751"/>
                  <a:pt x="105613" y="65151"/>
                  <a:pt x="109728" y="65151"/>
                </a:cubicBezTo>
                <a:cubicBezTo>
                  <a:pt x="114757" y="65151"/>
                  <a:pt x="118644" y="64922"/>
                  <a:pt x="121386" y="64465"/>
                </a:cubicBezTo>
                <a:close/>
                <a:moveTo>
                  <a:pt x="254775" y="0"/>
                </a:moveTo>
                <a:cubicBezTo>
                  <a:pt x="255460" y="0"/>
                  <a:pt x="256489" y="457"/>
                  <a:pt x="257861" y="1371"/>
                </a:cubicBezTo>
                <a:cubicBezTo>
                  <a:pt x="258775" y="1829"/>
                  <a:pt x="260490" y="2514"/>
                  <a:pt x="263004" y="3429"/>
                </a:cubicBezTo>
                <a:cubicBezTo>
                  <a:pt x="265519" y="4343"/>
                  <a:pt x="267919" y="4801"/>
                  <a:pt x="270205" y="4801"/>
                </a:cubicBezTo>
                <a:cubicBezTo>
                  <a:pt x="271577" y="4801"/>
                  <a:pt x="272720" y="5029"/>
                  <a:pt x="273634" y="5486"/>
                </a:cubicBezTo>
                <a:cubicBezTo>
                  <a:pt x="274548" y="5944"/>
                  <a:pt x="275463" y="6401"/>
                  <a:pt x="276378" y="6858"/>
                </a:cubicBezTo>
                <a:cubicBezTo>
                  <a:pt x="283235" y="9144"/>
                  <a:pt x="290093" y="13259"/>
                  <a:pt x="296951" y="19202"/>
                </a:cubicBezTo>
                <a:cubicBezTo>
                  <a:pt x="299694" y="21946"/>
                  <a:pt x="301066" y="24689"/>
                  <a:pt x="301066" y="27432"/>
                </a:cubicBezTo>
                <a:lnTo>
                  <a:pt x="301066" y="39090"/>
                </a:lnTo>
                <a:cubicBezTo>
                  <a:pt x="300152" y="43662"/>
                  <a:pt x="299237" y="50063"/>
                  <a:pt x="298323" y="58293"/>
                </a:cubicBezTo>
                <a:cubicBezTo>
                  <a:pt x="298323" y="60579"/>
                  <a:pt x="297866" y="64922"/>
                  <a:pt x="296951" y="71323"/>
                </a:cubicBezTo>
                <a:cubicBezTo>
                  <a:pt x="296037" y="76810"/>
                  <a:pt x="295122" y="85039"/>
                  <a:pt x="294208" y="96012"/>
                </a:cubicBezTo>
                <a:cubicBezTo>
                  <a:pt x="293751" y="97384"/>
                  <a:pt x="293294" y="98641"/>
                  <a:pt x="292836" y="99784"/>
                </a:cubicBezTo>
                <a:cubicBezTo>
                  <a:pt x="292379" y="100927"/>
                  <a:pt x="291922" y="101956"/>
                  <a:pt x="291465" y="102870"/>
                </a:cubicBezTo>
                <a:lnTo>
                  <a:pt x="291465" y="103556"/>
                </a:lnTo>
                <a:cubicBezTo>
                  <a:pt x="291008" y="106756"/>
                  <a:pt x="290550" y="109956"/>
                  <a:pt x="290093" y="113157"/>
                </a:cubicBezTo>
                <a:cubicBezTo>
                  <a:pt x="289637" y="116357"/>
                  <a:pt x="289179" y="119558"/>
                  <a:pt x="288722" y="122758"/>
                </a:cubicBezTo>
                <a:lnTo>
                  <a:pt x="288722" y="131674"/>
                </a:lnTo>
                <a:lnTo>
                  <a:pt x="342214" y="111099"/>
                </a:lnTo>
                <a:cubicBezTo>
                  <a:pt x="342214" y="110185"/>
                  <a:pt x="341529" y="109042"/>
                  <a:pt x="340157" y="107671"/>
                </a:cubicBezTo>
                <a:lnTo>
                  <a:pt x="320954" y="92583"/>
                </a:lnTo>
                <a:cubicBezTo>
                  <a:pt x="315011" y="87554"/>
                  <a:pt x="307467" y="82067"/>
                  <a:pt x="298323" y="76124"/>
                </a:cubicBezTo>
                <a:lnTo>
                  <a:pt x="299009" y="75438"/>
                </a:lnTo>
                <a:lnTo>
                  <a:pt x="307924" y="79553"/>
                </a:lnTo>
                <a:lnTo>
                  <a:pt x="321640" y="85725"/>
                </a:lnTo>
                <a:cubicBezTo>
                  <a:pt x="327126" y="88468"/>
                  <a:pt x="331470" y="90297"/>
                  <a:pt x="334670" y="91211"/>
                </a:cubicBezTo>
                <a:lnTo>
                  <a:pt x="349072" y="97384"/>
                </a:lnTo>
                <a:lnTo>
                  <a:pt x="352502" y="99441"/>
                </a:lnTo>
                <a:cubicBezTo>
                  <a:pt x="358445" y="102641"/>
                  <a:pt x="365531" y="105384"/>
                  <a:pt x="373761" y="107671"/>
                </a:cubicBezTo>
                <a:cubicBezTo>
                  <a:pt x="378333" y="109042"/>
                  <a:pt x="381305" y="110642"/>
                  <a:pt x="382676" y="112471"/>
                </a:cubicBezTo>
                <a:cubicBezTo>
                  <a:pt x="384048" y="114300"/>
                  <a:pt x="384734" y="117043"/>
                  <a:pt x="384734" y="120701"/>
                </a:cubicBezTo>
                <a:cubicBezTo>
                  <a:pt x="384734" y="122529"/>
                  <a:pt x="383133" y="124358"/>
                  <a:pt x="379934" y="126187"/>
                </a:cubicBezTo>
                <a:cubicBezTo>
                  <a:pt x="378104" y="126644"/>
                  <a:pt x="376733" y="127787"/>
                  <a:pt x="375818" y="129616"/>
                </a:cubicBezTo>
                <a:cubicBezTo>
                  <a:pt x="375818" y="130073"/>
                  <a:pt x="375475" y="130645"/>
                  <a:pt x="374790" y="131331"/>
                </a:cubicBezTo>
                <a:cubicBezTo>
                  <a:pt x="374104" y="132016"/>
                  <a:pt x="373532" y="132816"/>
                  <a:pt x="373075" y="133731"/>
                </a:cubicBezTo>
                <a:cubicBezTo>
                  <a:pt x="373075" y="133731"/>
                  <a:pt x="372961" y="133845"/>
                  <a:pt x="372732" y="134074"/>
                </a:cubicBezTo>
                <a:cubicBezTo>
                  <a:pt x="372504" y="134302"/>
                  <a:pt x="372389" y="134417"/>
                  <a:pt x="372389" y="134417"/>
                </a:cubicBezTo>
                <a:cubicBezTo>
                  <a:pt x="371932" y="136246"/>
                  <a:pt x="370446" y="137731"/>
                  <a:pt x="367932" y="138874"/>
                </a:cubicBezTo>
                <a:cubicBezTo>
                  <a:pt x="365417" y="140017"/>
                  <a:pt x="363931" y="140589"/>
                  <a:pt x="363474" y="140589"/>
                </a:cubicBezTo>
                <a:cubicBezTo>
                  <a:pt x="362102" y="141046"/>
                  <a:pt x="358445" y="142646"/>
                  <a:pt x="352502" y="145390"/>
                </a:cubicBezTo>
                <a:cubicBezTo>
                  <a:pt x="351587" y="145847"/>
                  <a:pt x="345186" y="148361"/>
                  <a:pt x="333299" y="152933"/>
                </a:cubicBezTo>
                <a:cubicBezTo>
                  <a:pt x="327356" y="154762"/>
                  <a:pt x="318440" y="158420"/>
                  <a:pt x="306552" y="163906"/>
                </a:cubicBezTo>
                <a:lnTo>
                  <a:pt x="290093" y="170078"/>
                </a:lnTo>
                <a:cubicBezTo>
                  <a:pt x="287351" y="170993"/>
                  <a:pt x="285750" y="172479"/>
                  <a:pt x="285293" y="174536"/>
                </a:cubicBezTo>
                <a:cubicBezTo>
                  <a:pt x="284835" y="176593"/>
                  <a:pt x="284378" y="178079"/>
                  <a:pt x="283921" y="178994"/>
                </a:cubicBezTo>
                <a:cubicBezTo>
                  <a:pt x="283464" y="179908"/>
                  <a:pt x="283235" y="181280"/>
                  <a:pt x="283235" y="183108"/>
                </a:cubicBezTo>
                <a:lnTo>
                  <a:pt x="282549" y="184480"/>
                </a:lnTo>
                <a:cubicBezTo>
                  <a:pt x="282092" y="190881"/>
                  <a:pt x="280492" y="197968"/>
                  <a:pt x="277749" y="205740"/>
                </a:cubicBezTo>
                <a:cubicBezTo>
                  <a:pt x="276834" y="213055"/>
                  <a:pt x="276378" y="218542"/>
                  <a:pt x="276378" y="222199"/>
                </a:cubicBezTo>
                <a:cubicBezTo>
                  <a:pt x="277749" y="221742"/>
                  <a:pt x="279463" y="221170"/>
                  <a:pt x="281521" y="220485"/>
                </a:cubicBezTo>
                <a:cubicBezTo>
                  <a:pt x="283578" y="219799"/>
                  <a:pt x="285293" y="219456"/>
                  <a:pt x="286664" y="219456"/>
                </a:cubicBezTo>
                <a:cubicBezTo>
                  <a:pt x="289865" y="218999"/>
                  <a:pt x="292836" y="216941"/>
                  <a:pt x="295580" y="213284"/>
                </a:cubicBezTo>
                <a:cubicBezTo>
                  <a:pt x="297408" y="211455"/>
                  <a:pt x="299694" y="211226"/>
                  <a:pt x="302438" y="212598"/>
                </a:cubicBezTo>
                <a:cubicBezTo>
                  <a:pt x="303352" y="213512"/>
                  <a:pt x="304495" y="213627"/>
                  <a:pt x="305867" y="212941"/>
                </a:cubicBezTo>
                <a:cubicBezTo>
                  <a:pt x="307238" y="212255"/>
                  <a:pt x="308153" y="211912"/>
                  <a:pt x="308610" y="211912"/>
                </a:cubicBezTo>
                <a:cubicBezTo>
                  <a:pt x="314097" y="210083"/>
                  <a:pt x="319354" y="209398"/>
                  <a:pt x="324383" y="209855"/>
                </a:cubicBezTo>
                <a:lnTo>
                  <a:pt x="331241" y="213284"/>
                </a:lnTo>
                <a:cubicBezTo>
                  <a:pt x="332156" y="213741"/>
                  <a:pt x="332613" y="214427"/>
                  <a:pt x="332613" y="215341"/>
                </a:cubicBezTo>
                <a:cubicBezTo>
                  <a:pt x="332613" y="215798"/>
                  <a:pt x="332841" y="216370"/>
                  <a:pt x="333299" y="217056"/>
                </a:cubicBezTo>
                <a:cubicBezTo>
                  <a:pt x="333756" y="217741"/>
                  <a:pt x="334670" y="218084"/>
                  <a:pt x="336042" y="218084"/>
                </a:cubicBezTo>
                <a:cubicBezTo>
                  <a:pt x="335127" y="218999"/>
                  <a:pt x="334670" y="219456"/>
                  <a:pt x="334670" y="219456"/>
                </a:cubicBezTo>
                <a:cubicBezTo>
                  <a:pt x="333756" y="219456"/>
                  <a:pt x="333299" y="220142"/>
                  <a:pt x="333299" y="221513"/>
                </a:cubicBezTo>
                <a:cubicBezTo>
                  <a:pt x="334213" y="224257"/>
                  <a:pt x="334670" y="226543"/>
                  <a:pt x="334670" y="228371"/>
                </a:cubicBezTo>
                <a:cubicBezTo>
                  <a:pt x="334670" y="228828"/>
                  <a:pt x="334899" y="229629"/>
                  <a:pt x="335356" y="230772"/>
                </a:cubicBezTo>
                <a:cubicBezTo>
                  <a:pt x="335813" y="231915"/>
                  <a:pt x="336956" y="232715"/>
                  <a:pt x="338785" y="233172"/>
                </a:cubicBezTo>
                <a:cubicBezTo>
                  <a:pt x="338785" y="234086"/>
                  <a:pt x="338328" y="234544"/>
                  <a:pt x="337413" y="234544"/>
                </a:cubicBezTo>
                <a:cubicBezTo>
                  <a:pt x="335585" y="235458"/>
                  <a:pt x="334670" y="237287"/>
                  <a:pt x="334670" y="240030"/>
                </a:cubicBezTo>
                <a:lnTo>
                  <a:pt x="336728" y="241401"/>
                </a:lnTo>
                <a:lnTo>
                  <a:pt x="340157" y="242087"/>
                </a:lnTo>
                <a:cubicBezTo>
                  <a:pt x="339699" y="242087"/>
                  <a:pt x="339357" y="242316"/>
                  <a:pt x="339128" y="242773"/>
                </a:cubicBezTo>
                <a:cubicBezTo>
                  <a:pt x="338900" y="243230"/>
                  <a:pt x="338785" y="243459"/>
                  <a:pt x="338785" y="243459"/>
                </a:cubicBezTo>
                <a:cubicBezTo>
                  <a:pt x="336499" y="244373"/>
                  <a:pt x="333870" y="245745"/>
                  <a:pt x="330898" y="247574"/>
                </a:cubicBezTo>
                <a:cubicBezTo>
                  <a:pt x="327927" y="249402"/>
                  <a:pt x="325069" y="250774"/>
                  <a:pt x="322326" y="251689"/>
                </a:cubicBezTo>
                <a:cubicBezTo>
                  <a:pt x="320040" y="252603"/>
                  <a:pt x="318211" y="254203"/>
                  <a:pt x="316839" y="256489"/>
                </a:cubicBezTo>
                <a:cubicBezTo>
                  <a:pt x="315925" y="257404"/>
                  <a:pt x="314097" y="259004"/>
                  <a:pt x="311353" y="261290"/>
                </a:cubicBezTo>
                <a:cubicBezTo>
                  <a:pt x="308610" y="263576"/>
                  <a:pt x="306552" y="265862"/>
                  <a:pt x="305181" y="268148"/>
                </a:cubicBezTo>
                <a:cubicBezTo>
                  <a:pt x="304266" y="269062"/>
                  <a:pt x="301752" y="272263"/>
                  <a:pt x="297637" y="277749"/>
                </a:cubicBezTo>
                <a:cubicBezTo>
                  <a:pt x="293979" y="282778"/>
                  <a:pt x="290665" y="287007"/>
                  <a:pt x="287693" y="290436"/>
                </a:cubicBezTo>
                <a:cubicBezTo>
                  <a:pt x="284721" y="293865"/>
                  <a:pt x="282092" y="296951"/>
                  <a:pt x="279806" y="299695"/>
                </a:cubicBezTo>
                <a:lnTo>
                  <a:pt x="274320" y="305867"/>
                </a:lnTo>
                <a:lnTo>
                  <a:pt x="266776" y="314782"/>
                </a:lnTo>
                <a:cubicBezTo>
                  <a:pt x="264033" y="317983"/>
                  <a:pt x="261975" y="320269"/>
                  <a:pt x="260604" y="321640"/>
                </a:cubicBezTo>
                <a:cubicBezTo>
                  <a:pt x="260147" y="322097"/>
                  <a:pt x="259689" y="322669"/>
                  <a:pt x="259232" y="323355"/>
                </a:cubicBezTo>
                <a:cubicBezTo>
                  <a:pt x="258775" y="324040"/>
                  <a:pt x="258318" y="325069"/>
                  <a:pt x="257861" y="326441"/>
                </a:cubicBezTo>
                <a:lnTo>
                  <a:pt x="259918" y="327126"/>
                </a:lnTo>
                <a:cubicBezTo>
                  <a:pt x="261290" y="327126"/>
                  <a:pt x="262433" y="326898"/>
                  <a:pt x="263347" y="326441"/>
                </a:cubicBezTo>
                <a:cubicBezTo>
                  <a:pt x="264261" y="325984"/>
                  <a:pt x="265176" y="325526"/>
                  <a:pt x="266090" y="325069"/>
                </a:cubicBezTo>
                <a:cubicBezTo>
                  <a:pt x="267005" y="324612"/>
                  <a:pt x="267919" y="324155"/>
                  <a:pt x="268833" y="323698"/>
                </a:cubicBezTo>
                <a:cubicBezTo>
                  <a:pt x="269748" y="323240"/>
                  <a:pt x="270891" y="323012"/>
                  <a:pt x="272262" y="323012"/>
                </a:cubicBezTo>
                <a:lnTo>
                  <a:pt x="286664" y="319583"/>
                </a:lnTo>
                <a:cubicBezTo>
                  <a:pt x="309524" y="313639"/>
                  <a:pt x="326441" y="307924"/>
                  <a:pt x="337413" y="302438"/>
                </a:cubicBezTo>
                <a:cubicBezTo>
                  <a:pt x="338328" y="301523"/>
                  <a:pt x="339929" y="301066"/>
                  <a:pt x="342214" y="301066"/>
                </a:cubicBezTo>
                <a:lnTo>
                  <a:pt x="342214" y="304495"/>
                </a:lnTo>
                <a:lnTo>
                  <a:pt x="344957" y="304495"/>
                </a:lnTo>
                <a:cubicBezTo>
                  <a:pt x="343586" y="305867"/>
                  <a:pt x="339014" y="309067"/>
                  <a:pt x="331241" y="314096"/>
                </a:cubicBezTo>
                <a:lnTo>
                  <a:pt x="327126" y="316154"/>
                </a:lnTo>
                <a:cubicBezTo>
                  <a:pt x="327126" y="316154"/>
                  <a:pt x="325069" y="317525"/>
                  <a:pt x="320954" y="320269"/>
                </a:cubicBezTo>
                <a:lnTo>
                  <a:pt x="315468" y="323012"/>
                </a:lnTo>
                <a:cubicBezTo>
                  <a:pt x="315925" y="322554"/>
                  <a:pt x="312039" y="325755"/>
                  <a:pt x="303809" y="332613"/>
                </a:cubicBezTo>
                <a:cubicBezTo>
                  <a:pt x="303352" y="333070"/>
                  <a:pt x="302895" y="333299"/>
                  <a:pt x="302438" y="333299"/>
                </a:cubicBezTo>
                <a:cubicBezTo>
                  <a:pt x="301980" y="333299"/>
                  <a:pt x="301524" y="333756"/>
                  <a:pt x="301066" y="334670"/>
                </a:cubicBezTo>
                <a:lnTo>
                  <a:pt x="291465" y="342214"/>
                </a:lnTo>
                <a:cubicBezTo>
                  <a:pt x="290093" y="343129"/>
                  <a:pt x="288722" y="344043"/>
                  <a:pt x="287351" y="344957"/>
                </a:cubicBezTo>
                <a:cubicBezTo>
                  <a:pt x="285978" y="345872"/>
                  <a:pt x="284607" y="346786"/>
                  <a:pt x="283235" y="347701"/>
                </a:cubicBezTo>
                <a:lnTo>
                  <a:pt x="277749" y="351815"/>
                </a:lnTo>
                <a:lnTo>
                  <a:pt x="270205" y="357302"/>
                </a:lnTo>
                <a:lnTo>
                  <a:pt x="266776" y="360045"/>
                </a:lnTo>
                <a:cubicBezTo>
                  <a:pt x="262205" y="362788"/>
                  <a:pt x="258775" y="365074"/>
                  <a:pt x="256489" y="366903"/>
                </a:cubicBezTo>
                <a:cubicBezTo>
                  <a:pt x="255575" y="367360"/>
                  <a:pt x="254546" y="367932"/>
                  <a:pt x="253403" y="368617"/>
                </a:cubicBezTo>
                <a:cubicBezTo>
                  <a:pt x="252260" y="369303"/>
                  <a:pt x="251231" y="369646"/>
                  <a:pt x="250317" y="369646"/>
                </a:cubicBezTo>
                <a:lnTo>
                  <a:pt x="248946" y="369646"/>
                </a:lnTo>
                <a:cubicBezTo>
                  <a:pt x="249402" y="370561"/>
                  <a:pt x="249174" y="371246"/>
                  <a:pt x="248260" y="371704"/>
                </a:cubicBezTo>
                <a:cubicBezTo>
                  <a:pt x="247345" y="372161"/>
                  <a:pt x="246659" y="372618"/>
                  <a:pt x="246202" y="373075"/>
                </a:cubicBezTo>
                <a:cubicBezTo>
                  <a:pt x="245288" y="373075"/>
                  <a:pt x="244602" y="373304"/>
                  <a:pt x="244145" y="373761"/>
                </a:cubicBezTo>
                <a:lnTo>
                  <a:pt x="243459" y="371704"/>
                </a:lnTo>
                <a:lnTo>
                  <a:pt x="242773" y="371704"/>
                </a:lnTo>
                <a:cubicBezTo>
                  <a:pt x="241859" y="375361"/>
                  <a:pt x="239801" y="377190"/>
                  <a:pt x="236601" y="377190"/>
                </a:cubicBezTo>
                <a:lnTo>
                  <a:pt x="235229" y="377876"/>
                </a:lnTo>
                <a:cubicBezTo>
                  <a:pt x="234772" y="379704"/>
                  <a:pt x="232486" y="381076"/>
                  <a:pt x="228371" y="381990"/>
                </a:cubicBezTo>
                <a:lnTo>
                  <a:pt x="217398" y="386105"/>
                </a:lnTo>
                <a:cubicBezTo>
                  <a:pt x="215112" y="386563"/>
                  <a:pt x="211913" y="387591"/>
                  <a:pt x="207797" y="389191"/>
                </a:cubicBezTo>
                <a:cubicBezTo>
                  <a:pt x="203682" y="390792"/>
                  <a:pt x="199796" y="391592"/>
                  <a:pt x="196139" y="391592"/>
                </a:cubicBezTo>
                <a:cubicBezTo>
                  <a:pt x="194767" y="392049"/>
                  <a:pt x="192252" y="392277"/>
                  <a:pt x="188595" y="392277"/>
                </a:cubicBezTo>
                <a:lnTo>
                  <a:pt x="187223" y="391592"/>
                </a:lnTo>
                <a:lnTo>
                  <a:pt x="185852" y="386791"/>
                </a:lnTo>
                <a:cubicBezTo>
                  <a:pt x="185395" y="385420"/>
                  <a:pt x="184823" y="384619"/>
                  <a:pt x="184138" y="384391"/>
                </a:cubicBezTo>
                <a:cubicBezTo>
                  <a:pt x="183452" y="384162"/>
                  <a:pt x="182423" y="384277"/>
                  <a:pt x="181051" y="384734"/>
                </a:cubicBezTo>
                <a:cubicBezTo>
                  <a:pt x="179679" y="381076"/>
                  <a:pt x="178765" y="378790"/>
                  <a:pt x="178308" y="377876"/>
                </a:cubicBezTo>
                <a:lnTo>
                  <a:pt x="174879" y="374447"/>
                </a:lnTo>
                <a:cubicBezTo>
                  <a:pt x="172136" y="371704"/>
                  <a:pt x="171450" y="369417"/>
                  <a:pt x="172822" y="367589"/>
                </a:cubicBezTo>
                <a:cubicBezTo>
                  <a:pt x="172822" y="367132"/>
                  <a:pt x="172936" y="366903"/>
                  <a:pt x="173164" y="366903"/>
                </a:cubicBezTo>
                <a:cubicBezTo>
                  <a:pt x="173393" y="366903"/>
                  <a:pt x="173736" y="366903"/>
                  <a:pt x="174193" y="366903"/>
                </a:cubicBezTo>
                <a:lnTo>
                  <a:pt x="176936" y="366903"/>
                </a:lnTo>
                <a:lnTo>
                  <a:pt x="175565" y="364846"/>
                </a:lnTo>
                <a:cubicBezTo>
                  <a:pt x="174650" y="361188"/>
                  <a:pt x="174193" y="359359"/>
                  <a:pt x="174193" y="359359"/>
                </a:cubicBezTo>
                <a:lnTo>
                  <a:pt x="174193" y="356616"/>
                </a:lnTo>
                <a:lnTo>
                  <a:pt x="179679" y="350444"/>
                </a:lnTo>
                <a:cubicBezTo>
                  <a:pt x="182880" y="348615"/>
                  <a:pt x="185852" y="347472"/>
                  <a:pt x="188595" y="347015"/>
                </a:cubicBezTo>
                <a:cubicBezTo>
                  <a:pt x="189966" y="347015"/>
                  <a:pt x="190652" y="346558"/>
                  <a:pt x="190652" y="345643"/>
                </a:cubicBezTo>
                <a:cubicBezTo>
                  <a:pt x="197054" y="338785"/>
                  <a:pt x="202997" y="331470"/>
                  <a:pt x="208483" y="323698"/>
                </a:cubicBezTo>
                <a:lnTo>
                  <a:pt x="217398" y="313411"/>
                </a:lnTo>
                <a:lnTo>
                  <a:pt x="236601" y="291465"/>
                </a:lnTo>
                <a:lnTo>
                  <a:pt x="239344" y="285978"/>
                </a:lnTo>
                <a:cubicBezTo>
                  <a:pt x="239344" y="285978"/>
                  <a:pt x="239344" y="285293"/>
                  <a:pt x="239344" y="283921"/>
                </a:cubicBezTo>
                <a:lnTo>
                  <a:pt x="237287" y="285293"/>
                </a:lnTo>
                <a:cubicBezTo>
                  <a:pt x="237287" y="285293"/>
                  <a:pt x="237172" y="285407"/>
                  <a:pt x="236944" y="285636"/>
                </a:cubicBezTo>
                <a:cubicBezTo>
                  <a:pt x="236716" y="285864"/>
                  <a:pt x="236601" y="285978"/>
                  <a:pt x="236601" y="285978"/>
                </a:cubicBezTo>
                <a:cubicBezTo>
                  <a:pt x="231572" y="286893"/>
                  <a:pt x="224942" y="287807"/>
                  <a:pt x="216713" y="288722"/>
                </a:cubicBezTo>
                <a:cubicBezTo>
                  <a:pt x="214427" y="289636"/>
                  <a:pt x="211455" y="289636"/>
                  <a:pt x="207797" y="288722"/>
                </a:cubicBezTo>
                <a:cubicBezTo>
                  <a:pt x="207340" y="288722"/>
                  <a:pt x="206540" y="288836"/>
                  <a:pt x="205397" y="289065"/>
                </a:cubicBezTo>
                <a:cubicBezTo>
                  <a:pt x="204254" y="289293"/>
                  <a:pt x="203454" y="289179"/>
                  <a:pt x="202997" y="288722"/>
                </a:cubicBezTo>
                <a:lnTo>
                  <a:pt x="197510" y="287350"/>
                </a:lnTo>
                <a:cubicBezTo>
                  <a:pt x="197054" y="286893"/>
                  <a:pt x="196253" y="286207"/>
                  <a:pt x="195110" y="285293"/>
                </a:cubicBezTo>
                <a:cubicBezTo>
                  <a:pt x="193967" y="284378"/>
                  <a:pt x="192710" y="283692"/>
                  <a:pt x="191338" y="283235"/>
                </a:cubicBezTo>
                <a:cubicBezTo>
                  <a:pt x="189509" y="281864"/>
                  <a:pt x="188138" y="279120"/>
                  <a:pt x="187223" y="275006"/>
                </a:cubicBezTo>
                <a:cubicBezTo>
                  <a:pt x="186309" y="270434"/>
                  <a:pt x="183795" y="268148"/>
                  <a:pt x="179679" y="268148"/>
                </a:cubicBezTo>
                <a:cubicBezTo>
                  <a:pt x="176936" y="266776"/>
                  <a:pt x="175107" y="264947"/>
                  <a:pt x="174193" y="262661"/>
                </a:cubicBezTo>
                <a:lnTo>
                  <a:pt x="173507" y="259918"/>
                </a:lnTo>
                <a:cubicBezTo>
                  <a:pt x="173507" y="258089"/>
                  <a:pt x="174650" y="256032"/>
                  <a:pt x="176936" y="253746"/>
                </a:cubicBezTo>
                <a:cubicBezTo>
                  <a:pt x="180137" y="250546"/>
                  <a:pt x="184709" y="248945"/>
                  <a:pt x="190652" y="248945"/>
                </a:cubicBezTo>
                <a:cubicBezTo>
                  <a:pt x="191109" y="248945"/>
                  <a:pt x="191910" y="248488"/>
                  <a:pt x="193053" y="247574"/>
                </a:cubicBezTo>
                <a:cubicBezTo>
                  <a:pt x="194196" y="246659"/>
                  <a:pt x="194996" y="245974"/>
                  <a:pt x="195453" y="245516"/>
                </a:cubicBezTo>
                <a:lnTo>
                  <a:pt x="197510" y="244145"/>
                </a:lnTo>
                <a:lnTo>
                  <a:pt x="197510" y="244831"/>
                </a:lnTo>
                <a:cubicBezTo>
                  <a:pt x="198425" y="246202"/>
                  <a:pt x="199225" y="247231"/>
                  <a:pt x="199911" y="247917"/>
                </a:cubicBezTo>
                <a:cubicBezTo>
                  <a:pt x="200596" y="248602"/>
                  <a:pt x="201625" y="248945"/>
                  <a:pt x="202997" y="248945"/>
                </a:cubicBezTo>
                <a:cubicBezTo>
                  <a:pt x="205283" y="248945"/>
                  <a:pt x="208712" y="248145"/>
                  <a:pt x="213284" y="246545"/>
                </a:cubicBezTo>
                <a:cubicBezTo>
                  <a:pt x="217856" y="244945"/>
                  <a:pt x="221513" y="243916"/>
                  <a:pt x="224256" y="243459"/>
                </a:cubicBezTo>
                <a:cubicBezTo>
                  <a:pt x="229286" y="241630"/>
                  <a:pt x="232486" y="240487"/>
                  <a:pt x="233858" y="240030"/>
                </a:cubicBezTo>
                <a:cubicBezTo>
                  <a:pt x="234772" y="239116"/>
                  <a:pt x="235229" y="238201"/>
                  <a:pt x="235229" y="237287"/>
                </a:cubicBezTo>
                <a:cubicBezTo>
                  <a:pt x="235229" y="226771"/>
                  <a:pt x="235458" y="218999"/>
                  <a:pt x="235915" y="213969"/>
                </a:cubicBezTo>
                <a:cubicBezTo>
                  <a:pt x="235915" y="211684"/>
                  <a:pt x="236030" y="208712"/>
                  <a:pt x="236258" y="205054"/>
                </a:cubicBezTo>
                <a:cubicBezTo>
                  <a:pt x="236487" y="201396"/>
                  <a:pt x="237059" y="197053"/>
                  <a:pt x="237972" y="192024"/>
                </a:cubicBezTo>
                <a:cubicBezTo>
                  <a:pt x="237972" y="192024"/>
                  <a:pt x="237858" y="191910"/>
                  <a:pt x="237630" y="191681"/>
                </a:cubicBezTo>
                <a:cubicBezTo>
                  <a:pt x="237401" y="191452"/>
                  <a:pt x="237287" y="191110"/>
                  <a:pt x="237287" y="190652"/>
                </a:cubicBezTo>
                <a:cubicBezTo>
                  <a:pt x="236829" y="191567"/>
                  <a:pt x="236373" y="192024"/>
                  <a:pt x="235915" y="192024"/>
                </a:cubicBezTo>
                <a:cubicBezTo>
                  <a:pt x="235458" y="192024"/>
                  <a:pt x="235001" y="192253"/>
                  <a:pt x="234543" y="192710"/>
                </a:cubicBezTo>
                <a:lnTo>
                  <a:pt x="229743" y="194767"/>
                </a:lnTo>
                <a:cubicBezTo>
                  <a:pt x="227914" y="194767"/>
                  <a:pt x="223571" y="195910"/>
                  <a:pt x="216713" y="198196"/>
                </a:cubicBezTo>
                <a:lnTo>
                  <a:pt x="210541" y="198196"/>
                </a:lnTo>
                <a:cubicBezTo>
                  <a:pt x="210083" y="198196"/>
                  <a:pt x="205740" y="197510"/>
                  <a:pt x="197510" y="196139"/>
                </a:cubicBezTo>
                <a:cubicBezTo>
                  <a:pt x="195224" y="196139"/>
                  <a:pt x="191795" y="195681"/>
                  <a:pt x="187223" y="194767"/>
                </a:cubicBezTo>
                <a:cubicBezTo>
                  <a:pt x="184937" y="193853"/>
                  <a:pt x="181280" y="193396"/>
                  <a:pt x="176250" y="193396"/>
                </a:cubicBezTo>
                <a:cubicBezTo>
                  <a:pt x="172136" y="192938"/>
                  <a:pt x="167106" y="190652"/>
                  <a:pt x="161163" y="186538"/>
                </a:cubicBezTo>
                <a:lnTo>
                  <a:pt x="160477" y="185166"/>
                </a:lnTo>
                <a:cubicBezTo>
                  <a:pt x="160934" y="184252"/>
                  <a:pt x="161277" y="183108"/>
                  <a:pt x="161506" y="181737"/>
                </a:cubicBezTo>
                <a:cubicBezTo>
                  <a:pt x="161734" y="180365"/>
                  <a:pt x="162077" y="179222"/>
                  <a:pt x="162534" y="178308"/>
                </a:cubicBezTo>
                <a:lnTo>
                  <a:pt x="163220" y="177622"/>
                </a:lnTo>
                <a:lnTo>
                  <a:pt x="159105" y="166649"/>
                </a:lnTo>
                <a:lnTo>
                  <a:pt x="158420" y="165278"/>
                </a:lnTo>
                <a:lnTo>
                  <a:pt x="159791" y="165278"/>
                </a:lnTo>
                <a:lnTo>
                  <a:pt x="170764" y="172822"/>
                </a:lnTo>
                <a:cubicBezTo>
                  <a:pt x="173507" y="174650"/>
                  <a:pt x="176479" y="175565"/>
                  <a:pt x="179679" y="175565"/>
                </a:cubicBezTo>
                <a:cubicBezTo>
                  <a:pt x="181508" y="175565"/>
                  <a:pt x="183795" y="175108"/>
                  <a:pt x="186537" y="174193"/>
                </a:cubicBezTo>
                <a:cubicBezTo>
                  <a:pt x="188823" y="172822"/>
                  <a:pt x="191224" y="171678"/>
                  <a:pt x="193738" y="170764"/>
                </a:cubicBezTo>
                <a:cubicBezTo>
                  <a:pt x="196253" y="169850"/>
                  <a:pt x="198654" y="168707"/>
                  <a:pt x="200939" y="167335"/>
                </a:cubicBezTo>
                <a:cubicBezTo>
                  <a:pt x="208254" y="164592"/>
                  <a:pt x="213741" y="162077"/>
                  <a:pt x="217398" y="159791"/>
                </a:cubicBezTo>
                <a:cubicBezTo>
                  <a:pt x="227000" y="157048"/>
                  <a:pt x="235687" y="153619"/>
                  <a:pt x="243459" y="149504"/>
                </a:cubicBezTo>
                <a:cubicBezTo>
                  <a:pt x="243916" y="149504"/>
                  <a:pt x="244373" y="149276"/>
                  <a:pt x="244830" y="148819"/>
                </a:cubicBezTo>
                <a:cubicBezTo>
                  <a:pt x="245288" y="148361"/>
                  <a:pt x="245516" y="147675"/>
                  <a:pt x="245516" y="146761"/>
                </a:cubicBezTo>
                <a:lnTo>
                  <a:pt x="247574" y="114529"/>
                </a:lnTo>
                <a:cubicBezTo>
                  <a:pt x="248031" y="109499"/>
                  <a:pt x="249060" y="103441"/>
                  <a:pt x="250660" y="96355"/>
                </a:cubicBezTo>
                <a:cubicBezTo>
                  <a:pt x="252260" y="89268"/>
                  <a:pt x="253517" y="83668"/>
                  <a:pt x="254432" y="79553"/>
                </a:cubicBezTo>
                <a:lnTo>
                  <a:pt x="256489" y="65837"/>
                </a:lnTo>
                <a:cubicBezTo>
                  <a:pt x="258318" y="53035"/>
                  <a:pt x="259461" y="43205"/>
                  <a:pt x="259918" y="36347"/>
                </a:cubicBezTo>
                <a:cubicBezTo>
                  <a:pt x="261290" y="28118"/>
                  <a:pt x="261975" y="23774"/>
                  <a:pt x="261975" y="23317"/>
                </a:cubicBezTo>
                <a:cubicBezTo>
                  <a:pt x="261975" y="21488"/>
                  <a:pt x="260833" y="19431"/>
                  <a:pt x="258546" y="17145"/>
                </a:cubicBezTo>
                <a:lnTo>
                  <a:pt x="252374" y="8229"/>
                </a:lnTo>
                <a:cubicBezTo>
                  <a:pt x="250088" y="5944"/>
                  <a:pt x="250088" y="3886"/>
                  <a:pt x="252374" y="2057"/>
                </a:cubicBezTo>
                <a:cubicBezTo>
                  <a:pt x="253289" y="686"/>
                  <a:pt x="254089" y="0"/>
                  <a:pt x="254775"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4" name="文本框 43">
            <a:extLst>
              <a:ext uri="{FF2B5EF4-FFF2-40B4-BE49-F238E27FC236}">
                <a16:creationId xmlns:a16="http://schemas.microsoft.com/office/drawing/2014/main" id="{119125C4-28CB-4405-01A9-8B40C4ECDD40}"/>
              </a:ext>
            </a:extLst>
          </p:cNvPr>
          <p:cNvSpPr txBox="1"/>
          <p:nvPr/>
        </p:nvSpPr>
        <p:spPr>
          <a:xfrm>
            <a:off x="6571545" y="180514"/>
            <a:ext cx="373487" cy="441655"/>
          </a:xfrm>
          <a:custGeom>
            <a:avLst/>
            <a:gdLst/>
            <a:ahLst/>
            <a:cxnLst/>
            <a:rect l="l" t="t" r="r" b="b"/>
            <a:pathLst>
              <a:path w="373487" h="441655">
                <a:moveTo>
                  <a:pt x="87097" y="211912"/>
                </a:moveTo>
                <a:cubicBezTo>
                  <a:pt x="77953" y="218313"/>
                  <a:pt x="71324" y="222199"/>
                  <a:pt x="67209" y="223570"/>
                </a:cubicBezTo>
                <a:cubicBezTo>
                  <a:pt x="67209" y="225399"/>
                  <a:pt x="67437" y="226771"/>
                  <a:pt x="67895" y="227685"/>
                </a:cubicBezTo>
                <a:cubicBezTo>
                  <a:pt x="69723" y="228600"/>
                  <a:pt x="71552" y="229743"/>
                  <a:pt x="73381" y="231114"/>
                </a:cubicBezTo>
                <a:cubicBezTo>
                  <a:pt x="75210" y="232486"/>
                  <a:pt x="77267" y="233629"/>
                  <a:pt x="79553" y="234543"/>
                </a:cubicBezTo>
                <a:cubicBezTo>
                  <a:pt x="80925" y="235915"/>
                  <a:pt x="82754" y="236829"/>
                  <a:pt x="85040" y="237287"/>
                </a:cubicBezTo>
                <a:cubicBezTo>
                  <a:pt x="85954" y="231800"/>
                  <a:pt x="86868" y="223570"/>
                  <a:pt x="87783" y="212598"/>
                </a:cubicBezTo>
                <a:cubicBezTo>
                  <a:pt x="87783" y="212598"/>
                  <a:pt x="87669" y="212483"/>
                  <a:pt x="87440" y="212255"/>
                </a:cubicBezTo>
                <a:cubicBezTo>
                  <a:pt x="87211" y="212026"/>
                  <a:pt x="87097" y="211912"/>
                  <a:pt x="87097" y="211912"/>
                </a:cubicBezTo>
                <a:close/>
                <a:moveTo>
                  <a:pt x="90526" y="175564"/>
                </a:moveTo>
                <a:cubicBezTo>
                  <a:pt x="84125" y="179679"/>
                  <a:pt x="79553" y="183337"/>
                  <a:pt x="76810" y="186537"/>
                </a:cubicBezTo>
                <a:cubicBezTo>
                  <a:pt x="75896" y="186994"/>
                  <a:pt x="75438" y="188595"/>
                  <a:pt x="75438" y="191338"/>
                </a:cubicBezTo>
                <a:cubicBezTo>
                  <a:pt x="81839" y="188138"/>
                  <a:pt x="85954" y="185851"/>
                  <a:pt x="87783" y="184480"/>
                </a:cubicBezTo>
                <a:cubicBezTo>
                  <a:pt x="88240" y="184480"/>
                  <a:pt x="88583" y="184137"/>
                  <a:pt x="88812" y="183451"/>
                </a:cubicBezTo>
                <a:cubicBezTo>
                  <a:pt x="89040" y="182765"/>
                  <a:pt x="89383" y="182194"/>
                  <a:pt x="89840" y="181737"/>
                </a:cubicBezTo>
                <a:lnTo>
                  <a:pt x="88469" y="181051"/>
                </a:lnTo>
                <a:cubicBezTo>
                  <a:pt x="91212" y="180137"/>
                  <a:pt x="91898" y="178308"/>
                  <a:pt x="90526" y="175564"/>
                </a:cubicBezTo>
                <a:close/>
                <a:moveTo>
                  <a:pt x="219456" y="142646"/>
                </a:moveTo>
                <a:cubicBezTo>
                  <a:pt x="218085" y="142646"/>
                  <a:pt x="217399" y="142875"/>
                  <a:pt x="217399" y="143332"/>
                </a:cubicBezTo>
                <a:cubicBezTo>
                  <a:pt x="216942" y="143789"/>
                  <a:pt x="216370" y="144818"/>
                  <a:pt x="215685" y="146418"/>
                </a:cubicBezTo>
                <a:cubicBezTo>
                  <a:pt x="214999" y="148018"/>
                  <a:pt x="214199" y="149047"/>
                  <a:pt x="213284" y="149504"/>
                </a:cubicBezTo>
                <a:cubicBezTo>
                  <a:pt x="211455" y="149047"/>
                  <a:pt x="209855" y="149504"/>
                  <a:pt x="208484" y="150876"/>
                </a:cubicBezTo>
                <a:cubicBezTo>
                  <a:pt x="205740" y="152247"/>
                  <a:pt x="203912" y="153390"/>
                  <a:pt x="202997" y="154305"/>
                </a:cubicBezTo>
                <a:cubicBezTo>
                  <a:pt x="202083" y="154305"/>
                  <a:pt x="201168" y="154762"/>
                  <a:pt x="200254" y="155676"/>
                </a:cubicBezTo>
                <a:cubicBezTo>
                  <a:pt x="197511" y="157048"/>
                  <a:pt x="195453" y="156819"/>
                  <a:pt x="194082" y="154991"/>
                </a:cubicBezTo>
                <a:cubicBezTo>
                  <a:pt x="193167" y="153619"/>
                  <a:pt x="192367" y="152019"/>
                  <a:pt x="191682" y="150190"/>
                </a:cubicBezTo>
                <a:cubicBezTo>
                  <a:pt x="190996" y="148361"/>
                  <a:pt x="189967" y="146532"/>
                  <a:pt x="188595" y="144703"/>
                </a:cubicBezTo>
                <a:cubicBezTo>
                  <a:pt x="188138" y="146532"/>
                  <a:pt x="187338" y="148133"/>
                  <a:pt x="186195" y="149504"/>
                </a:cubicBezTo>
                <a:cubicBezTo>
                  <a:pt x="185052" y="150876"/>
                  <a:pt x="184252" y="151790"/>
                  <a:pt x="183795" y="152247"/>
                </a:cubicBezTo>
                <a:lnTo>
                  <a:pt x="171450" y="167335"/>
                </a:lnTo>
                <a:cubicBezTo>
                  <a:pt x="169622" y="169164"/>
                  <a:pt x="168021" y="171221"/>
                  <a:pt x="166650" y="173507"/>
                </a:cubicBezTo>
                <a:cubicBezTo>
                  <a:pt x="165278" y="175793"/>
                  <a:pt x="164364" y="177393"/>
                  <a:pt x="163907" y="178308"/>
                </a:cubicBezTo>
                <a:cubicBezTo>
                  <a:pt x="163449" y="178765"/>
                  <a:pt x="162878" y="178994"/>
                  <a:pt x="162192" y="178994"/>
                </a:cubicBezTo>
                <a:cubicBezTo>
                  <a:pt x="161506" y="178994"/>
                  <a:pt x="160935" y="179222"/>
                  <a:pt x="160478" y="179679"/>
                </a:cubicBezTo>
                <a:cubicBezTo>
                  <a:pt x="159106" y="179679"/>
                  <a:pt x="156134" y="180594"/>
                  <a:pt x="151562" y="182423"/>
                </a:cubicBezTo>
                <a:cubicBezTo>
                  <a:pt x="152019" y="181965"/>
                  <a:pt x="147676" y="184709"/>
                  <a:pt x="138532" y="190652"/>
                </a:cubicBezTo>
                <a:lnTo>
                  <a:pt x="130302" y="193395"/>
                </a:lnTo>
                <a:cubicBezTo>
                  <a:pt x="129388" y="193852"/>
                  <a:pt x="128016" y="194081"/>
                  <a:pt x="126188" y="194081"/>
                </a:cubicBezTo>
                <a:cubicBezTo>
                  <a:pt x="123902" y="194081"/>
                  <a:pt x="122073" y="193167"/>
                  <a:pt x="120701" y="191338"/>
                </a:cubicBezTo>
                <a:cubicBezTo>
                  <a:pt x="119787" y="190424"/>
                  <a:pt x="119330" y="189966"/>
                  <a:pt x="119330" y="189966"/>
                </a:cubicBezTo>
                <a:cubicBezTo>
                  <a:pt x="117044" y="192252"/>
                  <a:pt x="116358" y="195910"/>
                  <a:pt x="117272" y="200939"/>
                </a:cubicBezTo>
                <a:cubicBezTo>
                  <a:pt x="117272" y="202768"/>
                  <a:pt x="118415" y="203682"/>
                  <a:pt x="120701" y="203682"/>
                </a:cubicBezTo>
                <a:cubicBezTo>
                  <a:pt x="121616" y="203682"/>
                  <a:pt x="123559" y="203911"/>
                  <a:pt x="126531" y="204368"/>
                </a:cubicBezTo>
                <a:cubicBezTo>
                  <a:pt x="129502" y="204825"/>
                  <a:pt x="132131" y="205511"/>
                  <a:pt x="134417" y="206426"/>
                </a:cubicBezTo>
                <a:cubicBezTo>
                  <a:pt x="138075" y="207340"/>
                  <a:pt x="140589" y="207340"/>
                  <a:pt x="141961" y="206426"/>
                </a:cubicBezTo>
                <a:cubicBezTo>
                  <a:pt x="143790" y="205054"/>
                  <a:pt x="147790" y="202654"/>
                  <a:pt x="153963" y="199225"/>
                </a:cubicBezTo>
                <a:cubicBezTo>
                  <a:pt x="160135" y="195796"/>
                  <a:pt x="164592" y="192024"/>
                  <a:pt x="167336" y="187909"/>
                </a:cubicBezTo>
                <a:lnTo>
                  <a:pt x="168707" y="187909"/>
                </a:lnTo>
                <a:lnTo>
                  <a:pt x="168021" y="189966"/>
                </a:lnTo>
                <a:lnTo>
                  <a:pt x="170765" y="191338"/>
                </a:lnTo>
                <a:cubicBezTo>
                  <a:pt x="169850" y="195453"/>
                  <a:pt x="169164" y="197739"/>
                  <a:pt x="168707" y="198196"/>
                </a:cubicBezTo>
                <a:cubicBezTo>
                  <a:pt x="169164" y="200025"/>
                  <a:pt x="169164" y="201625"/>
                  <a:pt x="168707" y="202997"/>
                </a:cubicBezTo>
                <a:cubicBezTo>
                  <a:pt x="168707" y="203454"/>
                  <a:pt x="168822" y="204254"/>
                  <a:pt x="169050" y="205397"/>
                </a:cubicBezTo>
                <a:cubicBezTo>
                  <a:pt x="169279" y="206540"/>
                  <a:pt x="169164" y="207340"/>
                  <a:pt x="168707" y="207797"/>
                </a:cubicBezTo>
                <a:cubicBezTo>
                  <a:pt x="167793" y="210540"/>
                  <a:pt x="167336" y="212598"/>
                  <a:pt x="167336" y="213969"/>
                </a:cubicBezTo>
                <a:cubicBezTo>
                  <a:pt x="167336" y="217627"/>
                  <a:pt x="168479" y="221285"/>
                  <a:pt x="170765" y="224942"/>
                </a:cubicBezTo>
                <a:cubicBezTo>
                  <a:pt x="169850" y="225399"/>
                  <a:pt x="169164" y="226657"/>
                  <a:pt x="168707" y="228714"/>
                </a:cubicBezTo>
                <a:cubicBezTo>
                  <a:pt x="168250" y="230771"/>
                  <a:pt x="168250" y="232486"/>
                  <a:pt x="168707" y="233857"/>
                </a:cubicBezTo>
                <a:cubicBezTo>
                  <a:pt x="169164" y="233857"/>
                  <a:pt x="169850" y="234315"/>
                  <a:pt x="170765" y="235229"/>
                </a:cubicBezTo>
                <a:cubicBezTo>
                  <a:pt x="173051" y="235686"/>
                  <a:pt x="176251" y="236258"/>
                  <a:pt x="180366" y="236944"/>
                </a:cubicBezTo>
                <a:cubicBezTo>
                  <a:pt x="184481" y="237629"/>
                  <a:pt x="187910" y="237972"/>
                  <a:pt x="190653" y="237972"/>
                </a:cubicBezTo>
                <a:cubicBezTo>
                  <a:pt x="203912" y="237972"/>
                  <a:pt x="215113" y="235458"/>
                  <a:pt x="224257" y="230429"/>
                </a:cubicBezTo>
                <a:cubicBezTo>
                  <a:pt x="235687" y="224942"/>
                  <a:pt x="246203" y="217856"/>
                  <a:pt x="255804" y="209169"/>
                </a:cubicBezTo>
                <a:cubicBezTo>
                  <a:pt x="255804" y="208712"/>
                  <a:pt x="255347" y="208026"/>
                  <a:pt x="254432" y="207111"/>
                </a:cubicBezTo>
                <a:cubicBezTo>
                  <a:pt x="254432" y="206654"/>
                  <a:pt x="253518" y="206426"/>
                  <a:pt x="251689" y="206426"/>
                </a:cubicBezTo>
                <a:cubicBezTo>
                  <a:pt x="245288" y="204597"/>
                  <a:pt x="238202" y="202311"/>
                  <a:pt x="230429" y="199567"/>
                </a:cubicBezTo>
                <a:cubicBezTo>
                  <a:pt x="219456" y="196824"/>
                  <a:pt x="211684" y="192252"/>
                  <a:pt x="207112" y="185851"/>
                </a:cubicBezTo>
                <a:cubicBezTo>
                  <a:pt x="208941" y="185851"/>
                  <a:pt x="211455" y="185966"/>
                  <a:pt x="214656" y="186194"/>
                </a:cubicBezTo>
                <a:cubicBezTo>
                  <a:pt x="217856" y="186423"/>
                  <a:pt x="220599" y="186309"/>
                  <a:pt x="222885" y="185851"/>
                </a:cubicBezTo>
                <a:cubicBezTo>
                  <a:pt x="226543" y="185394"/>
                  <a:pt x="232258" y="185166"/>
                  <a:pt x="240030" y="185166"/>
                </a:cubicBezTo>
                <a:cubicBezTo>
                  <a:pt x="252375" y="185166"/>
                  <a:pt x="263119" y="186309"/>
                  <a:pt x="272263" y="188595"/>
                </a:cubicBezTo>
                <a:cubicBezTo>
                  <a:pt x="274549" y="188595"/>
                  <a:pt x="275921" y="188138"/>
                  <a:pt x="276378" y="187223"/>
                </a:cubicBezTo>
                <a:cubicBezTo>
                  <a:pt x="279578" y="180822"/>
                  <a:pt x="281178" y="174879"/>
                  <a:pt x="281178" y="169392"/>
                </a:cubicBezTo>
                <a:cubicBezTo>
                  <a:pt x="281178" y="166192"/>
                  <a:pt x="280493" y="162991"/>
                  <a:pt x="279121" y="159791"/>
                </a:cubicBezTo>
                <a:cubicBezTo>
                  <a:pt x="276835" y="156591"/>
                  <a:pt x="274092" y="151104"/>
                  <a:pt x="270891" y="143332"/>
                </a:cubicBezTo>
                <a:cubicBezTo>
                  <a:pt x="270891" y="143332"/>
                  <a:pt x="270777" y="143332"/>
                  <a:pt x="270549" y="143332"/>
                </a:cubicBezTo>
                <a:cubicBezTo>
                  <a:pt x="270320" y="143332"/>
                  <a:pt x="270206" y="143332"/>
                  <a:pt x="270206" y="143332"/>
                </a:cubicBezTo>
                <a:cubicBezTo>
                  <a:pt x="266548" y="143789"/>
                  <a:pt x="262662" y="144932"/>
                  <a:pt x="258547" y="146761"/>
                </a:cubicBezTo>
                <a:cubicBezTo>
                  <a:pt x="254432" y="148590"/>
                  <a:pt x="251460" y="149961"/>
                  <a:pt x="249632" y="150876"/>
                </a:cubicBezTo>
                <a:cubicBezTo>
                  <a:pt x="248260" y="151790"/>
                  <a:pt x="246431" y="151790"/>
                  <a:pt x="244145" y="150876"/>
                </a:cubicBezTo>
                <a:cubicBezTo>
                  <a:pt x="240488" y="149961"/>
                  <a:pt x="233630" y="147447"/>
                  <a:pt x="223571" y="143332"/>
                </a:cubicBezTo>
                <a:close/>
                <a:moveTo>
                  <a:pt x="76124" y="138531"/>
                </a:moveTo>
                <a:cubicBezTo>
                  <a:pt x="71552" y="138531"/>
                  <a:pt x="66066" y="139446"/>
                  <a:pt x="59665" y="141275"/>
                </a:cubicBezTo>
                <a:cubicBezTo>
                  <a:pt x="58751" y="141732"/>
                  <a:pt x="58179" y="142303"/>
                  <a:pt x="57951" y="142989"/>
                </a:cubicBezTo>
                <a:cubicBezTo>
                  <a:pt x="57722" y="143675"/>
                  <a:pt x="58065" y="144475"/>
                  <a:pt x="58979" y="145389"/>
                </a:cubicBezTo>
                <a:cubicBezTo>
                  <a:pt x="60808" y="150876"/>
                  <a:pt x="62408" y="154991"/>
                  <a:pt x="63780" y="157734"/>
                </a:cubicBezTo>
                <a:cubicBezTo>
                  <a:pt x="65151" y="160020"/>
                  <a:pt x="66637" y="162306"/>
                  <a:pt x="68238" y="164592"/>
                </a:cubicBezTo>
                <a:cubicBezTo>
                  <a:pt x="69838" y="166878"/>
                  <a:pt x="71324" y="169164"/>
                  <a:pt x="72695" y="171450"/>
                </a:cubicBezTo>
                <a:cubicBezTo>
                  <a:pt x="79553" y="167335"/>
                  <a:pt x="85497" y="164363"/>
                  <a:pt x="90526" y="162534"/>
                </a:cubicBezTo>
                <a:cubicBezTo>
                  <a:pt x="92355" y="161163"/>
                  <a:pt x="93269" y="160020"/>
                  <a:pt x="93269" y="159105"/>
                </a:cubicBezTo>
                <a:lnTo>
                  <a:pt x="92583" y="147447"/>
                </a:lnTo>
                <a:cubicBezTo>
                  <a:pt x="92583" y="144703"/>
                  <a:pt x="92355" y="142875"/>
                  <a:pt x="91898" y="141960"/>
                </a:cubicBezTo>
                <a:cubicBezTo>
                  <a:pt x="91440" y="141503"/>
                  <a:pt x="90755" y="141275"/>
                  <a:pt x="89840" y="141275"/>
                </a:cubicBezTo>
                <a:cubicBezTo>
                  <a:pt x="88926" y="141275"/>
                  <a:pt x="88011" y="141046"/>
                  <a:pt x="87097" y="140589"/>
                </a:cubicBezTo>
                <a:lnTo>
                  <a:pt x="86411" y="140589"/>
                </a:lnTo>
                <a:cubicBezTo>
                  <a:pt x="83211" y="139217"/>
                  <a:pt x="79782" y="138531"/>
                  <a:pt x="76124" y="138531"/>
                </a:cubicBezTo>
                <a:close/>
                <a:moveTo>
                  <a:pt x="146076" y="117272"/>
                </a:moveTo>
                <a:cubicBezTo>
                  <a:pt x="137846" y="121386"/>
                  <a:pt x="130302" y="124587"/>
                  <a:pt x="123444" y="126873"/>
                </a:cubicBezTo>
                <a:cubicBezTo>
                  <a:pt x="122987" y="126873"/>
                  <a:pt x="121959" y="127101"/>
                  <a:pt x="120358" y="127559"/>
                </a:cubicBezTo>
                <a:cubicBezTo>
                  <a:pt x="118758" y="128016"/>
                  <a:pt x="117958" y="128930"/>
                  <a:pt x="117958" y="130302"/>
                </a:cubicBezTo>
                <a:cubicBezTo>
                  <a:pt x="117958" y="132130"/>
                  <a:pt x="117844" y="134417"/>
                  <a:pt x="117615" y="137160"/>
                </a:cubicBezTo>
                <a:cubicBezTo>
                  <a:pt x="117387" y="139903"/>
                  <a:pt x="117501" y="143332"/>
                  <a:pt x="117958" y="147447"/>
                </a:cubicBezTo>
                <a:cubicBezTo>
                  <a:pt x="118415" y="146990"/>
                  <a:pt x="118872" y="146532"/>
                  <a:pt x="119330" y="146075"/>
                </a:cubicBezTo>
                <a:cubicBezTo>
                  <a:pt x="119787" y="145618"/>
                  <a:pt x="120244" y="145161"/>
                  <a:pt x="120701" y="144703"/>
                </a:cubicBezTo>
                <a:cubicBezTo>
                  <a:pt x="120701" y="146532"/>
                  <a:pt x="120473" y="147675"/>
                  <a:pt x="120015" y="148133"/>
                </a:cubicBezTo>
                <a:cubicBezTo>
                  <a:pt x="117729" y="149047"/>
                  <a:pt x="116586" y="151561"/>
                  <a:pt x="116586" y="155676"/>
                </a:cubicBezTo>
                <a:lnTo>
                  <a:pt x="116586" y="158420"/>
                </a:lnTo>
                <a:cubicBezTo>
                  <a:pt x="117044" y="160705"/>
                  <a:pt x="117501" y="162077"/>
                  <a:pt x="117958" y="162534"/>
                </a:cubicBezTo>
                <a:cubicBezTo>
                  <a:pt x="118415" y="162991"/>
                  <a:pt x="120015" y="162991"/>
                  <a:pt x="122759" y="162534"/>
                </a:cubicBezTo>
                <a:cubicBezTo>
                  <a:pt x="133731" y="144703"/>
                  <a:pt x="141961" y="129845"/>
                  <a:pt x="147447" y="117957"/>
                </a:cubicBezTo>
                <a:close/>
                <a:moveTo>
                  <a:pt x="93955" y="90525"/>
                </a:moveTo>
                <a:cubicBezTo>
                  <a:pt x="93955" y="90982"/>
                  <a:pt x="93726" y="91097"/>
                  <a:pt x="93269" y="90868"/>
                </a:cubicBezTo>
                <a:cubicBezTo>
                  <a:pt x="92812" y="90640"/>
                  <a:pt x="92355" y="90754"/>
                  <a:pt x="91898" y="91211"/>
                </a:cubicBezTo>
                <a:cubicBezTo>
                  <a:pt x="90526" y="92126"/>
                  <a:pt x="89269" y="93040"/>
                  <a:pt x="88126" y="93954"/>
                </a:cubicBezTo>
                <a:cubicBezTo>
                  <a:pt x="86983" y="94869"/>
                  <a:pt x="85725" y="95783"/>
                  <a:pt x="84354" y="96697"/>
                </a:cubicBezTo>
                <a:cubicBezTo>
                  <a:pt x="80239" y="98526"/>
                  <a:pt x="75210" y="101955"/>
                  <a:pt x="69266" y="106985"/>
                </a:cubicBezTo>
                <a:cubicBezTo>
                  <a:pt x="62408" y="111099"/>
                  <a:pt x="58979" y="113157"/>
                  <a:pt x="58979" y="113157"/>
                </a:cubicBezTo>
                <a:cubicBezTo>
                  <a:pt x="58979" y="113157"/>
                  <a:pt x="56922" y="114528"/>
                  <a:pt x="52807" y="117272"/>
                </a:cubicBezTo>
                <a:cubicBezTo>
                  <a:pt x="51435" y="119100"/>
                  <a:pt x="50750" y="121386"/>
                  <a:pt x="50750" y="124130"/>
                </a:cubicBezTo>
                <a:cubicBezTo>
                  <a:pt x="50750" y="126415"/>
                  <a:pt x="50978" y="128359"/>
                  <a:pt x="51435" y="129959"/>
                </a:cubicBezTo>
                <a:cubicBezTo>
                  <a:pt x="51893" y="131559"/>
                  <a:pt x="52350" y="133045"/>
                  <a:pt x="52807" y="134417"/>
                </a:cubicBezTo>
                <a:lnTo>
                  <a:pt x="60351" y="130302"/>
                </a:lnTo>
                <a:cubicBezTo>
                  <a:pt x="70866" y="124358"/>
                  <a:pt x="81382" y="118186"/>
                  <a:pt x="91898" y="111785"/>
                </a:cubicBezTo>
                <a:cubicBezTo>
                  <a:pt x="93269" y="111785"/>
                  <a:pt x="93955" y="111099"/>
                  <a:pt x="93955" y="109728"/>
                </a:cubicBezTo>
                <a:cubicBezTo>
                  <a:pt x="94412" y="106070"/>
                  <a:pt x="94641" y="101041"/>
                  <a:pt x="94641" y="94640"/>
                </a:cubicBezTo>
                <a:close/>
                <a:moveTo>
                  <a:pt x="30861" y="70637"/>
                </a:moveTo>
                <a:lnTo>
                  <a:pt x="31547" y="71323"/>
                </a:lnTo>
                <a:lnTo>
                  <a:pt x="28118" y="71323"/>
                </a:lnTo>
                <a:cubicBezTo>
                  <a:pt x="28575" y="70866"/>
                  <a:pt x="29490" y="70637"/>
                  <a:pt x="30861" y="70637"/>
                </a:cubicBezTo>
                <a:close/>
                <a:moveTo>
                  <a:pt x="83668" y="0"/>
                </a:moveTo>
                <a:cubicBezTo>
                  <a:pt x="85954" y="457"/>
                  <a:pt x="89383" y="685"/>
                  <a:pt x="93955" y="685"/>
                </a:cubicBezTo>
                <a:cubicBezTo>
                  <a:pt x="96241" y="1143"/>
                  <a:pt x="101042" y="2514"/>
                  <a:pt x="108357" y="4800"/>
                </a:cubicBezTo>
                <a:cubicBezTo>
                  <a:pt x="114758" y="9372"/>
                  <a:pt x="118872" y="12801"/>
                  <a:pt x="120701" y="15087"/>
                </a:cubicBezTo>
                <a:cubicBezTo>
                  <a:pt x="122530" y="16002"/>
                  <a:pt x="123787" y="17145"/>
                  <a:pt x="124473" y="18516"/>
                </a:cubicBezTo>
                <a:cubicBezTo>
                  <a:pt x="125159" y="19888"/>
                  <a:pt x="125045" y="21260"/>
                  <a:pt x="124130" y="22631"/>
                </a:cubicBezTo>
                <a:cubicBezTo>
                  <a:pt x="124130" y="23088"/>
                  <a:pt x="124473" y="24003"/>
                  <a:pt x="125159" y="25374"/>
                </a:cubicBezTo>
                <a:cubicBezTo>
                  <a:pt x="125845" y="26746"/>
                  <a:pt x="125959" y="28118"/>
                  <a:pt x="125502" y="29489"/>
                </a:cubicBezTo>
                <a:lnTo>
                  <a:pt x="125502" y="34976"/>
                </a:lnTo>
                <a:cubicBezTo>
                  <a:pt x="124587" y="35433"/>
                  <a:pt x="123787" y="36233"/>
                  <a:pt x="123102" y="37376"/>
                </a:cubicBezTo>
                <a:cubicBezTo>
                  <a:pt x="122416" y="38519"/>
                  <a:pt x="121616" y="39548"/>
                  <a:pt x="120701" y="40462"/>
                </a:cubicBezTo>
                <a:lnTo>
                  <a:pt x="124130" y="39090"/>
                </a:lnTo>
                <a:lnTo>
                  <a:pt x="126188" y="39090"/>
                </a:lnTo>
                <a:cubicBezTo>
                  <a:pt x="128474" y="39090"/>
                  <a:pt x="131445" y="38633"/>
                  <a:pt x="135103" y="37719"/>
                </a:cubicBezTo>
                <a:cubicBezTo>
                  <a:pt x="136475" y="38176"/>
                  <a:pt x="138303" y="39090"/>
                  <a:pt x="140589" y="40462"/>
                </a:cubicBezTo>
                <a:cubicBezTo>
                  <a:pt x="142875" y="41833"/>
                  <a:pt x="144247" y="42976"/>
                  <a:pt x="144704" y="43891"/>
                </a:cubicBezTo>
                <a:cubicBezTo>
                  <a:pt x="145161" y="44348"/>
                  <a:pt x="145619" y="45263"/>
                  <a:pt x="146076" y="46634"/>
                </a:cubicBezTo>
                <a:cubicBezTo>
                  <a:pt x="146533" y="48006"/>
                  <a:pt x="147905" y="48920"/>
                  <a:pt x="150191" y="49377"/>
                </a:cubicBezTo>
                <a:cubicBezTo>
                  <a:pt x="150648" y="49835"/>
                  <a:pt x="150876" y="50406"/>
                  <a:pt x="150876" y="51092"/>
                </a:cubicBezTo>
                <a:cubicBezTo>
                  <a:pt x="150876" y="51778"/>
                  <a:pt x="151105" y="52349"/>
                  <a:pt x="151562" y="52806"/>
                </a:cubicBezTo>
                <a:lnTo>
                  <a:pt x="151562" y="54864"/>
                </a:lnTo>
                <a:cubicBezTo>
                  <a:pt x="151562" y="56693"/>
                  <a:pt x="150991" y="58521"/>
                  <a:pt x="149848" y="60350"/>
                </a:cubicBezTo>
                <a:cubicBezTo>
                  <a:pt x="148705" y="62179"/>
                  <a:pt x="147447" y="63551"/>
                  <a:pt x="146076" y="64465"/>
                </a:cubicBezTo>
                <a:cubicBezTo>
                  <a:pt x="142418" y="64465"/>
                  <a:pt x="139218" y="65379"/>
                  <a:pt x="136475" y="67208"/>
                </a:cubicBezTo>
                <a:cubicBezTo>
                  <a:pt x="128245" y="71780"/>
                  <a:pt x="122530" y="75438"/>
                  <a:pt x="119330" y="78181"/>
                </a:cubicBezTo>
                <a:cubicBezTo>
                  <a:pt x="118415" y="78181"/>
                  <a:pt x="117958" y="79095"/>
                  <a:pt x="117958" y="80924"/>
                </a:cubicBezTo>
                <a:cubicBezTo>
                  <a:pt x="117501" y="84124"/>
                  <a:pt x="117387" y="86868"/>
                  <a:pt x="117615" y="89154"/>
                </a:cubicBezTo>
                <a:cubicBezTo>
                  <a:pt x="117844" y="91440"/>
                  <a:pt x="117958" y="93497"/>
                  <a:pt x="117958" y="95326"/>
                </a:cubicBezTo>
                <a:cubicBezTo>
                  <a:pt x="117958" y="98069"/>
                  <a:pt x="117729" y="100355"/>
                  <a:pt x="117272" y="102184"/>
                </a:cubicBezTo>
                <a:cubicBezTo>
                  <a:pt x="124130" y="99898"/>
                  <a:pt x="127559" y="98755"/>
                  <a:pt x="127559" y="98755"/>
                </a:cubicBezTo>
                <a:lnTo>
                  <a:pt x="140589" y="92583"/>
                </a:lnTo>
                <a:cubicBezTo>
                  <a:pt x="142418" y="92126"/>
                  <a:pt x="145390" y="91897"/>
                  <a:pt x="149505" y="91897"/>
                </a:cubicBezTo>
                <a:cubicBezTo>
                  <a:pt x="153162" y="90982"/>
                  <a:pt x="156134" y="91211"/>
                  <a:pt x="158420" y="92583"/>
                </a:cubicBezTo>
                <a:cubicBezTo>
                  <a:pt x="159335" y="93497"/>
                  <a:pt x="160592" y="94069"/>
                  <a:pt x="162192" y="94297"/>
                </a:cubicBezTo>
                <a:cubicBezTo>
                  <a:pt x="163792" y="94526"/>
                  <a:pt x="165050" y="94640"/>
                  <a:pt x="165964" y="94640"/>
                </a:cubicBezTo>
                <a:cubicBezTo>
                  <a:pt x="167793" y="95097"/>
                  <a:pt x="169393" y="95783"/>
                  <a:pt x="170765" y="96697"/>
                </a:cubicBezTo>
                <a:cubicBezTo>
                  <a:pt x="172136" y="97612"/>
                  <a:pt x="173279" y="98298"/>
                  <a:pt x="174194" y="98755"/>
                </a:cubicBezTo>
                <a:cubicBezTo>
                  <a:pt x="176022" y="100127"/>
                  <a:pt x="178194" y="101612"/>
                  <a:pt x="180709" y="103213"/>
                </a:cubicBezTo>
                <a:cubicBezTo>
                  <a:pt x="183223" y="104813"/>
                  <a:pt x="185852" y="106527"/>
                  <a:pt x="188595" y="108356"/>
                </a:cubicBezTo>
                <a:cubicBezTo>
                  <a:pt x="189510" y="108813"/>
                  <a:pt x="190196" y="110071"/>
                  <a:pt x="190653" y="112128"/>
                </a:cubicBezTo>
                <a:cubicBezTo>
                  <a:pt x="191110" y="114185"/>
                  <a:pt x="191796" y="115900"/>
                  <a:pt x="192710" y="117272"/>
                </a:cubicBezTo>
                <a:lnTo>
                  <a:pt x="195453" y="118643"/>
                </a:lnTo>
                <a:cubicBezTo>
                  <a:pt x="195911" y="115443"/>
                  <a:pt x="197282" y="112014"/>
                  <a:pt x="199568" y="108356"/>
                </a:cubicBezTo>
                <a:cubicBezTo>
                  <a:pt x="200483" y="105156"/>
                  <a:pt x="201854" y="101612"/>
                  <a:pt x="203683" y="97726"/>
                </a:cubicBezTo>
                <a:cubicBezTo>
                  <a:pt x="205512" y="93840"/>
                  <a:pt x="206883" y="90525"/>
                  <a:pt x="207798" y="87782"/>
                </a:cubicBezTo>
                <a:cubicBezTo>
                  <a:pt x="210084" y="85496"/>
                  <a:pt x="211913" y="82524"/>
                  <a:pt x="213284" y="78867"/>
                </a:cubicBezTo>
                <a:cubicBezTo>
                  <a:pt x="214656" y="75209"/>
                  <a:pt x="216027" y="72237"/>
                  <a:pt x="217399" y="69951"/>
                </a:cubicBezTo>
                <a:cubicBezTo>
                  <a:pt x="219228" y="66294"/>
                  <a:pt x="221057" y="62750"/>
                  <a:pt x="222885" y="59321"/>
                </a:cubicBezTo>
                <a:cubicBezTo>
                  <a:pt x="224714" y="55892"/>
                  <a:pt x="226543" y="52349"/>
                  <a:pt x="228372" y="48691"/>
                </a:cubicBezTo>
                <a:cubicBezTo>
                  <a:pt x="229286" y="45491"/>
                  <a:pt x="230429" y="43205"/>
                  <a:pt x="231801" y="41833"/>
                </a:cubicBezTo>
                <a:lnTo>
                  <a:pt x="232487" y="39776"/>
                </a:lnTo>
                <a:cubicBezTo>
                  <a:pt x="232487" y="36576"/>
                  <a:pt x="230429" y="34061"/>
                  <a:pt x="226314" y="32232"/>
                </a:cubicBezTo>
                <a:cubicBezTo>
                  <a:pt x="224028" y="30403"/>
                  <a:pt x="220599" y="28346"/>
                  <a:pt x="216027" y="26060"/>
                </a:cubicBezTo>
                <a:cubicBezTo>
                  <a:pt x="216942" y="25603"/>
                  <a:pt x="218313" y="25374"/>
                  <a:pt x="220142" y="25374"/>
                </a:cubicBezTo>
                <a:cubicBezTo>
                  <a:pt x="221971" y="25374"/>
                  <a:pt x="223686" y="25603"/>
                  <a:pt x="225286" y="26060"/>
                </a:cubicBezTo>
                <a:cubicBezTo>
                  <a:pt x="226886" y="26517"/>
                  <a:pt x="228829" y="26746"/>
                  <a:pt x="231115" y="26746"/>
                </a:cubicBezTo>
                <a:lnTo>
                  <a:pt x="233858" y="26746"/>
                </a:lnTo>
                <a:cubicBezTo>
                  <a:pt x="234315" y="27203"/>
                  <a:pt x="234887" y="27432"/>
                  <a:pt x="235573" y="27432"/>
                </a:cubicBezTo>
                <a:cubicBezTo>
                  <a:pt x="236259" y="27432"/>
                  <a:pt x="236830" y="27660"/>
                  <a:pt x="237287" y="28118"/>
                </a:cubicBezTo>
                <a:cubicBezTo>
                  <a:pt x="243688" y="30861"/>
                  <a:pt x="248031" y="33375"/>
                  <a:pt x="250317" y="35661"/>
                </a:cubicBezTo>
                <a:cubicBezTo>
                  <a:pt x="254889" y="37947"/>
                  <a:pt x="257633" y="39548"/>
                  <a:pt x="258547" y="40462"/>
                </a:cubicBezTo>
                <a:cubicBezTo>
                  <a:pt x="259461" y="41833"/>
                  <a:pt x="260376" y="42748"/>
                  <a:pt x="261290" y="43205"/>
                </a:cubicBezTo>
                <a:cubicBezTo>
                  <a:pt x="262205" y="43662"/>
                  <a:pt x="262890" y="44120"/>
                  <a:pt x="263348" y="44577"/>
                </a:cubicBezTo>
                <a:cubicBezTo>
                  <a:pt x="264719" y="45948"/>
                  <a:pt x="264719" y="47777"/>
                  <a:pt x="263348" y="50063"/>
                </a:cubicBezTo>
                <a:cubicBezTo>
                  <a:pt x="262433" y="50978"/>
                  <a:pt x="261976" y="52578"/>
                  <a:pt x="261976" y="54864"/>
                </a:cubicBezTo>
                <a:cubicBezTo>
                  <a:pt x="259233" y="58521"/>
                  <a:pt x="257404" y="61264"/>
                  <a:pt x="256490" y="63093"/>
                </a:cubicBezTo>
                <a:cubicBezTo>
                  <a:pt x="252375" y="70866"/>
                  <a:pt x="250089" y="75895"/>
                  <a:pt x="249632" y="78181"/>
                </a:cubicBezTo>
                <a:cubicBezTo>
                  <a:pt x="248717" y="80467"/>
                  <a:pt x="247460" y="82867"/>
                  <a:pt x="245860" y="85382"/>
                </a:cubicBezTo>
                <a:cubicBezTo>
                  <a:pt x="244260" y="87896"/>
                  <a:pt x="243002" y="90297"/>
                  <a:pt x="242088" y="92583"/>
                </a:cubicBezTo>
                <a:cubicBezTo>
                  <a:pt x="241631" y="94412"/>
                  <a:pt x="240488" y="96926"/>
                  <a:pt x="238659" y="100127"/>
                </a:cubicBezTo>
                <a:cubicBezTo>
                  <a:pt x="236830" y="103327"/>
                  <a:pt x="235916" y="105613"/>
                  <a:pt x="235916" y="106985"/>
                </a:cubicBezTo>
                <a:cubicBezTo>
                  <a:pt x="235458" y="109270"/>
                  <a:pt x="233858" y="112242"/>
                  <a:pt x="231115" y="115900"/>
                </a:cubicBezTo>
                <a:cubicBezTo>
                  <a:pt x="232944" y="115443"/>
                  <a:pt x="234887" y="114985"/>
                  <a:pt x="236944" y="114528"/>
                </a:cubicBezTo>
                <a:cubicBezTo>
                  <a:pt x="239002" y="114071"/>
                  <a:pt x="240945" y="113614"/>
                  <a:pt x="242774" y="113157"/>
                </a:cubicBezTo>
                <a:lnTo>
                  <a:pt x="283922" y="95326"/>
                </a:lnTo>
                <a:cubicBezTo>
                  <a:pt x="288951" y="93040"/>
                  <a:pt x="295123" y="91211"/>
                  <a:pt x="302438" y="89840"/>
                </a:cubicBezTo>
                <a:lnTo>
                  <a:pt x="304496" y="89840"/>
                </a:lnTo>
                <a:lnTo>
                  <a:pt x="313411" y="89840"/>
                </a:lnTo>
                <a:cubicBezTo>
                  <a:pt x="315697" y="89840"/>
                  <a:pt x="317412" y="90182"/>
                  <a:pt x="318555" y="90868"/>
                </a:cubicBezTo>
                <a:cubicBezTo>
                  <a:pt x="319698" y="91554"/>
                  <a:pt x="320726" y="92583"/>
                  <a:pt x="321641" y="93954"/>
                </a:cubicBezTo>
                <a:cubicBezTo>
                  <a:pt x="322098" y="95326"/>
                  <a:pt x="324155" y="97155"/>
                  <a:pt x="327813" y="99441"/>
                </a:cubicBezTo>
                <a:cubicBezTo>
                  <a:pt x="332385" y="102184"/>
                  <a:pt x="333528" y="105613"/>
                  <a:pt x="331242" y="109728"/>
                </a:cubicBezTo>
                <a:cubicBezTo>
                  <a:pt x="330327" y="111557"/>
                  <a:pt x="329413" y="112928"/>
                  <a:pt x="328499" y="113843"/>
                </a:cubicBezTo>
                <a:cubicBezTo>
                  <a:pt x="327584" y="114757"/>
                  <a:pt x="326898" y="115671"/>
                  <a:pt x="326441" y="116586"/>
                </a:cubicBezTo>
                <a:cubicBezTo>
                  <a:pt x="326441" y="117500"/>
                  <a:pt x="325755" y="117957"/>
                  <a:pt x="324384" y="117957"/>
                </a:cubicBezTo>
                <a:lnTo>
                  <a:pt x="323012" y="117957"/>
                </a:lnTo>
                <a:cubicBezTo>
                  <a:pt x="321183" y="117957"/>
                  <a:pt x="319240" y="118529"/>
                  <a:pt x="317183" y="119672"/>
                </a:cubicBezTo>
                <a:cubicBezTo>
                  <a:pt x="315126" y="120815"/>
                  <a:pt x="313411" y="121615"/>
                  <a:pt x="312039" y="122072"/>
                </a:cubicBezTo>
                <a:cubicBezTo>
                  <a:pt x="309296" y="123444"/>
                  <a:pt x="305181" y="125272"/>
                  <a:pt x="299695" y="127559"/>
                </a:cubicBezTo>
                <a:cubicBezTo>
                  <a:pt x="294209" y="129845"/>
                  <a:pt x="289865" y="132130"/>
                  <a:pt x="286665" y="134417"/>
                </a:cubicBezTo>
                <a:cubicBezTo>
                  <a:pt x="284379" y="136245"/>
                  <a:pt x="283236" y="137388"/>
                  <a:pt x="283236" y="137846"/>
                </a:cubicBezTo>
                <a:cubicBezTo>
                  <a:pt x="283236" y="138303"/>
                  <a:pt x="283693" y="139674"/>
                  <a:pt x="284607" y="141960"/>
                </a:cubicBezTo>
                <a:cubicBezTo>
                  <a:pt x="286436" y="145161"/>
                  <a:pt x="288494" y="148361"/>
                  <a:pt x="290780" y="151561"/>
                </a:cubicBezTo>
                <a:cubicBezTo>
                  <a:pt x="292151" y="153848"/>
                  <a:pt x="294323" y="156476"/>
                  <a:pt x="297295" y="159448"/>
                </a:cubicBezTo>
                <a:cubicBezTo>
                  <a:pt x="300267" y="162420"/>
                  <a:pt x="302210" y="165278"/>
                  <a:pt x="303124" y="168021"/>
                </a:cubicBezTo>
                <a:cubicBezTo>
                  <a:pt x="304038" y="169392"/>
                  <a:pt x="304496" y="172593"/>
                  <a:pt x="304496" y="177622"/>
                </a:cubicBezTo>
                <a:lnTo>
                  <a:pt x="304496" y="185851"/>
                </a:lnTo>
                <a:cubicBezTo>
                  <a:pt x="304496" y="188595"/>
                  <a:pt x="303581" y="191338"/>
                  <a:pt x="301752" y="194081"/>
                </a:cubicBezTo>
                <a:cubicBezTo>
                  <a:pt x="301295" y="195910"/>
                  <a:pt x="301752" y="197281"/>
                  <a:pt x="303124" y="198196"/>
                </a:cubicBezTo>
                <a:cubicBezTo>
                  <a:pt x="306324" y="199110"/>
                  <a:pt x="311811" y="201396"/>
                  <a:pt x="319583" y="205054"/>
                </a:cubicBezTo>
                <a:cubicBezTo>
                  <a:pt x="329642" y="209169"/>
                  <a:pt x="337185" y="213741"/>
                  <a:pt x="342215" y="218770"/>
                </a:cubicBezTo>
                <a:cubicBezTo>
                  <a:pt x="349073" y="226999"/>
                  <a:pt x="353873" y="232029"/>
                  <a:pt x="356616" y="233857"/>
                </a:cubicBezTo>
                <a:cubicBezTo>
                  <a:pt x="360274" y="237515"/>
                  <a:pt x="361874" y="241401"/>
                  <a:pt x="361417" y="245516"/>
                </a:cubicBezTo>
                <a:lnTo>
                  <a:pt x="361417" y="246202"/>
                </a:lnTo>
                <a:cubicBezTo>
                  <a:pt x="361874" y="248488"/>
                  <a:pt x="361874" y="249860"/>
                  <a:pt x="361417" y="250317"/>
                </a:cubicBezTo>
                <a:cubicBezTo>
                  <a:pt x="360960" y="250774"/>
                  <a:pt x="359588" y="250774"/>
                  <a:pt x="357302" y="250317"/>
                </a:cubicBezTo>
                <a:cubicBezTo>
                  <a:pt x="355473" y="250317"/>
                  <a:pt x="354559" y="251003"/>
                  <a:pt x="354559" y="252374"/>
                </a:cubicBezTo>
                <a:cubicBezTo>
                  <a:pt x="355016" y="252831"/>
                  <a:pt x="355245" y="253517"/>
                  <a:pt x="355245" y="254431"/>
                </a:cubicBezTo>
                <a:cubicBezTo>
                  <a:pt x="355245" y="255803"/>
                  <a:pt x="354102" y="257632"/>
                  <a:pt x="351816" y="259918"/>
                </a:cubicBezTo>
                <a:cubicBezTo>
                  <a:pt x="351359" y="260832"/>
                  <a:pt x="350673" y="261861"/>
                  <a:pt x="349758" y="263004"/>
                </a:cubicBezTo>
                <a:cubicBezTo>
                  <a:pt x="348844" y="264147"/>
                  <a:pt x="348615" y="265404"/>
                  <a:pt x="349073" y="266776"/>
                </a:cubicBezTo>
                <a:cubicBezTo>
                  <a:pt x="349073" y="267233"/>
                  <a:pt x="348844" y="267690"/>
                  <a:pt x="348387" y="268148"/>
                </a:cubicBezTo>
                <a:cubicBezTo>
                  <a:pt x="347930" y="268605"/>
                  <a:pt x="347244" y="268833"/>
                  <a:pt x="346329" y="268833"/>
                </a:cubicBezTo>
                <a:cubicBezTo>
                  <a:pt x="344501" y="269748"/>
                  <a:pt x="341529" y="270205"/>
                  <a:pt x="337414" y="270205"/>
                </a:cubicBezTo>
                <a:cubicBezTo>
                  <a:pt x="335128" y="270205"/>
                  <a:pt x="330327" y="271119"/>
                  <a:pt x="323012" y="272948"/>
                </a:cubicBezTo>
                <a:cubicBezTo>
                  <a:pt x="313868" y="273863"/>
                  <a:pt x="307696" y="274777"/>
                  <a:pt x="304496" y="275691"/>
                </a:cubicBezTo>
                <a:lnTo>
                  <a:pt x="299009" y="276377"/>
                </a:lnTo>
                <a:cubicBezTo>
                  <a:pt x="299009" y="276377"/>
                  <a:pt x="298666" y="276491"/>
                  <a:pt x="297981" y="276720"/>
                </a:cubicBezTo>
                <a:cubicBezTo>
                  <a:pt x="297295" y="276949"/>
                  <a:pt x="296723" y="276834"/>
                  <a:pt x="296266" y="276377"/>
                </a:cubicBezTo>
                <a:cubicBezTo>
                  <a:pt x="294894" y="275920"/>
                  <a:pt x="293066" y="275691"/>
                  <a:pt x="290780" y="275691"/>
                </a:cubicBezTo>
                <a:cubicBezTo>
                  <a:pt x="289408" y="275691"/>
                  <a:pt x="285065" y="276149"/>
                  <a:pt x="277749" y="277063"/>
                </a:cubicBezTo>
                <a:lnTo>
                  <a:pt x="272949" y="276377"/>
                </a:lnTo>
                <a:cubicBezTo>
                  <a:pt x="270206" y="274548"/>
                  <a:pt x="267005" y="273863"/>
                  <a:pt x="263348" y="274320"/>
                </a:cubicBezTo>
                <a:lnTo>
                  <a:pt x="261976" y="274320"/>
                </a:lnTo>
                <a:cubicBezTo>
                  <a:pt x="264719" y="272948"/>
                  <a:pt x="268377" y="271805"/>
                  <a:pt x="272949" y="270891"/>
                </a:cubicBezTo>
                <a:cubicBezTo>
                  <a:pt x="277521" y="269976"/>
                  <a:pt x="280950" y="269062"/>
                  <a:pt x="283236" y="268148"/>
                </a:cubicBezTo>
                <a:cubicBezTo>
                  <a:pt x="290094" y="266776"/>
                  <a:pt x="296838" y="264376"/>
                  <a:pt x="303467" y="260947"/>
                </a:cubicBezTo>
                <a:cubicBezTo>
                  <a:pt x="310096" y="257518"/>
                  <a:pt x="314097" y="255575"/>
                  <a:pt x="315468" y="255117"/>
                </a:cubicBezTo>
                <a:lnTo>
                  <a:pt x="316840" y="254431"/>
                </a:lnTo>
                <a:cubicBezTo>
                  <a:pt x="318212" y="253974"/>
                  <a:pt x="319126" y="253403"/>
                  <a:pt x="319583" y="252717"/>
                </a:cubicBezTo>
                <a:cubicBezTo>
                  <a:pt x="320040" y="252031"/>
                  <a:pt x="320040" y="251003"/>
                  <a:pt x="319583" y="249631"/>
                </a:cubicBezTo>
                <a:cubicBezTo>
                  <a:pt x="308153" y="238201"/>
                  <a:pt x="300152" y="230886"/>
                  <a:pt x="295580" y="227685"/>
                </a:cubicBezTo>
                <a:lnTo>
                  <a:pt x="283922" y="220827"/>
                </a:lnTo>
                <a:cubicBezTo>
                  <a:pt x="282550" y="220370"/>
                  <a:pt x="281407" y="220599"/>
                  <a:pt x="280493" y="221513"/>
                </a:cubicBezTo>
                <a:cubicBezTo>
                  <a:pt x="273177" y="228828"/>
                  <a:pt x="265862" y="234315"/>
                  <a:pt x="258547" y="237972"/>
                </a:cubicBezTo>
                <a:cubicBezTo>
                  <a:pt x="253061" y="241173"/>
                  <a:pt x="245974" y="244145"/>
                  <a:pt x="237287" y="246888"/>
                </a:cubicBezTo>
                <a:cubicBezTo>
                  <a:pt x="235458" y="247802"/>
                  <a:pt x="233401" y="248259"/>
                  <a:pt x="231115" y="248259"/>
                </a:cubicBezTo>
                <a:cubicBezTo>
                  <a:pt x="232029" y="248717"/>
                  <a:pt x="233058" y="249174"/>
                  <a:pt x="234201" y="249631"/>
                </a:cubicBezTo>
                <a:cubicBezTo>
                  <a:pt x="235344" y="250088"/>
                  <a:pt x="236373" y="250774"/>
                  <a:pt x="237287" y="251688"/>
                </a:cubicBezTo>
                <a:cubicBezTo>
                  <a:pt x="239573" y="252603"/>
                  <a:pt x="240716" y="253746"/>
                  <a:pt x="240716" y="255117"/>
                </a:cubicBezTo>
                <a:cubicBezTo>
                  <a:pt x="240716" y="255575"/>
                  <a:pt x="241859" y="257632"/>
                  <a:pt x="244145" y="261290"/>
                </a:cubicBezTo>
                <a:cubicBezTo>
                  <a:pt x="245060" y="263118"/>
                  <a:pt x="246888" y="265861"/>
                  <a:pt x="249632" y="269519"/>
                </a:cubicBezTo>
                <a:lnTo>
                  <a:pt x="251003" y="269519"/>
                </a:lnTo>
                <a:cubicBezTo>
                  <a:pt x="249174" y="270433"/>
                  <a:pt x="248489" y="271119"/>
                  <a:pt x="248946" y="271576"/>
                </a:cubicBezTo>
                <a:cubicBezTo>
                  <a:pt x="250317" y="275234"/>
                  <a:pt x="250317" y="278206"/>
                  <a:pt x="248946" y="280492"/>
                </a:cubicBezTo>
                <a:cubicBezTo>
                  <a:pt x="246203" y="282321"/>
                  <a:pt x="243688" y="283692"/>
                  <a:pt x="241402" y="284607"/>
                </a:cubicBezTo>
                <a:cubicBezTo>
                  <a:pt x="233172" y="285521"/>
                  <a:pt x="227457" y="286664"/>
                  <a:pt x="224257" y="288036"/>
                </a:cubicBezTo>
                <a:cubicBezTo>
                  <a:pt x="221514" y="289407"/>
                  <a:pt x="217170" y="291693"/>
                  <a:pt x="211227" y="294894"/>
                </a:cubicBezTo>
                <a:cubicBezTo>
                  <a:pt x="210312" y="295351"/>
                  <a:pt x="208827" y="295922"/>
                  <a:pt x="206769" y="296608"/>
                </a:cubicBezTo>
                <a:cubicBezTo>
                  <a:pt x="204712" y="297294"/>
                  <a:pt x="203226" y="298323"/>
                  <a:pt x="202311" y="299694"/>
                </a:cubicBezTo>
                <a:cubicBezTo>
                  <a:pt x="201397" y="300609"/>
                  <a:pt x="200940" y="301980"/>
                  <a:pt x="200940" y="303809"/>
                </a:cubicBezTo>
                <a:cubicBezTo>
                  <a:pt x="200940" y="307924"/>
                  <a:pt x="200597" y="312724"/>
                  <a:pt x="199911" y="318211"/>
                </a:cubicBezTo>
                <a:cubicBezTo>
                  <a:pt x="199225" y="323697"/>
                  <a:pt x="198425" y="328498"/>
                  <a:pt x="197511" y="332613"/>
                </a:cubicBezTo>
                <a:cubicBezTo>
                  <a:pt x="197511" y="334442"/>
                  <a:pt x="197739" y="335813"/>
                  <a:pt x="198197" y="336728"/>
                </a:cubicBezTo>
                <a:cubicBezTo>
                  <a:pt x="216942" y="328498"/>
                  <a:pt x="229286" y="323240"/>
                  <a:pt x="235230" y="320954"/>
                </a:cubicBezTo>
                <a:cubicBezTo>
                  <a:pt x="233858" y="319582"/>
                  <a:pt x="228372" y="315239"/>
                  <a:pt x="218771" y="307924"/>
                </a:cubicBezTo>
                <a:lnTo>
                  <a:pt x="221514" y="308610"/>
                </a:lnTo>
                <a:cubicBezTo>
                  <a:pt x="221971" y="308610"/>
                  <a:pt x="223114" y="308838"/>
                  <a:pt x="224943" y="309296"/>
                </a:cubicBezTo>
                <a:cubicBezTo>
                  <a:pt x="226772" y="309753"/>
                  <a:pt x="228372" y="310439"/>
                  <a:pt x="229743" y="311353"/>
                </a:cubicBezTo>
                <a:cubicBezTo>
                  <a:pt x="233401" y="312724"/>
                  <a:pt x="235230" y="312724"/>
                  <a:pt x="235230" y="311353"/>
                </a:cubicBezTo>
                <a:cubicBezTo>
                  <a:pt x="236144" y="310439"/>
                  <a:pt x="236601" y="309981"/>
                  <a:pt x="236601" y="309981"/>
                </a:cubicBezTo>
                <a:cubicBezTo>
                  <a:pt x="238430" y="309981"/>
                  <a:pt x="240602" y="310553"/>
                  <a:pt x="243117" y="311696"/>
                </a:cubicBezTo>
                <a:cubicBezTo>
                  <a:pt x="245631" y="312839"/>
                  <a:pt x="247803" y="313639"/>
                  <a:pt x="249632" y="314096"/>
                </a:cubicBezTo>
                <a:cubicBezTo>
                  <a:pt x="252832" y="314096"/>
                  <a:pt x="255118" y="313867"/>
                  <a:pt x="256490" y="313410"/>
                </a:cubicBezTo>
                <a:cubicBezTo>
                  <a:pt x="257861" y="312496"/>
                  <a:pt x="259233" y="312382"/>
                  <a:pt x="260604" y="313067"/>
                </a:cubicBezTo>
                <a:cubicBezTo>
                  <a:pt x="261976" y="313753"/>
                  <a:pt x="262890" y="314096"/>
                  <a:pt x="263348" y="314096"/>
                </a:cubicBezTo>
                <a:lnTo>
                  <a:pt x="274320" y="316839"/>
                </a:lnTo>
                <a:cubicBezTo>
                  <a:pt x="277978" y="318211"/>
                  <a:pt x="279807" y="320954"/>
                  <a:pt x="279807" y="325069"/>
                </a:cubicBezTo>
                <a:cubicBezTo>
                  <a:pt x="279807" y="326440"/>
                  <a:pt x="279235" y="327584"/>
                  <a:pt x="278092" y="328498"/>
                </a:cubicBezTo>
                <a:cubicBezTo>
                  <a:pt x="276949" y="329412"/>
                  <a:pt x="275692" y="329870"/>
                  <a:pt x="274320" y="329870"/>
                </a:cubicBezTo>
                <a:cubicBezTo>
                  <a:pt x="273863" y="329870"/>
                  <a:pt x="273520" y="330098"/>
                  <a:pt x="273292" y="330555"/>
                </a:cubicBezTo>
                <a:cubicBezTo>
                  <a:pt x="273063" y="331013"/>
                  <a:pt x="272720" y="331241"/>
                  <a:pt x="272263" y="331241"/>
                </a:cubicBezTo>
                <a:cubicBezTo>
                  <a:pt x="271806" y="333984"/>
                  <a:pt x="269520" y="336499"/>
                  <a:pt x="265405" y="338785"/>
                </a:cubicBezTo>
                <a:cubicBezTo>
                  <a:pt x="262205" y="339699"/>
                  <a:pt x="256947" y="342214"/>
                  <a:pt x="249632" y="346329"/>
                </a:cubicBezTo>
                <a:cubicBezTo>
                  <a:pt x="239573" y="350444"/>
                  <a:pt x="233401" y="352730"/>
                  <a:pt x="231115" y="353187"/>
                </a:cubicBezTo>
                <a:cubicBezTo>
                  <a:pt x="229743" y="354101"/>
                  <a:pt x="227915" y="354558"/>
                  <a:pt x="225629" y="354558"/>
                </a:cubicBezTo>
                <a:cubicBezTo>
                  <a:pt x="223343" y="354558"/>
                  <a:pt x="220828" y="354101"/>
                  <a:pt x="218085" y="353187"/>
                </a:cubicBezTo>
                <a:cubicBezTo>
                  <a:pt x="214884" y="352730"/>
                  <a:pt x="211570" y="351929"/>
                  <a:pt x="208141" y="350786"/>
                </a:cubicBezTo>
                <a:cubicBezTo>
                  <a:pt x="204712" y="349643"/>
                  <a:pt x="201397" y="348843"/>
                  <a:pt x="198197" y="348386"/>
                </a:cubicBezTo>
                <a:cubicBezTo>
                  <a:pt x="199111" y="351587"/>
                  <a:pt x="199568" y="356616"/>
                  <a:pt x="199568" y="363474"/>
                </a:cubicBezTo>
                <a:cubicBezTo>
                  <a:pt x="199568" y="364845"/>
                  <a:pt x="199454" y="367246"/>
                  <a:pt x="199225" y="370675"/>
                </a:cubicBezTo>
                <a:cubicBezTo>
                  <a:pt x="198997" y="374104"/>
                  <a:pt x="199111" y="376961"/>
                  <a:pt x="199568" y="379247"/>
                </a:cubicBezTo>
                <a:cubicBezTo>
                  <a:pt x="199568" y="381990"/>
                  <a:pt x="200025" y="384048"/>
                  <a:pt x="200940" y="385419"/>
                </a:cubicBezTo>
                <a:cubicBezTo>
                  <a:pt x="200940" y="385876"/>
                  <a:pt x="201168" y="386219"/>
                  <a:pt x="201626" y="386448"/>
                </a:cubicBezTo>
                <a:cubicBezTo>
                  <a:pt x="202083" y="386677"/>
                  <a:pt x="202540" y="386791"/>
                  <a:pt x="202997" y="386791"/>
                </a:cubicBezTo>
                <a:cubicBezTo>
                  <a:pt x="207112" y="387248"/>
                  <a:pt x="210655" y="387362"/>
                  <a:pt x="213627" y="387134"/>
                </a:cubicBezTo>
                <a:cubicBezTo>
                  <a:pt x="216599" y="386905"/>
                  <a:pt x="219228" y="386791"/>
                  <a:pt x="221514" y="386791"/>
                </a:cubicBezTo>
                <a:cubicBezTo>
                  <a:pt x="237973" y="384962"/>
                  <a:pt x="250089" y="384048"/>
                  <a:pt x="257861" y="384048"/>
                </a:cubicBezTo>
                <a:lnTo>
                  <a:pt x="279121" y="383362"/>
                </a:lnTo>
                <a:cubicBezTo>
                  <a:pt x="283693" y="382905"/>
                  <a:pt x="290551" y="382676"/>
                  <a:pt x="299695" y="382676"/>
                </a:cubicBezTo>
                <a:cubicBezTo>
                  <a:pt x="301524" y="382676"/>
                  <a:pt x="303924" y="382790"/>
                  <a:pt x="306896" y="383019"/>
                </a:cubicBezTo>
                <a:cubicBezTo>
                  <a:pt x="309868" y="383248"/>
                  <a:pt x="312497" y="383133"/>
                  <a:pt x="314783" y="382676"/>
                </a:cubicBezTo>
                <a:cubicBezTo>
                  <a:pt x="318440" y="384048"/>
                  <a:pt x="320269" y="383133"/>
                  <a:pt x="320269" y="379933"/>
                </a:cubicBezTo>
                <a:cubicBezTo>
                  <a:pt x="319812" y="377190"/>
                  <a:pt x="319355" y="372732"/>
                  <a:pt x="318897" y="366560"/>
                </a:cubicBezTo>
                <a:cubicBezTo>
                  <a:pt x="318440" y="360388"/>
                  <a:pt x="317297" y="354787"/>
                  <a:pt x="315468" y="349758"/>
                </a:cubicBezTo>
                <a:cubicBezTo>
                  <a:pt x="316840" y="349758"/>
                  <a:pt x="317754" y="350101"/>
                  <a:pt x="318212" y="350786"/>
                </a:cubicBezTo>
                <a:cubicBezTo>
                  <a:pt x="318669" y="351472"/>
                  <a:pt x="318897" y="352272"/>
                  <a:pt x="318897" y="353187"/>
                </a:cubicBezTo>
                <a:cubicBezTo>
                  <a:pt x="318897" y="355015"/>
                  <a:pt x="319583" y="355930"/>
                  <a:pt x="320955" y="355930"/>
                </a:cubicBezTo>
                <a:cubicBezTo>
                  <a:pt x="322784" y="357302"/>
                  <a:pt x="325070" y="359816"/>
                  <a:pt x="327813" y="363474"/>
                </a:cubicBezTo>
                <a:cubicBezTo>
                  <a:pt x="331928" y="367588"/>
                  <a:pt x="336728" y="372846"/>
                  <a:pt x="342215" y="379247"/>
                </a:cubicBezTo>
                <a:cubicBezTo>
                  <a:pt x="344043" y="382448"/>
                  <a:pt x="346787" y="384048"/>
                  <a:pt x="350444" y="384048"/>
                </a:cubicBezTo>
                <a:cubicBezTo>
                  <a:pt x="354102" y="384048"/>
                  <a:pt x="356616" y="384048"/>
                  <a:pt x="357988" y="384048"/>
                </a:cubicBezTo>
                <a:cubicBezTo>
                  <a:pt x="358902" y="384505"/>
                  <a:pt x="359588" y="384619"/>
                  <a:pt x="360045" y="384391"/>
                </a:cubicBezTo>
                <a:cubicBezTo>
                  <a:pt x="360503" y="384162"/>
                  <a:pt x="360960" y="384048"/>
                  <a:pt x="361417" y="384048"/>
                </a:cubicBezTo>
                <a:cubicBezTo>
                  <a:pt x="361874" y="384048"/>
                  <a:pt x="362674" y="384276"/>
                  <a:pt x="363817" y="384734"/>
                </a:cubicBezTo>
                <a:cubicBezTo>
                  <a:pt x="364960" y="385191"/>
                  <a:pt x="365075" y="386105"/>
                  <a:pt x="364160" y="387477"/>
                </a:cubicBezTo>
                <a:lnTo>
                  <a:pt x="364846" y="388848"/>
                </a:lnTo>
                <a:lnTo>
                  <a:pt x="372390" y="395706"/>
                </a:lnTo>
                <a:cubicBezTo>
                  <a:pt x="372847" y="396621"/>
                  <a:pt x="373190" y="397307"/>
                  <a:pt x="373419" y="397764"/>
                </a:cubicBezTo>
                <a:cubicBezTo>
                  <a:pt x="373647" y="398221"/>
                  <a:pt x="373304" y="398678"/>
                  <a:pt x="372390" y="399135"/>
                </a:cubicBezTo>
                <a:cubicBezTo>
                  <a:pt x="371475" y="400050"/>
                  <a:pt x="370675" y="401078"/>
                  <a:pt x="369990" y="402221"/>
                </a:cubicBezTo>
                <a:cubicBezTo>
                  <a:pt x="369304" y="403364"/>
                  <a:pt x="369647" y="404850"/>
                  <a:pt x="371018" y="406679"/>
                </a:cubicBezTo>
                <a:cubicBezTo>
                  <a:pt x="371475" y="407136"/>
                  <a:pt x="371704" y="407708"/>
                  <a:pt x="371704" y="408394"/>
                </a:cubicBezTo>
                <a:cubicBezTo>
                  <a:pt x="371704" y="409079"/>
                  <a:pt x="371018" y="409651"/>
                  <a:pt x="369647" y="410108"/>
                </a:cubicBezTo>
                <a:lnTo>
                  <a:pt x="368961" y="410108"/>
                </a:lnTo>
                <a:cubicBezTo>
                  <a:pt x="368961" y="411480"/>
                  <a:pt x="368504" y="412394"/>
                  <a:pt x="367589" y="412851"/>
                </a:cubicBezTo>
                <a:cubicBezTo>
                  <a:pt x="366675" y="413309"/>
                  <a:pt x="365989" y="413766"/>
                  <a:pt x="365532" y="414223"/>
                </a:cubicBezTo>
                <a:lnTo>
                  <a:pt x="358674" y="416280"/>
                </a:lnTo>
                <a:cubicBezTo>
                  <a:pt x="359131" y="418109"/>
                  <a:pt x="359131" y="419366"/>
                  <a:pt x="358674" y="420052"/>
                </a:cubicBezTo>
                <a:cubicBezTo>
                  <a:pt x="358217" y="420738"/>
                  <a:pt x="356845" y="421309"/>
                  <a:pt x="354559" y="421767"/>
                </a:cubicBezTo>
                <a:cubicBezTo>
                  <a:pt x="349987" y="422224"/>
                  <a:pt x="345644" y="422224"/>
                  <a:pt x="341529" y="421767"/>
                </a:cubicBezTo>
                <a:cubicBezTo>
                  <a:pt x="335128" y="421767"/>
                  <a:pt x="326898" y="421309"/>
                  <a:pt x="316840" y="420395"/>
                </a:cubicBezTo>
                <a:cubicBezTo>
                  <a:pt x="310896" y="420852"/>
                  <a:pt x="305753" y="420967"/>
                  <a:pt x="301410" y="420738"/>
                </a:cubicBezTo>
                <a:cubicBezTo>
                  <a:pt x="297066" y="420509"/>
                  <a:pt x="293294" y="420395"/>
                  <a:pt x="290094" y="420395"/>
                </a:cubicBezTo>
                <a:cubicBezTo>
                  <a:pt x="275463" y="420395"/>
                  <a:pt x="264719" y="420624"/>
                  <a:pt x="257861" y="421081"/>
                </a:cubicBezTo>
                <a:cubicBezTo>
                  <a:pt x="247346" y="421081"/>
                  <a:pt x="232487" y="421538"/>
                  <a:pt x="213284" y="422453"/>
                </a:cubicBezTo>
                <a:cubicBezTo>
                  <a:pt x="209627" y="421995"/>
                  <a:pt x="204940" y="421995"/>
                  <a:pt x="199225" y="422453"/>
                </a:cubicBezTo>
                <a:cubicBezTo>
                  <a:pt x="193510" y="422910"/>
                  <a:pt x="188824" y="423138"/>
                  <a:pt x="185166" y="423138"/>
                </a:cubicBezTo>
                <a:cubicBezTo>
                  <a:pt x="176022" y="423138"/>
                  <a:pt x="169164" y="423367"/>
                  <a:pt x="164592" y="423824"/>
                </a:cubicBezTo>
                <a:lnTo>
                  <a:pt x="143333" y="424510"/>
                </a:lnTo>
                <a:cubicBezTo>
                  <a:pt x="132360" y="426339"/>
                  <a:pt x="120701" y="427710"/>
                  <a:pt x="108357" y="428625"/>
                </a:cubicBezTo>
                <a:cubicBezTo>
                  <a:pt x="102413" y="429539"/>
                  <a:pt x="98298" y="429768"/>
                  <a:pt x="96012" y="429311"/>
                </a:cubicBezTo>
                <a:cubicBezTo>
                  <a:pt x="88240" y="429768"/>
                  <a:pt x="77496" y="431368"/>
                  <a:pt x="63780" y="434111"/>
                </a:cubicBezTo>
                <a:cubicBezTo>
                  <a:pt x="58751" y="435026"/>
                  <a:pt x="54179" y="436397"/>
                  <a:pt x="50064" y="438226"/>
                </a:cubicBezTo>
                <a:cubicBezTo>
                  <a:pt x="47778" y="440055"/>
                  <a:pt x="44577" y="440969"/>
                  <a:pt x="40463" y="440969"/>
                </a:cubicBezTo>
                <a:lnTo>
                  <a:pt x="37034" y="441655"/>
                </a:lnTo>
                <a:cubicBezTo>
                  <a:pt x="35662" y="441655"/>
                  <a:pt x="33833" y="440512"/>
                  <a:pt x="31547" y="438226"/>
                </a:cubicBezTo>
                <a:cubicBezTo>
                  <a:pt x="31547" y="437769"/>
                  <a:pt x="31319" y="437197"/>
                  <a:pt x="30861" y="436511"/>
                </a:cubicBezTo>
                <a:cubicBezTo>
                  <a:pt x="30404" y="435826"/>
                  <a:pt x="29947" y="435254"/>
                  <a:pt x="29490" y="434797"/>
                </a:cubicBezTo>
                <a:cubicBezTo>
                  <a:pt x="24003" y="432968"/>
                  <a:pt x="19889" y="431139"/>
                  <a:pt x="17145" y="429311"/>
                </a:cubicBezTo>
                <a:cubicBezTo>
                  <a:pt x="15317" y="428853"/>
                  <a:pt x="13831" y="427825"/>
                  <a:pt x="12688" y="426224"/>
                </a:cubicBezTo>
                <a:cubicBezTo>
                  <a:pt x="11545" y="424624"/>
                  <a:pt x="11202" y="423367"/>
                  <a:pt x="11659" y="422453"/>
                </a:cubicBezTo>
                <a:cubicBezTo>
                  <a:pt x="12573" y="421538"/>
                  <a:pt x="13031" y="420166"/>
                  <a:pt x="13031" y="418338"/>
                </a:cubicBezTo>
                <a:cubicBezTo>
                  <a:pt x="13031" y="416052"/>
                  <a:pt x="12116" y="413766"/>
                  <a:pt x="10287" y="411480"/>
                </a:cubicBezTo>
                <a:cubicBezTo>
                  <a:pt x="11202" y="411937"/>
                  <a:pt x="11888" y="411937"/>
                  <a:pt x="12345" y="411480"/>
                </a:cubicBezTo>
                <a:cubicBezTo>
                  <a:pt x="11888" y="410108"/>
                  <a:pt x="12002" y="409308"/>
                  <a:pt x="12688" y="409079"/>
                </a:cubicBezTo>
                <a:cubicBezTo>
                  <a:pt x="13374" y="408851"/>
                  <a:pt x="14859" y="408736"/>
                  <a:pt x="17145" y="408736"/>
                </a:cubicBezTo>
                <a:lnTo>
                  <a:pt x="18517" y="406679"/>
                </a:lnTo>
                <a:cubicBezTo>
                  <a:pt x="19889" y="403022"/>
                  <a:pt x="23089" y="401650"/>
                  <a:pt x="28118" y="402564"/>
                </a:cubicBezTo>
                <a:cubicBezTo>
                  <a:pt x="29033" y="403022"/>
                  <a:pt x="30176" y="403250"/>
                  <a:pt x="31547" y="403250"/>
                </a:cubicBezTo>
                <a:cubicBezTo>
                  <a:pt x="33376" y="403250"/>
                  <a:pt x="35662" y="402793"/>
                  <a:pt x="38405" y="401879"/>
                </a:cubicBezTo>
                <a:cubicBezTo>
                  <a:pt x="39320" y="401421"/>
                  <a:pt x="40920" y="401879"/>
                  <a:pt x="43206" y="403250"/>
                </a:cubicBezTo>
                <a:cubicBezTo>
                  <a:pt x="58751" y="401421"/>
                  <a:pt x="69266" y="400278"/>
                  <a:pt x="74753" y="399821"/>
                </a:cubicBezTo>
                <a:cubicBezTo>
                  <a:pt x="91212" y="397992"/>
                  <a:pt x="102642" y="396849"/>
                  <a:pt x="109043" y="396392"/>
                </a:cubicBezTo>
                <a:cubicBezTo>
                  <a:pt x="112243" y="396392"/>
                  <a:pt x="113843" y="395249"/>
                  <a:pt x="113843" y="392963"/>
                </a:cubicBezTo>
                <a:cubicBezTo>
                  <a:pt x="113386" y="385191"/>
                  <a:pt x="113272" y="378333"/>
                  <a:pt x="113500" y="372389"/>
                </a:cubicBezTo>
                <a:cubicBezTo>
                  <a:pt x="113729" y="366445"/>
                  <a:pt x="113843" y="361645"/>
                  <a:pt x="113843" y="357987"/>
                </a:cubicBezTo>
                <a:lnTo>
                  <a:pt x="116586" y="325755"/>
                </a:lnTo>
                <a:lnTo>
                  <a:pt x="116586" y="323697"/>
                </a:lnTo>
                <a:cubicBezTo>
                  <a:pt x="116586" y="320954"/>
                  <a:pt x="116358" y="319125"/>
                  <a:pt x="115901" y="318211"/>
                </a:cubicBezTo>
                <a:lnTo>
                  <a:pt x="111786" y="312724"/>
                </a:lnTo>
                <a:cubicBezTo>
                  <a:pt x="110414" y="309524"/>
                  <a:pt x="109500" y="307467"/>
                  <a:pt x="109043" y="306552"/>
                </a:cubicBezTo>
                <a:lnTo>
                  <a:pt x="109728" y="306552"/>
                </a:lnTo>
                <a:lnTo>
                  <a:pt x="119330" y="313410"/>
                </a:lnTo>
                <a:lnTo>
                  <a:pt x="128931" y="319582"/>
                </a:lnTo>
                <a:lnTo>
                  <a:pt x="144018" y="327126"/>
                </a:lnTo>
                <a:cubicBezTo>
                  <a:pt x="147676" y="329870"/>
                  <a:pt x="150191" y="332155"/>
                  <a:pt x="151562" y="333984"/>
                </a:cubicBezTo>
                <a:cubicBezTo>
                  <a:pt x="152934" y="335813"/>
                  <a:pt x="153391" y="338328"/>
                  <a:pt x="152934" y="341528"/>
                </a:cubicBezTo>
                <a:cubicBezTo>
                  <a:pt x="152934" y="341985"/>
                  <a:pt x="153277" y="342900"/>
                  <a:pt x="153963" y="344271"/>
                </a:cubicBezTo>
                <a:cubicBezTo>
                  <a:pt x="154648" y="345643"/>
                  <a:pt x="154991" y="346786"/>
                  <a:pt x="154991" y="347700"/>
                </a:cubicBezTo>
                <a:lnTo>
                  <a:pt x="154991" y="350444"/>
                </a:lnTo>
                <a:cubicBezTo>
                  <a:pt x="154991" y="352730"/>
                  <a:pt x="154648" y="355130"/>
                  <a:pt x="153963" y="357644"/>
                </a:cubicBezTo>
                <a:cubicBezTo>
                  <a:pt x="153277" y="360159"/>
                  <a:pt x="152934" y="362559"/>
                  <a:pt x="152934" y="364845"/>
                </a:cubicBezTo>
                <a:cubicBezTo>
                  <a:pt x="152019" y="368960"/>
                  <a:pt x="150876" y="371703"/>
                  <a:pt x="149505" y="373075"/>
                </a:cubicBezTo>
                <a:cubicBezTo>
                  <a:pt x="149505" y="374447"/>
                  <a:pt x="149048" y="376504"/>
                  <a:pt x="148133" y="379247"/>
                </a:cubicBezTo>
                <a:cubicBezTo>
                  <a:pt x="147676" y="379247"/>
                  <a:pt x="147447" y="379476"/>
                  <a:pt x="147447" y="379933"/>
                </a:cubicBezTo>
                <a:cubicBezTo>
                  <a:pt x="144247" y="381305"/>
                  <a:pt x="142075" y="383362"/>
                  <a:pt x="140932" y="386105"/>
                </a:cubicBezTo>
                <a:cubicBezTo>
                  <a:pt x="139789" y="388848"/>
                  <a:pt x="138989" y="390449"/>
                  <a:pt x="138532" y="390906"/>
                </a:cubicBezTo>
                <a:lnTo>
                  <a:pt x="151562" y="390906"/>
                </a:lnTo>
                <a:cubicBezTo>
                  <a:pt x="160249" y="390906"/>
                  <a:pt x="166878" y="390449"/>
                  <a:pt x="171450" y="389534"/>
                </a:cubicBezTo>
                <a:cubicBezTo>
                  <a:pt x="170993" y="387248"/>
                  <a:pt x="170079" y="385191"/>
                  <a:pt x="168707" y="383362"/>
                </a:cubicBezTo>
                <a:lnTo>
                  <a:pt x="168707" y="375818"/>
                </a:lnTo>
                <a:lnTo>
                  <a:pt x="169393" y="372389"/>
                </a:lnTo>
                <a:lnTo>
                  <a:pt x="172822" y="344271"/>
                </a:lnTo>
                <a:cubicBezTo>
                  <a:pt x="173279" y="342442"/>
                  <a:pt x="173508" y="339928"/>
                  <a:pt x="173508" y="336728"/>
                </a:cubicBezTo>
                <a:cubicBezTo>
                  <a:pt x="173508" y="333527"/>
                  <a:pt x="173965" y="329870"/>
                  <a:pt x="174879" y="325755"/>
                </a:cubicBezTo>
                <a:cubicBezTo>
                  <a:pt x="175337" y="322554"/>
                  <a:pt x="177165" y="312724"/>
                  <a:pt x="180366" y="296265"/>
                </a:cubicBezTo>
                <a:cubicBezTo>
                  <a:pt x="178080" y="297180"/>
                  <a:pt x="175222" y="298208"/>
                  <a:pt x="171793" y="299351"/>
                </a:cubicBezTo>
                <a:cubicBezTo>
                  <a:pt x="168364" y="300494"/>
                  <a:pt x="164364" y="301523"/>
                  <a:pt x="159792" y="302437"/>
                </a:cubicBezTo>
                <a:lnTo>
                  <a:pt x="158420" y="303809"/>
                </a:lnTo>
                <a:cubicBezTo>
                  <a:pt x="157049" y="306095"/>
                  <a:pt x="155677" y="306552"/>
                  <a:pt x="154305" y="305181"/>
                </a:cubicBezTo>
                <a:cubicBezTo>
                  <a:pt x="152934" y="305181"/>
                  <a:pt x="151448" y="304724"/>
                  <a:pt x="149848" y="303809"/>
                </a:cubicBezTo>
                <a:cubicBezTo>
                  <a:pt x="148248" y="302895"/>
                  <a:pt x="146990" y="302209"/>
                  <a:pt x="146076" y="301752"/>
                </a:cubicBezTo>
                <a:cubicBezTo>
                  <a:pt x="142875" y="300837"/>
                  <a:pt x="139904" y="299580"/>
                  <a:pt x="137160" y="297980"/>
                </a:cubicBezTo>
                <a:cubicBezTo>
                  <a:pt x="134417" y="296380"/>
                  <a:pt x="131445" y="295122"/>
                  <a:pt x="128245" y="294208"/>
                </a:cubicBezTo>
                <a:cubicBezTo>
                  <a:pt x="126416" y="293294"/>
                  <a:pt x="123902" y="290779"/>
                  <a:pt x="120701" y="286664"/>
                </a:cubicBezTo>
                <a:cubicBezTo>
                  <a:pt x="117958" y="283921"/>
                  <a:pt x="115443" y="279806"/>
                  <a:pt x="113157" y="274320"/>
                </a:cubicBezTo>
                <a:lnTo>
                  <a:pt x="114529" y="274320"/>
                </a:lnTo>
                <a:cubicBezTo>
                  <a:pt x="119558" y="274320"/>
                  <a:pt x="123673" y="275463"/>
                  <a:pt x="126873" y="277749"/>
                </a:cubicBezTo>
                <a:cubicBezTo>
                  <a:pt x="126873" y="277749"/>
                  <a:pt x="127445" y="277863"/>
                  <a:pt x="128588" y="278092"/>
                </a:cubicBezTo>
                <a:cubicBezTo>
                  <a:pt x="129731" y="278320"/>
                  <a:pt x="130531" y="278206"/>
                  <a:pt x="130988" y="277749"/>
                </a:cubicBezTo>
                <a:cubicBezTo>
                  <a:pt x="134646" y="276377"/>
                  <a:pt x="139446" y="274891"/>
                  <a:pt x="145390" y="273291"/>
                </a:cubicBezTo>
                <a:cubicBezTo>
                  <a:pt x="151334" y="271691"/>
                  <a:pt x="156134" y="269976"/>
                  <a:pt x="159792" y="268148"/>
                </a:cubicBezTo>
                <a:cubicBezTo>
                  <a:pt x="165278" y="266776"/>
                  <a:pt x="177623" y="262661"/>
                  <a:pt x="196825" y="255803"/>
                </a:cubicBezTo>
                <a:cubicBezTo>
                  <a:pt x="198197" y="254889"/>
                  <a:pt x="200254" y="253974"/>
                  <a:pt x="202997" y="253060"/>
                </a:cubicBezTo>
                <a:cubicBezTo>
                  <a:pt x="198882" y="253060"/>
                  <a:pt x="195682" y="252603"/>
                  <a:pt x="193396" y="251688"/>
                </a:cubicBezTo>
                <a:cubicBezTo>
                  <a:pt x="192482" y="251231"/>
                  <a:pt x="191567" y="251117"/>
                  <a:pt x="190653" y="251345"/>
                </a:cubicBezTo>
                <a:cubicBezTo>
                  <a:pt x="189738" y="251574"/>
                  <a:pt x="188595" y="251460"/>
                  <a:pt x="187224" y="251003"/>
                </a:cubicBezTo>
                <a:cubicBezTo>
                  <a:pt x="184938" y="251003"/>
                  <a:pt x="181052" y="250545"/>
                  <a:pt x="175565" y="249631"/>
                </a:cubicBezTo>
                <a:cubicBezTo>
                  <a:pt x="174651" y="249631"/>
                  <a:pt x="173736" y="249288"/>
                  <a:pt x="172822" y="248602"/>
                </a:cubicBezTo>
                <a:cubicBezTo>
                  <a:pt x="171908" y="247916"/>
                  <a:pt x="171222" y="247345"/>
                  <a:pt x="170765" y="246888"/>
                </a:cubicBezTo>
                <a:cubicBezTo>
                  <a:pt x="169850" y="245973"/>
                  <a:pt x="169164" y="245516"/>
                  <a:pt x="168707" y="245516"/>
                </a:cubicBezTo>
                <a:lnTo>
                  <a:pt x="165278" y="242773"/>
                </a:lnTo>
                <a:cubicBezTo>
                  <a:pt x="165278" y="242316"/>
                  <a:pt x="164821" y="241630"/>
                  <a:pt x="163907" y="240715"/>
                </a:cubicBezTo>
                <a:cubicBezTo>
                  <a:pt x="162078" y="238887"/>
                  <a:pt x="159335" y="237287"/>
                  <a:pt x="155677" y="235915"/>
                </a:cubicBezTo>
                <a:cubicBezTo>
                  <a:pt x="152019" y="234543"/>
                  <a:pt x="149276" y="233400"/>
                  <a:pt x="147447" y="232486"/>
                </a:cubicBezTo>
                <a:lnTo>
                  <a:pt x="122073" y="220827"/>
                </a:lnTo>
                <a:cubicBezTo>
                  <a:pt x="121158" y="220827"/>
                  <a:pt x="120473" y="220370"/>
                  <a:pt x="120015" y="219456"/>
                </a:cubicBezTo>
                <a:cubicBezTo>
                  <a:pt x="118187" y="218999"/>
                  <a:pt x="117044" y="218884"/>
                  <a:pt x="116586" y="219113"/>
                </a:cubicBezTo>
                <a:cubicBezTo>
                  <a:pt x="116129" y="219341"/>
                  <a:pt x="115901" y="220370"/>
                  <a:pt x="115901" y="222199"/>
                </a:cubicBezTo>
                <a:lnTo>
                  <a:pt x="115901" y="233857"/>
                </a:lnTo>
                <a:cubicBezTo>
                  <a:pt x="115443" y="236143"/>
                  <a:pt x="115215" y="238658"/>
                  <a:pt x="115215" y="241401"/>
                </a:cubicBezTo>
                <a:cubicBezTo>
                  <a:pt x="115215" y="244145"/>
                  <a:pt x="114986" y="246430"/>
                  <a:pt x="114529" y="248259"/>
                </a:cubicBezTo>
                <a:lnTo>
                  <a:pt x="111786" y="257175"/>
                </a:lnTo>
                <a:lnTo>
                  <a:pt x="109728" y="258546"/>
                </a:lnTo>
                <a:lnTo>
                  <a:pt x="109728" y="259232"/>
                </a:lnTo>
                <a:cubicBezTo>
                  <a:pt x="109728" y="261061"/>
                  <a:pt x="109043" y="262775"/>
                  <a:pt x="107671" y="264376"/>
                </a:cubicBezTo>
                <a:cubicBezTo>
                  <a:pt x="106299" y="265976"/>
                  <a:pt x="105385" y="267005"/>
                  <a:pt x="104928" y="267462"/>
                </a:cubicBezTo>
                <a:lnTo>
                  <a:pt x="104928" y="268148"/>
                </a:lnTo>
                <a:cubicBezTo>
                  <a:pt x="104471" y="268148"/>
                  <a:pt x="103671" y="268376"/>
                  <a:pt x="102528" y="268833"/>
                </a:cubicBezTo>
                <a:cubicBezTo>
                  <a:pt x="101385" y="269290"/>
                  <a:pt x="100584" y="269748"/>
                  <a:pt x="100127" y="270205"/>
                </a:cubicBezTo>
                <a:cubicBezTo>
                  <a:pt x="97841" y="271576"/>
                  <a:pt x="95784" y="271576"/>
                  <a:pt x="93955" y="270205"/>
                </a:cubicBezTo>
                <a:cubicBezTo>
                  <a:pt x="83897" y="262890"/>
                  <a:pt x="76810" y="256946"/>
                  <a:pt x="72695" y="252374"/>
                </a:cubicBezTo>
                <a:cubicBezTo>
                  <a:pt x="70409" y="249174"/>
                  <a:pt x="67895" y="246888"/>
                  <a:pt x="65151" y="245516"/>
                </a:cubicBezTo>
                <a:lnTo>
                  <a:pt x="60351" y="237972"/>
                </a:lnTo>
                <a:cubicBezTo>
                  <a:pt x="58522" y="236601"/>
                  <a:pt x="57036" y="235801"/>
                  <a:pt x="55893" y="235572"/>
                </a:cubicBezTo>
                <a:cubicBezTo>
                  <a:pt x="54750" y="235343"/>
                  <a:pt x="53264" y="235915"/>
                  <a:pt x="51435" y="237287"/>
                </a:cubicBezTo>
                <a:lnTo>
                  <a:pt x="43892" y="244145"/>
                </a:lnTo>
                <a:cubicBezTo>
                  <a:pt x="34748" y="249631"/>
                  <a:pt x="28347" y="254203"/>
                  <a:pt x="24689" y="257860"/>
                </a:cubicBezTo>
                <a:cubicBezTo>
                  <a:pt x="21489" y="260147"/>
                  <a:pt x="19660" y="261518"/>
                  <a:pt x="19203" y="261975"/>
                </a:cubicBezTo>
                <a:cubicBezTo>
                  <a:pt x="18746" y="263804"/>
                  <a:pt x="17145" y="264718"/>
                  <a:pt x="14402" y="264718"/>
                </a:cubicBezTo>
                <a:cubicBezTo>
                  <a:pt x="8916" y="264718"/>
                  <a:pt x="4801" y="266090"/>
                  <a:pt x="2058" y="268833"/>
                </a:cubicBezTo>
                <a:lnTo>
                  <a:pt x="1372" y="268833"/>
                </a:lnTo>
                <a:lnTo>
                  <a:pt x="0" y="266090"/>
                </a:lnTo>
                <a:cubicBezTo>
                  <a:pt x="0" y="265176"/>
                  <a:pt x="229" y="264033"/>
                  <a:pt x="686" y="262661"/>
                </a:cubicBezTo>
                <a:cubicBezTo>
                  <a:pt x="1143" y="261290"/>
                  <a:pt x="1372" y="260147"/>
                  <a:pt x="1372" y="259232"/>
                </a:cubicBezTo>
                <a:lnTo>
                  <a:pt x="1372" y="255117"/>
                </a:lnTo>
                <a:cubicBezTo>
                  <a:pt x="3201" y="252831"/>
                  <a:pt x="3201" y="250088"/>
                  <a:pt x="1372" y="246888"/>
                </a:cubicBezTo>
                <a:cubicBezTo>
                  <a:pt x="2286" y="245973"/>
                  <a:pt x="3772" y="244830"/>
                  <a:pt x="5830" y="243459"/>
                </a:cubicBezTo>
                <a:cubicBezTo>
                  <a:pt x="7887" y="242087"/>
                  <a:pt x="9373" y="240944"/>
                  <a:pt x="10287" y="240030"/>
                </a:cubicBezTo>
                <a:lnTo>
                  <a:pt x="16460" y="235229"/>
                </a:lnTo>
                <a:cubicBezTo>
                  <a:pt x="25146" y="228371"/>
                  <a:pt x="31090" y="223570"/>
                  <a:pt x="34290" y="220827"/>
                </a:cubicBezTo>
                <a:cubicBezTo>
                  <a:pt x="36119" y="219456"/>
                  <a:pt x="37834" y="218198"/>
                  <a:pt x="39434" y="217055"/>
                </a:cubicBezTo>
                <a:cubicBezTo>
                  <a:pt x="41034" y="215912"/>
                  <a:pt x="42520" y="214884"/>
                  <a:pt x="43892" y="213969"/>
                </a:cubicBezTo>
                <a:cubicBezTo>
                  <a:pt x="45263" y="212598"/>
                  <a:pt x="46063" y="210997"/>
                  <a:pt x="46292" y="209169"/>
                </a:cubicBezTo>
                <a:cubicBezTo>
                  <a:pt x="46521" y="207340"/>
                  <a:pt x="46863" y="205740"/>
                  <a:pt x="47321" y="204368"/>
                </a:cubicBezTo>
                <a:lnTo>
                  <a:pt x="47321" y="200253"/>
                </a:lnTo>
                <a:lnTo>
                  <a:pt x="50750" y="209169"/>
                </a:lnTo>
                <a:cubicBezTo>
                  <a:pt x="53493" y="206883"/>
                  <a:pt x="56693" y="204368"/>
                  <a:pt x="60351" y="201625"/>
                </a:cubicBezTo>
                <a:cubicBezTo>
                  <a:pt x="64008" y="198882"/>
                  <a:pt x="68123" y="195910"/>
                  <a:pt x="72695" y="192709"/>
                </a:cubicBezTo>
                <a:cubicBezTo>
                  <a:pt x="72695" y="192709"/>
                  <a:pt x="69952" y="191795"/>
                  <a:pt x="64466" y="189966"/>
                </a:cubicBezTo>
                <a:lnTo>
                  <a:pt x="61722" y="188595"/>
                </a:lnTo>
                <a:cubicBezTo>
                  <a:pt x="61265" y="186309"/>
                  <a:pt x="59894" y="184480"/>
                  <a:pt x="57608" y="183108"/>
                </a:cubicBezTo>
                <a:cubicBezTo>
                  <a:pt x="55322" y="181737"/>
                  <a:pt x="53950" y="180822"/>
                  <a:pt x="53493" y="180365"/>
                </a:cubicBezTo>
                <a:cubicBezTo>
                  <a:pt x="50750" y="178536"/>
                  <a:pt x="49607" y="176022"/>
                  <a:pt x="50064" y="172821"/>
                </a:cubicBezTo>
                <a:lnTo>
                  <a:pt x="47321" y="172136"/>
                </a:lnTo>
                <a:lnTo>
                  <a:pt x="43206" y="169392"/>
                </a:lnTo>
                <a:lnTo>
                  <a:pt x="44577" y="168707"/>
                </a:lnTo>
                <a:cubicBezTo>
                  <a:pt x="45492" y="168249"/>
                  <a:pt x="45949" y="167106"/>
                  <a:pt x="45949" y="165278"/>
                </a:cubicBezTo>
                <a:cubicBezTo>
                  <a:pt x="44577" y="162077"/>
                  <a:pt x="43206" y="159220"/>
                  <a:pt x="41834" y="156705"/>
                </a:cubicBezTo>
                <a:cubicBezTo>
                  <a:pt x="40463" y="154190"/>
                  <a:pt x="39091" y="151790"/>
                  <a:pt x="37719" y="149504"/>
                </a:cubicBezTo>
                <a:cubicBezTo>
                  <a:pt x="34976" y="143103"/>
                  <a:pt x="33605" y="136474"/>
                  <a:pt x="33605" y="129616"/>
                </a:cubicBezTo>
                <a:cubicBezTo>
                  <a:pt x="33605" y="123672"/>
                  <a:pt x="34519" y="118643"/>
                  <a:pt x="36348" y="114528"/>
                </a:cubicBezTo>
                <a:cubicBezTo>
                  <a:pt x="36805" y="113614"/>
                  <a:pt x="37719" y="112128"/>
                  <a:pt x="39091" y="110071"/>
                </a:cubicBezTo>
                <a:cubicBezTo>
                  <a:pt x="40463" y="108013"/>
                  <a:pt x="42063" y="106299"/>
                  <a:pt x="43892" y="104927"/>
                </a:cubicBezTo>
                <a:cubicBezTo>
                  <a:pt x="47549" y="100355"/>
                  <a:pt x="51893" y="95783"/>
                  <a:pt x="56922" y="91211"/>
                </a:cubicBezTo>
                <a:cubicBezTo>
                  <a:pt x="56007" y="90754"/>
                  <a:pt x="52350" y="88697"/>
                  <a:pt x="45949" y="85039"/>
                </a:cubicBezTo>
                <a:cubicBezTo>
                  <a:pt x="45035" y="85039"/>
                  <a:pt x="44577" y="84810"/>
                  <a:pt x="44577" y="84353"/>
                </a:cubicBezTo>
                <a:cubicBezTo>
                  <a:pt x="43663" y="83896"/>
                  <a:pt x="42063" y="82867"/>
                  <a:pt x="39777" y="81267"/>
                </a:cubicBezTo>
                <a:cubicBezTo>
                  <a:pt x="37491" y="79667"/>
                  <a:pt x="35891" y="78181"/>
                  <a:pt x="34976" y="76809"/>
                </a:cubicBezTo>
                <a:lnTo>
                  <a:pt x="31547" y="71323"/>
                </a:lnTo>
                <a:cubicBezTo>
                  <a:pt x="35205" y="71323"/>
                  <a:pt x="38177" y="71552"/>
                  <a:pt x="40463" y="72009"/>
                </a:cubicBezTo>
                <a:cubicBezTo>
                  <a:pt x="41377" y="72009"/>
                  <a:pt x="42177" y="72237"/>
                  <a:pt x="42863" y="72694"/>
                </a:cubicBezTo>
                <a:cubicBezTo>
                  <a:pt x="43549" y="73152"/>
                  <a:pt x="44120" y="73380"/>
                  <a:pt x="44577" y="73380"/>
                </a:cubicBezTo>
                <a:cubicBezTo>
                  <a:pt x="45949" y="73837"/>
                  <a:pt x="47549" y="73837"/>
                  <a:pt x="49378" y="73380"/>
                </a:cubicBezTo>
                <a:lnTo>
                  <a:pt x="60351" y="69266"/>
                </a:lnTo>
                <a:cubicBezTo>
                  <a:pt x="70866" y="63779"/>
                  <a:pt x="82296" y="58293"/>
                  <a:pt x="94641" y="52806"/>
                </a:cubicBezTo>
                <a:cubicBezTo>
                  <a:pt x="96470" y="52349"/>
                  <a:pt x="97384" y="51206"/>
                  <a:pt x="97384" y="49377"/>
                </a:cubicBezTo>
                <a:cubicBezTo>
                  <a:pt x="97384" y="46177"/>
                  <a:pt x="97613" y="43091"/>
                  <a:pt x="98070" y="40119"/>
                </a:cubicBezTo>
                <a:cubicBezTo>
                  <a:pt x="98527" y="37147"/>
                  <a:pt x="98756" y="33832"/>
                  <a:pt x="98756" y="30175"/>
                </a:cubicBezTo>
                <a:lnTo>
                  <a:pt x="98756" y="24003"/>
                </a:lnTo>
                <a:cubicBezTo>
                  <a:pt x="98756" y="21717"/>
                  <a:pt x="97841" y="19774"/>
                  <a:pt x="96012" y="18173"/>
                </a:cubicBezTo>
                <a:cubicBezTo>
                  <a:pt x="94184" y="16573"/>
                  <a:pt x="92812" y="15545"/>
                  <a:pt x="91898" y="15087"/>
                </a:cubicBezTo>
                <a:cubicBezTo>
                  <a:pt x="89612" y="12801"/>
                  <a:pt x="87211" y="10858"/>
                  <a:pt x="84697" y="9258"/>
                </a:cubicBezTo>
                <a:cubicBezTo>
                  <a:pt x="82182" y="7658"/>
                  <a:pt x="80010" y="5943"/>
                  <a:pt x="78182" y="4115"/>
                </a:cubicBezTo>
                <a:lnTo>
                  <a:pt x="78182" y="3429"/>
                </a:lnTo>
                <a:cubicBezTo>
                  <a:pt x="78639" y="2514"/>
                  <a:pt x="79553" y="2057"/>
                  <a:pt x="80925" y="2057"/>
                </a:cubicBezTo>
                <a:cubicBezTo>
                  <a:pt x="83211" y="2057"/>
                  <a:pt x="84125" y="1371"/>
                  <a:pt x="83668"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6" name="文本框 45">
            <a:extLst>
              <a:ext uri="{FF2B5EF4-FFF2-40B4-BE49-F238E27FC236}">
                <a16:creationId xmlns:a16="http://schemas.microsoft.com/office/drawing/2014/main" id="{3499D871-0AA9-BF91-4DE4-735AFE6026E5}"/>
              </a:ext>
            </a:extLst>
          </p:cNvPr>
          <p:cNvSpPr txBox="1"/>
          <p:nvPr/>
        </p:nvSpPr>
        <p:spPr>
          <a:xfrm>
            <a:off x="6111213" y="211504"/>
            <a:ext cx="407914" cy="415365"/>
          </a:xfrm>
          <a:custGeom>
            <a:avLst/>
            <a:gdLst/>
            <a:ahLst/>
            <a:cxnLst/>
            <a:rect l="l" t="t" r="r" b="b"/>
            <a:pathLst>
              <a:path w="407914" h="415365">
                <a:moveTo>
                  <a:pt x="317388" y="259232"/>
                </a:moveTo>
                <a:cubicBezTo>
                  <a:pt x="311902" y="266090"/>
                  <a:pt x="308930" y="269748"/>
                  <a:pt x="308473" y="270205"/>
                </a:cubicBezTo>
                <a:lnTo>
                  <a:pt x="308473" y="270891"/>
                </a:lnTo>
                <a:lnTo>
                  <a:pt x="322875" y="264719"/>
                </a:lnTo>
                <a:cubicBezTo>
                  <a:pt x="319217" y="261061"/>
                  <a:pt x="317388" y="259232"/>
                  <a:pt x="317388" y="259232"/>
                </a:cubicBezTo>
                <a:close/>
                <a:moveTo>
                  <a:pt x="97247" y="124130"/>
                </a:moveTo>
                <a:cubicBezTo>
                  <a:pt x="99533" y="124130"/>
                  <a:pt x="101133" y="124358"/>
                  <a:pt x="102047" y="124815"/>
                </a:cubicBezTo>
                <a:cubicBezTo>
                  <a:pt x="102962" y="125273"/>
                  <a:pt x="104333" y="126416"/>
                  <a:pt x="106162" y="128244"/>
                </a:cubicBezTo>
                <a:lnTo>
                  <a:pt x="115763" y="138531"/>
                </a:lnTo>
                <a:cubicBezTo>
                  <a:pt x="118049" y="140817"/>
                  <a:pt x="119192" y="142646"/>
                  <a:pt x="119192" y="144018"/>
                </a:cubicBezTo>
                <a:cubicBezTo>
                  <a:pt x="119192" y="146304"/>
                  <a:pt x="117363" y="149276"/>
                  <a:pt x="113706" y="152933"/>
                </a:cubicBezTo>
                <a:cubicBezTo>
                  <a:pt x="110963" y="156591"/>
                  <a:pt x="107991" y="158648"/>
                  <a:pt x="104790" y="159105"/>
                </a:cubicBezTo>
                <a:cubicBezTo>
                  <a:pt x="103876" y="160020"/>
                  <a:pt x="103419" y="160706"/>
                  <a:pt x="103419" y="161163"/>
                </a:cubicBezTo>
                <a:cubicBezTo>
                  <a:pt x="102504" y="164820"/>
                  <a:pt x="100904" y="172136"/>
                  <a:pt x="98618" y="183108"/>
                </a:cubicBezTo>
                <a:cubicBezTo>
                  <a:pt x="97247" y="189966"/>
                  <a:pt x="95646" y="200711"/>
                  <a:pt x="93818" y="215341"/>
                </a:cubicBezTo>
                <a:cubicBezTo>
                  <a:pt x="93818" y="215798"/>
                  <a:pt x="93132" y="221056"/>
                  <a:pt x="91760" y="231114"/>
                </a:cubicBezTo>
                <a:lnTo>
                  <a:pt x="89017" y="259918"/>
                </a:lnTo>
                <a:cubicBezTo>
                  <a:pt x="89017" y="264490"/>
                  <a:pt x="88560" y="271805"/>
                  <a:pt x="87645" y="281864"/>
                </a:cubicBezTo>
                <a:cubicBezTo>
                  <a:pt x="89017" y="281406"/>
                  <a:pt x="90046" y="280949"/>
                  <a:pt x="90732" y="280492"/>
                </a:cubicBezTo>
                <a:cubicBezTo>
                  <a:pt x="91417" y="280035"/>
                  <a:pt x="91989" y="279578"/>
                  <a:pt x="92446" y="279120"/>
                </a:cubicBezTo>
                <a:lnTo>
                  <a:pt x="114392" y="256489"/>
                </a:lnTo>
                <a:lnTo>
                  <a:pt x="132908" y="239344"/>
                </a:lnTo>
                <a:lnTo>
                  <a:pt x="145253" y="225628"/>
                </a:lnTo>
                <a:cubicBezTo>
                  <a:pt x="147996" y="221970"/>
                  <a:pt x="150282" y="219227"/>
                  <a:pt x="152111" y="217398"/>
                </a:cubicBezTo>
                <a:cubicBezTo>
                  <a:pt x="151653" y="217855"/>
                  <a:pt x="151311" y="218770"/>
                  <a:pt x="151082" y="220142"/>
                </a:cubicBezTo>
                <a:cubicBezTo>
                  <a:pt x="150853" y="221513"/>
                  <a:pt x="150510" y="222427"/>
                  <a:pt x="150053" y="222885"/>
                </a:cubicBezTo>
                <a:cubicBezTo>
                  <a:pt x="149596" y="223799"/>
                  <a:pt x="147767" y="227914"/>
                  <a:pt x="144567" y="235229"/>
                </a:cubicBezTo>
                <a:cubicBezTo>
                  <a:pt x="143652" y="240715"/>
                  <a:pt x="141595" y="245059"/>
                  <a:pt x="138395" y="248259"/>
                </a:cubicBezTo>
                <a:cubicBezTo>
                  <a:pt x="137023" y="250088"/>
                  <a:pt x="134508" y="253974"/>
                  <a:pt x="130851" y="259918"/>
                </a:cubicBezTo>
                <a:cubicBezTo>
                  <a:pt x="121250" y="274548"/>
                  <a:pt x="115763" y="283007"/>
                  <a:pt x="114392" y="285293"/>
                </a:cubicBezTo>
                <a:cubicBezTo>
                  <a:pt x="113020" y="287579"/>
                  <a:pt x="111991" y="289636"/>
                  <a:pt x="111306" y="291465"/>
                </a:cubicBezTo>
                <a:cubicBezTo>
                  <a:pt x="110620" y="293294"/>
                  <a:pt x="109820" y="295122"/>
                  <a:pt x="108905" y="296951"/>
                </a:cubicBezTo>
                <a:lnTo>
                  <a:pt x="95875" y="316154"/>
                </a:lnTo>
                <a:cubicBezTo>
                  <a:pt x="92217" y="322097"/>
                  <a:pt x="88560" y="326898"/>
                  <a:pt x="84902" y="330555"/>
                </a:cubicBezTo>
                <a:cubicBezTo>
                  <a:pt x="83988" y="331470"/>
                  <a:pt x="82388" y="333070"/>
                  <a:pt x="80102" y="335356"/>
                </a:cubicBezTo>
                <a:cubicBezTo>
                  <a:pt x="77816" y="337642"/>
                  <a:pt x="75530" y="339013"/>
                  <a:pt x="73244" y="339471"/>
                </a:cubicBezTo>
                <a:lnTo>
                  <a:pt x="69815" y="339471"/>
                </a:lnTo>
                <a:cubicBezTo>
                  <a:pt x="65700" y="337642"/>
                  <a:pt x="62957" y="335127"/>
                  <a:pt x="61585" y="331927"/>
                </a:cubicBezTo>
                <a:lnTo>
                  <a:pt x="59528" y="328498"/>
                </a:lnTo>
                <a:cubicBezTo>
                  <a:pt x="56327" y="325297"/>
                  <a:pt x="54727" y="322097"/>
                  <a:pt x="54727" y="318897"/>
                </a:cubicBezTo>
                <a:lnTo>
                  <a:pt x="54727" y="317525"/>
                </a:lnTo>
                <a:lnTo>
                  <a:pt x="54727" y="315468"/>
                </a:lnTo>
                <a:cubicBezTo>
                  <a:pt x="53813" y="310896"/>
                  <a:pt x="53698" y="306095"/>
                  <a:pt x="54384" y="301066"/>
                </a:cubicBezTo>
                <a:cubicBezTo>
                  <a:pt x="55070" y="296037"/>
                  <a:pt x="55413" y="292836"/>
                  <a:pt x="55413" y="291465"/>
                </a:cubicBezTo>
                <a:cubicBezTo>
                  <a:pt x="56327" y="277749"/>
                  <a:pt x="57242" y="267462"/>
                  <a:pt x="58156" y="260604"/>
                </a:cubicBezTo>
                <a:lnTo>
                  <a:pt x="60213" y="244830"/>
                </a:lnTo>
                <a:cubicBezTo>
                  <a:pt x="60671" y="241173"/>
                  <a:pt x="61242" y="236144"/>
                  <a:pt x="61928" y="229743"/>
                </a:cubicBezTo>
                <a:cubicBezTo>
                  <a:pt x="62614" y="223342"/>
                  <a:pt x="63414" y="217855"/>
                  <a:pt x="64328" y="213283"/>
                </a:cubicBezTo>
                <a:cubicBezTo>
                  <a:pt x="64785" y="206883"/>
                  <a:pt x="65471" y="201282"/>
                  <a:pt x="66386" y="196481"/>
                </a:cubicBezTo>
                <a:cubicBezTo>
                  <a:pt x="67300" y="191681"/>
                  <a:pt x="67986" y="187680"/>
                  <a:pt x="68443" y="184480"/>
                </a:cubicBezTo>
                <a:lnTo>
                  <a:pt x="70500" y="170078"/>
                </a:lnTo>
                <a:lnTo>
                  <a:pt x="69815" y="170078"/>
                </a:lnTo>
                <a:lnTo>
                  <a:pt x="58842" y="177622"/>
                </a:lnTo>
                <a:cubicBezTo>
                  <a:pt x="51527" y="181279"/>
                  <a:pt x="46040" y="184251"/>
                  <a:pt x="42383" y="186537"/>
                </a:cubicBezTo>
                <a:cubicBezTo>
                  <a:pt x="41468" y="186537"/>
                  <a:pt x="40554" y="186995"/>
                  <a:pt x="39639" y="187909"/>
                </a:cubicBezTo>
                <a:cubicBezTo>
                  <a:pt x="35982" y="189280"/>
                  <a:pt x="32781" y="189966"/>
                  <a:pt x="30038" y="189966"/>
                </a:cubicBezTo>
                <a:cubicBezTo>
                  <a:pt x="25466" y="189966"/>
                  <a:pt x="21351" y="189052"/>
                  <a:pt x="17694" y="187223"/>
                </a:cubicBezTo>
                <a:cubicBezTo>
                  <a:pt x="15408" y="185852"/>
                  <a:pt x="13465" y="184480"/>
                  <a:pt x="11865" y="183108"/>
                </a:cubicBezTo>
                <a:cubicBezTo>
                  <a:pt x="10264" y="181737"/>
                  <a:pt x="8778" y="180594"/>
                  <a:pt x="7407" y="179679"/>
                </a:cubicBezTo>
                <a:cubicBezTo>
                  <a:pt x="4206" y="177851"/>
                  <a:pt x="2606" y="175565"/>
                  <a:pt x="2606" y="172821"/>
                </a:cubicBezTo>
                <a:lnTo>
                  <a:pt x="2606" y="171450"/>
                </a:lnTo>
                <a:cubicBezTo>
                  <a:pt x="2606" y="170535"/>
                  <a:pt x="2149" y="169621"/>
                  <a:pt x="1235" y="168707"/>
                </a:cubicBezTo>
                <a:cubicBezTo>
                  <a:pt x="-137" y="165963"/>
                  <a:pt x="-366" y="163220"/>
                  <a:pt x="549" y="160477"/>
                </a:cubicBezTo>
                <a:cubicBezTo>
                  <a:pt x="1006" y="159563"/>
                  <a:pt x="1235" y="158077"/>
                  <a:pt x="1235" y="156019"/>
                </a:cubicBezTo>
                <a:cubicBezTo>
                  <a:pt x="1235" y="153962"/>
                  <a:pt x="1235" y="152476"/>
                  <a:pt x="1235" y="151562"/>
                </a:cubicBezTo>
                <a:lnTo>
                  <a:pt x="549" y="144018"/>
                </a:lnTo>
                <a:lnTo>
                  <a:pt x="1920" y="142646"/>
                </a:lnTo>
                <a:lnTo>
                  <a:pt x="5349" y="146761"/>
                </a:lnTo>
                <a:lnTo>
                  <a:pt x="6721" y="150876"/>
                </a:lnTo>
                <a:cubicBezTo>
                  <a:pt x="6721" y="154076"/>
                  <a:pt x="9464" y="157048"/>
                  <a:pt x="14951" y="159791"/>
                </a:cubicBezTo>
                <a:lnTo>
                  <a:pt x="17694" y="159791"/>
                </a:lnTo>
                <a:cubicBezTo>
                  <a:pt x="21351" y="158419"/>
                  <a:pt x="26838" y="155905"/>
                  <a:pt x="34153" y="152247"/>
                </a:cubicBezTo>
                <a:lnTo>
                  <a:pt x="65700" y="135788"/>
                </a:lnTo>
                <a:lnTo>
                  <a:pt x="80102" y="128930"/>
                </a:lnTo>
                <a:cubicBezTo>
                  <a:pt x="81016" y="128473"/>
                  <a:pt x="82045" y="127901"/>
                  <a:pt x="83188" y="127216"/>
                </a:cubicBezTo>
                <a:cubicBezTo>
                  <a:pt x="84331" y="126530"/>
                  <a:pt x="85359" y="125958"/>
                  <a:pt x="86274" y="125501"/>
                </a:cubicBezTo>
                <a:cubicBezTo>
                  <a:pt x="91760" y="124587"/>
                  <a:pt x="95418" y="124130"/>
                  <a:pt x="97247" y="124130"/>
                </a:cubicBezTo>
                <a:close/>
                <a:moveTo>
                  <a:pt x="174742" y="49377"/>
                </a:moveTo>
                <a:cubicBezTo>
                  <a:pt x="176114" y="49377"/>
                  <a:pt x="178514" y="49377"/>
                  <a:pt x="181943" y="49377"/>
                </a:cubicBezTo>
                <a:cubicBezTo>
                  <a:pt x="185372" y="49377"/>
                  <a:pt x="188229" y="49606"/>
                  <a:pt x="190515" y="50063"/>
                </a:cubicBezTo>
                <a:cubicBezTo>
                  <a:pt x="192801" y="50978"/>
                  <a:pt x="195659" y="52349"/>
                  <a:pt x="199088" y="54178"/>
                </a:cubicBezTo>
                <a:cubicBezTo>
                  <a:pt x="202517" y="56007"/>
                  <a:pt x="205374" y="57378"/>
                  <a:pt x="207660" y="58293"/>
                </a:cubicBezTo>
                <a:lnTo>
                  <a:pt x="208346" y="59664"/>
                </a:lnTo>
                <a:cubicBezTo>
                  <a:pt x="212004" y="59664"/>
                  <a:pt x="214861" y="60922"/>
                  <a:pt x="216919" y="63436"/>
                </a:cubicBezTo>
                <a:cubicBezTo>
                  <a:pt x="218976" y="65951"/>
                  <a:pt x="220005" y="69037"/>
                  <a:pt x="220005" y="72695"/>
                </a:cubicBezTo>
                <a:lnTo>
                  <a:pt x="220005" y="77495"/>
                </a:lnTo>
                <a:lnTo>
                  <a:pt x="220005" y="85039"/>
                </a:lnTo>
                <a:cubicBezTo>
                  <a:pt x="220005" y="88239"/>
                  <a:pt x="220233" y="91325"/>
                  <a:pt x="220691" y="94297"/>
                </a:cubicBezTo>
                <a:cubicBezTo>
                  <a:pt x="221148" y="97269"/>
                  <a:pt x="221376" y="100584"/>
                  <a:pt x="221376" y="104241"/>
                </a:cubicBezTo>
                <a:lnTo>
                  <a:pt x="219319" y="120701"/>
                </a:lnTo>
                <a:cubicBezTo>
                  <a:pt x="219319" y="122529"/>
                  <a:pt x="219090" y="125273"/>
                  <a:pt x="218633" y="128930"/>
                </a:cubicBezTo>
                <a:cubicBezTo>
                  <a:pt x="218176" y="132588"/>
                  <a:pt x="217719" y="135560"/>
                  <a:pt x="217262" y="137845"/>
                </a:cubicBezTo>
                <a:cubicBezTo>
                  <a:pt x="215890" y="153848"/>
                  <a:pt x="213375" y="171221"/>
                  <a:pt x="209718" y="189966"/>
                </a:cubicBezTo>
                <a:cubicBezTo>
                  <a:pt x="208803" y="194996"/>
                  <a:pt x="206975" y="204368"/>
                  <a:pt x="204231" y="218084"/>
                </a:cubicBezTo>
                <a:lnTo>
                  <a:pt x="196002" y="252374"/>
                </a:lnTo>
                <a:lnTo>
                  <a:pt x="183657" y="298323"/>
                </a:lnTo>
                <a:cubicBezTo>
                  <a:pt x="180457" y="310210"/>
                  <a:pt x="174056" y="322554"/>
                  <a:pt x="164455" y="335356"/>
                </a:cubicBezTo>
                <a:cubicBezTo>
                  <a:pt x="163541" y="336270"/>
                  <a:pt x="162283" y="337985"/>
                  <a:pt x="160683" y="340499"/>
                </a:cubicBezTo>
                <a:cubicBezTo>
                  <a:pt x="159083" y="343014"/>
                  <a:pt x="157368" y="344728"/>
                  <a:pt x="155540" y="345643"/>
                </a:cubicBezTo>
                <a:cubicBezTo>
                  <a:pt x="154168" y="347015"/>
                  <a:pt x="152111" y="349072"/>
                  <a:pt x="149367" y="351815"/>
                </a:cubicBezTo>
                <a:cubicBezTo>
                  <a:pt x="146624" y="354558"/>
                  <a:pt x="143652" y="356616"/>
                  <a:pt x="140452" y="357987"/>
                </a:cubicBezTo>
                <a:cubicBezTo>
                  <a:pt x="139995" y="357987"/>
                  <a:pt x="138395" y="359359"/>
                  <a:pt x="135651" y="362102"/>
                </a:cubicBezTo>
                <a:cubicBezTo>
                  <a:pt x="133823" y="363016"/>
                  <a:pt x="132108" y="363931"/>
                  <a:pt x="130508" y="364845"/>
                </a:cubicBezTo>
                <a:cubicBezTo>
                  <a:pt x="128908" y="365760"/>
                  <a:pt x="127650" y="366446"/>
                  <a:pt x="126736" y="366903"/>
                </a:cubicBezTo>
                <a:cubicBezTo>
                  <a:pt x="124450" y="368274"/>
                  <a:pt x="123078" y="368046"/>
                  <a:pt x="122621" y="366217"/>
                </a:cubicBezTo>
                <a:cubicBezTo>
                  <a:pt x="125822" y="365760"/>
                  <a:pt x="129251" y="362788"/>
                  <a:pt x="132908" y="357301"/>
                </a:cubicBezTo>
                <a:lnTo>
                  <a:pt x="131537" y="357301"/>
                </a:lnTo>
                <a:cubicBezTo>
                  <a:pt x="135194" y="348158"/>
                  <a:pt x="140452" y="330555"/>
                  <a:pt x="147310" y="304495"/>
                </a:cubicBezTo>
                <a:cubicBezTo>
                  <a:pt x="152339" y="286207"/>
                  <a:pt x="155082" y="275463"/>
                  <a:pt x="155540" y="272262"/>
                </a:cubicBezTo>
                <a:cubicBezTo>
                  <a:pt x="159197" y="256718"/>
                  <a:pt x="161712" y="244830"/>
                  <a:pt x="163083" y="236601"/>
                </a:cubicBezTo>
                <a:cubicBezTo>
                  <a:pt x="167655" y="218313"/>
                  <a:pt x="171313" y="198653"/>
                  <a:pt x="174056" y="177622"/>
                </a:cubicBezTo>
                <a:cubicBezTo>
                  <a:pt x="177714" y="157962"/>
                  <a:pt x="180228" y="140132"/>
                  <a:pt x="181600" y="124130"/>
                </a:cubicBezTo>
                <a:cubicBezTo>
                  <a:pt x="182057" y="121386"/>
                  <a:pt x="182514" y="118072"/>
                  <a:pt x="182972" y="114185"/>
                </a:cubicBezTo>
                <a:cubicBezTo>
                  <a:pt x="183429" y="110299"/>
                  <a:pt x="183657" y="107213"/>
                  <a:pt x="183657" y="104927"/>
                </a:cubicBezTo>
                <a:lnTo>
                  <a:pt x="185715" y="85725"/>
                </a:lnTo>
                <a:lnTo>
                  <a:pt x="185715" y="72695"/>
                </a:lnTo>
                <a:lnTo>
                  <a:pt x="182972" y="68580"/>
                </a:lnTo>
                <a:cubicBezTo>
                  <a:pt x="182514" y="66751"/>
                  <a:pt x="180914" y="64008"/>
                  <a:pt x="178171" y="60350"/>
                </a:cubicBezTo>
                <a:cubicBezTo>
                  <a:pt x="176799" y="57150"/>
                  <a:pt x="174971" y="53949"/>
                  <a:pt x="172685" y="50749"/>
                </a:cubicBezTo>
                <a:lnTo>
                  <a:pt x="176799" y="50749"/>
                </a:lnTo>
                <a:close/>
                <a:moveTo>
                  <a:pt x="48898" y="39090"/>
                </a:moveTo>
                <a:cubicBezTo>
                  <a:pt x="49584" y="38633"/>
                  <a:pt x="50155" y="38633"/>
                  <a:pt x="50612" y="39090"/>
                </a:cubicBezTo>
                <a:lnTo>
                  <a:pt x="56784" y="44577"/>
                </a:lnTo>
                <a:cubicBezTo>
                  <a:pt x="61814" y="50520"/>
                  <a:pt x="65928" y="54407"/>
                  <a:pt x="69129" y="56235"/>
                </a:cubicBezTo>
                <a:cubicBezTo>
                  <a:pt x="70958" y="56693"/>
                  <a:pt x="72558" y="56578"/>
                  <a:pt x="73929" y="55892"/>
                </a:cubicBezTo>
                <a:cubicBezTo>
                  <a:pt x="75301" y="55207"/>
                  <a:pt x="76215" y="54407"/>
                  <a:pt x="76673" y="53492"/>
                </a:cubicBezTo>
                <a:cubicBezTo>
                  <a:pt x="78044" y="51206"/>
                  <a:pt x="79873" y="50520"/>
                  <a:pt x="82159" y="51435"/>
                </a:cubicBezTo>
                <a:cubicBezTo>
                  <a:pt x="82616" y="51892"/>
                  <a:pt x="83188" y="51892"/>
                  <a:pt x="83874" y="51435"/>
                </a:cubicBezTo>
                <a:cubicBezTo>
                  <a:pt x="84559" y="50978"/>
                  <a:pt x="85131" y="50749"/>
                  <a:pt x="85588" y="50749"/>
                </a:cubicBezTo>
                <a:cubicBezTo>
                  <a:pt x="86502" y="49834"/>
                  <a:pt x="87645" y="49149"/>
                  <a:pt x="89017" y="48692"/>
                </a:cubicBezTo>
                <a:cubicBezTo>
                  <a:pt x="90389" y="48234"/>
                  <a:pt x="91532" y="47777"/>
                  <a:pt x="92446" y="47320"/>
                </a:cubicBezTo>
                <a:cubicBezTo>
                  <a:pt x="92446" y="50063"/>
                  <a:pt x="94046" y="50978"/>
                  <a:pt x="97247" y="50063"/>
                </a:cubicBezTo>
                <a:cubicBezTo>
                  <a:pt x="98618" y="49606"/>
                  <a:pt x="101133" y="49377"/>
                  <a:pt x="104790" y="49377"/>
                </a:cubicBezTo>
                <a:cubicBezTo>
                  <a:pt x="104333" y="53035"/>
                  <a:pt x="104105" y="58064"/>
                  <a:pt x="104105" y="64465"/>
                </a:cubicBezTo>
                <a:cubicBezTo>
                  <a:pt x="104562" y="64922"/>
                  <a:pt x="105476" y="65151"/>
                  <a:pt x="106848" y="65151"/>
                </a:cubicBezTo>
                <a:cubicBezTo>
                  <a:pt x="107305" y="65151"/>
                  <a:pt x="107648" y="65379"/>
                  <a:pt x="107877" y="65837"/>
                </a:cubicBezTo>
                <a:cubicBezTo>
                  <a:pt x="108105" y="66294"/>
                  <a:pt x="107991" y="66751"/>
                  <a:pt x="107534" y="67208"/>
                </a:cubicBezTo>
                <a:cubicBezTo>
                  <a:pt x="106619" y="68580"/>
                  <a:pt x="105591" y="70523"/>
                  <a:pt x="104448" y="73037"/>
                </a:cubicBezTo>
                <a:cubicBezTo>
                  <a:pt x="103305" y="75552"/>
                  <a:pt x="101819" y="77495"/>
                  <a:pt x="99990" y="78867"/>
                </a:cubicBezTo>
                <a:lnTo>
                  <a:pt x="86960" y="87096"/>
                </a:lnTo>
                <a:cubicBezTo>
                  <a:pt x="85131" y="88925"/>
                  <a:pt x="82616" y="89840"/>
                  <a:pt x="79416" y="89840"/>
                </a:cubicBezTo>
                <a:lnTo>
                  <a:pt x="70500" y="89154"/>
                </a:lnTo>
                <a:cubicBezTo>
                  <a:pt x="65014" y="88239"/>
                  <a:pt x="59756" y="88468"/>
                  <a:pt x="54727" y="89840"/>
                </a:cubicBezTo>
                <a:lnTo>
                  <a:pt x="53355" y="89154"/>
                </a:lnTo>
                <a:lnTo>
                  <a:pt x="58842" y="84353"/>
                </a:lnTo>
                <a:cubicBezTo>
                  <a:pt x="60213" y="82982"/>
                  <a:pt x="60442" y="82067"/>
                  <a:pt x="59528" y="81610"/>
                </a:cubicBezTo>
                <a:lnTo>
                  <a:pt x="51298" y="72009"/>
                </a:lnTo>
                <a:lnTo>
                  <a:pt x="50612" y="69951"/>
                </a:lnTo>
                <a:cubicBezTo>
                  <a:pt x="49241" y="64922"/>
                  <a:pt x="48555" y="59893"/>
                  <a:pt x="48555" y="54864"/>
                </a:cubicBezTo>
                <a:cubicBezTo>
                  <a:pt x="48555" y="51206"/>
                  <a:pt x="48783" y="48463"/>
                  <a:pt x="49241" y="46634"/>
                </a:cubicBezTo>
                <a:cubicBezTo>
                  <a:pt x="49241" y="46177"/>
                  <a:pt x="49241" y="45377"/>
                  <a:pt x="49241" y="44234"/>
                </a:cubicBezTo>
                <a:cubicBezTo>
                  <a:pt x="49241" y="43091"/>
                  <a:pt x="49012" y="41834"/>
                  <a:pt x="48555" y="40462"/>
                </a:cubicBezTo>
                <a:cubicBezTo>
                  <a:pt x="48098" y="40005"/>
                  <a:pt x="48212" y="39548"/>
                  <a:pt x="48898" y="39090"/>
                </a:cubicBezTo>
                <a:close/>
                <a:moveTo>
                  <a:pt x="355793" y="0"/>
                </a:moveTo>
                <a:cubicBezTo>
                  <a:pt x="358536" y="0"/>
                  <a:pt x="361051" y="228"/>
                  <a:pt x="363337" y="685"/>
                </a:cubicBezTo>
                <a:cubicBezTo>
                  <a:pt x="365623" y="1143"/>
                  <a:pt x="367909" y="1371"/>
                  <a:pt x="370195" y="1371"/>
                </a:cubicBezTo>
                <a:lnTo>
                  <a:pt x="373624" y="3429"/>
                </a:lnTo>
                <a:lnTo>
                  <a:pt x="385283" y="8915"/>
                </a:lnTo>
                <a:cubicBezTo>
                  <a:pt x="386654" y="10287"/>
                  <a:pt x="388369" y="11544"/>
                  <a:pt x="390426" y="12687"/>
                </a:cubicBezTo>
                <a:cubicBezTo>
                  <a:pt x="392484" y="13830"/>
                  <a:pt x="394198" y="14859"/>
                  <a:pt x="395570" y="15773"/>
                </a:cubicBezTo>
                <a:lnTo>
                  <a:pt x="398999" y="18516"/>
                </a:lnTo>
                <a:cubicBezTo>
                  <a:pt x="401285" y="19431"/>
                  <a:pt x="401970" y="21260"/>
                  <a:pt x="401056" y="24003"/>
                </a:cubicBezTo>
                <a:lnTo>
                  <a:pt x="401056" y="28118"/>
                </a:lnTo>
                <a:lnTo>
                  <a:pt x="401056" y="41834"/>
                </a:lnTo>
                <a:lnTo>
                  <a:pt x="401056" y="61036"/>
                </a:lnTo>
                <a:lnTo>
                  <a:pt x="401742" y="74752"/>
                </a:lnTo>
                <a:cubicBezTo>
                  <a:pt x="402656" y="88468"/>
                  <a:pt x="403113" y="98755"/>
                  <a:pt x="403113" y="105613"/>
                </a:cubicBezTo>
                <a:cubicBezTo>
                  <a:pt x="403571" y="109271"/>
                  <a:pt x="403799" y="114986"/>
                  <a:pt x="403799" y="122758"/>
                </a:cubicBezTo>
                <a:lnTo>
                  <a:pt x="403799" y="139903"/>
                </a:lnTo>
                <a:cubicBezTo>
                  <a:pt x="403799" y="149961"/>
                  <a:pt x="404256" y="165506"/>
                  <a:pt x="405171" y="186537"/>
                </a:cubicBezTo>
                <a:lnTo>
                  <a:pt x="405171" y="217398"/>
                </a:lnTo>
                <a:cubicBezTo>
                  <a:pt x="405171" y="224713"/>
                  <a:pt x="405628" y="235229"/>
                  <a:pt x="406542" y="248945"/>
                </a:cubicBezTo>
                <a:lnTo>
                  <a:pt x="406542" y="288036"/>
                </a:lnTo>
                <a:cubicBezTo>
                  <a:pt x="407000" y="296722"/>
                  <a:pt x="407228" y="309067"/>
                  <a:pt x="407228" y="325069"/>
                </a:cubicBezTo>
                <a:lnTo>
                  <a:pt x="407914" y="353187"/>
                </a:lnTo>
                <a:lnTo>
                  <a:pt x="405857" y="379933"/>
                </a:lnTo>
                <a:cubicBezTo>
                  <a:pt x="405399" y="384048"/>
                  <a:pt x="404485" y="387934"/>
                  <a:pt x="403113" y="391591"/>
                </a:cubicBezTo>
                <a:cubicBezTo>
                  <a:pt x="403113" y="392049"/>
                  <a:pt x="402656" y="392620"/>
                  <a:pt x="401742" y="393306"/>
                </a:cubicBezTo>
                <a:cubicBezTo>
                  <a:pt x="400827" y="393992"/>
                  <a:pt x="400142" y="394563"/>
                  <a:pt x="399684" y="395021"/>
                </a:cubicBezTo>
                <a:cubicBezTo>
                  <a:pt x="399227" y="395935"/>
                  <a:pt x="398084" y="397307"/>
                  <a:pt x="396255" y="399135"/>
                </a:cubicBezTo>
                <a:cubicBezTo>
                  <a:pt x="394427" y="400964"/>
                  <a:pt x="392369" y="402336"/>
                  <a:pt x="390083" y="403250"/>
                </a:cubicBezTo>
                <a:lnTo>
                  <a:pt x="377739" y="410794"/>
                </a:lnTo>
                <a:cubicBezTo>
                  <a:pt x="376367" y="411251"/>
                  <a:pt x="375453" y="412166"/>
                  <a:pt x="374996" y="413537"/>
                </a:cubicBezTo>
                <a:cubicBezTo>
                  <a:pt x="373624" y="415366"/>
                  <a:pt x="371795" y="415823"/>
                  <a:pt x="369509" y="414909"/>
                </a:cubicBezTo>
                <a:cubicBezTo>
                  <a:pt x="367223" y="413994"/>
                  <a:pt x="365052" y="412623"/>
                  <a:pt x="362994" y="410794"/>
                </a:cubicBezTo>
                <a:cubicBezTo>
                  <a:pt x="360937" y="408965"/>
                  <a:pt x="359451" y="407594"/>
                  <a:pt x="358536" y="406679"/>
                </a:cubicBezTo>
                <a:lnTo>
                  <a:pt x="348249" y="397764"/>
                </a:lnTo>
                <a:cubicBezTo>
                  <a:pt x="344592" y="394563"/>
                  <a:pt x="339105" y="390677"/>
                  <a:pt x="331790" y="386105"/>
                </a:cubicBezTo>
                <a:cubicBezTo>
                  <a:pt x="330419" y="385191"/>
                  <a:pt x="329733" y="383819"/>
                  <a:pt x="329733" y="381990"/>
                </a:cubicBezTo>
                <a:cubicBezTo>
                  <a:pt x="329733" y="380619"/>
                  <a:pt x="329276" y="379704"/>
                  <a:pt x="328361" y="379247"/>
                </a:cubicBezTo>
                <a:cubicBezTo>
                  <a:pt x="323332" y="374218"/>
                  <a:pt x="319217" y="370560"/>
                  <a:pt x="316017" y="368274"/>
                </a:cubicBezTo>
                <a:cubicBezTo>
                  <a:pt x="316017" y="368274"/>
                  <a:pt x="315331" y="367588"/>
                  <a:pt x="313959" y="366217"/>
                </a:cubicBezTo>
                <a:cubicBezTo>
                  <a:pt x="313959" y="363016"/>
                  <a:pt x="312816" y="361188"/>
                  <a:pt x="310530" y="360731"/>
                </a:cubicBezTo>
                <a:cubicBezTo>
                  <a:pt x="310988" y="359359"/>
                  <a:pt x="310645" y="358216"/>
                  <a:pt x="309502" y="357301"/>
                </a:cubicBezTo>
                <a:cubicBezTo>
                  <a:pt x="308359" y="356387"/>
                  <a:pt x="307559" y="355473"/>
                  <a:pt x="307101" y="354558"/>
                </a:cubicBezTo>
                <a:cubicBezTo>
                  <a:pt x="306187" y="352272"/>
                  <a:pt x="306187" y="350443"/>
                  <a:pt x="307101" y="349072"/>
                </a:cubicBezTo>
                <a:cubicBezTo>
                  <a:pt x="308473" y="345872"/>
                  <a:pt x="307787" y="343586"/>
                  <a:pt x="305044" y="342214"/>
                </a:cubicBezTo>
                <a:lnTo>
                  <a:pt x="304358" y="341528"/>
                </a:lnTo>
                <a:cubicBezTo>
                  <a:pt x="321275" y="353415"/>
                  <a:pt x="340706" y="362559"/>
                  <a:pt x="362651" y="368960"/>
                </a:cubicBezTo>
                <a:cubicBezTo>
                  <a:pt x="363566" y="361645"/>
                  <a:pt x="364023" y="356159"/>
                  <a:pt x="364023" y="352501"/>
                </a:cubicBezTo>
                <a:lnTo>
                  <a:pt x="364023" y="333299"/>
                </a:lnTo>
                <a:lnTo>
                  <a:pt x="364023" y="312039"/>
                </a:lnTo>
                <a:cubicBezTo>
                  <a:pt x="364480" y="306095"/>
                  <a:pt x="364709" y="297408"/>
                  <a:pt x="364709" y="285978"/>
                </a:cubicBezTo>
                <a:lnTo>
                  <a:pt x="364023" y="255803"/>
                </a:lnTo>
                <a:lnTo>
                  <a:pt x="364023" y="247574"/>
                </a:lnTo>
                <a:lnTo>
                  <a:pt x="364023" y="196824"/>
                </a:lnTo>
                <a:lnTo>
                  <a:pt x="363337" y="159791"/>
                </a:lnTo>
                <a:cubicBezTo>
                  <a:pt x="363337" y="128244"/>
                  <a:pt x="363566" y="104470"/>
                  <a:pt x="364023" y="88468"/>
                </a:cubicBezTo>
                <a:cubicBezTo>
                  <a:pt x="364023" y="75209"/>
                  <a:pt x="364709" y="62179"/>
                  <a:pt x="366080" y="49377"/>
                </a:cubicBezTo>
                <a:cubicBezTo>
                  <a:pt x="366080" y="43434"/>
                  <a:pt x="365623" y="39090"/>
                  <a:pt x="364709" y="36347"/>
                </a:cubicBezTo>
                <a:cubicBezTo>
                  <a:pt x="364709" y="34976"/>
                  <a:pt x="364023" y="33604"/>
                  <a:pt x="362651" y="32232"/>
                </a:cubicBezTo>
                <a:cubicBezTo>
                  <a:pt x="360822" y="30404"/>
                  <a:pt x="358308" y="28803"/>
                  <a:pt x="355107" y="27432"/>
                </a:cubicBezTo>
                <a:lnTo>
                  <a:pt x="353050" y="27432"/>
                </a:lnTo>
                <a:cubicBezTo>
                  <a:pt x="348935" y="28803"/>
                  <a:pt x="343220" y="31318"/>
                  <a:pt x="335905" y="34976"/>
                </a:cubicBezTo>
                <a:lnTo>
                  <a:pt x="322875" y="41148"/>
                </a:lnTo>
                <a:cubicBezTo>
                  <a:pt x="318303" y="43434"/>
                  <a:pt x="314302" y="45377"/>
                  <a:pt x="310873" y="46977"/>
                </a:cubicBezTo>
                <a:cubicBezTo>
                  <a:pt x="307444" y="48577"/>
                  <a:pt x="304358" y="50063"/>
                  <a:pt x="301615" y="51435"/>
                </a:cubicBezTo>
                <a:lnTo>
                  <a:pt x="287899" y="58293"/>
                </a:lnTo>
                <a:cubicBezTo>
                  <a:pt x="290642" y="60122"/>
                  <a:pt x="294757" y="62407"/>
                  <a:pt x="300243" y="65151"/>
                </a:cubicBezTo>
                <a:cubicBezTo>
                  <a:pt x="301158" y="66065"/>
                  <a:pt x="301958" y="67094"/>
                  <a:pt x="302644" y="68237"/>
                </a:cubicBezTo>
                <a:cubicBezTo>
                  <a:pt x="303330" y="69380"/>
                  <a:pt x="304130" y="70409"/>
                  <a:pt x="305044" y="71323"/>
                </a:cubicBezTo>
                <a:cubicBezTo>
                  <a:pt x="306873" y="73152"/>
                  <a:pt x="307330" y="75438"/>
                  <a:pt x="306416" y="78181"/>
                </a:cubicBezTo>
                <a:cubicBezTo>
                  <a:pt x="306416" y="78638"/>
                  <a:pt x="306644" y="79095"/>
                  <a:pt x="307101" y="79552"/>
                </a:cubicBezTo>
                <a:cubicBezTo>
                  <a:pt x="307559" y="80010"/>
                  <a:pt x="308244" y="80238"/>
                  <a:pt x="309159" y="80238"/>
                </a:cubicBezTo>
                <a:cubicBezTo>
                  <a:pt x="313274" y="81610"/>
                  <a:pt x="317617" y="82524"/>
                  <a:pt x="322189" y="82982"/>
                </a:cubicBezTo>
                <a:cubicBezTo>
                  <a:pt x="324018" y="82982"/>
                  <a:pt x="325504" y="83210"/>
                  <a:pt x="326647" y="83667"/>
                </a:cubicBezTo>
                <a:cubicBezTo>
                  <a:pt x="327790" y="84124"/>
                  <a:pt x="328818" y="84582"/>
                  <a:pt x="329733" y="85039"/>
                </a:cubicBezTo>
                <a:lnTo>
                  <a:pt x="337277" y="85039"/>
                </a:lnTo>
                <a:cubicBezTo>
                  <a:pt x="340934" y="84124"/>
                  <a:pt x="343220" y="84810"/>
                  <a:pt x="344135" y="87096"/>
                </a:cubicBezTo>
                <a:cubicBezTo>
                  <a:pt x="345963" y="88011"/>
                  <a:pt x="346421" y="90297"/>
                  <a:pt x="345506" y="93954"/>
                </a:cubicBezTo>
                <a:lnTo>
                  <a:pt x="341391" y="102184"/>
                </a:lnTo>
                <a:cubicBezTo>
                  <a:pt x="341391" y="102641"/>
                  <a:pt x="341163" y="103098"/>
                  <a:pt x="340706" y="103555"/>
                </a:cubicBezTo>
                <a:cubicBezTo>
                  <a:pt x="340248" y="104013"/>
                  <a:pt x="339791" y="104241"/>
                  <a:pt x="339334" y="104241"/>
                </a:cubicBezTo>
                <a:lnTo>
                  <a:pt x="332476" y="108356"/>
                </a:lnTo>
                <a:cubicBezTo>
                  <a:pt x="331562" y="109728"/>
                  <a:pt x="329276" y="110871"/>
                  <a:pt x="325618" y="111785"/>
                </a:cubicBezTo>
                <a:lnTo>
                  <a:pt x="305730" y="120701"/>
                </a:lnTo>
                <a:cubicBezTo>
                  <a:pt x="304815" y="120701"/>
                  <a:pt x="304358" y="121386"/>
                  <a:pt x="304358" y="122758"/>
                </a:cubicBezTo>
                <a:lnTo>
                  <a:pt x="298186" y="141960"/>
                </a:lnTo>
                <a:cubicBezTo>
                  <a:pt x="298186" y="142418"/>
                  <a:pt x="297500" y="144018"/>
                  <a:pt x="296129" y="146761"/>
                </a:cubicBezTo>
                <a:cubicBezTo>
                  <a:pt x="295671" y="147218"/>
                  <a:pt x="295214" y="147790"/>
                  <a:pt x="294757" y="148475"/>
                </a:cubicBezTo>
                <a:cubicBezTo>
                  <a:pt x="294300" y="149161"/>
                  <a:pt x="294071" y="149961"/>
                  <a:pt x="294071" y="150876"/>
                </a:cubicBezTo>
                <a:cubicBezTo>
                  <a:pt x="294528" y="150876"/>
                  <a:pt x="295900" y="150647"/>
                  <a:pt x="298186" y="150190"/>
                </a:cubicBezTo>
                <a:cubicBezTo>
                  <a:pt x="300472" y="149733"/>
                  <a:pt x="302301" y="148133"/>
                  <a:pt x="303672" y="145389"/>
                </a:cubicBezTo>
                <a:cubicBezTo>
                  <a:pt x="304587" y="143103"/>
                  <a:pt x="306187" y="141960"/>
                  <a:pt x="308473" y="141960"/>
                </a:cubicBezTo>
                <a:lnTo>
                  <a:pt x="313959" y="143332"/>
                </a:lnTo>
                <a:cubicBezTo>
                  <a:pt x="315788" y="141503"/>
                  <a:pt x="317617" y="141275"/>
                  <a:pt x="319446" y="142646"/>
                </a:cubicBezTo>
                <a:cubicBezTo>
                  <a:pt x="319446" y="143103"/>
                  <a:pt x="320360" y="143332"/>
                  <a:pt x="322189" y="143332"/>
                </a:cubicBezTo>
                <a:cubicBezTo>
                  <a:pt x="323103" y="143332"/>
                  <a:pt x="324704" y="144475"/>
                  <a:pt x="326990" y="146761"/>
                </a:cubicBezTo>
                <a:lnTo>
                  <a:pt x="331790" y="152247"/>
                </a:lnTo>
                <a:cubicBezTo>
                  <a:pt x="334076" y="154076"/>
                  <a:pt x="334076" y="156134"/>
                  <a:pt x="331790" y="158419"/>
                </a:cubicBezTo>
                <a:cubicBezTo>
                  <a:pt x="331333" y="159334"/>
                  <a:pt x="330876" y="160363"/>
                  <a:pt x="330419" y="161506"/>
                </a:cubicBezTo>
                <a:cubicBezTo>
                  <a:pt x="329961" y="162649"/>
                  <a:pt x="329047" y="163906"/>
                  <a:pt x="327675" y="165278"/>
                </a:cubicBezTo>
                <a:cubicBezTo>
                  <a:pt x="325847" y="168021"/>
                  <a:pt x="323332" y="169392"/>
                  <a:pt x="320132" y="169392"/>
                </a:cubicBezTo>
                <a:cubicBezTo>
                  <a:pt x="318760" y="169392"/>
                  <a:pt x="317617" y="169164"/>
                  <a:pt x="316703" y="168707"/>
                </a:cubicBezTo>
                <a:cubicBezTo>
                  <a:pt x="315331" y="168707"/>
                  <a:pt x="314188" y="168935"/>
                  <a:pt x="313274" y="169392"/>
                </a:cubicBezTo>
                <a:cubicBezTo>
                  <a:pt x="312359" y="169849"/>
                  <a:pt x="311445" y="170307"/>
                  <a:pt x="310530" y="170764"/>
                </a:cubicBezTo>
                <a:lnTo>
                  <a:pt x="290642" y="180365"/>
                </a:lnTo>
                <a:lnTo>
                  <a:pt x="278984" y="185166"/>
                </a:lnTo>
                <a:cubicBezTo>
                  <a:pt x="270754" y="188366"/>
                  <a:pt x="262296" y="190195"/>
                  <a:pt x="253609" y="190652"/>
                </a:cubicBezTo>
                <a:cubicBezTo>
                  <a:pt x="253152" y="190652"/>
                  <a:pt x="252695" y="190424"/>
                  <a:pt x="252237" y="189966"/>
                </a:cubicBezTo>
                <a:cubicBezTo>
                  <a:pt x="251780" y="189509"/>
                  <a:pt x="250866" y="189280"/>
                  <a:pt x="249494" y="189280"/>
                </a:cubicBezTo>
                <a:cubicBezTo>
                  <a:pt x="247665" y="191567"/>
                  <a:pt x="246522" y="194081"/>
                  <a:pt x="246065" y="196824"/>
                </a:cubicBezTo>
                <a:cubicBezTo>
                  <a:pt x="245151" y="197739"/>
                  <a:pt x="244694" y="198196"/>
                  <a:pt x="244694" y="198196"/>
                </a:cubicBezTo>
                <a:cubicBezTo>
                  <a:pt x="242408" y="201396"/>
                  <a:pt x="241265" y="204368"/>
                  <a:pt x="241265" y="207111"/>
                </a:cubicBezTo>
                <a:cubicBezTo>
                  <a:pt x="241265" y="208940"/>
                  <a:pt x="242179" y="212598"/>
                  <a:pt x="244008" y="218084"/>
                </a:cubicBezTo>
                <a:cubicBezTo>
                  <a:pt x="244465" y="219456"/>
                  <a:pt x="244694" y="221170"/>
                  <a:pt x="244694" y="223228"/>
                </a:cubicBezTo>
                <a:cubicBezTo>
                  <a:pt x="244694" y="225285"/>
                  <a:pt x="244922" y="227000"/>
                  <a:pt x="245379" y="228371"/>
                </a:cubicBezTo>
                <a:cubicBezTo>
                  <a:pt x="245837" y="229743"/>
                  <a:pt x="246065" y="231800"/>
                  <a:pt x="246065" y="234543"/>
                </a:cubicBezTo>
                <a:cubicBezTo>
                  <a:pt x="250637" y="232715"/>
                  <a:pt x="253838" y="231114"/>
                  <a:pt x="255666" y="229743"/>
                </a:cubicBezTo>
                <a:cubicBezTo>
                  <a:pt x="267554" y="222885"/>
                  <a:pt x="281727" y="215798"/>
                  <a:pt x="298186" y="208483"/>
                </a:cubicBezTo>
                <a:lnTo>
                  <a:pt x="310530" y="203682"/>
                </a:lnTo>
                <a:cubicBezTo>
                  <a:pt x="311445" y="202768"/>
                  <a:pt x="312588" y="202425"/>
                  <a:pt x="313959" y="202654"/>
                </a:cubicBezTo>
                <a:cubicBezTo>
                  <a:pt x="315331" y="202882"/>
                  <a:pt x="316245" y="202997"/>
                  <a:pt x="316703" y="202997"/>
                </a:cubicBezTo>
                <a:lnTo>
                  <a:pt x="324246" y="202997"/>
                </a:lnTo>
                <a:cubicBezTo>
                  <a:pt x="326990" y="202539"/>
                  <a:pt x="329276" y="204139"/>
                  <a:pt x="331104" y="207797"/>
                </a:cubicBezTo>
                <a:cubicBezTo>
                  <a:pt x="331562" y="208254"/>
                  <a:pt x="332133" y="209054"/>
                  <a:pt x="332819" y="210197"/>
                </a:cubicBezTo>
                <a:cubicBezTo>
                  <a:pt x="333505" y="211340"/>
                  <a:pt x="333848" y="212369"/>
                  <a:pt x="333848" y="213283"/>
                </a:cubicBezTo>
                <a:lnTo>
                  <a:pt x="333162" y="215341"/>
                </a:lnTo>
                <a:cubicBezTo>
                  <a:pt x="334533" y="217170"/>
                  <a:pt x="334876" y="219227"/>
                  <a:pt x="334191" y="221513"/>
                </a:cubicBezTo>
                <a:cubicBezTo>
                  <a:pt x="333505" y="223799"/>
                  <a:pt x="333162" y="225399"/>
                  <a:pt x="333162" y="226314"/>
                </a:cubicBezTo>
                <a:lnTo>
                  <a:pt x="331790" y="237286"/>
                </a:lnTo>
                <a:cubicBezTo>
                  <a:pt x="329961" y="242316"/>
                  <a:pt x="326990" y="247345"/>
                  <a:pt x="322875" y="252374"/>
                </a:cubicBezTo>
                <a:cubicBezTo>
                  <a:pt x="321503" y="252831"/>
                  <a:pt x="320817" y="253746"/>
                  <a:pt x="320817" y="255117"/>
                </a:cubicBezTo>
                <a:cubicBezTo>
                  <a:pt x="324475" y="256489"/>
                  <a:pt x="330419" y="258089"/>
                  <a:pt x="338648" y="259918"/>
                </a:cubicBezTo>
                <a:cubicBezTo>
                  <a:pt x="338648" y="260375"/>
                  <a:pt x="339334" y="260604"/>
                  <a:pt x="340706" y="260604"/>
                </a:cubicBezTo>
                <a:cubicBezTo>
                  <a:pt x="343906" y="260147"/>
                  <a:pt x="346421" y="261289"/>
                  <a:pt x="348249" y="264033"/>
                </a:cubicBezTo>
                <a:cubicBezTo>
                  <a:pt x="349621" y="265861"/>
                  <a:pt x="349850" y="268376"/>
                  <a:pt x="348935" y="271576"/>
                </a:cubicBezTo>
                <a:cubicBezTo>
                  <a:pt x="348478" y="272034"/>
                  <a:pt x="348478" y="272720"/>
                  <a:pt x="348935" y="273634"/>
                </a:cubicBezTo>
                <a:cubicBezTo>
                  <a:pt x="349392" y="274548"/>
                  <a:pt x="349164" y="276606"/>
                  <a:pt x="348249" y="279806"/>
                </a:cubicBezTo>
                <a:cubicBezTo>
                  <a:pt x="346878" y="283921"/>
                  <a:pt x="343220" y="287579"/>
                  <a:pt x="337277" y="290779"/>
                </a:cubicBezTo>
                <a:lnTo>
                  <a:pt x="323561" y="298323"/>
                </a:lnTo>
                <a:cubicBezTo>
                  <a:pt x="319903" y="300152"/>
                  <a:pt x="317160" y="301295"/>
                  <a:pt x="315331" y="301752"/>
                </a:cubicBezTo>
                <a:cubicBezTo>
                  <a:pt x="313502" y="302666"/>
                  <a:pt x="307559" y="304952"/>
                  <a:pt x="297500" y="308610"/>
                </a:cubicBezTo>
                <a:cubicBezTo>
                  <a:pt x="292471" y="308610"/>
                  <a:pt x="288813" y="308838"/>
                  <a:pt x="286527" y="309295"/>
                </a:cubicBezTo>
                <a:cubicBezTo>
                  <a:pt x="284699" y="309753"/>
                  <a:pt x="281955" y="309981"/>
                  <a:pt x="278298" y="309981"/>
                </a:cubicBezTo>
                <a:cubicBezTo>
                  <a:pt x="276012" y="309981"/>
                  <a:pt x="273954" y="309753"/>
                  <a:pt x="272126" y="309295"/>
                </a:cubicBezTo>
                <a:cubicBezTo>
                  <a:pt x="270297" y="308838"/>
                  <a:pt x="268697" y="308381"/>
                  <a:pt x="267325" y="307924"/>
                </a:cubicBezTo>
                <a:cubicBezTo>
                  <a:pt x="266868" y="307924"/>
                  <a:pt x="266068" y="307695"/>
                  <a:pt x="264925" y="307238"/>
                </a:cubicBezTo>
                <a:cubicBezTo>
                  <a:pt x="263782" y="306781"/>
                  <a:pt x="263210" y="305867"/>
                  <a:pt x="263210" y="304495"/>
                </a:cubicBezTo>
                <a:lnTo>
                  <a:pt x="263210" y="302437"/>
                </a:lnTo>
                <a:cubicBezTo>
                  <a:pt x="263210" y="299694"/>
                  <a:pt x="262753" y="297637"/>
                  <a:pt x="261839" y="296265"/>
                </a:cubicBezTo>
                <a:cubicBezTo>
                  <a:pt x="260010" y="294437"/>
                  <a:pt x="259210" y="292951"/>
                  <a:pt x="259438" y="291808"/>
                </a:cubicBezTo>
                <a:cubicBezTo>
                  <a:pt x="259667" y="290665"/>
                  <a:pt x="260924" y="289407"/>
                  <a:pt x="263210" y="288036"/>
                </a:cubicBezTo>
                <a:cubicBezTo>
                  <a:pt x="264125" y="287579"/>
                  <a:pt x="264582" y="286664"/>
                  <a:pt x="264582" y="285293"/>
                </a:cubicBezTo>
                <a:cubicBezTo>
                  <a:pt x="264582" y="283921"/>
                  <a:pt x="264582" y="283007"/>
                  <a:pt x="264582" y="282549"/>
                </a:cubicBezTo>
                <a:cubicBezTo>
                  <a:pt x="264582" y="281635"/>
                  <a:pt x="265496" y="280263"/>
                  <a:pt x="267325" y="278434"/>
                </a:cubicBezTo>
                <a:cubicBezTo>
                  <a:pt x="267782" y="277977"/>
                  <a:pt x="268239" y="277406"/>
                  <a:pt x="268697" y="276720"/>
                </a:cubicBezTo>
                <a:cubicBezTo>
                  <a:pt x="269154" y="276034"/>
                  <a:pt x="269382" y="275463"/>
                  <a:pt x="269382" y="275006"/>
                </a:cubicBezTo>
                <a:cubicBezTo>
                  <a:pt x="269382" y="273634"/>
                  <a:pt x="269725" y="272377"/>
                  <a:pt x="270411" y="271234"/>
                </a:cubicBezTo>
                <a:cubicBezTo>
                  <a:pt x="271097" y="270091"/>
                  <a:pt x="271897" y="269519"/>
                  <a:pt x="272811" y="269519"/>
                </a:cubicBezTo>
                <a:cubicBezTo>
                  <a:pt x="276926" y="268148"/>
                  <a:pt x="279898" y="264719"/>
                  <a:pt x="281727" y="259232"/>
                </a:cubicBezTo>
                <a:lnTo>
                  <a:pt x="293385" y="240715"/>
                </a:lnTo>
                <a:lnTo>
                  <a:pt x="294071" y="238658"/>
                </a:lnTo>
                <a:lnTo>
                  <a:pt x="287213" y="241401"/>
                </a:lnTo>
                <a:cubicBezTo>
                  <a:pt x="285842" y="242316"/>
                  <a:pt x="283670" y="243687"/>
                  <a:pt x="280698" y="245516"/>
                </a:cubicBezTo>
                <a:cubicBezTo>
                  <a:pt x="277726" y="247345"/>
                  <a:pt x="275097" y="248716"/>
                  <a:pt x="272811" y="249631"/>
                </a:cubicBezTo>
                <a:cubicBezTo>
                  <a:pt x="272811" y="249631"/>
                  <a:pt x="272697" y="249745"/>
                  <a:pt x="272469" y="249974"/>
                </a:cubicBezTo>
                <a:cubicBezTo>
                  <a:pt x="272240" y="250202"/>
                  <a:pt x="272126" y="250317"/>
                  <a:pt x="272126" y="250317"/>
                </a:cubicBezTo>
                <a:cubicBezTo>
                  <a:pt x="270754" y="251688"/>
                  <a:pt x="269611" y="252374"/>
                  <a:pt x="268697" y="252374"/>
                </a:cubicBezTo>
                <a:cubicBezTo>
                  <a:pt x="265953" y="251917"/>
                  <a:pt x="263210" y="250774"/>
                  <a:pt x="260467" y="248945"/>
                </a:cubicBezTo>
                <a:cubicBezTo>
                  <a:pt x="259095" y="248031"/>
                  <a:pt x="256581" y="245745"/>
                  <a:pt x="252923" y="242087"/>
                </a:cubicBezTo>
                <a:cubicBezTo>
                  <a:pt x="251552" y="243916"/>
                  <a:pt x="251094" y="245745"/>
                  <a:pt x="251552" y="247574"/>
                </a:cubicBezTo>
                <a:cubicBezTo>
                  <a:pt x="252466" y="250774"/>
                  <a:pt x="253495" y="254317"/>
                  <a:pt x="254638" y="258203"/>
                </a:cubicBezTo>
                <a:cubicBezTo>
                  <a:pt x="255781" y="262090"/>
                  <a:pt x="257038" y="266319"/>
                  <a:pt x="258410" y="270891"/>
                </a:cubicBezTo>
                <a:lnTo>
                  <a:pt x="260467" y="274320"/>
                </a:lnTo>
                <a:cubicBezTo>
                  <a:pt x="260924" y="275691"/>
                  <a:pt x="261381" y="277406"/>
                  <a:pt x="261839" y="279463"/>
                </a:cubicBezTo>
                <a:cubicBezTo>
                  <a:pt x="262296" y="281521"/>
                  <a:pt x="262524" y="283921"/>
                  <a:pt x="262524" y="286664"/>
                </a:cubicBezTo>
                <a:cubicBezTo>
                  <a:pt x="257495" y="288036"/>
                  <a:pt x="254981" y="291465"/>
                  <a:pt x="254981" y="296951"/>
                </a:cubicBezTo>
                <a:lnTo>
                  <a:pt x="254981" y="298323"/>
                </a:lnTo>
                <a:cubicBezTo>
                  <a:pt x="254981" y="300152"/>
                  <a:pt x="254752" y="301523"/>
                  <a:pt x="254295" y="302437"/>
                </a:cubicBezTo>
                <a:cubicBezTo>
                  <a:pt x="253838" y="303352"/>
                  <a:pt x="253152" y="303809"/>
                  <a:pt x="252237" y="303809"/>
                </a:cubicBezTo>
                <a:cubicBezTo>
                  <a:pt x="251323" y="303809"/>
                  <a:pt x="250637" y="303580"/>
                  <a:pt x="250180" y="303123"/>
                </a:cubicBezTo>
                <a:cubicBezTo>
                  <a:pt x="249723" y="302209"/>
                  <a:pt x="248123" y="300266"/>
                  <a:pt x="245379" y="297294"/>
                </a:cubicBezTo>
                <a:cubicBezTo>
                  <a:pt x="242636" y="294322"/>
                  <a:pt x="240579" y="291007"/>
                  <a:pt x="239207" y="287350"/>
                </a:cubicBezTo>
                <a:cubicBezTo>
                  <a:pt x="236464" y="282778"/>
                  <a:pt x="234521" y="277291"/>
                  <a:pt x="233378" y="270891"/>
                </a:cubicBezTo>
                <a:cubicBezTo>
                  <a:pt x="232235" y="264490"/>
                  <a:pt x="231206" y="259689"/>
                  <a:pt x="230292" y="256489"/>
                </a:cubicBezTo>
                <a:cubicBezTo>
                  <a:pt x="228463" y="249174"/>
                  <a:pt x="227549" y="243687"/>
                  <a:pt x="227549" y="240030"/>
                </a:cubicBezTo>
                <a:lnTo>
                  <a:pt x="227549" y="235915"/>
                </a:lnTo>
                <a:cubicBezTo>
                  <a:pt x="228463" y="224485"/>
                  <a:pt x="231206" y="214884"/>
                  <a:pt x="235778" y="207111"/>
                </a:cubicBezTo>
                <a:cubicBezTo>
                  <a:pt x="239436" y="201625"/>
                  <a:pt x="241722" y="198196"/>
                  <a:pt x="242636" y="196824"/>
                </a:cubicBezTo>
                <a:cubicBezTo>
                  <a:pt x="242636" y="194996"/>
                  <a:pt x="243779" y="193624"/>
                  <a:pt x="246065" y="192709"/>
                </a:cubicBezTo>
                <a:lnTo>
                  <a:pt x="246751" y="191338"/>
                </a:lnTo>
                <a:cubicBezTo>
                  <a:pt x="248123" y="189966"/>
                  <a:pt x="248808" y="189052"/>
                  <a:pt x="248808" y="188595"/>
                </a:cubicBezTo>
                <a:cubicBezTo>
                  <a:pt x="248808" y="188137"/>
                  <a:pt x="247894" y="187452"/>
                  <a:pt x="246065" y="186537"/>
                </a:cubicBezTo>
                <a:lnTo>
                  <a:pt x="237150" y="180365"/>
                </a:lnTo>
                <a:lnTo>
                  <a:pt x="235092" y="176250"/>
                </a:lnTo>
                <a:cubicBezTo>
                  <a:pt x="234178" y="174422"/>
                  <a:pt x="233721" y="173050"/>
                  <a:pt x="233721" y="172136"/>
                </a:cubicBezTo>
                <a:cubicBezTo>
                  <a:pt x="234635" y="172136"/>
                  <a:pt x="235778" y="172250"/>
                  <a:pt x="237150" y="172478"/>
                </a:cubicBezTo>
                <a:cubicBezTo>
                  <a:pt x="238521" y="172707"/>
                  <a:pt x="240350" y="172593"/>
                  <a:pt x="242636" y="172136"/>
                </a:cubicBezTo>
                <a:lnTo>
                  <a:pt x="252237" y="168707"/>
                </a:lnTo>
                <a:lnTo>
                  <a:pt x="274183" y="160477"/>
                </a:lnTo>
                <a:cubicBezTo>
                  <a:pt x="275555" y="160020"/>
                  <a:pt x="276240" y="158877"/>
                  <a:pt x="276240" y="157048"/>
                </a:cubicBezTo>
                <a:cubicBezTo>
                  <a:pt x="276240" y="152933"/>
                  <a:pt x="276698" y="146304"/>
                  <a:pt x="277612" y="137160"/>
                </a:cubicBezTo>
                <a:lnTo>
                  <a:pt x="277612" y="132359"/>
                </a:lnTo>
                <a:lnTo>
                  <a:pt x="267325" y="136474"/>
                </a:lnTo>
                <a:cubicBezTo>
                  <a:pt x="260924" y="138303"/>
                  <a:pt x="255895" y="139446"/>
                  <a:pt x="252237" y="139903"/>
                </a:cubicBezTo>
                <a:cubicBezTo>
                  <a:pt x="250409" y="140360"/>
                  <a:pt x="248123" y="139903"/>
                  <a:pt x="245379" y="138531"/>
                </a:cubicBezTo>
                <a:cubicBezTo>
                  <a:pt x="242636" y="137617"/>
                  <a:pt x="240122" y="136703"/>
                  <a:pt x="237836" y="135788"/>
                </a:cubicBezTo>
                <a:lnTo>
                  <a:pt x="231663" y="131673"/>
                </a:lnTo>
                <a:cubicBezTo>
                  <a:pt x="230292" y="130759"/>
                  <a:pt x="229149" y="129616"/>
                  <a:pt x="228234" y="128244"/>
                </a:cubicBezTo>
                <a:cubicBezTo>
                  <a:pt x="227320" y="128244"/>
                  <a:pt x="226863" y="127787"/>
                  <a:pt x="226863" y="126873"/>
                </a:cubicBezTo>
                <a:cubicBezTo>
                  <a:pt x="226863" y="123215"/>
                  <a:pt x="226634" y="120243"/>
                  <a:pt x="226177" y="117957"/>
                </a:cubicBezTo>
                <a:lnTo>
                  <a:pt x="227549" y="117957"/>
                </a:lnTo>
                <a:cubicBezTo>
                  <a:pt x="228006" y="120701"/>
                  <a:pt x="229606" y="122072"/>
                  <a:pt x="232349" y="122072"/>
                </a:cubicBezTo>
                <a:lnTo>
                  <a:pt x="237150" y="121386"/>
                </a:lnTo>
                <a:cubicBezTo>
                  <a:pt x="244008" y="119558"/>
                  <a:pt x="249494" y="117500"/>
                  <a:pt x="253609" y="115214"/>
                </a:cubicBezTo>
                <a:lnTo>
                  <a:pt x="277612" y="104927"/>
                </a:lnTo>
                <a:cubicBezTo>
                  <a:pt x="278069" y="104927"/>
                  <a:pt x="278526" y="104584"/>
                  <a:pt x="278984" y="103898"/>
                </a:cubicBezTo>
                <a:cubicBezTo>
                  <a:pt x="279441" y="103213"/>
                  <a:pt x="279669" y="102413"/>
                  <a:pt x="279669" y="101498"/>
                </a:cubicBezTo>
                <a:lnTo>
                  <a:pt x="279669" y="87096"/>
                </a:lnTo>
                <a:cubicBezTo>
                  <a:pt x="279212" y="86182"/>
                  <a:pt x="278984" y="84582"/>
                  <a:pt x="278984" y="82296"/>
                </a:cubicBezTo>
                <a:cubicBezTo>
                  <a:pt x="279898" y="78638"/>
                  <a:pt x="277841" y="74981"/>
                  <a:pt x="272811" y="71323"/>
                </a:cubicBezTo>
                <a:cubicBezTo>
                  <a:pt x="272354" y="70866"/>
                  <a:pt x="271897" y="70409"/>
                  <a:pt x="271440" y="69951"/>
                </a:cubicBezTo>
                <a:cubicBezTo>
                  <a:pt x="270983" y="69494"/>
                  <a:pt x="270983" y="69037"/>
                  <a:pt x="271440" y="68580"/>
                </a:cubicBezTo>
                <a:cubicBezTo>
                  <a:pt x="271440" y="68580"/>
                  <a:pt x="270297" y="67437"/>
                  <a:pt x="268011" y="65151"/>
                </a:cubicBezTo>
                <a:cubicBezTo>
                  <a:pt x="268925" y="63322"/>
                  <a:pt x="269840" y="61950"/>
                  <a:pt x="270754" y="61036"/>
                </a:cubicBezTo>
                <a:cubicBezTo>
                  <a:pt x="266639" y="58293"/>
                  <a:pt x="262067" y="56921"/>
                  <a:pt x="257038" y="56921"/>
                </a:cubicBezTo>
                <a:lnTo>
                  <a:pt x="246751" y="56921"/>
                </a:lnTo>
                <a:cubicBezTo>
                  <a:pt x="246294" y="56921"/>
                  <a:pt x="245379" y="56235"/>
                  <a:pt x="244008" y="54864"/>
                </a:cubicBezTo>
                <a:cubicBezTo>
                  <a:pt x="243093" y="54407"/>
                  <a:pt x="241950" y="53949"/>
                  <a:pt x="240579" y="53492"/>
                </a:cubicBezTo>
                <a:cubicBezTo>
                  <a:pt x="239207" y="53035"/>
                  <a:pt x="238064" y="52349"/>
                  <a:pt x="237150" y="51435"/>
                </a:cubicBezTo>
                <a:cubicBezTo>
                  <a:pt x="237150" y="50978"/>
                  <a:pt x="236921" y="50863"/>
                  <a:pt x="236464" y="51092"/>
                </a:cubicBezTo>
                <a:cubicBezTo>
                  <a:pt x="236007" y="51320"/>
                  <a:pt x="235550" y="51206"/>
                  <a:pt x="235092" y="50749"/>
                </a:cubicBezTo>
                <a:cubicBezTo>
                  <a:pt x="235092" y="49834"/>
                  <a:pt x="235550" y="48920"/>
                  <a:pt x="236464" y="48006"/>
                </a:cubicBezTo>
                <a:cubicBezTo>
                  <a:pt x="237378" y="47091"/>
                  <a:pt x="238293" y="46634"/>
                  <a:pt x="239207" y="46634"/>
                </a:cubicBezTo>
                <a:lnTo>
                  <a:pt x="241950" y="46634"/>
                </a:lnTo>
                <a:lnTo>
                  <a:pt x="252923" y="39776"/>
                </a:lnTo>
                <a:cubicBezTo>
                  <a:pt x="256581" y="37033"/>
                  <a:pt x="259553" y="35204"/>
                  <a:pt x="261839" y="34290"/>
                </a:cubicBezTo>
                <a:cubicBezTo>
                  <a:pt x="280584" y="25146"/>
                  <a:pt x="292700" y="19659"/>
                  <a:pt x="298186" y="17830"/>
                </a:cubicBezTo>
                <a:lnTo>
                  <a:pt x="323561" y="8229"/>
                </a:lnTo>
                <a:lnTo>
                  <a:pt x="342763" y="2743"/>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组合 2">
            <a:extLst>
              <a:ext uri="{FF2B5EF4-FFF2-40B4-BE49-F238E27FC236}">
                <a16:creationId xmlns:a16="http://schemas.microsoft.com/office/drawing/2014/main" id="{270A149C-9D3A-14D9-8C31-6B9BF72F3A06}"/>
              </a:ext>
            </a:extLst>
          </p:cNvPr>
          <p:cNvGrpSpPr/>
          <p:nvPr/>
        </p:nvGrpSpPr>
        <p:grpSpPr>
          <a:xfrm>
            <a:off x="1327859" y="1126607"/>
            <a:ext cx="2313138" cy="749230"/>
            <a:chOff x="1744285" y="1365591"/>
            <a:chExt cx="2313138" cy="749230"/>
          </a:xfrm>
        </p:grpSpPr>
        <p:sp>
          <p:nvSpPr>
            <p:cNvPr id="9" name="矩形: 圆角 8">
              <a:extLst>
                <a:ext uri="{FF2B5EF4-FFF2-40B4-BE49-F238E27FC236}">
                  <a16:creationId xmlns:a16="http://schemas.microsoft.com/office/drawing/2014/main" id="{0BA1B73F-489F-C6D0-3801-FA08C8394198}"/>
                </a:ext>
              </a:extLst>
            </p:cNvPr>
            <p:cNvSpPr/>
            <p:nvPr/>
          </p:nvSpPr>
          <p:spPr>
            <a:xfrm>
              <a:off x="1744285" y="1365591"/>
              <a:ext cx="2313138" cy="533859"/>
            </a:xfrm>
            <a:prstGeom prst="roundRect">
              <a:avLst>
                <a:gd name="adj" fmla="val 50000"/>
              </a:avLst>
            </a:prstGeom>
            <a:gradFill>
              <a:gsLst>
                <a:gs pos="100000">
                  <a:schemeClr val="accent1"/>
                </a:gs>
                <a:gs pos="22000">
                  <a:srgbClr val="299EED"/>
                </a:gs>
              </a:gsLst>
              <a:lin ang="5400000" scaled="1"/>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定性到定量的转换</a:t>
              </a:r>
            </a:p>
          </p:txBody>
        </p:sp>
        <p:sp>
          <p:nvSpPr>
            <p:cNvPr id="11" name="直角三角形 10">
              <a:extLst>
                <a:ext uri="{FF2B5EF4-FFF2-40B4-BE49-F238E27FC236}">
                  <a16:creationId xmlns:a16="http://schemas.microsoft.com/office/drawing/2014/main" id="{0CF0EA10-2235-4FA9-EAB4-E072ACE3CBC5}"/>
                </a:ext>
              </a:extLst>
            </p:cNvPr>
            <p:cNvSpPr/>
            <p:nvPr/>
          </p:nvSpPr>
          <p:spPr>
            <a:xfrm rot="10800000">
              <a:off x="3273197" y="1899450"/>
              <a:ext cx="215371" cy="215371"/>
            </a:xfrm>
            <a:prstGeom prst="rtTriangle">
              <a:avLst/>
            </a:prstGeom>
            <a:solidFill>
              <a:schemeClr val="accent1"/>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E954FE02-15AA-58B1-B4B8-9954714CCDCC}"/>
              </a:ext>
            </a:extLst>
          </p:cNvPr>
          <p:cNvGrpSpPr/>
          <p:nvPr/>
        </p:nvGrpSpPr>
        <p:grpSpPr>
          <a:xfrm>
            <a:off x="813407" y="1971337"/>
            <a:ext cx="2313138" cy="749230"/>
            <a:chOff x="705195" y="2334019"/>
            <a:chExt cx="2313138" cy="749230"/>
          </a:xfrm>
        </p:grpSpPr>
        <p:sp>
          <p:nvSpPr>
            <p:cNvPr id="13" name="矩形: 圆角 12">
              <a:extLst>
                <a:ext uri="{FF2B5EF4-FFF2-40B4-BE49-F238E27FC236}">
                  <a16:creationId xmlns:a16="http://schemas.microsoft.com/office/drawing/2014/main" id="{2FBB48C0-AF5F-80F2-5385-877D362C406A}"/>
                </a:ext>
              </a:extLst>
            </p:cNvPr>
            <p:cNvSpPr/>
            <p:nvPr/>
          </p:nvSpPr>
          <p:spPr>
            <a:xfrm>
              <a:off x="705195" y="2334019"/>
              <a:ext cx="2313138" cy="533859"/>
            </a:xfrm>
            <a:prstGeom prst="roundRect">
              <a:avLst>
                <a:gd name="adj" fmla="val 50000"/>
              </a:avLst>
            </a:prstGeom>
            <a:gradFill>
              <a:gsLst>
                <a:gs pos="100000">
                  <a:schemeClr val="accent1"/>
                </a:gs>
                <a:gs pos="22000">
                  <a:srgbClr val="299EED"/>
                </a:gs>
              </a:gsLst>
              <a:lin ang="162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实验方法的调整</a:t>
              </a:r>
            </a:p>
          </p:txBody>
        </p:sp>
        <p:sp>
          <p:nvSpPr>
            <p:cNvPr id="14" name="直角三角形 13">
              <a:extLst>
                <a:ext uri="{FF2B5EF4-FFF2-40B4-BE49-F238E27FC236}">
                  <a16:creationId xmlns:a16="http://schemas.microsoft.com/office/drawing/2014/main" id="{E729DF7F-6C8A-C7EE-C0F3-DA65D5F098AC}"/>
                </a:ext>
              </a:extLst>
            </p:cNvPr>
            <p:cNvSpPr/>
            <p:nvPr/>
          </p:nvSpPr>
          <p:spPr>
            <a:xfrm rot="10800000">
              <a:off x="2234107" y="2867878"/>
              <a:ext cx="215371" cy="215371"/>
            </a:xfrm>
            <a:prstGeom prst="rtTriangle">
              <a:avLst/>
            </a:prstGeom>
            <a:solidFill>
              <a:srgbClr val="299EED"/>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a:extLst>
              <a:ext uri="{FF2B5EF4-FFF2-40B4-BE49-F238E27FC236}">
                <a16:creationId xmlns:a16="http://schemas.microsoft.com/office/drawing/2014/main" id="{E4DCBACE-81DA-2150-1D02-78D67C4BF089}"/>
              </a:ext>
            </a:extLst>
          </p:cNvPr>
          <p:cNvGrpSpPr/>
          <p:nvPr/>
        </p:nvGrpSpPr>
        <p:grpSpPr>
          <a:xfrm>
            <a:off x="1686580" y="2816067"/>
            <a:ext cx="2313138" cy="729276"/>
            <a:chOff x="1744285" y="3309701"/>
            <a:chExt cx="2313138" cy="729276"/>
          </a:xfrm>
        </p:grpSpPr>
        <p:sp>
          <p:nvSpPr>
            <p:cNvPr id="16" name="矩形: 圆角 15">
              <a:extLst>
                <a:ext uri="{FF2B5EF4-FFF2-40B4-BE49-F238E27FC236}">
                  <a16:creationId xmlns:a16="http://schemas.microsoft.com/office/drawing/2014/main" id="{59BA8311-686F-C311-6CA5-D1F0A921555C}"/>
                </a:ext>
              </a:extLst>
            </p:cNvPr>
            <p:cNvSpPr/>
            <p:nvPr/>
          </p:nvSpPr>
          <p:spPr>
            <a:xfrm>
              <a:off x="1744285" y="3309701"/>
              <a:ext cx="2313138" cy="519351"/>
            </a:xfrm>
            <a:prstGeom prst="roundRect">
              <a:avLst>
                <a:gd name="adj" fmla="val 50000"/>
              </a:avLst>
            </a:prstGeom>
            <a:gradFill>
              <a:gsLst>
                <a:gs pos="100000">
                  <a:schemeClr val="accent1"/>
                </a:gs>
                <a:gs pos="22000">
                  <a:srgbClr val="299EED"/>
                </a:gs>
              </a:gsLst>
              <a:lin ang="162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案例研究的范围</a:t>
              </a:r>
            </a:p>
          </p:txBody>
        </p:sp>
        <p:sp>
          <p:nvSpPr>
            <p:cNvPr id="17" name="直角三角形 16">
              <a:extLst>
                <a:ext uri="{FF2B5EF4-FFF2-40B4-BE49-F238E27FC236}">
                  <a16:creationId xmlns:a16="http://schemas.microsoft.com/office/drawing/2014/main" id="{1F9165E3-2751-09E4-96F8-10861A9585D8}"/>
                </a:ext>
              </a:extLst>
            </p:cNvPr>
            <p:cNvSpPr/>
            <p:nvPr/>
          </p:nvSpPr>
          <p:spPr>
            <a:xfrm rot="10800000">
              <a:off x="3273197" y="3823606"/>
              <a:ext cx="215371" cy="215371"/>
            </a:xfrm>
            <a:prstGeom prst="rtTriangle">
              <a:avLst/>
            </a:prstGeom>
            <a:solidFill>
              <a:srgbClr val="299EED"/>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组合 26">
            <a:extLst>
              <a:ext uri="{FF2B5EF4-FFF2-40B4-BE49-F238E27FC236}">
                <a16:creationId xmlns:a16="http://schemas.microsoft.com/office/drawing/2014/main" id="{C988FCA1-DD84-BED1-7CEB-A7A0413A751E}"/>
              </a:ext>
            </a:extLst>
          </p:cNvPr>
          <p:cNvGrpSpPr>
            <a:grpSpLocks/>
          </p:cNvGrpSpPr>
          <p:nvPr/>
        </p:nvGrpSpPr>
        <p:grpSpPr>
          <a:xfrm>
            <a:off x="7771757" y="1126607"/>
            <a:ext cx="2313138" cy="749230"/>
            <a:chOff x="4528646" y="3118579"/>
            <a:chExt cx="2313138" cy="729276"/>
          </a:xfrm>
        </p:grpSpPr>
        <p:sp>
          <p:nvSpPr>
            <p:cNvPr id="28" name="矩形: 圆角 27">
              <a:extLst>
                <a:ext uri="{FF2B5EF4-FFF2-40B4-BE49-F238E27FC236}">
                  <a16:creationId xmlns:a16="http://schemas.microsoft.com/office/drawing/2014/main" id="{59235B30-6F38-C469-2976-41251E07F172}"/>
                </a:ext>
              </a:extLst>
            </p:cNvPr>
            <p:cNvSpPr/>
            <p:nvPr/>
          </p:nvSpPr>
          <p:spPr>
            <a:xfrm>
              <a:off x="4528646" y="3118579"/>
              <a:ext cx="2313138" cy="519351"/>
            </a:xfrm>
            <a:prstGeom prst="roundRect">
              <a:avLst>
                <a:gd name="adj" fmla="val 50000"/>
              </a:avLst>
            </a:prstGeom>
            <a:gradFill>
              <a:gsLst>
                <a:gs pos="100000">
                  <a:schemeClr val="accent1"/>
                </a:gs>
                <a:gs pos="22000">
                  <a:srgbClr val="299EED"/>
                </a:gs>
              </a:gsLst>
              <a:lin ang="54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调查方法的改变</a:t>
              </a:r>
            </a:p>
          </p:txBody>
        </p:sp>
        <p:sp>
          <p:nvSpPr>
            <p:cNvPr id="29" name="直角三角形 28">
              <a:extLst>
                <a:ext uri="{FF2B5EF4-FFF2-40B4-BE49-F238E27FC236}">
                  <a16:creationId xmlns:a16="http://schemas.microsoft.com/office/drawing/2014/main" id="{9A6C9F59-3070-66CB-15A3-8030CF4601D0}"/>
                </a:ext>
              </a:extLst>
            </p:cNvPr>
            <p:cNvSpPr/>
            <p:nvPr/>
          </p:nvSpPr>
          <p:spPr>
            <a:xfrm rot="10800000">
              <a:off x="6057558" y="3632484"/>
              <a:ext cx="215371" cy="215371"/>
            </a:xfrm>
            <a:prstGeom prst="rtTriangle">
              <a:avLst/>
            </a:prstGeom>
            <a:solidFill>
              <a:schemeClr val="accent1"/>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3" name="组合 32">
            <a:extLst>
              <a:ext uri="{FF2B5EF4-FFF2-40B4-BE49-F238E27FC236}">
                <a16:creationId xmlns:a16="http://schemas.microsoft.com/office/drawing/2014/main" id="{247B3663-2111-CE90-B1C5-E3443820B0FD}"/>
              </a:ext>
            </a:extLst>
          </p:cNvPr>
          <p:cNvGrpSpPr>
            <a:grpSpLocks/>
          </p:cNvGrpSpPr>
          <p:nvPr/>
        </p:nvGrpSpPr>
        <p:grpSpPr>
          <a:xfrm>
            <a:off x="3687513" y="1973744"/>
            <a:ext cx="2313138" cy="749230"/>
            <a:chOff x="4528646" y="5390212"/>
            <a:chExt cx="2313138" cy="749230"/>
          </a:xfrm>
        </p:grpSpPr>
        <p:sp>
          <p:nvSpPr>
            <p:cNvPr id="34" name="矩形: 圆角 33">
              <a:extLst>
                <a:ext uri="{FF2B5EF4-FFF2-40B4-BE49-F238E27FC236}">
                  <a16:creationId xmlns:a16="http://schemas.microsoft.com/office/drawing/2014/main" id="{491BAE6E-69DD-2F2F-F73C-EE3F8A48E18C}"/>
                </a:ext>
              </a:extLst>
            </p:cNvPr>
            <p:cNvSpPr/>
            <p:nvPr/>
          </p:nvSpPr>
          <p:spPr>
            <a:xfrm>
              <a:off x="4528646" y="5390212"/>
              <a:ext cx="2313138" cy="533859"/>
            </a:xfrm>
            <a:prstGeom prst="roundRect">
              <a:avLst>
                <a:gd name="adj" fmla="val 50000"/>
              </a:avLst>
            </a:prstGeom>
            <a:gradFill>
              <a:gsLst>
                <a:gs pos="100000">
                  <a:schemeClr val="accent1"/>
                </a:gs>
                <a:gs pos="22000">
                  <a:srgbClr val="299EED"/>
                </a:gs>
              </a:gsLst>
              <a:lin ang="54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研究范式的转换</a:t>
              </a:r>
            </a:p>
          </p:txBody>
        </p:sp>
        <p:sp>
          <p:nvSpPr>
            <p:cNvPr id="35" name="直角三角形 34">
              <a:extLst>
                <a:ext uri="{FF2B5EF4-FFF2-40B4-BE49-F238E27FC236}">
                  <a16:creationId xmlns:a16="http://schemas.microsoft.com/office/drawing/2014/main" id="{7041C27B-1295-7B42-83FB-B993B610EFAF}"/>
                </a:ext>
              </a:extLst>
            </p:cNvPr>
            <p:cNvSpPr/>
            <p:nvPr/>
          </p:nvSpPr>
          <p:spPr>
            <a:xfrm rot="10800000">
              <a:off x="6057558" y="5924071"/>
              <a:ext cx="215371" cy="215371"/>
            </a:xfrm>
            <a:prstGeom prst="rtTriangle">
              <a:avLst/>
            </a:prstGeom>
            <a:solidFill>
              <a:schemeClr val="accent1"/>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4" name="组合 23">
            <a:extLst>
              <a:ext uri="{FF2B5EF4-FFF2-40B4-BE49-F238E27FC236}">
                <a16:creationId xmlns:a16="http://schemas.microsoft.com/office/drawing/2014/main" id="{11651ED2-66B5-A83C-71DE-13291C31112F}"/>
              </a:ext>
            </a:extLst>
          </p:cNvPr>
          <p:cNvGrpSpPr/>
          <p:nvPr/>
        </p:nvGrpSpPr>
        <p:grpSpPr>
          <a:xfrm>
            <a:off x="813407" y="3640842"/>
            <a:ext cx="2313138" cy="749230"/>
            <a:chOff x="1744285" y="5239303"/>
            <a:chExt cx="2313138" cy="749230"/>
          </a:xfrm>
        </p:grpSpPr>
        <p:sp>
          <p:nvSpPr>
            <p:cNvPr id="25" name="矩形: 圆角 24">
              <a:extLst>
                <a:ext uri="{FF2B5EF4-FFF2-40B4-BE49-F238E27FC236}">
                  <a16:creationId xmlns:a16="http://schemas.microsoft.com/office/drawing/2014/main" id="{FF3C00EF-D5CF-CF47-1CCF-D73879DF2A02}"/>
                </a:ext>
              </a:extLst>
            </p:cNvPr>
            <p:cNvSpPr/>
            <p:nvPr/>
          </p:nvSpPr>
          <p:spPr>
            <a:xfrm>
              <a:off x="1744285" y="5239303"/>
              <a:ext cx="2313138" cy="533859"/>
            </a:xfrm>
            <a:prstGeom prst="roundRect">
              <a:avLst>
                <a:gd name="adj" fmla="val 50000"/>
              </a:avLst>
            </a:prstGeom>
            <a:gradFill>
              <a:gsLst>
                <a:gs pos="100000">
                  <a:schemeClr val="accent1"/>
                </a:gs>
                <a:gs pos="22000">
                  <a:srgbClr val="299EED"/>
                </a:gs>
              </a:gsLst>
              <a:lin ang="54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技术或工具的更新</a:t>
              </a:r>
            </a:p>
          </p:txBody>
        </p:sp>
        <p:sp>
          <p:nvSpPr>
            <p:cNvPr id="26" name="直角三角形 25">
              <a:extLst>
                <a:ext uri="{FF2B5EF4-FFF2-40B4-BE49-F238E27FC236}">
                  <a16:creationId xmlns:a16="http://schemas.microsoft.com/office/drawing/2014/main" id="{14AF7719-B0FB-802E-D3DE-6B8261379211}"/>
                </a:ext>
              </a:extLst>
            </p:cNvPr>
            <p:cNvSpPr/>
            <p:nvPr/>
          </p:nvSpPr>
          <p:spPr>
            <a:xfrm rot="10800000">
              <a:off x="3273197" y="5773162"/>
              <a:ext cx="215371" cy="215371"/>
            </a:xfrm>
            <a:prstGeom prst="rtTriangle">
              <a:avLst/>
            </a:prstGeom>
            <a:solidFill>
              <a:schemeClr val="accent1"/>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组合 17">
            <a:extLst>
              <a:ext uri="{FF2B5EF4-FFF2-40B4-BE49-F238E27FC236}">
                <a16:creationId xmlns:a16="http://schemas.microsoft.com/office/drawing/2014/main" id="{EDEE5924-3265-F0C4-7486-E0C1EEBBC0AA}"/>
              </a:ext>
            </a:extLst>
          </p:cNvPr>
          <p:cNvGrpSpPr>
            <a:grpSpLocks/>
          </p:cNvGrpSpPr>
          <p:nvPr/>
        </p:nvGrpSpPr>
        <p:grpSpPr>
          <a:xfrm>
            <a:off x="4549808" y="1136584"/>
            <a:ext cx="2313138" cy="729276"/>
            <a:chOff x="705195" y="4270875"/>
            <a:chExt cx="2313138" cy="749230"/>
          </a:xfrm>
        </p:grpSpPr>
        <p:sp>
          <p:nvSpPr>
            <p:cNvPr id="19" name="矩形: 圆角 18">
              <a:extLst>
                <a:ext uri="{FF2B5EF4-FFF2-40B4-BE49-F238E27FC236}">
                  <a16:creationId xmlns:a16="http://schemas.microsoft.com/office/drawing/2014/main" id="{25C64F9F-4580-099C-C5F0-B85E2310963C}"/>
                </a:ext>
              </a:extLst>
            </p:cNvPr>
            <p:cNvSpPr/>
            <p:nvPr/>
          </p:nvSpPr>
          <p:spPr>
            <a:xfrm>
              <a:off x="705195" y="4270875"/>
              <a:ext cx="2313138" cy="533859"/>
            </a:xfrm>
            <a:prstGeom prst="roundRect">
              <a:avLst>
                <a:gd name="adj" fmla="val 50000"/>
              </a:avLst>
            </a:prstGeom>
            <a:gradFill>
              <a:gsLst>
                <a:gs pos="100000">
                  <a:schemeClr val="accent1"/>
                </a:gs>
                <a:gs pos="22000">
                  <a:srgbClr val="299EED"/>
                </a:gs>
              </a:gsLst>
              <a:lin ang="162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跨学科方法的应用</a:t>
              </a:r>
            </a:p>
          </p:txBody>
        </p:sp>
        <p:sp>
          <p:nvSpPr>
            <p:cNvPr id="20" name="直角三角形 19">
              <a:extLst>
                <a:ext uri="{FF2B5EF4-FFF2-40B4-BE49-F238E27FC236}">
                  <a16:creationId xmlns:a16="http://schemas.microsoft.com/office/drawing/2014/main" id="{D7AEA4C4-1D43-F410-A2C3-511A8C7397F2}"/>
                </a:ext>
              </a:extLst>
            </p:cNvPr>
            <p:cNvSpPr/>
            <p:nvPr/>
          </p:nvSpPr>
          <p:spPr>
            <a:xfrm rot="10800000">
              <a:off x="2234107" y="4804734"/>
              <a:ext cx="215371" cy="215371"/>
            </a:xfrm>
            <a:prstGeom prst="rtTriangle">
              <a:avLst/>
            </a:prstGeom>
            <a:solidFill>
              <a:srgbClr val="299EED"/>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0" name="组合 29">
            <a:extLst>
              <a:ext uri="{FF2B5EF4-FFF2-40B4-BE49-F238E27FC236}">
                <a16:creationId xmlns:a16="http://schemas.microsoft.com/office/drawing/2014/main" id="{69BC4352-EDE4-8A7A-5B98-045726869279}"/>
              </a:ext>
            </a:extLst>
          </p:cNvPr>
          <p:cNvGrpSpPr/>
          <p:nvPr/>
        </p:nvGrpSpPr>
        <p:grpSpPr>
          <a:xfrm>
            <a:off x="4297950" y="2822656"/>
            <a:ext cx="2313138" cy="749230"/>
            <a:chOff x="4057423" y="4250769"/>
            <a:chExt cx="2313138" cy="749230"/>
          </a:xfrm>
        </p:grpSpPr>
        <p:sp>
          <p:nvSpPr>
            <p:cNvPr id="31" name="矩形: 圆角 30">
              <a:extLst>
                <a:ext uri="{FF2B5EF4-FFF2-40B4-BE49-F238E27FC236}">
                  <a16:creationId xmlns:a16="http://schemas.microsoft.com/office/drawing/2014/main" id="{85CFDBE6-F397-E04D-0525-7CD505CE6E29}"/>
                </a:ext>
              </a:extLst>
            </p:cNvPr>
            <p:cNvSpPr/>
            <p:nvPr/>
          </p:nvSpPr>
          <p:spPr>
            <a:xfrm>
              <a:off x="4057423" y="4250769"/>
              <a:ext cx="2313138" cy="533859"/>
            </a:xfrm>
            <a:prstGeom prst="roundRect">
              <a:avLst>
                <a:gd name="adj" fmla="val 50000"/>
              </a:avLst>
            </a:prstGeom>
            <a:gradFill>
              <a:gsLst>
                <a:gs pos="100000">
                  <a:schemeClr val="accent1"/>
                </a:gs>
                <a:gs pos="22000">
                  <a:srgbClr val="299EED"/>
                </a:gs>
              </a:gsLst>
              <a:lin ang="54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理论框架的变更</a:t>
              </a:r>
            </a:p>
          </p:txBody>
        </p:sp>
        <p:sp>
          <p:nvSpPr>
            <p:cNvPr id="32" name="直角三角形 31">
              <a:extLst>
                <a:ext uri="{FF2B5EF4-FFF2-40B4-BE49-F238E27FC236}">
                  <a16:creationId xmlns:a16="http://schemas.microsoft.com/office/drawing/2014/main" id="{50751E0D-E8E1-AD0D-F818-F87C9B4A9A3C}"/>
                </a:ext>
              </a:extLst>
            </p:cNvPr>
            <p:cNvSpPr/>
            <p:nvPr/>
          </p:nvSpPr>
          <p:spPr>
            <a:xfrm rot="10800000">
              <a:off x="5586335" y="4784628"/>
              <a:ext cx="215371" cy="215371"/>
            </a:xfrm>
            <a:prstGeom prst="rtTriangle">
              <a:avLst/>
            </a:prstGeom>
            <a:solidFill>
              <a:schemeClr val="accent1"/>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a:extLst>
              <a:ext uri="{FF2B5EF4-FFF2-40B4-BE49-F238E27FC236}">
                <a16:creationId xmlns:a16="http://schemas.microsoft.com/office/drawing/2014/main" id="{F84BCA38-DA09-C98B-3ED0-361CD6069B3E}"/>
              </a:ext>
            </a:extLst>
          </p:cNvPr>
          <p:cNvGrpSpPr>
            <a:grpSpLocks/>
          </p:cNvGrpSpPr>
          <p:nvPr/>
        </p:nvGrpSpPr>
        <p:grpSpPr>
          <a:xfrm>
            <a:off x="6368816" y="1973744"/>
            <a:ext cx="2313138" cy="749230"/>
            <a:chOff x="4057423" y="1971881"/>
            <a:chExt cx="2313138" cy="749230"/>
          </a:xfrm>
        </p:grpSpPr>
        <p:sp>
          <p:nvSpPr>
            <p:cNvPr id="22" name="矩形: 圆角 21">
              <a:extLst>
                <a:ext uri="{FF2B5EF4-FFF2-40B4-BE49-F238E27FC236}">
                  <a16:creationId xmlns:a16="http://schemas.microsoft.com/office/drawing/2014/main" id="{69526131-0DD2-89C9-ABEA-1B161E3F5F09}"/>
                </a:ext>
              </a:extLst>
            </p:cNvPr>
            <p:cNvSpPr/>
            <p:nvPr/>
          </p:nvSpPr>
          <p:spPr>
            <a:xfrm>
              <a:off x="4057423" y="1971881"/>
              <a:ext cx="2313138" cy="533859"/>
            </a:xfrm>
            <a:prstGeom prst="roundRect">
              <a:avLst>
                <a:gd name="adj" fmla="val 50000"/>
              </a:avLst>
            </a:prstGeom>
            <a:gradFill>
              <a:gsLst>
                <a:gs pos="100000">
                  <a:schemeClr val="accent1"/>
                </a:gs>
                <a:gs pos="22000">
                  <a:srgbClr val="299EED"/>
                </a:gs>
              </a:gsLst>
              <a:lin ang="16200000" scaled="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dirty="0">
                  <a:latin typeface="Arial" panose="020B0604020202020204" pitchFamily="34" charset="0"/>
                  <a:ea typeface="微软雅黑" panose="020B0503020204020204" pitchFamily="34" charset="-122"/>
                  <a:sym typeface="Arial" panose="020B0604020202020204" pitchFamily="34" charset="0"/>
                </a:rPr>
                <a:t>定量到定性的转换</a:t>
              </a:r>
            </a:p>
          </p:txBody>
        </p:sp>
        <p:sp>
          <p:nvSpPr>
            <p:cNvPr id="23" name="直角三角形 22">
              <a:extLst>
                <a:ext uri="{FF2B5EF4-FFF2-40B4-BE49-F238E27FC236}">
                  <a16:creationId xmlns:a16="http://schemas.microsoft.com/office/drawing/2014/main" id="{D9637428-3997-B67E-FFE8-49C4EC7DFCC5}"/>
                </a:ext>
              </a:extLst>
            </p:cNvPr>
            <p:cNvSpPr/>
            <p:nvPr/>
          </p:nvSpPr>
          <p:spPr>
            <a:xfrm rot="10800000">
              <a:off x="5586335" y="2505740"/>
              <a:ext cx="215371" cy="215371"/>
            </a:xfrm>
            <a:prstGeom prst="rtTriangle">
              <a:avLst/>
            </a:prstGeom>
            <a:solidFill>
              <a:srgbClr val="299EED"/>
            </a:soli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Arial" panose="020B0604020202020204" pitchFamily="34" charset="0"/>
                <a:ea typeface="微软雅黑" panose="020B0503020204020204" pitchFamily="34" charset="-122"/>
                <a:sym typeface="Arial" panose="020B0604020202020204" pitchFamily="34" charset="0"/>
              </a:endParaRPr>
            </a:p>
          </p:txBody>
        </p:sp>
      </p:grpSp>
      <p:pic>
        <p:nvPicPr>
          <p:cNvPr id="131" name="图片 130">
            <a:extLst>
              <a:ext uri="{FF2B5EF4-FFF2-40B4-BE49-F238E27FC236}">
                <a16:creationId xmlns:a16="http://schemas.microsoft.com/office/drawing/2014/main" id="{B6AFA08A-E193-A607-0617-A52EC4FCBE7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0" y="854031"/>
            <a:ext cx="12192000" cy="5314950"/>
          </a:xfrm>
          <a:prstGeom prst="rect">
            <a:avLst/>
          </a:prstGeom>
        </p:spPr>
      </p:pic>
    </p:spTree>
    <p:extLst>
      <p:ext uri="{BB962C8B-B14F-4D97-AF65-F5344CB8AC3E}">
        <p14:creationId xmlns:p14="http://schemas.microsoft.com/office/powerpoint/2010/main" val="2691998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3" name="矩形: 圆角 2">
            <a:extLst>
              <a:ext uri="{FF2B5EF4-FFF2-40B4-BE49-F238E27FC236}">
                <a16:creationId xmlns:a16="http://schemas.microsoft.com/office/drawing/2014/main" id="{3A8F65BC-B97E-E829-A94B-211112EB8109}"/>
              </a:ext>
            </a:extLst>
          </p:cNvPr>
          <p:cNvSpPr/>
          <p:nvPr/>
        </p:nvSpPr>
        <p:spPr>
          <a:xfrm>
            <a:off x="8985380" y="4155693"/>
            <a:ext cx="2189469" cy="489708"/>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圆角 8">
            <a:extLst>
              <a:ext uri="{FF2B5EF4-FFF2-40B4-BE49-F238E27FC236}">
                <a16:creationId xmlns:a16="http://schemas.microsoft.com/office/drawing/2014/main" id="{9BD4598F-0B95-436E-254C-EFC498566516}"/>
              </a:ext>
            </a:extLst>
          </p:cNvPr>
          <p:cNvSpPr/>
          <p:nvPr/>
        </p:nvSpPr>
        <p:spPr>
          <a:xfrm>
            <a:off x="1010244" y="4155693"/>
            <a:ext cx="2189469" cy="489708"/>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矩形: 圆角 10">
            <a:extLst>
              <a:ext uri="{FF2B5EF4-FFF2-40B4-BE49-F238E27FC236}">
                <a16:creationId xmlns:a16="http://schemas.microsoft.com/office/drawing/2014/main" id="{A2B49DEA-11B8-6C94-F45A-EB37ED6B74EC}"/>
              </a:ext>
            </a:extLst>
          </p:cNvPr>
          <p:cNvSpPr/>
          <p:nvPr/>
        </p:nvSpPr>
        <p:spPr>
          <a:xfrm>
            <a:off x="5001266" y="4155693"/>
            <a:ext cx="2189469" cy="489708"/>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矩形 21">
            <a:extLst>
              <a:ext uri="{FF2B5EF4-FFF2-40B4-BE49-F238E27FC236}">
                <a16:creationId xmlns:a16="http://schemas.microsoft.com/office/drawing/2014/main" id="{59053760-9DA9-70CD-CFCB-904A8666791C}"/>
              </a:ext>
            </a:extLst>
          </p:cNvPr>
          <p:cNvSpPr/>
          <p:nvPr/>
        </p:nvSpPr>
        <p:spPr>
          <a:xfrm>
            <a:off x="613842" y="4842516"/>
            <a:ext cx="2963545" cy="1087755"/>
          </a:xfrm>
          <a:prstGeom prst="rect">
            <a:avLst/>
          </a:prstGeom>
          <a:noFill/>
          <a:ln w="9525">
            <a:noFill/>
          </a:ln>
        </p:spPr>
        <p:txBody>
          <a:bodyPr wrap="square" anchor="t">
            <a:noAutofit/>
          </a:bodyPr>
          <a:lstStyle/>
          <a:p>
            <a:pPr algn="ctr">
              <a:lnSpc>
                <a:spcPct val="120000"/>
              </a:lnSpc>
              <a:spcBef>
                <a:spcPts val="200"/>
              </a:spcBef>
              <a:spcAft>
                <a:spcPts val="200"/>
              </a:spcAft>
              <a:defRP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这是毕业设计理论基础的核心，涉及学生所学专业领域的基本理论、原则和概念</a:t>
            </a:r>
          </a:p>
        </p:txBody>
      </p:sp>
      <p:sp>
        <p:nvSpPr>
          <p:cNvPr id="14" name="文本框 13">
            <a:extLst>
              <a:ext uri="{FF2B5EF4-FFF2-40B4-BE49-F238E27FC236}">
                <a16:creationId xmlns:a16="http://schemas.microsoft.com/office/drawing/2014/main" id="{E66D466C-A231-1226-A794-D6F3C6BF2596}"/>
              </a:ext>
            </a:extLst>
          </p:cNvPr>
          <p:cNvSpPr txBox="1"/>
          <p:nvPr/>
        </p:nvSpPr>
        <p:spPr>
          <a:xfrm>
            <a:off x="1387729" y="4143522"/>
            <a:ext cx="1415772" cy="514051"/>
          </a:xfrm>
          <a:prstGeom prst="rect">
            <a:avLst/>
          </a:prstGeom>
          <a:noFill/>
          <a:ln w="9525">
            <a:noFill/>
          </a:ln>
        </p:spPr>
        <p:txBody>
          <a:bodyPr wrap="none" anchor="t">
            <a:spAutoFit/>
          </a:bodyPr>
          <a:lstStyle>
            <a:defPPr>
              <a:defRPr lang="zh-CN"/>
            </a:defPPr>
            <a:lvl1pPr algn="ctr">
              <a:lnSpc>
                <a:spcPct val="120000"/>
              </a:lnSpc>
              <a:spcBef>
                <a:spcPts val="200"/>
              </a:spcBef>
              <a:spcAft>
                <a:spcPts val="200"/>
              </a:spcAft>
              <a:defRPr sz="2400">
                <a:solidFill>
                  <a:srgbClr val="3B3B3B"/>
                </a:solidFill>
                <a:latin typeface="微软雅黑" panose="020B0503020204020204" pitchFamily="34" charset="-122"/>
                <a:ea typeface="微软雅黑" panose="020B0503020204020204" pitchFamily="34" charset="-122"/>
              </a:defRPr>
            </a:lvl1pPr>
          </a:lstStyle>
          <a:p>
            <a:pPr>
              <a:defRPr/>
            </a:pPr>
            <a:r>
              <a:rPr lang="zh-CN" altLang="en-US" dirty="0">
                <a:solidFill>
                  <a:schemeClr val="bg1"/>
                </a:solidFill>
                <a:latin typeface="Arial" panose="020B0604020202020204" pitchFamily="34" charset="0"/>
                <a:cs typeface="+mn-ea"/>
                <a:sym typeface="Arial" panose="020B0604020202020204" pitchFamily="34" charset="0"/>
              </a:rPr>
              <a:t>专业知识</a:t>
            </a:r>
          </a:p>
        </p:txBody>
      </p:sp>
      <p:cxnSp>
        <p:nvCxnSpPr>
          <p:cNvPr id="16" name="直接连接符 15">
            <a:extLst>
              <a:ext uri="{FF2B5EF4-FFF2-40B4-BE49-F238E27FC236}">
                <a16:creationId xmlns:a16="http://schemas.microsoft.com/office/drawing/2014/main" id="{25673E84-64BE-5F4D-ACE6-31CDF837C529}"/>
              </a:ext>
            </a:extLst>
          </p:cNvPr>
          <p:cNvCxnSpPr>
            <a:cxnSpLocks/>
          </p:cNvCxnSpPr>
          <p:nvPr/>
        </p:nvCxnSpPr>
        <p:spPr>
          <a:xfrm>
            <a:off x="695325" y="6372812"/>
            <a:ext cx="574675" cy="0"/>
          </a:xfrm>
          <a:prstGeom prst="line">
            <a:avLst/>
          </a:prstGeom>
          <a:noFill/>
          <a:ln w="38100" cap="flat" cmpd="sng" algn="ctr">
            <a:solidFill>
              <a:schemeClr val="accent1"/>
            </a:solidFill>
            <a:prstDash val="solid"/>
            <a:miter lim="800000"/>
          </a:ln>
          <a:effectLst/>
        </p:spPr>
      </p:cxnSp>
      <p:sp>
        <p:nvSpPr>
          <p:cNvPr id="20" name="矩形 21">
            <a:extLst>
              <a:ext uri="{FF2B5EF4-FFF2-40B4-BE49-F238E27FC236}">
                <a16:creationId xmlns:a16="http://schemas.microsoft.com/office/drawing/2014/main" id="{FE4BD57A-7764-AA0C-BF2D-32CB5EC7E4F8}"/>
              </a:ext>
            </a:extLst>
          </p:cNvPr>
          <p:cNvSpPr/>
          <p:nvPr/>
        </p:nvSpPr>
        <p:spPr>
          <a:xfrm>
            <a:off x="4685328" y="4842516"/>
            <a:ext cx="2963545" cy="1087755"/>
          </a:xfrm>
          <a:prstGeom prst="rect">
            <a:avLst/>
          </a:prstGeom>
          <a:noFill/>
          <a:ln w="9525">
            <a:noFill/>
          </a:ln>
        </p:spPr>
        <p:txBody>
          <a:bodyPr wrap="square" anchor="t">
            <a:noAutofit/>
          </a:bodyPr>
          <a:lstStyle/>
          <a:p>
            <a:pPr algn="ctr">
              <a:lnSpc>
                <a:spcPct val="120000"/>
              </a:lnSpc>
              <a:spcBef>
                <a:spcPts val="200"/>
              </a:spcBef>
              <a:spcAft>
                <a:spcPts val="200"/>
              </a:spcAft>
              <a:defRP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包括文献中提到的先前研究者的发现、理论贡献和研究方法。这些成果为毕业设计提供了参考和借鉴</a:t>
            </a:r>
          </a:p>
        </p:txBody>
      </p:sp>
      <p:sp>
        <p:nvSpPr>
          <p:cNvPr id="21" name="文本框 20">
            <a:extLst>
              <a:ext uri="{FF2B5EF4-FFF2-40B4-BE49-F238E27FC236}">
                <a16:creationId xmlns:a16="http://schemas.microsoft.com/office/drawing/2014/main" id="{C97B6596-DC86-5856-C77B-494CEF5A04D3}"/>
              </a:ext>
            </a:extLst>
          </p:cNvPr>
          <p:cNvSpPr txBox="1"/>
          <p:nvPr/>
        </p:nvSpPr>
        <p:spPr>
          <a:xfrm>
            <a:off x="5388114" y="4143522"/>
            <a:ext cx="1415772" cy="514051"/>
          </a:xfrm>
          <a:prstGeom prst="rect">
            <a:avLst/>
          </a:prstGeom>
          <a:noFill/>
          <a:ln w="9525">
            <a:noFill/>
          </a:ln>
        </p:spPr>
        <p:txBody>
          <a:bodyPr wrap="none" anchor="t">
            <a:spAutoFit/>
          </a:bodyPr>
          <a:lstStyle>
            <a:defPPr>
              <a:defRPr lang="zh-CN"/>
            </a:defPPr>
            <a:lvl1pPr algn="ctr">
              <a:lnSpc>
                <a:spcPct val="120000"/>
              </a:lnSpc>
              <a:spcBef>
                <a:spcPts val="200"/>
              </a:spcBef>
              <a:spcAft>
                <a:spcPts val="200"/>
              </a:spcAft>
              <a:defRPr sz="2400">
                <a:solidFill>
                  <a:srgbClr val="3B3B3B"/>
                </a:solidFill>
                <a:latin typeface="微软雅黑" panose="020B0503020204020204" pitchFamily="34" charset="-122"/>
                <a:ea typeface="微软雅黑" panose="020B0503020204020204" pitchFamily="34" charset="-122"/>
              </a:defRPr>
            </a:lvl1pPr>
          </a:lstStyle>
          <a:p>
            <a:pPr>
              <a:defRPr/>
            </a:pPr>
            <a:r>
              <a:rPr lang="zh-CN" altLang="en-US" dirty="0">
                <a:solidFill>
                  <a:schemeClr val="bg1"/>
                </a:solidFill>
                <a:latin typeface="Arial" panose="020B0604020202020204" pitchFamily="34" charset="0"/>
                <a:cs typeface="+mn-ea"/>
                <a:sym typeface="Arial" panose="020B0604020202020204" pitchFamily="34" charset="0"/>
              </a:rPr>
              <a:t>前人成果</a:t>
            </a:r>
          </a:p>
        </p:txBody>
      </p:sp>
      <p:cxnSp>
        <p:nvCxnSpPr>
          <p:cNvPr id="23" name="直接连接符 22">
            <a:extLst>
              <a:ext uri="{FF2B5EF4-FFF2-40B4-BE49-F238E27FC236}">
                <a16:creationId xmlns:a16="http://schemas.microsoft.com/office/drawing/2014/main" id="{5E140C69-AFEC-6C9E-47EB-A2F184199CBC}"/>
              </a:ext>
            </a:extLst>
          </p:cNvPr>
          <p:cNvCxnSpPr>
            <a:cxnSpLocks/>
          </p:cNvCxnSpPr>
          <p:nvPr/>
        </p:nvCxnSpPr>
        <p:spPr>
          <a:xfrm>
            <a:off x="4766811" y="6372812"/>
            <a:ext cx="574675" cy="0"/>
          </a:xfrm>
          <a:prstGeom prst="line">
            <a:avLst/>
          </a:prstGeom>
          <a:noFill/>
          <a:ln w="38100" cap="flat" cmpd="sng" algn="ctr">
            <a:solidFill>
              <a:schemeClr val="accent1">
                <a:lumMod val="60000"/>
                <a:lumOff val="40000"/>
              </a:schemeClr>
            </a:solidFill>
            <a:prstDash val="solid"/>
            <a:miter lim="800000"/>
          </a:ln>
          <a:effectLst/>
        </p:spPr>
      </p:cxnSp>
      <p:sp>
        <p:nvSpPr>
          <p:cNvPr id="24" name="矩形 21">
            <a:extLst>
              <a:ext uri="{FF2B5EF4-FFF2-40B4-BE49-F238E27FC236}">
                <a16:creationId xmlns:a16="http://schemas.microsoft.com/office/drawing/2014/main" id="{B67620B3-7909-E852-CE48-8A75F0AC29E7}"/>
              </a:ext>
            </a:extLst>
          </p:cNvPr>
          <p:cNvSpPr/>
          <p:nvPr/>
        </p:nvSpPr>
        <p:spPr>
          <a:xfrm>
            <a:off x="8616560" y="4842516"/>
            <a:ext cx="2963545" cy="1087755"/>
          </a:xfrm>
          <a:prstGeom prst="rect">
            <a:avLst/>
          </a:prstGeom>
          <a:noFill/>
          <a:ln w="9525">
            <a:noFill/>
          </a:ln>
        </p:spPr>
        <p:txBody>
          <a:bodyPr wrap="square" anchor="t">
            <a:noAutofit/>
          </a:bodyPr>
          <a:lstStyle/>
          <a:p>
            <a:pPr algn="ctr">
              <a:lnSpc>
                <a:spcPct val="120000"/>
              </a:lnSpc>
              <a:spcBef>
                <a:spcPts val="200"/>
              </a:spcBef>
              <a:spcAft>
                <a:spcPts val="200"/>
              </a:spcAft>
              <a:defRP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构建理论模型，解释研究问题或预测研究结果。基于已有的理论基础，通过实证研究进行验证。</a:t>
            </a:r>
          </a:p>
        </p:txBody>
      </p:sp>
      <p:sp>
        <p:nvSpPr>
          <p:cNvPr id="25" name="文本框 24">
            <a:extLst>
              <a:ext uri="{FF2B5EF4-FFF2-40B4-BE49-F238E27FC236}">
                <a16:creationId xmlns:a16="http://schemas.microsoft.com/office/drawing/2014/main" id="{6C6DC305-58B1-03A2-3F8F-E4936926FC15}"/>
              </a:ext>
            </a:extLst>
          </p:cNvPr>
          <p:cNvSpPr txBox="1"/>
          <p:nvPr/>
        </p:nvSpPr>
        <p:spPr>
          <a:xfrm>
            <a:off x="9390447" y="4143522"/>
            <a:ext cx="1415772" cy="514051"/>
          </a:xfrm>
          <a:prstGeom prst="rect">
            <a:avLst/>
          </a:prstGeom>
          <a:noFill/>
          <a:ln w="9525">
            <a:noFill/>
          </a:ln>
        </p:spPr>
        <p:txBody>
          <a:bodyPr wrap="none" anchor="t">
            <a:spAutoFit/>
          </a:bodyPr>
          <a:lstStyle>
            <a:defPPr>
              <a:defRPr lang="zh-CN"/>
            </a:defPPr>
            <a:lvl1pPr algn="ctr">
              <a:lnSpc>
                <a:spcPct val="120000"/>
              </a:lnSpc>
              <a:spcBef>
                <a:spcPts val="200"/>
              </a:spcBef>
              <a:spcAft>
                <a:spcPts val="200"/>
              </a:spcAft>
              <a:defRPr sz="2400">
                <a:solidFill>
                  <a:srgbClr val="3B3B3B"/>
                </a:solidFill>
                <a:latin typeface="微软雅黑" panose="020B0503020204020204" pitchFamily="34" charset="-122"/>
                <a:ea typeface="微软雅黑" panose="020B0503020204020204" pitchFamily="34" charset="-122"/>
              </a:defRPr>
            </a:lvl1pPr>
          </a:lstStyle>
          <a:p>
            <a:pPr>
              <a:defRPr/>
            </a:pPr>
            <a:r>
              <a:rPr lang="zh-CN" altLang="en-US" dirty="0">
                <a:solidFill>
                  <a:schemeClr val="bg1"/>
                </a:solidFill>
                <a:latin typeface="Arial" panose="020B0604020202020204" pitchFamily="34" charset="0"/>
                <a:cs typeface="+mn-ea"/>
                <a:sym typeface="Arial" panose="020B0604020202020204" pitchFamily="34" charset="0"/>
              </a:rPr>
              <a:t>模型假设</a:t>
            </a:r>
          </a:p>
        </p:txBody>
      </p:sp>
      <p:cxnSp>
        <p:nvCxnSpPr>
          <p:cNvPr id="27" name="直接连接符 26">
            <a:extLst>
              <a:ext uri="{FF2B5EF4-FFF2-40B4-BE49-F238E27FC236}">
                <a16:creationId xmlns:a16="http://schemas.microsoft.com/office/drawing/2014/main" id="{8D867344-B9DB-E6D2-0CDF-32AA8D103A97}"/>
              </a:ext>
            </a:extLst>
          </p:cNvPr>
          <p:cNvCxnSpPr>
            <a:cxnSpLocks/>
          </p:cNvCxnSpPr>
          <p:nvPr/>
        </p:nvCxnSpPr>
        <p:spPr>
          <a:xfrm>
            <a:off x="8698043" y="6372812"/>
            <a:ext cx="574675" cy="0"/>
          </a:xfrm>
          <a:prstGeom prst="line">
            <a:avLst/>
          </a:prstGeom>
          <a:noFill/>
          <a:ln w="38100" cap="flat" cmpd="sng" algn="ctr">
            <a:solidFill>
              <a:schemeClr val="accent1"/>
            </a:solidFill>
            <a:prstDash val="solid"/>
            <a:miter lim="800000"/>
          </a:ln>
          <a:effectLst/>
        </p:spPr>
      </p:cxnSp>
      <p:pic>
        <p:nvPicPr>
          <p:cNvPr id="29" name="图片 28">
            <a:extLst>
              <a:ext uri="{FF2B5EF4-FFF2-40B4-BE49-F238E27FC236}">
                <a16:creationId xmlns:a16="http://schemas.microsoft.com/office/drawing/2014/main" id="{76E89C0E-EFF1-61A8-2AFB-6D0D0CBD7AEC}"/>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1" y="1193863"/>
            <a:ext cx="12191999" cy="2630213"/>
          </a:xfrm>
          <a:prstGeom prst="rect">
            <a:avLst/>
          </a:prstGeom>
        </p:spPr>
      </p:pic>
      <p:sp>
        <p:nvSpPr>
          <p:cNvPr id="12" name="文本框 11">
            <a:extLst>
              <a:ext uri="{FF2B5EF4-FFF2-40B4-BE49-F238E27FC236}">
                <a16:creationId xmlns:a16="http://schemas.microsoft.com/office/drawing/2014/main" id="{349864D1-8B52-DE35-8661-4671865A2EC6}"/>
              </a:ext>
            </a:extLst>
          </p:cNvPr>
          <p:cNvSpPr txBox="1"/>
          <p:nvPr/>
        </p:nvSpPr>
        <p:spPr>
          <a:xfrm>
            <a:off x="5229939" y="229205"/>
            <a:ext cx="430340" cy="385191"/>
          </a:xfrm>
          <a:custGeom>
            <a:avLst/>
            <a:gdLst/>
            <a:ahLst/>
            <a:cxnLst/>
            <a:rect l="l" t="t" r="r" b="b"/>
            <a:pathLst>
              <a:path w="430340" h="385191">
                <a:moveTo>
                  <a:pt x="249289" y="163221"/>
                </a:moveTo>
                <a:lnTo>
                  <a:pt x="245860" y="167336"/>
                </a:lnTo>
                <a:cubicBezTo>
                  <a:pt x="247689" y="166879"/>
                  <a:pt x="248832" y="166421"/>
                  <a:pt x="249289" y="165964"/>
                </a:cubicBezTo>
                <a:cubicBezTo>
                  <a:pt x="249746" y="165507"/>
                  <a:pt x="249746" y="164593"/>
                  <a:pt x="249289" y="163221"/>
                </a:cubicBezTo>
                <a:close/>
                <a:moveTo>
                  <a:pt x="311011" y="146076"/>
                </a:moveTo>
                <a:cubicBezTo>
                  <a:pt x="309640" y="147448"/>
                  <a:pt x="308954" y="148133"/>
                  <a:pt x="308954" y="148133"/>
                </a:cubicBezTo>
                <a:cubicBezTo>
                  <a:pt x="308039" y="148590"/>
                  <a:pt x="307239" y="149162"/>
                  <a:pt x="306554" y="149848"/>
                </a:cubicBezTo>
                <a:cubicBezTo>
                  <a:pt x="305868" y="150534"/>
                  <a:pt x="305296" y="151105"/>
                  <a:pt x="304840" y="151562"/>
                </a:cubicBezTo>
                <a:cubicBezTo>
                  <a:pt x="303010" y="152477"/>
                  <a:pt x="302096" y="153277"/>
                  <a:pt x="302096" y="153963"/>
                </a:cubicBezTo>
                <a:cubicBezTo>
                  <a:pt x="302096" y="154648"/>
                  <a:pt x="302782" y="155449"/>
                  <a:pt x="304154" y="156363"/>
                </a:cubicBezTo>
                <a:cubicBezTo>
                  <a:pt x="305068" y="157277"/>
                  <a:pt x="305296" y="158192"/>
                  <a:pt x="304840" y="159106"/>
                </a:cubicBezTo>
                <a:lnTo>
                  <a:pt x="295238" y="169393"/>
                </a:lnTo>
                <a:cubicBezTo>
                  <a:pt x="294781" y="169850"/>
                  <a:pt x="294552" y="170308"/>
                  <a:pt x="294552" y="170765"/>
                </a:cubicBezTo>
                <a:cubicBezTo>
                  <a:pt x="294552" y="171222"/>
                  <a:pt x="294781" y="171451"/>
                  <a:pt x="295238" y="171451"/>
                </a:cubicBezTo>
                <a:cubicBezTo>
                  <a:pt x="299810" y="173737"/>
                  <a:pt x="303010" y="174879"/>
                  <a:pt x="304840" y="174879"/>
                </a:cubicBezTo>
                <a:lnTo>
                  <a:pt x="306211" y="174879"/>
                </a:lnTo>
                <a:lnTo>
                  <a:pt x="308954" y="160478"/>
                </a:lnTo>
                <a:cubicBezTo>
                  <a:pt x="309868" y="157277"/>
                  <a:pt x="310783" y="152477"/>
                  <a:pt x="311697" y="146076"/>
                </a:cubicBezTo>
                <a:close/>
                <a:moveTo>
                  <a:pt x="240374" y="133046"/>
                </a:moveTo>
                <a:cubicBezTo>
                  <a:pt x="239917" y="133046"/>
                  <a:pt x="238545" y="133503"/>
                  <a:pt x="236259" y="134417"/>
                </a:cubicBezTo>
                <a:cubicBezTo>
                  <a:pt x="234430" y="135789"/>
                  <a:pt x="231916" y="137046"/>
                  <a:pt x="228715" y="138189"/>
                </a:cubicBezTo>
                <a:cubicBezTo>
                  <a:pt x="225515" y="139332"/>
                  <a:pt x="223000" y="140590"/>
                  <a:pt x="221171" y="141961"/>
                </a:cubicBezTo>
                <a:cubicBezTo>
                  <a:pt x="218885" y="144247"/>
                  <a:pt x="216599" y="145390"/>
                  <a:pt x="214313" y="145390"/>
                </a:cubicBezTo>
                <a:lnTo>
                  <a:pt x="212256" y="144704"/>
                </a:lnTo>
                <a:cubicBezTo>
                  <a:pt x="210427" y="144704"/>
                  <a:pt x="209741" y="145619"/>
                  <a:pt x="210199" y="147448"/>
                </a:cubicBezTo>
                <a:cubicBezTo>
                  <a:pt x="211113" y="149734"/>
                  <a:pt x="211342" y="152248"/>
                  <a:pt x="210884" y="154991"/>
                </a:cubicBezTo>
                <a:cubicBezTo>
                  <a:pt x="210427" y="157735"/>
                  <a:pt x="210199" y="159563"/>
                  <a:pt x="210199" y="160478"/>
                </a:cubicBezTo>
                <a:cubicBezTo>
                  <a:pt x="210199" y="161392"/>
                  <a:pt x="209856" y="162535"/>
                  <a:pt x="209170" y="163907"/>
                </a:cubicBezTo>
                <a:cubicBezTo>
                  <a:pt x="208484" y="165278"/>
                  <a:pt x="208598" y="166650"/>
                  <a:pt x="209513" y="168021"/>
                </a:cubicBezTo>
                <a:lnTo>
                  <a:pt x="207455" y="169393"/>
                </a:lnTo>
                <a:cubicBezTo>
                  <a:pt x="206998" y="171222"/>
                  <a:pt x="205855" y="173965"/>
                  <a:pt x="204026" y="177623"/>
                </a:cubicBezTo>
                <a:lnTo>
                  <a:pt x="204712" y="178994"/>
                </a:lnTo>
                <a:cubicBezTo>
                  <a:pt x="205627" y="181738"/>
                  <a:pt x="205855" y="183795"/>
                  <a:pt x="205398" y="185166"/>
                </a:cubicBezTo>
                <a:cubicBezTo>
                  <a:pt x="205398" y="186995"/>
                  <a:pt x="206770" y="188824"/>
                  <a:pt x="209513" y="190653"/>
                </a:cubicBezTo>
                <a:cubicBezTo>
                  <a:pt x="209513" y="189739"/>
                  <a:pt x="209513" y="188481"/>
                  <a:pt x="209513" y="186881"/>
                </a:cubicBezTo>
                <a:cubicBezTo>
                  <a:pt x="209513" y="185281"/>
                  <a:pt x="208827" y="183795"/>
                  <a:pt x="207455" y="182423"/>
                </a:cubicBezTo>
                <a:cubicBezTo>
                  <a:pt x="206084" y="181052"/>
                  <a:pt x="205855" y="178537"/>
                  <a:pt x="206770" y="174879"/>
                </a:cubicBezTo>
                <a:lnTo>
                  <a:pt x="210199" y="170079"/>
                </a:lnTo>
                <a:lnTo>
                  <a:pt x="210199" y="169393"/>
                </a:lnTo>
                <a:cubicBezTo>
                  <a:pt x="211570" y="168936"/>
                  <a:pt x="213056" y="168136"/>
                  <a:pt x="214656" y="166993"/>
                </a:cubicBezTo>
                <a:cubicBezTo>
                  <a:pt x="216257" y="165850"/>
                  <a:pt x="217514" y="165278"/>
                  <a:pt x="218428" y="165278"/>
                </a:cubicBezTo>
                <a:cubicBezTo>
                  <a:pt x="219800" y="165278"/>
                  <a:pt x="220714" y="165507"/>
                  <a:pt x="221171" y="165964"/>
                </a:cubicBezTo>
                <a:cubicBezTo>
                  <a:pt x="222543" y="166421"/>
                  <a:pt x="224372" y="165964"/>
                  <a:pt x="226658" y="164593"/>
                </a:cubicBezTo>
                <a:cubicBezTo>
                  <a:pt x="229858" y="160478"/>
                  <a:pt x="235116" y="154306"/>
                  <a:pt x="242431" y="146076"/>
                </a:cubicBezTo>
                <a:cubicBezTo>
                  <a:pt x="244260" y="144247"/>
                  <a:pt x="245174" y="142418"/>
                  <a:pt x="245174" y="140590"/>
                </a:cubicBezTo>
                <a:cubicBezTo>
                  <a:pt x="245174" y="140132"/>
                  <a:pt x="244717" y="138989"/>
                  <a:pt x="243803" y="137160"/>
                </a:cubicBezTo>
                <a:cubicBezTo>
                  <a:pt x="242888" y="136246"/>
                  <a:pt x="242431" y="135789"/>
                  <a:pt x="242431" y="135789"/>
                </a:cubicBezTo>
                <a:cubicBezTo>
                  <a:pt x="241517" y="133960"/>
                  <a:pt x="240831" y="133046"/>
                  <a:pt x="240374" y="133046"/>
                </a:cubicBezTo>
                <a:close/>
                <a:moveTo>
                  <a:pt x="251347" y="128245"/>
                </a:moveTo>
                <a:cubicBezTo>
                  <a:pt x="250432" y="128245"/>
                  <a:pt x="249975" y="128474"/>
                  <a:pt x="249975" y="128931"/>
                </a:cubicBezTo>
                <a:cubicBezTo>
                  <a:pt x="249061" y="128931"/>
                  <a:pt x="247460" y="129617"/>
                  <a:pt x="245174" y="130988"/>
                </a:cubicBezTo>
                <a:lnTo>
                  <a:pt x="251347" y="135789"/>
                </a:lnTo>
                <a:close/>
                <a:moveTo>
                  <a:pt x="324727" y="84354"/>
                </a:moveTo>
                <a:cubicBezTo>
                  <a:pt x="321527" y="85268"/>
                  <a:pt x="319927" y="86640"/>
                  <a:pt x="319927" y="88469"/>
                </a:cubicBezTo>
                <a:lnTo>
                  <a:pt x="319927" y="90526"/>
                </a:lnTo>
                <a:cubicBezTo>
                  <a:pt x="320841" y="92355"/>
                  <a:pt x="321070" y="93727"/>
                  <a:pt x="320612" y="94641"/>
                </a:cubicBezTo>
                <a:cubicBezTo>
                  <a:pt x="317869" y="97384"/>
                  <a:pt x="316498" y="98756"/>
                  <a:pt x="316498" y="98756"/>
                </a:cubicBezTo>
                <a:cubicBezTo>
                  <a:pt x="315583" y="99670"/>
                  <a:pt x="311926" y="101956"/>
                  <a:pt x="305525" y="105614"/>
                </a:cubicBezTo>
                <a:cubicBezTo>
                  <a:pt x="303239" y="107442"/>
                  <a:pt x="301181" y="109157"/>
                  <a:pt x="299353" y="110757"/>
                </a:cubicBezTo>
                <a:cubicBezTo>
                  <a:pt x="297524" y="112357"/>
                  <a:pt x="295924" y="113843"/>
                  <a:pt x="294552" y="115215"/>
                </a:cubicBezTo>
                <a:cubicBezTo>
                  <a:pt x="291809" y="117501"/>
                  <a:pt x="290437" y="120701"/>
                  <a:pt x="290437" y="124816"/>
                </a:cubicBezTo>
                <a:lnTo>
                  <a:pt x="290437" y="136475"/>
                </a:lnTo>
                <a:lnTo>
                  <a:pt x="289066" y="149505"/>
                </a:lnTo>
                <a:lnTo>
                  <a:pt x="291809" y="148819"/>
                </a:lnTo>
                <a:lnTo>
                  <a:pt x="312383" y="137160"/>
                </a:lnTo>
                <a:cubicBezTo>
                  <a:pt x="314212" y="136246"/>
                  <a:pt x="315355" y="134417"/>
                  <a:pt x="315812" y="131674"/>
                </a:cubicBezTo>
                <a:lnTo>
                  <a:pt x="317869" y="117958"/>
                </a:lnTo>
                <a:lnTo>
                  <a:pt x="324041" y="90526"/>
                </a:lnTo>
                <a:cubicBezTo>
                  <a:pt x="324499" y="89155"/>
                  <a:pt x="324727" y="87097"/>
                  <a:pt x="324727" y="84354"/>
                </a:cubicBezTo>
                <a:close/>
                <a:moveTo>
                  <a:pt x="252718" y="66523"/>
                </a:moveTo>
                <a:cubicBezTo>
                  <a:pt x="252262" y="66980"/>
                  <a:pt x="251804" y="67438"/>
                  <a:pt x="251347" y="67895"/>
                </a:cubicBezTo>
                <a:cubicBezTo>
                  <a:pt x="250889" y="68352"/>
                  <a:pt x="250432" y="68581"/>
                  <a:pt x="249975" y="68581"/>
                </a:cubicBezTo>
                <a:lnTo>
                  <a:pt x="235573" y="74753"/>
                </a:lnTo>
                <a:cubicBezTo>
                  <a:pt x="234659" y="75667"/>
                  <a:pt x="233287" y="76581"/>
                  <a:pt x="231458" y="77496"/>
                </a:cubicBezTo>
                <a:lnTo>
                  <a:pt x="232144" y="78182"/>
                </a:lnTo>
                <a:lnTo>
                  <a:pt x="199912" y="71324"/>
                </a:lnTo>
                <a:lnTo>
                  <a:pt x="201284" y="80239"/>
                </a:lnTo>
                <a:lnTo>
                  <a:pt x="201284" y="85726"/>
                </a:lnTo>
                <a:cubicBezTo>
                  <a:pt x="201284" y="87554"/>
                  <a:pt x="201740" y="89840"/>
                  <a:pt x="202655" y="92584"/>
                </a:cubicBezTo>
                <a:lnTo>
                  <a:pt x="205398" y="104928"/>
                </a:lnTo>
                <a:cubicBezTo>
                  <a:pt x="210884" y="103099"/>
                  <a:pt x="214999" y="101499"/>
                  <a:pt x="217742" y="100127"/>
                </a:cubicBezTo>
                <a:lnTo>
                  <a:pt x="251347" y="87783"/>
                </a:lnTo>
                <a:cubicBezTo>
                  <a:pt x="252718" y="86411"/>
                  <a:pt x="253404" y="85268"/>
                  <a:pt x="253404" y="84354"/>
                </a:cubicBezTo>
                <a:lnTo>
                  <a:pt x="253404" y="70638"/>
                </a:lnTo>
                <a:cubicBezTo>
                  <a:pt x="253404" y="70181"/>
                  <a:pt x="253176" y="69495"/>
                  <a:pt x="252718" y="68581"/>
                </a:cubicBezTo>
                <a:cubicBezTo>
                  <a:pt x="252262" y="67666"/>
                  <a:pt x="252262" y="66980"/>
                  <a:pt x="252718" y="66523"/>
                </a:cubicBezTo>
                <a:close/>
                <a:moveTo>
                  <a:pt x="125845" y="31547"/>
                </a:moveTo>
                <a:cubicBezTo>
                  <a:pt x="126302" y="31547"/>
                  <a:pt x="126988" y="31547"/>
                  <a:pt x="127903" y="31547"/>
                </a:cubicBezTo>
                <a:cubicBezTo>
                  <a:pt x="128817" y="31547"/>
                  <a:pt x="129503" y="32233"/>
                  <a:pt x="129960" y="33605"/>
                </a:cubicBezTo>
                <a:cubicBezTo>
                  <a:pt x="130874" y="34519"/>
                  <a:pt x="131903" y="35548"/>
                  <a:pt x="133046" y="36691"/>
                </a:cubicBezTo>
                <a:cubicBezTo>
                  <a:pt x="134189" y="37834"/>
                  <a:pt x="135218" y="39320"/>
                  <a:pt x="136133" y="41149"/>
                </a:cubicBezTo>
                <a:cubicBezTo>
                  <a:pt x="136589" y="41606"/>
                  <a:pt x="137275" y="41834"/>
                  <a:pt x="138190" y="41834"/>
                </a:cubicBezTo>
                <a:lnTo>
                  <a:pt x="144362" y="45263"/>
                </a:lnTo>
                <a:lnTo>
                  <a:pt x="144362" y="47321"/>
                </a:lnTo>
                <a:lnTo>
                  <a:pt x="142304" y="55550"/>
                </a:lnTo>
                <a:cubicBezTo>
                  <a:pt x="142304" y="57836"/>
                  <a:pt x="141390" y="59208"/>
                  <a:pt x="139561" y="59665"/>
                </a:cubicBezTo>
                <a:cubicBezTo>
                  <a:pt x="139561" y="59665"/>
                  <a:pt x="139104" y="60122"/>
                  <a:pt x="138190" y="61037"/>
                </a:cubicBezTo>
                <a:cubicBezTo>
                  <a:pt x="136819" y="62408"/>
                  <a:pt x="136133" y="63094"/>
                  <a:pt x="136133" y="63094"/>
                </a:cubicBezTo>
                <a:lnTo>
                  <a:pt x="127217" y="68581"/>
                </a:lnTo>
                <a:cubicBezTo>
                  <a:pt x="126760" y="69038"/>
                  <a:pt x="126531" y="69724"/>
                  <a:pt x="126531" y="70638"/>
                </a:cubicBezTo>
                <a:cubicBezTo>
                  <a:pt x="126531" y="72467"/>
                  <a:pt x="126188" y="74181"/>
                  <a:pt x="125502" y="75781"/>
                </a:cubicBezTo>
                <a:cubicBezTo>
                  <a:pt x="124817" y="77382"/>
                  <a:pt x="124474" y="78868"/>
                  <a:pt x="124474" y="80239"/>
                </a:cubicBezTo>
                <a:lnTo>
                  <a:pt x="123102" y="87097"/>
                </a:lnTo>
                <a:lnTo>
                  <a:pt x="123102" y="100813"/>
                </a:lnTo>
                <a:cubicBezTo>
                  <a:pt x="123102" y="102185"/>
                  <a:pt x="122874" y="103328"/>
                  <a:pt x="122416" y="104242"/>
                </a:cubicBezTo>
                <a:cubicBezTo>
                  <a:pt x="121960" y="105157"/>
                  <a:pt x="121730" y="106300"/>
                  <a:pt x="121730" y="107671"/>
                </a:cubicBezTo>
                <a:lnTo>
                  <a:pt x="120359" y="136475"/>
                </a:lnTo>
                <a:lnTo>
                  <a:pt x="119673" y="142647"/>
                </a:lnTo>
                <a:cubicBezTo>
                  <a:pt x="126074" y="143561"/>
                  <a:pt x="133160" y="145847"/>
                  <a:pt x="140933" y="149505"/>
                </a:cubicBezTo>
                <a:cubicBezTo>
                  <a:pt x="143676" y="150876"/>
                  <a:pt x="146191" y="152705"/>
                  <a:pt x="148477" y="154991"/>
                </a:cubicBezTo>
                <a:cubicBezTo>
                  <a:pt x="150763" y="157277"/>
                  <a:pt x="150991" y="160021"/>
                  <a:pt x="149162" y="163221"/>
                </a:cubicBezTo>
                <a:cubicBezTo>
                  <a:pt x="148248" y="165050"/>
                  <a:pt x="146991" y="167450"/>
                  <a:pt x="145391" y="170422"/>
                </a:cubicBezTo>
                <a:cubicBezTo>
                  <a:pt x="143790" y="173394"/>
                  <a:pt x="142304" y="175794"/>
                  <a:pt x="140933" y="177623"/>
                </a:cubicBezTo>
                <a:cubicBezTo>
                  <a:pt x="139561" y="179909"/>
                  <a:pt x="137504" y="182195"/>
                  <a:pt x="134761" y="184481"/>
                </a:cubicBezTo>
                <a:lnTo>
                  <a:pt x="132703" y="186538"/>
                </a:lnTo>
                <a:lnTo>
                  <a:pt x="124474" y="198197"/>
                </a:lnTo>
                <a:cubicBezTo>
                  <a:pt x="124474" y="199111"/>
                  <a:pt x="123560" y="200483"/>
                  <a:pt x="121730" y="202312"/>
                </a:cubicBezTo>
                <a:cubicBezTo>
                  <a:pt x="119444" y="204597"/>
                  <a:pt x="118301" y="207569"/>
                  <a:pt x="118301" y="211227"/>
                </a:cubicBezTo>
                <a:lnTo>
                  <a:pt x="118301" y="213970"/>
                </a:lnTo>
                <a:cubicBezTo>
                  <a:pt x="118301" y="215342"/>
                  <a:pt x="118187" y="216599"/>
                  <a:pt x="117959" y="217742"/>
                </a:cubicBezTo>
                <a:cubicBezTo>
                  <a:pt x="117730" y="218885"/>
                  <a:pt x="117844" y="220142"/>
                  <a:pt x="118301" y="221514"/>
                </a:cubicBezTo>
                <a:lnTo>
                  <a:pt x="118301" y="236602"/>
                </a:lnTo>
                <a:lnTo>
                  <a:pt x="117616" y="255118"/>
                </a:lnTo>
                <a:lnTo>
                  <a:pt x="117616" y="264033"/>
                </a:lnTo>
                <a:cubicBezTo>
                  <a:pt x="117616" y="264948"/>
                  <a:pt x="118301" y="265405"/>
                  <a:pt x="119673" y="265405"/>
                </a:cubicBezTo>
                <a:lnTo>
                  <a:pt x="123102" y="263348"/>
                </a:lnTo>
                <a:cubicBezTo>
                  <a:pt x="132703" y="254204"/>
                  <a:pt x="141847" y="246660"/>
                  <a:pt x="150534" y="240716"/>
                </a:cubicBezTo>
                <a:lnTo>
                  <a:pt x="154649" y="235230"/>
                </a:lnTo>
                <a:lnTo>
                  <a:pt x="156706" y="237973"/>
                </a:lnTo>
                <a:lnTo>
                  <a:pt x="160821" y="237287"/>
                </a:lnTo>
                <a:lnTo>
                  <a:pt x="161507" y="237287"/>
                </a:lnTo>
                <a:lnTo>
                  <a:pt x="157392" y="246203"/>
                </a:lnTo>
                <a:lnTo>
                  <a:pt x="151906" y="255118"/>
                </a:lnTo>
                <a:cubicBezTo>
                  <a:pt x="151448" y="256033"/>
                  <a:pt x="150306" y="257404"/>
                  <a:pt x="148477" y="259233"/>
                </a:cubicBezTo>
                <a:lnTo>
                  <a:pt x="140933" y="266777"/>
                </a:lnTo>
                <a:cubicBezTo>
                  <a:pt x="137275" y="270434"/>
                  <a:pt x="135447" y="272263"/>
                  <a:pt x="135447" y="272263"/>
                </a:cubicBezTo>
                <a:cubicBezTo>
                  <a:pt x="134989" y="272720"/>
                  <a:pt x="134533" y="273292"/>
                  <a:pt x="134075" y="273978"/>
                </a:cubicBezTo>
                <a:cubicBezTo>
                  <a:pt x="133618" y="274663"/>
                  <a:pt x="133160" y="275692"/>
                  <a:pt x="132703" y="277064"/>
                </a:cubicBezTo>
                <a:cubicBezTo>
                  <a:pt x="132246" y="277064"/>
                  <a:pt x="131560" y="277521"/>
                  <a:pt x="130646" y="278435"/>
                </a:cubicBezTo>
                <a:cubicBezTo>
                  <a:pt x="129731" y="279350"/>
                  <a:pt x="128931" y="280378"/>
                  <a:pt x="128246" y="281521"/>
                </a:cubicBezTo>
                <a:cubicBezTo>
                  <a:pt x="127560" y="282664"/>
                  <a:pt x="126988" y="283464"/>
                  <a:pt x="126531" y="283922"/>
                </a:cubicBezTo>
                <a:lnTo>
                  <a:pt x="123102" y="288722"/>
                </a:lnTo>
                <a:lnTo>
                  <a:pt x="115558" y="299695"/>
                </a:lnTo>
                <a:cubicBezTo>
                  <a:pt x="114644" y="301067"/>
                  <a:pt x="113844" y="302553"/>
                  <a:pt x="113158" y="304153"/>
                </a:cubicBezTo>
                <a:cubicBezTo>
                  <a:pt x="112472" y="305753"/>
                  <a:pt x="111443" y="307468"/>
                  <a:pt x="110072" y="309296"/>
                </a:cubicBezTo>
                <a:cubicBezTo>
                  <a:pt x="109157" y="310211"/>
                  <a:pt x="108014" y="310897"/>
                  <a:pt x="106643" y="311354"/>
                </a:cubicBezTo>
                <a:cubicBezTo>
                  <a:pt x="105271" y="311811"/>
                  <a:pt x="104128" y="311582"/>
                  <a:pt x="103214" y="310668"/>
                </a:cubicBezTo>
                <a:cubicBezTo>
                  <a:pt x="102299" y="309296"/>
                  <a:pt x="101156" y="309296"/>
                  <a:pt x="99785" y="310668"/>
                </a:cubicBezTo>
                <a:cubicBezTo>
                  <a:pt x="90641" y="317983"/>
                  <a:pt x="84011" y="322784"/>
                  <a:pt x="79897" y="325070"/>
                </a:cubicBezTo>
                <a:cubicBezTo>
                  <a:pt x="76696" y="327356"/>
                  <a:pt x="73496" y="329299"/>
                  <a:pt x="70296" y="330899"/>
                </a:cubicBezTo>
                <a:cubicBezTo>
                  <a:pt x="67095" y="332499"/>
                  <a:pt x="64580" y="333757"/>
                  <a:pt x="62752" y="334671"/>
                </a:cubicBezTo>
                <a:cubicBezTo>
                  <a:pt x="57265" y="338786"/>
                  <a:pt x="54522" y="340843"/>
                  <a:pt x="54522" y="340843"/>
                </a:cubicBezTo>
                <a:lnTo>
                  <a:pt x="47664" y="345644"/>
                </a:lnTo>
                <a:lnTo>
                  <a:pt x="44236" y="345644"/>
                </a:lnTo>
                <a:cubicBezTo>
                  <a:pt x="41949" y="343358"/>
                  <a:pt x="39434" y="342900"/>
                  <a:pt x="36691" y="344272"/>
                </a:cubicBezTo>
                <a:cubicBezTo>
                  <a:pt x="35777" y="344729"/>
                  <a:pt x="34634" y="344501"/>
                  <a:pt x="33263" y="343586"/>
                </a:cubicBezTo>
                <a:cubicBezTo>
                  <a:pt x="31891" y="342672"/>
                  <a:pt x="30977" y="341529"/>
                  <a:pt x="30519" y="340157"/>
                </a:cubicBezTo>
                <a:lnTo>
                  <a:pt x="27776" y="329185"/>
                </a:lnTo>
                <a:cubicBezTo>
                  <a:pt x="26861" y="328270"/>
                  <a:pt x="26176" y="327813"/>
                  <a:pt x="25718" y="327813"/>
                </a:cubicBezTo>
                <a:cubicBezTo>
                  <a:pt x="23432" y="324612"/>
                  <a:pt x="22289" y="322784"/>
                  <a:pt x="22289" y="322327"/>
                </a:cubicBezTo>
                <a:cubicBezTo>
                  <a:pt x="20461" y="321412"/>
                  <a:pt x="19546" y="319355"/>
                  <a:pt x="19546" y="316154"/>
                </a:cubicBezTo>
                <a:cubicBezTo>
                  <a:pt x="19546" y="315240"/>
                  <a:pt x="20461" y="313868"/>
                  <a:pt x="22289" y="312039"/>
                </a:cubicBezTo>
                <a:cubicBezTo>
                  <a:pt x="23204" y="311125"/>
                  <a:pt x="23890" y="310668"/>
                  <a:pt x="24347" y="310668"/>
                </a:cubicBezTo>
                <a:cubicBezTo>
                  <a:pt x="26633" y="310211"/>
                  <a:pt x="28576" y="309182"/>
                  <a:pt x="30176" y="307582"/>
                </a:cubicBezTo>
                <a:cubicBezTo>
                  <a:pt x="31776" y="305982"/>
                  <a:pt x="33148" y="304039"/>
                  <a:pt x="34291" y="301753"/>
                </a:cubicBezTo>
                <a:cubicBezTo>
                  <a:pt x="35434" y="299466"/>
                  <a:pt x="36234" y="297866"/>
                  <a:pt x="36691" y="296952"/>
                </a:cubicBezTo>
                <a:cubicBezTo>
                  <a:pt x="38063" y="294209"/>
                  <a:pt x="39434" y="291694"/>
                  <a:pt x="40806" y="289408"/>
                </a:cubicBezTo>
                <a:cubicBezTo>
                  <a:pt x="42178" y="287122"/>
                  <a:pt x="43321" y="284836"/>
                  <a:pt x="44236" y="282550"/>
                </a:cubicBezTo>
                <a:lnTo>
                  <a:pt x="49721" y="272263"/>
                </a:lnTo>
                <a:lnTo>
                  <a:pt x="49721" y="270206"/>
                </a:lnTo>
                <a:cubicBezTo>
                  <a:pt x="44692" y="264262"/>
                  <a:pt x="41720" y="260376"/>
                  <a:pt x="40806" y="258547"/>
                </a:cubicBezTo>
                <a:cubicBezTo>
                  <a:pt x="39434" y="257633"/>
                  <a:pt x="38749" y="256490"/>
                  <a:pt x="38749" y="255118"/>
                </a:cubicBezTo>
                <a:cubicBezTo>
                  <a:pt x="37834" y="251460"/>
                  <a:pt x="36920" y="248717"/>
                  <a:pt x="36005" y="246889"/>
                </a:cubicBezTo>
                <a:cubicBezTo>
                  <a:pt x="36463" y="247346"/>
                  <a:pt x="36806" y="247460"/>
                  <a:pt x="37034" y="247231"/>
                </a:cubicBezTo>
                <a:cubicBezTo>
                  <a:pt x="37263" y="247003"/>
                  <a:pt x="37606" y="247117"/>
                  <a:pt x="38063" y="247574"/>
                </a:cubicBezTo>
                <a:cubicBezTo>
                  <a:pt x="43550" y="251689"/>
                  <a:pt x="46292" y="253746"/>
                  <a:pt x="46292" y="253746"/>
                </a:cubicBezTo>
                <a:cubicBezTo>
                  <a:pt x="49950" y="257404"/>
                  <a:pt x="53150" y="259690"/>
                  <a:pt x="55894" y="260605"/>
                </a:cubicBezTo>
                <a:lnTo>
                  <a:pt x="60008" y="252375"/>
                </a:lnTo>
                <a:cubicBezTo>
                  <a:pt x="62752" y="246889"/>
                  <a:pt x="65038" y="242774"/>
                  <a:pt x="66866" y="240031"/>
                </a:cubicBezTo>
                <a:cubicBezTo>
                  <a:pt x="69610" y="235001"/>
                  <a:pt x="74182" y="227458"/>
                  <a:pt x="80582" y="217399"/>
                </a:cubicBezTo>
                <a:cubicBezTo>
                  <a:pt x="81040" y="216485"/>
                  <a:pt x="81725" y="215227"/>
                  <a:pt x="82640" y="213627"/>
                </a:cubicBezTo>
                <a:cubicBezTo>
                  <a:pt x="83555" y="212027"/>
                  <a:pt x="84469" y="210312"/>
                  <a:pt x="85383" y="208484"/>
                </a:cubicBezTo>
                <a:cubicBezTo>
                  <a:pt x="85840" y="207112"/>
                  <a:pt x="86069" y="205055"/>
                  <a:pt x="86069" y="202312"/>
                </a:cubicBezTo>
                <a:cubicBezTo>
                  <a:pt x="86069" y="200483"/>
                  <a:pt x="85840" y="199111"/>
                  <a:pt x="85383" y="198197"/>
                </a:cubicBezTo>
                <a:cubicBezTo>
                  <a:pt x="84926" y="198197"/>
                  <a:pt x="84126" y="198654"/>
                  <a:pt x="82983" y="199568"/>
                </a:cubicBezTo>
                <a:cubicBezTo>
                  <a:pt x="81840" y="200483"/>
                  <a:pt x="80811" y="200940"/>
                  <a:pt x="79897" y="200940"/>
                </a:cubicBezTo>
                <a:cubicBezTo>
                  <a:pt x="79439" y="201854"/>
                  <a:pt x="78525" y="202883"/>
                  <a:pt x="77153" y="204026"/>
                </a:cubicBezTo>
                <a:cubicBezTo>
                  <a:pt x="75782" y="205169"/>
                  <a:pt x="74639" y="206198"/>
                  <a:pt x="73724" y="207112"/>
                </a:cubicBezTo>
                <a:cubicBezTo>
                  <a:pt x="73724" y="208027"/>
                  <a:pt x="72810" y="208484"/>
                  <a:pt x="70982" y="208484"/>
                </a:cubicBezTo>
                <a:cubicBezTo>
                  <a:pt x="70982" y="209398"/>
                  <a:pt x="70296" y="209855"/>
                  <a:pt x="68924" y="209855"/>
                </a:cubicBezTo>
                <a:cubicBezTo>
                  <a:pt x="65723" y="209855"/>
                  <a:pt x="64123" y="210770"/>
                  <a:pt x="64123" y="212599"/>
                </a:cubicBezTo>
                <a:lnTo>
                  <a:pt x="63437" y="213284"/>
                </a:lnTo>
                <a:cubicBezTo>
                  <a:pt x="61609" y="215113"/>
                  <a:pt x="60237" y="216256"/>
                  <a:pt x="59323" y="216713"/>
                </a:cubicBezTo>
                <a:lnTo>
                  <a:pt x="55208" y="219457"/>
                </a:lnTo>
                <a:lnTo>
                  <a:pt x="49721" y="224257"/>
                </a:lnTo>
                <a:cubicBezTo>
                  <a:pt x="47435" y="226086"/>
                  <a:pt x="43550" y="228372"/>
                  <a:pt x="38063" y="231115"/>
                </a:cubicBezTo>
                <a:cubicBezTo>
                  <a:pt x="36234" y="231572"/>
                  <a:pt x="33948" y="231572"/>
                  <a:pt x="31205" y="231115"/>
                </a:cubicBezTo>
                <a:cubicBezTo>
                  <a:pt x="29833" y="230201"/>
                  <a:pt x="28462" y="230429"/>
                  <a:pt x="27090" y="231801"/>
                </a:cubicBezTo>
                <a:cubicBezTo>
                  <a:pt x="23432" y="234087"/>
                  <a:pt x="19775" y="233401"/>
                  <a:pt x="16117" y="229743"/>
                </a:cubicBezTo>
                <a:cubicBezTo>
                  <a:pt x="13374" y="227000"/>
                  <a:pt x="12002" y="224714"/>
                  <a:pt x="12002" y="222885"/>
                </a:cubicBezTo>
                <a:cubicBezTo>
                  <a:pt x="12002" y="221514"/>
                  <a:pt x="10859" y="220371"/>
                  <a:pt x="8573" y="219457"/>
                </a:cubicBezTo>
                <a:cubicBezTo>
                  <a:pt x="7659" y="218542"/>
                  <a:pt x="6517" y="217628"/>
                  <a:pt x="5145" y="216713"/>
                </a:cubicBezTo>
                <a:cubicBezTo>
                  <a:pt x="3773" y="215799"/>
                  <a:pt x="2630" y="214885"/>
                  <a:pt x="1715" y="213970"/>
                </a:cubicBezTo>
                <a:cubicBezTo>
                  <a:pt x="-571" y="212599"/>
                  <a:pt x="-571" y="210312"/>
                  <a:pt x="1715" y="207112"/>
                </a:cubicBezTo>
                <a:cubicBezTo>
                  <a:pt x="2630" y="205283"/>
                  <a:pt x="3544" y="203912"/>
                  <a:pt x="4459" y="202997"/>
                </a:cubicBezTo>
                <a:cubicBezTo>
                  <a:pt x="5831" y="201626"/>
                  <a:pt x="6745" y="200940"/>
                  <a:pt x="7202" y="200940"/>
                </a:cubicBezTo>
                <a:cubicBezTo>
                  <a:pt x="9488" y="200940"/>
                  <a:pt x="10631" y="199568"/>
                  <a:pt x="10631" y="196825"/>
                </a:cubicBezTo>
                <a:cubicBezTo>
                  <a:pt x="13374" y="197739"/>
                  <a:pt x="15203" y="198197"/>
                  <a:pt x="16117" y="198197"/>
                </a:cubicBezTo>
                <a:cubicBezTo>
                  <a:pt x="17946" y="199111"/>
                  <a:pt x="19318" y="199111"/>
                  <a:pt x="20232" y="198197"/>
                </a:cubicBezTo>
                <a:cubicBezTo>
                  <a:pt x="20690" y="197739"/>
                  <a:pt x="22518" y="196368"/>
                  <a:pt x="25718" y="194082"/>
                </a:cubicBezTo>
                <a:lnTo>
                  <a:pt x="41492" y="182423"/>
                </a:lnTo>
                <a:lnTo>
                  <a:pt x="57265" y="172136"/>
                </a:lnTo>
                <a:cubicBezTo>
                  <a:pt x="65038" y="166650"/>
                  <a:pt x="70524" y="162992"/>
                  <a:pt x="73724" y="161164"/>
                </a:cubicBezTo>
                <a:cubicBezTo>
                  <a:pt x="74639" y="160706"/>
                  <a:pt x="76239" y="159563"/>
                  <a:pt x="78525" y="157735"/>
                </a:cubicBezTo>
                <a:cubicBezTo>
                  <a:pt x="80811" y="155906"/>
                  <a:pt x="83097" y="154763"/>
                  <a:pt x="85383" y="154306"/>
                </a:cubicBezTo>
                <a:cubicBezTo>
                  <a:pt x="88126" y="153391"/>
                  <a:pt x="89726" y="151791"/>
                  <a:pt x="90184" y="149505"/>
                </a:cubicBezTo>
                <a:cubicBezTo>
                  <a:pt x="90641" y="147219"/>
                  <a:pt x="90869" y="145847"/>
                  <a:pt x="90869" y="145390"/>
                </a:cubicBezTo>
                <a:cubicBezTo>
                  <a:pt x="90869" y="141275"/>
                  <a:pt x="91327" y="135560"/>
                  <a:pt x="92241" y="128245"/>
                </a:cubicBezTo>
                <a:lnTo>
                  <a:pt x="92927" y="116587"/>
                </a:lnTo>
                <a:cubicBezTo>
                  <a:pt x="93384" y="113843"/>
                  <a:pt x="93841" y="110300"/>
                  <a:pt x="94298" y="105957"/>
                </a:cubicBezTo>
                <a:cubicBezTo>
                  <a:pt x="94756" y="101613"/>
                  <a:pt x="94984" y="98299"/>
                  <a:pt x="94984" y="96012"/>
                </a:cubicBezTo>
                <a:lnTo>
                  <a:pt x="94984" y="93269"/>
                </a:lnTo>
                <a:lnTo>
                  <a:pt x="92927" y="93269"/>
                </a:lnTo>
                <a:cubicBezTo>
                  <a:pt x="88812" y="96470"/>
                  <a:pt x="84011" y="99899"/>
                  <a:pt x="78525" y="103556"/>
                </a:cubicBezTo>
                <a:cubicBezTo>
                  <a:pt x="78525" y="103556"/>
                  <a:pt x="77839" y="104242"/>
                  <a:pt x="76468" y="105614"/>
                </a:cubicBezTo>
                <a:cubicBezTo>
                  <a:pt x="74182" y="107442"/>
                  <a:pt x="72010" y="109157"/>
                  <a:pt x="69953" y="110757"/>
                </a:cubicBezTo>
                <a:cubicBezTo>
                  <a:pt x="67895" y="112357"/>
                  <a:pt x="65952" y="113843"/>
                  <a:pt x="64123" y="115215"/>
                </a:cubicBezTo>
                <a:cubicBezTo>
                  <a:pt x="62752" y="116587"/>
                  <a:pt x="61380" y="117615"/>
                  <a:pt x="60008" y="118301"/>
                </a:cubicBezTo>
                <a:cubicBezTo>
                  <a:pt x="58637" y="118987"/>
                  <a:pt x="57265" y="119787"/>
                  <a:pt x="55894" y="120701"/>
                </a:cubicBezTo>
                <a:cubicBezTo>
                  <a:pt x="55436" y="121616"/>
                  <a:pt x="54979" y="122416"/>
                  <a:pt x="54522" y="123102"/>
                </a:cubicBezTo>
                <a:cubicBezTo>
                  <a:pt x="54065" y="123787"/>
                  <a:pt x="53608" y="124359"/>
                  <a:pt x="53150" y="124816"/>
                </a:cubicBezTo>
                <a:cubicBezTo>
                  <a:pt x="52236" y="126188"/>
                  <a:pt x="50407" y="126873"/>
                  <a:pt x="47664" y="126873"/>
                </a:cubicBezTo>
                <a:cubicBezTo>
                  <a:pt x="46750" y="126873"/>
                  <a:pt x="45950" y="126645"/>
                  <a:pt x="45264" y="126188"/>
                </a:cubicBezTo>
                <a:cubicBezTo>
                  <a:pt x="44578" y="125731"/>
                  <a:pt x="43550" y="125502"/>
                  <a:pt x="42178" y="125502"/>
                </a:cubicBezTo>
                <a:lnTo>
                  <a:pt x="34634" y="126188"/>
                </a:lnTo>
                <a:cubicBezTo>
                  <a:pt x="34177" y="126645"/>
                  <a:pt x="33263" y="126873"/>
                  <a:pt x="31891" y="126873"/>
                </a:cubicBezTo>
                <a:cubicBezTo>
                  <a:pt x="28690" y="126873"/>
                  <a:pt x="26404" y="126645"/>
                  <a:pt x="25033" y="126188"/>
                </a:cubicBezTo>
                <a:cubicBezTo>
                  <a:pt x="21832" y="125731"/>
                  <a:pt x="18175" y="123902"/>
                  <a:pt x="14060" y="120701"/>
                </a:cubicBezTo>
                <a:cubicBezTo>
                  <a:pt x="11317" y="119330"/>
                  <a:pt x="9716" y="118415"/>
                  <a:pt x="9259" y="117958"/>
                </a:cubicBezTo>
                <a:lnTo>
                  <a:pt x="4459" y="114529"/>
                </a:lnTo>
                <a:lnTo>
                  <a:pt x="3773" y="113158"/>
                </a:lnTo>
                <a:cubicBezTo>
                  <a:pt x="4687" y="111786"/>
                  <a:pt x="5145" y="109500"/>
                  <a:pt x="5145" y="106300"/>
                </a:cubicBezTo>
                <a:cubicBezTo>
                  <a:pt x="6973" y="104014"/>
                  <a:pt x="7202" y="102185"/>
                  <a:pt x="5831" y="100813"/>
                </a:cubicBezTo>
                <a:lnTo>
                  <a:pt x="5145" y="98756"/>
                </a:lnTo>
                <a:cubicBezTo>
                  <a:pt x="6973" y="98756"/>
                  <a:pt x="8116" y="98984"/>
                  <a:pt x="8573" y="99442"/>
                </a:cubicBezTo>
                <a:cubicBezTo>
                  <a:pt x="10402" y="99442"/>
                  <a:pt x="11774" y="99899"/>
                  <a:pt x="12688" y="100813"/>
                </a:cubicBezTo>
                <a:cubicBezTo>
                  <a:pt x="14517" y="101727"/>
                  <a:pt x="15431" y="102185"/>
                  <a:pt x="15431" y="102185"/>
                </a:cubicBezTo>
                <a:cubicBezTo>
                  <a:pt x="16803" y="103556"/>
                  <a:pt x="18061" y="104128"/>
                  <a:pt x="19203" y="103899"/>
                </a:cubicBezTo>
                <a:cubicBezTo>
                  <a:pt x="20347" y="103671"/>
                  <a:pt x="21604" y="103099"/>
                  <a:pt x="22975" y="102185"/>
                </a:cubicBezTo>
                <a:cubicBezTo>
                  <a:pt x="28919" y="96698"/>
                  <a:pt x="38291" y="88926"/>
                  <a:pt x="51093" y="78868"/>
                </a:cubicBezTo>
                <a:lnTo>
                  <a:pt x="76468" y="59665"/>
                </a:lnTo>
                <a:cubicBezTo>
                  <a:pt x="80582" y="56922"/>
                  <a:pt x="84469" y="54179"/>
                  <a:pt x="88126" y="51436"/>
                </a:cubicBezTo>
                <a:cubicBezTo>
                  <a:pt x="91784" y="48692"/>
                  <a:pt x="95441" y="46178"/>
                  <a:pt x="99099" y="43892"/>
                </a:cubicBezTo>
                <a:lnTo>
                  <a:pt x="101156" y="40463"/>
                </a:lnTo>
                <a:cubicBezTo>
                  <a:pt x="102528" y="38177"/>
                  <a:pt x="104128" y="37034"/>
                  <a:pt x="105957" y="37034"/>
                </a:cubicBezTo>
                <a:cubicBezTo>
                  <a:pt x="107329" y="37034"/>
                  <a:pt x="108243" y="37262"/>
                  <a:pt x="108701" y="37720"/>
                </a:cubicBezTo>
                <a:cubicBezTo>
                  <a:pt x="110529" y="36805"/>
                  <a:pt x="113272" y="35891"/>
                  <a:pt x="116930" y="34976"/>
                </a:cubicBezTo>
                <a:cubicBezTo>
                  <a:pt x="117387" y="34519"/>
                  <a:pt x="117844" y="34405"/>
                  <a:pt x="118301" y="34633"/>
                </a:cubicBezTo>
                <a:cubicBezTo>
                  <a:pt x="118759" y="34862"/>
                  <a:pt x="119216" y="34748"/>
                  <a:pt x="119673" y="34291"/>
                </a:cubicBezTo>
                <a:cubicBezTo>
                  <a:pt x="120130" y="34291"/>
                  <a:pt x="120473" y="34176"/>
                  <a:pt x="120702" y="33948"/>
                </a:cubicBezTo>
                <a:cubicBezTo>
                  <a:pt x="120930" y="33719"/>
                  <a:pt x="121273" y="33833"/>
                  <a:pt x="121730" y="34291"/>
                </a:cubicBezTo>
                <a:close/>
                <a:moveTo>
                  <a:pt x="332272" y="30861"/>
                </a:moveTo>
                <a:cubicBezTo>
                  <a:pt x="325413" y="33148"/>
                  <a:pt x="321070" y="34748"/>
                  <a:pt x="319241" y="35662"/>
                </a:cubicBezTo>
                <a:lnTo>
                  <a:pt x="303468" y="42520"/>
                </a:lnTo>
                <a:lnTo>
                  <a:pt x="287008" y="48692"/>
                </a:lnTo>
                <a:cubicBezTo>
                  <a:pt x="285179" y="49607"/>
                  <a:pt x="284494" y="50978"/>
                  <a:pt x="284951" y="52807"/>
                </a:cubicBezTo>
                <a:cubicBezTo>
                  <a:pt x="285865" y="55550"/>
                  <a:pt x="286322" y="57836"/>
                  <a:pt x="286322" y="59665"/>
                </a:cubicBezTo>
                <a:cubicBezTo>
                  <a:pt x="287694" y="66980"/>
                  <a:pt x="288380" y="70866"/>
                  <a:pt x="288380" y="71324"/>
                </a:cubicBezTo>
                <a:cubicBezTo>
                  <a:pt x="292495" y="71324"/>
                  <a:pt x="295238" y="71552"/>
                  <a:pt x="296609" y="72009"/>
                </a:cubicBezTo>
                <a:cubicBezTo>
                  <a:pt x="297067" y="71095"/>
                  <a:pt x="297295" y="70181"/>
                  <a:pt x="297295" y="69266"/>
                </a:cubicBezTo>
                <a:cubicBezTo>
                  <a:pt x="297295" y="68352"/>
                  <a:pt x="297524" y="67666"/>
                  <a:pt x="297981" y="67209"/>
                </a:cubicBezTo>
                <a:cubicBezTo>
                  <a:pt x="301639" y="66294"/>
                  <a:pt x="304154" y="66523"/>
                  <a:pt x="305525" y="67895"/>
                </a:cubicBezTo>
                <a:cubicBezTo>
                  <a:pt x="307811" y="69724"/>
                  <a:pt x="310325" y="69952"/>
                  <a:pt x="313069" y="68581"/>
                </a:cubicBezTo>
                <a:cubicBezTo>
                  <a:pt x="315812" y="67666"/>
                  <a:pt x="319013" y="67666"/>
                  <a:pt x="322670" y="68581"/>
                </a:cubicBezTo>
                <a:cubicBezTo>
                  <a:pt x="326327" y="69952"/>
                  <a:pt x="328385" y="68809"/>
                  <a:pt x="328842" y="65152"/>
                </a:cubicBezTo>
                <a:lnTo>
                  <a:pt x="333643" y="41149"/>
                </a:lnTo>
                <a:lnTo>
                  <a:pt x="335014" y="30861"/>
                </a:lnTo>
                <a:close/>
                <a:moveTo>
                  <a:pt x="341186" y="0"/>
                </a:moveTo>
                <a:lnTo>
                  <a:pt x="345987" y="686"/>
                </a:lnTo>
                <a:cubicBezTo>
                  <a:pt x="347359" y="686"/>
                  <a:pt x="350330" y="1144"/>
                  <a:pt x="354902" y="2058"/>
                </a:cubicBezTo>
                <a:lnTo>
                  <a:pt x="355588" y="4801"/>
                </a:lnTo>
                <a:cubicBezTo>
                  <a:pt x="354674" y="5716"/>
                  <a:pt x="354217" y="6173"/>
                  <a:pt x="354217" y="6173"/>
                </a:cubicBezTo>
                <a:cubicBezTo>
                  <a:pt x="353302" y="7087"/>
                  <a:pt x="352502" y="7659"/>
                  <a:pt x="351816" y="7887"/>
                </a:cubicBezTo>
                <a:cubicBezTo>
                  <a:pt x="351131" y="8116"/>
                  <a:pt x="350559" y="8230"/>
                  <a:pt x="350102" y="8230"/>
                </a:cubicBezTo>
                <a:cubicBezTo>
                  <a:pt x="349645" y="8687"/>
                  <a:pt x="349530" y="9145"/>
                  <a:pt x="349759" y="9602"/>
                </a:cubicBezTo>
                <a:cubicBezTo>
                  <a:pt x="349988" y="10059"/>
                  <a:pt x="350330" y="10287"/>
                  <a:pt x="350788" y="10287"/>
                </a:cubicBezTo>
                <a:cubicBezTo>
                  <a:pt x="350788" y="10287"/>
                  <a:pt x="355131" y="14631"/>
                  <a:pt x="363818" y="23318"/>
                </a:cubicBezTo>
                <a:cubicBezTo>
                  <a:pt x="365189" y="24232"/>
                  <a:pt x="366675" y="25375"/>
                  <a:pt x="368276" y="26747"/>
                </a:cubicBezTo>
                <a:cubicBezTo>
                  <a:pt x="369876" y="28118"/>
                  <a:pt x="371362" y="29033"/>
                  <a:pt x="372733" y="29490"/>
                </a:cubicBezTo>
                <a:cubicBezTo>
                  <a:pt x="375934" y="31776"/>
                  <a:pt x="377991" y="35433"/>
                  <a:pt x="378905" y="40463"/>
                </a:cubicBezTo>
                <a:cubicBezTo>
                  <a:pt x="379363" y="40920"/>
                  <a:pt x="379706" y="41720"/>
                  <a:pt x="379934" y="42863"/>
                </a:cubicBezTo>
                <a:cubicBezTo>
                  <a:pt x="380163" y="44006"/>
                  <a:pt x="380506" y="44806"/>
                  <a:pt x="380963" y="45263"/>
                </a:cubicBezTo>
                <a:cubicBezTo>
                  <a:pt x="381878" y="47549"/>
                  <a:pt x="381992" y="50064"/>
                  <a:pt x="381306" y="52807"/>
                </a:cubicBezTo>
                <a:cubicBezTo>
                  <a:pt x="380620" y="55550"/>
                  <a:pt x="380277" y="57608"/>
                  <a:pt x="380277" y="58979"/>
                </a:cubicBezTo>
                <a:cubicBezTo>
                  <a:pt x="379363" y="67209"/>
                  <a:pt x="378448" y="73381"/>
                  <a:pt x="377534" y="77496"/>
                </a:cubicBezTo>
                <a:cubicBezTo>
                  <a:pt x="377534" y="78410"/>
                  <a:pt x="376848" y="82297"/>
                  <a:pt x="375476" y="89155"/>
                </a:cubicBezTo>
                <a:lnTo>
                  <a:pt x="376162" y="92584"/>
                </a:lnTo>
                <a:cubicBezTo>
                  <a:pt x="374333" y="100813"/>
                  <a:pt x="373190" y="106757"/>
                  <a:pt x="372733" y="110414"/>
                </a:cubicBezTo>
                <a:lnTo>
                  <a:pt x="372047" y="116587"/>
                </a:lnTo>
                <a:lnTo>
                  <a:pt x="370676" y="129617"/>
                </a:lnTo>
                <a:cubicBezTo>
                  <a:pt x="370676" y="130988"/>
                  <a:pt x="370219" y="132131"/>
                  <a:pt x="369305" y="133046"/>
                </a:cubicBezTo>
                <a:lnTo>
                  <a:pt x="368619" y="134417"/>
                </a:lnTo>
                <a:lnTo>
                  <a:pt x="365189" y="148133"/>
                </a:lnTo>
                <a:cubicBezTo>
                  <a:pt x="364275" y="151791"/>
                  <a:pt x="363361" y="154763"/>
                  <a:pt x="362446" y="157049"/>
                </a:cubicBezTo>
                <a:cubicBezTo>
                  <a:pt x="362446" y="159792"/>
                  <a:pt x="361760" y="162535"/>
                  <a:pt x="360389" y="165278"/>
                </a:cubicBezTo>
                <a:cubicBezTo>
                  <a:pt x="360389" y="170308"/>
                  <a:pt x="359474" y="173965"/>
                  <a:pt x="357646" y="176251"/>
                </a:cubicBezTo>
                <a:cubicBezTo>
                  <a:pt x="356732" y="178080"/>
                  <a:pt x="355588" y="180594"/>
                  <a:pt x="354217" y="183795"/>
                </a:cubicBezTo>
                <a:cubicBezTo>
                  <a:pt x="352845" y="186995"/>
                  <a:pt x="351245" y="189739"/>
                  <a:pt x="349416" y="192024"/>
                </a:cubicBezTo>
                <a:lnTo>
                  <a:pt x="345301" y="197511"/>
                </a:lnTo>
                <a:lnTo>
                  <a:pt x="344615" y="198883"/>
                </a:lnTo>
                <a:lnTo>
                  <a:pt x="341186" y="200940"/>
                </a:lnTo>
                <a:cubicBezTo>
                  <a:pt x="339815" y="200940"/>
                  <a:pt x="338672" y="201169"/>
                  <a:pt x="337757" y="201626"/>
                </a:cubicBezTo>
                <a:cubicBezTo>
                  <a:pt x="337300" y="202083"/>
                  <a:pt x="336729" y="202654"/>
                  <a:pt x="336043" y="203340"/>
                </a:cubicBezTo>
                <a:cubicBezTo>
                  <a:pt x="335357" y="204026"/>
                  <a:pt x="334557" y="204369"/>
                  <a:pt x="333643" y="204369"/>
                </a:cubicBezTo>
                <a:cubicBezTo>
                  <a:pt x="333185" y="204369"/>
                  <a:pt x="332728" y="204597"/>
                  <a:pt x="332272" y="205055"/>
                </a:cubicBezTo>
                <a:cubicBezTo>
                  <a:pt x="331814" y="205512"/>
                  <a:pt x="331128" y="205283"/>
                  <a:pt x="330214" y="204369"/>
                </a:cubicBezTo>
                <a:lnTo>
                  <a:pt x="328842" y="204369"/>
                </a:lnTo>
                <a:lnTo>
                  <a:pt x="324727" y="206426"/>
                </a:lnTo>
                <a:lnTo>
                  <a:pt x="317183" y="213284"/>
                </a:lnTo>
                <a:lnTo>
                  <a:pt x="311697" y="211913"/>
                </a:lnTo>
                <a:cubicBezTo>
                  <a:pt x="311240" y="211913"/>
                  <a:pt x="311011" y="211684"/>
                  <a:pt x="311011" y="211227"/>
                </a:cubicBezTo>
                <a:cubicBezTo>
                  <a:pt x="310554" y="209398"/>
                  <a:pt x="309182" y="207798"/>
                  <a:pt x="306896" y="206426"/>
                </a:cubicBezTo>
                <a:cubicBezTo>
                  <a:pt x="304610" y="205055"/>
                  <a:pt x="303010" y="203912"/>
                  <a:pt x="302096" y="202997"/>
                </a:cubicBezTo>
                <a:cubicBezTo>
                  <a:pt x="301639" y="202083"/>
                  <a:pt x="301067" y="200940"/>
                  <a:pt x="300381" y="199568"/>
                </a:cubicBezTo>
                <a:cubicBezTo>
                  <a:pt x="299696" y="198197"/>
                  <a:pt x="298895" y="197282"/>
                  <a:pt x="297981" y="196825"/>
                </a:cubicBezTo>
                <a:lnTo>
                  <a:pt x="293181" y="190653"/>
                </a:lnTo>
                <a:cubicBezTo>
                  <a:pt x="292267" y="189739"/>
                  <a:pt x="291581" y="189281"/>
                  <a:pt x="291123" y="189281"/>
                </a:cubicBezTo>
                <a:cubicBezTo>
                  <a:pt x="291123" y="189739"/>
                  <a:pt x="290895" y="190081"/>
                  <a:pt x="290437" y="190310"/>
                </a:cubicBezTo>
                <a:cubicBezTo>
                  <a:pt x="289980" y="190539"/>
                  <a:pt x="289751" y="190882"/>
                  <a:pt x="289751" y="191339"/>
                </a:cubicBezTo>
                <a:cubicBezTo>
                  <a:pt x="288837" y="201397"/>
                  <a:pt x="287923" y="209398"/>
                  <a:pt x="287008" y="215342"/>
                </a:cubicBezTo>
                <a:cubicBezTo>
                  <a:pt x="287008" y="222200"/>
                  <a:pt x="286780" y="227229"/>
                  <a:pt x="286322" y="230429"/>
                </a:cubicBezTo>
                <a:cubicBezTo>
                  <a:pt x="288151" y="231344"/>
                  <a:pt x="290209" y="231572"/>
                  <a:pt x="292495" y="231115"/>
                </a:cubicBezTo>
                <a:cubicBezTo>
                  <a:pt x="294781" y="230658"/>
                  <a:pt x="296609" y="230429"/>
                  <a:pt x="297981" y="230429"/>
                </a:cubicBezTo>
                <a:cubicBezTo>
                  <a:pt x="303925" y="230429"/>
                  <a:pt x="308039" y="230658"/>
                  <a:pt x="310325" y="231115"/>
                </a:cubicBezTo>
                <a:cubicBezTo>
                  <a:pt x="312154" y="230658"/>
                  <a:pt x="313526" y="230887"/>
                  <a:pt x="314440" y="231801"/>
                </a:cubicBezTo>
                <a:cubicBezTo>
                  <a:pt x="316727" y="231801"/>
                  <a:pt x="318327" y="232258"/>
                  <a:pt x="319241" y="233172"/>
                </a:cubicBezTo>
                <a:cubicBezTo>
                  <a:pt x="320155" y="233630"/>
                  <a:pt x="321070" y="234087"/>
                  <a:pt x="321984" y="234544"/>
                </a:cubicBezTo>
                <a:cubicBezTo>
                  <a:pt x="322898" y="235001"/>
                  <a:pt x="323813" y="235687"/>
                  <a:pt x="324727" y="236602"/>
                </a:cubicBezTo>
                <a:cubicBezTo>
                  <a:pt x="327928" y="239802"/>
                  <a:pt x="329528" y="242545"/>
                  <a:pt x="329528" y="244831"/>
                </a:cubicBezTo>
                <a:lnTo>
                  <a:pt x="329528" y="246203"/>
                </a:lnTo>
                <a:cubicBezTo>
                  <a:pt x="329528" y="248489"/>
                  <a:pt x="327699" y="251460"/>
                  <a:pt x="324041" y="255118"/>
                </a:cubicBezTo>
                <a:cubicBezTo>
                  <a:pt x="323584" y="256947"/>
                  <a:pt x="321984" y="258433"/>
                  <a:pt x="319241" y="259576"/>
                </a:cubicBezTo>
                <a:cubicBezTo>
                  <a:pt x="316498" y="260719"/>
                  <a:pt x="314669" y="261748"/>
                  <a:pt x="313754" y="262662"/>
                </a:cubicBezTo>
                <a:lnTo>
                  <a:pt x="300724" y="270891"/>
                </a:lnTo>
                <a:lnTo>
                  <a:pt x="284951" y="281864"/>
                </a:lnTo>
                <a:cubicBezTo>
                  <a:pt x="284036" y="282322"/>
                  <a:pt x="283579" y="283007"/>
                  <a:pt x="283579" y="283922"/>
                </a:cubicBezTo>
                <a:lnTo>
                  <a:pt x="282208" y="290780"/>
                </a:lnTo>
                <a:cubicBezTo>
                  <a:pt x="281750" y="293523"/>
                  <a:pt x="281179" y="296266"/>
                  <a:pt x="280493" y="299009"/>
                </a:cubicBezTo>
                <a:cubicBezTo>
                  <a:pt x="279807" y="301753"/>
                  <a:pt x="279464" y="304496"/>
                  <a:pt x="279464" y="307239"/>
                </a:cubicBezTo>
                <a:lnTo>
                  <a:pt x="279464" y="312039"/>
                </a:lnTo>
                <a:lnTo>
                  <a:pt x="278779" y="320955"/>
                </a:lnTo>
                <a:lnTo>
                  <a:pt x="294552" y="318212"/>
                </a:lnTo>
                <a:lnTo>
                  <a:pt x="335014" y="312039"/>
                </a:lnTo>
                <a:lnTo>
                  <a:pt x="376848" y="307925"/>
                </a:lnTo>
                <a:cubicBezTo>
                  <a:pt x="381420" y="307468"/>
                  <a:pt x="388507" y="307239"/>
                  <a:pt x="398108" y="307239"/>
                </a:cubicBezTo>
                <a:cubicBezTo>
                  <a:pt x="401765" y="307239"/>
                  <a:pt x="404737" y="307468"/>
                  <a:pt x="407023" y="307925"/>
                </a:cubicBezTo>
                <a:lnTo>
                  <a:pt x="411824" y="307925"/>
                </a:lnTo>
                <a:cubicBezTo>
                  <a:pt x="413653" y="307925"/>
                  <a:pt x="414567" y="309068"/>
                  <a:pt x="414567" y="311354"/>
                </a:cubicBezTo>
                <a:cubicBezTo>
                  <a:pt x="414567" y="313640"/>
                  <a:pt x="415481" y="315697"/>
                  <a:pt x="417310" y="317526"/>
                </a:cubicBezTo>
                <a:cubicBezTo>
                  <a:pt x="423711" y="323012"/>
                  <a:pt x="427369" y="328499"/>
                  <a:pt x="428283" y="333985"/>
                </a:cubicBezTo>
                <a:cubicBezTo>
                  <a:pt x="428283" y="334900"/>
                  <a:pt x="428626" y="336043"/>
                  <a:pt x="429312" y="337414"/>
                </a:cubicBezTo>
                <a:cubicBezTo>
                  <a:pt x="429998" y="338786"/>
                  <a:pt x="430340" y="339929"/>
                  <a:pt x="430340" y="340843"/>
                </a:cubicBezTo>
                <a:cubicBezTo>
                  <a:pt x="430340" y="342672"/>
                  <a:pt x="429426" y="344044"/>
                  <a:pt x="427597" y="344958"/>
                </a:cubicBezTo>
                <a:cubicBezTo>
                  <a:pt x="425768" y="345872"/>
                  <a:pt x="423025" y="346787"/>
                  <a:pt x="419368" y="347701"/>
                </a:cubicBezTo>
                <a:lnTo>
                  <a:pt x="417310" y="347015"/>
                </a:lnTo>
                <a:cubicBezTo>
                  <a:pt x="416853" y="346558"/>
                  <a:pt x="416167" y="346330"/>
                  <a:pt x="415253" y="346330"/>
                </a:cubicBezTo>
                <a:cubicBezTo>
                  <a:pt x="414796" y="346330"/>
                  <a:pt x="414224" y="346215"/>
                  <a:pt x="413538" y="345987"/>
                </a:cubicBezTo>
                <a:cubicBezTo>
                  <a:pt x="412853" y="345758"/>
                  <a:pt x="412052" y="345872"/>
                  <a:pt x="411138" y="346330"/>
                </a:cubicBezTo>
                <a:cubicBezTo>
                  <a:pt x="409310" y="346787"/>
                  <a:pt x="406795" y="346330"/>
                  <a:pt x="403594" y="344958"/>
                </a:cubicBezTo>
                <a:cubicBezTo>
                  <a:pt x="402223" y="344044"/>
                  <a:pt x="399708" y="343586"/>
                  <a:pt x="396051" y="343586"/>
                </a:cubicBezTo>
                <a:lnTo>
                  <a:pt x="387821" y="343586"/>
                </a:lnTo>
                <a:lnTo>
                  <a:pt x="358332" y="347015"/>
                </a:lnTo>
                <a:cubicBezTo>
                  <a:pt x="355588" y="347015"/>
                  <a:pt x="352388" y="347472"/>
                  <a:pt x="348730" y="348387"/>
                </a:cubicBezTo>
                <a:lnTo>
                  <a:pt x="328156" y="351816"/>
                </a:lnTo>
                <a:cubicBezTo>
                  <a:pt x="320841" y="352273"/>
                  <a:pt x="313069" y="353645"/>
                  <a:pt x="304840" y="355931"/>
                </a:cubicBezTo>
                <a:lnTo>
                  <a:pt x="282208" y="360045"/>
                </a:lnTo>
                <a:cubicBezTo>
                  <a:pt x="281293" y="360503"/>
                  <a:pt x="273978" y="361874"/>
                  <a:pt x="260262" y="364160"/>
                </a:cubicBezTo>
                <a:cubicBezTo>
                  <a:pt x="257062" y="364618"/>
                  <a:pt x="255461" y="366446"/>
                  <a:pt x="255461" y="369647"/>
                </a:cubicBezTo>
                <a:lnTo>
                  <a:pt x="255461" y="371704"/>
                </a:lnTo>
                <a:cubicBezTo>
                  <a:pt x="255461" y="372618"/>
                  <a:pt x="255004" y="373076"/>
                  <a:pt x="254090" y="373076"/>
                </a:cubicBezTo>
                <a:cubicBezTo>
                  <a:pt x="253176" y="372161"/>
                  <a:pt x="252490" y="371704"/>
                  <a:pt x="252032" y="371704"/>
                </a:cubicBezTo>
                <a:lnTo>
                  <a:pt x="252032" y="370333"/>
                </a:lnTo>
                <a:cubicBezTo>
                  <a:pt x="252032" y="368961"/>
                  <a:pt x="251804" y="367818"/>
                  <a:pt x="251347" y="366904"/>
                </a:cubicBezTo>
                <a:cubicBezTo>
                  <a:pt x="250889" y="365989"/>
                  <a:pt x="250089" y="365646"/>
                  <a:pt x="248946" y="365875"/>
                </a:cubicBezTo>
                <a:cubicBezTo>
                  <a:pt x="247803" y="366103"/>
                  <a:pt x="247003" y="366218"/>
                  <a:pt x="246546" y="366218"/>
                </a:cubicBezTo>
                <a:cubicBezTo>
                  <a:pt x="242431" y="367132"/>
                  <a:pt x="238088" y="368047"/>
                  <a:pt x="233516" y="368961"/>
                </a:cubicBezTo>
                <a:cubicBezTo>
                  <a:pt x="228944" y="369875"/>
                  <a:pt x="224600" y="370790"/>
                  <a:pt x="220486" y="371704"/>
                </a:cubicBezTo>
                <a:cubicBezTo>
                  <a:pt x="207684" y="374447"/>
                  <a:pt x="198083" y="376733"/>
                  <a:pt x="191682" y="378562"/>
                </a:cubicBezTo>
                <a:lnTo>
                  <a:pt x="183452" y="380620"/>
                </a:lnTo>
                <a:cubicBezTo>
                  <a:pt x="180709" y="381534"/>
                  <a:pt x="177052" y="382448"/>
                  <a:pt x="172480" y="383363"/>
                </a:cubicBezTo>
                <a:cubicBezTo>
                  <a:pt x="169736" y="384277"/>
                  <a:pt x="167450" y="384734"/>
                  <a:pt x="165622" y="384734"/>
                </a:cubicBezTo>
                <a:cubicBezTo>
                  <a:pt x="162421" y="385649"/>
                  <a:pt x="157163" y="385191"/>
                  <a:pt x="149848" y="383363"/>
                </a:cubicBezTo>
                <a:lnTo>
                  <a:pt x="149162" y="382677"/>
                </a:lnTo>
                <a:cubicBezTo>
                  <a:pt x="148706" y="382677"/>
                  <a:pt x="148134" y="382791"/>
                  <a:pt x="147448" y="383020"/>
                </a:cubicBezTo>
                <a:cubicBezTo>
                  <a:pt x="146762" y="383248"/>
                  <a:pt x="146191" y="383134"/>
                  <a:pt x="145733" y="382677"/>
                </a:cubicBezTo>
                <a:cubicBezTo>
                  <a:pt x="145276" y="381763"/>
                  <a:pt x="144590" y="380848"/>
                  <a:pt x="143676" y="379934"/>
                </a:cubicBezTo>
                <a:cubicBezTo>
                  <a:pt x="142762" y="379019"/>
                  <a:pt x="142304" y="378333"/>
                  <a:pt x="142304" y="377876"/>
                </a:cubicBezTo>
                <a:lnTo>
                  <a:pt x="138190" y="364160"/>
                </a:lnTo>
                <a:lnTo>
                  <a:pt x="136133" y="361417"/>
                </a:lnTo>
                <a:lnTo>
                  <a:pt x="129960" y="352502"/>
                </a:lnTo>
                <a:cubicBezTo>
                  <a:pt x="129503" y="352045"/>
                  <a:pt x="129617" y="351130"/>
                  <a:pt x="130303" y="349758"/>
                </a:cubicBezTo>
                <a:cubicBezTo>
                  <a:pt x="130989" y="348387"/>
                  <a:pt x="131560" y="347472"/>
                  <a:pt x="132017" y="347015"/>
                </a:cubicBezTo>
                <a:cubicBezTo>
                  <a:pt x="135675" y="345644"/>
                  <a:pt x="139104" y="344958"/>
                  <a:pt x="142304" y="344958"/>
                </a:cubicBezTo>
                <a:lnTo>
                  <a:pt x="149162" y="345644"/>
                </a:lnTo>
                <a:cubicBezTo>
                  <a:pt x="149620" y="345644"/>
                  <a:pt x="150191" y="345872"/>
                  <a:pt x="150877" y="346330"/>
                </a:cubicBezTo>
                <a:cubicBezTo>
                  <a:pt x="151563" y="346787"/>
                  <a:pt x="152363" y="346787"/>
                  <a:pt x="153277" y="346330"/>
                </a:cubicBezTo>
                <a:lnTo>
                  <a:pt x="156706" y="345644"/>
                </a:lnTo>
                <a:lnTo>
                  <a:pt x="160821" y="342215"/>
                </a:lnTo>
                <a:cubicBezTo>
                  <a:pt x="158992" y="344501"/>
                  <a:pt x="157621" y="346558"/>
                  <a:pt x="156706" y="348387"/>
                </a:cubicBezTo>
                <a:lnTo>
                  <a:pt x="156706" y="349073"/>
                </a:lnTo>
                <a:cubicBezTo>
                  <a:pt x="158078" y="348616"/>
                  <a:pt x="159564" y="348158"/>
                  <a:pt x="161164" y="347701"/>
                </a:cubicBezTo>
                <a:cubicBezTo>
                  <a:pt x="162764" y="347244"/>
                  <a:pt x="164707" y="347015"/>
                  <a:pt x="166993" y="347015"/>
                </a:cubicBezTo>
                <a:lnTo>
                  <a:pt x="192368" y="339472"/>
                </a:lnTo>
                <a:lnTo>
                  <a:pt x="223915" y="333299"/>
                </a:lnTo>
                <a:lnTo>
                  <a:pt x="240374" y="329185"/>
                </a:lnTo>
                <a:cubicBezTo>
                  <a:pt x="241289" y="329185"/>
                  <a:pt x="241745" y="328499"/>
                  <a:pt x="241745" y="327127"/>
                </a:cubicBezTo>
                <a:lnTo>
                  <a:pt x="241745" y="309296"/>
                </a:lnTo>
                <a:cubicBezTo>
                  <a:pt x="241745" y="308382"/>
                  <a:pt x="241403" y="307810"/>
                  <a:pt x="240717" y="307582"/>
                </a:cubicBezTo>
                <a:cubicBezTo>
                  <a:pt x="240031" y="307353"/>
                  <a:pt x="239231" y="307239"/>
                  <a:pt x="238316" y="307239"/>
                </a:cubicBezTo>
                <a:lnTo>
                  <a:pt x="230087" y="310668"/>
                </a:lnTo>
                <a:cubicBezTo>
                  <a:pt x="226886" y="311582"/>
                  <a:pt x="222086" y="313411"/>
                  <a:pt x="215685" y="316154"/>
                </a:cubicBezTo>
                <a:cubicBezTo>
                  <a:pt x="214313" y="316154"/>
                  <a:pt x="213285" y="316383"/>
                  <a:pt x="212599" y="316840"/>
                </a:cubicBezTo>
                <a:cubicBezTo>
                  <a:pt x="211913" y="317297"/>
                  <a:pt x="211113" y="317754"/>
                  <a:pt x="210199" y="318212"/>
                </a:cubicBezTo>
                <a:cubicBezTo>
                  <a:pt x="207455" y="319583"/>
                  <a:pt x="204712" y="320612"/>
                  <a:pt x="201970" y="321298"/>
                </a:cubicBezTo>
                <a:cubicBezTo>
                  <a:pt x="199226" y="321984"/>
                  <a:pt x="196711" y="322784"/>
                  <a:pt x="194425" y="323698"/>
                </a:cubicBezTo>
                <a:cubicBezTo>
                  <a:pt x="193968" y="324155"/>
                  <a:pt x="193625" y="324155"/>
                  <a:pt x="193397" y="323698"/>
                </a:cubicBezTo>
                <a:cubicBezTo>
                  <a:pt x="193168" y="323241"/>
                  <a:pt x="192825" y="323012"/>
                  <a:pt x="192368" y="323012"/>
                </a:cubicBezTo>
                <a:cubicBezTo>
                  <a:pt x="190996" y="322555"/>
                  <a:pt x="189167" y="322327"/>
                  <a:pt x="186881" y="322327"/>
                </a:cubicBezTo>
                <a:cubicBezTo>
                  <a:pt x="190082" y="319583"/>
                  <a:pt x="195683" y="315126"/>
                  <a:pt x="203684" y="308953"/>
                </a:cubicBezTo>
                <a:cubicBezTo>
                  <a:pt x="211685" y="302781"/>
                  <a:pt x="218200" y="296495"/>
                  <a:pt x="223229" y="290094"/>
                </a:cubicBezTo>
                <a:lnTo>
                  <a:pt x="217742" y="290094"/>
                </a:lnTo>
                <a:cubicBezTo>
                  <a:pt x="217285" y="289637"/>
                  <a:pt x="216371" y="289179"/>
                  <a:pt x="214999" y="288722"/>
                </a:cubicBezTo>
                <a:cubicBezTo>
                  <a:pt x="213628" y="288265"/>
                  <a:pt x="212713" y="288037"/>
                  <a:pt x="212256" y="288037"/>
                </a:cubicBezTo>
                <a:lnTo>
                  <a:pt x="210199" y="287351"/>
                </a:lnTo>
                <a:cubicBezTo>
                  <a:pt x="209284" y="288265"/>
                  <a:pt x="208027" y="288608"/>
                  <a:pt x="206427" y="288379"/>
                </a:cubicBezTo>
                <a:cubicBezTo>
                  <a:pt x="204827" y="288151"/>
                  <a:pt x="203569" y="288037"/>
                  <a:pt x="202655" y="288037"/>
                </a:cubicBezTo>
                <a:cubicBezTo>
                  <a:pt x="202198" y="288037"/>
                  <a:pt x="201627" y="287808"/>
                  <a:pt x="200941" y="287351"/>
                </a:cubicBezTo>
                <a:cubicBezTo>
                  <a:pt x="200255" y="286893"/>
                  <a:pt x="200140" y="286208"/>
                  <a:pt x="200598" y="285293"/>
                </a:cubicBezTo>
                <a:lnTo>
                  <a:pt x="199912" y="282550"/>
                </a:lnTo>
                <a:cubicBezTo>
                  <a:pt x="199912" y="282550"/>
                  <a:pt x="198540" y="281179"/>
                  <a:pt x="195797" y="278435"/>
                </a:cubicBezTo>
                <a:lnTo>
                  <a:pt x="193054" y="276378"/>
                </a:lnTo>
                <a:cubicBezTo>
                  <a:pt x="192139" y="275921"/>
                  <a:pt x="191453" y="275464"/>
                  <a:pt x="190996" y="275006"/>
                </a:cubicBezTo>
                <a:cubicBezTo>
                  <a:pt x="190539" y="274549"/>
                  <a:pt x="189853" y="274092"/>
                  <a:pt x="188939" y="273635"/>
                </a:cubicBezTo>
                <a:cubicBezTo>
                  <a:pt x="188939" y="272720"/>
                  <a:pt x="188482" y="272263"/>
                  <a:pt x="187567" y="272263"/>
                </a:cubicBezTo>
                <a:cubicBezTo>
                  <a:pt x="186196" y="271806"/>
                  <a:pt x="184595" y="270663"/>
                  <a:pt x="182767" y="268834"/>
                </a:cubicBezTo>
                <a:cubicBezTo>
                  <a:pt x="180481" y="265634"/>
                  <a:pt x="180709" y="262891"/>
                  <a:pt x="183452" y="260605"/>
                </a:cubicBezTo>
                <a:cubicBezTo>
                  <a:pt x="183910" y="260147"/>
                  <a:pt x="185281" y="259233"/>
                  <a:pt x="187567" y="257861"/>
                </a:cubicBezTo>
                <a:cubicBezTo>
                  <a:pt x="189853" y="256490"/>
                  <a:pt x="192368" y="255804"/>
                  <a:pt x="195111" y="255804"/>
                </a:cubicBezTo>
                <a:lnTo>
                  <a:pt x="198540" y="256490"/>
                </a:lnTo>
                <a:cubicBezTo>
                  <a:pt x="200369" y="258318"/>
                  <a:pt x="201284" y="259233"/>
                  <a:pt x="201284" y="259233"/>
                </a:cubicBezTo>
                <a:lnTo>
                  <a:pt x="214999" y="255118"/>
                </a:lnTo>
                <a:lnTo>
                  <a:pt x="242431" y="246889"/>
                </a:lnTo>
                <a:cubicBezTo>
                  <a:pt x="243803" y="245974"/>
                  <a:pt x="244717" y="245060"/>
                  <a:pt x="245174" y="244145"/>
                </a:cubicBezTo>
                <a:lnTo>
                  <a:pt x="246546" y="211913"/>
                </a:lnTo>
                <a:lnTo>
                  <a:pt x="245860" y="209855"/>
                </a:lnTo>
                <a:lnTo>
                  <a:pt x="244489" y="210541"/>
                </a:lnTo>
                <a:cubicBezTo>
                  <a:pt x="240831" y="212827"/>
                  <a:pt x="238545" y="214199"/>
                  <a:pt x="237631" y="214656"/>
                </a:cubicBezTo>
                <a:cubicBezTo>
                  <a:pt x="233059" y="217399"/>
                  <a:pt x="229630" y="219228"/>
                  <a:pt x="227344" y="220142"/>
                </a:cubicBezTo>
                <a:cubicBezTo>
                  <a:pt x="226430" y="220142"/>
                  <a:pt x="225058" y="220485"/>
                  <a:pt x="223229" y="221171"/>
                </a:cubicBezTo>
                <a:cubicBezTo>
                  <a:pt x="221400" y="221857"/>
                  <a:pt x="219800" y="222200"/>
                  <a:pt x="218428" y="222200"/>
                </a:cubicBezTo>
                <a:cubicBezTo>
                  <a:pt x="217057" y="222200"/>
                  <a:pt x="215914" y="221971"/>
                  <a:pt x="214999" y="221514"/>
                </a:cubicBezTo>
                <a:cubicBezTo>
                  <a:pt x="212713" y="221514"/>
                  <a:pt x="211570" y="220142"/>
                  <a:pt x="211570" y="217399"/>
                </a:cubicBezTo>
                <a:lnTo>
                  <a:pt x="209513" y="209855"/>
                </a:lnTo>
                <a:cubicBezTo>
                  <a:pt x="208598" y="205740"/>
                  <a:pt x="208827" y="202083"/>
                  <a:pt x="210199" y="198883"/>
                </a:cubicBezTo>
                <a:lnTo>
                  <a:pt x="210199" y="194768"/>
                </a:lnTo>
                <a:lnTo>
                  <a:pt x="208827" y="194768"/>
                </a:lnTo>
                <a:cubicBezTo>
                  <a:pt x="208370" y="196139"/>
                  <a:pt x="207227" y="197739"/>
                  <a:pt x="205398" y="199568"/>
                </a:cubicBezTo>
                <a:cubicBezTo>
                  <a:pt x="204941" y="199568"/>
                  <a:pt x="203798" y="198654"/>
                  <a:pt x="201970" y="196825"/>
                </a:cubicBezTo>
                <a:cubicBezTo>
                  <a:pt x="201970" y="196825"/>
                  <a:pt x="199226" y="194768"/>
                  <a:pt x="193739" y="190653"/>
                </a:cubicBezTo>
                <a:cubicBezTo>
                  <a:pt x="190996" y="188367"/>
                  <a:pt x="188482" y="185852"/>
                  <a:pt x="186196" y="183109"/>
                </a:cubicBezTo>
                <a:cubicBezTo>
                  <a:pt x="185738" y="182195"/>
                  <a:pt x="184938" y="181166"/>
                  <a:pt x="183795" y="180023"/>
                </a:cubicBezTo>
                <a:cubicBezTo>
                  <a:pt x="182652" y="178880"/>
                  <a:pt x="181624" y="177623"/>
                  <a:pt x="180709" y="176251"/>
                </a:cubicBezTo>
                <a:cubicBezTo>
                  <a:pt x="177052" y="168936"/>
                  <a:pt x="174994" y="164593"/>
                  <a:pt x="174538" y="163221"/>
                </a:cubicBezTo>
                <a:lnTo>
                  <a:pt x="167679" y="141961"/>
                </a:lnTo>
                <a:cubicBezTo>
                  <a:pt x="164021" y="125045"/>
                  <a:pt x="161735" y="113158"/>
                  <a:pt x="160821" y="106300"/>
                </a:cubicBezTo>
                <a:cubicBezTo>
                  <a:pt x="159907" y="102642"/>
                  <a:pt x="159221" y="98299"/>
                  <a:pt x="158764" y="93269"/>
                </a:cubicBezTo>
                <a:cubicBezTo>
                  <a:pt x="158306" y="88240"/>
                  <a:pt x="157849" y="83897"/>
                  <a:pt x="157392" y="80239"/>
                </a:cubicBezTo>
                <a:cubicBezTo>
                  <a:pt x="156935" y="74753"/>
                  <a:pt x="156706" y="66980"/>
                  <a:pt x="156706" y="56922"/>
                </a:cubicBezTo>
                <a:cubicBezTo>
                  <a:pt x="156249" y="45035"/>
                  <a:pt x="156249" y="33376"/>
                  <a:pt x="156706" y="21946"/>
                </a:cubicBezTo>
                <a:cubicBezTo>
                  <a:pt x="156706" y="18746"/>
                  <a:pt x="158078" y="14402"/>
                  <a:pt x="160821" y="8916"/>
                </a:cubicBezTo>
                <a:cubicBezTo>
                  <a:pt x="161735" y="9830"/>
                  <a:pt x="163222" y="10859"/>
                  <a:pt x="165279" y="12002"/>
                </a:cubicBezTo>
                <a:cubicBezTo>
                  <a:pt x="167336" y="13145"/>
                  <a:pt x="168822" y="14860"/>
                  <a:pt x="169736" y="17145"/>
                </a:cubicBezTo>
                <a:cubicBezTo>
                  <a:pt x="170194" y="18060"/>
                  <a:pt x="170879" y="18746"/>
                  <a:pt x="171794" y="19203"/>
                </a:cubicBezTo>
                <a:cubicBezTo>
                  <a:pt x="172708" y="19660"/>
                  <a:pt x="173394" y="20117"/>
                  <a:pt x="173852" y="20575"/>
                </a:cubicBezTo>
                <a:cubicBezTo>
                  <a:pt x="174766" y="21489"/>
                  <a:pt x="176481" y="22861"/>
                  <a:pt x="178995" y="24689"/>
                </a:cubicBezTo>
                <a:cubicBezTo>
                  <a:pt x="181509" y="26518"/>
                  <a:pt x="183452" y="28347"/>
                  <a:pt x="184824" y="30176"/>
                </a:cubicBezTo>
                <a:cubicBezTo>
                  <a:pt x="185738" y="30633"/>
                  <a:pt x="187796" y="33833"/>
                  <a:pt x="190996" y="39777"/>
                </a:cubicBezTo>
                <a:cubicBezTo>
                  <a:pt x="190996" y="40691"/>
                  <a:pt x="191225" y="41377"/>
                  <a:pt x="191682" y="41834"/>
                </a:cubicBezTo>
                <a:cubicBezTo>
                  <a:pt x="192139" y="42291"/>
                  <a:pt x="192368" y="42749"/>
                  <a:pt x="192368" y="43206"/>
                </a:cubicBezTo>
                <a:cubicBezTo>
                  <a:pt x="193739" y="45035"/>
                  <a:pt x="194425" y="47321"/>
                  <a:pt x="194425" y="50064"/>
                </a:cubicBezTo>
                <a:lnTo>
                  <a:pt x="196483" y="54864"/>
                </a:lnTo>
                <a:cubicBezTo>
                  <a:pt x="196940" y="55322"/>
                  <a:pt x="197511" y="55436"/>
                  <a:pt x="198197" y="55207"/>
                </a:cubicBezTo>
                <a:cubicBezTo>
                  <a:pt x="198883" y="54979"/>
                  <a:pt x="199454" y="54636"/>
                  <a:pt x="199912" y="54179"/>
                </a:cubicBezTo>
                <a:cubicBezTo>
                  <a:pt x="200826" y="54179"/>
                  <a:pt x="202883" y="53036"/>
                  <a:pt x="206084" y="50750"/>
                </a:cubicBezTo>
                <a:lnTo>
                  <a:pt x="229401" y="40463"/>
                </a:lnTo>
                <a:cubicBezTo>
                  <a:pt x="231687" y="39548"/>
                  <a:pt x="233744" y="38634"/>
                  <a:pt x="235573" y="37720"/>
                </a:cubicBezTo>
                <a:cubicBezTo>
                  <a:pt x="237402" y="36805"/>
                  <a:pt x="239459" y="35891"/>
                  <a:pt x="241745" y="34976"/>
                </a:cubicBezTo>
                <a:cubicBezTo>
                  <a:pt x="249518" y="31319"/>
                  <a:pt x="261176" y="26290"/>
                  <a:pt x="276721" y="19889"/>
                </a:cubicBezTo>
                <a:cubicBezTo>
                  <a:pt x="283122" y="17145"/>
                  <a:pt x="293181" y="13945"/>
                  <a:pt x="306896" y="10287"/>
                </a:cubicBezTo>
                <a:cubicBezTo>
                  <a:pt x="307354" y="9830"/>
                  <a:pt x="314212" y="7316"/>
                  <a:pt x="327470" y="2744"/>
                </a:cubicBezTo>
                <a:cubicBezTo>
                  <a:pt x="333871" y="915"/>
                  <a:pt x="338443" y="0"/>
                  <a:pt x="34118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7" name="文本框 16">
            <a:extLst>
              <a:ext uri="{FF2B5EF4-FFF2-40B4-BE49-F238E27FC236}">
                <a16:creationId xmlns:a16="http://schemas.microsoft.com/office/drawing/2014/main" id="{E786B885-FF7E-6C8B-3D87-19605FD1E494}"/>
              </a:ext>
            </a:extLst>
          </p:cNvPr>
          <p:cNvSpPr txBox="1"/>
          <p:nvPr/>
        </p:nvSpPr>
        <p:spPr>
          <a:xfrm>
            <a:off x="5656957" y="202401"/>
            <a:ext cx="504475" cy="395208"/>
          </a:xfrm>
          <a:custGeom>
            <a:avLst/>
            <a:gdLst/>
            <a:ahLst/>
            <a:cxnLst/>
            <a:rect l="l" t="t" r="r" b="b"/>
            <a:pathLst>
              <a:path w="504475" h="395208">
                <a:moveTo>
                  <a:pt x="304393" y="175752"/>
                </a:moveTo>
                <a:cubicBezTo>
                  <a:pt x="305650" y="175752"/>
                  <a:pt x="307193" y="176438"/>
                  <a:pt x="309022" y="177810"/>
                </a:cubicBezTo>
                <a:cubicBezTo>
                  <a:pt x="309479" y="177810"/>
                  <a:pt x="309936" y="177924"/>
                  <a:pt x="310393" y="178152"/>
                </a:cubicBezTo>
                <a:cubicBezTo>
                  <a:pt x="310851" y="178381"/>
                  <a:pt x="311536" y="178267"/>
                  <a:pt x="312451" y="177810"/>
                </a:cubicBezTo>
                <a:cubicBezTo>
                  <a:pt x="314280" y="175981"/>
                  <a:pt x="315423" y="176209"/>
                  <a:pt x="315880" y="178495"/>
                </a:cubicBezTo>
                <a:cubicBezTo>
                  <a:pt x="317251" y="178952"/>
                  <a:pt x="317937" y="180095"/>
                  <a:pt x="317937" y="181924"/>
                </a:cubicBezTo>
                <a:cubicBezTo>
                  <a:pt x="319309" y="183753"/>
                  <a:pt x="320909" y="185353"/>
                  <a:pt x="322738" y="186725"/>
                </a:cubicBezTo>
                <a:cubicBezTo>
                  <a:pt x="326396" y="189468"/>
                  <a:pt x="329596" y="191525"/>
                  <a:pt x="332339" y="192897"/>
                </a:cubicBezTo>
                <a:lnTo>
                  <a:pt x="334396" y="197012"/>
                </a:lnTo>
                <a:cubicBezTo>
                  <a:pt x="335311" y="198383"/>
                  <a:pt x="336225" y="200441"/>
                  <a:pt x="337140" y="203184"/>
                </a:cubicBezTo>
                <a:cubicBezTo>
                  <a:pt x="337140" y="204556"/>
                  <a:pt x="336682" y="206156"/>
                  <a:pt x="335768" y="207985"/>
                </a:cubicBezTo>
                <a:lnTo>
                  <a:pt x="333025" y="211414"/>
                </a:lnTo>
                <a:cubicBezTo>
                  <a:pt x="327996" y="217357"/>
                  <a:pt x="322966" y="223758"/>
                  <a:pt x="317937" y="230616"/>
                </a:cubicBezTo>
                <a:cubicBezTo>
                  <a:pt x="314737" y="234274"/>
                  <a:pt x="307650" y="241132"/>
                  <a:pt x="296677" y="251190"/>
                </a:cubicBezTo>
                <a:lnTo>
                  <a:pt x="271303" y="270392"/>
                </a:lnTo>
                <a:cubicBezTo>
                  <a:pt x="268560" y="272221"/>
                  <a:pt x="266045" y="273707"/>
                  <a:pt x="263759" y="274850"/>
                </a:cubicBezTo>
                <a:cubicBezTo>
                  <a:pt x="261473" y="275993"/>
                  <a:pt x="259416" y="277251"/>
                  <a:pt x="257587" y="278622"/>
                </a:cubicBezTo>
                <a:cubicBezTo>
                  <a:pt x="256672" y="279537"/>
                  <a:pt x="255987" y="280565"/>
                  <a:pt x="255529" y="281708"/>
                </a:cubicBezTo>
                <a:cubicBezTo>
                  <a:pt x="255072" y="282851"/>
                  <a:pt x="254844" y="283651"/>
                  <a:pt x="254844" y="284109"/>
                </a:cubicBezTo>
                <a:cubicBezTo>
                  <a:pt x="252100" y="298739"/>
                  <a:pt x="250729" y="306511"/>
                  <a:pt x="250729" y="307426"/>
                </a:cubicBezTo>
                <a:cubicBezTo>
                  <a:pt x="250272" y="311540"/>
                  <a:pt x="250044" y="317941"/>
                  <a:pt x="250044" y="326628"/>
                </a:cubicBezTo>
                <a:cubicBezTo>
                  <a:pt x="250044" y="327085"/>
                  <a:pt x="249814" y="328228"/>
                  <a:pt x="249358" y="330057"/>
                </a:cubicBezTo>
                <a:cubicBezTo>
                  <a:pt x="248900" y="331886"/>
                  <a:pt x="248214" y="333258"/>
                  <a:pt x="247300" y="334172"/>
                </a:cubicBezTo>
                <a:cubicBezTo>
                  <a:pt x="245928" y="335543"/>
                  <a:pt x="246385" y="337144"/>
                  <a:pt x="248672" y="338973"/>
                </a:cubicBezTo>
                <a:cubicBezTo>
                  <a:pt x="255987" y="343545"/>
                  <a:pt x="265816" y="346973"/>
                  <a:pt x="278161" y="349260"/>
                </a:cubicBezTo>
                <a:cubicBezTo>
                  <a:pt x="287305" y="351088"/>
                  <a:pt x="294849" y="352003"/>
                  <a:pt x="300792" y="352003"/>
                </a:cubicBezTo>
                <a:cubicBezTo>
                  <a:pt x="304907" y="352003"/>
                  <a:pt x="307879" y="351774"/>
                  <a:pt x="309708" y="351317"/>
                </a:cubicBezTo>
                <a:cubicBezTo>
                  <a:pt x="321595" y="350403"/>
                  <a:pt x="331882" y="348574"/>
                  <a:pt x="340569" y="345831"/>
                </a:cubicBezTo>
                <a:cubicBezTo>
                  <a:pt x="346969" y="344002"/>
                  <a:pt x="354285" y="341487"/>
                  <a:pt x="362514" y="338287"/>
                </a:cubicBezTo>
                <a:lnTo>
                  <a:pt x="378288" y="332800"/>
                </a:lnTo>
                <a:cubicBezTo>
                  <a:pt x="381488" y="331886"/>
                  <a:pt x="385603" y="330972"/>
                  <a:pt x="390633" y="330057"/>
                </a:cubicBezTo>
                <a:cubicBezTo>
                  <a:pt x="391547" y="330057"/>
                  <a:pt x="392233" y="329714"/>
                  <a:pt x="392689" y="329028"/>
                </a:cubicBezTo>
                <a:cubicBezTo>
                  <a:pt x="393147" y="328343"/>
                  <a:pt x="393147" y="327543"/>
                  <a:pt x="392689" y="326628"/>
                </a:cubicBezTo>
                <a:cubicBezTo>
                  <a:pt x="392233" y="323885"/>
                  <a:pt x="391432" y="320113"/>
                  <a:pt x="390290" y="315312"/>
                </a:cubicBezTo>
                <a:cubicBezTo>
                  <a:pt x="389146" y="310512"/>
                  <a:pt x="387889" y="306283"/>
                  <a:pt x="386517" y="302625"/>
                </a:cubicBezTo>
                <a:cubicBezTo>
                  <a:pt x="386060" y="299882"/>
                  <a:pt x="385146" y="297139"/>
                  <a:pt x="383774" y="294396"/>
                </a:cubicBezTo>
                <a:cubicBezTo>
                  <a:pt x="382402" y="291652"/>
                  <a:pt x="381488" y="289595"/>
                  <a:pt x="381031" y="288223"/>
                </a:cubicBezTo>
                <a:cubicBezTo>
                  <a:pt x="380574" y="287309"/>
                  <a:pt x="380345" y="285480"/>
                  <a:pt x="380345" y="282737"/>
                </a:cubicBezTo>
                <a:cubicBezTo>
                  <a:pt x="382174" y="284566"/>
                  <a:pt x="383088" y="285480"/>
                  <a:pt x="383088" y="285480"/>
                </a:cubicBezTo>
                <a:cubicBezTo>
                  <a:pt x="384003" y="287766"/>
                  <a:pt x="386289" y="288909"/>
                  <a:pt x="389947" y="288909"/>
                </a:cubicBezTo>
                <a:cubicBezTo>
                  <a:pt x="394061" y="288909"/>
                  <a:pt x="396804" y="290738"/>
                  <a:pt x="398176" y="294396"/>
                </a:cubicBezTo>
                <a:cubicBezTo>
                  <a:pt x="398633" y="294853"/>
                  <a:pt x="400462" y="297367"/>
                  <a:pt x="403662" y="301939"/>
                </a:cubicBezTo>
                <a:cubicBezTo>
                  <a:pt x="405948" y="305597"/>
                  <a:pt x="407320" y="307883"/>
                  <a:pt x="407777" y="308797"/>
                </a:cubicBezTo>
                <a:cubicBezTo>
                  <a:pt x="410977" y="314284"/>
                  <a:pt x="413721" y="318170"/>
                  <a:pt x="416007" y="320456"/>
                </a:cubicBezTo>
                <a:cubicBezTo>
                  <a:pt x="416007" y="321370"/>
                  <a:pt x="416693" y="322056"/>
                  <a:pt x="418065" y="322513"/>
                </a:cubicBezTo>
                <a:cubicBezTo>
                  <a:pt x="419436" y="322971"/>
                  <a:pt x="420579" y="323428"/>
                  <a:pt x="421493" y="323885"/>
                </a:cubicBezTo>
                <a:lnTo>
                  <a:pt x="424922" y="325942"/>
                </a:lnTo>
                <a:cubicBezTo>
                  <a:pt x="425836" y="326400"/>
                  <a:pt x="426751" y="327543"/>
                  <a:pt x="427665" y="329371"/>
                </a:cubicBezTo>
                <a:cubicBezTo>
                  <a:pt x="428580" y="330286"/>
                  <a:pt x="429037" y="331657"/>
                  <a:pt x="429037" y="333486"/>
                </a:cubicBezTo>
                <a:cubicBezTo>
                  <a:pt x="429037" y="335315"/>
                  <a:pt x="428465" y="336801"/>
                  <a:pt x="427322" y="337944"/>
                </a:cubicBezTo>
                <a:cubicBezTo>
                  <a:pt x="426179" y="339087"/>
                  <a:pt x="425379" y="339887"/>
                  <a:pt x="424922" y="340344"/>
                </a:cubicBezTo>
                <a:cubicBezTo>
                  <a:pt x="423550" y="341258"/>
                  <a:pt x="423093" y="342402"/>
                  <a:pt x="423550" y="343773"/>
                </a:cubicBezTo>
                <a:cubicBezTo>
                  <a:pt x="425379" y="346973"/>
                  <a:pt x="425151" y="349717"/>
                  <a:pt x="422865" y="352003"/>
                </a:cubicBezTo>
                <a:lnTo>
                  <a:pt x="422179" y="354060"/>
                </a:lnTo>
                <a:cubicBezTo>
                  <a:pt x="421264" y="356346"/>
                  <a:pt x="420121" y="357718"/>
                  <a:pt x="418750" y="358175"/>
                </a:cubicBezTo>
                <a:lnTo>
                  <a:pt x="417379" y="360232"/>
                </a:lnTo>
                <a:cubicBezTo>
                  <a:pt x="416007" y="362976"/>
                  <a:pt x="413721" y="365262"/>
                  <a:pt x="410520" y="367090"/>
                </a:cubicBezTo>
                <a:cubicBezTo>
                  <a:pt x="409606" y="367548"/>
                  <a:pt x="408806" y="368119"/>
                  <a:pt x="408120" y="368805"/>
                </a:cubicBezTo>
                <a:cubicBezTo>
                  <a:pt x="407434" y="369491"/>
                  <a:pt x="406634" y="370291"/>
                  <a:pt x="405720" y="371205"/>
                </a:cubicBezTo>
                <a:lnTo>
                  <a:pt x="400233" y="373263"/>
                </a:lnTo>
                <a:lnTo>
                  <a:pt x="387889" y="380806"/>
                </a:lnTo>
                <a:lnTo>
                  <a:pt x="387203" y="380806"/>
                </a:lnTo>
                <a:cubicBezTo>
                  <a:pt x="385831" y="381264"/>
                  <a:pt x="382174" y="382864"/>
                  <a:pt x="376230" y="385607"/>
                </a:cubicBezTo>
                <a:lnTo>
                  <a:pt x="371430" y="386979"/>
                </a:lnTo>
                <a:cubicBezTo>
                  <a:pt x="369601" y="387436"/>
                  <a:pt x="368001" y="387893"/>
                  <a:pt x="366629" y="388350"/>
                </a:cubicBezTo>
                <a:cubicBezTo>
                  <a:pt x="365257" y="388807"/>
                  <a:pt x="363886" y="389264"/>
                  <a:pt x="362514" y="389722"/>
                </a:cubicBezTo>
                <a:cubicBezTo>
                  <a:pt x="353828" y="391551"/>
                  <a:pt x="347884" y="392694"/>
                  <a:pt x="344683" y="393151"/>
                </a:cubicBezTo>
                <a:cubicBezTo>
                  <a:pt x="337368" y="394065"/>
                  <a:pt x="330967" y="394522"/>
                  <a:pt x="325482" y="394522"/>
                </a:cubicBezTo>
                <a:cubicBezTo>
                  <a:pt x="321366" y="395437"/>
                  <a:pt x="316794" y="395437"/>
                  <a:pt x="311765" y="394522"/>
                </a:cubicBezTo>
                <a:cubicBezTo>
                  <a:pt x="306279" y="394522"/>
                  <a:pt x="300792" y="393837"/>
                  <a:pt x="295306" y="392465"/>
                </a:cubicBezTo>
                <a:cubicBezTo>
                  <a:pt x="292563" y="392465"/>
                  <a:pt x="289819" y="392008"/>
                  <a:pt x="287077" y="391093"/>
                </a:cubicBezTo>
                <a:cubicBezTo>
                  <a:pt x="285247" y="390636"/>
                  <a:pt x="283304" y="390179"/>
                  <a:pt x="281247" y="389722"/>
                </a:cubicBezTo>
                <a:cubicBezTo>
                  <a:pt x="279190" y="389264"/>
                  <a:pt x="277018" y="388807"/>
                  <a:pt x="274732" y="388350"/>
                </a:cubicBezTo>
                <a:cubicBezTo>
                  <a:pt x="272446" y="387893"/>
                  <a:pt x="269703" y="387093"/>
                  <a:pt x="266502" y="385950"/>
                </a:cubicBezTo>
                <a:cubicBezTo>
                  <a:pt x="263302" y="384807"/>
                  <a:pt x="260559" y="383778"/>
                  <a:pt x="258273" y="382864"/>
                </a:cubicBezTo>
                <a:cubicBezTo>
                  <a:pt x="254158" y="381035"/>
                  <a:pt x="249586" y="378063"/>
                  <a:pt x="244557" y="373948"/>
                </a:cubicBezTo>
                <a:cubicBezTo>
                  <a:pt x="242271" y="372119"/>
                  <a:pt x="238156" y="367548"/>
                  <a:pt x="232212" y="360232"/>
                </a:cubicBezTo>
                <a:cubicBezTo>
                  <a:pt x="229469" y="357489"/>
                  <a:pt x="225811" y="352460"/>
                  <a:pt x="221240" y="345145"/>
                </a:cubicBezTo>
                <a:cubicBezTo>
                  <a:pt x="217125" y="334629"/>
                  <a:pt x="215067" y="325942"/>
                  <a:pt x="215067" y="319084"/>
                </a:cubicBezTo>
                <a:cubicBezTo>
                  <a:pt x="215067" y="313598"/>
                  <a:pt x="215524" y="304454"/>
                  <a:pt x="216439" y="291652"/>
                </a:cubicBezTo>
                <a:cubicBezTo>
                  <a:pt x="218268" y="280222"/>
                  <a:pt x="219411" y="271078"/>
                  <a:pt x="219868" y="264220"/>
                </a:cubicBezTo>
                <a:cubicBezTo>
                  <a:pt x="220325" y="260106"/>
                  <a:pt x="221011" y="255191"/>
                  <a:pt x="221926" y="249476"/>
                </a:cubicBezTo>
                <a:cubicBezTo>
                  <a:pt x="222840" y="243761"/>
                  <a:pt x="223526" y="237246"/>
                  <a:pt x="223983" y="229930"/>
                </a:cubicBezTo>
                <a:cubicBezTo>
                  <a:pt x="224440" y="228559"/>
                  <a:pt x="223754" y="226958"/>
                  <a:pt x="221926" y="225130"/>
                </a:cubicBezTo>
                <a:cubicBezTo>
                  <a:pt x="219639" y="222386"/>
                  <a:pt x="217125" y="219872"/>
                  <a:pt x="214381" y="217586"/>
                </a:cubicBezTo>
                <a:cubicBezTo>
                  <a:pt x="214381" y="217129"/>
                  <a:pt x="214153" y="216786"/>
                  <a:pt x="213696" y="216557"/>
                </a:cubicBezTo>
                <a:cubicBezTo>
                  <a:pt x="213238" y="216329"/>
                  <a:pt x="213010" y="215986"/>
                  <a:pt x="213010" y="215529"/>
                </a:cubicBezTo>
                <a:cubicBezTo>
                  <a:pt x="213010" y="210957"/>
                  <a:pt x="210953" y="207070"/>
                  <a:pt x="206838" y="203870"/>
                </a:cubicBezTo>
                <a:cubicBezTo>
                  <a:pt x="207295" y="204327"/>
                  <a:pt x="207638" y="204441"/>
                  <a:pt x="207866" y="204213"/>
                </a:cubicBezTo>
                <a:cubicBezTo>
                  <a:pt x="208095" y="203984"/>
                  <a:pt x="208438" y="204098"/>
                  <a:pt x="208895" y="204556"/>
                </a:cubicBezTo>
                <a:cubicBezTo>
                  <a:pt x="210724" y="205470"/>
                  <a:pt x="213010" y="206613"/>
                  <a:pt x="215753" y="207985"/>
                </a:cubicBezTo>
                <a:cubicBezTo>
                  <a:pt x="218496" y="209356"/>
                  <a:pt x="221468" y="211185"/>
                  <a:pt x="224668" y="213471"/>
                </a:cubicBezTo>
                <a:lnTo>
                  <a:pt x="226726" y="214157"/>
                </a:lnTo>
                <a:cubicBezTo>
                  <a:pt x="229469" y="213242"/>
                  <a:pt x="231755" y="214843"/>
                  <a:pt x="233584" y="218958"/>
                </a:cubicBezTo>
                <a:cubicBezTo>
                  <a:pt x="234499" y="222158"/>
                  <a:pt x="236556" y="224787"/>
                  <a:pt x="239756" y="226844"/>
                </a:cubicBezTo>
                <a:cubicBezTo>
                  <a:pt x="242956" y="228902"/>
                  <a:pt x="245014" y="230159"/>
                  <a:pt x="245928" y="230616"/>
                </a:cubicBezTo>
                <a:lnTo>
                  <a:pt x="247986" y="233359"/>
                </a:lnTo>
                <a:cubicBezTo>
                  <a:pt x="248443" y="234731"/>
                  <a:pt x="248900" y="235988"/>
                  <a:pt x="249358" y="237131"/>
                </a:cubicBezTo>
                <a:cubicBezTo>
                  <a:pt x="249814" y="238274"/>
                  <a:pt x="250272" y="239531"/>
                  <a:pt x="250729" y="240903"/>
                </a:cubicBezTo>
                <a:cubicBezTo>
                  <a:pt x="251643" y="242732"/>
                  <a:pt x="252558" y="245475"/>
                  <a:pt x="253472" y="249133"/>
                </a:cubicBezTo>
                <a:lnTo>
                  <a:pt x="254844" y="255305"/>
                </a:lnTo>
                <a:cubicBezTo>
                  <a:pt x="255758" y="254391"/>
                  <a:pt x="256672" y="253590"/>
                  <a:pt x="257587" y="252905"/>
                </a:cubicBezTo>
                <a:cubicBezTo>
                  <a:pt x="258501" y="252219"/>
                  <a:pt x="259187" y="251419"/>
                  <a:pt x="259644" y="250504"/>
                </a:cubicBezTo>
                <a:cubicBezTo>
                  <a:pt x="265588" y="240903"/>
                  <a:pt x="272446" y="231988"/>
                  <a:pt x="280218" y="223758"/>
                </a:cubicBezTo>
                <a:cubicBezTo>
                  <a:pt x="282504" y="221929"/>
                  <a:pt x="284676" y="219758"/>
                  <a:pt x="286734" y="217243"/>
                </a:cubicBezTo>
                <a:cubicBezTo>
                  <a:pt x="288791" y="214728"/>
                  <a:pt x="290277" y="212785"/>
                  <a:pt x="291191" y="211414"/>
                </a:cubicBezTo>
                <a:lnTo>
                  <a:pt x="301478" y="199755"/>
                </a:lnTo>
                <a:lnTo>
                  <a:pt x="306964" y="190840"/>
                </a:lnTo>
                <a:cubicBezTo>
                  <a:pt x="306507" y="189468"/>
                  <a:pt x="305593" y="188554"/>
                  <a:pt x="304221" y="188097"/>
                </a:cubicBezTo>
                <a:cubicBezTo>
                  <a:pt x="303307" y="186725"/>
                  <a:pt x="303078" y="185582"/>
                  <a:pt x="303535" y="184668"/>
                </a:cubicBezTo>
                <a:cubicBezTo>
                  <a:pt x="303993" y="184210"/>
                  <a:pt x="303993" y="183525"/>
                  <a:pt x="303535" y="182610"/>
                </a:cubicBezTo>
                <a:cubicBezTo>
                  <a:pt x="303078" y="181696"/>
                  <a:pt x="302392" y="181239"/>
                  <a:pt x="301478" y="181239"/>
                </a:cubicBezTo>
                <a:lnTo>
                  <a:pt x="299421" y="181239"/>
                </a:lnTo>
                <a:lnTo>
                  <a:pt x="299421" y="180553"/>
                </a:lnTo>
                <a:lnTo>
                  <a:pt x="301478" y="180553"/>
                </a:lnTo>
                <a:cubicBezTo>
                  <a:pt x="300564" y="178724"/>
                  <a:pt x="300106" y="177810"/>
                  <a:pt x="300106" y="177810"/>
                </a:cubicBezTo>
                <a:lnTo>
                  <a:pt x="301478" y="177810"/>
                </a:lnTo>
                <a:cubicBezTo>
                  <a:pt x="302164" y="176438"/>
                  <a:pt x="303135" y="175752"/>
                  <a:pt x="304393" y="175752"/>
                </a:cubicBezTo>
                <a:close/>
                <a:moveTo>
                  <a:pt x="124885" y="127403"/>
                </a:moveTo>
                <a:cubicBezTo>
                  <a:pt x="125799" y="127403"/>
                  <a:pt x="126599" y="127746"/>
                  <a:pt x="127285" y="128432"/>
                </a:cubicBezTo>
                <a:cubicBezTo>
                  <a:pt x="127285" y="128889"/>
                  <a:pt x="127513" y="129118"/>
                  <a:pt x="127971" y="129118"/>
                </a:cubicBezTo>
                <a:cubicBezTo>
                  <a:pt x="128428" y="129118"/>
                  <a:pt x="128885" y="128889"/>
                  <a:pt x="129342" y="128432"/>
                </a:cubicBezTo>
                <a:cubicBezTo>
                  <a:pt x="130714" y="127518"/>
                  <a:pt x="131857" y="128203"/>
                  <a:pt x="132771" y="130489"/>
                </a:cubicBezTo>
                <a:lnTo>
                  <a:pt x="134143" y="133233"/>
                </a:lnTo>
                <a:cubicBezTo>
                  <a:pt x="134143" y="135061"/>
                  <a:pt x="135057" y="135747"/>
                  <a:pt x="136886" y="135290"/>
                </a:cubicBezTo>
                <a:cubicBezTo>
                  <a:pt x="137343" y="134833"/>
                  <a:pt x="137686" y="134833"/>
                  <a:pt x="137915" y="135290"/>
                </a:cubicBezTo>
                <a:cubicBezTo>
                  <a:pt x="138143" y="135747"/>
                  <a:pt x="138486" y="136204"/>
                  <a:pt x="138943" y="136661"/>
                </a:cubicBezTo>
                <a:cubicBezTo>
                  <a:pt x="140315" y="138033"/>
                  <a:pt x="141687" y="138948"/>
                  <a:pt x="143058" y="139405"/>
                </a:cubicBezTo>
                <a:cubicBezTo>
                  <a:pt x="143973" y="139862"/>
                  <a:pt x="145001" y="140319"/>
                  <a:pt x="146145" y="140776"/>
                </a:cubicBezTo>
                <a:cubicBezTo>
                  <a:pt x="147287" y="141233"/>
                  <a:pt x="148545" y="142148"/>
                  <a:pt x="149916" y="143519"/>
                </a:cubicBezTo>
                <a:cubicBezTo>
                  <a:pt x="151288" y="143977"/>
                  <a:pt x="151974" y="146263"/>
                  <a:pt x="151974" y="150378"/>
                </a:cubicBezTo>
                <a:cubicBezTo>
                  <a:pt x="151974" y="152206"/>
                  <a:pt x="151745" y="153349"/>
                  <a:pt x="151288" y="153806"/>
                </a:cubicBezTo>
                <a:cubicBezTo>
                  <a:pt x="151288" y="153806"/>
                  <a:pt x="151174" y="153921"/>
                  <a:pt x="150945" y="154149"/>
                </a:cubicBezTo>
                <a:cubicBezTo>
                  <a:pt x="150716" y="154378"/>
                  <a:pt x="150602" y="154492"/>
                  <a:pt x="150602" y="154492"/>
                </a:cubicBezTo>
                <a:lnTo>
                  <a:pt x="145802" y="156550"/>
                </a:lnTo>
                <a:cubicBezTo>
                  <a:pt x="144430" y="157464"/>
                  <a:pt x="142601" y="158607"/>
                  <a:pt x="140315" y="159979"/>
                </a:cubicBezTo>
                <a:cubicBezTo>
                  <a:pt x="138029" y="161350"/>
                  <a:pt x="136429" y="162722"/>
                  <a:pt x="135514" y="164094"/>
                </a:cubicBezTo>
                <a:cubicBezTo>
                  <a:pt x="133686" y="166837"/>
                  <a:pt x="132543" y="168894"/>
                  <a:pt x="132085" y="170266"/>
                </a:cubicBezTo>
                <a:cubicBezTo>
                  <a:pt x="131629" y="173009"/>
                  <a:pt x="131057" y="176095"/>
                  <a:pt x="130371" y="179524"/>
                </a:cubicBezTo>
                <a:cubicBezTo>
                  <a:pt x="129685" y="182953"/>
                  <a:pt x="129342" y="185810"/>
                  <a:pt x="129342" y="188097"/>
                </a:cubicBezTo>
                <a:cubicBezTo>
                  <a:pt x="129342" y="189468"/>
                  <a:pt x="128999" y="191068"/>
                  <a:pt x="128314" y="192897"/>
                </a:cubicBezTo>
                <a:cubicBezTo>
                  <a:pt x="127628" y="194726"/>
                  <a:pt x="127285" y="196098"/>
                  <a:pt x="127285" y="197012"/>
                </a:cubicBezTo>
                <a:lnTo>
                  <a:pt x="125227" y="210728"/>
                </a:lnTo>
                <a:cubicBezTo>
                  <a:pt x="124770" y="213928"/>
                  <a:pt x="124313" y="217700"/>
                  <a:pt x="123856" y="222044"/>
                </a:cubicBezTo>
                <a:cubicBezTo>
                  <a:pt x="123399" y="226387"/>
                  <a:pt x="123170" y="231302"/>
                  <a:pt x="123170" y="236788"/>
                </a:cubicBezTo>
                <a:cubicBezTo>
                  <a:pt x="122713" y="239989"/>
                  <a:pt x="122484" y="244561"/>
                  <a:pt x="122484" y="250504"/>
                </a:cubicBezTo>
                <a:lnTo>
                  <a:pt x="122484" y="258048"/>
                </a:lnTo>
                <a:cubicBezTo>
                  <a:pt x="122027" y="261249"/>
                  <a:pt x="121913" y="264335"/>
                  <a:pt x="122141" y="267306"/>
                </a:cubicBezTo>
                <a:cubicBezTo>
                  <a:pt x="122370" y="270278"/>
                  <a:pt x="122256" y="273364"/>
                  <a:pt x="121798" y="276565"/>
                </a:cubicBezTo>
                <a:cubicBezTo>
                  <a:pt x="121341" y="279765"/>
                  <a:pt x="121227" y="282851"/>
                  <a:pt x="121456" y="285823"/>
                </a:cubicBezTo>
                <a:cubicBezTo>
                  <a:pt x="121684" y="288795"/>
                  <a:pt x="121570" y="291881"/>
                  <a:pt x="121113" y="295081"/>
                </a:cubicBezTo>
                <a:cubicBezTo>
                  <a:pt x="120655" y="298739"/>
                  <a:pt x="120541" y="302968"/>
                  <a:pt x="120770" y="307769"/>
                </a:cubicBezTo>
                <a:cubicBezTo>
                  <a:pt x="120998" y="312569"/>
                  <a:pt x="121113" y="316341"/>
                  <a:pt x="121113" y="319084"/>
                </a:cubicBezTo>
                <a:cubicBezTo>
                  <a:pt x="121113" y="319999"/>
                  <a:pt x="120884" y="321142"/>
                  <a:pt x="120427" y="322513"/>
                </a:cubicBezTo>
                <a:cubicBezTo>
                  <a:pt x="119970" y="323885"/>
                  <a:pt x="119742" y="325257"/>
                  <a:pt x="119742" y="326628"/>
                </a:cubicBezTo>
                <a:lnTo>
                  <a:pt x="120427" y="326628"/>
                </a:lnTo>
                <a:cubicBezTo>
                  <a:pt x="122713" y="324799"/>
                  <a:pt x="125227" y="322056"/>
                  <a:pt x="127971" y="318398"/>
                </a:cubicBezTo>
                <a:cubicBezTo>
                  <a:pt x="130714" y="314741"/>
                  <a:pt x="133228" y="311769"/>
                  <a:pt x="135514" y="309483"/>
                </a:cubicBezTo>
                <a:lnTo>
                  <a:pt x="151288" y="290281"/>
                </a:lnTo>
                <a:lnTo>
                  <a:pt x="165004" y="271078"/>
                </a:lnTo>
                <a:lnTo>
                  <a:pt x="176662" y="251876"/>
                </a:lnTo>
                <a:cubicBezTo>
                  <a:pt x="178491" y="252790"/>
                  <a:pt x="179634" y="253476"/>
                  <a:pt x="180091" y="253933"/>
                </a:cubicBezTo>
                <a:cubicBezTo>
                  <a:pt x="180091" y="254391"/>
                  <a:pt x="180206" y="254733"/>
                  <a:pt x="180434" y="254962"/>
                </a:cubicBezTo>
                <a:cubicBezTo>
                  <a:pt x="180663" y="255191"/>
                  <a:pt x="180549" y="255305"/>
                  <a:pt x="180091" y="255305"/>
                </a:cubicBezTo>
                <a:cubicBezTo>
                  <a:pt x="178720" y="259877"/>
                  <a:pt x="176891" y="265135"/>
                  <a:pt x="174605" y="271078"/>
                </a:cubicBezTo>
                <a:lnTo>
                  <a:pt x="173919" y="273822"/>
                </a:lnTo>
                <a:lnTo>
                  <a:pt x="169804" y="284794"/>
                </a:lnTo>
                <a:cubicBezTo>
                  <a:pt x="167061" y="292110"/>
                  <a:pt x="165232" y="297825"/>
                  <a:pt x="164318" y="301939"/>
                </a:cubicBezTo>
                <a:cubicBezTo>
                  <a:pt x="162946" y="303768"/>
                  <a:pt x="161918" y="305483"/>
                  <a:pt x="161232" y="307083"/>
                </a:cubicBezTo>
                <a:cubicBezTo>
                  <a:pt x="160546" y="308683"/>
                  <a:pt x="159746" y="310169"/>
                  <a:pt x="158832" y="311540"/>
                </a:cubicBezTo>
                <a:lnTo>
                  <a:pt x="135514" y="345145"/>
                </a:lnTo>
                <a:cubicBezTo>
                  <a:pt x="129571" y="353374"/>
                  <a:pt x="126370" y="357946"/>
                  <a:pt x="125913" y="358861"/>
                </a:cubicBezTo>
                <a:cubicBezTo>
                  <a:pt x="124999" y="360232"/>
                  <a:pt x="123856" y="362061"/>
                  <a:pt x="122484" y="364347"/>
                </a:cubicBezTo>
                <a:cubicBezTo>
                  <a:pt x="121113" y="366633"/>
                  <a:pt x="119742" y="368462"/>
                  <a:pt x="118370" y="369834"/>
                </a:cubicBezTo>
                <a:lnTo>
                  <a:pt x="112197" y="374634"/>
                </a:lnTo>
                <a:lnTo>
                  <a:pt x="110826" y="374634"/>
                </a:lnTo>
                <a:cubicBezTo>
                  <a:pt x="108540" y="374634"/>
                  <a:pt x="106939" y="374863"/>
                  <a:pt x="106025" y="375320"/>
                </a:cubicBezTo>
                <a:cubicBezTo>
                  <a:pt x="104197" y="375777"/>
                  <a:pt x="102482" y="375434"/>
                  <a:pt x="100882" y="374291"/>
                </a:cubicBezTo>
                <a:cubicBezTo>
                  <a:pt x="99281" y="373148"/>
                  <a:pt x="98253" y="371662"/>
                  <a:pt x="97795" y="369834"/>
                </a:cubicBezTo>
                <a:cubicBezTo>
                  <a:pt x="97795" y="368462"/>
                  <a:pt x="97110" y="367319"/>
                  <a:pt x="95738" y="366404"/>
                </a:cubicBezTo>
                <a:cubicBezTo>
                  <a:pt x="93910" y="365490"/>
                  <a:pt x="92995" y="364347"/>
                  <a:pt x="92995" y="362976"/>
                </a:cubicBezTo>
                <a:cubicBezTo>
                  <a:pt x="92538" y="362061"/>
                  <a:pt x="91738" y="360918"/>
                  <a:pt x="90595" y="359546"/>
                </a:cubicBezTo>
                <a:cubicBezTo>
                  <a:pt x="89452" y="358175"/>
                  <a:pt x="88880" y="356575"/>
                  <a:pt x="88880" y="354746"/>
                </a:cubicBezTo>
                <a:cubicBezTo>
                  <a:pt x="89337" y="353831"/>
                  <a:pt x="89337" y="352689"/>
                  <a:pt x="88880" y="351317"/>
                </a:cubicBezTo>
                <a:cubicBezTo>
                  <a:pt x="88423" y="349945"/>
                  <a:pt x="88423" y="348802"/>
                  <a:pt x="88880" y="347888"/>
                </a:cubicBezTo>
                <a:lnTo>
                  <a:pt x="88880" y="347202"/>
                </a:lnTo>
                <a:cubicBezTo>
                  <a:pt x="87051" y="345373"/>
                  <a:pt x="86480" y="343430"/>
                  <a:pt x="87166" y="341373"/>
                </a:cubicBezTo>
                <a:cubicBezTo>
                  <a:pt x="87851" y="339315"/>
                  <a:pt x="88194" y="337830"/>
                  <a:pt x="88194" y="336915"/>
                </a:cubicBezTo>
                <a:cubicBezTo>
                  <a:pt x="88651" y="334629"/>
                  <a:pt x="88766" y="332800"/>
                  <a:pt x="88537" y="331429"/>
                </a:cubicBezTo>
                <a:cubicBezTo>
                  <a:pt x="88309" y="330057"/>
                  <a:pt x="88194" y="328914"/>
                  <a:pt x="88194" y="328000"/>
                </a:cubicBezTo>
                <a:lnTo>
                  <a:pt x="88880" y="310169"/>
                </a:lnTo>
                <a:cubicBezTo>
                  <a:pt x="88880" y="301482"/>
                  <a:pt x="89337" y="289366"/>
                  <a:pt x="90252" y="273822"/>
                </a:cubicBezTo>
                <a:cubicBezTo>
                  <a:pt x="90709" y="263763"/>
                  <a:pt x="92310" y="248676"/>
                  <a:pt x="95052" y="228559"/>
                </a:cubicBezTo>
                <a:lnTo>
                  <a:pt x="99853" y="192211"/>
                </a:lnTo>
                <a:cubicBezTo>
                  <a:pt x="101682" y="186725"/>
                  <a:pt x="102825" y="182382"/>
                  <a:pt x="103282" y="179181"/>
                </a:cubicBezTo>
                <a:lnTo>
                  <a:pt x="103968" y="176438"/>
                </a:lnTo>
                <a:lnTo>
                  <a:pt x="103282" y="175066"/>
                </a:lnTo>
                <a:cubicBezTo>
                  <a:pt x="99624" y="178724"/>
                  <a:pt x="97795" y="180553"/>
                  <a:pt x="97795" y="180553"/>
                </a:cubicBezTo>
                <a:lnTo>
                  <a:pt x="84765" y="191525"/>
                </a:lnTo>
                <a:cubicBezTo>
                  <a:pt x="81565" y="194269"/>
                  <a:pt x="77907" y="196669"/>
                  <a:pt x="73792" y="198726"/>
                </a:cubicBezTo>
                <a:cubicBezTo>
                  <a:pt x="69678" y="200784"/>
                  <a:pt x="66934" y="202270"/>
                  <a:pt x="65563" y="203184"/>
                </a:cubicBezTo>
                <a:cubicBezTo>
                  <a:pt x="62362" y="205927"/>
                  <a:pt x="58248" y="207299"/>
                  <a:pt x="53219" y="207299"/>
                </a:cubicBezTo>
                <a:cubicBezTo>
                  <a:pt x="52761" y="207299"/>
                  <a:pt x="50475" y="207985"/>
                  <a:pt x="46360" y="209356"/>
                </a:cubicBezTo>
                <a:cubicBezTo>
                  <a:pt x="45446" y="209813"/>
                  <a:pt x="44303" y="210042"/>
                  <a:pt x="42931" y="210042"/>
                </a:cubicBezTo>
                <a:lnTo>
                  <a:pt x="36073" y="210728"/>
                </a:lnTo>
                <a:lnTo>
                  <a:pt x="34016" y="210042"/>
                </a:lnTo>
                <a:lnTo>
                  <a:pt x="31959" y="208671"/>
                </a:lnTo>
                <a:lnTo>
                  <a:pt x="25101" y="207299"/>
                </a:lnTo>
                <a:cubicBezTo>
                  <a:pt x="23272" y="207299"/>
                  <a:pt x="21443" y="206385"/>
                  <a:pt x="19614" y="204556"/>
                </a:cubicBezTo>
                <a:cubicBezTo>
                  <a:pt x="18700" y="203641"/>
                  <a:pt x="17785" y="202956"/>
                  <a:pt x="16871" y="202498"/>
                </a:cubicBezTo>
                <a:cubicBezTo>
                  <a:pt x="15957" y="202041"/>
                  <a:pt x="15042" y="201584"/>
                  <a:pt x="14128" y="201127"/>
                </a:cubicBezTo>
                <a:cubicBezTo>
                  <a:pt x="10013" y="199298"/>
                  <a:pt x="5898" y="194955"/>
                  <a:pt x="1783" y="188097"/>
                </a:cubicBezTo>
                <a:lnTo>
                  <a:pt x="1098" y="186725"/>
                </a:lnTo>
                <a:cubicBezTo>
                  <a:pt x="183" y="186268"/>
                  <a:pt x="-160" y="185810"/>
                  <a:pt x="69" y="185353"/>
                </a:cubicBezTo>
                <a:cubicBezTo>
                  <a:pt x="298" y="184896"/>
                  <a:pt x="869" y="184210"/>
                  <a:pt x="1783" y="183296"/>
                </a:cubicBezTo>
                <a:cubicBezTo>
                  <a:pt x="2698" y="182382"/>
                  <a:pt x="4755" y="181924"/>
                  <a:pt x="7956" y="181924"/>
                </a:cubicBezTo>
                <a:cubicBezTo>
                  <a:pt x="9327" y="181924"/>
                  <a:pt x="10699" y="182382"/>
                  <a:pt x="12070" y="183296"/>
                </a:cubicBezTo>
                <a:cubicBezTo>
                  <a:pt x="13442" y="184210"/>
                  <a:pt x="14586" y="184896"/>
                  <a:pt x="15500" y="185353"/>
                </a:cubicBezTo>
                <a:cubicBezTo>
                  <a:pt x="15957" y="185353"/>
                  <a:pt x="16186" y="185582"/>
                  <a:pt x="16186" y="186039"/>
                </a:cubicBezTo>
                <a:cubicBezTo>
                  <a:pt x="18471" y="187411"/>
                  <a:pt x="20300" y="188097"/>
                  <a:pt x="21672" y="188097"/>
                </a:cubicBezTo>
                <a:cubicBezTo>
                  <a:pt x="23958" y="188097"/>
                  <a:pt x="26244" y="187411"/>
                  <a:pt x="28530" y="186039"/>
                </a:cubicBezTo>
                <a:cubicBezTo>
                  <a:pt x="37674" y="180553"/>
                  <a:pt x="46589" y="174381"/>
                  <a:pt x="55276" y="167522"/>
                </a:cubicBezTo>
                <a:cubicBezTo>
                  <a:pt x="58019" y="165237"/>
                  <a:pt x="60991" y="162951"/>
                  <a:pt x="64191" y="160665"/>
                </a:cubicBezTo>
                <a:cubicBezTo>
                  <a:pt x="67392" y="158379"/>
                  <a:pt x="70363" y="156092"/>
                  <a:pt x="73107" y="153806"/>
                </a:cubicBezTo>
                <a:lnTo>
                  <a:pt x="90252" y="142834"/>
                </a:lnTo>
                <a:lnTo>
                  <a:pt x="97110" y="138719"/>
                </a:lnTo>
                <a:cubicBezTo>
                  <a:pt x="98938" y="136890"/>
                  <a:pt x="101796" y="135404"/>
                  <a:pt x="105682" y="134261"/>
                </a:cubicBezTo>
                <a:cubicBezTo>
                  <a:pt x="109568" y="133118"/>
                  <a:pt x="112654" y="132089"/>
                  <a:pt x="114940" y="131175"/>
                </a:cubicBezTo>
                <a:cubicBezTo>
                  <a:pt x="115855" y="130718"/>
                  <a:pt x="118141" y="129804"/>
                  <a:pt x="121798" y="128432"/>
                </a:cubicBezTo>
                <a:cubicBezTo>
                  <a:pt x="122941" y="127746"/>
                  <a:pt x="123970" y="127403"/>
                  <a:pt x="124885" y="127403"/>
                </a:cubicBezTo>
                <a:close/>
                <a:moveTo>
                  <a:pt x="67620" y="42707"/>
                </a:moveTo>
                <a:cubicBezTo>
                  <a:pt x="69906" y="43621"/>
                  <a:pt x="71049" y="44079"/>
                  <a:pt x="71049" y="44079"/>
                </a:cubicBezTo>
                <a:cubicBezTo>
                  <a:pt x="72421" y="44536"/>
                  <a:pt x="73450" y="44993"/>
                  <a:pt x="74135" y="45450"/>
                </a:cubicBezTo>
                <a:cubicBezTo>
                  <a:pt x="74821" y="45907"/>
                  <a:pt x="75393" y="46364"/>
                  <a:pt x="75850" y="46822"/>
                </a:cubicBezTo>
                <a:cubicBezTo>
                  <a:pt x="77221" y="50022"/>
                  <a:pt x="81565" y="54137"/>
                  <a:pt x="88880" y="59166"/>
                </a:cubicBezTo>
                <a:lnTo>
                  <a:pt x="92995" y="61909"/>
                </a:lnTo>
                <a:cubicBezTo>
                  <a:pt x="94824" y="63281"/>
                  <a:pt x="97567" y="63967"/>
                  <a:pt x="101224" y="63967"/>
                </a:cubicBezTo>
                <a:lnTo>
                  <a:pt x="108768" y="63967"/>
                </a:lnTo>
                <a:lnTo>
                  <a:pt x="110826" y="61909"/>
                </a:lnTo>
                <a:cubicBezTo>
                  <a:pt x="112654" y="60081"/>
                  <a:pt x="114483" y="59852"/>
                  <a:pt x="116312" y="61224"/>
                </a:cubicBezTo>
                <a:cubicBezTo>
                  <a:pt x="117226" y="58937"/>
                  <a:pt x="118827" y="58480"/>
                  <a:pt x="121113" y="59852"/>
                </a:cubicBezTo>
                <a:lnTo>
                  <a:pt x="125227" y="59166"/>
                </a:lnTo>
                <a:lnTo>
                  <a:pt x="134143" y="59166"/>
                </a:lnTo>
                <a:cubicBezTo>
                  <a:pt x="135972" y="59166"/>
                  <a:pt x="137115" y="60081"/>
                  <a:pt x="137572" y="61909"/>
                </a:cubicBezTo>
                <a:lnTo>
                  <a:pt x="137572" y="64652"/>
                </a:lnTo>
                <a:cubicBezTo>
                  <a:pt x="137572" y="66939"/>
                  <a:pt x="138258" y="68310"/>
                  <a:pt x="139629" y="68767"/>
                </a:cubicBezTo>
                <a:lnTo>
                  <a:pt x="138258" y="70825"/>
                </a:lnTo>
                <a:cubicBezTo>
                  <a:pt x="133686" y="78140"/>
                  <a:pt x="127742" y="83169"/>
                  <a:pt x="120427" y="85912"/>
                </a:cubicBezTo>
                <a:lnTo>
                  <a:pt x="112883" y="90027"/>
                </a:lnTo>
                <a:lnTo>
                  <a:pt x="107397" y="96199"/>
                </a:lnTo>
                <a:lnTo>
                  <a:pt x="91624" y="108544"/>
                </a:lnTo>
                <a:lnTo>
                  <a:pt x="82708" y="116773"/>
                </a:lnTo>
                <a:lnTo>
                  <a:pt x="74478" y="120202"/>
                </a:lnTo>
                <a:lnTo>
                  <a:pt x="73107" y="120888"/>
                </a:lnTo>
                <a:lnTo>
                  <a:pt x="69678" y="120888"/>
                </a:lnTo>
                <a:cubicBezTo>
                  <a:pt x="69678" y="119516"/>
                  <a:pt x="70135" y="118374"/>
                  <a:pt x="71049" y="117459"/>
                </a:cubicBezTo>
                <a:cubicBezTo>
                  <a:pt x="74250" y="114716"/>
                  <a:pt x="78593" y="108772"/>
                  <a:pt x="84079" y="99628"/>
                </a:cubicBezTo>
                <a:cubicBezTo>
                  <a:pt x="84537" y="98257"/>
                  <a:pt x="85680" y="96657"/>
                  <a:pt x="87508" y="94828"/>
                </a:cubicBezTo>
                <a:lnTo>
                  <a:pt x="89566" y="92085"/>
                </a:lnTo>
                <a:cubicBezTo>
                  <a:pt x="84994" y="90256"/>
                  <a:pt x="80879" y="87055"/>
                  <a:pt x="77221" y="82483"/>
                </a:cubicBezTo>
                <a:cubicBezTo>
                  <a:pt x="76764" y="82026"/>
                  <a:pt x="76421" y="81226"/>
                  <a:pt x="76193" y="80083"/>
                </a:cubicBezTo>
                <a:cubicBezTo>
                  <a:pt x="75964" y="78940"/>
                  <a:pt x="75621" y="78140"/>
                  <a:pt x="75164" y="77683"/>
                </a:cubicBezTo>
                <a:lnTo>
                  <a:pt x="72421" y="72882"/>
                </a:lnTo>
                <a:cubicBezTo>
                  <a:pt x="70592" y="69225"/>
                  <a:pt x="69678" y="66481"/>
                  <a:pt x="69678" y="64652"/>
                </a:cubicBezTo>
                <a:cubicBezTo>
                  <a:pt x="69678" y="62367"/>
                  <a:pt x="69220" y="59395"/>
                  <a:pt x="68306" y="55737"/>
                </a:cubicBezTo>
                <a:lnTo>
                  <a:pt x="66249" y="44079"/>
                </a:lnTo>
                <a:close/>
                <a:moveTo>
                  <a:pt x="263245" y="16"/>
                </a:moveTo>
                <a:cubicBezTo>
                  <a:pt x="264273" y="130"/>
                  <a:pt x="265131" y="873"/>
                  <a:pt x="265816" y="2245"/>
                </a:cubicBezTo>
                <a:cubicBezTo>
                  <a:pt x="266731" y="3616"/>
                  <a:pt x="267988" y="4416"/>
                  <a:pt x="269588" y="4645"/>
                </a:cubicBezTo>
                <a:cubicBezTo>
                  <a:pt x="271189" y="4874"/>
                  <a:pt x="272446" y="4531"/>
                  <a:pt x="273360" y="3616"/>
                </a:cubicBezTo>
                <a:cubicBezTo>
                  <a:pt x="274275" y="3159"/>
                  <a:pt x="275418" y="2930"/>
                  <a:pt x="276789" y="2930"/>
                </a:cubicBezTo>
                <a:cubicBezTo>
                  <a:pt x="279990" y="3388"/>
                  <a:pt x="282504" y="4302"/>
                  <a:pt x="284333" y="5674"/>
                </a:cubicBezTo>
                <a:cubicBezTo>
                  <a:pt x="286162" y="5674"/>
                  <a:pt x="287305" y="6360"/>
                  <a:pt x="287763" y="7731"/>
                </a:cubicBezTo>
                <a:cubicBezTo>
                  <a:pt x="289591" y="9560"/>
                  <a:pt x="291191" y="10474"/>
                  <a:pt x="292563" y="10474"/>
                </a:cubicBezTo>
                <a:cubicBezTo>
                  <a:pt x="297135" y="12303"/>
                  <a:pt x="299421" y="14818"/>
                  <a:pt x="299421" y="18018"/>
                </a:cubicBezTo>
                <a:lnTo>
                  <a:pt x="299421" y="19390"/>
                </a:lnTo>
                <a:cubicBezTo>
                  <a:pt x="298964" y="21219"/>
                  <a:pt x="297820" y="23047"/>
                  <a:pt x="295992" y="24876"/>
                </a:cubicBezTo>
                <a:cubicBezTo>
                  <a:pt x="295077" y="26248"/>
                  <a:pt x="294049" y="27619"/>
                  <a:pt x="292906" y="28991"/>
                </a:cubicBezTo>
                <a:cubicBezTo>
                  <a:pt x="291763" y="30363"/>
                  <a:pt x="290734" y="31734"/>
                  <a:pt x="289819" y="33106"/>
                </a:cubicBezTo>
                <a:cubicBezTo>
                  <a:pt x="287991" y="36763"/>
                  <a:pt x="285819" y="40764"/>
                  <a:pt x="283304" y="45107"/>
                </a:cubicBezTo>
                <a:cubicBezTo>
                  <a:pt x="280790" y="49451"/>
                  <a:pt x="278389" y="54137"/>
                  <a:pt x="276103" y="59166"/>
                </a:cubicBezTo>
                <a:lnTo>
                  <a:pt x="270617" y="71510"/>
                </a:lnTo>
                <a:cubicBezTo>
                  <a:pt x="264216" y="84312"/>
                  <a:pt x="259644" y="94142"/>
                  <a:pt x="256901" y="101000"/>
                </a:cubicBezTo>
                <a:cubicBezTo>
                  <a:pt x="256901" y="101000"/>
                  <a:pt x="255987" y="101914"/>
                  <a:pt x="254158" y="103743"/>
                </a:cubicBezTo>
                <a:cubicBezTo>
                  <a:pt x="254615" y="103743"/>
                  <a:pt x="254844" y="103972"/>
                  <a:pt x="254844" y="104429"/>
                </a:cubicBezTo>
                <a:cubicBezTo>
                  <a:pt x="256672" y="103972"/>
                  <a:pt x="259073" y="103515"/>
                  <a:pt x="262045" y="103057"/>
                </a:cubicBezTo>
                <a:cubicBezTo>
                  <a:pt x="265016" y="102600"/>
                  <a:pt x="268331" y="101686"/>
                  <a:pt x="271989" y="100314"/>
                </a:cubicBezTo>
                <a:cubicBezTo>
                  <a:pt x="274275" y="99400"/>
                  <a:pt x="277704" y="98943"/>
                  <a:pt x="282276" y="98943"/>
                </a:cubicBezTo>
                <a:cubicBezTo>
                  <a:pt x="286848" y="98943"/>
                  <a:pt x="290277" y="99171"/>
                  <a:pt x="292563" y="99628"/>
                </a:cubicBezTo>
                <a:cubicBezTo>
                  <a:pt x="307193" y="102372"/>
                  <a:pt x="320909" y="106943"/>
                  <a:pt x="333711" y="113344"/>
                </a:cubicBezTo>
                <a:lnTo>
                  <a:pt x="352914" y="120888"/>
                </a:lnTo>
                <a:lnTo>
                  <a:pt x="379660" y="133918"/>
                </a:lnTo>
                <a:lnTo>
                  <a:pt x="403662" y="144205"/>
                </a:lnTo>
                <a:lnTo>
                  <a:pt x="415321" y="149006"/>
                </a:lnTo>
                <a:lnTo>
                  <a:pt x="436581" y="159293"/>
                </a:lnTo>
                <a:cubicBezTo>
                  <a:pt x="439781" y="161122"/>
                  <a:pt x="443096" y="162722"/>
                  <a:pt x="446525" y="164094"/>
                </a:cubicBezTo>
                <a:cubicBezTo>
                  <a:pt x="449954" y="165465"/>
                  <a:pt x="453268" y="166837"/>
                  <a:pt x="456469" y="168208"/>
                </a:cubicBezTo>
                <a:lnTo>
                  <a:pt x="469499" y="174381"/>
                </a:lnTo>
                <a:lnTo>
                  <a:pt x="478414" y="177810"/>
                </a:lnTo>
                <a:cubicBezTo>
                  <a:pt x="485272" y="181924"/>
                  <a:pt x="489387" y="184439"/>
                  <a:pt x="490759" y="185353"/>
                </a:cubicBezTo>
                <a:cubicBezTo>
                  <a:pt x="493959" y="187182"/>
                  <a:pt x="496474" y="190154"/>
                  <a:pt x="498303" y="194269"/>
                </a:cubicBezTo>
                <a:cubicBezTo>
                  <a:pt x="498303" y="197012"/>
                  <a:pt x="499217" y="198612"/>
                  <a:pt x="501046" y="199069"/>
                </a:cubicBezTo>
                <a:cubicBezTo>
                  <a:pt x="502417" y="199984"/>
                  <a:pt x="503560" y="201127"/>
                  <a:pt x="504475" y="202498"/>
                </a:cubicBezTo>
                <a:cubicBezTo>
                  <a:pt x="502189" y="204784"/>
                  <a:pt x="501046" y="205927"/>
                  <a:pt x="501046" y="205927"/>
                </a:cubicBezTo>
                <a:lnTo>
                  <a:pt x="501732" y="210042"/>
                </a:lnTo>
                <a:cubicBezTo>
                  <a:pt x="498988" y="211414"/>
                  <a:pt x="496017" y="212100"/>
                  <a:pt x="492816" y="212100"/>
                </a:cubicBezTo>
                <a:lnTo>
                  <a:pt x="490759" y="212100"/>
                </a:lnTo>
                <a:cubicBezTo>
                  <a:pt x="489844" y="211642"/>
                  <a:pt x="488016" y="211871"/>
                  <a:pt x="485272" y="212785"/>
                </a:cubicBezTo>
                <a:lnTo>
                  <a:pt x="484587" y="215529"/>
                </a:lnTo>
                <a:cubicBezTo>
                  <a:pt x="478186" y="215529"/>
                  <a:pt x="473157" y="215300"/>
                  <a:pt x="469499" y="214843"/>
                </a:cubicBezTo>
                <a:cubicBezTo>
                  <a:pt x="468585" y="214843"/>
                  <a:pt x="467213" y="214614"/>
                  <a:pt x="465384" y="214157"/>
                </a:cubicBezTo>
                <a:cubicBezTo>
                  <a:pt x="463555" y="213700"/>
                  <a:pt x="461955" y="213242"/>
                  <a:pt x="460584" y="212785"/>
                </a:cubicBezTo>
                <a:cubicBezTo>
                  <a:pt x="457383" y="212328"/>
                  <a:pt x="450525" y="210271"/>
                  <a:pt x="440010" y="206613"/>
                </a:cubicBezTo>
                <a:lnTo>
                  <a:pt x="407091" y="192211"/>
                </a:lnTo>
                <a:cubicBezTo>
                  <a:pt x="404806" y="190840"/>
                  <a:pt x="402291" y="189697"/>
                  <a:pt x="399547" y="188782"/>
                </a:cubicBezTo>
                <a:cubicBezTo>
                  <a:pt x="396804" y="187868"/>
                  <a:pt x="394061" y="186725"/>
                  <a:pt x="391318" y="185353"/>
                </a:cubicBezTo>
                <a:lnTo>
                  <a:pt x="375544" y="177124"/>
                </a:lnTo>
                <a:lnTo>
                  <a:pt x="361143" y="170266"/>
                </a:lnTo>
                <a:cubicBezTo>
                  <a:pt x="342397" y="161579"/>
                  <a:pt x="324109" y="151749"/>
                  <a:pt x="306279" y="140776"/>
                </a:cubicBezTo>
                <a:lnTo>
                  <a:pt x="273360" y="119516"/>
                </a:lnTo>
                <a:cubicBezTo>
                  <a:pt x="272446" y="119059"/>
                  <a:pt x="270846" y="117916"/>
                  <a:pt x="268560" y="116088"/>
                </a:cubicBezTo>
                <a:cubicBezTo>
                  <a:pt x="266274" y="114259"/>
                  <a:pt x="263759" y="113344"/>
                  <a:pt x="261016" y="113344"/>
                </a:cubicBezTo>
                <a:lnTo>
                  <a:pt x="251415" y="114030"/>
                </a:lnTo>
                <a:cubicBezTo>
                  <a:pt x="249586" y="114487"/>
                  <a:pt x="248443" y="115516"/>
                  <a:pt x="247986" y="117116"/>
                </a:cubicBezTo>
                <a:cubicBezTo>
                  <a:pt x="247528" y="118716"/>
                  <a:pt x="247072" y="119745"/>
                  <a:pt x="246614" y="120202"/>
                </a:cubicBezTo>
                <a:cubicBezTo>
                  <a:pt x="245242" y="122031"/>
                  <a:pt x="243414" y="125917"/>
                  <a:pt x="241128" y="131861"/>
                </a:cubicBezTo>
                <a:lnTo>
                  <a:pt x="234955" y="141462"/>
                </a:lnTo>
                <a:cubicBezTo>
                  <a:pt x="233127" y="144205"/>
                  <a:pt x="231984" y="146263"/>
                  <a:pt x="231526" y="147634"/>
                </a:cubicBezTo>
                <a:cubicBezTo>
                  <a:pt x="228326" y="154035"/>
                  <a:pt x="225583" y="158836"/>
                  <a:pt x="223297" y="162036"/>
                </a:cubicBezTo>
                <a:cubicBezTo>
                  <a:pt x="222382" y="163865"/>
                  <a:pt x="221468" y="165237"/>
                  <a:pt x="220554" y="166151"/>
                </a:cubicBezTo>
                <a:cubicBezTo>
                  <a:pt x="219639" y="167065"/>
                  <a:pt x="218953" y="167980"/>
                  <a:pt x="218496" y="168894"/>
                </a:cubicBezTo>
                <a:cubicBezTo>
                  <a:pt x="216210" y="172552"/>
                  <a:pt x="214153" y="176438"/>
                  <a:pt x="212324" y="180553"/>
                </a:cubicBezTo>
                <a:lnTo>
                  <a:pt x="206838" y="188097"/>
                </a:lnTo>
                <a:lnTo>
                  <a:pt x="197922" y="202498"/>
                </a:lnTo>
                <a:lnTo>
                  <a:pt x="186264" y="218272"/>
                </a:lnTo>
                <a:cubicBezTo>
                  <a:pt x="185349" y="219643"/>
                  <a:pt x="184321" y="221129"/>
                  <a:pt x="183178" y="222729"/>
                </a:cubicBezTo>
                <a:cubicBezTo>
                  <a:pt x="182035" y="224330"/>
                  <a:pt x="180549" y="226044"/>
                  <a:pt x="178720" y="227873"/>
                </a:cubicBezTo>
                <a:cubicBezTo>
                  <a:pt x="177348" y="229702"/>
                  <a:pt x="175862" y="231530"/>
                  <a:pt x="174262" y="233359"/>
                </a:cubicBezTo>
                <a:cubicBezTo>
                  <a:pt x="172662" y="235188"/>
                  <a:pt x="171176" y="237017"/>
                  <a:pt x="169804" y="238846"/>
                </a:cubicBezTo>
                <a:cubicBezTo>
                  <a:pt x="168890" y="240217"/>
                  <a:pt x="165690" y="243189"/>
                  <a:pt x="160203" y="247761"/>
                </a:cubicBezTo>
                <a:cubicBezTo>
                  <a:pt x="157461" y="251419"/>
                  <a:pt x="153574" y="253933"/>
                  <a:pt x="148545" y="255305"/>
                </a:cubicBezTo>
                <a:lnTo>
                  <a:pt x="147859" y="253933"/>
                </a:lnTo>
                <a:cubicBezTo>
                  <a:pt x="148773" y="251190"/>
                  <a:pt x="147859" y="250504"/>
                  <a:pt x="145116" y="251876"/>
                </a:cubicBezTo>
                <a:cubicBezTo>
                  <a:pt x="144202" y="251876"/>
                  <a:pt x="143744" y="251419"/>
                  <a:pt x="143744" y="250504"/>
                </a:cubicBezTo>
                <a:lnTo>
                  <a:pt x="144430" y="240217"/>
                </a:lnTo>
                <a:lnTo>
                  <a:pt x="144430" y="238846"/>
                </a:lnTo>
                <a:cubicBezTo>
                  <a:pt x="145344" y="237474"/>
                  <a:pt x="145687" y="236560"/>
                  <a:pt x="145459" y="236103"/>
                </a:cubicBezTo>
                <a:cubicBezTo>
                  <a:pt x="145230" y="235645"/>
                  <a:pt x="144430" y="234960"/>
                  <a:pt x="143058" y="234045"/>
                </a:cubicBezTo>
                <a:cubicBezTo>
                  <a:pt x="143973" y="233588"/>
                  <a:pt x="144888" y="232445"/>
                  <a:pt x="145802" y="230616"/>
                </a:cubicBezTo>
                <a:cubicBezTo>
                  <a:pt x="149916" y="225587"/>
                  <a:pt x="152659" y="220101"/>
                  <a:pt x="154031" y="214157"/>
                </a:cubicBezTo>
                <a:cubicBezTo>
                  <a:pt x="154945" y="211871"/>
                  <a:pt x="155974" y="210042"/>
                  <a:pt x="157118" y="208671"/>
                </a:cubicBezTo>
                <a:cubicBezTo>
                  <a:pt x="158260" y="207299"/>
                  <a:pt x="159289" y="205927"/>
                  <a:pt x="160203" y="204556"/>
                </a:cubicBezTo>
                <a:cubicBezTo>
                  <a:pt x="160660" y="203641"/>
                  <a:pt x="162146" y="202384"/>
                  <a:pt x="164661" y="200784"/>
                </a:cubicBezTo>
                <a:cubicBezTo>
                  <a:pt x="167176" y="199184"/>
                  <a:pt x="168661" y="197469"/>
                  <a:pt x="169119" y="195640"/>
                </a:cubicBezTo>
                <a:cubicBezTo>
                  <a:pt x="170034" y="193354"/>
                  <a:pt x="171062" y="191411"/>
                  <a:pt x="172205" y="189811"/>
                </a:cubicBezTo>
                <a:cubicBezTo>
                  <a:pt x="173348" y="188211"/>
                  <a:pt x="174376" y="186725"/>
                  <a:pt x="175291" y="185353"/>
                </a:cubicBezTo>
                <a:cubicBezTo>
                  <a:pt x="175291" y="185353"/>
                  <a:pt x="178034" y="181239"/>
                  <a:pt x="183521" y="173009"/>
                </a:cubicBezTo>
                <a:cubicBezTo>
                  <a:pt x="188092" y="164322"/>
                  <a:pt x="190607" y="159064"/>
                  <a:pt x="191064" y="157236"/>
                </a:cubicBezTo>
                <a:lnTo>
                  <a:pt x="201351" y="140776"/>
                </a:lnTo>
                <a:lnTo>
                  <a:pt x="207523" y="129804"/>
                </a:lnTo>
                <a:lnTo>
                  <a:pt x="217810" y="111287"/>
                </a:lnTo>
                <a:lnTo>
                  <a:pt x="223297" y="101000"/>
                </a:lnTo>
                <a:lnTo>
                  <a:pt x="228097" y="92085"/>
                </a:lnTo>
                <a:cubicBezTo>
                  <a:pt x="233127" y="80654"/>
                  <a:pt x="238842" y="68310"/>
                  <a:pt x="245242" y="55051"/>
                </a:cubicBezTo>
                <a:lnTo>
                  <a:pt x="256215" y="33106"/>
                </a:lnTo>
                <a:cubicBezTo>
                  <a:pt x="258958" y="26705"/>
                  <a:pt x="260559" y="21676"/>
                  <a:pt x="261016" y="18018"/>
                </a:cubicBezTo>
                <a:lnTo>
                  <a:pt x="260331" y="15961"/>
                </a:lnTo>
                <a:cubicBezTo>
                  <a:pt x="256215" y="14132"/>
                  <a:pt x="253472" y="12989"/>
                  <a:pt x="252100" y="12532"/>
                </a:cubicBezTo>
                <a:cubicBezTo>
                  <a:pt x="249814" y="11617"/>
                  <a:pt x="248672" y="10017"/>
                  <a:pt x="248672" y="7731"/>
                </a:cubicBezTo>
                <a:cubicBezTo>
                  <a:pt x="250044" y="7731"/>
                  <a:pt x="250957" y="7503"/>
                  <a:pt x="251415" y="7045"/>
                </a:cubicBezTo>
                <a:lnTo>
                  <a:pt x="252786" y="7045"/>
                </a:lnTo>
                <a:lnTo>
                  <a:pt x="259644" y="1559"/>
                </a:lnTo>
                <a:cubicBezTo>
                  <a:pt x="261016" y="416"/>
                  <a:pt x="262216" y="-98"/>
                  <a:pt x="263245" y="16"/>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9" name="文本框 18">
            <a:extLst>
              <a:ext uri="{FF2B5EF4-FFF2-40B4-BE49-F238E27FC236}">
                <a16:creationId xmlns:a16="http://schemas.microsoft.com/office/drawing/2014/main" id="{84DA7F79-0D16-AD2D-8513-B325D08CC2E1}"/>
              </a:ext>
            </a:extLst>
          </p:cNvPr>
          <p:cNvSpPr txBox="1"/>
          <p:nvPr/>
        </p:nvSpPr>
        <p:spPr>
          <a:xfrm>
            <a:off x="6548705" y="160313"/>
            <a:ext cx="486232" cy="436481"/>
          </a:xfrm>
          <a:custGeom>
            <a:avLst/>
            <a:gdLst/>
            <a:ahLst/>
            <a:cxnLst/>
            <a:rect l="l" t="t" r="r" b="b"/>
            <a:pathLst>
              <a:path w="486232" h="436481">
                <a:moveTo>
                  <a:pt x="313411" y="293149"/>
                </a:moveTo>
                <a:lnTo>
                  <a:pt x="303810" y="304808"/>
                </a:lnTo>
                <a:lnTo>
                  <a:pt x="289408" y="320581"/>
                </a:lnTo>
                <a:lnTo>
                  <a:pt x="284607" y="326753"/>
                </a:lnTo>
                <a:lnTo>
                  <a:pt x="270205" y="343898"/>
                </a:lnTo>
                <a:lnTo>
                  <a:pt x="255804" y="362415"/>
                </a:lnTo>
                <a:cubicBezTo>
                  <a:pt x="250317" y="370645"/>
                  <a:pt x="247574" y="374759"/>
                  <a:pt x="247574" y="374759"/>
                </a:cubicBezTo>
                <a:cubicBezTo>
                  <a:pt x="248488" y="374302"/>
                  <a:pt x="249403" y="374073"/>
                  <a:pt x="250317" y="374073"/>
                </a:cubicBezTo>
                <a:cubicBezTo>
                  <a:pt x="251232" y="374073"/>
                  <a:pt x="251917" y="373845"/>
                  <a:pt x="252375" y="373388"/>
                </a:cubicBezTo>
                <a:lnTo>
                  <a:pt x="264719" y="369273"/>
                </a:lnTo>
                <a:lnTo>
                  <a:pt x="313411" y="350071"/>
                </a:lnTo>
                <a:cubicBezTo>
                  <a:pt x="314325" y="348699"/>
                  <a:pt x="314554" y="347785"/>
                  <a:pt x="314097" y="347327"/>
                </a:cubicBezTo>
                <a:cubicBezTo>
                  <a:pt x="313639" y="344584"/>
                  <a:pt x="313411" y="341155"/>
                  <a:pt x="313411" y="337040"/>
                </a:cubicBezTo>
                <a:cubicBezTo>
                  <a:pt x="313411" y="323782"/>
                  <a:pt x="313639" y="313723"/>
                  <a:pt x="314097" y="306865"/>
                </a:cubicBezTo>
                <a:lnTo>
                  <a:pt x="314097" y="293835"/>
                </a:lnTo>
                <a:cubicBezTo>
                  <a:pt x="314097" y="293835"/>
                  <a:pt x="313982" y="293721"/>
                  <a:pt x="313754" y="293492"/>
                </a:cubicBezTo>
                <a:cubicBezTo>
                  <a:pt x="313525" y="293263"/>
                  <a:pt x="313411" y="293149"/>
                  <a:pt x="313411" y="293149"/>
                </a:cubicBezTo>
                <a:close/>
                <a:moveTo>
                  <a:pt x="175565" y="136787"/>
                </a:moveTo>
                <a:cubicBezTo>
                  <a:pt x="178308" y="136787"/>
                  <a:pt x="179908" y="137473"/>
                  <a:pt x="180366" y="138844"/>
                </a:cubicBezTo>
                <a:cubicBezTo>
                  <a:pt x="181280" y="139758"/>
                  <a:pt x="182423" y="141016"/>
                  <a:pt x="183795" y="142616"/>
                </a:cubicBezTo>
                <a:cubicBezTo>
                  <a:pt x="185166" y="144216"/>
                  <a:pt x="186766" y="145931"/>
                  <a:pt x="188595" y="147760"/>
                </a:cubicBezTo>
                <a:cubicBezTo>
                  <a:pt x="190881" y="148674"/>
                  <a:pt x="192824" y="150274"/>
                  <a:pt x="194425" y="152560"/>
                </a:cubicBezTo>
                <a:cubicBezTo>
                  <a:pt x="196025" y="154846"/>
                  <a:pt x="197053" y="156446"/>
                  <a:pt x="197511" y="157361"/>
                </a:cubicBezTo>
                <a:lnTo>
                  <a:pt x="198196" y="160104"/>
                </a:lnTo>
                <a:lnTo>
                  <a:pt x="198196" y="167648"/>
                </a:lnTo>
                <a:cubicBezTo>
                  <a:pt x="198196" y="169477"/>
                  <a:pt x="199339" y="171077"/>
                  <a:pt x="201625" y="172448"/>
                </a:cubicBezTo>
                <a:cubicBezTo>
                  <a:pt x="202083" y="173363"/>
                  <a:pt x="202197" y="174163"/>
                  <a:pt x="201968" y="174849"/>
                </a:cubicBezTo>
                <a:cubicBezTo>
                  <a:pt x="201740" y="175534"/>
                  <a:pt x="201168" y="176334"/>
                  <a:pt x="200254" y="177249"/>
                </a:cubicBezTo>
                <a:cubicBezTo>
                  <a:pt x="194767" y="182735"/>
                  <a:pt x="192024" y="185479"/>
                  <a:pt x="192024" y="185479"/>
                </a:cubicBezTo>
                <a:cubicBezTo>
                  <a:pt x="190195" y="187307"/>
                  <a:pt x="188824" y="189136"/>
                  <a:pt x="187909" y="190965"/>
                </a:cubicBezTo>
                <a:cubicBezTo>
                  <a:pt x="186995" y="192794"/>
                  <a:pt x="186081" y="194165"/>
                  <a:pt x="185166" y="195080"/>
                </a:cubicBezTo>
                <a:cubicBezTo>
                  <a:pt x="178308" y="204681"/>
                  <a:pt x="174879" y="209482"/>
                  <a:pt x="174879" y="209482"/>
                </a:cubicBezTo>
                <a:lnTo>
                  <a:pt x="161849" y="228684"/>
                </a:lnTo>
                <a:cubicBezTo>
                  <a:pt x="160935" y="229598"/>
                  <a:pt x="160249" y="230513"/>
                  <a:pt x="159792" y="231427"/>
                </a:cubicBezTo>
                <a:cubicBezTo>
                  <a:pt x="159334" y="232341"/>
                  <a:pt x="158877" y="233256"/>
                  <a:pt x="158420" y="234170"/>
                </a:cubicBezTo>
                <a:cubicBezTo>
                  <a:pt x="153848" y="240114"/>
                  <a:pt x="151333" y="243314"/>
                  <a:pt x="150876" y="243771"/>
                </a:cubicBezTo>
                <a:cubicBezTo>
                  <a:pt x="144018" y="253373"/>
                  <a:pt x="140589" y="258173"/>
                  <a:pt x="140589" y="258173"/>
                </a:cubicBezTo>
                <a:cubicBezTo>
                  <a:pt x="136932" y="264574"/>
                  <a:pt x="133960" y="269375"/>
                  <a:pt x="131674" y="272575"/>
                </a:cubicBezTo>
                <a:lnTo>
                  <a:pt x="123444" y="284234"/>
                </a:lnTo>
                <a:cubicBezTo>
                  <a:pt x="122530" y="286062"/>
                  <a:pt x="121273" y="287777"/>
                  <a:pt x="119672" y="289377"/>
                </a:cubicBezTo>
                <a:cubicBezTo>
                  <a:pt x="118072" y="290977"/>
                  <a:pt x="116815" y="292692"/>
                  <a:pt x="115900" y="294521"/>
                </a:cubicBezTo>
                <a:lnTo>
                  <a:pt x="110414" y="302064"/>
                </a:lnTo>
                <a:cubicBezTo>
                  <a:pt x="110414" y="302064"/>
                  <a:pt x="109728" y="302750"/>
                  <a:pt x="108357" y="304122"/>
                </a:cubicBezTo>
                <a:lnTo>
                  <a:pt x="109728" y="305494"/>
                </a:lnTo>
                <a:cubicBezTo>
                  <a:pt x="112929" y="303208"/>
                  <a:pt x="116129" y="301150"/>
                  <a:pt x="119329" y="299321"/>
                </a:cubicBezTo>
                <a:cubicBezTo>
                  <a:pt x="123444" y="296121"/>
                  <a:pt x="132588" y="290634"/>
                  <a:pt x="146761" y="282862"/>
                </a:cubicBezTo>
                <a:cubicBezTo>
                  <a:pt x="152248" y="279204"/>
                  <a:pt x="157734" y="276461"/>
                  <a:pt x="163221" y="274632"/>
                </a:cubicBezTo>
                <a:cubicBezTo>
                  <a:pt x="165964" y="273261"/>
                  <a:pt x="169279" y="272232"/>
                  <a:pt x="173165" y="271546"/>
                </a:cubicBezTo>
                <a:cubicBezTo>
                  <a:pt x="177051" y="270861"/>
                  <a:pt x="179680" y="270289"/>
                  <a:pt x="181051" y="269832"/>
                </a:cubicBezTo>
                <a:cubicBezTo>
                  <a:pt x="183795" y="268918"/>
                  <a:pt x="185623" y="268460"/>
                  <a:pt x="186538" y="268460"/>
                </a:cubicBezTo>
                <a:cubicBezTo>
                  <a:pt x="188367" y="267546"/>
                  <a:pt x="189738" y="268003"/>
                  <a:pt x="190653" y="269832"/>
                </a:cubicBezTo>
                <a:lnTo>
                  <a:pt x="191338" y="269832"/>
                </a:lnTo>
                <a:cubicBezTo>
                  <a:pt x="193167" y="270746"/>
                  <a:pt x="195453" y="272461"/>
                  <a:pt x="198196" y="274975"/>
                </a:cubicBezTo>
                <a:cubicBezTo>
                  <a:pt x="200940" y="277490"/>
                  <a:pt x="203226" y="278976"/>
                  <a:pt x="205054" y="279433"/>
                </a:cubicBezTo>
                <a:cubicBezTo>
                  <a:pt x="206426" y="280805"/>
                  <a:pt x="207112" y="282634"/>
                  <a:pt x="207112" y="284919"/>
                </a:cubicBezTo>
                <a:lnTo>
                  <a:pt x="207112" y="288349"/>
                </a:lnTo>
                <a:cubicBezTo>
                  <a:pt x="208026" y="290177"/>
                  <a:pt x="208483" y="291777"/>
                  <a:pt x="208483" y="293149"/>
                </a:cubicBezTo>
                <a:cubicBezTo>
                  <a:pt x="209398" y="294521"/>
                  <a:pt x="209169" y="295892"/>
                  <a:pt x="207798" y="297264"/>
                </a:cubicBezTo>
                <a:cubicBezTo>
                  <a:pt x="205054" y="300007"/>
                  <a:pt x="203454" y="302293"/>
                  <a:pt x="202997" y="304122"/>
                </a:cubicBezTo>
                <a:cubicBezTo>
                  <a:pt x="202540" y="305951"/>
                  <a:pt x="201625" y="307779"/>
                  <a:pt x="200254" y="309608"/>
                </a:cubicBezTo>
                <a:cubicBezTo>
                  <a:pt x="198882" y="311437"/>
                  <a:pt x="197739" y="313266"/>
                  <a:pt x="196825" y="315095"/>
                </a:cubicBezTo>
                <a:cubicBezTo>
                  <a:pt x="194082" y="321038"/>
                  <a:pt x="191110" y="326067"/>
                  <a:pt x="187909" y="330182"/>
                </a:cubicBezTo>
                <a:cubicBezTo>
                  <a:pt x="187452" y="331097"/>
                  <a:pt x="186652" y="332697"/>
                  <a:pt x="185509" y="334983"/>
                </a:cubicBezTo>
                <a:cubicBezTo>
                  <a:pt x="184366" y="337269"/>
                  <a:pt x="183109" y="338869"/>
                  <a:pt x="181737" y="339783"/>
                </a:cubicBezTo>
                <a:cubicBezTo>
                  <a:pt x="180366" y="341612"/>
                  <a:pt x="178994" y="343898"/>
                  <a:pt x="177622" y="346641"/>
                </a:cubicBezTo>
                <a:cubicBezTo>
                  <a:pt x="194539" y="338412"/>
                  <a:pt x="210312" y="327210"/>
                  <a:pt x="224943" y="313037"/>
                </a:cubicBezTo>
                <a:lnTo>
                  <a:pt x="225628" y="313037"/>
                </a:lnTo>
                <a:cubicBezTo>
                  <a:pt x="225628" y="314866"/>
                  <a:pt x="225400" y="316009"/>
                  <a:pt x="224943" y="316466"/>
                </a:cubicBezTo>
                <a:cubicBezTo>
                  <a:pt x="222199" y="320124"/>
                  <a:pt x="218542" y="325610"/>
                  <a:pt x="213970" y="332925"/>
                </a:cubicBezTo>
                <a:lnTo>
                  <a:pt x="205054" y="342527"/>
                </a:lnTo>
                <a:cubicBezTo>
                  <a:pt x="201854" y="344813"/>
                  <a:pt x="197968" y="348928"/>
                  <a:pt x="193396" y="354871"/>
                </a:cubicBezTo>
                <a:lnTo>
                  <a:pt x="181051" y="365844"/>
                </a:lnTo>
                <a:cubicBezTo>
                  <a:pt x="179680" y="367673"/>
                  <a:pt x="176937" y="370645"/>
                  <a:pt x="172822" y="374759"/>
                </a:cubicBezTo>
                <a:lnTo>
                  <a:pt x="163906" y="380931"/>
                </a:lnTo>
                <a:cubicBezTo>
                  <a:pt x="158877" y="384132"/>
                  <a:pt x="155220" y="387789"/>
                  <a:pt x="152934" y="391904"/>
                </a:cubicBezTo>
                <a:cubicBezTo>
                  <a:pt x="150648" y="394190"/>
                  <a:pt x="148590" y="395562"/>
                  <a:pt x="146761" y="396019"/>
                </a:cubicBezTo>
                <a:cubicBezTo>
                  <a:pt x="143104" y="398305"/>
                  <a:pt x="139446" y="399448"/>
                  <a:pt x="135789" y="399448"/>
                </a:cubicBezTo>
                <a:cubicBezTo>
                  <a:pt x="129388" y="399448"/>
                  <a:pt x="126187" y="395562"/>
                  <a:pt x="126187" y="387789"/>
                </a:cubicBezTo>
                <a:cubicBezTo>
                  <a:pt x="126187" y="386418"/>
                  <a:pt x="126416" y="385275"/>
                  <a:pt x="126873" y="384361"/>
                </a:cubicBezTo>
                <a:cubicBezTo>
                  <a:pt x="127330" y="384361"/>
                  <a:pt x="127445" y="384132"/>
                  <a:pt x="127216" y="383675"/>
                </a:cubicBezTo>
                <a:cubicBezTo>
                  <a:pt x="126988" y="383218"/>
                  <a:pt x="126645" y="382989"/>
                  <a:pt x="126187" y="382989"/>
                </a:cubicBezTo>
                <a:cubicBezTo>
                  <a:pt x="125730" y="381617"/>
                  <a:pt x="125730" y="380246"/>
                  <a:pt x="126187" y="378874"/>
                </a:cubicBezTo>
                <a:cubicBezTo>
                  <a:pt x="127102" y="377045"/>
                  <a:pt x="126873" y="375902"/>
                  <a:pt x="125502" y="375445"/>
                </a:cubicBezTo>
                <a:cubicBezTo>
                  <a:pt x="124130" y="374531"/>
                  <a:pt x="122987" y="373388"/>
                  <a:pt x="122073" y="372016"/>
                </a:cubicBezTo>
                <a:cubicBezTo>
                  <a:pt x="120244" y="370645"/>
                  <a:pt x="119329" y="369044"/>
                  <a:pt x="119329" y="367216"/>
                </a:cubicBezTo>
                <a:cubicBezTo>
                  <a:pt x="119329" y="365387"/>
                  <a:pt x="120472" y="363558"/>
                  <a:pt x="122758" y="361729"/>
                </a:cubicBezTo>
                <a:cubicBezTo>
                  <a:pt x="123216" y="361729"/>
                  <a:pt x="123901" y="360586"/>
                  <a:pt x="124816" y="358300"/>
                </a:cubicBezTo>
                <a:cubicBezTo>
                  <a:pt x="126645" y="355557"/>
                  <a:pt x="129388" y="353728"/>
                  <a:pt x="133045" y="352814"/>
                </a:cubicBezTo>
                <a:cubicBezTo>
                  <a:pt x="134874" y="352356"/>
                  <a:pt x="137389" y="352128"/>
                  <a:pt x="140589" y="352128"/>
                </a:cubicBezTo>
                <a:cubicBezTo>
                  <a:pt x="142418" y="351671"/>
                  <a:pt x="143332" y="350528"/>
                  <a:pt x="143332" y="348699"/>
                </a:cubicBezTo>
                <a:lnTo>
                  <a:pt x="144018" y="345270"/>
                </a:lnTo>
                <a:lnTo>
                  <a:pt x="157734" y="312352"/>
                </a:lnTo>
                <a:lnTo>
                  <a:pt x="159106" y="308923"/>
                </a:lnTo>
                <a:lnTo>
                  <a:pt x="143332" y="319210"/>
                </a:lnTo>
                <a:cubicBezTo>
                  <a:pt x="142418" y="319667"/>
                  <a:pt x="141275" y="320581"/>
                  <a:pt x="139903" y="321953"/>
                </a:cubicBezTo>
                <a:cubicBezTo>
                  <a:pt x="138532" y="323324"/>
                  <a:pt x="137160" y="324010"/>
                  <a:pt x="135789" y="324010"/>
                </a:cubicBezTo>
                <a:cubicBezTo>
                  <a:pt x="134874" y="324467"/>
                  <a:pt x="133503" y="324696"/>
                  <a:pt x="131674" y="324696"/>
                </a:cubicBezTo>
                <a:lnTo>
                  <a:pt x="126187" y="323324"/>
                </a:lnTo>
                <a:lnTo>
                  <a:pt x="123444" y="321953"/>
                </a:lnTo>
                <a:cubicBezTo>
                  <a:pt x="121615" y="321038"/>
                  <a:pt x="120244" y="320581"/>
                  <a:pt x="119329" y="320581"/>
                </a:cubicBezTo>
                <a:cubicBezTo>
                  <a:pt x="117501" y="319667"/>
                  <a:pt x="116015" y="319210"/>
                  <a:pt x="114872" y="319210"/>
                </a:cubicBezTo>
                <a:cubicBezTo>
                  <a:pt x="113729" y="319210"/>
                  <a:pt x="112700" y="318981"/>
                  <a:pt x="111786" y="318524"/>
                </a:cubicBezTo>
                <a:lnTo>
                  <a:pt x="114529" y="328811"/>
                </a:lnTo>
                <a:cubicBezTo>
                  <a:pt x="114986" y="329725"/>
                  <a:pt x="115443" y="330754"/>
                  <a:pt x="115900" y="331897"/>
                </a:cubicBezTo>
                <a:cubicBezTo>
                  <a:pt x="116358" y="333040"/>
                  <a:pt x="116586" y="334526"/>
                  <a:pt x="116586" y="336355"/>
                </a:cubicBezTo>
                <a:cubicBezTo>
                  <a:pt x="117501" y="339098"/>
                  <a:pt x="117958" y="341384"/>
                  <a:pt x="117958" y="343213"/>
                </a:cubicBezTo>
                <a:lnTo>
                  <a:pt x="117958" y="346641"/>
                </a:lnTo>
                <a:lnTo>
                  <a:pt x="117958" y="350071"/>
                </a:lnTo>
                <a:cubicBezTo>
                  <a:pt x="117958" y="350985"/>
                  <a:pt x="118072" y="352699"/>
                  <a:pt x="118301" y="355214"/>
                </a:cubicBezTo>
                <a:cubicBezTo>
                  <a:pt x="118529" y="357729"/>
                  <a:pt x="118415" y="359900"/>
                  <a:pt x="117958" y="361729"/>
                </a:cubicBezTo>
                <a:cubicBezTo>
                  <a:pt x="117501" y="366758"/>
                  <a:pt x="117958" y="372702"/>
                  <a:pt x="119329" y="379560"/>
                </a:cubicBezTo>
                <a:cubicBezTo>
                  <a:pt x="120244" y="380931"/>
                  <a:pt x="120472" y="382303"/>
                  <a:pt x="120015" y="383675"/>
                </a:cubicBezTo>
                <a:cubicBezTo>
                  <a:pt x="119558" y="385046"/>
                  <a:pt x="119329" y="385961"/>
                  <a:pt x="119329" y="386418"/>
                </a:cubicBezTo>
                <a:lnTo>
                  <a:pt x="119329" y="393276"/>
                </a:lnTo>
                <a:cubicBezTo>
                  <a:pt x="119329" y="395105"/>
                  <a:pt x="118872" y="396476"/>
                  <a:pt x="117958" y="397391"/>
                </a:cubicBezTo>
                <a:cubicBezTo>
                  <a:pt x="117043" y="398305"/>
                  <a:pt x="116586" y="399448"/>
                  <a:pt x="116586" y="400820"/>
                </a:cubicBezTo>
                <a:cubicBezTo>
                  <a:pt x="113843" y="395333"/>
                  <a:pt x="111786" y="391904"/>
                  <a:pt x="110414" y="390533"/>
                </a:cubicBezTo>
                <a:lnTo>
                  <a:pt x="100127" y="372702"/>
                </a:lnTo>
                <a:cubicBezTo>
                  <a:pt x="96927" y="368130"/>
                  <a:pt x="93955" y="362758"/>
                  <a:pt x="91212" y="356586"/>
                </a:cubicBezTo>
                <a:cubicBezTo>
                  <a:pt x="88468" y="350413"/>
                  <a:pt x="86411" y="345956"/>
                  <a:pt x="85039" y="343213"/>
                </a:cubicBezTo>
                <a:lnTo>
                  <a:pt x="82982" y="339783"/>
                </a:lnTo>
                <a:cubicBezTo>
                  <a:pt x="82525" y="340241"/>
                  <a:pt x="82068" y="341041"/>
                  <a:pt x="81610" y="342184"/>
                </a:cubicBezTo>
                <a:cubicBezTo>
                  <a:pt x="81153" y="343327"/>
                  <a:pt x="80467" y="344127"/>
                  <a:pt x="79553" y="344584"/>
                </a:cubicBezTo>
                <a:cubicBezTo>
                  <a:pt x="78639" y="344584"/>
                  <a:pt x="78181" y="345270"/>
                  <a:pt x="78181" y="346641"/>
                </a:cubicBezTo>
                <a:cubicBezTo>
                  <a:pt x="77267" y="349385"/>
                  <a:pt x="76353" y="351442"/>
                  <a:pt x="75438" y="352814"/>
                </a:cubicBezTo>
                <a:cubicBezTo>
                  <a:pt x="75438" y="352814"/>
                  <a:pt x="74752" y="353500"/>
                  <a:pt x="73381" y="354871"/>
                </a:cubicBezTo>
                <a:cubicBezTo>
                  <a:pt x="72924" y="355785"/>
                  <a:pt x="71552" y="357386"/>
                  <a:pt x="69266" y="359672"/>
                </a:cubicBezTo>
                <a:cubicBezTo>
                  <a:pt x="68809" y="360129"/>
                  <a:pt x="68352" y="361043"/>
                  <a:pt x="67894" y="362415"/>
                </a:cubicBezTo>
                <a:cubicBezTo>
                  <a:pt x="67437" y="363787"/>
                  <a:pt x="66751" y="364701"/>
                  <a:pt x="65837" y="365158"/>
                </a:cubicBezTo>
                <a:cubicBezTo>
                  <a:pt x="65380" y="365615"/>
                  <a:pt x="64923" y="366301"/>
                  <a:pt x="64465" y="367216"/>
                </a:cubicBezTo>
                <a:cubicBezTo>
                  <a:pt x="64008" y="368130"/>
                  <a:pt x="63094" y="369044"/>
                  <a:pt x="61722" y="369959"/>
                </a:cubicBezTo>
                <a:lnTo>
                  <a:pt x="56922" y="375445"/>
                </a:lnTo>
                <a:cubicBezTo>
                  <a:pt x="56007" y="376360"/>
                  <a:pt x="55550" y="377274"/>
                  <a:pt x="55550" y="378188"/>
                </a:cubicBezTo>
                <a:cubicBezTo>
                  <a:pt x="55550" y="379560"/>
                  <a:pt x="55093" y="380474"/>
                  <a:pt x="54178" y="380931"/>
                </a:cubicBezTo>
                <a:lnTo>
                  <a:pt x="50064" y="384361"/>
                </a:lnTo>
                <a:cubicBezTo>
                  <a:pt x="48235" y="387104"/>
                  <a:pt x="46635" y="389161"/>
                  <a:pt x="45263" y="390533"/>
                </a:cubicBezTo>
                <a:cubicBezTo>
                  <a:pt x="44806" y="391447"/>
                  <a:pt x="44234" y="392133"/>
                  <a:pt x="43549" y="392590"/>
                </a:cubicBezTo>
                <a:cubicBezTo>
                  <a:pt x="42863" y="393047"/>
                  <a:pt x="42291" y="393733"/>
                  <a:pt x="41834" y="394648"/>
                </a:cubicBezTo>
                <a:lnTo>
                  <a:pt x="31547" y="406306"/>
                </a:lnTo>
                <a:lnTo>
                  <a:pt x="24689" y="413850"/>
                </a:lnTo>
                <a:lnTo>
                  <a:pt x="14402" y="424823"/>
                </a:lnTo>
                <a:lnTo>
                  <a:pt x="2743" y="436481"/>
                </a:lnTo>
                <a:lnTo>
                  <a:pt x="686" y="436481"/>
                </a:lnTo>
                <a:cubicBezTo>
                  <a:pt x="228" y="436481"/>
                  <a:pt x="0" y="436367"/>
                  <a:pt x="0" y="436138"/>
                </a:cubicBezTo>
                <a:cubicBezTo>
                  <a:pt x="0" y="435910"/>
                  <a:pt x="0" y="435567"/>
                  <a:pt x="0" y="435110"/>
                </a:cubicBezTo>
                <a:cubicBezTo>
                  <a:pt x="914" y="433738"/>
                  <a:pt x="1486" y="432024"/>
                  <a:pt x="1714" y="429966"/>
                </a:cubicBezTo>
                <a:cubicBezTo>
                  <a:pt x="1943" y="427909"/>
                  <a:pt x="2286" y="426423"/>
                  <a:pt x="2743" y="425509"/>
                </a:cubicBezTo>
                <a:cubicBezTo>
                  <a:pt x="6401" y="419108"/>
                  <a:pt x="9144" y="413850"/>
                  <a:pt x="10973" y="409735"/>
                </a:cubicBezTo>
                <a:lnTo>
                  <a:pt x="21260" y="389847"/>
                </a:lnTo>
                <a:cubicBezTo>
                  <a:pt x="22632" y="387561"/>
                  <a:pt x="24003" y="385046"/>
                  <a:pt x="25375" y="382303"/>
                </a:cubicBezTo>
                <a:cubicBezTo>
                  <a:pt x="26746" y="379560"/>
                  <a:pt x="28575" y="376588"/>
                  <a:pt x="30861" y="373388"/>
                </a:cubicBezTo>
                <a:cubicBezTo>
                  <a:pt x="32233" y="371102"/>
                  <a:pt x="33719" y="368701"/>
                  <a:pt x="35319" y="366187"/>
                </a:cubicBezTo>
                <a:cubicBezTo>
                  <a:pt x="36919" y="363672"/>
                  <a:pt x="38862" y="360815"/>
                  <a:pt x="41148" y="357614"/>
                </a:cubicBezTo>
                <a:lnTo>
                  <a:pt x="48006" y="343898"/>
                </a:lnTo>
                <a:cubicBezTo>
                  <a:pt x="48921" y="342527"/>
                  <a:pt x="50064" y="341041"/>
                  <a:pt x="51435" y="339441"/>
                </a:cubicBezTo>
                <a:cubicBezTo>
                  <a:pt x="52807" y="337840"/>
                  <a:pt x="54178" y="335897"/>
                  <a:pt x="55550" y="333611"/>
                </a:cubicBezTo>
                <a:cubicBezTo>
                  <a:pt x="56007" y="332697"/>
                  <a:pt x="56693" y="331783"/>
                  <a:pt x="57607" y="330868"/>
                </a:cubicBezTo>
                <a:cubicBezTo>
                  <a:pt x="58522" y="329954"/>
                  <a:pt x="59436" y="328811"/>
                  <a:pt x="60351" y="327439"/>
                </a:cubicBezTo>
                <a:cubicBezTo>
                  <a:pt x="60808" y="325610"/>
                  <a:pt x="62294" y="323096"/>
                  <a:pt x="64808" y="319895"/>
                </a:cubicBezTo>
                <a:cubicBezTo>
                  <a:pt x="67323" y="316695"/>
                  <a:pt x="68809" y="314180"/>
                  <a:pt x="69266" y="312352"/>
                </a:cubicBezTo>
                <a:cubicBezTo>
                  <a:pt x="71552" y="309151"/>
                  <a:pt x="72695" y="307322"/>
                  <a:pt x="72695" y="306865"/>
                </a:cubicBezTo>
                <a:cubicBezTo>
                  <a:pt x="73152" y="306408"/>
                  <a:pt x="73381" y="305494"/>
                  <a:pt x="73381" y="304122"/>
                </a:cubicBezTo>
                <a:cubicBezTo>
                  <a:pt x="72924" y="301836"/>
                  <a:pt x="71781" y="297264"/>
                  <a:pt x="69952" y="290406"/>
                </a:cubicBezTo>
                <a:lnTo>
                  <a:pt x="65151" y="278061"/>
                </a:lnTo>
                <a:lnTo>
                  <a:pt x="60351" y="265717"/>
                </a:lnTo>
                <a:lnTo>
                  <a:pt x="60351" y="258859"/>
                </a:lnTo>
                <a:cubicBezTo>
                  <a:pt x="63094" y="259316"/>
                  <a:pt x="65837" y="260459"/>
                  <a:pt x="68580" y="262288"/>
                </a:cubicBezTo>
                <a:cubicBezTo>
                  <a:pt x="73609" y="265488"/>
                  <a:pt x="78410" y="269375"/>
                  <a:pt x="82982" y="273947"/>
                </a:cubicBezTo>
                <a:lnTo>
                  <a:pt x="88468" y="278061"/>
                </a:lnTo>
                <a:cubicBezTo>
                  <a:pt x="89840" y="279890"/>
                  <a:pt x="90983" y="279890"/>
                  <a:pt x="91897" y="278061"/>
                </a:cubicBezTo>
                <a:cubicBezTo>
                  <a:pt x="93269" y="276233"/>
                  <a:pt x="94412" y="274518"/>
                  <a:pt x="95326" y="272918"/>
                </a:cubicBezTo>
                <a:cubicBezTo>
                  <a:pt x="96241" y="271318"/>
                  <a:pt x="97384" y="269603"/>
                  <a:pt x="98755" y="267775"/>
                </a:cubicBezTo>
                <a:cubicBezTo>
                  <a:pt x="109728" y="251315"/>
                  <a:pt x="118186" y="238971"/>
                  <a:pt x="124130" y="230741"/>
                </a:cubicBezTo>
                <a:cubicBezTo>
                  <a:pt x="131445" y="220226"/>
                  <a:pt x="136246" y="212910"/>
                  <a:pt x="138532" y="208796"/>
                </a:cubicBezTo>
                <a:cubicBezTo>
                  <a:pt x="144475" y="200109"/>
                  <a:pt x="147904" y="195080"/>
                  <a:pt x="148819" y="193708"/>
                </a:cubicBezTo>
                <a:lnTo>
                  <a:pt x="149505" y="192337"/>
                </a:lnTo>
                <a:cubicBezTo>
                  <a:pt x="149047" y="192794"/>
                  <a:pt x="148362" y="193022"/>
                  <a:pt x="147447" y="193022"/>
                </a:cubicBezTo>
                <a:cubicBezTo>
                  <a:pt x="141961" y="197594"/>
                  <a:pt x="137846" y="200795"/>
                  <a:pt x="135103" y="202624"/>
                </a:cubicBezTo>
                <a:cubicBezTo>
                  <a:pt x="132817" y="203995"/>
                  <a:pt x="126873" y="207424"/>
                  <a:pt x="117272" y="212910"/>
                </a:cubicBezTo>
                <a:lnTo>
                  <a:pt x="110414" y="218397"/>
                </a:lnTo>
                <a:cubicBezTo>
                  <a:pt x="110414" y="218854"/>
                  <a:pt x="109957" y="219083"/>
                  <a:pt x="109042" y="219083"/>
                </a:cubicBezTo>
                <a:cubicBezTo>
                  <a:pt x="100356" y="219083"/>
                  <a:pt x="93955" y="218626"/>
                  <a:pt x="89840" y="217711"/>
                </a:cubicBezTo>
                <a:cubicBezTo>
                  <a:pt x="84354" y="216797"/>
                  <a:pt x="80467" y="215882"/>
                  <a:pt x="78181" y="214968"/>
                </a:cubicBezTo>
                <a:cubicBezTo>
                  <a:pt x="72695" y="213139"/>
                  <a:pt x="69266" y="209482"/>
                  <a:pt x="67894" y="203995"/>
                </a:cubicBezTo>
                <a:cubicBezTo>
                  <a:pt x="67437" y="202624"/>
                  <a:pt x="66751" y="201138"/>
                  <a:pt x="65837" y="199537"/>
                </a:cubicBezTo>
                <a:cubicBezTo>
                  <a:pt x="64923" y="197937"/>
                  <a:pt x="64237" y="196680"/>
                  <a:pt x="63780" y="195765"/>
                </a:cubicBezTo>
                <a:cubicBezTo>
                  <a:pt x="63780" y="195765"/>
                  <a:pt x="61722" y="193708"/>
                  <a:pt x="57607" y="189593"/>
                </a:cubicBezTo>
                <a:cubicBezTo>
                  <a:pt x="56693" y="187765"/>
                  <a:pt x="55779" y="186622"/>
                  <a:pt x="54864" y="186164"/>
                </a:cubicBezTo>
                <a:cubicBezTo>
                  <a:pt x="53493" y="184336"/>
                  <a:pt x="53493" y="182507"/>
                  <a:pt x="54864" y="180678"/>
                </a:cubicBezTo>
                <a:lnTo>
                  <a:pt x="56922" y="180678"/>
                </a:lnTo>
                <a:cubicBezTo>
                  <a:pt x="58293" y="181592"/>
                  <a:pt x="59893" y="181592"/>
                  <a:pt x="61722" y="180678"/>
                </a:cubicBezTo>
                <a:lnTo>
                  <a:pt x="64465" y="180678"/>
                </a:lnTo>
                <a:cubicBezTo>
                  <a:pt x="66751" y="182507"/>
                  <a:pt x="68809" y="183764"/>
                  <a:pt x="70638" y="184450"/>
                </a:cubicBezTo>
                <a:cubicBezTo>
                  <a:pt x="72466" y="185136"/>
                  <a:pt x="74067" y="185936"/>
                  <a:pt x="75438" y="186850"/>
                </a:cubicBezTo>
                <a:cubicBezTo>
                  <a:pt x="75438" y="186850"/>
                  <a:pt x="77496" y="188222"/>
                  <a:pt x="81610" y="190965"/>
                </a:cubicBezTo>
                <a:cubicBezTo>
                  <a:pt x="82982" y="191422"/>
                  <a:pt x="84354" y="191422"/>
                  <a:pt x="85725" y="190965"/>
                </a:cubicBezTo>
                <a:cubicBezTo>
                  <a:pt x="88926" y="188222"/>
                  <a:pt x="94183" y="184564"/>
                  <a:pt x="101499" y="179992"/>
                </a:cubicBezTo>
                <a:cubicBezTo>
                  <a:pt x="104699" y="177249"/>
                  <a:pt x="109957" y="173591"/>
                  <a:pt x="117272" y="169019"/>
                </a:cubicBezTo>
                <a:lnTo>
                  <a:pt x="130302" y="159418"/>
                </a:lnTo>
                <a:cubicBezTo>
                  <a:pt x="138989" y="153932"/>
                  <a:pt x="146761" y="148217"/>
                  <a:pt x="153619" y="142273"/>
                </a:cubicBezTo>
                <a:cubicBezTo>
                  <a:pt x="154991" y="141359"/>
                  <a:pt x="156820" y="140559"/>
                  <a:pt x="159106" y="139873"/>
                </a:cubicBezTo>
                <a:cubicBezTo>
                  <a:pt x="161392" y="139187"/>
                  <a:pt x="163221" y="138387"/>
                  <a:pt x="164592" y="137473"/>
                </a:cubicBezTo>
                <a:cubicBezTo>
                  <a:pt x="166421" y="137015"/>
                  <a:pt x="168250" y="136901"/>
                  <a:pt x="170079" y="137130"/>
                </a:cubicBezTo>
                <a:cubicBezTo>
                  <a:pt x="171907" y="137358"/>
                  <a:pt x="173736" y="137244"/>
                  <a:pt x="175565" y="136787"/>
                </a:cubicBezTo>
                <a:close/>
                <a:moveTo>
                  <a:pt x="324898" y="141"/>
                </a:moveTo>
                <a:cubicBezTo>
                  <a:pt x="326841" y="484"/>
                  <a:pt x="328727" y="1455"/>
                  <a:pt x="330556" y="3056"/>
                </a:cubicBezTo>
                <a:cubicBezTo>
                  <a:pt x="337871" y="6713"/>
                  <a:pt x="342443" y="8771"/>
                  <a:pt x="344272" y="9228"/>
                </a:cubicBezTo>
                <a:cubicBezTo>
                  <a:pt x="345643" y="9228"/>
                  <a:pt x="347701" y="10600"/>
                  <a:pt x="350444" y="13343"/>
                </a:cubicBezTo>
                <a:cubicBezTo>
                  <a:pt x="351816" y="14714"/>
                  <a:pt x="353873" y="17686"/>
                  <a:pt x="356616" y="22258"/>
                </a:cubicBezTo>
                <a:cubicBezTo>
                  <a:pt x="357988" y="23630"/>
                  <a:pt x="359017" y="25230"/>
                  <a:pt x="359702" y="27059"/>
                </a:cubicBezTo>
                <a:cubicBezTo>
                  <a:pt x="360388" y="28888"/>
                  <a:pt x="361188" y="30488"/>
                  <a:pt x="362103" y="31859"/>
                </a:cubicBezTo>
                <a:cubicBezTo>
                  <a:pt x="362560" y="32316"/>
                  <a:pt x="362674" y="33002"/>
                  <a:pt x="362446" y="33917"/>
                </a:cubicBezTo>
                <a:cubicBezTo>
                  <a:pt x="362217" y="34831"/>
                  <a:pt x="361874" y="35517"/>
                  <a:pt x="361417" y="35974"/>
                </a:cubicBezTo>
                <a:cubicBezTo>
                  <a:pt x="360045" y="38717"/>
                  <a:pt x="359359" y="41689"/>
                  <a:pt x="359359" y="44889"/>
                </a:cubicBezTo>
                <a:lnTo>
                  <a:pt x="359359" y="48319"/>
                </a:lnTo>
                <a:lnTo>
                  <a:pt x="359359" y="62720"/>
                </a:lnTo>
                <a:lnTo>
                  <a:pt x="359359" y="88781"/>
                </a:lnTo>
                <a:cubicBezTo>
                  <a:pt x="358445" y="109812"/>
                  <a:pt x="357988" y="125357"/>
                  <a:pt x="357988" y="135415"/>
                </a:cubicBezTo>
                <a:cubicBezTo>
                  <a:pt x="357988" y="139530"/>
                  <a:pt x="357759" y="142730"/>
                  <a:pt x="357302" y="145016"/>
                </a:cubicBezTo>
                <a:cubicBezTo>
                  <a:pt x="357302" y="149588"/>
                  <a:pt x="356845" y="155989"/>
                  <a:pt x="355930" y="164219"/>
                </a:cubicBezTo>
                <a:lnTo>
                  <a:pt x="355930" y="170391"/>
                </a:lnTo>
                <a:lnTo>
                  <a:pt x="366903" y="164219"/>
                </a:lnTo>
                <a:lnTo>
                  <a:pt x="365532" y="162161"/>
                </a:lnTo>
                <a:cubicBezTo>
                  <a:pt x="364160" y="159418"/>
                  <a:pt x="363474" y="157361"/>
                  <a:pt x="363474" y="155989"/>
                </a:cubicBezTo>
                <a:cubicBezTo>
                  <a:pt x="363474" y="152789"/>
                  <a:pt x="365303" y="149817"/>
                  <a:pt x="368961" y="147074"/>
                </a:cubicBezTo>
                <a:cubicBezTo>
                  <a:pt x="368961" y="146616"/>
                  <a:pt x="369189" y="146388"/>
                  <a:pt x="369646" y="146388"/>
                </a:cubicBezTo>
                <a:cubicBezTo>
                  <a:pt x="371475" y="146388"/>
                  <a:pt x="373990" y="145245"/>
                  <a:pt x="377190" y="142959"/>
                </a:cubicBezTo>
                <a:lnTo>
                  <a:pt x="386106" y="136787"/>
                </a:lnTo>
                <a:lnTo>
                  <a:pt x="392278" y="134729"/>
                </a:lnTo>
                <a:lnTo>
                  <a:pt x="398450" y="133358"/>
                </a:lnTo>
                <a:cubicBezTo>
                  <a:pt x="401650" y="132901"/>
                  <a:pt x="404165" y="134044"/>
                  <a:pt x="405994" y="136787"/>
                </a:cubicBezTo>
                <a:cubicBezTo>
                  <a:pt x="408280" y="138158"/>
                  <a:pt x="409651" y="139301"/>
                  <a:pt x="410109" y="140216"/>
                </a:cubicBezTo>
                <a:cubicBezTo>
                  <a:pt x="411937" y="141130"/>
                  <a:pt x="413080" y="142045"/>
                  <a:pt x="413538" y="142959"/>
                </a:cubicBezTo>
                <a:lnTo>
                  <a:pt x="414223" y="145016"/>
                </a:lnTo>
                <a:cubicBezTo>
                  <a:pt x="416052" y="145473"/>
                  <a:pt x="417538" y="146616"/>
                  <a:pt x="418681" y="148445"/>
                </a:cubicBezTo>
                <a:cubicBezTo>
                  <a:pt x="419824" y="150274"/>
                  <a:pt x="420624" y="151646"/>
                  <a:pt x="421081" y="152560"/>
                </a:cubicBezTo>
                <a:cubicBezTo>
                  <a:pt x="421996" y="153474"/>
                  <a:pt x="422682" y="153932"/>
                  <a:pt x="423139" y="153932"/>
                </a:cubicBezTo>
                <a:cubicBezTo>
                  <a:pt x="425425" y="155761"/>
                  <a:pt x="427482" y="159189"/>
                  <a:pt x="429311" y="164219"/>
                </a:cubicBezTo>
                <a:cubicBezTo>
                  <a:pt x="429311" y="167876"/>
                  <a:pt x="427482" y="171077"/>
                  <a:pt x="423825" y="173820"/>
                </a:cubicBezTo>
                <a:cubicBezTo>
                  <a:pt x="423825" y="173820"/>
                  <a:pt x="423710" y="173934"/>
                  <a:pt x="423482" y="174163"/>
                </a:cubicBezTo>
                <a:cubicBezTo>
                  <a:pt x="423253" y="174391"/>
                  <a:pt x="423139" y="174506"/>
                  <a:pt x="423139" y="174506"/>
                </a:cubicBezTo>
                <a:cubicBezTo>
                  <a:pt x="422682" y="176334"/>
                  <a:pt x="421653" y="177706"/>
                  <a:pt x="420053" y="178621"/>
                </a:cubicBezTo>
                <a:cubicBezTo>
                  <a:pt x="418453" y="179535"/>
                  <a:pt x="417195" y="180221"/>
                  <a:pt x="416281" y="180678"/>
                </a:cubicBezTo>
                <a:lnTo>
                  <a:pt x="413538" y="182735"/>
                </a:lnTo>
                <a:lnTo>
                  <a:pt x="405308" y="192337"/>
                </a:lnTo>
                <a:cubicBezTo>
                  <a:pt x="404394" y="193708"/>
                  <a:pt x="400050" y="197594"/>
                  <a:pt x="392278" y="203995"/>
                </a:cubicBezTo>
                <a:cubicBezTo>
                  <a:pt x="389077" y="205824"/>
                  <a:pt x="386334" y="208796"/>
                  <a:pt x="384048" y="212910"/>
                </a:cubicBezTo>
                <a:cubicBezTo>
                  <a:pt x="383591" y="214282"/>
                  <a:pt x="382677" y="215768"/>
                  <a:pt x="381305" y="217368"/>
                </a:cubicBezTo>
                <a:cubicBezTo>
                  <a:pt x="379933" y="218968"/>
                  <a:pt x="378790" y="220226"/>
                  <a:pt x="377876" y="221140"/>
                </a:cubicBezTo>
                <a:cubicBezTo>
                  <a:pt x="375590" y="222512"/>
                  <a:pt x="373761" y="224341"/>
                  <a:pt x="372390" y="226627"/>
                </a:cubicBezTo>
                <a:cubicBezTo>
                  <a:pt x="364617" y="234399"/>
                  <a:pt x="360731" y="238285"/>
                  <a:pt x="360731" y="238285"/>
                </a:cubicBezTo>
                <a:cubicBezTo>
                  <a:pt x="357988" y="241028"/>
                  <a:pt x="356616" y="244229"/>
                  <a:pt x="356616" y="247886"/>
                </a:cubicBezTo>
                <a:lnTo>
                  <a:pt x="356616" y="249258"/>
                </a:lnTo>
                <a:lnTo>
                  <a:pt x="356616" y="258173"/>
                </a:lnTo>
                <a:lnTo>
                  <a:pt x="356616" y="273947"/>
                </a:lnTo>
                <a:cubicBezTo>
                  <a:pt x="356159" y="278976"/>
                  <a:pt x="355930" y="286520"/>
                  <a:pt x="355930" y="296578"/>
                </a:cubicBezTo>
                <a:lnTo>
                  <a:pt x="355930" y="304808"/>
                </a:lnTo>
                <a:lnTo>
                  <a:pt x="355245" y="322638"/>
                </a:lnTo>
                <a:lnTo>
                  <a:pt x="355245" y="329497"/>
                </a:lnTo>
                <a:lnTo>
                  <a:pt x="371018" y="323324"/>
                </a:lnTo>
                <a:lnTo>
                  <a:pt x="389535" y="315781"/>
                </a:lnTo>
                <a:cubicBezTo>
                  <a:pt x="391363" y="315323"/>
                  <a:pt x="393307" y="314637"/>
                  <a:pt x="395364" y="313723"/>
                </a:cubicBezTo>
                <a:cubicBezTo>
                  <a:pt x="397421" y="312809"/>
                  <a:pt x="400050" y="312123"/>
                  <a:pt x="403251" y="311666"/>
                </a:cubicBezTo>
                <a:cubicBezTo>
                  <a:pt x="405079" y="311209"/>
                  <a:pt x="408737" y="310980"/>
                  <a:pt x="414223" y="310980"/>
                </a:cubicBezTo>
                <a:cubicBezTo>
                  <a:pt x="417424" y="311894"/>
                  <a:pt x="419253" y="313723"/>
                  <a:pt x="419710" y="316466"/>
                </a:cubicBezTo>
                <a:lnTo>
                  <a:pt x="421767" y="320581"/>
                </a:lnTo>
                <a:cubicBezTo>
                  <a:pt x="423596" y="322867"/>
                  <a:pt x="423367" y="325382"/>
                  <a:pt x="421081" y="328125"/>
                </a:cubicBezTo>
                <a:cubicBezTo>
                  <a:pt x="419253" y="331783"/>
                  <a:pt x="415595" y="334297"/>
                  <a:pt x="410109" y="335669"/>
                </a:cubicBezTo>
                <a:cubicBezTo>
                  <a:pt x="409651" y="335669"/>
                  <a:pt x="409423" y="336126"/>
                  <a:pt x="409423" y="337040"/>
                </a:cubicBezTo>
                <a:lnTo>
                  <a:pt x="407365" y="339783"/>
                </a:lnTo>
                <a:cubicBezTo>
                  <a:pt x="407365" y="339783"/>
                  <a:pt x="405537" y="341612"/>
                  <a:pt x="401879" y="345270"/>
                </a:cubicBezTo>
                <a:lnTo>
                  <a:pt x="399136" y="346641"/>
                </a:lnTo>
                <a:cubicBezTo>
                  <a:pt x="398679" y="347099"/>
                  <a:pt x="397993" y="347556"/>
                  <a:pt x="397078" y="348013"/>
                </a:cubicBezTo>
                <a:cubicBezTo>
                  <a:pt x="396164" y="348470"/>
                  <a:pt x="395250" y="349385"/>
                  <a:pt x="394335" y="350756"/>
                </a:cubicBezTo>
                <a:cubicBezTo>
                  <a:pt x="388849" y="355328"/>
                  <a:pt x="384734" y="358300"/>
                  <a:pt x="381991" y="359672"/>
                </a:cubicBezTo>
                <a:lnTo>
                  <a:pt x="366903" y="369959"/>
                </a:lnTo>
                <a:cubicBezTo>
                  <a:pt x="369646" y="370873"/>
                  <a:pt x="372618" y="371902"/>
                  <a:pt x="375819" y="373045"/>
                </a:cubicBezTo>
                <a:cubicBezTo>
                  <a:pt x="379019" y="374188"/>
                  <a:pt x="382448" y="375216"/>
                  <a:pt x="386106" y="376131"/>
                </a:cubicBezTo>
                <a:cubicBezTo>
                  <a:pt x="388392" y="377045"/>
                  <a:pt x="391021" y="378074"/>
                  <a:pt x="393992" y="379217"/>
                </a:cubicBezTo>
                <a:cubicBezTo>
                  <a:pt x="396964" y="380360"/>
                  <a:pt x="400279" y="381389"/>
                  <a:pt x="403936" y="382303"/>
                </a:cubicBezTo>
                <a:lnTo>
                  <a:pt x="427254" y="387789"/>
                </a:lnTo>
                <a:cubicBezTo>
                  <a:pt x="429082" y="388704"/>
                  <a:pt x="430454" y="388018"/>
                  <a:pt x="431368" y="385732"/>
                </a:cubicBezTo>
                <a:lnTo>
                  <a:pt x="435483" y="372016"/>
                </a:lnTo>
                <a:cubicBezTo>
                  <a:pt x="437769" y="365615"/>
                  <a:pt x="438912" y="358529"/>
                  <a:pt x="438912" y="350756"/>
                </a:cubicBezTo>
                <a:cubicBezTo>
                  <a:pt x="438912" y="345270"/>
                  <a:pt x="438684" y="341155"/>
                  <a:pt x="438226" y="338412"/>
                </a:cubicBezTo>
                <a:lnTo>
                  <a:pt x="434797" y="317152"/>
                </a:lnTo>
                <a:cubicBezTo>
                  <a:pt x="434797" y="314866"/>
                  <a:pt x="433883" y="311894"/>
                  <a:pt x="432054" y="308237"/>
                </a:cubicBezTo>
                <a:cubicBezTo>
                  <a:pt x="430225" y="302750"/>
                  <a:pt x="429311" y="298864"/>
                  <a:pt x="429311" y="296578"/>
                </a:cubicBezTo>
                <a:cubicBezTo>
                  <a:pt x="428397" y="294292"/>
                  <a:pt x="426339" y="290863"/>
                  <a:pt x="423139" y="286291"/>
                </a:cubicBezTo>
                <a:cubicBezTo>
                  <a:pt x="421310" y="284919"/>
                  <a:pt x="419024" y="282405"/>
                  <a:pt x="416281" y="278747"/>
                </a:cubicBezTo>
                <a:cubicBezTo>
                  <a:pt x="417195" y="279204"/>
                  <a:pt x="418795" y="280576"/>
                  <a:pt x="421081" y="282862"/>
                </a:cubicBezTo>
                <a:cubicBezTo>
                  <a:pt x="423367" y="285148"/>
                  <a:pt x="426111" y="286291"/>
                  <a:pt x="429311" y="286291"/>
                </a:cubicBezTo>
                <a:cubicBezTo>
                  <a:pt x="429311" y="283548"/>
                  <a:pt x="428625" y="281262"/>
                  <a:pt x="427254" y="279433"/>
                </a:cubicBezTo>
                <a:cubicBezTo>
                  <a:pt x="429540" y="278976"/>
                  <a:pt x="431711" y="278976"/>
                  <a:pt x="433769" y="279433"/>
                </a:cubicBezTo>
                <a:cubicBezTo>
                  <a:pt x="435826" y="279890"/>
                  <a:pt x="437998" y="280919"/>
                  <a:pt x="440284" y="282519"/>
                </a:cubicBezTo>
                <a:cubicBezTo>
                  <a:pt x="442570" y="284119"/>
                  <a:pt x="444170" y="285148"/>
                  <a:pt x="445084" y="285605"/>
                </a:cubicBezTo>
                <a:cubicBezTo>
                  <a:pt x="449199" y="288349"/>
                  <a:pt x="453085" y="291092"/>
                  <a:pt x="456743" y="293835"/>
                </a:cubicBezTo>
                <a:lnTo>
                  <a:pt x="467716" y="305494"/>
                </a:lnTo>
                <a:cubicBezTo>
                  <a:pt x="469087" y="307322"/>
                  <a:pt x="470688" y="309837"/>
                  <a:pt x="472516" y="313037"/>
                </a:cubicBezTo>
                <a:cubicBezTo>
                  <a:pt x="474345" y="316238"/>
                  <a:pt x="475945" y="318752"/>
                  <a:pt x="477317" y="320581"/>
                </a:cubicBezTo>
                <a:cubicBezTo>
                  <a:pt x="479603" y="323782"/>
                  <a:pt x="481889" y="329725"/>
                  <a:pt x="484175" y="338412"/>
                </a:cubicBezTo>
                <a:lnTo>
                  <a:pt x="485547" y="354185"/>
                </a:lnTo>
                <a:cubicBezTo>
                  <a:pt x="486461" y="357843"/>
                  <a:pt x="486461" y="361501"/>
                  <a:pt x="485547" y="365158"/>
                </a:cubicBezTo>
                <a:lnTo>
                  <a:pt x="483489" y="372016"/>
                </a:lnTo>
                <a:cubicBezTo>
                  <a:pt x="482118" y="373845"/>
                  <a:pt x="481203" y="376131"/>
                  <a:pt x="480746" y="378874"/>
                </a:cubicBezTo>
                <a:cubicBezTo>
                  <a:pt x="480289" y="381617"/>
                  <a:pt x="479832" y="383675"/>
                  <a:pt x="479374" y="385046"/>
                </a:cubicBezTo>
                <a:cubicBezTo>
                  <a:pt x="479374" y="385504"/>
                  <a:pt x="479146" y="386075"/>
                  <a:pt x="478689" y="386761"/>
                </a:cubicBezTo>
                <a:cubicBezTo>
                  <a:pt x="478231" y="387447"/>
                  <a:pt x="477774" y="388018"/>
                  <a:pt x="477317" y="388475"/>
                </a:cubicBezTo>
                <a:lnTo>
                  <a:pt x="469087" y="400820"/>
                </a:lnTo>
                <a:cubicBezTo>
                  <a:pt x="469087" y="400820"/>
                  <a:pt x="467259" y="402649"/>
                  <a:pt x="463601" y="406306"/>
                </a:cubicBezTo>
                <a:cubicBezTo>
                  <a:pt x="461315" y="408592"/>
                  <a:pt x="460172" y="409735"/>
                  <a:pt x="460172" y="409735"/>
                </a:cubicBezTo>
                <a:cubicBezTo>
                  <a:pt x="459258" y="412021"/>
                  <a:pt x="457886" y="413164"/>
                  <a:pt x="456057" y="413164"/>
                </a:cubicBezTo>
                <a:cubicBezTo>
                  <a:pt x="452857" y="413164"/>
                  <a:pt x="450342" y="414536"/>
                  <a:pt x="448513" y="417279"/>
                </a:cubicBezTo>
                <a:cubicBezTo>
                  <a:pt x="448056" y="417736"/>
                  <a:pt x="447599" y="418422"/>
                  <a:pt x="447142" y="419336"/>
                </a:cubicBezTo>
                <a:cubicBezTo>
                  <a:pt x="446685" y="420251"/>
                  <a:pt x="446227" y="420937"/>
                  <a:pt x="445770" y="421394"/>
                </a:cubicBezTo>
                <a:cubicBezTo>
                  <a:pt x="443941" y="419565"/>
                  <a:pt x="442570" y="418650"/>
                  <a:pt x="441655" y="418650"/>
                </a:cubicBezTo>
                <a:cubicBezTo>
                  <a:pt x="440284" y="420022"/>
                  <a:pt x="439598" y="421394"/>
                  <a:pt x="439598" y="422765"/>
                </a:cubicBezTo>
                <a:cubicBezTo>
                  <a:pt x="439141" y="423223"/>
                  <a:pt x="438912" y="423794"/>
                  <a:pt x="438912" y="424480"/>
                </a:cubicBezTo>
                <a:cubicBezTo>
                  <a:pt x="438912" y="425166"/>
                  <a:pt x="438684" y="425737"/>
                  <a:pt x="438226" y="426194"/>
                </a:cubicBezTo>
                <a:cubicBezTo>
                  <a:pt x="432740" y="425280"/>
                  <a:pt x="427711" y="422994"/>
                  <a:pt x="423139" y="419336"/>
                </a:cubicBezTo>
                <a:cubicBezTo>
                  <a:pt x="418567" y="415679"/>
                  <a:pt x="415366" y="413164"/>
                  <a:pt x="413538" y="411792"/>
                </a:cubicBezTo>
                <a:lnTo>
                  <a:pt x="395021" y="398762"/>
                </a:lnTo>
                <a:cubicBezTo>
                  <a:pt x="384048" y="391447"/>
                  <a:pt x="375590" y="386418"/>
                  <a:pt x="369646" y="383675"/>
                </a:cubicBezTo>
                <a:cubicBezTo>
                  <a:pt x="365074" y="380931"/>
                  <a:pt x="361874" y="378417"/>
                  <a:pt x="360045" y="376131"/>
                </a:cubicBezTo>
                <a:cubicBezTo>
                  <a:pt x="359131" y="375216"/>
                  <a:pt x="357988" y="374988"/>
                  <a:pt x="356616" y="375445"/>
                </a:cubicBezTo>
                <a:cubicBezTo>
                  <a:pt x="354330" y="376817"/>
                  <a:pt x="351244" y="378417"/>
                  <a:pt x="347358" y="380246"/>
                </a:cubicBezTo>
                <a:cubicBezTo>
                  <a:pt x="343472" y="382075"/>
                  <a:pt x="340386" y="383446"/>
                  <a:pt x="338100" y="384361"/>
                </a:cubicBezTo>
                <a:cubicBezTo>
                  <a:pt x="335814" y="384818"/>
                  <a:pt x="334328" y="385732"/>
                  <a:pt x="333642" y="387104"/>
                </a:cubicBezTo>
                <a:cubicBezTo>
                  <a:pt x="332956" y="388475"/>
                  <a:pt x="332499" y="390076"/>
                  <a:pt x="332270" y="391904"/>
                </a:cubicBezTo>
                <a:cubicBezTo>
                  <a:pt x="332042" y="393733"/>
                  <a:pt x="331699" y="395333"/>
                  <a:pt x="331242" y="396705"/>
                </a:cubicBezTo>
                <a:lnTo>
                  <a:pt x="329184" y="393962"/>
                </a:lnTo>
                <a:cubicBezTo>
                  <a:pt x="328270" y="391676"/>
                  <a:pt x="327470" y="390418"/>
                  <a:pt x="326784" y="390190"/>
                </a:cubicBezTo>
                <a:cubicBezTo>
                  <a:pt x="326098" y="389961"/>
                  <a:pt x="324384" y="390304"/>
                  <a:pt x="321640" y="391219"/>
                </a:cubicBezTo>
                <a:lnTo>
                  <a:pt x="290779" y="405620"/>
                </a:lnTo>
                <a:cubicBezTo>
                  <a:pt x="276149" y="410650"/>
                  <a:pt x="267462" y="413621"/>
                  <a:pt x="264719" y="414536"/>
                </a:cubicBezTo>
                <a:cubicBezTo>
                  <a:pt x="257861" y="416822"/>
                  <a:pt x="251917" y="418650"/>
                  <a:pt x="246888" y="420022"/>
                </a:cubicBezTo>
                <a:cubicBezTo>
                  <a:pt x="245517" y="420022"/>
                  <a:pt x="243688" y="420136"/>
                  <a:pt x="241402" y="420365"/>
                </a:cubicBezTo>
                <a:cubicBezTo>
                  <a:pt x="239116" y="420594"/>
                  <a:pt x="237287" y="421165"/>
                  <a:pt x="235915" y="422080"/>
                </a:cubicBezTo>
                <a:cubicBezTo>
                  <a:pt x="233629" y="422994"/>
                  <a:pt x="229743" y="422537"/>
                  <a:pt x="224257" y="420708"/>
                </a:cubicBezTo>
                <a:cubicBezTo>
                  <a:pt x="223800" y="420708"/>
                  <a:pt x="221742" y="418879"/>
                  <a:pt x="218085" y="415222"/>
                </a:cubicBezTo>
                <a:cubicBezTo>
                  <a:pt x="218085" y="415222"/>
                  <a:pt x="216256" y="413393"/>
                  <a:pt x="212598" y="409735"/>
                </a:cubicBezTo>
                <a:cubicBezTo>
                  <a:pt x="211684" y="408821"/>
                  <a:pt x="210312" y="407221"/>
                  <a:pt x="208483" y="404935"/>
                </a:cubicBezTo>
                <a:cubicBezTo>
                  <a:pt x="207569" y="404020"/>
                  <a:pt x="206769" y="402991"/>
                  <a:pt x="206083" y="401848"/>
                </a:cubicBezTo>
                <a:cubicBezTo>
                  <a:pt x="205397" y="400705"/>
                  <a:pt x="204369" y="399677"/>
                  <a:pt x="202997" y="398762"/>
                </a:cubicBezTo>
                <a:cubicBezTo>
                  <a:pt x="199797" y="396934"/>
                  <a:pt x="198196" y="393733"/>
                  <a:pt x="198196" y="389161"/>
                </a:cubicBezTo>
                <a:cubicBezTo>
                  <a:pt x="198196" y="385961"/>
                  <a:pt x="199339" y="383446"/>
                  <a:pt x="201625" y="381617"/>
                </a:cubicBezTo>
                <a:cubicBezTo>
                  <a:pt x="205283" y="378874"/>
                  <a:pt x="209398" y="373845"/>
                  <a:pt x="213970" y="366530"/>
                </a:cubicBezTo>
                <a:lnTo>
                  <a:pt x="226314" y="347327"/>
                </a:lnTo>
                <a:cubicBezTo>
                  <a:pt x="233629" y="335440"/>
                  <a:pt x="243459" y="321724"/>
                  <a:pt x="255804" y="306179"/>
                </a:cubicBezTo>
                <a:lnTo>
                  <a:pt x="264719" y="294521"/>
                </a:lnTo>
                <a:cubicBezTo>
                  <a:pt x="263347" y="296350"/>
                  <a:pt x="270434" y="287206"/>
                  <a:pt x="285979" y="267089"/>
                </a:cubicBezTo>
                <a:cubicBezTo>
                  <a:pt x="288722" y="263431"/>
                  <a:pt x="293294" y="257945"/>
                  <a:pt x="299695" y="250630"/>
                </a:cubicBezTo>
                <a:cubicBezTo>
                  <a:pt x="300152" y="250172"/>
                  <a:pt x="300381" y="249486"/>
                  <a:pt x="300381" y="248572"/>
                </a:cubicBezTo>
                <a:lnTo>
                  <a:pt x="294208" y="252687"/>
                </a:lnTo>
                <a:cubicBezTo>
                  <a:pt x="293751" y="253144"/>
                  <a:pt x="292837" y="253716"/>
                  <a:pt x="291465" y="254401"/>
                </a:cubicBezTo>
                <a:cubicBezTo>
                  <a:pt x="290094" y="255087"/>
                  <a:pt x="289179" y="255887"/>
                  <a:pt x="288722" y="256802"/>
                </a:cubicBezTo>
                <a:lnTo>
                  <a:pt x="285979" y="258173"/>
                </a:lnTo>
                <a:cubicBezTo>
                  <a:pt x="273634" y="267775"/>
                  <a:pt x="267462" y="272575"/>
                  <a:pt x="267462" y="272575"/>
                </a:cubicBezTo>
                <a:cubicBezTo>
                  <a:pt x="266091" y="273489"/>
                  <a:pt x="264719" y="274518"/>
                  <a:pt x="263347" y="275661"/>
                </a:cubicBezTo>
                <a:cubicBezTo>
                  <a:pt x="261976" y="276804"/>
                  <a:pt x="260147" y="277833"/>
                  <a:pt x="257861" y="278747"/>
                </a:cubicBezTo>
                <a:cubicBezTo>
                  <a:pt x="254203" y="281491"/>
                  <a:pt x="249860" y="284234"/>
                  <a:pt x="244831" y="286977"/>
                </a:cubicBezTo>
                <a:cubicBezTo>
                  <a:pt x="243916" y="287434"/>
                  <a:pt x="243002" y="287434"/>
                  <a:pt x="242088" y="286977"/>
                </a:cubicBezTo>
                <a:cubicBezTo>
                  <a:pt x="240716" y="286520"/>
                  <a:pt x="239116" y="286291"/>
                  <a:pt x="237287" y="286291"/>
                </a:cubicBezTo>
                <a:cubicBezTo>
                  <a:pt x="233629" y="286291"/>
                  <a:pt x="229972" y="285834"/>
                  <a:pt x="226314" y="284919"/>
                </a:cubicBezTo>
                <a:lnTo>
                  <a:pt x="223571" y="284919"/>
                </a:lnTo>
                <a:cubicBezTo>
                  <a:pt x="222199" y="284919"/>
                  <a:pt x="221056" y="284462"/>
                  <a:pt x="220142" y="283548"/>
                </a:cubicBezTo>
                <a:cubicBezTo>
                  <a:pt x="219228" y="282176"/>
                  <a:pt x="218085" y="282176"/>
                  <a:pt x="216713" y="283548"/>
                </a:cubicBezTo>
                <a:cubicBezTo>
                  <a:pt x="216713" y="283548"/>
                  <a:pt x="215570" y="284691"/>
                  <a:pt x="213284" y="286977"/>
                </a:cubicBezTo>
                <a:cubicBezTo>
                  <a:pt x="211912" y="285605"/>
                  <a:pt x="210998" y="284234"/>
                  <a:pt x="210541" y="282862"/>
                </a:cubicBezTo>
                <a:cubicBezTo>
                  <a:pt x="209626" y="280119"/>
                  <a:pt x="208483" y="278976"/>
                  <a:pt x="207112" y="279433"/>
                </a:cubicBezTo>
                <a:cubicBezTo>
                  <a:pt x="205740" y="278061"/>
                  <a:pt x="204140" y="275090"/>
                  <a:pt x="202311" y="270518"/>
                </a:cubicBezTo>
                <a:lnTo>
                  <a:pt x="202311" y="268460"/>
                </a:lnTo>
                <a:lnTo>
                  <a:pt x="201625" y="263660"/>
                </a:lnTo>
                <a:cubicBezTo>
                  <a:pt x="201625" y="261831"/>
                  <a:pt x="201854" y="260459"/>
                  <a:pt x="202311" y="259545"/>
                </a:cubicBezTo>
                <a:cubicBezTo>
                  <a:pt x="204597" y="256344"/>
                  <a:pt x="206312" y="252458"/>
                  <a:pt x="207455" y="247886"/>
                </a:cubicBezTo>
                <a:cubicBezTo>
                  <a:pt x="208598" y="243314"/>
                  <a:pt x="209626" y="239657"/>
                  <a:pt x="210541" y="236913"/>
                </a:cubicBezTo>
                <a:lnTo>
                  <a:pt x="217399" y="217711"/>
                </a:lnTo>
                <a:cubicBezTo>
                  <a:pt x="217856" y="215882"/>
                  <a:pt x="219685" y="211310"/>
                  <a:pt x="222885" y="203995"/>
                </a:cubicBezTo>
                <a:cubicBezTo>
                  <a:pt x="223342" y="202166"/>
                  <a:pt x="223914" y="200338"/>
                  <a:pt x="224600" y="198509"/>
                </a:cubicBezTo>
                <a:cubicBezTo>
                  <a:pt x="225286" y="196680"/>
                  <a:pt x="225857" y="194851"/>
                  <a:pt x="226314" y="193022"/>
                </a:cubicBezTo>
                <a:lnTo>
                  <a:pt x="232486" y="179992"/>
                </a:lnTo>
                <a:cubicBezTo>
                  <a:pt x="233858" y="174963"/>
                  <a:pt x="235458" y="170391"/>
                  <a:pt x="237287" y="166276"/>
                </a:cubicBezTo>
                <a:cubicBezTo>
                  <a:pt x="237744" y="165362"/>
                  <a:pt x="237516" y="163990"/>
                  <a:pt x="236601" y="162161"/>
                </a:cubicBezTo>
                <a:lnTo>
                  <a:pt x="227000" y="149131"/>
                </a:lnTo>
                <a:cubicBezTo>
                  <a:pt x="226543" y="148674"/>
                  <a:pt x="226314" y="148102"/>
                  <a:pt x="226314" y="147417"/>
                </a:cubicBezTo>
                <a:cubicBezTo>
                  <a:pt x="226314" y="146731"/>
                  <a:pt x="226543" y="146388"/>
                  <a:pt x="227000" y="146388"/>
                </a:cubicBezTo>
                <a:cubicBezTo>
                  <a:pt x="228829" y="145473"/>
                  <a:pt x="228600" y="143873"/>
                  <a:pt x="226314" y="141587"/>
                </a:cubicBezTo>
                <a:lnTo>
                  <a:pt x="231115" y="141587"/>
                </a:lnTo>
                <a:cubicBezTo>
                  <a:pt x="234772" y="143873"/>
                  <a:pt x="238201" y="145702"/>
                  <a:pt x="241402" y="147074"/>
                </a:cubicBezTo>
                <a:cubicBezTo>
                  <a:pt x="244602" y="148445"/>
                  <a:pt x="247117" y="149588"/>
                  <a:pt x="248946" y="150503"/>
                </a:cubicBezTo>
                <a:cubicBezTo>
                  <a:pt x="250317" y="151417"/>
                  <a:pt x="251803" y="152674"/>
                  <a:pt x="253403" y="154275"/>
                </a:cubicBezTo>
                <a:cubicBezTo>
                  <a:pt x="255004" y="155875"/>
                  <a:pt x="256947" y="157589"/>
                  <a:pt x="259233" y="159418"/>
                </a:cubicBezTo>
                <a:cubicBezTo>
                  <a:pt x="260147" y="159875"/>
                  <a:pt x="261176" y="160675"/>
                  <a:pt x="262319" y="161818"/>
                </a:cubicBezTo>
                <a:cubicBezTo>
                  <a:pt x="263462" y="162961"/>
                  <a:pt x="264948" y="163990"/>
                  <a:pt x="266776" y="164904"/>
                </a:cubicBezTo>
                <a:lnTo>
                  <a:pt x="270205" y="169705"/>
                </a:lnTo>
                <a:cubicBezTo>
                  <a:pt x="270663" y="171534"/>
                  <a:pt x="270434" y="173363"/>
                  <a:pt x="269520" y="175192"/>
                </a:cubicBezTo>
                <a:lnTo>
                  <a:pt x="268834" y="179992"/>
                </a:lnTo>
                <a:cubicBezTo>
                  <a:pt x="268834" y="180906"/>
                  <a:pt x="268720" y="182050"/>
                  <a:pt x="268491" y="183421"/>
                </a:cubicBezTo>
                <a:cubicBezTo>
                  <a:pt x="268262" y="184793"/>
                  <a:pt x="267691" y="186393"/>
                  <a:pt x="266776" y="188222"/>
                </a:cubicBezTo>
                <a:lnTo>
                  <a:pt x="261290" y="203309"/>
                </a:lnTo>
                <a:cubicBezTo>
                  <a:pt x="261290" y="204224"/>
                  <a:pt x="259918" y="208567"/>
                  <a:pt x="257175" y="216340"/>
                </a:cubicBezTo>
                <a:cubicBezTo>
                  <a:pt x="256261" y="219083"/>
                  <a:pt x="255346" y="222397"/>
                  <a:pt x="254432" y="226284"/>
                </a:cubicBezTo>
                <a:cubicBezTo>
                  <a:pt x="253518" y="230170"/>
                  <a:pt x="252603" y="233485"/>
                  <a:pt x="251689" y="236228"/>
                </a:cubicBezTo>
                <a:lnTo>
                  <a:pt x="257861" y="232113"/>
                </a:lnTo>
                <a:lnTo>
                  <a:pt x="281864" y="215654"/>
                </a:lnTo>
                <a:cubicBezTo>
                  <a:pt x="286893" y="211996"/>
                  <a:pt x="296723" y="205824"/>
                  <a:pt x="311353" y="197137"/>
                </a:cubicBezTo>
                <a:cubicBezTo>
                  <a:pt x="315925" y="194851"/>
                  <a:pt x="318211" y="191422"/>
                  <a:pt x="318211" y="186850"/>
                </a:cubicBezTo>
                <a:cubicBezTo>
                  <a:pt x="317754" y="183192"/>
                  <a:pt x="317526" y="177249"/>
                  <a:pt x="317526" y="169019"/>
                </a:cubicBezTo>
                <a:cubicBezTo>
                  <a:pt x="317526" y="158504"/>
                  <a:pt x="317754" y="150503"/>
                  <a:pt x="318211" y="145016"/>
                </a:cubicBezTo>
                <a:cubicBezTo>
                  <a:pt x="318211" y="131300"/>
                  <a:pt x="318440" y="121013"/>
                  <a:pt x="318897" y="114155"/>
                </a:cubicBezTo>
                <a:cubicBezTo>
                  <a:pt x="318897" y="107297"/>
                  <a:pt x="319354" y="96096"/>
                  <a:pt x="320269" y="80551"/>
                </a:cubicBezTo>
                <a:lnTo>
                  <a:pt x="322326" y="62720"/>
                </a:lnTo>
                <a:cubicBezTo>
                  <a:pt x="323241" y="55405"/>
                  <a:pt x="323698" y="49690"/>
                  <a:pt x="323698" y="45575"/>
                </a:cubicBezTo>
                <a:lnTo>
                  <a:pt x="325069" y="25001"/>
                </a:lnTo>
                <a:cubicBezTo>
                  <a:pt x="325069" y="23173"/>
                  <a:pt x="324612" y="22258"/>
                  <a:pt x="323698" y="22258"/>
                </a:cubicBezTo>
                <a:cubicBezTo>
                  <a:pt x="318669" y="16315"/>
                  <a:pt x="313868" y="13114"/>
                  <a:pt x="309296" y="12657"/>
                </a:cubicBezTo>
                <a:cubicBezTo>
                  <a:pt x="308839" y="12200"/>
                  <a:pt x="307696" y="11971"/>
                  <a:pt x="305867" y="11971"/>
                </a:cubicBezTo>
                <a:cubicBezTo>
                  <a:pt x="306324" y="10142"/>
                  <a:pt x="306439" y="8885"/>
                  <a:pt x="306210" y="8199"/>
                </a:cubicBezTo>
                <a:cubicBezTo>
                  <a:pt x="305981" y="7513"/>
                  <a:pt x="305181" y="7399"/>
                  <a:pt x="303810" y="7856"/>
                </a:cubicBezTo>
                <a:cubicBezTo>
                  <a:pt x="304267" y="5570"/>
                  <a:pt x="305296" y="3742"/>
                  <a:pt x="306896" y="2370"/>
                </a:cubicBezTo>
                <a:cubicBezTo>
                  <a:pt x="308496" y="998"/>
                  <a:pt x="310439" y="313"/>
                  <a:pt x="312725" y="313"/>
                </a:cubicBezTo>
                <a:cubicBezTo>
                  <a:pt x="314097" y="313"/>
                  <a:pt x="315240" y="541"/>
                  <a:pt x="316154" y="998"/>
                </a:cubicBezTo>
                <a:cubicBezTo>
                  <a:pt x="317068" y="1913"/>
                  <a:pt x="317983" y="1913"/>
                  <a:pt x="318897" y="998"/>
                </a:cubicBezTo>
                <a:cubicBezTo>
                  <a:pt x="320955" y="84"/>
                  <a:pt x="322955" y="-202"/>
                  <a:pt x="324898" y="141"/>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6" name="文本框 25">
            <a:extLst>
              <a:ext uri="{FF2B5EF4-FFF2-40B4-BE49-F238E27FC236}">
                <a16:creationId xmlns:a16="http://schemas.microsoft.com/office/drawing/2014/main" id="{466E8FE0-E1D7-A875-D40C-8DEA49523F72}"/>
              </a:ext>
            </a:extLst>
          </p:cNvPr>
          <p:cNvSpPr txBox="1"/>
          <p:nvPr/>
        </p:nvSpPr>
        <p:spPr>
          <a:xfrm>
            <a:off x="6148193" y="153897"/>
            <a:ext cx="405937" cy="452628"/>
          </a:xfrm>
          <a:custGeom>
            <a:avLst/>
            <a:gdLst/>
            <a:ahLst/>
            <a:cxnLst/>
            <a:rect l="l" t="t" r="r" b="b"/>
            <a:pathLst>
              <a:path w="405937" h="452628">
                <a:moveTo>
                  <a:pt x="157906" y="412851"/>
                </a:moveTo>
                <a:cubicBezTo>
                  <a:pt x="157449" y="412851"/>
                  <a:pt x="156306" y="413766"/>
                  <a:pt x="154477" y="415594"/>
                </a:cubicBezTo>
                <a:cubicBezTo>
                  <a:pt x="154020" y="415594"/>
                  <a:pt x="153677" y="415823"/>
                  <a:pt x="153449" y="416280"/>
                </a:cubicBezTo>
                <a:cubicBezTo>
                  <a:pt x="153220" y="416737"/>
                  <a:pt x="153334" y="417195"/>
                  <a:pt x="153792" y="417652"/>
                </a:cubicBezTo>
                <a:cubicBezTo>
                  <a:pt x="156078" y="417652"/>
                  <a:pt x="158135" y="418109"/>
                  <a:pt x="159964" y="419023"/>
                </a:cubicBezTo>
                <a:lnTo>
                  <a:pt x="159964" y="412851"/>
                </a:lnTo>
                <a:cubicBezTo>
                  <a:pt x="159049" y="412394"/>
                  <a:pt x="158364" y="412394"/>
                  <a:pt x="157906" y="412851"/>
                </a:cubicBezTo>
                <a:close/>
                <a:moveTo>
                  <a:pt x="172994" y="310667"/>
                </a:moveTo>
                <a:cubicBezTo>
                  <a:pt x="173451" y="310667"/>
                  <a:pt x="173794" y="311010"/>
                  <a:pt x="174023" y="311696"/>
                </a:cubicBezTo>
                <a:cubicBezTo>
                  <a:pt x="174251" y="312381"/>
                  <a:pt x="174594" y="312724"/>
                  <a:pt x="175051" y="312724"/>
                </a:cubicBezTo>
                <a:cubicBezTo>
                  <a:pt x="176880" y="313639"/>
                  <a:pt x="178252" y="314553"/>
                  <a:pt x="179166" y="315468"/>
                </a:cubicBezTo>
                <a:cubicBezTo>
                  <a:pt x="180081" y="315925"/>
                  <a:pt x="180881" y="316268"/>
                  <a:pt x="181567" y="316496"/>
                </a:cubicBezTo>
                <a:cubicBezTo>
                  <a:pt x="182252" y="316725"/>
                  <a:pt x="182824" y="317296"/>
                  <a:pt x="183281" y="318211"/>
                </a:cubicBezTo>
                <a:cubicBezTo>
                  <a:pt x="183738" y="319125"/>
                  <a:pt x="184881" y="319925"/>
                  <a:pt x="186710" y="320611"/>
                </a:cubicBezTo>
                <a:cubicBezTo>
                  <a:pt x="188539" y="321297"/>
                  <a:pt x="189910" y="321868"/>
                  <a:pt x="190825" y="322326"/>
                </a:cubicBezTo>
                <a:cubicBezTo>
                  <a:pt x="191282" y="323240"/>
                  <a:pt x="192082" y="323926"/>
                  <a:pt x="193225" y="324383"/>
                </a:cubicBezTo>
                <a:cubicBezTo>
                  <a:pt x="194368" y="324840"/>
                  <a:pt x="195168" y="325297"/>
                  <a:pt x="195625" y="325755"/>
                </a:cubicBezTo>
                <a:cubicBezTo>
                  <a:pt x="197911" y="326669"/>
                  <a:pt x="199054" y="327583"/>
                  <a:pt x="199054" y="328498"/>
                </a:cubicBezTo>
                <a:cubicBezTo>
                  <a:pt x="198597" y="329412"/>
                  <a:pt x="198597" y="330098"/>
                  <a:pt x="199054" y="330555"/>
                </a:cubicBezTo>
                <a:cubicBezTo>
                  <a:pt x="199054" y="331927"/>
                  <a:pt x="199283" y="333070"/>
                  <a:pt x="199740" y="333984"/>
                </a:cubicBezTo>
                <a:cubicBezTo>
                  <a:pt x="200197" y="334441"/>
                  <a:pt x="200883" y="334670"/>
                  <a:pt x="201798" y="334670"/>
                </a:cubicBezTo>
                <a:lnTo>
                  <a:pt x="218943" y="336041"/>
                </a:lnTo>
                <a:cubicBezTo>
                  <a:pt x="221229" y="336041"/>
                  <a:pt x="223743" y="336270"/>
                  <a:pt x="226486" y="336727"/>
                </a:cubicBezTo>
                <a:cubicBezTo>
                  <a:pt x="229230" y="337185"/>
                  <a:pt x="231973" y="337413"/>
                  <a:pt x="234716" y="337413"/>
                </a:cubicBezTo>
                <a:lnTo>
                  <a:pt x="236088" y="338099"/>
                </a:lnTo>
                <a:cubicBezTo>
                  <a:pt x="237002" y="339013"/>
                  <a:pt x="238717" y="339813"/>
                  <a:pt x="241231" y="340499"/>
                </a:cubicBezTo>
                <a:cubicBezTo>
                  <a:pt x="243746" y="341185"/>
                  <a:pt x="245917" y="341985"/>
                  <a:pt x="247746" y="342900"/>
                </a:cubicBezTo>
                <a:cubicBezTo>
                  <a:pt x="251404" y="346557"/>
                  <a:pt x="253233" y="348386"/>
                  <a:pt x="253233" y="348386"/>
                </a:cubicBezTo>
                <a:cubicBezTo>
                  <a:pt x="254147" y="348843"/>
                  <a:pt x="255061" y="349758"/>
                  <a:pt x="255976" y="351129"/>
                </a:cubicBezTo>
                <a:cubicBezTo>
                  <a:pt x="256890" y="352501"/>
                  <a:pt x="257805" y="353415"/>
                  <a:pt x="258719" y="353872"/>
                </a:cubicBezTo>
                <a:cubicBezTo>
                  <a:pt x="261462" y="356616"/>
                  <a:pt x="261234" y="358902"/>
                  <a:pt x="258033" y="360730"/>
                </a:cubicBezTo>
                <a:cubicBezTo>
                  <a:pt x="257119" y="361645"/>
                  <a:pt x="256204" y="362331"/>
                  <a:pt x="255290" y="362788"/>
                </a:cubicBezTo>
                <a:cubicBezTo>
                  <a:pt x="254376" y="363245"/>
                  <a:pt x="253461" y="363702"/>
                  <a:pt x="252547" y="364159"/>
                </a:cubicBezTo>
                <a:cubicBezTo>
                  <a:pt x="248889" y="366445"/>
                  <a:pt x="243860" y="368960"/>
                  <a:pt x="237459" y="371703"/>
                </a:cubicBezTo>
                <a:lnTo>
                  <a:pt x="229230" y="375132"/>
                </a:lnTo>
                <a:cubicBezTo>
                  <a:pt x="228772" y="375132"/>
                  <a:pt x="228315" y="375361"/>
                  <a:pt x="227858" y="375818"/>
                </a:cubicBezTo>
                <a:cubicBezTo>
                  <a:pt x="227401" y="376275"/>
                  <a:pt x="226715" y="376504"/>
                  <a:pt x="225801" y="376504"/>
                </a:cubicBezTo>
                <a:lnTo>
                  <a:pt x="214828" y="380619"/>
                </a:lnTo>
                <a:cubicBezTo>
                  <a:pt x="212999" y="381990"/>
                  <a:pt x="211399" y="382904"/>
                  <a:pt x="210027" y="383362"/>
                </a:cubicBezTo>
                <a:cubicBezTo>
                  <a:pt x="208656" y="383819"/>
                  <a:pt x="207513" y="384276"/>
                  <a:pt x="206598" y="384733"/>
                </a:cubicBezTo>
                <a:cubicBezTo>
                  <a:pt x="206141" y="384733"/>
                  <a:pt x="205684" y="384962"/>
                  <a:pt x="205227" y="385419"/>
                </a:cubicBezTo>
                <a:cubicBezTo>
                  <a:pt x="204769" y="385876"/>
                  <a:pt x="204541" y="386334"/>
                  <a:pt x="204541" y="386791"/>
                </a:cubicBezTo>
                <a:lnTo>
                  <a:pt x="204541" y="400507"/>
                </a:lnTo>
                <a:cubicBezTo>
                  <a:pt x="204084" y="401421"/>
                  <a:pt x="204084" y="402450"/>
                  <a:pt x="204541" y="403593"/>
                </a:cubicBezTo>
                <a:cubicBezTo>
                  <a:pt x="204998" y="404736"/>
                  <a:pt x="204998" y="405765"/>
                  <a:pt x="204541" y="406679"/>
                </a:cubicBezTo>
                <a:cubicBezTo>
                  <a:pt x="204541" y="407593"/>
                  <a:pt x="204655" y="408851"/>
                  <a:pt x="204884" y="410451"/>
                </a:cubicBezTo>
                <a:cubicBezTo>
                  <a:pt x="205112" y="412051"/>
                  <a:pt x="204998" y="413308"/>
                  <a:pt x="204541" y="414223"/>
                </a:cubicBezTo>
                <a:cubicBezTo>
                  <a:pt x="204084" y="415137"/>
                  <a:pt x="203969" y="416052"/>
                  <a:pt x="204198" y="416966"/>
                </a:cubicBezTo>
                <a:cubicBezTo>
                  <a:pt x="204427" y="417880"/>
                  <a:pt x="204312" y="418795"/>
                  <a:pt x="203855" y="419709"/>
                </a:cubicBezTo>
                <a:lnTo>
                  <a:pt x="205227" y="420395"/>
                </a:lnTo>
                <a:lnTo>
                  <a:pt x="227172" y="416280"/>
                </a:lnTo>
                <a:cubicBezTo>
                  <a:pt x="231287" y="415823"/>
                  <a:pt x="235059" y="415137"/>
                  <a:pt x="238488" y="414223"/>
                </a:cubicBezTo>
                <a:cubicBezTo>
                  <a:pt x="241917" y="413308"/>
                  <a:pt x="244774" y="412622"/>
                  <a:pt x="247060" y="412165"/>
                </a:cubicBezTo>
                <a:lnTo>
                  <a:pt x="247746" y="411480"/>
                </a:lnTo>
                <a:cubicBezTo>
                  <a:pt x="249118" y="410565"/>
                  <a:pt x="251861" y="410108"/>
                  <a:pt x="255976" y="410108"/>
                </a:cubicBezTo>
                <a:lnTo>
                  <a:pt x="261462" y="409422"/>
                </a:lnTo>
                <a:lnTo>
                  <a:pt x="261462" y="408050"/>
                </a:lnTo>
                <a:lnTo>
                  <a:pt x="263520" y="407365"/>
                </a:lnTo>
                <a:cubicBezTo>
                  <a:pt x="268092" y="406450"/>
                  <a:pt x="271749" y="405993"/>
                  <a:pt x="274492" y="405993"/>
                </a:cubicBezTo>
                <a:lnTo>
                  <a:pt x="286151" y="405307"/>
                </a:lnTo>
                <a:lnTo>
                  <a:pt x="288208" y="405993"/>
                </a:lnTo>
                <a:cubicBezTo>
                  <a:pt x="293238" y="406908"/>
                  <a:pt x="296895" y="408279"/>
                  <a:pt x="299181" y="410108"/>
                </a:cubicBezTo>
                <a:cubicBezTo>
                  <a:pt x="300096" y="410108"/>
                  <a:pt x="300553" y="411022"/>
                  <a:pt x="300553" y="412851"/>
                </a:cubicBezTo>
                <a:cubicBezTo>
                  <a:pt x="303296" y="415594"/>
                  <a:pt x="306039" y="417195"/>
                  <a:pt x="308782" y="417652"/>
                </a:cubicBezTo>
                <a:cubicBezTo>
                  <a:pt x="309697" y="418109"/>
                  <a:pt x="310611" y="419252"/>
                  <a:pt x="311526" y="421081"/>
                </a:cubicBezTo>
                <a:lnTo>
                  <a:pt x="316326" y="425195"/>
                </a:lnTo>
                <a:cubicBezTo>
                  <a:pt x="316783" y="425653"/>
                  <a:pt x="317012" y="427024"/>
                  <a:pt x="317012" y="429310"/>
                </a:cubicBezTo>
                <a:lnTo>
                  <a:pt x="317012" y="429996"/>
                </a:lnTo>
                <a:cubicBezTo>
                  <a:pt x="314726" y="430910"/>
                  <a:pt x="313354" y="432054"/>
                  <a:pt x="312897" y="433425"/>
                </a:cubicBezTo>
                <a:lnTo>
                  <a:pt x="308097" y="433425"/>
                </a:lnTo>
                <a:cubicBezTo>
                  <a:pt x="305811" y="433425"/>
                  <a:pt x="304439" y="433654"/>
                  <a:pt x="303982" y="434111"/>
                </a:cubicBezTo>
                <a:cubicBezTo>
                  <a:pt x="302153" y="434568"/>
                  <a:pt x="300210" y="435025"/>
                  <a:pt x="298153" y="435483"/>
                </a:cubicBezTo>
                <a:cubicBezTo>
                  <a:pt x="296095" y="435940"/>
                  <a:pt x="293466" y="436168"/>
                  <a:pt x="290266" y="436168"/>
                </a:cubicBezTo>
                <a:lnTo>
                  <a:pt x="284779" y="438226"/>
                </a:lnTo>
                <a:cubicBezTo>
                  <a:pt x="281122" y="439140"/>
                  <a:pt x="278150" y="440055"/>
                  <a:pt x="275864" y="440969"/>
                </a:cubicBezTo>
                <a:cubicBezTo>
                  <a:pt x="274035" y="440969"/>
                  <a:pt x="272664" y="441426"/>
                  <a:pt x="271749" y="442341"/>
                </a:cubicBezTo>
                <a:cubicBezTo>
                  <a:pt x="269920" y="442341"/>
                  <a:pt x="268092" y="442569"/>
                  <a:pt x="266263" y="443026"/>
                </a:cubicBezTo>
                <a:cubicBezTo>
                  <a:pt x="264434" y="443483"/>
                  <a:pt x="262834" y="443712"/>
                  <a:pt x="261462" y="443712"/>
                </a:cubicBezTo>
                <a:cubicBezTo>
                  <a:pt x="252775" y="445541"/>
                  <a:pt x="246832" y="446684"/>
                  <a:pt x="243631" y="447141"/>
                </a:cubicBezTo>
                <a:cubicBezTo>
                  <a:pt x="242260" y="447141"/>
                  <a:pt x="240431" y="447370"/>
                  <a:pt x="238145" y="447827"/>
                </a:cubicBezTo>
                <a:cubicBezTo>
                  <a:pt x="235859" y="448284"/>
                  <a:pt x="234030" y="448741"/>
                  <a:pt x="232659" y="449198"/>
                </a:cubicBezTo>
                <a:cubicBezTo>
                  <a:pt x="229915" y="449198"/>
                  <a:pt x="225343" y="449656"/>
                  <a:pt x="218943" y="450570"/>
                </a:cubicBezTo>
                <a:lnTo>
                  <a:pt x="203855" y="450570"/>
                </a:lnTo>
                <a:cubicBezTo>
                  <a:pt x="201569" y="450570"/>
                  <a:pt x="199740" y="450799"/>
                  <a:pt x="198369" y="451256"/>
                </a:cubicBezTo>
                <a:lnTo>
                  <a:pt x="195625" y="451256"/>
                </a:lnTo>
                <a:cubicBezTo>
                  <a:pt x="192882" y="451256"/>
                  <a:pt x="189225" y="451713"/>
                  <a:pt x="184653" y="452628"/>
                </a:cubicBezTo>
                <a:lnTo>
                  <a:pt x="182595" y="452628"/>
                </a:lnTo>
                <a:cubicBezTo>
                  <a:pt x="178938" y="452170"/>
                  <a:pt x="172765" y="451942"/>
                  <a:pt x="164079" y="451942"/>
                </a:cubicBezTo>
                <a:cubicBezTo>
                  <a:pt x="159964" y="450570"/>
                  <a:pt x="155620" y="449656"/>
                  <a:pt x="151048" y="449198"/>
                </a:cubicBezTo>
                <a:cubicBezTo>
                  <a:pt x="147391" y="448741"/>
                  <a:pt x="143962" y="447713"/>
                  <a:pt x="140761" y="446112"/>
                </a:cubicBezTo>
                <a:cubicBezTo>
                  <a:pt x="137561" y="444512"/>
                  <a:pt x="135046" y="443483"/>
                  <a:pt x="133218" y="443026"/>
                </a:cubicBezTo>
                <a:cubicBezTo>
                  <a:pt x="131389" y="443026"/>
                  <a:pt x="130017" y="442112"/>
                  <a:pt x="129103" y="440283"/>
                </a:cubicBezTo>
                <a:cubicBezTo>
                  <a:pt x="129103" y="439826"/>
                  <a:pt x="128646" y="439369"/>
                  <a:pt x="127731" y="438912"/>
                </a:cubicBezTo>
                <a:cubicBezTo>
                  <a:pt x="126817" y="438454"/>
                  <a:pt x="126131" y="437997"/>
                  <a:pt x="125674" y="437540"/>
                </a:cubicBezTo>
                <a:cubicBezTo>
                  <a:pt x="122931" y="436168"/>
                  <a:pt x="121559" y="434797"/>
                  <a:pt x="121559" y="433425"/>
                </a:cubicBezTo>
                <a:lnTo>
                  <a:pt x="121559" y="432054"/>
                </a:lnTo>
                <a:cubicBezTo>
                  <a:pt x="121102" y="432054"/>
                  <a:pt x="120759" y="431939"/>
                  <a:pt x="120530" y="431711"/>
                </a:cubicBezTo>
                <a:cubicBezTo>
                  <a:pt x="120302" y="431482"/>
                  <a:pt x="120187" y="431139"/>
                  <a:pt x="120187" y="430682"/>
                </a:cubicBezTo>
                <a:cubicBezTo>
                  <a:pt x="118359" y="429310"/>
                  <a:pt x="117901" y="427939"/>
                  <a:pt x="118816" y="426567"/>
                </a:cubicBezTo>
                <a:cubicBezTo>
                  <a:pt x="119730" y="425195"/>
                  <a:pt x="121330" y="424510"/>
                  <a:pt x="123616" y="424510"/>
                </a:cubicBezTo>
                <a:cubicBezTo>
                  <a:pt x="126817" y="424510"/>
                  <a:pt x="128874" y="423595"/>
                  <a:pt x="129789" y="421767"/>
                </a:cubicBezTo>
                <a:cubicBezTo>
                  <a:pt x="129789" y="421309"/>
                  <a:pt x="130474" y="420395"/>
                  <a:pt x="131846" y="419023"/>
                </a:cubicBezTo>
                <a:cubicBezTo>
                  <a:pt x="132303" y="418109"/>
                  <a:pt x="132418" y="417423"/>
                  <a:pt x="132189" y="416966"/>
                </a:cubicBezTo>
                <a:cubicBezTo>
                  <a:pt x="131960" y="416509"/>
                  <a:pt x="131846" y="416052"/>
                  <a:pt x="131846" y="415594"/>
                </a:cubicBezTo>
                <a:lnTo>
                  <a:pt x="127045" y="411480"/>
                </a:lnTo>
                <a:cubicBezTo>
                  <a:pt x="126131" y="410108"/>
                  <a:pt x="124074" y="407822"/>
                  <a:pt x="120873" y="404622"/>
                </a:cubicBezTo>
                <a:lnTo>
                  <a:pt x="119502" y="401878"/>
                </a:lnTo>
                <a:lnTo>
                  <a:pt x="120187" y="401878"/>
                </a:lnTo>
                <a:cubicBezTo>
                  <a:pt x="124302" y="405079"/>
                  <a:pt x="130474" y="408279"/>
                  <a:pt x="138704" y="411480"/>
                </a:cubicBezTo>
                <a:cubicBezTo>
                  <a:pt x="143276" y="408736"/>
                  <a:pt x="146476" y="406450"/>
                  <a:pt x="148305" y="404622"/>
                </a:cubicBezTo>
                <a:lnTo>
                  <a:pt x="153792" y="398449"/>
                </a:lnTo>
                <a:cubicBezTo>
                  <a:pt x="155620" y="396620"/>
                  <a:pt x="156992" y="395477"/>
                  <a:pt x="157906" y="395020"/>
                </a:cubicBezTo>
                <a:cubicBezTo>
                  <a:pt x="158821" y="394563"/>
                  <a:pt x="159735" y="392963"/>
                  <a:pt x="160650" y="390220"/>
                </a:cubicBezTo>
                <a:lnTo>
                  <a:pt x="161335" y="374446"/>
                </a:lnTo>
                <a:lnTo>
                  <a:pt x="161335" y="373761"/>
                </a:lnTo>
                <a:lnTo>
                  <a:pt x="159278" y="373761"/>
                </a:lnTo>
                <a:cubicBezTo>
                  <a:pt x="156078" y="375132"/>
                  <a:pt x="152191" y="375818"/>
                  <a:pt x="147619" y="375818"/>
                </a:cubicBezTo>
                <a:lnTo>
                  <a:pt x="136647" y="376504"/>
                </a:lnTo>
                <a:lnTo>
                  <a:pt x="133218" y="375132"/>
                </a:lnTo>
                <a:cubicBezTo>
                  <a:pt x="131389" y="374218"/>
                  <a:pt x="128188" y="373761"/>
                  <a:pt x="123616" y="373761"/>
                </a:cubicBezTo>
                <a:lnTo>
                  <a:pt x="118130" y="372389"/>
                </a:lnTo>
                <a:cubicBezTo>
                  <a:pt x="114015" y="371932"/>
                  <a:pt x="111043" y="372846"/>
                  <a:pt x="109215" y="375132"/>
                </a:cubicBezTo>
                <a:cubicBezTo>
                  <a:pt x="107843" y="376504"/>
                  <a:pt x="105100" y="377189"/>
                  <a:pt x="100985" y="377189"/>
                </a:cubicBezTo>
                <a:lnTo>
                  <a:pt x="98928" y="377189"/>
                </a:lnTo>
                <a:cubicBezTo>
                  <a:pt x="99385" y="376275"/>
                  <a:pt x="99385" y="375589"/>
                  <a:pt x="98928" y="375132"/>
                </a:cubicBezTo>
                <a:cubicBezTo>
                  <a:pt x="98470" y="374675"/>
                  <a:pt x="97785" y="374446"/>
                  <a:pt x="96870" y="374446"/>
                </a:cubicBezTo>
                <a:cubicBezTo>
                  <a:pt x="96870" y="373532"/>
                  <a:pt x="97099" y="372846"/>
                  <a:pt x="97556" y="372389"/>
                </a:cubicBezTo>
                <a:cubicBezTo>
                  <a:pt x="98013" y="371932"/>
                  <a:pt x="98470" y="371475"/>
                  <a:pt x="98928" y="371017"/>
                </a:cubicBezTo>
                <a:cubicBezTo>
                  <a:pt x="98928" y="369646"/>
                  <a:pt x="98470" y="368960"/>
                  <a:pt x="97556" y="368960"/>
                </a:cubicBezTo>
                <a:cubicBezTo>
                  <a:pt x="97099" y="367588"/>
                  <a:pt x="97556" y="366674"/>
                  <a:pt x="98928" y="366217"/>
                </a:cubicBezTo>
                <a:lnTo>
                  <a:pt x="96870" y="362788"/>
                </a:lnTo>
                <a:cubicBezTo>
                  <a:pt x="96413" y="362331"/>
                  <a:pt x="96413" y="361645"/>
                  <a:pt x="96870" y="360730"/>
                </a:cubicBezTo>
                <a:cubicBezTo>
                  <a:pt x="101899" y="357530"/>
                  <a:pt x="106471" y="355472"/>
                  <a:pt x="110586" y="354558"/>
                </a:cubicBezTo>
                <a:cubicBezTo>
                  <a:pt x="116987" y="351815"/>
                  <a:pt x="122245" y="349986"/>
                  <a:pt x="126360" y="349072"/>
                </a:cubicBezTo>
                <a:lnTo>
                  <a:pt x="154477" y="342214"/>
                </a:lnTo>
                <a:cubicBezTo>
                  <a:pt x="156763" y="341299"/>
                  <a:pt x="160192" y="340385"/>
                  <a:pt x="164764" y="339471"/>
                </a:cubicBezTo>
                <a:cubicBezTo>
                  <a:pt x="166136" y="339471"/>
                  <a:pt x="166822" y="339013"/>
                  <a:pt x="166822" y="338099"/>
                </a:cubicBezTo>
                <a:lnTo>
                  <a:pt x="168879" y="316839"/>
                </a:lnTo>
                <a:lnTo>
                  <a:pt x="168879" y="315468"/>
                </a:lnTo>
                <a:cubicBezTo>
                  <a:pt x="167965" y="314096"/>
                  <a:pt x="167851" y="312953"/>
                  <a:pt x="168536" y="312038"/>
                </a:cubicBezTo>
                <a:cubicBezTo>
                  <a:pt x="169222" y="311124"/>
                  <a:pt x="170708" y="310667"/>
                  <a:pt x="172994" y="310667"/>
                </a:cubicBezTo>
                <a:close/>
                <a:moveTo>
                  <a:pt x="217571" y="280492"/>
                </a:moveTo>
                <a:lnTo>
                  <a:pt x="202483" y="284607"/>
                </a:lnTo>
                <a:lnTo>
                  <a:pt x="202483" y="285292"/>
                </a:lnTo>
                <a:cubicBezTo>
                  <a:pt x="206141" y="287578"/>
                  <a:pt x="210713" y="288721"/>
                  <a:pt x="216199" y="288721"/>
                </a:cubicBezTo>
                <a:cubicBezTo>
                  <a:pt x="216657" y="288721"/>
                  <a:pt x="216885" y="288607"/>
                  <a:pt x="216885" y="288378"/>
                </a:cubicBezTo>
                <a:cubicBezTo>
                  <a:pt x="216885" y="288150"/>
                  <a:pt x="216885" y="287807"/>
                  <a:pt x="216885" y="287350"/>
                </a:cubicBezTo>
                <a:cubicBezTo>
                  <a:pt x="216885" y="284607"/>
                  <a:pt x="217114" y="282320"/>
                  <a:pt x="217571" y="280492"/>
                </a:cubicBezTo>
                <a:close/>
                <a:moveTo>
                  <a:pt x="151734" y="250316"/>
                </a:moveTo>
                <a:lnTo>
                  <a:pt x="146934" y="257175"/>
                </a:lnTo>
                <a:lnTo>
                  <a:pt x="146248" y="259918"/>
                </a:lnTo>
                <a:lnTo>
                  <a:pt x="146934" y="266090"/>
                </a:lnTo>
                <a:lnTo>
                  <a:pt x="159964" y="262661"/>
                </a:lnTo>
                <a:cubicBezTo>
                  <a:pt x="159964" y="262661"/>
                  <a:pt x="157221" y="258546"/>
                  <a:pt x="151734" y="250316"/>
                </a:cubicBezTo>
                <a:close/>
                <a:moveTo>
                  <a:pt x="218257" y="232486"/>
                </a:moveTo>
                <a:cubicBezTo>
                  <a:pt x="217800" y="232943"/>
                  <a:pt x="217342" y="233057"/>
                  <a:pt x="216885" y="232829"/>
                </a:cubicBezTo>
                <a:cubicBezTo>
                  <a:pt x="216428" y="232600"/>
                  <a:pt x="215971" y="232714"/>
                  <a:pt x="215514" y="233172"/>
                </a:cubicBezTo>
                <a:lnTo>
                  <a:pt x="200426" y="239344"/>
                </a:lnTo>
                <a:cubicBezTo>
                  <a:pt x="197226" y="241173"/>
                  <a:pt x="191511" y="243916"/>
                  <a:pt x="183281" y="247573"/>
                </a:cubicBezTo>
                <a:cubicBezTo>
                  <a:pt x="179623" y="248488"/>
                  <a:pt x="174137" y="248945"/>
                  <a:pt x="166822" y="248945"/>
                </a:cubicBezTo>
                <a:cubicBezTo>
                  <a:pt x="164536" y="248945"/>
                  <a:pt x="162707" y="248602"/>
                  <a:pt x="161335" y="247916"/>
                </a:cubicBezTo>
                <a:cubicBezTo>
                  <a:pt x="159964" y="247230"/>
                  <a:pt x="158592" y="245744"/>
                  <a:pt x="157221" y="243459"/>
                </a:cubicBezTo>
                <a:cubicBezTo>
                  <a:pt x="157221" y="242544"/>
                  <a:pt x="156078" y="241173"/>
                  <a:pt x="153792" y="239344"/>
                </a:cubicBezTo>
                <a:lnTo>
                  <a:pt x="152420" y="239344"/>
                </a:lnTo>
                <a:cubicBezTo>
                  <a:pt x="152420" y="239344"/>
                  <a:pt x="153106" y="240029"/>
                  <a:pt x="154477" y="241401"/>
                </a:cubicBezTo>
                <a:cubicBezTo>
                  <a:pt x="157221" y="245059"/>
                  <a:pt x="159735" y="248259"/>
                  <a:pt x="162021" y="251002"/>
                </a:cubicBezTo>
                <a:cubicBezTo>
                  <a:pt x="164307" y="253746"/>
                  <a:pt x="166365" y="256260"/>
                  <a:pt x="168193" y="258546"/>
                </a:cubicBezTo>
                <a:cubicBezTo>
                  <a:pt x="169565" y="259918"/>
                  <a:pt x="170937" y="260146"/>
                  <a:pt x="172308" y="259232"/>
                </a:cubicBezTo>
                <a:lnTo>
                  <a:pt x="191511" y="255803"/>
                </a:lnTo>
                <a:cubicBezTo>
                  <a:pt x="199283" y="253060"/>
                  <a:pt x="207284" y="251002"/>
                  <a:pt x="215514" y="249631"/>
                </a:cubicBezTo>
                <a:cubicBezTo>
                  <a:pt x="217342" y="249174"/>
                  <a:pt x="218257" y="248031"/>
                  <a:pt x="218257" y="246202"/>
                </a:cubicBezTo>
                <a:close/>
                <a:moveTo>
                  <a:pt x="153106" y="185851"/>
                </a:moveTo>
                <a:cubicBezTo>
                  <a:pt x="153106" y="188137"/>
                  <a:pt x="152763" y="192252"/>
                  <a:pt x="152077" y="198196"/>
                </a:cubicBezTo>
                <a:cubicBezTo>
                  <a:pt x="151391" y="204139"/>
                  <a:pt x="151277" y="209626"/>
                  <a:pt x="151734" y="214655"/>
                </a:cubicBezTo>
                <a:cubicBezTo>
                  <a:pt x="151734" y="214198"/>
                  <a:pt x="151963" y="213855"/>
                  <a:pt x="152420" y="213626"/>
                </a:cubicBezTo>
                <a:cubicBezTo>
                  <a:pt x="152877" y="213398"/>
                  <a:pt x="153106" y="213283"/>
                  <a:pt x="153106" y="213283"/>
                </a:cubicBezTo>
                <a:cubicBezTo>
                  <a:pt x="155849" y="209169"/>
                  <a:pt x="159507" y="202539"/>
                  <a:pt x="164079" y="193395"/>
                </a:cubicBezTo>
                <a:cubicBezTo>
                  <a:pt x="164536" y="192938"/>
                  <a:pt x="164307" y="192252"/>
                  <a:pt x="163393" y="191338"/>
                </a:cubicBezTo>
                <a:cubicBezTo>
                  <a:pt x="157906" y="188137"/>
                  <a:pt x="154706" y="186308"/>
                  <a:pt x="153792" y="185851"/>
                </a:cubicBezTo>
                <a:close/>
                <a:moveTo>
                  <a:pt x="217571" y="174879"/>
                </a:moveTo>
                <a:cubicBezTo>
                  <a:pt x="207055" y="178993"/>
                  <a:pt x="199512" y="182651"/>
                  <a:pt x="194940" y="185851"/>
                </a:cubicBezTo>
                <a:cubicBezTo>
                  <a:pt x="184881" y="190423"/>
                  <a:pt x="176194" y="197053"/>
                  <a:pt x="168879" y="205740"/>
                </a:cubicBezTo>
                <a:cubicBezTo>
                  <a:pt x="166593" y="208026"/>
                  <a:pt x="164993" y="210654"/>
                  <a:pt x="164079" y="213626"/>
                </a:cubicBezTo>
                <a:cubicBezTo>
                  <a:pt x="163164" y="216598"/>
                  <a:pt x="162707" y="219684"/>
                  <a:pt x="162707" y="222885"/>
                </a:cubicBezTo>
                <a:cubicBezTo>
                  <a:pt x="171394" y="220141"/>
                  <a:pt x="179623" y="216712"/>
                  <a:pt x="187396" y="212598"/>
                </a:cubicBezTo>
                <a:cubicBezTo>
                  <a:pt x="191968" y="210311"/>
                  <a:pt x="198826" y="207340"/>
                  <a:pt x="207970" y="203682"/>
                </a:cubicBezTo>
                <a:cubicBezTo>
                  <a:pt x="209341" y="203682"/>
                  <a:pt x="212999" y="204825"/>
                  <a:pt x="218943" y="207111"/>
                </a:cubicBezTo>
                <a:lnTo>
                  <a:pt x="220314" y="205740"/>
                </a:lnTo>
                <a:cubicBezTo>
                  <a:pt x="220314" y="192481"/>
                  <a:pt x="220086" y="182422"/>
                  <a:pt x="219628" y="175564"/>
                </a:cubicBezTo>
                <a:cubicBezTo>
                  <a:pt x="219628" y="174193"/>
                  <a:pt x="218943" y="173964"/>
                  <a:pt x="217571" y="174879"/>
                </a:cubicBezTo>
                <a:close/>
                <a:moveTo>
                  <a:pt x="222372" y="117957"/>
                </a:moveTo>
                <a:cubicBezTo>
                  <a:pt x="219171" y="118414"/>
                  <a:pt x="216428" y="118986"/>
                  <a:pt x="214142" y="119672"/>
                </a:cubicBezTo>
                <a:cubicBezTo>
                  <a:pt x="211856" y="120357"/>
                  <a:pt x="209799" y="120929"/>
                  <a:pt x="207970" y="121386"/>
                </a:cubicBezTo>
                <a:cubicBezTo>
                  <a:pt x="204312" y="121386"/>
                  <a:pt x="199283" y="122301"/>
                  <a:pt x="192882" y="124129"/>
                </a:cubicBezTo>
                <a:lnTo>
                  <a:pt x="170251" y="131673"/>
                </a:lnTo>
                <a:cubicBezTo>
                  <a:pt x="169336" y="131673"/>
                  <a:pt x="167050" y="132130"/>
                  <a:pt x="163393" y="133045"/>
                </a:cubicBezTo>
                <a:cubicBezTo>
                  <a:pt x="162478" y="133045"/>
                  <a:pt x="161564" y="133273"/>
                  <a:pt x="160650" y="133731"/>
                </a:cubicBezTo>
                <a:cubicBezTo>
                  <a:pt x="159735" y="134188"/>
                  <a:pt x="158821" y="134645"/>
                  <a:pt x="157906" y="135102"/>
                </a:cubicBezTo>
                <a:cubicBezTo>
                  <a:pt x="155620" y="135559"/>
                  <a:pt x="154020" y="137845"/>
                  <a:pt x="153106" y="141960"/>
                </a:cubicBezTo>
                <a:cubicBezTo>
                  <a:pt x="153563" y="146989"/>
                  <a:pt x="153334" y="154762"/>
                  <a:pt x="152420" y="165277"/>
                </a:cubicBezTo>
                <a:cubicBezTo>
                  <a:pt x="153334" y="169392"/>
                  <a:pt x="155620" y="171450"/>
                  <a:pt x="159278" y="171450"/>
                </a:cubicBezTo>
                <a:lnTo>
                  <a:pt x="161335" y="171450"/>
                </a:lnTo>
                <a:cubicBezTo>
                  <a:pt x="167279" y="169164"/>
                  <a:pt x="170022" y="168020"/>
                  <a:pt x="169565" y="168020"/>
                </a:cubicBezTo>
                <a:cubicBezTo>
                  <a:pt x="172308" y="166192"/>
                  <a:pt x="175280" y="164477"/>
                  <a:pt x="178480" y="162877"/>
                </a:cubicBezTo>
                <a:cubicBezTo>
                  <a:pt x="181681" y="161277"/>
                  <a:pt x="184881" y="159334"/>
                  <a:pt x="188082" y="157048"/>
                </a:cubicBezTo>
                <a:lnTo>
                  <a:pt x="194254" y="153619"/>
                </a:lnTo>
                <a:lnTo>
                  <a:pt x="194254" y="152933"/>
                </a:lnTo>
                <a:cubicBezTo>
                  <a:pt x="194711" y="152476"/>
                  <a:pt x="195283" y="152247"/>
                  <a:pt x="195968" y="152247"/>
                </a:cubicBezTo>
                <a:cubicBezTo>
                  <a:pt x="196654" y="152247"/>
                  <a:pt x="197226" y="152019"/>
                  <a:pt x="197683" y="151561"/>
                </a:cubicBezTo>
                <a:lnTo>
                  <a:pt x="201798" y="154304"/>
                </a:lnTo>
                <a:lnTo>
                  <a:pt x="204541" y="148818"/>
                </a:lnTo>
                <a:cubicBezTo>
                  <a:pt x="209570" y="152019"/>
                  <a:pt x="213685" y="153619"/>
                  <a:pt x="216885" y="153619"/>
                </a:cubicBezTo>
                <a:lnTo>
                  <a:pt x="220314" y="152933"/>
                </a:lnTo>
                <a:cubicBezTo>
                  <a:pt x="220314" y="149275"/>
                  <a:pt x="220429" y="144475"/>
                  <a:pt x="220657" y="138531"/>
                </a:cubicBezTo>
                <a:cubicBezTo>
                  <a:pt x="220886" y="132588"/>
                  <a:pt x="221457" y="125729"/>
                  <a:pt x="222372" y="117957"/>
                </a:cubicBezTo>
                <a:close/>
                <a:moveTo>
                  <a:pt x="219628" y="0"/>
                </a:moveTo>
                <a:cubicBezTo>
                  <a:pt x="226944" y="0"/>
                  <a:pt x="232430" y="228"/>
                  <a:pt x="236088" y="685"/>
                </a:cubicBezTo>
                <a:cubicBezTo>
                  <a:pt x="238831" y="1143"/>
                  <a:pt x="241574" y="2400"/>
                  <a:pt x="244317" y="4457"/>
                </a:cubicBezTo>
                <a:cubicBezTo>
                  <a:pt x="247060" y="6515"/>
                  <a:pt x="249118" y="8001"/>
                  <a:pt x="250489" y="8915"/>
                </a:cubicBezTo>
                <a:lnTo>
                  <a:pt x="258033" y="13716"/>
                </a:lnTo>
                <a:cubicBezTo>
                  <a:pt x="259405" y="14630"/>
                  <a:pt x="259862" y="15544"/>
                  <a:pt x="259405" y="16459"/>
                </a:cubicBezTo>
                <a:cubicBezTo>
                  <a:pt x="258033" y="19202"/>
                  <a:pt x="257347" y="21717"/>
                  <a:pt x="257347" y="24002"/>
                </a:cubicBezTo>
                <a:cubicBezTo>
                  <a:pt x="257347" y="28117"/>
                  <a:pt x="257805" y="35661"/>
                  <a:pt x="258719" y="46634"/>
                </a:cubicBezTo>
                <a:cubicBezTo>
                  <a:pt x="258719" y="50292"/>
                  <a:pt x="259176" y="54864"/>
                  <a:pt x="260091" y="60350"/>
                </a:cubicBezTo>
                <a:cubicBezTo>
                  <a:pt x="260548" y="62179"/>
                  <a:pt x="262148" y="63093"/>
                  <a:pt x="264891" y="63093"/>
                </a:cubicBezTo>
                <a:cubicBezTo>
                  <a:pt x="269463" y="62179"/>
                  <a:pt x="272435" y="63093"/>
                  <a:pt x="273807" y="65836"/>
                </a:cubicBezTo>
                <a:cubicBezTo>
                  <a:pt x="274721" y="67208"/>
                  <a:pt x="275864" y="67894"/>
                  <a:pt x="277236" y="67894"/>
                </a:cubicBezTo>
                <a:cubicBezTo>
                  <a:pt x="279979" y="67894"/>
                  <a:pt x="281808" y="69037"/>
                  <a:pt x="282722" y="71323"/>
                </a:cubicBezTo>
                <a:cubicBezTo>
                  <a:pt x="283179" y="71780"/>
                  <a:pt x="283751" y="72580"/>
                  <a:pt x="284437" y="73723"/>
                </a:cubicBezTo>
                <a:cubicBezTo>
                  <a:pt x="285122" y="74866"/>
                  <a:pt x="286380" y="75895"/>
                  <a:pt x="288208" y="76809"/>
                </a:cubicBezTo>
                <a:lnTo>
                  <a:pt x="288208" y="80238"/>
                </a:lnTo>
                <a:cubicBezTo>
                  <a:pt x="288208" y="80695"/>
                  <a:pt x="288208" y="81495"/>
                  <a:pt x="288208" y="82638"/>
                </a:cubicBezTo>
                <a:cubicBezTo>
                  <a:pt x="288208" y="83781"/>
                  <a:pt x="287523" y="84810"/>
                  <a:pt x="286151" y="85725"/>
                </a:cubicBezTo>
                <a:cubicBezTo>
                  <a:pt x="285694" y="86182"/>
                  <a:pt x="285465" y="86868"/>
                  <a:pt x="285465" y="87782"/>
                </a:cubicBezTo>
                <a:cubicBezTo>
                  <a:pt x="285465" y="88696"/>
                  <a:pt x="285237" y="89611"/>
                  <a:pt x="284779" y="90525"/>
                </a:cubicBezTo>
                <a:cubicBezTo>
                  <a:pt x="283865" y="93268"/>
                  <a:pt x="282265" y="96012"/>
                  <a:pt x="279979" y="98755"/>
                </a:cubicBezTo>
                <a:cubicBezTo>
                  <a:pt x="278607" y="100126"/>
                  <a:pt x="277236" y="100812"/>
                  <a:pt x="275864" y="100812"/>
                </a:cubicBezTo>
                <a:cubicBezTo>
                  <a:pt x="270378" y="103098"/>
                  <a:pt x="267406" y="104241"/>
                  <a:pt x="266949" y="104241"/>
                </a:cubicBezTo>
                <a:cubicBezTo>
                  <a:pt x="265120" y="105156"/>
                  <a:pt x="264091" y="106413"/>
                  <a:pt x="263863" y="108013"/>
                </a:cubicBezTo>
                <a:cubicBezTo>
                  <a:pt x="263634" y="109613"/>
                  <a:pt x="263520" y="110642"/>
                  <a:pt x="263520" y="111099"/>
                </a:cubicBezTo>
                <a:cubicBezTo>
                  <a:pt x="263062" y="113842"/>
                  <a:pt x="262834" y="117957"/>
                  <a:pt x="262834" y="123444"/>
                </a:cubicBezTo>
                <a:cubicBezTo>
                  <a:pt x="262377" y="126187"/>
                  <a:pt x="262148" y="130530"/>
                  <a:pt x="262148" y="136474"/>
                </a:cubicBezTo>
                <a:lnTo>
                  <a:pt x="262148" y="142646"/>
                </a:lnTo>
                <a:lnTo>
                  <a:pt x="262834" y="172821"/>
                </a:lnTo>
                <a:cubicBezTo>
                  <a:pt x="263291" y="179222"/>
                  <a:pt x="263520" y="188823"/>
                  <a:pt x="263520" y="201625"/>
                </a:cubicBezTo>
                <a:lnTo>
                  <a:pt x="264891" y="232486"/>
                </a:lnTo>
                <a:lnTo>
                  <a:pt x="264891" y="235229"/>
                </a:lnTo>
                <a:lnTo>
                  <a:pt x="284094" y="231114"/>
                </a:lnTo>
                <a:lnTo>
                  <a:pt x="305353" y="226314"/>
                </a:lnTo>
                <a:lnTo>
                  <a:pt x="318384" y="221513"/>
                </a:lnTo>
                <a:cubicBezTo>
                  <a:pt x="320670" y="220141"/>
                  <a:pt x="323070" y="219113"/>
                  <a:pt x="325585" y="218427"/>
                </a:cubicBezTo>
                <a:cubicBezTo>
                  <a:pt x="328099" y="217741"/>
                  <a:pt x="330271" y="216941"/>
                  <a:pt x="332100" y="216026"/>
                </a:cubicBezTo>
                <a:cubicBezTo>
                  <a:pt x="334843" y="216026"/>
                  <a:pt x="336900" y="217627"/>
                  <a:pt x="338272" y="220827"/>
                </a:cubicBezTo>
                <a:cubicBezTo>
                  <a:pt x="341929" y="220827"/>
                  <a:pt x="344901" y="221056"/>
                  <a:pt x="347187" y="221513"/>
                </a:cubicBezTo>
                <a:lnTo>
                  <a:pt x="349245" y="222199"/>
                </a:lnTo>
                <a:lnTo>
                  <a:pt x="356788" y="229057"/>
                </a:lnTo>
                <a:lnTo>
                  <a:pt x="356103" y="231114"/>
                </a:lnTo>
                <a:lnTo>
                  <a:pt x="358160" y="235915"/>
                </a:lnTo>
                <a:cubicBezTo>
                  <a:pt x="359532" y="238658"/>
                  <a:pt x="358617" y="240487"/>
                  <a:pt x="355417" y="241401"/>
                </a:cubicBezTo>
                <a:cubicBezTo>
                  <a:pt x="353588" y="242316"/>
                  <a:pt x="352102" y="243801"/>
                  <a:pt x="350959" y="245859"/>
                </a:cubicBezTo>
                <a:cubicBezTo>
                  <a:pt x="349816" y="247916"/>
                  <a:pt x="349245" y="249174"/>
                  <a:pt x="349245" y="249631"/>
                </a:cubicBezTo>
                <a:cubicBezTo>
                  <a:pt x="349245" y="249631"/>
                  <a:pt x="349245" y="249859"/>
                  <a:pt x="349245" y="250316"/>
                </a:cubicBezTo>
                <a:cubicBezTo>
                  <a:pt x="349245" y="250774"/>
                  <a:pt x="349245" y="251002"/>
                  <a:pt x="349245" y="251002"/>
                </a:cubicBezTo>
                <a:cubicBezTo>
                  <a:pt x="343758" y="254203"/>
                  <a:pt x="338958" y="256260"/>
                  <a:pt x="334843" y="257175"/>
                </a:cubicBezTo>
                <a:cubicBezTo>
                  <a:pt x="331185" y="257632"/>
                  <a:pt x="327756" y="258203"/>
                  <a:pt x="324556" y="258889"/>
                </a:cubicBezTo>
                <a:cubicBezTo>
                  <a:pt x="321355" y="259575"/>
                  <a:pt x="318384" y="260146"/>
                  <a:pt x="315640" y="260604"/>
                </a:cubicBezTo>
                <a:lnTo>
                  <a:pt x="308097" y="262661"/>
                </a:lnTo>
                <a:cubicBezTo>
                  <a:pt x="305353" y="262661"/>
                  <a:pt x="301696" y="263118"/>
                  <a:pt x="297124" y="264033"/>
                </a:cubicBezTo>
                <a:lnTo>
                  <a:pt x="269006" y="270890"/>
                </a:lnTo>
                <a:cubicBezTo>
                  <a:pt x="266263" y="271348"/>
                  <a:pt x="264891" y="273177"/>
                  <a:pt x="264891" y="276377"/>
                </a:cubicBezTo>
                <a:cubicBezTo>
                  <a:pt x="264891" y="280949"/>
                  <a:pt x="264434" y="287807"/>
                  <a:pt x="263520" y="296951"/>
                </a:cubicBezTo>
                <a:lnTo>
                  <a:pt x="263520" y="297637"/>
                </a:lnTo>
                <a:cubicBezTo>
                  <a:pt x="263520" y="299008"/>
                  <a:pt x="263748" y="300266"/>
                  <a:pt x="264205" y="301409"/>
                </a:cubicBezTo>
                <a:cubicBezTo>
                  <a:pt x="264663" y="302552"/>
                  <a:pt x="265577" y="303580"/>
                  <a:pt x="266949" y="304495"/>
                </a:cubicBezTo>
                <a:lnTo>
                  <a:pt x="297810" y="318896"/>
                </a:lnTo>
                <a:lnTo>
                  <a:pt x="327299" y="332613"/>
                </a:lnTo>
                <a:cubicBezTo>
                  <a:pt x="348330" y="341756"/>
                  <a:pt x="362046" y="347700"/>
                  <a:pt x="368447" y="350443"/>
                </a:cubicBezTo>
                <a:cubicBezTo>
                  <a:pt x="369361" y="350901"/>
                  <a:pt x="370162" y="351129"/>
                  <a:pt x="370847" y="351129"/>
                </a:cubicBezTo>
                <a:cubicBezTo>
                  <a:pt x="371533" y="351129"/>
                  <a:pt x="372105" y="351129"/>
                  <a:pt x="372562" y="351129"/>
                </a:cubicBezTo>
                <a:cubicBezTo>
                  <a:pt x="373476" y="351129"/>
                  <a:pt x="374162" y="351358"/>
                  <a:pt x="374619" y="351815"/>
                </a:cubicBezTo>
                <a:lnTo>
                  <a:pt x="386278" y="355930"/>
                </a:lnTo>
                <a:lnTo>
                  <a:pt x="401365" y="363474"/>
                </a:lnTo>
                <a:lnTo>
                  <a:pt x="405480" y="368960"/>
                </a:lnTo>
                <a:cubicBezTo>
                  <a:pt x="405480" y="369417"/>
                  <a:pt x="405595" y="369874"/>
                  <a:pt x="405823" y="370332"/>
                </a:cubicBezTo>
                <a:cubicBezTo>
                  <a:pt x="406052" y="370789"/>
                  <a:pt x="405937" y="371246"/>
                  <a:pt x="405480" y="371703"/>
                </a:cubicBezTo>
                <a:cubicBezTo>
                  <a:pt x="404566" y="373532"/>
                  <a:pt x="404109" y="374675"/>
                  <a:pt x="404109" y="375132"/>
                </a:cubicBezTo>
                <a:cubicBezTo>
                  <a:pt x="404109" y="378333"/>
                  <a:pt x="402966" y="380619"/>
                  <a:pt x="400680" y="381990"/>
                </a:cubicBezTo>
                <a:cubicBezTo>
                  <a:pt x="398394" y="383362"/>
                  <a:pt x="397022" y="384276"/>
                  <a:pt x="396565" y="384733"/>
                </a:cubicBezTo>
                <a:cubicBezTo>
                  <a:pt x="394736" y="386105"/>
                  <a:pt x="392679" y="386791"/>
                  <a:pt x="390393" y="386791"/>
                </a:cubicBezTo>
                <a:cubicBezTo>
                  <a:pt x="389021" y="386791"/>
                  <a:pt x="386964" y="386334"/>
                  <a:pt x="384220" y="385419"/>
                </a:cubicBezTo>
                <a:cubicBezTo>
                  <a:pt x="380563" y="385419"/>
                  <a:pt x="375991" y="384962"/>
                  <a:pt x="370504" y="384047"/>
                </a:cubicBezTo>
                <a:cubicBezTo>
                  <a:pt x="366390" y="383133"/>
                  <a:pt x="362046" y="381533"/>
                  <a:pt x="357474" y="379247"/>
                </a:cubicBezTo>
                <a:cubicBezTo>
                  <a:pt x="352902" y="376961"/>
                  <a:pt x="349702" y="375361"/>
                  <a:pt x="347873" y="374446"/>
                </a:cubicBezTo>
                <a:lnTo>
                  <a:pt x="317012" y="359359"/>
                </a:lnTo>
                <a:cubicBezTo>
                  <a:pt x="300096" y="350215"/>
                  <a:pt x="286151" y="341756"/>
                  <a:pt x="275178" y="333984"/>
                </a:cubicBezTo>
                <a:lnTo>
                  <a:pt x="255976" y="321640"/>
                </a:lnTo>
                <a:lnTo>
                  <a:pt x="248432" y="316839"/>
                </a:lnTo>
                <a:lnTo>
                  <a:pt x="240202" y="321640"/>
                </a:lnTo>
                <a:lnTo>
                  <a:pt x="230601" y="316839"/>
                </a:lnTo>
                <a:cubicBezTo>
                  <a:pt x="228772" y="316382"/>
                  <a:pt x="226944" y="315925"/>
                  <a:pt x="225115" y="315468"/>
                </a:cubicBezTo>
                <a:cubicBezTo>
                  <a:pt x="223286" y="315010"/>
                  <a:pt x="221457" y="314553"/>
                  <a:pt x="219628" y="314096"/>
                </a:cubicBezTo>
                <a:lnTo>
                  <a:pt x="205912" y="304495"/>
                </a:lnTo>
                <a:lnTo>
                  <a:pt x="190139" y="294208"/>
                </a:lnTo>
                <a:cubicBezTo>
                  <a:pt x="188310" y="293293"/>
                  <a:pt x="186939" y="293293"/>
                  <a:pt x="186024" y="294208"/>
                </a:cubicBezTo>
                <a:cubicBezTo>
                  <a:pt x="182367" y="295579"/>
                  <a:pt x="177337" y="298094"/>
                  <a:pt x="170937" y="301752"/>
                </a:cubicBezTo>
                <a:cubicBezTo>
                  <a:pt x="163621" y="305409"/>
                  <a:pt x="154935" y="310895"/>
                  <a:pt x="144876" y="318211"/>
                </a:cubicBezTo>
                <a:lnTo>
                  <a:pt x="110586" y="344271"/>
                </a:lnTo>
                <a:cubicBezTo>
                  <a:pt x="107386" y="347014"/>
                  <a:pt x="104071" y="349643"/>
                  <a:pt x="100642" y="352158"/>
                </a:cubicBezTo>
                <a:cubicBezTo>
                  <a:pt x="97213" y="354672"/>
                  <a:pt x="93670" y="357530"/>
                  <a:pt x="90012" y="360730"/>
                </a:cubicBezTo>
                <a:cubicBezTo>
                  <a:pt x="79954" y="368503"/>
                  <a:pt x="72181" y="375818"/>
                  <a:pt x="66695" y="382676"/>
                </a:cubicBezTo>
                <a:lnTo>
                  <a:pt x="61209" y="388162"/>
                </a:lnTo>
                <a:cubicBezTo>
                  <a:pt x="60751" y="388619"/>
                  <a:pt x="60180" y="389420"/>
                  <a:pt x="59494" y="390563"/>
                </a:cubicBezTo>
                <a:cubicBezTo>
                  <a:pt x="58808" y="391706"/>
                  <a:pt x="57780" y="392734"/>
                  <a:pt x="56408" y="393649"/>
                </a:cubicBezTo>
                <a:cubicBezTo>
                  <a:pt x="56408" y="393649"/>
                  <a:pt x="54579" y="395477"/>
                  <a:pt x="50922" y="399135"/>
                </a:cubicBezTo>
                <a:cubicBezTo>
                  <a:pt x="49550" y="400050"/>
                  <a:pt x="47607" y="401535"/>
                  <a:pt x="45092" y="403593"/>
                </a:cubicBezTo>
                <a:cubicBezTo>
                  <a:pt x="42578" y="405650"/>
                  <a:pt x="40406" y="407822"/>
                  <a:pt x="38577" y="410108"/>
                </a:cubicBezTo>
                <a:cubicBezTo>
                  <a:pt x="36291" y="412851"/>
                  <a:pt x="31948" y="416052"/>
                  <a:pt x="25547" y="419709"/>
                </a:cubicBezTo>
                <a:cubicBezTo>
                  <a:pt x="24175" y="420623"/>
                  <a:pt x="20061" y="421995"/>
                  <a:pt x="13203" y="423824"/>
                </a:cubicBezTo>
                <a:cubicBezTo>
                  <a:pt x="13203" y="422910"/>
                  <a:pt x="13088" y="422109"/>
                  <a:pt x="12860" y="421424"/>
                </a:cubicBezTo>
                <a:cubicBezTo>
                  <a:pt x="12631" y="420738"/>
                  <a:pt x="12745" y="419938"/>
                  <a:pt x="13203" y="419023"/>
                </a:cubicBezTo>
                <a:cubicBezTo>
                  <a:pt x="14117" y="416737"/>
                  <a:pt x="14003" y="414108"/>
                  <a:pt x="12860" y="411137"/>
                </a:cubicBezTo>
                <a:cubicBezTo>
                  <a:pt x="11717" y="408165"/>
                  <a:pt x="10917" y="405993"/>
                  <a:pt x="10459" y="404622"/>
                </a:cubicBezTo>
                <a:cubicBezTo>
                  <a:pt x="9545" y="401878"/>
                  <a:pt x="8859" y="400278"/>
                  <a:pt x="8402" y="399821"/>
                </a:cubicBezTo>
                <a:cubicBezTo>
                  <a:pt x="8402" y="397992"/>
                  <a:pt x="8173" y="396620"/>
                  <a:pt x="7716" y="395706"/>
                </a:cubicBezTo>
                <a:cubicBezTo>
                  <a:pt x="10459" y="393420"/>
                  <a:pt x="13431" y="390906"/>
                  <a:pt x="16632" y="388162"/>
                </a:cubicBezTo>
                <a:cubicBezTo>
                  <a:pt x="19832" y="385419"/>
                  <a:pt x="23490" y="382447"/>
                  <a:pt x="27604" y="379247"/>
                </a:cubicBezTo>
                <a:cubicBezTo>
                  <a:pt x="29433" y="377875"/>
                  <a:pt x="31376" y="376618"/>
                  <a:pt x="33434" y="375475"/>
                </a:cubicBezTo>
                <a:cubicBezTo>
                  <a:pt x="35491" y="374332"/>
                  <a:pt x="37663" y="372846"/>
                  <a:pt x="39949" y="371017"/>
                </a:cubicBezTo>
                <a:cubicBezTo>
                  <a:pt x="46807" y="366445"/>
                  <a:pt x="50922" y="363474"/>
                  <a:pt x="52293" y="362102"/>
                </a:cubicBezTo>
                <a:cubicBezTo>
                  <a:pt x="59608" y="357530"/>
                  <a:pt x="66924" y="352272"/>
                  <a:pt x="74239" y="346329"/>
                </a:cubicBezTo>
                <a:cubicBezTo>
                  <a:pt x="77439" y="344500"/>
                  <a:pt x="81097" y="341871"/>
                  <a:pt x="85212" y="338442"/>
                </a:cubicBezTo>
                <a:cubicBezTo>
                  <a:pt x="89326" y="335013"/>
                  <a:pt x="92755" y="332155"/>
                  <a:pt x="95499" y="329869"/>
                </a:cubicBezTo>
                <a:cubicBezTo>
                  <a:pt x="104185" y="323468"/>
                  <a:pt x="117673" y="314325"/>
                  <a:pt x="135961" y="302437"/>
                </a:cubicBezTo>
                <a:lnTo>
                  <a:pt x="142819" y="296265"/>
                </a:lnTo>
                <a:cubicBezTo>
                  <a:pt x="135504" y="297180"/>
                  <a:pt x="130474" y="298094"/>
                  <a:pt x="127731" y="299008"/>
                </a:cubicBezTo>
                <a:cubicBezTo>
                  <a:pt x="122245" y="300837"/>
                  <a:pt x="111043" y="303809"/>
                  <a:pt x="94127" y="307924"/>
                </a:cubicBezTo>
                <a:lnTo>
                  <a:pt x="79725" y="312038"/>
                </a:lnTo>
                <a:cubicBezTo>
                  <a:pt x="76982" y="312953"/>
                  <a:pt x="74125" y="313867"/>
                  <a:pt x="71153" y="314782"/>
                </a:cubicBezTo>
                <a:cubicBezTo>
                  <a:pt x="68181" y="315696"/>
                  <a:pt x="65095" y="316610"/>
                  <a:pt x="61894" y="317525"/>
                </a:cubicBezTo>
                <a:lnTo>
                  <a:pt x="59837" y="318211"/>
                </a:lnTo>
                <a:cubicBezTo>
                  <a:pt x="54808" y="319125"/>
                  <a:pt x="51150" y="320268"/>
                  <a:pt x="48864" y="321640"/>
                </a:cubicBezTo>
                <a:cubicBezTo>
                  <a:pt x="47035" y="323011"/>
                  <a:pt x="42692" y="324154"/>
                  <a:pt x="35834" y="325069"/>
                </a:cubicBezTo>
                <a:cubicBezTo>
                  <a:pt x="34462" y="325526"/>
                  <a:pt x="32176" y="325755"/>
                  <a:pt x="28976" y="325755"/>
                </a:cubicBezTo>
                <a:lnTo>
                  <a:pt x="26919" y="325755"/>
                </a:lnTo>
                <a:cubicBezTo>
                  <a:pt x="26004" y="325297"/>
                  <a:pt x="23947" y="324726"/>
                  <a:pt x="20746" y="324040"/>
                </a:cubicBezTo>
                <a:cubicBezTo>
                  <a:pt x="17546" y="323354"/>
                  <a:pt x="15031" y="321868"/>
                  <a:pt x="13203" y="319582"/>
                </a:cubicBezTo>
                <a:lnTo>
                  <a:pt x="10459" y="318211"/>
                </a:lnTo>
                <a:cubicBezTo>
                  <a:pt x="9545" y="317754"/>
                  <a:pt x="8288" y="317296"/>
                  <a:pt x="6688" y="316839"/>
                </a:cubicBezTo>
                <a:cubicBezTo>
                  <a:pt x="5087" y="316382"/>
                  <a:pt x="3373" y="315468"/>
                  <a:pt x="1544" y="314096"/>
                </a:cubicBezTo>
                <a:cubicBezTo>
                  <a:pt x="172" y="312724"/>
                  <a:pt x="-285" y="311353"/>
                  <a:pt x="172" y="309981"/>
                </a:cubicBezTo>
                <a:cubicBezTo>
                  <a:pt x="172" y="305866"/>
                  <a:pt x="401" y="302895"/>
                  <a:pt x="858" y="301066"/>
                </a:cubicBezTo>
                <a:cubicBezTo>
                  <a:pt x="2230" y="297865"/>
                  <a:pt x="4059" y="297180"/>
                  <a:pt x="6345" y="299008"/>
                </a:cubicBezTo>
                <a:cubicBezTo>
                  <a:pt x="8631" y="301294"/>
                  <a:pt x="11145" y="302437"/>
                  <a:pt x="13888" y="302437"/>
                </a:cubicBezTo>
                <a:cubicBezTo>
                  <a:pt x="15717" y="302437"/>
                  <a:pt x="17317" y="302209"/>
                  <a:pt x="18689" y="301752"/>
                </a:cubicBezTo>
                <a:cubicBezTo>
                  <a:pt x="24175" y="299923"/>
                  <a:pt x="32862" y="297637"/>
                  <a:pt x="44749" y="294893"/>
                </a:cubicBezTo>
                <a:lnTo>
                  <a:pt x="70810" y="286664"/>
                </a:lnTo>
                <a:cubicBezTo>
                  <a:pt x="88183" y="282092"/>
                  <a:pt x="100985" y="278434"/>
                  <a:pt x="109215" y="275691"/>
                </a:cubicBezTo>
                <a:lnTo>
                  <a:pt x="129103" y="270890"/>
                </a:lnTo>
                <a:lnTo>
                  <a:pt x="131846" y="270205"/>
                </a:lnTo>
                <a:cubicBezTo>
                  <a:pt x="130932" y="269747"/>
                  <a:pt x="129903" y="269176"/>
                  <a:pt x="128760" y="268490"/>
                </a:cubicBezTo>
                <a:cubicBezTo>
                  <a:pt x="127617" y="267804"/>
                  <a:pt x="126588" y="267233"/>
                  <a:pt x="125674" y="266776"/>
                </a:cubicBezTo>
                <a:cubicBezTo>
                  <a:pt x="123845" y="266319"/>
                  <a:pt x="122588" y="265404"/>
                  <a:pt x="121902" y="264033"/>
                </a:cubicBezTo>
                <a:cubicBezTo>
                  <a:pt x="121216" y="262661"/>
                  <a:pt x="120645" y="261746"/>
                  <a:pt x="120187" y="261289"/>
                </a:cubicBezTo>
                <a:cubicBezTo>
                  <a:pt x="119273" y="257632"/>
                  <a:pt x="116758" y="254660"/>
                  <a:pt x="112644" y="252374"/>
                </a:cubicBezTo>
                <a:cubicBezTo>
                  <a:pt x="111272" y="251917"/>
                  <a:pt x="110472" y="251117"/>
                  <a:pt x="110243" y="249974"/>
                </a:cubicBezTo>
                <a:cubicBezTo>
                  <a:pt x="110015" y="248831"/>
                  <a:pt x="110129" y="247802"/>
                  <a:pt x="110586" y="246887"/>
                </a:cubicBezTo>
                <a:lnTo>
                  <a:pt x="111958" y="236601"/>
                </a:lnTo>
                <a:cubicBezTo>
                  <a:pt x="112415" y="234772"/>
                  <a:pt x="112644" y="232257"/>
                  <a:pt x="112644" y="229057"/>
                </a:cubicBezTo>
                <a:lnTo>
                  <a:pt x="112644" y="221513"/>
                </a:lnTo>
                <a:lnTo>
                  <a:pt x="114015" y="211226"/>
                </a:lnTo>
                <a:lnTo>
                  <a:pt x="114015" y="210540"/>
                </a:lnTo>
                <a:cubicBezTo>
                  <a:pt x="114015" y="208254"/>
                  <a:pt x="113901" y="205740"/>
                  <a:pt x="113672" y="202996"/>
                </a:cubicBezTo>
                <a:cubicBezTo>
                  <a:pt x="113444" y="200253"/>
                  <a:pt x="113558" y="197053"/>
                  <a:pt x="114015" y="193395"/>
                </a:cubicBezTo>
                <a:cubicBezTo>
                  <a:pt x="114472" y="190195"/>
                  <a:pt x="114701" y="185623"/>
                  <a:pt x="114701" y="179679"/>
                </a:cubicBezTo>
                <a:cubicBezTo>
                  <a:pt x="115158" y="178308"/>
                  <a:pt x="115273" y="177165"/>
                  <a:pt x="115044" y="176250"/>
                </a:cubicBezTo>
                <a:cubicBezTo>
                  <a:pt x="114815" y="175336"/>
                  <a:pt x="114701" y="174421"/>
                  <a:pt x="114701" y="173507"/>
                </a:cubicBezTo>
                <a:cubicBezTo>
                  <a:pt x="115615" y="170307"/>
                  <a:pt x="116073" y="166306"/>
                  <a:pt x="116073" y="161505"/>
                </a:cubicBezTo>
                <a:cubicBezTo>
                  <a:pt x="116073" y="156705"/>
                  <a:pt x="116301" y="152476"/>
                  <a:pt x="116758" y="148818"/>
                </a:cubicBezTo>
                <a:lnTo>
                  <a:pt x="107843" y="150876"/>
                </a:lnTo>
                <a:cubicBezTo>
                  <a:pt x="103271" y="151790"/>
                  <a:pt x="99842" y="152247"/>
                  <a:pt x="97556" y="152247"/>
                </a:cubicBezTo>
                <a:cubicBezTo>
                  <a:pt x="95270" y="152247"/>
                  <a:pt x="93441" y="151790"/>
                  <a:pt x="92070" y="150876"/>
                </a:cubicBezTo>
                <a:cubicBezTo>
                  <a:pt x="86583" y="149047"/>
                  <a:pt x="83154" y="147447"/>
                  <a:pt x="81783" y="146075"/>
                </a:cubicBezTo>
                <a:cubicBezTo>
                  <a:pt x="79954" y="144246"/>
                  <a:pt x="77325" y="142646"/>
                  <a:pt x="73896" y="141274"/>
                </a:cubicBezTo>
                <a:cubicBezTo>
                  <a:pt x="70467" y="139903"/>
                  <a:pt x="68067" y="138760"/>
                  <a:pt x="66695" y="137845"/>
                </a:cubicBezTo>
                <a:cubicBezTo>
                  <a:pt x="66695" y="136017"/>
                  <a:pt x="66009" y="134416"/>
                  <a:pt x="64638" y="133045"/>
                </a:cubicBezTo>
                <a:cubicBezTo>
                  <a:pt x="64180" y="132130"/>
                  <a:pt x="63152" y="129959"/>
                  <a:pt x="61552" y="126530"/>
                </a:cubicBezTo>
                <a:cubicBezTo>
                  <a:pt x="59951" y="123101"/>
                  <a:pt x="57551" y="120243"/>
                  <a:pt x="54351" y="117957"/>
                </a:cubicBezTo>
                <a:lnTo>
                  <a:pt x="53665" y="115900"/>
                </a:lnTo>
                <a:cubicBezTo>
                  <a:pt x="55951" y="116814"/>
                  <a:pt x="59037" y="118071"/>
                  <a:pt x="62923" y="119672"/>
                </a:cubicBezTo>
                <a:cubicBezTo>
                  <a:pt x="66809" y="121272"/>
                  <a:pt x="69895" y="122758"/>
                  <a:pt x="72181" y="124129"/>
                </a:cubicBezTo>
                <a:cubicBezTo>
                  <a:pt x="74010" y="125501"/>
                  <a:pt x="76068" y="126187"/>
                  <a:pt x="78354" y="126187"/>
                </a:cubicBezTo>
                <a:cubicBezTo>
                  <a:pt x="79725" y="126187"/>
                  <a:pt x="81783" y="125729"/>
                  <a:pt x="84526" y="124815"/>
                </a:cubicBezTo>
                <a:cubicBezTo>
                  <a:pt x="91384" y="122529"/>
                  <a:pt x="97442" y="120243"/>
                  <a:pt x="102700" y="117957"/>
                </a:cubicBezTo>
                <a:cubicBezTo>
                  <a:pt x="107957" y="115671"/>
                  <a:pt x="112644" y="113842"/>
                  <a:pt x="116758" y="112471"/>
                </a:cubicBezTo>
                <a:cubicBezTo>
                  <a:pt x="118587" y="112014"/>
                  <a:pt x="119273" y="110871"/>
                  <a:pt x="118816" y="109042"/>
                </a:cubicBezTo>
                <a:cubicBezTo>
                  <a:pt x="119730" y="98983"/>
                  <a:pt x="120187" y="91440"/>
                  <a:pt x="120187" y="86410"/>
                </a:cubicBezTo>
                <a:lnTo>
                  <a:pt x="120187" y="73380"/>
                </a:lnTo>
                <a:cubicBezTo>
                  <a:pt x="120187" y="72466"/>
                  <a:pt x="119959" y="72008"/>
                  <a:pt x="119502" y="72008"/>
                </a:cubicBezTo>
                <a:cubicBezTo>
                  <a:pt x="119959" y="66979"/>
                  <a:pt x="118816" y="62179"/>
                  <a:pt x="116073" y="57607"/>
                </a:cubicBezTo>
                <a:lnTo>
                  <a:pt x="110586" y="47320"/>
                </a:lnTo>
                <a:cubicBezTo>
                  <a:pt x="110586" y="46405"/>
                  <a:pt x="110815" y="45720"/>
                  <a:pt x="111272" y="45262"/>
                </a:cubicBezTo>
                <a:cubicBezTo>
                  <a:pt x="111272" y="44805"/>
                  <a:pt x="111615" y="44348"/>
                  <a:pt x="112301" y="43891"/>
                </a:cubicBezTo>
                <a:cubicBezTo>
                  <a:pt x="112987" y="43434"/>
                  <a:pt x="113558" y="43205"/>
                  <a:pt x="114015" y="43205"/>
                </a:cubicBezTo>
                <a:lnTo>
                  <a:pt x="120187" y="45948"/>
                </a:lnTo>
                <a:cubicBezTo>
                  <a:pt x="123388" y="46405"/>
                  <a:pt x="125674" y="48463"/>
                  <a:pt x="127045" y="52120"/>
                </a:cubicBezTo>
                <a:cubicBezTo>
                  <a:pt x="128417" y="54406"/>
                  <a:pt x="132532" y="58521"/>
                  <a:pt x="139390" y="64465"/>
                </a:cubicBezTo>
                <a:cubicBezTo>
                  <a:pt x="143962" y="67208"/>
                  <a:pt x="147619" y="70865"/>
                  <a:pt x="150363" y="75437"/>
                </a:cubicBezTo>
                <a:lnTo>
                  <a:pt x="151048" y="76123"/>
                </a:lnTo>
                <a:cubicBezTo>
                  <a:pt x="149220" y="78409"/>
                  <a:pt x="148305" y="81381"/>
                  <a:pt x="148305" y="85039"/>
                </a:cubicBezTo>
                <a:lnTo>
                  <a:pt x="148991" y="93268"/>
                </a:lnTo>
                <a:lnTo>
                  <a:pt x="148991" y="100126"/>
                </a:lnTo>
                <a:cubicBezTo>
                  <a:pt x="180081" y="90068"/>
                  <a:pt x="203169" y="82296"/>
                  <a:pt x="218257" y="76809"/>
                </a:cubicBezTo>
                <a:lnTo>
                  <a:pt x="201798" y="67208"/>
                </a:lnTo>
                <a:lnTo>
                  <a:pt x="202483" y="65836"/>
                </a:lnTo>
                <a:lnTo>
                  <a:pt x="220314" y="65150"/>
                </a:lnTo>
                <a:cubicBezTo>
                  <a:pt x="222143" y="65150"/>
                  <a:pt x="223400" y="64579"/>
                  <a:pt x="224086" y="63436"/>
                </a:cubicBezTo>
                <a:cubicBezTo>
                  <a:pt x="224772" y="62293"/>
                  <a:pt x="225115" y="60807"/>
                  <a:pt x="225115" y="58978"/>
                </a:cubicBezTo>
                <a:cubicBezTo>
                  <a:pt x="224658" y="56692"/>
                  <a:pt x="224658" y="53949"/>
                  <a:pt x="225115" y="50749"/>
                </a:cubicBezTo>
                <a:cubicBezTo>
                  <a:pt x="225572" y="47548"/>
                  <a:pt x="225801" y="44805"/>
                  <a:pt x="225801" y="42519"/>
                </a:cubicBezTo>
                <a:cubicBezTo>
                  <a:pt x="225801" y="38862"/>
                  <a:pt x="226029" y="35318"/>
                  <a:pt x="226486" y="31889"/>
                </a:cubicBezTo>
                <a:cubicBezTo>
                  <a:pt x="226944" y="28460"/>
                  <a:pt x="227172" y="24917"/>
                  <a:pt x="227172" y="21259"/>
                </a:cubicBezTo>
                <a:lnTo>
                  <a:pt x="227172" y="17830"/>
                </a:lnTo>
                <a:cubicBezTo>
                  <a:pt x="228087" y="15544"/>
                  <a:pt x="227401" y="12801"/>
                  <a:pt x="225115" y="9601"/>
                </a:cubicBezTo>
                <a:cubicBezTo>
                  <a:pt x="221457" y="7315"/>
                  <a:pt x="218714" y="4571"/>
                  <a:pt x="216885" y="1371"/>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Tree>
    <p:extLst>
      <p:ext uri="{BB962C8B-B14F-4D97-AF65-F5344CB8AC3E}">
        <p14:creationId xmlns:p14="http://schemas.microsoft.com/office/powerpoint/2010/main" val="12953048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BE6E036C-8807-EEA6-7E66-BF4D4BE5BD32}"/>
              </a:ext>
            </a:extLst>
          </p:cNvPr>
          <p:cNvSpPr txBox="1"/>
          <p:nvPr/>
        </p:nvSpPr>
        <p:spPr>
          <a:xfrm>
            <a:off x="5167189" y="231263"/>
            <a:ext cx="493776" cy="525323"/>
          </a:xfrm>
          <a:custGeom>
            <a:avLst/>
            <a:gdLst/>
            <a:ahLst/>
            <a:cxnLst/>
            <a:rect l="l" t="t" r="r" b="b"/>
            <a:pathLst>
              <a:path w="493776" h="525323">
                <a:moveTo>
                  <a:pt x="152934" y="218770"/>
                </a:moveTo>
                <a:lnTo>
                  <a:pt x="154991" y="233172"/>
                </a:lnTo>
                <a:cubicBezTo>
                  <a:pt x="155448" y="235915"/>
                  <a:pt x="155677" y="240259"/>
                  <a:pt x="155677" y="246202"/>
                </a:cubicBezTo>
                <a:cubicBezTo>
                  <a:pt x="155677" y="253060"/>
                  <a:pt x="155220" y="258318"/>
                  <a:pt x="154305" y="261975"/>
                </a:cubicBezTo>
                <a:cubicBezTo>
                  <a:pt x="154305" y="262890"/>
                  <a:pt x="154191" y="264490"/>
                  <a:pt x="153962" y="266776"/>
                </a:cubicBezTo>
                <a:cubicBezTo>
                  <a:pt x="153734" y="269062"/>
                  <a:pt x="154305" y="271348"/>
                  <a:pt x="155677" y="273634"/>
                </a:cubicBezTo>
                <a:lnTo>
                  <a:pt x="162535" y="263347"/>
                </a:lnTo>
                <a:cubicBezTo>
                  <a:pt x="164821" y="256946"/>
                  <a:pt x="167107" y="251003"/>
                  <a:pt x="169393" y="245516"/>
                </a:cubicBezTo>
                <a:lnTo>
                  <a:pt x="177622" y="222199"/>
                </a:lnTo>
                <a:close/>
                <a:moveTo>
                  <a:pt x="426568" y="69266"/>
                </a:moveTo>
                <a:lnTo>
                  <a:pt x="426568" y="70637"/>
                </a:lnTo>
                <a:lnTo>
                  <a:pt x="426568" y="87782"/>
                </a:lnTo>
                <a:cubicBezTo>
                  <a:pt x="426568" y="94183"/>
                  <a:pt x="427025" y="97384"/>
                  <a:pt x="427939" y="97384"/>
                </a:cubicBezTo>
                <a:cubicBezTo>
                  <a:pt x="435712" y="93269"/>
                  <a:pt x="445084" y="86182"/>
                  <a:pt x="456057" y="76124"/>
                </a:cubicBezTo>
                <a:lnTo>
                  <a:pt x="457429" y="75438"/>
                </a:lnTo>
                <a:cubicBezTo>
                  <a:pt x="447370" y="75438"/>
                  <a:pt x="440970" y="75209"/>
                  <a:pt x="438226" y="74752"/>
                </a:cubicBezTo>
                <a:cubicBezTo>
                  <a:pt x="435483" y="74295"/>
                  <a:pt x="431597" y="72466"/>
                  <a:pt x="426568" y="69266"/>
                </a:cubicBezTo>
                <a:close/>
                <a:moveTo>
                  <a:pt x="375133" y="62408"/>
                </a:moveTo>
                <a:cubicBezTo>
                  <a:pt x="360960" y="73838"/>
                  <a:pt x="347929" y="86182"/>
                  <a:pt x="336042" y="99441"/>
                </a:cubicBezTo>
                <a:lnTo>
                  <a:pt x="346329" y="110414"/>
                </a:lnTo>
                <a:cubicBezTo>
                  <a:pt x="349072" y="113157"/>
                  <a:pt x="350444" y="114529"/>
                  <a:pt x="350444" y="114529"/>
                </a:cubicBezTo>
                <a:cubicBezTo>
                  <a:pt x="352730" y="115900"/>
                  <a:pt x="353873" y="117958"/>
                  <a:pt x="353873" y="120701"/>
                </a:cubicBezTo>
                <a:cubicBezTo>
                  <a:pt x="352044" y="124358"/>
                  <a:pt x="350673" y="126644"/>
                  <a:pt x="349758" y="127559"/>
                </a:cubicBezTo>
                <a:cubicBezTo>
                  <a:pt x="350673" y="127559"/>
                  <a:pt x="351473" y="127330"/>
                  <a:pt x="352159" y="126873"/>
                </a:cubicBezTo>
                <a:cubicBezTo>
                  <a:pt x="352844" y="126416"/>
                  <a:pt x="353416" y="126187"/>
                  <a:pt x="353873" y="126187"/>
                </a:cubicBezTo>
                <a:lnTo>
                  <a:pt x="387477" y="104242"/>
                </a:lnTo>
                <a:cubicBezTo>
                  <a:pt x="388849" y="103327"/>
                  <a:pt x="389306" y="102184"/>
                  <a:pt x="388849" y="100812"/>
                </a:cubicBezTo>
                <a:lnTo>
                  <a:pt x="388163" y="77495"/>
                </a:lnTo>
                <a:cubicBezTo>
                  <a:pt x="388163" y="77038"/>
                  <a:pt x="387934" y="76352"/>
                  <a:pt x="387477" y="75438"/>
                </a:cubicBezTo>
                <a:cubicBezTo>
                  <a:pt x="387020" y="74524"/>
                  <a:pt x="386563" y="73838"/>
                  <a:pt x="386106" y="73381"/>
                </a:cubicBezTo>
                <a:cubicBezTo>
                  <a:pt x="386106" y="73381"/>
                  <a:pt x="382448" y="69723"/>
                  <a:pt x="375133" y="62408"/>
                </a:cubicBezTo>
                <a:close/>
                <a:moveTo>
                  <a:pt x="194767" y="37033"/>
                </a:moveTo>
                <a:cubicBezTo>
                  <a:pt x="197053" y="36347"/>
                  <a:pt x="199226" y="36347"/>
                  <a:pt x="201283" y="37033"/>
                </a:cubicBezTo>
                <a:cubicBezTo>
                  <a:pt x="203340" y="37719"/>
                  <a:pt x="205283" y="39091"/>
                  <a:pt x="207112" y="41148"/>
                </a:cubicBezTo>
                <a:cubicBezTo>
                  <a:pt x="208483" y="42520"/>
                  <a:pt x="209969" y="44120"/>
                  <a:pt x="211570" y="45948"/>
                </a:cubicBezTo>
                <a:cubicBezTo>
                  <a:pt x="213170" y="47777"/>
                  <a:pt x="214884" y="49835"/>
                  <a:pt x="216713" y="52121"/>
                </a:cubicBezTo>
                <a:cubicBezTo>
                  <a:pt x="218085" y="53492"/>
                  <a:pt x="219342" y="55207"/>
                  <a:pt x="220485" y="57264"/>
                </a:cubicBezTo>
                <a:cubicBezTo>
                  <a:pt x="221628" y="59322"/>
                  <a:pt x="222428" y="61036"/>
                  <a:pt x="222885" y="62408"/>
                </a:cubicBezTo>
                <a:lnTo>
                  <a:pt x="224943" y="65837"/>
                </a:lnTo>
                <a:cubicBezTo>
                  <a:pt x="227686" y="69037"/>
                  <a:pt x="227229" y="71095"/>
                  <a:pt x="223571" y="72009"/>
                </a:cubicBezTo>
                <a:cubicBezTo>
                  <a:pt x="219456" y="73838"/>
                  <a:pt x="216942" y="75895"/>
                  <a:pt x="216027" y="78181"/>
                </a:cubicBezTo>
                <a:lnTo>
                  <a:pt x="202311" y="98069"/>
                </a:lnTo>
                <a:lnTo>
                  <a:pt x="185852" y="122072"/>
                </a:lnTo>
                <a:cubicBezTo>
                  <a:pt x="175794" y="138074"/>
                  <a:pt x="170079" y="147218"/>
                  <a:pt x="168707" y="149504"/>
                </a:cubicBezTo>
                <a:cubicBezTo>
                  <a:pt x="166878" y="152705"/>
                  <a:pt x="163678" y="157505"/>
                  <a:pt x="159106" y="163906"/>
                </a:cubicBezTo>
                <a:cubicBezTo>
                  <a:pt x="157277" y="167564"/>
                  <a:pt x="155334" y="170650"/>
                  <a:pt x="153277" y="173164"/>
                </a:cubicBezTo>
                <a:cubicBezTo>
                  <a:pt x="151219" y="175679"/>
                  <a:pt x="149505" y="178079"/>
                  <a:pt x="148133" y="180365"/>
                </a:cubicBezTo>
                <a:cubicBezTo>
                  <a:pt x="147676" y="181280"/>
                  <a:pt x="147219" y="182080"/>
                  <a:pt x="146761" y="182766"/>
                </a:cubicBezTo>
                <a:cubicBezTo>
                  <a:pt x="146305" y="183451"/>
                  <a:pt x="145847" y="184252"/>
                  <a:pt x="145390" y="185166"/>
                </a:cubicBezTo>
                <a:cubicBezTo>
                  <a:pt x="144018" y="186995"/>
                  <a:pt x="143904" y="189166"/>
                  <a:pt x="145047" y="191681"/>
                </a:cubicBezTo>
                <a:cubicBezTo>
                  <a:pt x="146190" y="194196"/>
                  <a:pt x="146991" y="196139"/>
                  <a:pt x="147447" y="197510"/>
                </a:cubicBezTo>
                <a:cubicBezTo>
                  <a:pt x="152019" y="193853"/>
                  <a:pt x="155448" y="191567"/>
                  <a:pt x="157734" y="190652"/>
                </a:cubicBezTo>
                <a:cubicBezTo>
                  <a:pt x="166878" y="185166"/>
                  <a:pt x="174879" y="181051"/>
                  <a:pt x="181737" y="178308"/>
                </a:cubicBezTo>
                <a:lnTo>
                  <a:pt x="211227" y="165963"/>
                </a:lnTo>
                <a:cubicBezTo>
                  <a:pt x="212598" y="165506"/>
                  <a:pt x="214427" y="165735"/>
                  <a:pt x="216713" y="166649"/>
                </a:cubicBezTo>
                <a:cubicBezTo>
                  <a:pt x="218085" y="167564"/>
                  <a:pt x="219685" y="168821"/>
                  <a:pt x="221514" y="170421"/>
                </a:cubicBezTo>
                <a:cubicBezTo>
                  <a:pt x="223343" y="172021"/>
                  <a:pt x="225171" y="173050"/>
                  <a:pt x="227000" y="173507"/>
                </a:cubicBezTo>
                <a:cubicBezTo>
                  <a:pt x="229286" y="173507"/>
                  <a:pt x="230429" y="174650"/>
                  <a:pt x="230429" y="176936"/>
                </a:cubicBezTo>
                <a:cubicBezTo>
                  <a:pt x="230886" y="178765"/>
                  <a:pt x="232258" y="180823"/>
                  <a:pt x="234544" y="183108"/>
                </a:cubicBezTo>
                <a:cubicBezTo>
                  <a:pt x="236830" y="185394"/>
                  <a:pt x="237973" y="187452"/>
                  <a:pt x="237973" y="189281"/>
                </a:cubicBezTo>
                <a:cubicBezTo>
                  <a:pt x="237973" y="190652"/>
                  <a:pt x="237288" y="192481"/>
                  <a:pt x="235915" y="194767"/>
                </a:cubicBezTo>
                <a:cubicBezTo>
                  <a:pt x="234087" y="196596"/>
                  <a:pt x="231343" y="200939"/>
                  <a:pt x="227686" y="207797"/>
                </a:cubicBezTo>
                <a:lnTo>
                  <a:pt x="218770" y="225628"/>
                </a:lnTo>
                <a:lnTo>
                  <a:pt x="210541" y="245516"/>
                </a:lnTo>
                <a:cubicBezTo>
                  <a:pt x="208712" y="250088"/>
                  <a:pt x="207569" y="253517"/>
                  <a:pt x="207112" y="255803"/>
                </a:cubicBezTo>
                <a:cubicBezTo>
                  <a:pt x="208026" y="255803"/>
                  <a:pt x="209855" y="255346"/>
                  <a:pt x="212598" y="254432"/>
                </a:cubicBezTo>
                <a:cubicBezTo>
                  <a:pt x="225857" y="247574"/>
                  <a:pt x="237516" y="239573"/>
                  <a:pt x="247574" y="230429"/>
                </a:cubicBezTo>
                <a:cubicBezTo>
                  <a:pt x="249861" y="228143"/>
                  <a:pt x="251003" y="227000"/>
                  <a:pt x="251003" y="227000"/>
                </a:cubicBezTo>
                <a:cubicBezTo>
                  <a:pt x="251461" y="226085"/>
                  <a:pt x="251917" y="225628"/>
                  <a:pt x="252375" y="225628"/>
                </a:cubicBezTo>
                <a:cubicBezTo>
                  <a:pt x="252832" y="225628"/>
                  <a:pt x="253289" y="225400"/>
                  <a:pt x="253746" y="224942"/>
                </a:cubicBezTo>
                <a:cubicBezTo>
                  <a:pt x="254203" y="227685"/>
                  <a:pt x="253632" y="230772"/>
                  <a:pt x="252032" y="234201"/>
                </a:cubicBezTo>
                <a:cubicBezTo>
                  <a:pt x="250432" y="237630"/>
                  <a:pt x="249403" y="240487"/>
                  <a:pt x="248946" y="242773"/>
                </a:cubicBezTo>
                <a:cubicBezTo>
                  <a:pt x="248488" y="244602"/>
                  <a:pt x="247231" y="246659"/>
                  <a:pt x="245174" y="248945"/>
                </a:cubicBezTo>
                <a:cubicBezTo>
                  <a:pt x="243116" y="251231"/>
                  <a:pt x="241630" y="252832"/>
                  <a:pt x="240716" y="253746"/>
                </a:cubicBezTo>
                <a:cubicBezTo>
                  <a:pt x="240716" y="253746"/>
                  <a:pt x="236602" y="259232"/>
                  <a:pt x="228372" y="270205"/>
                </a:cubicBezTo>
                <a:cubicBezTo>
                  <a:pt x="217399" y="283921"/>
                  <a:pt x="207569" y="293522"/>
                  <a:pt x="198883" y="299009"/>
                </a:cubicBezTo>
                <a:lnTo>
                  <a:pt x="189967" y="306553"/>
                </a:lnTo>
                <a:cubicBezTo>
                  <a:pt x="189510" y="307010"/>
                  <a:pt x="187681" y="308153"/>
                  <a:pt x="184480" y="309981"/>
                </a:cubicBezTo>
                <a:cubicBezTo>
                  <a:pt x="181280" y="311810"/>
                  <a:pt x="177851" y="312725"/>
                  <a:pt x="174193" y="312725"/>
                </a:cubicBezTo>
                <a:lnTo>
                  <a:pt x="171451" y="312725"/>
                </a:lnTo>
                <a:cubicBezTo>
                  <a:pt x="169164" y="312725"/>
                  <a:pt x="167335" y="311582"/>
                  <a:pt x="165964" y="309296"/>
                </a:cubicBezTo>
                <a:cubicBezTo>
                  <a:pt x="165964" y="308381"/>
                  <a:pt x="165507" y="307010"/>
                  <a:pt x="164592" y="305181"/>
                </a:cubicBezTo>
                <a:lnTo>
                  <a:pt x="155677" y="296266"/>
                </a:lnTo>
                <a:lnTo>
                  <a:pt x="155677" y="303809"/>
                </a:lnTo>
                <a:cubicBezTo>
                  <a:pt x="156591" y="308381"/>
                  <a:pt x="157048" y="311810"/>
                  <a:pt x="157048" y="314096"/>
                </a:cubicBezTo>
                <a:cubicBezTo>
                  <a:pt x="157048" y="314096"/>
                  <a:pt x="157048" y="314325"/>
                  <a:pt x="157048" y="314782"/>
                </a:cubicBezTo>
                <a:cubicBezTo>
                  <a:pt x="157048" y="315239"/>
                  <a:pt x="157048" y="315468"/>
                  <a:pt x="157048" y="315468"/>
                </a:cubicBezTo>
                <a:lnTo>
                  <a:pt x="154991" y="318897"/>
                </a:lnTo>
                <a:lnTo>
                  <a:pt x="151562" y="316154"/>
                </a:lnTo>
                <a:lnTo>
                  <a:pt x="128931" y="272263"/>
                </a:lnTo>
                <a:cubicBezTo>
                  <a:pt x="125730" y="265405"/>
                  <a:pt x="122873" y="257861"/>
                  <a:pt x="120358" y="249631"/>
                </a:cubicBezTo>
                <a:cubicBezTo>
                  <a:pt x="117844" y="241402"/>
                  <a:pt x="116129" y="235687"/>
                  <a:pt x="115215" y="232486"/>
                </a:cubicBezTo>
                <a:lnTo>
                  <a:pt x="114529" y="229743"/>
                </a:lnTo>
                <a:cubicBezTo>
                  <a:pt x="111786" y="232486"/>
                  <a:pt x="109500" y="235115"/>
                  <a:pt x="107671" y="237630"/>
                </a:cubicBezTo>
                <a:cubicBezTo>
                  <a:pt x="105842" y="240144"/>
                  <a:pt x="104242" y="242316"/>
                  <a:pt x="102870" y="244145"/>
                </a:cubicBezTo>
                <a:lnTo>
                  <a:pt x="94641" y="254432"/>
                </a:lnTo>
                <a:lnTo>
                  <a:pt x="92583" y="256489"/>
                </a:lnTo>
                <a:cubicBezTo>
                  <a:pt x="90297" y="260147"/>
                  <a:pt x="86411" y="265633"/>
                  <a:pt x="80925" y="272948"/>
                </a:cubicBezTo>
                <a:cubicBezTo>
                  <a:pt x="76810" y="278435"/>
                  <a:pt x="74295" y="281864"/>
                  <a:pt x="73381" y="283235"/>
                </a:cubicBezTo>
                <a:lnTo>
                  <a:pt x="63094" y="298323"/>
                </a:lnTo>
                <a:cubicBezTo>
                  <a:pt x="55779" y="308381"/>
                  <a:pt x="50292" y="316611"/>
                  <a:pt x="46635" y="323012"/>
                </a:cubicBezTo>
                <a:cubicBezTo>
                  <a:pt x="39319" y="332613"/>
                  <a:pt x="32461" y="342214"/>
                  <a:pt x="26061" y="351815"/>
                </a:cubicBezTo>
                <a:cubicBezTo>
                  <a:pt x="26518" y="351358"/>
                  <a:pt x="23546" y="355016"/>
                  <a:pt x="17145" y="362788"/>
                </a:cubicBezTo>
                <a:cubicBezTo>
                  <a:pt x="13030" y="369189"/>
                  <a:pt x="10287" y="372847"/>
                  <a:pt x="8915" y="373761"/>
                </a:cubicBezTo>
                <a:cubicBezTo>
                  <a:pt x="8001" y="377418"/>
                  <a:pt x="6172" y="379247"/>
                  <a:pt x="3429" y="379247"/>
                </a:cubicBezTo>
                <a:cubicBezTo>
                  <a:pt x="1143" y="379247"/>
                  <a:pt x="0" y="377876"/>
                  <a:pt x="0" y="375133"/>
                </a:cubicBezTo>
                <a:lnTo>
                  <a:pt x="0" y="373761"/>
                </a:lnTo>
                <a:cubicBezTo>
                  <a:pt x="3200" y="364617"/>
                  <a:pt x="5715" y="358216"/>
                  <a:pt x="7544" y="354559"/>
                </a:cubicBezTo>
                <a:cubicBezTo>
                  <a:pt x="13944" y="341757"/>
                  <a:pt x="18974" y="332156"/>
                  <a:pt x="22632" y="325755"/>
                </a:cubicBezTo>
                <a:cubicBezTo>
                  <a:pt x="26289" y="318440"/>
                  <a:pt x="29262" y="312953"/>
                  <a:pt x="31548" y="309296"/>
                </a:cubicBezTo>
                <a:lnTo>
                  <a:pt x="38405" y="296951"/>
                </a:lnTo>
                <a:lnTo>
                  <a:pt x="50749" y="274320"/>
                </a:lnTo>
                <a:lnTo>
                  <a:pt x="59665" y="258547"/>
                </a:lnTo>
                <a:lnTo>
                  <a:pt x="64465" y="251003"/>
                </a:lnTo>
                <a:cubicBezTo>
                  <a:pt x="68581" y="244602"/>
                  <a:pt x="70866" y="240944"/>
                  <a:pt x="71323" y="240030"/>
                </a:cubicBezTo>
                <a:lnTo>
                  <a:pt x="85725" y="216713"/>
                </a:lnTo>
                <a:lnTo>
                  <a:pt x="100127" y="194767"/>
                </a:lnTo>
                <a:lnTo>
                  <a:pt x="106300" y="184480"/>
                </a:lnTo>
                <a:cubicBezTo>
                  <a:pt x="107671" y="182194"/>
                  <a:pt x="108357" y="179908"/>
                  <a:pt x="108357" y="177622"/>
                </a:cubicBezTo>
                <a:cubicBezTo>
                  <a:pt x="108357" y="175793"/>
                  <a:pt x="107900" y="173507"/>
                  <a:pt x="106986" y="170764"/>
                </a:cubicBezTo>
                <a:cubicBezTo>
                  <a:pt x="105156" y="167106"/>
                  <a:pt x="104242" y="164592"/>
                  <a:pt x="104242" y="163220"/>
                </a:cubicBezTo>
                <a:lnTo>
                  <a:pt x="104928" y="161163"/>
                </a:lnTo>
                <a:cubicBezTo>
                  <a:pt x="105385" y="160706"/>
                  <a:pt x="105499" y="160248"/>
                  <a:pt x="105271" y="159791"/>
                </a:cubicBezTo>
                <a:cubicBezTo>
                  <a:pt x="105042" y="159334"/>
                  <a:pt x="104928" y="158877"/>
                  <a:pt x="104928" y="158420"/>
                </a:cubicBezTo>
                <a:cubicBezTo>
                  <a:pt x="108128" y="159334"/>
                  <a:pt x="112929" y="161163"/>
                  <a:pt x="119329" y="163906"/>
                </a:cubicBezTo>
                <a:cubicBezTo>
                  <a:pt x="124359" y="156134"/>
                  <a:pt x="136017" y="138760"/>
                  <a:pt x="154305" y="111785"/>
                </a:cubicBezTo>
                <a:lnTo>
                  <a:pt x="153619" y="111100"/>
                </a:lnTo>
                <a:cubicBezTo>
                  <a:pt x="153162" y="111557"/>
                  <a:pt x="152591" y="111785"/>
                  <a:pt x="151905" y="111785"/>
                </a:cubicBezTo>
                <a:cubicBezTo>
                  <a:pt x="151219" y="111785"/>
                  <a:pt x="150648" y="112014"/>
                  <a:pt x="150190" y="112471"/>
                </a:cubicBezTo>
                <a:lnTo>
                  <a:pt x="142647" y="115900"/>
                </a:lnTo>
                <a:cubicBezTo>
                  <a:pt x="141275" y="116815"/>
                  <a:pt x="140132" y="116815"/>
                  <a:pt x="139218" y="115900"/>
                </a:cubicBezTo>
                <a:cubicBezTo>
                  <a:pt x="132817" y="114986"/>
                  <a:pt x="127559" y="113843"/>
                  <a:pt x="123444" y="112471"/>
                </a:cubicBezTo>
                <a:cubicBezTo>
                  <a:pt x="121159" y="111557"/>
                  <a:pt x="116815" y="111100"/>
                  <a:pt x="110414" y="111100"/>
                </a:cubicBezTo>
                <a:cubicBezTo>
                  <a:pt x="107671" y="111100"/>
                  <a:pt x="105499" y="109842"/>
                  <a:pt x="103899" y="107328"/>
                </a:cubicBezTo>
                <a:cubicBezTo>
                  <a:pt x="102299" y="104813"/>
                  <a:pt x="101499" y="102413"/>
                  <a:pt x="101499" y="100127"/>
                </a:cubicBezTo>
                <a:cubicBezTo>
                  <a:pt x="102413" y="98298"/>
                  <a:pt x="102413" y="96469"/>
                  <a:pt x="101499" y="94640"/>
                </a:cubicBezTo>
                <a:cubicBezTo>
                  <a:pt x="100584" y="91897"/>
                  <a:pt x="100127" y="89840"/>
                  <a:pt x="100127" y="88468"/>
                </a:cubicBezTo>
                <a:lnTo>
                  <a:pt x="100127" y="86411"/>
                </a:lnTo>
                <a:cubicBezTo>
                  <a:pt x="100127" y="85039"/>
                  <a:pt x="99441" y="83668"/>
                  <a:pt x="98070" y="82296"/>
                </a:cubicBezTo>
                <a:cubicBezTo>
                  <a:pt x="98070" y="80924"/>
                  <a:pt x="97384" y="79553"/>
                  <a:pt x="96013" y="78181"/>
                </a:cubicBezTo>
                <a:lnTo>
                  <a:pt x="98755" y="78867"/>
                </a:lnTo>
                <a:cubicBezTo>
                  <a:pt x="108814" y="84353"/>
                  <a:pt x="114757" y="87554"/>
                  <a:pt x="116586" y="88468"/>
                </a:cubicBezTo>
                <a:cubicBezTo>
                  <a:pt x="118872" y="90297"/>
                  <a:pt x="121159" y="90068"/>
                  <a:pt x="123444" y="87782"/>
                </a:cubicBezTo>
                <a:cubicBezTo>
                  <a:pt x="128931" y="84125"/>
                  <a:pt x="133960" y="80467"/>
                  <a:pt x="138532" y="76810"/>
                </a:cubicBezTo>
                <a:lnTo>
                  <a:pt x="174879" y="51435"/>
                </a:lnTo>
                <a:cubicBezTo>
                  <a:pt x="175794" y="50521"/>
                  <a:pt x="177051" y="49492"/>
                  <a:pt x="178651" y="48349"/>
                </a:cubicBezTo>
                <a:cubicBezTo>
                  <a:pt x="180251" y="47206"/>
                  <a:pt x="181280" y="45720"/>
                  <a:pt x="181737" y="43891"/>
                </a:cubicBezTo>
                <a:cubicBezTo>
                  <a:pt x="182194" y="42062"/>
                  <a:pt x="184023" y="40691"/>
                  <a:pt x="187224" y="39776"/>
                </a:cubicBezTo>
                <a:cubicBezTo>
                  <a:pt x="188595" y="38862"/>
                  <a:pt x="191110" y="37948"/>
                  <a:pt x="194767" y="37033"/>
                </a:cubicBezTo>
                <a:close/>
                <a:moveTo>
                  <a:pt x="405994" y="0"/>
                </a:moveTo>
                <a:cubicBezTo>
                  <a:pt x="407823" y="0"/>
                  <a:pt x="409423" y="229"/>
                  <a:pt x="410794" y="686"/>
                </a:cubicBezTo>
                <a:cubicBezTo>
                  <a:pt x="411709" y="1143"/>
                  <a:pt x="413309" y="1372"/>
                  <a:pt x="415595" y="1372"/>
                </a:cubicBezTo>
                <a:cubicBezTo>
                  <a:pt x="415138" y="1829"/>
                  <a:pt x="414909" y="2400"/>
                  <a:pt x="414909" y="3086"/>
                </a:cubicBezTo>
                <a:cubicBezTo>
                  <a:pt x="414909" y="3772"/>
                  <a:pt x="414681" y="4343"/>
                  <a:pt x="414223" y="4800"/>
                </a:cubicBezTo>
                <a:lnTo>
                  <a:pt x="415595" y="4115"/>
                </a:lnTo>
                <a:lnTo>
                  <a:pt x="417652" y="8229"/>
                </a:lnTo>
                <a:cubicBezTo>
                  <a:pt x="417652" y="8229"/>
                  <a:pt x="419024" y="10287"/>
                  <a:pt x="421767" y="14402"/>
                </a:cubicBezTo>
                <a:cubicBezTo>
                  <a:pt x="423139" y="20345"/>
                  <a:pt x="421082" y="25375"/>
                  <a:pt x="415595" y="29489"/>
                </a:cubicBezTo>
                <a:cubicBezTo>
                  <a:pt x="408737" y="34061"/>
                  <a:pt x="403251" y="39091"/>
                  <a:pt x="399136" y="44577"/>
                </a:cubicBezTo>
                <a:lnTo>
                  <a:pt x="412166" y="48692"/>
                </a:lnTo>
                <a:lnTo>
                  <a:pt x="427939" y="52121"/>
                </a:lnTo>
                <a:lnTo>
                  <a:pt x="440970" y="56236"/>
                </a:lnTo>
                <a:cubicBezTo>
                  <a:pt x="450571" y="58521"/>
                  <a:pt x="458572" y="60808"/>
                  <a:pt x="464973" y="63094"/>
                </a:cubicBezTo>
                <a:lnTo>
                  <a:pt x="469773" y="64465"/>
                </a:lnTo>
                <a:cubicBezTo>
                  <a:pt x="470230" y="64465"/>
                  <a:pt x="470573" y="64579"/>
                  <a:pt x="470802" y="64808"/>
                </a:cubicBezTo>
                <a:cubicBezTo>
                  <a:pt x="471031" y="65037"/>
                  <a:pt x="471374" y="64922"/>
                  <a:pt x="471831" y="64465"/>
                </a:cubicBezTo>
                <a:cubicBezTo>
                  <a:pt x="473659" y="62636"/>
                  <a:pt x="475488" y="62865"/>
                  <a:pt x="477317" y="65151"/>
                </a:cubicBezTo>
                <a:cubicBezTo>
                  <a:pt x="484175" y="69723"/>
                  <a:pt x="488061" y="72466"/>
                  <a:pt x="488976" y="73381"/>
                </a:cubicBezTo>
                <a:cubicBezTo>
                  <a:pt x="490347" y="74752"/>
                  <a:pt x="491490" y="76352"/>
                  <a:pt x="492405" y="78181"/>
                </a:cubicBezTo>
                <a:cubicBezTo>
                  <a:pt x="493319" y="80010"/>
                  <a:pt x="493776" y="81839"/>
                  <a:pt x="493776" y="83668"/>
                </a:cubicBezTo>
                <a:cubicBezTo>
                  <a:pt x="493776" y="85039"/>
                  <a:pt x="492862" y="86639"/>
                  <a:pt x="491033" y="88468"/>
                </a:cubicBezTo>
                <a:cubicBezTo>
                  <a:pt x="485547" y="91211"/>
                  <a:pt x="481889" y="93497"/>
                  <a:pt x="480060" y="95326"/>
                </a:cubicBezTo>
                <a:cubicBezTo>
                  <a:pt x="478231" y="97155"/>
                  <a:pt x="476517" y="98984"/>
                  <a:pt x="474917" y="100812"/>
                </a:cubicBezTo>
                <a:cubicBezTo>
                  <a:pt x="473317" y="102641"/>
                  <a:pt x="471602" y="104242"/>
                  <a:pt x="469773" y="105613"/>
                </a:cubicBezTo>
                <a:cubicBezTo>
                  <a:pt x="464744" y="109271"/>
                  <a:pt x="456743" y="114300"/>
                  <a:pt x="445770" y="120701"/>
                </a:cubicBezTo>
                <a:lnTo>
                  <a:pt x="438226" y="124816"/>
                </a:lnTo>
                <a:cubicBezTo>
                  <a:pt x="436855" y="126187"/>
                  <a:pt x="436626" y="128473"/>
                  <a:pt x="437541" y="131674"/>
                </a:cubicBezTo>
                <a:lnTo>
                  <a:pt x="437541" y="148133"/>
                </a:lnTo>
                <a:lnTo>
                  <a:pt x="438226" y="170078"/>
                </a:lnTo>
                <a:cubicBezTo>
                  <a:pt x="439141" y="180137"/>
                  <a:pt x="439598" y="187909"/>
                  <a:pt x="439598" y="193396"/>
                </a:cubicBezTo>
                <a:lnTo>
                  <a:pt x="439598" y="226314"/>
                </a:lnTo>
                <a:cubicBezTo>
                  <a:pt x="440055" y="231343"/>
                  <a:pt x="440284" y="239344"/>
                  <a:pt x="440284" y="250317"/>
                </a:cubicBezTo>
                <a:lnTo>
                  <a:pt x="440970" y="307238"/>
                </a:lnTo>
                <a:cubicBezTo>
                  <a:pt x="440970" y="321869"/>
                  <a:pt x="440741" y="332842"/>
                  <a:pt x="440284" y="340157"/>
                </a:cubicBezTo>
                <a:cubicBezTo>
                  <a:pt x="440741" y="347929"/>
                  <a:pt x="440855" y="354673"/>
                  <a:pt x="440627" y="360388"/>
                </a:cubicBezTo>
                <a:cubicBezTo>
                  <a:pt x="440398" y="366103"/>
                  <a:pt x="440284" y="371018"/>
                  <a:pt x="440284" y="375133"/>
                </a:cubicBezTo>
                <a:lnTo>
                  <a:pt x="438226" y="396392"/>
                </a:lnTo>
                <a:cubicBezTo>
                  <a:pt x="438226" y="400050"/>
                  <a:pt x="437769" y="405536"/>
                  <a:pt x="436855" y="412852"/>
                </a:cubicBezTo>
                <a:cubicBezTo>
                  <a:pt x="435940" y="415595"/>
                  <a:pt x="435483" y="417195"/>
                  <a:pt x="435483" y="417652"/>
                </a:cubicBezTo>
                <a:cubicBezTo>
                  <a:pt x="435026" y="419481"/>
                  <a:pt x="434569" y="421538"/>
                  <a:pt x="434112" y="423824"/>
                </a:cubicBezTo>
                <a:cubicBezTo>
                  <a:pt x="433655" y="426110"/>
                  <a:pt x="432969" y="428168"/>
                  <a:pt x="432055" y="429996"/>
                </a:cubicBezTo>
                <a:cubicBezTo>
                  <a:pt x="431140" y="434111"/>
                  <a:pt x="428854" y="438683"/>
                  <a:pt x="425196" y="443712"/>
                </a:cubicBezTo>
                <a:cubicBezTo>
                  <a:pt x="420168" y="452399"/>
                  <a:pt x="417195" y="457429"/>
                  <a:pt x="416281" y="458800"/>
                </a:cubicBezTo>
                <a:cubicBezTo>
                  <a:pt x="416281" y="460629"/>
                  <a:pt x="416052" y="462000"/>
                  <a:pt x="415595" y="462915"/>
                </a:cubicBezTo>
                <a:cubicBezTo>
                  <a:pt x="412852" y="469316"/>
                  <a:pt x="411252" y="474345"/>
                  <a:pt x="410794" y="478003"/>
                </a:cubicBezTo>
                <a:cubicBezTo>
                  <a:pt x="409880" y="479831"/>
                  <a:pt x="409194" y="482117"/>
                  <a:pt x="408737" y="484860"/>
                </a:cubicBezTo>
                <a:cubicBezTo>
                  <a:pt x="408280" y="487604"/>
                  <a:pt x="407823" y="489890"/>
                  <a:pt x="407365" y="491718"/>
                </a:cubicBezTo>
                <a:cubicBezTo>
                  <a:pt x="406451" y="495376"/>
                  <a:pt x="405537" y="500863"/>
                  <a:pt x="404622" y="508178"/>
                </a:cubicBezTo>
                <a:cubicBezTo>
                  <a:pt x="404165" y="509549"/>
                  <a:pt x="403708" y="511150"/>
                  <a:pt x="403251" y="512978"/>
                </a:cubicBezTo>
                <a:cubicBezTo>
                  <a:pt x="402793" y="514807"/>
                  <a:pt x="402336" y="516636"/>
                  <a:pt x="401879" y="518465"/>
                </a:cubicBezTo>
                <a:cubicBezTo>
                  <a:pt x="401879" y="522579"/>
                  <a:pt x="400050" y="524866"/>
                  <a:pt x="396393" y="525323"/>
                </a:cubicBezTo>
                <a:lnTo>
                  <a:pt x="396393" y="513664"/>
                </a:lnTo>
                <a:cubicBezTo>
                  <a:pt x="396393" y="508178"/>
                  <a:pt x="396164" y="502006"/>
                  <a:pt x="395707" y="495148"/>
                </a:cubicBezTo>
                <a:cubicBezTo>
                  <a:pt x="395250" y="488290"/>
                  <a:pt x="394792" y="483032"/>
                  <a:pt x="394336" y="479374"/>
                </a:cubicBezTo>
                <a:cubicBezTo>
                  <a:pt x="393421" y="477088"/>
                  <a:pt x="392964" y="473888"/>
                  <a:pt x="392964" y="469773"/>
                </a:cubicBezTo>
                <a:cubicBezTo>
                  <a:pt x="392964" y="461543"/>
                  <a:pt x="392736" y="455371"/>
                  <a:pt x="392278" y="451256"/>
                </a:cubicBezTo>
                <a:cubicBezTo>
                  <a:pt x="391363" y="445313"/>
                  <a:pt x="390906" y="436626"/>
                  <a:pt x="390906" y="425196"/>
                </a:cubicBezTo>
                <a:lnTo>
                  <a:pt x="390220" y="368275"/>
                </a:lnTo>
                <a:lnTo>
                  <a:pt x="389535" y="290093"/>
                </a:lnTo>
                <a:cubicBezTo>
                  <a:pt x="389535" y="286436"/>
                  <a:pt x="389763" y="281749"/>
                  <a:pt x="390220" y="276034"/>
                </a:cubicBezTo>
                <a:cubicBezTo>
                  <a:pt x="390678" y="270319"/>
                  <a:pt x="390678" y="265633"/>
                  <a:pt x="390220" y="261975"/>
                </a:cubicBezTo>
                <a:cubicBezTo>
                  <a:pt x="390678" y="256489"/>
                  <a:pt x="390906" y="248488"/>
                  <a:pt x="390906" y="237973"/>
                </a:cubicBezTo>
                <a:lnTo>
                  <a:pt x="390906" y="213969"/>
                </a:lnTo>
                <a:cubicBezTo>
                  <a:pt x="390906" y="209398"/>
                  <a:pt x="391021" y="203797"/>
                  <a:pt x="391249" y="197167"/>
                </a:cubicBezTo>
                <a:cubicBezTo>
                  <a:pt x="391478" y="190538"/>
                  <a:pt x="391363" y="182880"/>
                  <a:pt x="390906" y="174193"/>
                </a:cubicBezTo>
                <a:cubicBezTo>
                  <a:pt x="391363" y="167792"/>
                  <a:pt x="391363" y="160934"/>
                  <a:pt x="390906" y="153619"/>
                </a:cubicBezTo>
                <a:lnTo>
                  <a:pt x="377190" y="162535"/>
                </a:lnTo>
                <a:lnTo>
                  <a:pt x="348387" y="181737"/>
                </a:lnTo>
                <a:cubicBezTo>
                  <a:pt x="347472" y="182651"/>
                  <a:pt x="346101" y="183566"/>
                  <a:pt x="344272" y="184480"/>
                </a:cubicBezTo>
                <a:cubicBezTo>
                  <a:pt x="342444" y="185394"/>
                  <a:pt x="341072" y="186309"/>
                  <a:pt x="340158" y="187223"/>
                </a:cubicBezTo>
                <a:cubicBezTo>
                  <a:pt x="339243" y="188138"/>
                  <a:pt x="338328" y="190652"/>
                  <a:pt x="337414" y="194767"/>
                </a:cubicBezTo>
                <a:cubicBezTo>
                  <a:pt x="335585" y="200254"/>
                  <a:pt x="334213" y="205969"/>
                  <a:pt x="333299" y="211912"/>
                </a:cubicBezTo>
                <a:cubicBezTo>
                  <a:pt x="332385" y="216027"/>
                  <a:pt x="331470" y="219799"/>
                  <a:pt x="330556" y="223228"/>
                </a:cubicBezTo>
                <a:cubicBezTo>
                  <a:pt x="329641" y="226657"/>
                  <a:pt x="328727" y="229972"/>
                  <a:pt x="327813" y="233172"/>
                </a:cubicBezTo>
                <a:cubicBezTo>
                  <a:pt x="327355" y="239115"/>
                  <a:pt x="325755" y="247574"/>
                  <a:pt x="323012" y="258547"/>
                </a:cubicBezTo>
                <a:cubicBezTo>
                  <a:pt x="323012" y="264490"/>
                  <a:pt x="322326" y="270662"/>
                  <a:pt x="320955" y="277063"/>
                </a:cubicBezTo>
                <a:cubicBezTo>
                  <a:pt x="320040" y="279806"/>
                  <a:pt x="319583" y="282092"/>
                  <a:pt x="319583" y="283921"/>
                </a:cubicBezTo>
                <a:cubicBezTo>
                  <a:pt x="339243" y="259690"/>
                  <a:pt x="353873" y="237744"/>
                  <a:pt x="363474" y="218084"/>
                </a:cubicBezTo>
                <a:cubicBezTo>
                  <a:pt x="363931" y="221285"/>
                  <a:pt x="363474" y="225171"/>
                  <a:pt x="362103" y="229743"/>
                </a:cubicBezTo>
                <a:lnTo>
                  <a:pt x="354559" y="248945"/>
                </a:lnTo>
                <a:cubicBezTo>
                  <a:pt x="352273" y="253517"/>
                  <a:pt x="350215" y="259004"/>
                  <a:pt x="348387" y="265405"/>
                </a:cubicBezTo>
                <a:cubicBezTo>
                  <a:pt x="345643" y="272720"/>
                  <a:pt x="343357" y="278206"/>
                  <a:pt x="341529" y="281864"/>
                </a:cubicBezTo>
                <a:lnTo>
                  <a:pt x="335356" y="295580"/>
                </a:lnTo>
                <a:cubicBezTo>
                  <a:pt x="333070" y="299695"/>
                  <a:pt x="330099" y="304152"/>
                  <a:pt x="326441" y="308953"/>
                </a:cubicBezTo>
                <a:cubicBezTo>
                  <a:pt x="322783" y="313753"/>
                  <a:pt x="320040" y="317297"/>
                  <a:pt x="318211" y="319583"/>
                </a:cubicBezTo>
                <a:cubicBezTo>
                  <a:pt x="315926" y="321869"/>
                  <a:pt x="314097" y="324383"/>
                  <a:pt x="312725" y="327127"/>
                </a:cubicBezTo>
                <a:cubicBezTo>
                  <a:pt x="309525" y="331241"/>
                  <a:pt x="305638" y="333299"/>
                  <a:pt x="301066" y="333299"/>
                </a:cubicBezTo>
                <a:lnTo>
                  <a:pt x="300381" y="333299"/>
                </a:lnTo>
                <a:cubicBezTo>
                  <a:pt x="299466" y="333299"/>
                  <a:pt x="298323" y="333413"/>
                  <a:pt x="296952" y="333642"/>
                </a:cubicBezTo>
                <a:cubicBezTo>
                  <a:pt x="295580" y="333870"/>
                  <a:pt x="294666" y="333756"/>
                  <a:pt x="294208" y="333299"/>
                </a:cubicBezTo>
                <a:cubicBezTo>
                  <a:pt x="292837" y="332384"/>
                  <a:pt x="291694" y="329870"/>
                  <a:pt x="290780" y="325755"/>
                </a:cubicBezTo>
                <a:cubicBezTo>
                  <a:pt x="290322" y="325298"/>
                  <a:pt x="289866" y="324498"/>
                  <a:pt x="289408" y="323355"/>
                </a:cubicBezTo>
                <a:cubicBezTo>
                  <a:pt x="288951" y="322212"/>
                  <a:pt x="288265" y="321412"/>
                  <a:pt x="287350" y="320954"/>
                </a:cubicBezTo>
                <a:cubicBezTo>
                  <a:pt x="285979" y="318668"/>
                  <a:pt x="285293" y="316154"/>
                  <a:pt x="285293" y="313411"/>
                </a:cubicBezTo>
                <a:cubicBezTo>
                  <a:pt x="285293" y="311582"/>
                  <a:pt x="285522" y="310439"/>
                  <a:pt x="285979" y="309981"/>
                </a:cubicBezTo>
                <a:cubicBezTo>
                  <a:pt x="288265" y="307238"/>
                  <a:pt x="289866" y="302895"/>
                  <a:pt x="290780" y="296951"/>
                </a:cubicBezTo>
                <a:cubicBezTo>
                  <a:pt x="291694" y="285064"/>
                  <a:pt x="293065" y="274320"/>
                  <a:pt x="294894" y="264719"/>
                </a:cubicBezTo>
                <a:cubicBezTo>
                  <a:pt x="295809" y="256946"/>
                  <a:pt x="296837" y="250203"/>
                  <a:pt x="297980" y="244488"/>
                </a:cubicBezTo>
                <a:cubicBezTo>
                  <a:pt x="299123" y="238773"/>
                  <a:pt x="300152" y="233858"/>
                  <a:pt x="301066" y="229743"/>
                </a:cubicBezTo>
                <a:cubicBezTo>
                  <a:pt x="301524" y="227000"/>
                  <a:pt x="302324" y="223685"/>
                  <a:pt x="303467" y="219799"/>
                </a:cubicBezTo>
                <a:cubicBezTo>
                  <a:pt x="304610" y="215913"/>
                  <a:pt x="305410" y="212598"/>
                  <a:pt x="305867" y="209855"/>
                </a:cubicBezTo>
                <a:cubicBezTo>
                  <a:pt x="306324" y="209398"/>
                  <a:pt x="306553" y="208712"/>
                  <a:pt x="306553" y="207797"/>
                </a:cubicBezTo>
                <a:lnTo>
                  <a:pt x="286665" y="219456"/>
                </a:lnTo>
                <a:cubicBezTo>
                  <a:pt x="278892" y="221742"/>
                  <a:pt x="274320" y="223114"/>
                  <a:pt x="272949" y="223571"/>
                </a:cubicBezTo>
                <a:cubicBezTo>
                  <a:pt x="272034" y="224028"/>
                  <a:pt x="270663" y="224028"/>
                  <a:pt x="268834" y="223571"/>
                </a:cubicBezTo>
                <a:cubicBezTo>
                  <a:pt x="267005" y="223114"/>
                  <a:pt x="265633" y="222885"/>
                  <a:pt x="264720" y="222885"/>
                </a:cubicBezTo>
                <a:cubicBezTo>
                  <a:pt x="260604" y="221513"/>
                  <a:pt x="258090" y="220828"/>
                  <a:pt x="257175" y="220828"/>
                </a:cubicBezTo>
                <a:cubicBezTo>
                  <a:pt x="255804" y="220370"/>
                  <a:pt x="253861" y="219913"/>
                  <a:pt x="251346" y="219456"/>
                </a:cubicBezTo>
                <a:cubicBezTo>
                  <a:pt x="248831" y="218999"/>
                  <a:pt x="246888" y="218770"/>
                  <a:pt x="245517" y="218770"/>
                </a:cubicBezTo>
                <a:cubicBezTo>
                  <a:pt x="239116" y="217856"/>
                  <a:pt x="235915" y="215112"/>
                  <a:pt x="235915" y="210541"/>
                </a:cubicBezTo>
                <a:cubicBezTo>
                  <a:pt x="235915" y="209169"/>
                  <a:pt x="236144" y="208026"/>
                  <a:pt x="236602" y="207112"/>
                </a:cubicBezTo>
                <a:cubicBezTo>
                  <a:pt x="236602" y="206654"/>
                  <a:pt x="236830" y="205626"/>
                  <a:pt x="237288" y="204025"/>
                </a:cubicBezTo>
                <a:cubicBezTo>
                  <a:pt x="237744" y="202425"/>
                  <a:pt x="238430" y="201168"/>
                  <a:pt x="239344" y="200254"/>
                </a:cubicBezTo>
                <a:cubicBezTo>
                  <a:pt x="239802" y="199339"/>
                  <a:pt x="241402" y="197968"/>
                  <a:pt x="244145" y="196139"/>
                </a:cubicBezTo>
                <a:cubicBezTo>
                  <a:pt x="246431" y="193853"/>
                  <a:pt x="248260" y="192938"/>
                  <a:pt x="249631" y="193396"/>
                </a:cubicBezTo>
                <a:lnTo>
                  <a:pt x="253746" y="192710"/>
                </a:lnTo>
                <a:lnTo>
                  <a:pt x="257175" y="192024"/>
                </a:lnTo>
                <a:cubicBezTo>
                  <a:pt x="260833" y="189281"/>
                  <a:pt x="266319" y="185509"/>
                  <a:pt x="273634" y="180708"/>
                </a:cubicBezTo>
                <a:cubicBezTo>
                  <a:pt x="280950" y="175908"/>
                  <a:pt x="287579" y="171679"/>
                  <a:pt x="293523" y="168021"/>
                </a:cubicBezTo>
                <a:lnTo>
                  <a:pt x="319583" y="150190"/>
                </a:lnTo>
                <a:cubicBezTo>
                  <a:pt x="320955" y="148818"/>
                  <a:pt x="321640" y="147904"/>
                  <a:pt x="321640" y="147447"/>
                </a:cubicBezTo>
                <a:lnTo>
                  <a:pt x="327127" y="125501"/>
                </a:lnTo>
                <a:cubicBezTo>
                  <a:pt x="328041" y="120929"/>
                  <a:pt x="328499" y="117958"/>
                  <a:pt x="328499" y="116586"/>
                </a:cubicBezTo>
                <a:cubicBezTo>
                  <a:pt x="329413" y="115672"/>
                  <a:pt x="329528" y="114757"/>
                  <a:pt x="328842" y="113843"/>
                </a:cubicBezTo>
                <a:cubicBezTo>
                  <a:pt x="328156" y="112928"/>
                  <a:pt x="327813" y="112242"/>
                  <a:pt x="327813" y="111785"/>
                </a:cubicBezTo>
                <a:cubicBezTo>
                  <a:pt x="314554" y="127330"/>
                  <a:pt x="301524" y="139217"/>
                  <a:pt x="288722" y="147447"/>
                </a:cubicBezTo>
                <a:lnTo>
                  <a:pt x="294208" y="140589"/>
                </a:lnTo>
                <a:cubicBezTo>
                  <a:pt x="305181" y="125044"/>
                  <a:pt x="312954" y="112928"/>
                  <a:pt x="317526" y="104242"/>
                </a:cubicBezTo>
                <a:cubicBezTo>
                  <a:pt x="317983" y="102870"/>
                  <a:pt x="317526" y="101956"/>
                  <a:pt x="316154" y="101498"/>
                </a:cubicBezTo>
                <a:cubicBezTo>
                  <a:pt x="316154" y="100127"/>
                  <a:pt x="315926" y="99212"/>
                  <a:pt x="315468" y="98755"/>
                </a:cubicBezTo>
                <a:cubicBezTo>
                  <a:pt x="317298" y="98755"/>
                  <a:pt x="318669" y="98984"/>
                  <a:pt x="319583" y="99441"/>
                </a:cubicBezTo>
                <a:lnTo>
                  <a:pt x="325069" y="89840"/>
                </a:lnTo>
                <a:cubicBezTo>
                  <a:pt x="324155" y="89840"/>
                  <a:pt x="322898" y="90068"/>
                  <a:pt x="321298" y="90526"/>
                </a:cubicBezTo>
                <a:cubicBezTo>
                  <a:pt x="319697" y="90983"/>
                  <a:pt x="318440" y="91440"/>
                  <a:pt x="317526" y="91897"/>
                </a:cubicBezTo>
                <a:cubicBezTo>
                  <a:pt x="315240" y="92354"/>
                  <a:pt x="312496" y="92354"/>
                  <a:pt x="309296" y="91897"/>
                </a:cubicBezTo>
                <a:lnTo>
                  <a:pt x="295580" y="88468"/>
                </a:lnTo>
                <a:cubicBezTo>
                  <a:pt x="292837" y="87554"/>
                  <a:pt x="290437" y="86525"/>
                  <a:pt x="288379" y="85382"/>
                </a:cubicBezTo>
                <a:cubicBezTo>
                  <a:pt x="286322" y="84239"/>
                  <a:pt x="284607" y="83210"/>
                  <a:pt x="283236" y="82296"/>
                </a:cubicBezTo>
                <a:cubicBezTo>
                  <a:pt x="280950" y="81839"/>
                  <a:pt x="278892" y="79781"/>
                  <a:pt x="277063" y="76124"/>
                </a:cubicBezTo>
                <a:lnTo>
                  <a:pt x="277063" y="72009"/>
                </a:lnTo>
                <a:cubicBezTo>
                  <a:pt x="277521" y="71095"/>
                  <a:pt x="277978" y="70180"/>
                  <a:pt x="278435" y="69266"/>
                </a:cubicBezTo>
                <a:cubicBezTo>
                  <a:pt x="278892" y="68351"/>
                  <a:pt x="279121" y="67208"/>
                  <a:pt x="279121" y="65837"/>
                </a:cubicBezTo>
                <a:cubicBezTo>
                  <a:pt x="279121" y="64465"/>
                  <a:pt x="278892" y="63322"/>
                  <a:pt x="278435" y="62408"/>
                </a:cubicBezTo>
                <a:lnTo>
                  <a:pt x="280492" y="58293"/>
                </a:lnTo>
                <a:lnTo>
                  <a:pt x="283236" y="53492"/>
                </a:lnTo>
                <a:lnTo>
                  <a:pt x="285979" y="54864"/>
                </a:lnTo>
                <a:cubicBezTo>
                  <a:pt x="288722" y="57607"/>
                  <a:pt x="291465" y="58979"/>
                  <a:pt x="294208" y="58979"/>
                </a:cubicBezTo>
                <a:cubicBezTo>
                  <a:pt x="296494" y="58979"/>
                  <a:pt x="298780" y="58293"/>
                  <a:pt x="301066" y="56921"/>
                </a:cubicBezTo>
                <a:cubicBezTo>
                  <a:pt x="304267" y="54635"/>
                  <a:pt x="309067" y="51664"/>
                  <a:pt x="315468" y="48006"/>
                </a:cubicBezTo>
                <a:lnTo>
                  <a:pt x="329871" y="39776"/>
                </a:lnTo>
                <a:cubicBezTo>
                  <a:pt x="344500" y="31547"/>
                  <a:pt x="355017" y="25146"/>
                  <a:pt x="361417" y="20574"/>
                </a:cubicBezTo>
                <a:lnTo>
                  <a:pt x="383362" y="8229"/>
                </a:lnTo>
                <a:cubicBezTo>
                  <a:pt x="384734" y="7772"/>
                  <a:pt x="388392" y="5715"/>
                  <a:pt x="394336" y="2057"/>
                </a:cubicBezTo>
                <a:cubicBezTo>
                  <a:pt x="395707" y="1600"/>
                  <a:pt x="397307" y="1143"/>
                  <a:pt x="399136" y="686"/>
                </a:cubicBezTo>
                <a:cubicBezTo>
                  <a:pt x="400965" y="229"/>
                  <a:pt x="403251" y="0"/>
                  <a:pt x="40599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7" name="文本框 16">
            <a:extLst>
              <a:ext uri="{FF2B5EF4-FFF2-40B4-BE49-F238E27FC236}">
                <a16:creationId xmlns:a16="http://schemas.microsoft.com/office/drawing/2014/main" id="{73518B30-10EE-F498-E664-0D1A8956BE43}"/>
              </a:ext>
            </a:extLst>
          </p:cNvPr>
          <p:cNvSpPr txBox="1"/>
          <p:nvPr/>
        </p:nvSpPr>
        <p:spPr>
          <a:xfrm>
            <a:off x="5719090" y="186129"/>
            <a:ext cx="408738" cy="420396"/>
          </a:xfrm>
          <a:custGeom>
            <a:avLst/>
            <a:gdLst/>
            <a:ahLst/>
            <a:cxnLst/>
            <a:rect l="l" t="t" r="r" b="b"/>
            <a:pathLst>
              <a:path w="408738" h="420396">
                <a:moveTo>
                  <a:pt x="161164" y="182423"/>
                </a:moveTo>
                <a:cubicBezTo>
                  <a:pt x="169393" y="186995"/>
                  <a:pt x="175337" y="190881"/>
                  <a:pt x="178995" y="194082"/>
                </a:cubicBezTo>
                <a:cubicBezTo>
                  <a:pt x="182652" y="197282"/>
                  <a:pt x="187681" y="202540"/>
                  <a:pt x="194082" y="209855"/>
                </a:cubicBezTo>
                <a:cubicBezTo>
                  <a:pt x="195454" y="210769"/>
                  <a:pt x="196140" y="211684"/>
                  <a:pt x="196140" y="212598"/>
                </a:cubicBezTo>
                <a:cubicBezTo>
                  <a:pt x="196140" y="213512"/>
                  <a:pt x="195682" y="214198"/>
                  <a:pt x="194768" y="214655"/>
                </a:cubicBezTo>
                <a:cubicBezTo>
                  <a:pt x="190653" y="219228"/>
                  <a:pt x="188367" y="224028"/>
                  <a:pt x="187911" y="229057"/>
                </a:cubicBezTo>
                <a:lnTo>
                  <a:pt x="185167" y="236601"/>
                </a:lnTo>
                <a:lnTo>
                  <a:pt x="185853" y="236601"/>
                </a:lnTo>
                <a:cubicBezTo>
                  <a:pt x="190882" y="233858"/>
                  <a:pt x="194539" y="232258"/>
                  <a:pt x="196825" y="231801"/>
                </a:cubicBezTo>
                <a:cubicBezTo>
                  <a:pt x="199569" y="230429"/>
                  <a:pt x="203683" y="228600"/>
                  <a:pt x="209170" y="226314"/>
                </a:cubicBezTo>
                <a:cubicBezTo>
                  <a:pt x="209627" y="227686"/>
                  <a:pt x="210541" y="228143"/>
                  <a:pt x="211913" y="227686"/>
                </a:cubicBezTo>
                <a:cubicBezTo>
                  <a:pt x="213285" y="227229"/>
                  <a:pt x="214428" y="227000"/>
                  <a:pt x="215342" y="227000"/>
                </a:cubicBezTo>
                <a:cubicBezTo>
                  <a:pt x="220828" y="226085"/>
                  <a:pt x="224715" y="226771"/>
                  <a:pt x="227001" y="229057"/>
                </a:cubicBezTo>
                <a:cubicBezTo>
                  <a:pt x="227458" y="229514"/>
                  <a:pt x="228029" y="229629"/>
                  <a:pt x="228715" y="229400"/>
                </a:cubicBezTo>
                <a:cubicBezTo>
                  <a:pt x="229401" y="229172"/>
                  <a:pt x="229972" y="229057"/>
                  <a:pt x="230430" y="229057"/>
                </a:cubicBezTo>
                <a:cubicBezTo>
                  <a:pt x="230430" y="231343"/>
                  <a:pt x="231801" y="232944"/>
                  <a:pt x="234544" y="233858"/>
                </a:cubicBezTo>
                <a:cubicBezTo>
                  <a:pt x="237288" y="234772"/>
                  <a:pt x="238659" y="236373"/>
                  <a:pt x="238659" y="238658"/>
                </a:cubicBezTo>
                <a:lnTo>
                  <a:pt x="237973" y="240030"/>
                </a:lnTo>
                <a:cubicBezTo>
                  <a:pt x="237517" y="240487"/>
                  <a:pt x="237517" y="241059"/>
                  <a:pt x="237973" y="241745"/>
                </a:cubicBezTo>
                <a:cubicBezTo>
                  <a:pt x="238431" y="242430"/>
                  <a:pt x="238888" y="242773"/>
                  <a:pt x="239345" y="242773"/>
                </a:cubicBezTo>
                <a:cubicBezTo>
                  <a:pt x="242088" y="244602"/>
                  <a:pt x="244831" y="247802"/>
                  <a:pt x="247575" y="252375"/>
                </a:cubicBezTo>
                <a:cubicBezTo>
                  <a:pt x="248946" y="255118"/>
                  <a:pt x="248260" y="257175"/>
                  <a:pt x="245517" y="258547"/>
                </a:cubicBezTo>
                <a:cubicBezTo>
                  <a:pt x="240945" y="259918"/>
                  <a:pt x="238431" y="260833"/>
                  <a:pt x="237973" y="261290"/>
                </a:cubicBezTo>
                <a:cubicBezTo>
                  <a:pt x="236145" y="262204"/>
                  <a:pt x="234544" y="263919"/>
                  <a:pt x="233173" y="266433"/>
                </a:cubicBezTo>
                <a:cubicBezTo>
                  <a:pt x="231801" y="268948"/>
                  <a:pt x="230887" y="270663"/>
                  <a:pt x="230430" y="271577"/>
                </a:cubicBezTo>
                <a:cubicBezTo>
                  <a:pt x="227686" y="274320"/>
                  <a:pt x="225630" y="277292"/>
                  <a:pt x="224258" y="280492"/>
                </a:cubicBezTo>
                <a:cubicBezTo>
                  <a:pt x="221514" y="285064"/>
                  <a:pt x="219914" y="288493"/>
                  <a:pt x="219457" y="290779"/>
                </a:cubicBezTo>
                <a:cubicBezTo>
                  <a:pt x="218542" y="294437"/>
                  <a:pt x="217399" y="297180"/>
                  <a:pt x="216028" y="299009"/>
                </a:cubicBezTo>
                <a:lnTo>
                  <a:pt x="209170" y="310668"/>
                </a:lnTo>
                <a:cubicBezTo>
                  <a:pt x="208713" y="312039"/>
                  <a:pt x="208255" y="313754"/>
                  <a:pt x="207798" y="315811"/>
                </a:cubicBezTo>
                <a:cubicBezTo>
                  <a:pt x="207341" y="317868"/>
                  <a:pt x="207112" y="319583"/>
                  <a:pt x="207112" y="320955"/>
                </a:cubicBezTo>
                <a:cubicBezTo>
                  <a:pt x="206655" y="322326"/>
                  <a:pt x="205969" y="324612"/>
                  <a:pt x="205055" y="327812"/>
                </a:cubicBezTo>
                <a:cubicBezTo>
                  <a:pt x="204141" y="331013"/>
                  <a:pt x="203683" y="334213"/>
                  <a:pt x="203683" y="337414"/>
                </a:cubicBezTo>
                <a:cubicBezTo>
                  <a:pt x="203683" y="348387"/>
                  <a:pt x="207798" y="357759"/>
                  <a:pt x="216028" y="365532"/>
                </a:cubicBezTo>
                <a:cubicBezTo>
                  <a:pt x="222429" y="371018"/>
                  <a:pt x="232487" y="375590"/>
                  <a:pt x="246203" y="379248"/>
                </a:cubicBezTo>
                <a:lnTo>
                  <a:pt x="275692" y="385420"/>
                </a:lnTo>
                <a:cubicBezTo>
                  <a:pt x="285751" y="386334"/>
                  <a:pt x="293295" y="386791"/>
                  <a:pt x="298324" y="386791"/>
                </a:cubicBezTo>
                <a:cubicBezTo>
                  <a:pt x="312040" y="386791"/>
                  <a:pt x="325756" y="384734"/>
                  <a:pt x="339472" y="380619"/>
                </a:cubicBezTo>
                <a:cubicBezTo>
                  <a:pt x="342215" y="379705"/>
                  <a:pt x="344958" y="378905"/>
                  <a:pt x="347701" y="378219"/>
                </a:cubicBezTo>
                <a:cubicBezTo>
                  <a:pt x="350445" y="377533"/>
                  <a:pt x="353188" y="376733"/>
                  <a:pt x="355932" y="375818"/>
                </a:cubicBezTo>
                <a:cubicBezTo>
                  <a:pt x="355932" y="375818"/>
                  <a:pt x="357074" y="375361"/>
                  <a:pt x="359360" y="374447"/>
                </a:cubicBezTo>
                <a:lnTo>
                  <a:pt x="349759" y="363474"/>
                </a:lnTo>
                <a:cubicBezTo>
                  <a:pt x="349759" y="363474"/>
                  <a:pt x="342673" y="356387"/>
                  <a:pt x="328500" y="342214"/>
                </a:cubicBezTo>
                <a:cubicBezTo>
                  <a:pt x="322555" y="335356"/>
                  <a:pt x="317983" y="330784"/>
                  <a:pt x="314783" y="328498"/>
                </a:cubicBezTo>
                <a:cubicBezTo>
                  <a:pt x="311125" y="323926"/>
                  <a:pt x="304953" y="317297"/>
                  <a:pt x="296266" y="308610"/>
                </a:cubicBezTo>
                <a:cubicBezTo>
                  <a:pt x="294895" y="307239"/>
                  <a:pt x="293523" y="305524"/>
                  <a:pt x="292152" y="303467"/>
                </a:cubicBezTo>
                <a:cubicBezTo>
                  <a:pt x="290781" y="301409"/>
                  <a:pt x="289409" y="299923"/>
                  <a:pt x="288037" y="299009"/>
                </a:cubicBezTo>
                <a:lnTo>
                  <a:pt x="266091" y="277063"/>
                </a:lnTo>
                <a:lnTo>
                  <a:pt x="262662" y="272949"/>
                </a:lnTo>
                <a:lnTo>
                  <a:pt x="257176" y="264033"/>
                </a:lnTo>
                <a:lnTo>
                  <a:pt x="257176" y="263347"/>
                </a:lnTo>
                <a:lnTo>
                  <a:pt x="261976" y="265405"/>
                </a:lnTo>
                <a:cubicBezTo>
                  <a:pt x="264720" y="267233"/>
                  <a:pt x="267463" y="268605"/>
                  <a:pt x="270206" y="269520"/>
                </a:cubicBezTo>
                <a:cubicBezTo>
                  <a:pt x="272949" y="270434"/>
                  <a:pt x="275464" y="271577"/>
                  <a:pt x="277750" y="272949"/>
                </a:cubicBezTo>
                <a:cubicBezTo>
                  <a:pt x="278664" y="273406"/>
                  <a:pt x="280950" y="275463"/>
                  <a:pt x="284608" y="279121"/>
                </a:cubicBezTo>
                <a:cubicBezTo>
                  <a:pt x="286894" y="280035"/>
                  <a:pt x="292152" y="283693"/>
                  <a:pt x="300381" y="290094"/>
                </a:cubicBezTo>
                <a:lnTo>
                  <a:pt x="321641" y="305867"/>
                </a:lnTo>
                <a:cubicBezTo>
                  <a:pt x="323470" y="307696"/>
                  <a:pt x="328270" y="310896"/>
                  <a:pt x="336043" y="315468"/>
                </a:cubicBezTo>
                <a:cubicBezTo>
                  <a:pt x="337872" y="317297"/>
                  <a:pt x="339929" y="319011"/>
                  <a:pt x="342215" y="320612"/>
                </a:cubicBezTo>
                <a:cubicBezTo>
                  <a:pt x="344501" y="322212"/>
                  <a:pt x="346558" y="324155"/>
                  <a:pt x="348387" y="326441"/>
                </a:cubicBezTo>
                <a:lnTo>
                  <a:pt x="370333" y="344957"/>
                </a:lnTo>
                <a:cubicBezTo>
                  <a:pt x="375819" y="348615"/>
                  <a:pt x="379934" y="351815"/>
                  <a:pt x="382677" y="354559"/>
                </a:cubicBezTo>
                <a:cubicBezTo>
                  <a:pt x="384506" y="356387"/>
                  <a:pt x="387021" y="358331"/>
                  <a:pt x="390221" y="360388"/>
                </a:cubicBezTo>
                <a:cubicBezTo>
                  <a:pt x="393421" y="362445"/>
                  <a:pt x="395707" y="364160"/>
                  <a:pt x="397079" y="365532"/>
                </a:cubicBezTo>
                <a:cubicBezTo>
                  <a:pt x="402565" y="370103"/>
                  <a:pt x="405309" y="375133"/>
                  <a:pt x="405309" y="380619"/>
                </a:cubicBezTo>
                <a:lnTo>
                  <a:pt x="405309" y="381305"/>
                </a:lnTo>
                <a:lnTo>
                  <a:pt x="408738" y="381991"/>
                </a:lnTo>
                <a:cubicBezTo>
                  <a:pt x="407823" y="381991"/>
                  <a:pt x="407366" y="382448"/>
                  <a:pt x="407366" y="383362"/>
                </a:cubicBezTo>
                <a:cubicBezTo>
                  <a:pt x="406452" y="383820"/>
                  <a:pt x="401651" y="387706"/>
                  <a:pt x="392964" y="395021"/>
                </a:cubicBezTo>
                <a:cubicBezTo>
                  <a:pt x="391593" y="395478"/>
                  <a:pt x="390450" y="396278"/>
                  <a:pt x="389535" y="397421"/>
                </a:cubicBezTo>
                <a:cubicBezTo>
                  <a:pt x="388621" y="398564"/>
                  <a:pt x="387935" y="399364"/>
                  <a:pt x="387478" y="399822"/>
                </a:cubicBezTo>
                <a:cubicBezTo>
                  <a:pt x="387021" y="400736"/>
                  <a:pt x="384963" y="401650"/>
                  <a:pt x="381306" y="402565"/>
                </a:cubicBezTo>
                <a:cubicBezTo>
                  <a:pt x="371704" y="406680"/>
                  <a:pt x="355474" y="411251"/>
                  <a:pt x="332614" y="416281"/>
                </a:cubicBezTo>
                <a:cubicBezTo>
                  <a:pt x="322098" y="418567"/>
                  <a:pt x="312954" y="419710"/>
                  <a:pt x="305182" y="419710"/>
                </a:cubicBezTo>
                <a:cubicBezTo>
                  <a:pt x="300153" y="419710"/>
                  <a:pt x="292609" y="419253"/>
                  <a:pt x="282550" y="418338"/>
                </a:cubicBezTo>
                <a:cubicBezTo>
                  <a:pt x="265635" y="416966"/>
                  <a:pt x="250090" y="412852"/>
                  <a:pt x="235916" y="405994"/>
                </a:cubicBezTo>
                <a:cubicBezTo>
                  <a:pt x="223572" y="402336"/>
                  <a:pt x="213742" y="396393"/>
                  <a:pt x="206427" y="388163"/>
                </a:cubicBezTo>
                <a:cubicBezTo>
                  <a:pt x="204598" y="387706"/>
                  <a:pt x="202769" y="386334"/>
                  <a:pt x="200940" y="384048"/>
                </a:cubicBezTo>
                <a:cubicBezTo>
                  <a:pt x="199112" y="381762"/>
                  <a:pt x="197740" y="380162"/>
                  <a:pt x="196825" y="379248"/>
                </a:cubicBezTo>
                <a:cubicBezTo>
                  <a:pt x="190425" y="370103"/>
                  <a:pt x="186539" y="360502"/>
                  <a:pt x="185167" y="350444"/>
                </a:cubicBezTo>
                <a:cubicBezTo>
                  <a:pt x="183338" y="341300"/>
                  <a:pt x="182424" y="334899"/>
                  <a:pt x="182424" y="331242"/>
                </a:cubicBezTo>
                <a:cubicBezTo>
                  <a:pt x="182424" y="327127"/>
                  <a:pt x="183338" y="320955"/>
                  <a:pt x="185167" y="312725"/>
                </a:cubicBezTo>
                <a:cubicBezTo>
                  <a:pt x="186996" y="306781"/>
                  <a:pt x="188367" y="301524"/>
                  <a:pt x="189282" y="296951"/>
                </a:cubicBezTo>
                <a:cubicBezTo>
                  <a:pt x="190196" y="292380"/>
                  <a:pt x="190882" y="288722"/>
                  <a:pt x="191339" y="285979"/>
                </a:cubicBezTo>
                <a:cubicBezTo>
                  <a:pt x="192711" y="281407"/>
                  <a:pt x="194082" y="277521"/>
                  <a:pt x="195454" y="274320"/>
                </a:cubicBezTo>
                <a:cubicBezTo>
                  <a:pt x="196825" y="271120"/>
                  <a:pt x="197968" y="268148"/>
                  <a:pt x="198883" y="265405"/>
                </a:cubicBezTo>
                <a:lnTo>
                  <a:pt x="198883" y="264033"/>
                </a:lnTo>
                <a:cubicBezTo>
                  <a:pt x="197511" y="264033"/>
                  <a:pt x="196368" y="264262"/>
                  <a:pt x="195454" y="264719"/>
                </a:cubicBezTo>
                <a:cubicBezTo>
                  <a:pt x="188596" y="268376"/>
                  <a:pt x="182424" y="271120"/>
                  <a:pt x="176937" y="272949"/>
                </a:cubicBezTo>
                <a:cubicBezTo>
                  <a:pt x="176023" y="273406"/>
                  <a:pt x="172594" y="275235"/>
                  <a:pt x="166650" y="278435"/>
                </a:cubicBezTo>
                <a:cubicBezTo>
                  <a:pt x="164821" y="278892"/>
                  <a:pt x="163450" y="280035"/>
                  <a:pt x="162535" y="281864"/>
                </a:cubicBezTo>
                <a:cubicBezTo>
                  <a:pt x="161164" y="284150"/>
                  <a:pt x="159335" y="287350"/>
                  <a:pt x="157049" y="291465"/>
                </a:cubicBezTo>
                <a:cubicBezTo>
                  <a:pt x="154763" y="295580"/>
                  <a:pt x="152477" y="299009"/>
                  <a:pt x="150191" y="301752"/>
                </a:cubicBezTo>
                <a:lnTo>
                  <a:pt x="134418" y="327812"/>
                </a:lnTo>
                <a:cubicBezTo>
                  <a:pt x="129388" y="333756"/>
                  <a:pt x="124816" y="339700"/>
                  <a:pt x="120702" y="345643"/>
                </a:cubicBezTo>
                <a:lnTo>
                  <a:pt x="117958" y="350444"/>
                </a:lnTo>
                <a:cubicBezTo>
                  <a:pt x="115672" y="353187"/>
                  <a:pt x="113044" y="356273"/>
                  <a:pt x="110072" y="359702"/>
                </a:cubicBezTo>
                <a:cubicBezTo>
                  <a:pt x="107100" y="363131"/>
                  <a:pt x="103785" y="367360"/>
                  <a:pt x="100128" y="372390"/>
                </a:cubicBezTo>
                <a:cubicBezTo>
                  <a:pt x="98299" y="374218"/>
                  <a:pt x="96127" y="376276"/>
                  <a:pt x="93613" y="378562"/>
                </a:cubicBezTo>
                <a:cubicBezTo>
                  <a:pt x="91098" y="380848"/>
                  <a:pt x="89155" y="382905"/>
                  <a:pt x="87783" y="384734"/>
                </a:cubicBezTo>
                <a:cubicBezTo>
                  <a:pt x="78639" y="392049"/>
                  <a:pt x="71781" y="397993"/>
                  <a:pt x="67209" y="402565"/>
                </a:cubicBezTo>
                <a:lnTo>
                  <a:pt x="67209" y="403251"/>
                </a:lnTo>
                <a:cubicBezTo>
                  <a:pt x="63552" y="404622"/>
                  <a:pt x="60351" y="406565"/>
                  <a:pt x="57609" y="409080"/>
                </a:cubicBezTo>
                <a:cubicBezTo>
                  <a:pt x="54865" y="411594"/>
                  <a:pt x="52807" y="413309"/>
                  <a:pt x="51436" y="414223"/>
                </a:cubicBezTo>
                <a:cubicBezTo>
                  <a:pt x="46407" y="418338"/>
                  <a:pt x="41377" y="420396"/>
                  <a:pt x="36348" y="420396"/>
                </a:cubicBezTo>
                <a:lnTo>
                  <a:pt x="32919" y="419024"/>
                </a:lnTo>
                <a:cubicBezTo>
                  <a:pt x="36577" y="416738"/>
                  <a:pt x="39777" y="413880"/>
                  <a:pt x="42520" y="410451"/>
                </a:cubicBezTo>
                <a:cubicBezTo>
                  <a:pt x="45264" y="407022"/>
                  <a:pt x="47321" y="404394"/>
                  <a:pt x="48693" y="402565"/>
                </a:cubicBezTo>
                <a:cubicBezTo>
                  <a:pt x="50521" y="398907"/>
                  <a:pt x="52579" y="395592"/>
                  <a:pt x="54865" y="392621"/>
                </a:cubicBezTo>
                <a:cubicBezTo>
                  <a:pt x="57151" y="389649"/>
                  <a:pt x="58980" y="386791"/>
                  <a:pt x="60351" y="384048"/>
                </a:cubicBezTo>
                <a:lnTo>
                  <a:pt x="67895" y="371018"/>
                </a:lnTo>
                <a:cubicBezTo>
                  <a:pt x="69267" y="368275"/>
                  <a:pt x="71781" y="364160"/>
                  <a:pt x="75439" y="358674"/>
                </a:cubicBezTo>
                <a:cubicBezTo>
                  <a:pt x="76353" y="356845"/>
                  <a:pt x="77496" y="354902"/>
                  <a:pt x="78868" y="352844"/>
                </a:cubicBezTo>
                <a:cubicBezTo>
                  <a:pt x="80239" y="350787"/>
                  <a:pt x="81611" y="348387"/>
                  <a:pt x="82983" y="345643"/>
                </a:cubicBezTo>
                <a:cubicBezTo>
                  <a:pt x="91212" y="331927"/>
                  <a:pt x="96699" y="323240"/>
                  <a:pt x="99442" y="319583"/>
                </a:cubicBezTo>
                <a:cubicBezTo>
                  <a:pt x="100813" y="317754"/>
                  <a:pt x="101956" y="315811"/>
                  <a:pt x="102871" y="313754"/>
                </a:cubicBezTo>
                <a:cubicBezTo>
                  <a:pt x="103785" y="311696"/>
                  <a:pt x="104928" y="309753"/>
                  <a:pt x="106300" y="307924"/>
                </a:cubicBezTo>
                <a:cubicBezTo>
                  <a:pt x="106300" y="307924"/>
                  <a:pt x="108357" y="304495"/>
                  <a:pt x="112472" y="297637"/>
                </a:cubicBezTo>
                <a:lnTo>
                  <a:pt x="96699" y="292151"/>
                </a:lnTo>
                <a:cubicBezTo>
                  <a:pt x="97613" y="290322"/>
                  <a:pt x="97613" y="289065"/>
                  <a:pt x="96699" y="288379"/>
                </a:cubicBezTo>
                <a:cubicBezTo>
                  <a:pt x="95784" y="287693"/>
                  <a:pt x="95098" y="287122"/>
                  <a:pt x="94642" y="286664"/>
                </a:cubicBezTo>
                <a:cubicBezTo>
                  <a:pt x="93270" y="286664"/>
                  <a:pt x="92355" y="286436"/>
                  <a:pt x="91898" y="285979"/>
                </a:cubicBezTo>
                <a:cubicBezTo>
                  <a:pt x="91441" y="285979"/>
                  <a:pt x="90869" y="285750"/>
                  <a:pt x="90184" y="285293"/>
                </a:cubicBezTo>
                <a:cubicBezTo>
                  <a:pt x="89498" y="284836"/>
                  <a:pt x="89383" y="284150"/>
                  <a:pt x="89841" y="283236"/>
                </a:cubicBezTo>
                <a:cubicBezTo>
                  <a:pt x="89841" y="283236"/>
                  <a:pt x="89841" y="282550"/>
                  <a:pt x="89841" y="281178"/>
                </a:cubicBezTo>
                <a:lnTo>
                  <a:pt x="89841" y="278435"/>
                </a:lnTo>
                <a:cubicBezTo>
                  <a:pt x="91212" y="277978"/>
                  <a:pt x="91898" y="277063"/>
                  <a:pt x="91898" y="275692"/>
                </a:cubicBezTo>
                <a:cubicBezTo>
                  <a:pt x="91898" y="274320"/>
                  <a:pt x="91898" y="273406"/>
                  <a:pt x="91898" y="272949"/>
                </a:cubicBezTo>
                <a:cubicBezTo>
                  <a:pt x="92812" y="271120"/>
                  <a:pt x="93727" y="269748"/>
                  <a:pt x="94642" y="268834"/>
                </a:cubicBezTo>
                <a:lnTo>
                  <a:pt x="97384" y="263347"/>
                </a:lnTo>
                <a:cubicBezTo>
                  <a:pt x="97384" y="263347"/>
                  <a:pt x="98070" y="266090"/>
                  <a:pt x="99442" y="271577"/>
                </a:cubicBezTo>
                <a:cubicBezTo>
                  <a:pt x="99899" y="273863"/>
                  <a:pt x="100471" y="275120"/>
                  <a:pt x="101156" y="275349"/>
                </a:cubicBezTo>
                <a:cubicBezTo>
                  <a:pt x="101842" y="275577"/>
                  <a:pt x="103099" y="275235"/>
                  <a:pt x="104928" y="274320"/>
                </a:cubicBezTo>
                <a:cubicBezTo>
                  <a:pt x="107671" y="274320"/>
                  <a:pt x="109501" y="274091"/>
                  <a:pt x="110415" y="273634"/>
                </a:cubicBezTo>
                <a:cubicBezTo>
                  <a:pt x="111329" y="273177"/>
                  <a:pt x="112358" y="272720"/>
                  <a:pt x="113501" y="272263"/>
                </a:cubicBezTo>
                <a:cubicBezTo>
                  <a:pt x="114644" y="271805"/>
                  <a:pt x="115901" y="271348"/>
                  <a:pt x="117273" y="270891"/>
                </a:cubicBezTo>
                <a:cubicBezTo>
                  <a:pt x="122302" y="267691"/>
                  <a:pt x="126645" y="265405"/>
                  <a:pt x="130303" y="264033"/>
                </a:cubicBezTo>
                <a:cubicBezTo>
                  <a:pt x="133961" y="262661"/>
                  <a:pt x="135789" y="260147"/>
                  <a:pt x="135789" y="256489"/>
                </a:cubicBezTo>
                <a:cubicBezTo>
                  <a:pt x="141276" y="245517"/>
                  <a:pt x="145162" y="237058"/>
                  <a:pt x="147448" y="231115"/>
                </a:cubicBezTo>
                <a:lnTo>
                  <a:pt x="155677" y="215341"/>
                </a:lnTo>
                <a:cubicBezTo>
                  <a:pt x="156592" y="213512"/>
                  <a:pt x="157392" y="211798"/>
                  <a:pt x="158078" y="210198"/>
                </a:cubicBezTo>
                <a:cubicBezTo>
                  <a:pt x="158764" y="208598"/>
                  <a:pt x="159564" y="206883"/>
                  <a:pt x="160479" y="205054"/>
                </a:cubicBezTo>
                <a:cubicBezTo>
                  <a:pt x="161393" y="202311"/>
                  <a:pt x="160935" y="200254"/>
                  <a:pt x="159107" y="198882"/>
                </a:cubicBezTo>
                <a:lnTo>
                  <a:pt x="154992" y="193396"/>
                </a:lnTo>
                <a:lnTo>
                  <a:pt x="152248" y="187909"/>
                </a:lnTo>
                <a:cubicBezTo>
                  <a:pt x="154077" y="188366"/>
                  <a:pt x="156135" y="188595"/>
                  <a:pt x="158421" y="188595"/>
                </a:cubicBezTo>
                <a:close/>
                <a:moveTo>
                  <a:pt x="118644" y="157048"/>
                </a:moveTo>
                <a:lnTo>
                  <a:pt x="123445" y="157048"/>
                </a:lnTo>
                <a:lnTo>
                  <a:pt x="123445" y="159791"/>
                </a:lnTo>
                <a:cubicBezTo>
                  <a:pt x="123902" y="161620"/>
                  <a:pt x="124016" y="163678"/>
                  <a:pt x="123788" y="165964"/>
                </a:cubicBezTo>
                <a:cubicBezTo>
                  <a:pt x="123559" y="168250"/>
                  <a:pt x="123673" y="170307"/>
                  <a:pt x="124131" y="172136"/>
                </a:cubicBezTo>
                <a:cubicBezTo>
                  <a:pt x="124588" y="173050"/>
                  <a:pt x="124588" y="173736"/>
                  <a:pt x="124131" y="174193"/>
                </a:cubicBezTo>
                <a:cubicBezTo>
                  <a:pt x="123216" y="177851"/>
                  <a:pt x="122302" y="180594"/>
                  <a:pt x="121388" y="182423"/>
                </a:cubicBezTo>
                <a:cubicBezTo>
                  <a:pt x="121388" y="183337"/>
                  <a:pt x="121616" y="183794"/>
                  <a:pt x="122074" y="183794"/>
                </a:cubicBezTo>
                <a:lnTo>
                  <a:pt x="127560" y="182423"/>
                </a:lnTo>
                <a:cubicBezTo>
                  <a:pt x="140818" y="175565"/>
                  <a:pt x="148362" y="171679"/>
                  <a:pt x="150191" y="170764"/>
                </a:cubicBezTo>
                <a:cubicBezTo>
                  <a:pt x="157506" y="168021"/>
                  <a:pt x="161393" y="166421"/>
                  <a:pt x="161850" y="165964"/>
                </a:cubicBezTo>
                <a:cubicBezTo>
                  <a:pt x="162764" y="166878"/>
                  <a:pt x="162764" y="167335"/>
                  <a:pt x="161850" y="167335"/>
                </a:cubicBezTo>
                <a:cubicBezTo>
                  <a:pt x="160479" y="169164"/>
                  <a:pt x="159450" y="170879"/>
                  <a:pt x="158764" y="172479"/>
                </a:cubicBezTo>
                <a:cubicBezTo>
                  <a:pt x="158078" y="174079"/>
                  <a:pt x="157049" y="175794"/>
                  <a:pt x="155677" y="177622"/>
                </a:cubicBezTo>
                <a:cubicBezTo>
                  <a:pt x="155220" y="178079"/>
                  <a:pt x="151334" y="181280"/>
                  <a:pt x="144019" y="187224"/>
                </a:cubicBezTo>
                <a:cubicBezTo>
                  <a:pt x="142190" y="188138"/>
                  <a:pt x="137618" y="190881"/>
                  <a:pt x="130303" y="195453"/>
                </a:cubicBezTo>
                <a:cubicBezTo>
                  <a:pt x="118416" y="207340"/>
                  <a:pt x="112472" y="213284"/>
                  <a:pt x="112472" y="213284"/>
                </a:cubicBezTo>
                <a:cubicBezTo>
                  <a:pt x="112472" y="213284"/>
                  <a:pt x="106300" y="219456"/>
                  <a:pt x="93956" y="231801"/>
                </a:cubicBezTo>
                <a:cubicBezTo>
                  <a:pt x="92127" y="234087"/>
                  <a:pt x="88926" y="237058"/>
                  <a:pt x="84354" y="240716"/>
                </a:cubicBezTo>
                <a:cubicBezTo>
                  <a:pt x="84354" y="241173"/>
                  <a:pt x="84126" y="241402"/>
                  <a:pt x="83669" y="241402"/>
                </a:cubicBezTo>
                <a:cubicBezTo>
                  <a:pt x="83211" y="241402"/>
                  <a:pt x="82755" y="241630"/>
                  <a:pt x="82297" y="242087"/>
                </a:cubicBezTo>
                <a:cubicBezTo>
                  <a:pt x="80925" y="243002"/>
                  <a:pt x="79782" y="242545"/>
                  <a:pt x="78868" y="240716"/>
                </a:cubicBezTo>
                <a:cubicBezTo>
                  <a:pt x="78868" y="240259"/>
                  <a:pt x="78639" y="239802"/>
                  <a:pt x="78182" y="239344"/>
                </a:cubicBezTo>
                <a:cubicBezTo>
                  <a:pt x="77725" y="238887"/>
                  <a:pt x="77268" y="238658"/>
                  <a:pt x="76810" y="238658"/>
                </a:cubicBezTo>
                <a:cubicBezTo>
                  <a:pt x="75439" y="238658"/>
                  <a:pt x="74410" y="238430"/>
                  <a:pt x="73724" y="237973"/>
                </a:cubicBezTo>
                <a:cubicBezTo>
                  <a:pt x="73039" y="237515"/>
                  <a:pt x="72238" y="237058"/>
                  <a:pt x="71324" y="236601"/>
                </a:cubicBezTo>
                <a:cubicBezTo>
                  <a:pt x="69952" y="235230"/>
                  <a:pt x="69267" y="233744"/>
                  <a:pt x="69267" y="232143"/>
                </a:cubicBezTo>
                <a:cubicBezTo>
                  <a:pt x="69267" y="230543"/>
                  <a:pt x="69267" y="229514"/>
                  <a:pt x="69267" y="229057"/>
                </a:cubicBezTo>
                <a:cubicBezTo>
                  <a:pt x="69267" y="228143"/>
                  <a:pt x="69153" y="226771"/>
                  <a:pt x="68924" y="224943"/>
                </a:cubicBezTo>
                <a:cubicBezTo>
                  <a:pt x="68695" y="223114"/>
                  <a:pt x="68810" y="220599"/>
                  <a:pt x="69267" y="217399"/>
                </a:cubicBezTo>
                <a:cubicBezTo>
                  <a:pt x="68810" y="213284"/>
                  <a:pt x="70182" y="207112"/>
                  <a:pt x="73381" y="198882"/>
                </a:cubicBezTo>
                <a:cubicBezTo>
                  <a:pt x="77953" y="191110"/>
                  <a:pt x="86412" y="180594"/>
                  <a:pt x="98756" y="167335"/>
                </a:cubicBezTo>
                <a:cubicBezTo>
                  <a:pt x="99670" y="166421"/>
                  <a:pt x="100242" y="165735"/>
                  <a:pt x="100471" y="165278"/>
                </a:cubicBezTo>
                <a:cubicBezTo>
                  <a:pt x="100699" y="164821"/>
                  <a:pt x="100585" y="164135"/>
                  <a:pt x="100128" y="163220"/>
                </a:cubicBezTo>
                <a:cubicBezTo>
                  <a:pt x="102871" y="162306"/>
                  <a:pt x="105385" y="161849"/>
                  <a:pt x="107671" y="161849"/>
                </a:cubicBezTo>
                <a:cubicBezTo>
                  <a:pt x="108129" y="161849"/>
                  <a:pt x="108472" y="161735"/>
                  <a:pt x="108700" y="161506"/>
                </a:cubicBezTo>
                <a:cubicBezTo>
                  <a:pt x="108929" y="161277"/>
                  <a:pt x="109043" y="160935"/>
                  <a:pt x="109043" y="160477"/>
                </a:cubicBezTo>
                <a:cubicBezTo>
                  <a:pt x="110415" y="158191"/>
                  <a:pt x="113615" y="157048"/>
                  <a:pt x="118644" y="157048"/>
                </a:cubicBezTo>
                <a:close/>
                <a:moveTo>
                  <a:pt x="232487" y="139903"/>
                </a:moveTo>
                <a:cubicBezTo>
                  <a:pt x="234316" y="140818"/>
                  <a:pt x="236602" y="142075"/>
                  <a:pt x="239345" y="143675"/>
                </a:cubicBezTo>
                <a:cubicBezTo>
                  <a:pt x="242088" y="145275"/>
                  <a:pt x="245289" y="146761"/>
                  <a:pt x="248946" y="148133"/>
                </a:cubicBezTo>
                <a:cubicBezTo>
                  <a:pt x="253975" y="149962"/>
                  <a:pt x="257633" y="152248"/>
                  <a:pt x="259919" y="154991"/>
                </a:cubicBezTo>
                <a:cubicBezTo>
                  <a:pt x="262662" y="157734"/>
                  <a:pt x="264949" y="160706"/>
                  <a:pt x="266777" y="163906"/>
                </a:cubicBezTo>
                <a:cubicBezTo>
                  <a:pt x="267691" y="165278"/>
                  <a:pt x="268492" y="166650"/>
                  <a:pt x="269177" y="168021"/>
                </a:cubicBezTo>
                <a:cubicBezTo>
                  <a:pt x="269863" y="169393"/>
                  <a:pt x="270435" y="170536"/>
                  <a:pt x="270892" y="171450"/>
                </a:cubicBezTo>
                <a:cubicBezTo>
                  <a:pt x="270892" y="171907"/>
                  <a:pt x="271120" y="172136"/>
                  <a:pt x="271578" y="172136"/>
                </a:cubicBezTo>
                <a:cubicBezTo>
                  <a:pt x="272492" y="178537"/>
                  <a:pt x="272949" y="182880"/>
                  <a:pt x="272949" y="185166"/>
                </a:cubicBezTo>
                <a:cubicBezTo>
                  <a:pt x="272949" y="187452"/>
                  <a:pt x="272721" y="189281"/>
                  <a:pt x="272263" y="190653"/>
                </a:cubicBezTo>
                <a:cubicBezTo>
                  <a:pt x="271806" y="192024"/>
                  <a:pt x="271120" y="193053"/>
                  <a:pt x="270206" y="193739"/>
                </a:cubicBezTo>
                <a:cubicBezTo>
                  <a:pt x="269292" y="194424"/>
                  <a:pt x="268606" y="195224"/>
                  <a:pt x="268149" y="196139"/>
                </a:cubicBezTo>
                <a:cubicBezTo>
                  <a:pt x="266777" y="197968"/>
                  <a:pt x="265520" y="199225"/>
                  <a:pt x="264377" y="199911"/>
                </a:cubicBezTo>
                <a:cubicBezTo>
                  <a:pt x="263234" y="200597"/>
                  <a:pt x="262434" y="201168"/>
                  <a:pt x="261976" y="201625"/>
                </a:cubicBezTo>
                <a:cubicBezTo>
                  <a:pt x="261519" y="202997"/>
                  <a:pt x="260605" y="203911"/>
                  <a:pt x="259233" y="204369"/>
                </a:cubicBezTo>
                <a:cubicBezTo>
                  <a:pt x="255118" y="205740"/>
                  <a:pt x="252376" y="208026"/>
                  <a:pt x="251004" y="211227"/>
                </a:cubicBezTo>
                <a:cubicBezTo>
                  <a:pt x="249632" y="214427"/>
                  <a:pt x="248718" y="216484"/>
                  <a:pt x="248260" y="217399"/>
                </a:cubicBezTo>
                <a:cubicBezTo>
                  <a:pt x="247803" y="218313"/>
                  <a:pt x="246660" y="220485"/>
                  <a:pt x="244831" y="223914"/>
                </a:cubicBezTo>
                <a:cubicBezTo>
                  <a:pt x="243003" y="227343"/>
                  <a:pt x="240031" y="229514"/>
                  <a:pt x="235916" y="230429"/>
                </a:cubicBezTo>
                <a:lnTo>
                  <a:pt x="235230" y="230429"/>
                </a:lnTo>
                <a:lnTo>
                  <a:pt x="234544" y="229057"/>
                </a:lnTo>
                <a:cubicBezTo>
                  <a:pt x="235916" y="224485"/>
                  <a:pt x="235002" y="219228"/>
                  <a:pt x="231801" y="213284"/>
                </a:cubicBezTo>
                <a:cubicBezTo>
                  <a:pt x="230887" y="211455"/>
                  <a:pt x="230430" y="208483"/>
                  <a:pt x="230430" y="204369"/>
                </a:cubicBezTo>
                <a:lnTo>
                  <a:pt x="230430" y="198882"/>
                </a:lnTo>
                <a:lnTo>
                  <a:pt x="231115" y="185166"/>
                </a:lnTo>
                <a:cubicBezTo>
                  <a:pt x="230658" y="181966"/>
                  <a:pt x="230201" y="177965"/>
                  <a:pt x="229744" y="173165"/>
                </a:cubicBezTo>
                <a:cubicBezTo>
                  <a:pt x="229287" y="168364"/>
                  <a:pt x="229058" y="162535"/>
                  <a:pt x="229058" y="155677"/>
                </a:cubicBezTo>
                <a:lnTo>
                  <a:pt x="229058" y="153619"/>
                </a:lnTo>
                <a:lnTo>
                  <a:pt x="229058" y="152248"/>
                </a:lnTo>
                <a:cubicBezTo>
                  <a:pt x="226772" y="148133"/>
                  <a:pt x="224944" y="144247"/>
                  <a:pt x="223572" y="140589"/>
                </a:cubicBezTo>
                <a:cubicBezTo>
                  <a:pt x="225858" y="139218"/>
                  <a:pt x="228829" y="138989"/>
                  <a:pt x="232487" y="139903"/>
                </a:cubicBezTo>
                <a:close/>
                <a:moveTo>
                  <a:pt x="295581" y="51778"/>
                </a:moveTo>
                <a:cubicBezTo>
                  <a:pt x="296038" y="52007"/>
                  <a:pt x="296495" y="52807"/>
                  <a:pt x="296952" y="54178"/>
                </a:cubicBezTo>
                <a:cubicBezTo>
                  <a:pt x="300610" y="53264"/>
                  <a:pt x="303810" y="53835"/>
                  <a:pt x="306553" y="55893"/>
                </a:cubicBezTo>
                <a:cubicBezTo>
                  <a:pt x="309297" y="57950"/>
                  <a:pt x="311125" y="59208"/>
                  <a:pt x="312040" y="59665"/>
                </a:cubicBezTo>
                <a:cubicBezTo>
                  <a:pt x="318898" y="64694"/>
                  <a:pt x="321870" y="66980"/>
                  <a:pt x="320955" y="66523"/>
                </a:cubicBezTo>
                <a:cubicBezTo>
                  <a:pt x="323698" y="67437"/>
                  <a:pt x="325527" y="68351"/>
                  <a:pt x="326442" y="69266"/>
                </a:cubicBezTo>
                <a:cubicBezTo>
                  <a:pt x="330556" y="71552"/>
                  <a:pt x="334443" y="73381"/>
                  <a:pt x="338100" y="74752"/>
                </a:cubicBezTo>
                <a:lnTo>
                  <a:pt x="341529" y="78867"/>
                </a:lnTo>
                <a:cubicBezTo>
                  <a:pt x="344272" y="80696"/>
                  <a:pt x="346101" y="83439"/>
                  <a:pt x="347016" y="87097"/>
                </a:cubicBezTo>
                <a:cubicBezTo>
                  <a:pt x="347930" y="90754"/>
                  <a:pt x="348387" y="93040"/>
                  <a:pt x="348387" y="93955"/>
                </a:cubicBezTo>
                <a:cubicBezTo>
                  <a:pt x="348387" y="94869"/>
                  <a:pt x="348616" y="95669"/>
                  <a:pt x="349073" y="96355"/>
                </a:cubicBezTo>
                <a:cubicBezTo>
                  <a:pt x="349530" y="97041"/>
                  <a:pt x="349759" y="98070"/>
                  <a:pt x="349759" y="99441"/>
                </a:cubicBezTo>
                <a:cubicBezTo>
                  <a:pt x="349759" y="99898"/>
                  <a:pt x="349073" y="100813"/>
                  <a:pt x="347701" y="102184"/>
                </a:cubicBezTo>
                <a:lnTo>
                  <a:pt x="333985" y="119329"/>
                </a:lnTo>
                <a:cubicBezTo>
                  <a:pt x="331242" y="120701"/>
                  <a:pt x="329414" y="121387"/>
                  <a:pt x="328500" y="121387"/>
                </a:cubicBezTo>
                <a:cubicBezTo>
                  <a:pt x="325756" y="121844"/>
                  <a:pt x="323241" y="123673"/>
                  <a:pt x="320955" y="126873"/>
                </a:cubicBezTo>
                <a:lnTo>
                  <a:pt x="309982" y="138532"/>
                </a:lnTo>
                <a:cubicBezTo>
                  <a:pt x="309525" y="139446"/>
                  <a:pt x="309068" y="140246"/>
                  <a:pt x="308611" y="140932"/>
                </a:cubicBezTo>
                <a:cubicBezTo>
                  <a:pt x="308154" y="141618"/>
                  <a:pt x="307696" y="142189"/>
                  <a:pt x="307239" y="142647"/>
                </a:cubicBezTo>
                <a:cubicBezTo>
                  <a:pt x="306325" y="144018"/>
                  <a:pt x="304839" y="145161"/>
                  <a:pt x="302782" y="146076"/>
                </a:cubicBezTo>
                <a:cubicBezTo>
                  <a:pt x="300724" y="146990"/>
                  <a:pt x="299238" y="147904"/>
                  <a:pt x="298324" y="148819"/>
                </a:cubicBezTo>
                <a:cubicBezTo>
                  <a:pt x="296952" y="150190"/>
                  <a:pt x="295352" y="151676"/>
                  <a:pt x="293523" y="153276"/>
                </a:cubicBezTo>
                <a:cubicBezTo>
                  <a:pt x="291695" y="154877"/>
                  <a:pt x="289866" y="156591"/>
                  <a:pt x="288037" y="158420"/>
                </a:cubicBezTo>
                <a:lnTo>
                  <a:pt x="285979" y="160477"/>
                </a:lnTo>
                <a:lnTo>
                  <a:pt x="279807" y="157734"/>
                </a:lnTo>
                <a:cubicBezTo>
                  <a:pt x="282550" y="156363"/>
                  <a:pt x="284608" y="153619"/>
                  <a:pt x="285979" y="149505"/>
                </a:cubicBezTo>
                <a:cubicBezTo>
                  <a:pt x="294209" y="134874"/>
                  <a:pt x="299467" y="120930"/>
                  <a:pt x="301753" y="107671"/>
                </a:cubicBezTo>
                <a:cubicBezTo>
                  <a:pt x="304039" y="101727"/>
                  <a:pt x="305182" y="96469"/>
                  <a:pt x="305182" y="91897"/>
                </a:cubicBezTo>
                <a:cubicBezTo>
                  <a:pt x="305639" y="90983"/>
                  <a:pt x="305753" y="90183"/>
                  <a:pt x="305525" y="89497"/>
                </a:cubicBezTo>
                <a:cubicBezTo>
                  <a:pt x="305296" y="88811"/>
                  <a:pt x="305182" y="88240"/>
                  <a:pt x="305182" y="87782"/>
                </a:cubicBezTo>
                <a:cubicBezTo>
                  <a:pt x="304725" y="87325"/>
                  <a:pt x="303925" y="87211"/>
                  <a:pt x="302782" y="87440"/>
                </a:cubicBezTo>
                <a:cubicBezTo>
                  <a:pt x="301639" y="87668"/>
                  <a:pt x="300838" y="87782"/>
                  <a:pt x="300381" y="87782"/>
                </a:cubicBezTo>
                <a:cubicBezTo>
                  <a:pt x="294895" y="89611"/>
                  <a:pt x="290781" y="90754"/>
                  <a:pt x="288037" y="91212"/>
                </a:cubicBezTo>
                <a:cubicBezTo>
                  <a:pt x="283922" y="93040"/>
                  <a:pt x="278664" y="94755"/>
                  <a:pt x="272263" y="96355"/>
                </a:cubicBezTo>
                <a:cubicBezTo>
                  <a:pt x="265863" y="97955"/>
                  <a:pt x="261062" y="99212"/>
                  <a:pt x="257862" y="100127"/>
                </a:cubicBezTo>
                <a:cubicBezTo>
                  <a:pt x="241402" y="106070"/>
                  <a:pt x="231344" y="109499"/>
                  <a:pt x="227686" y="110414"/>
                </a:cubicBezTo>
                <a:cubicBezTo>
                  <a:pt x="213970" y="115443"/>
                  <a:pt x="204826" y="118415"/>
                  <a:pt x="200254" y="119329"/>
                </a:cubicBezTo>
                <a:cubicBezTo>
                  <a:pt x="197054" y="120244"/>
                  <a:pt x="193968" y="121501"/>
                  <a:pt x="190996" y="123101"/>
                </a:cubicBezTo>
                <a:cubicBezTo>
                  <a:pt x="188024" y="124701"/>
                  <a:pt x="184939" y="125959"/>
                  <a:pt x="181738" y="126873"/>
                </a:cubicBezTo>
                <a:lnTo>
                  <a:pt x="161850" y="133045"/>
                </a:lnTo>
                <a:cubicBezTo>
                  <a:pt x="160479" y="133045"/>
                  <a:pt x="159564" y="133274"/>
                  <a:pt x="159107" y="133731"/>
                </a:cubicBezTo>
                <a:cubicBezTo>
                  <a:pt x="158649" y="134188"/>
                  <a:pt x="158192" y="134417"/>
                  <a:pt x="157735" y="134417"/>
                </a:cubicBezTo>
                <a:cubicBezTo>
                  <a:pt x="155449" y="135788"/>
                  <a:pt x="152363" y="136703"/>
                  <a:pt x="148477" y="137160"/>
                </a:cubicBezTo>
                <a:cubicBezTo>
                  <a:pt x="144590" y="137617"/>
                  <a:pt x="141733" y="138075"/>
                  <a:pt x="139904" y="138532"/>
                </a:cubicBezTo>
                <a:cubicBezTo>
                  <a:pt x="138075" y="138532"/>
                  <a:pt x="136704" y="138760"/>
                  <a:pt x="135789" y="139218"/>
                </a:cubicBezTo>
                <a:lnTo>
                  <a:pt x="122760" y="143332"/>
                </a:lnTo>
                <a:cubicBezTo>
                  <a:pt x="112701" y="146533"/>
                  <a:pt x="106071" y="148362"/>
                  <a:pt x="102871" y="148819"/>
                </a:cubicBezTo>
                <a:cubicBezTo>
                  <a:pt x="101956" y="149276"/>
                  <a:pt x="100928" y="149733"/>
                  <a:pt x="99785" y="150190"/>
                </a:cubicBezTo>
                <a:cubicBezTo>
                  <a:pt x="98642" y="150648"/>
                  <a:pt x="97384" y="150876"/>
                  <a:pt x="96013" y="150876"/>
                </a:cubicBezTo>
                <a:cubicBezTo>
                  <a:pt x="94642" y="150876"/>
                  <a:pt x="93498" y="150648"/>
                  <a:pt x="92584" y="150190"/>
                </a:cubicBezTo>
                <a:cubicBezTo>
                  <a:pt x="91212" y="149733"/>
                  <a:pt x="89498" y="149505"/>
                  <a:pt x="87440" y="149505"/>
                </a:cubicBezTo>
                <a:cubicBezTo>
                  <a:pt x="85383" y="149505"/>
                  <a:pt x="83669" y="149276"/>
                  <a:pt x="82297" y="148819"/>
                </a:cubicBezTo>
                <a:lnTo>
                  <a:pt x="81611" y="148133"/>
                </a:lnTo>
                <a:lnTo>
                  <a:pt x="80239" y="147447"/>
                </a:lnTo>
                <a:cubicBezTo>
                  <a:pt x="72924" y="145618"/>
                  <a:pt x="67895" y="144704"/>
                  <a:pt x="65152" y="144704"/>
                </a:cubicBezTo>
                <a:cubicBezTo>
                  <a:pt x="60123" y="144704"/>
                  <a:pt x="55779" y="145618"/>
                  <a:pt x="52122" y="147447"/>
                </a:cubicBezTo>
                <a:cubicBezTo>
                  <a:pt x="50293" y="148362"/>
                  <a:pt x="48464" y="149505"/>
                  <a:pt x="46635" y="150876"/>
                </a:cubicBezTo>
                <a:cubicBezTo>
                  <a:pt x="44806" y="152248"/>
                  <a:pt x="43664" y="153619"/>
                  <a:pt x="43206" y="154991"/>
                </a:cubicBezTo>
                <a:cubicBezTo>
                  <a:pt x="40006" y="160020"/>
                  <a:pt x="37263" y="167335"/>
                  <a:pt x="34977" y="176937"/>
                </a:cubicBezTo>
                <a:cubicBezTo>
                  <a:pt x="32233" y="185623"/>
                  <a:pt x="30177" y="193396"/>
                  <a:pt x="28804" y="200254"/>
                </a:cubicBezTo>
                <a:cubicBezTo>
                  <a:pt x="27433" y="202997"/>
                  <a:pt x="25833" y="205283"/>
                  <a:pt x="24004" y="207112"/>
                </a:cubicBezTo>
                <a:lnTo>
                  <a:pt x="19889" y="212598"/>
                </a:lnTo>
                <a:cubicBezTo>
                  <a:pt x="18060" y="214427"/>
                  <a:pt x="16460" y="214884"/>
                  <a:pt x="15088" y="213970"/>
                </a:cubicBezTo>
                <a:cubicBezTo>
                  <a:pt x="13717" y="212598"/>
                  <a:pt x="11431" y="211912"/>
                  <a:pt x="8230" y="211912"/>
                </a:cubicBezTo>
                <a:cubicBezTo>
                  <a:pt x="6859" y="211912"/>
                  <a:pt x="5830" y="211227"/>
                  <a:pt x="5144" y="209855"/>
                </a:cubicBezTo>
                <a:cubicBezTo>
                  <a:pt x="4459" y="208483"/>
                  <a:pt x="3887" y="207569"/>
                  <a:pt x="3430" y="207112"/>
                </a:cubicBezTo>
                <a:cubicBezTo>
                  <a:pt x="1144" y="206197"/>
                  <a:pt x="115" y="204826"/>
                  <a:pt x="344" y="202997"/>
                </a:cubicBezTo>
                <a:cubicBezTo>
                  <a:pt x="572" y="201168"/>
                  <a:pt x="687" y="200025"/>
                  <a:pt x="687" y="199568"/>
                </a:cubicBezTo>
                <a:lnTo>
                  <a:pt x="687" y="198196"/>
                </a:lnTo>
                <a:cubicBezTo>
                  <a:pt x="687" y="195910"/>
                  <a:pt x="801" y="193396"/>
                  <a:pt x="1030" y="190653"/>
                </a:cubicBezTo>
                <a:cubicBezTo>
                  <a:pt x="1258" y="187909"/>
                  <a:pt x="1144" y="185623"/>
                  <a:pt x="687" y="183794"/>
                </a:cubicBezTo>
                <a:cubicBezTo>
                  <a:pt x="-228" y="181509"/>
                  <a:pt x="-228" y="179451"/>
                  <a:pt x="687" y="177622"/>
                </a:cubicBezTo>
                <a:cubicBezTo>
                  <a:pt x="1601" y="175794"/>
                  <a:pt x="2058" y="174651"/>
                  <a:pt x="2058" y="174193"/>
                </a:cubicBezTo>
                <a:cubicBezTo>
                  <a:pt x="2973" y="172364"/>
                  <a:pt x="3659" y="170421"/>
                  <a:pt x="4116" y="168364"/>
                </a:cubicBezTo>
                <a:cubicBezTo>
                  <a:pt x="4573" y="166307"/>
                  <a:pt x="5259" y="164364"/>
                  <a:pt x="6173" y="162535"/>
                </a:cubicBezTo>
                <a:cubicBezTo>
                  <a:pt x="11202" y="146990"/>
                  <a:pt x="16460" y="135331"/>
                  <a:pt x="21946" y="127559"/>
                </a:cubicBezTo>
                <a:cubicBezTo>
                  <a:pt x="23775" y="125273"/>
                  <a:pt x="27319" y="120472"/>
                  <a:pt x="32576" y="113157"/>
                </a:cubicBezTo>
                <a:cubicBezTo>
                  <a:pt x="37834" y="105842"/>
                  <a:pt x="43206" y="99898"/>
                  <a:pt x="48693" y="95326"/>
                </a:cubicBezTo>
                <a:cubicBezTo>
                  <a:pt x="49607" y="93955"/>
                  <a:pt x="50979" y="92469"/>
                  <a:pt x="52807" y="90869"/>
                </a:cubicBezTo>
                <a:cubicBezTo>
                  <a:pt x="54636" y="89268"/>
                  <a:pt x="56237" y="87782"/>
                  <a:pt x="57609" y="86411"/>
                </a:cubicBezTo>
                <a:cubicBezTo>
                  <a:pt x="55323" y="91897"/>
                  <a:pt x="54179" y="94869"/>
                  <a:pt x="54179" y="95326"/>
                </a:cubicBezTo>
                <a:cubicBezTo>
                  <a:pt x="54179" y="96241"/>
                  <a:pt x="53950" y="96926"/>
                  <a:pt x="53493" y="97384"/>
                </a:cubicBezTo>
                <a:cubicBezTo>
                  <a:pt x="52579" y="100127"/>
                  <a:pt x="52350" y="102642"/>
                  <a:pt x="52807" y="104927"/>
                </a:cubicBezTo>
                <a:cubicBezTo>
                  <a:pt x="53722" y="109957"/>
                  <a:pt x="54636" y="113157"/>
                  <a:pt x="55551" y="114529"/>
                </a:cubicBezTo>
                <a:cubicBezTo>
                  <a:pt x="57837" y="118644"/>
                  <a:pt x="57379" y="122301"/>
                  <a:pt x="54179" y="125502"/>
                </a:cubicBezTo>
                <a:cubicBezTo>
                  <a:pt x="51436" y="133731"/>
                  <a:pt x="49607" y="140132"/>
                  <a:pt x="48693" y="144704"/>
                </a:cubicBezTo>
                <a:lnTo>
                  <a:pt x="55551" y="140589"/>
                </a:lnTo>
                <a:lnTo>
                  <a:pt x="103557" y="120015"/>
                </a:lnTo>
                <a:lnTo>
                  <a:pt x="127560" y="110414"/>
                </a:lnTo>
                <a:cubicBezTo>
                  <a:pt x="142190" y="104470"/>
                  <a:pt x="150877" y="101041"/>
                  <a:pt x="153620" y="100127"/>
                </a:cubicBezTo>
                <a:cubicBezTo>
                  <a:pt x="165964" y="95555"/>
                  <a:pt x="176251" y="91897"/>
                  <a:pt x="184481" y="89154"/>
                </a:cubicBezTo>
                <a:cubicBezTo>
                  <a:pt x="189053" y="87782"/>
                  <a:pt x="193625" y="85725"/>
                  <a:pt x="198198" y="82982"/>
                </a:cubicBezTo>
                <a:lnTo>
                  <a:pt x="209170" y="78867"/>
                </a:lnTo>
                <a:cubicBezTo>
                  <a:pt x="213285" y="77496"/>
                  <a:pt x="216942" y="76124"/>
                  <a:pt x="220143" y="74752"/>
                </a:cubicBezTo>
                <a:cubicBezTo>
                  <a:pt x="223343" y="73381"/>
                  <a:pt x="226315" y="72238"/>
                  <a:pt x="229058" y="71323"/>
                </a:cubicBezTo>
                <a:cubicBezTo>
                  <a:pt x="234087" y="69494"/>
                  <a:pt x="245289" y="65837"/>
                  <a:pt x="262662" y="60351"/>
                </a:cubicBezTo>
                <a:cubicBezTo>
                  <a:pt x="264034" y="59436"/>
                  <a:pt x="265863" y="58750"/>
                  <a:pt x="268149" y="58293"/>
                </a:cubicBezTo>
                <a:cubicBezTo>
                  <a:pt x="270435" y="57836"/>
                  <a:pt x="272263" y="57379"/>
                  <a:pt x="273635" y="56921"/>
                </a:cubicBezTo>
                <a:lnTo>
                  <a:pt x="290781" y="52807"/>
                </a:lnTo>
                <a:lnTo>
                  <a:pt x="292152" y="52121"/>
                </a:lnTo>
                <a:cubicBezTo>
                  <a:pt x="293980" y="51664"/>
                  <a:pt x="295123" y="51549"/>
                  <a:pt x="295581" y="51778"/>
                </a:cubicBezTo>
                <a:close/>
                <a:moveTo>
                  <a:pt x="157049" y="0"/>
                </a:moveTo>
                <a:lnTo>
                  <a:pt x="158421" y="1372"/>
                </a:lnTo>
                <a:cubicBezTo>
                  <a:pt x="160249" y="915"/>
                  <a:pt x="161736" y="1257"/>
                  <a:pt x="162878" y="2400"/>
                </a:cubicBezTo>
                <a:cubicBezTo>
                  <a:pt x="164021" y="3543"/>
                  <a:pt x="164821" y="4801"/>
                  <a:pt x="165279" y="6172"/>
                </a:cubicBezTo>
                <a:cubicBezTo>
                  <a:pt x="168022" y="9830"/>
                  <a:pt x="171451" y="12116"/>
                  <a:pt x="175566" y="13030"/>
                </a:cubicBezTo>
                <a:cubicBezTo>
                  <a:pt x="176480" y="13488"/>
                  <a:pt x="177166" y="13602"/>
                  <a:pt x="177623" y="13373"/>
                </a:cubicBezTo>
                <a:cubicBezTo>
                  <a:pt x="178080" y="13145"/>
                  <a:pt x="178537" y="13030"/>
                  <a:pt x="178995" y="13030"/>
                </a:cubicBezTo>
                <a:cubicBezTo>
                  <a:pt x="179452" y="14859"/>
                  <a:pt x="180023" y="15888"/>
                  <a:pt x="180709" y="16116"/>
                </a:cubicBezTo>
                <a:cubicBezTo>
                  <a:pt x="181395" y="16345"/>
                  <a:pt x="182652" y="16459"/>
                  <a:pt x="184481" y="16459"/>
                </a:cubicBezTo>
                <a:lnTo>
                  <a:pt x="185853" y="16459"/>
                </a:lnTo>
                <a:cubicBezTo>
                  <a:pt x="186310" y="17831"/>
                  <a:pt x="187225" y="18402"/>
                  <a:pt x="188596" y="18174"/>
                </a:cubicBezTo>
                <a:cubicBezTo>
                  <a:pt x="189967" y="17945"/>
                  <a:pt x="190882" y="17831"/>
                  <a:pt x="191339" y="17831"/>
                </a:cubicBezTo>
                <a:cubicBezTo>
                  <a:pt x="192711" y="17374"/>
                  <a:pt x="194768" y="17145"/>
                  <a:pt x="197511" y="17145"/>
                </a:cubicBezTo>
                <a:cubicBezTo>
                  <a:pt x="200712" y="17145"/>
                  <a:pt x="203912" y="17831"/>
                  <a:pt x="207112" y="19202"/>
                </a:cubicBezTo>
                <a:cubicBezTo>
                  <a:pt x="210313" y="20117"/>
                  <a:pt x="212942" y="21831"/>
                  <a:pt x="214999" y="24346"/>
                </a:cubicBezTo>
                <a:cubicBezTo>
                  <a:pt x="217057" y="26861"/>
                  <a:pt x="218085" y="29261"/>
                  <a:pt x="218085" y="31547"/>
                </a:cubicBezTo>
                <a:lnTo>
                  <a:pt x="217399" y="33604"/>
                </a:lnTo>
                <a:cubicBezTo>
                  <a:pt x="215113" y="37262"/>
                  <a:pt x="213513" y="39319"/>
                  <a:pt x="212599" y="39776"/>
                </a:cubicBezTo>
                <a:cubicBezTo>
                  <a:pt x="209398" y="41148"/>
                  <a:pt x="205398" y="43320"/>
                  <a:pt x="200597" y="46292"/>
                </a:cubicBezTo>
                <a:cubicBezTo>
                  <a:pt x="195797" y="49263"/>
                  <a:pt x="191568" y="51435"/>
                  <a:pt x="187911" y="52807"/>
                </a:cubicBezTo>
                <a:cubicBezTo>
                  <a:pt x="186539" y="53264"/>
                  <a:pt x="184939" y="53721"/>
                  <a:pt x="183109" y="54178"/>
                </a:cubicBezTo>
                <a:cubicBezTo>
                  <a:pt x="181281" y="54636"/>
                  <a:pt x="179909" y="54864"/>
                  <a:pt x="178995" y="54864"/>
                </a:cubicBezTo>
                <a:cubicBezTo>
                  <a:pt x="176709" y="55321"/>
                  <a:pt x="174766" y="56007"/>
                  <a:pt x="173165" y="56921"/>
                </a:cubicBezTo>
                <a:cubicBezTo>
                  <a:pt x="171565" y="57836"/>
                  <a:pt x="170079" y="58522"/>
                  <a:pt x="168708" y="58979"/>
                </a:cubicBezTo>
                <a:cubicBezTo>
                  <a:pt x="165050" y="59893"/>
                  <a:pt x="162078" y="60351"/>
                  <a:pt x="159793" y="60351"/>
                </a:cubicBezTo>
                <a:lnTo>
                  <a:pt x="157049" y="60351"/>
                </a:lnTo>
                <a:cubicBezTo>
                  <a:pt x="155220" y="60351"/>
                  <a:pt x="154077" y="59208"/>
                  <a:pt x="153620" y="56921"/>
                </a:cubicBezTo>
                <a:cubicBezTo>
                  <a:pt x="153620" y="55550"/>
                  <a:pt x="152477" y="54178"/>
                  <a:pt x="150191" y="52807"/>
                </a:cubicBezTo>
                <a:cubicBezTo>
                  <a:pt x="158421" y="50521"/>
                  <a:pt x="164364" y="46863"/>
                  <a:pt x="168022" y="41834"/>
                </a:cubicBezTo>
                <a:cubicBezTo>
                  <a:pt x="163907" y="37719"/>
                  <a:pt x="161393" y="34976"/>
                  <a:pt x="160479" y="33604"/>
                </a:cubicBezTo>
                <a:cubicBezTo>
                  <a:pt x="159107" y="31318"/>
                  <a:pt x="158421" y="26975"/>
                  <a:pt x="158421" y="20574"/>
                </a:cubicBezTo>
                <a:lnTo>
                  <a:pt x="158421" y="17831"/>
                </a:lnTo>
                <a:lnTo>
                  <a:pt x="155677" y="2743"/>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9" name="文本框 18">
            <a:extLst>
              <a:ext uri="{FF2B5EF4-FFF2-40B4-BE49-F238E27FC236}">
                <a16:creationId xmlns:a16="http://schemas.microsoft.com/office/drawing/2014/main" id="{871444A8-F4D3-77A4-B201-C00334792F34}"/>
              </a:ext>
            </a:extLst>
          </p:cNvPr>
          <p:cNvSpPr txBox="1"/>
          <p:nvPr/>
        </p:nvSpPr>
        <p:spPr>
          <a:xfrm>
            <a:off x="6492441" y="215988"/>
            <a:ext cx="504475" cy="395208"/>
          </a:xfrm>
          <a:custGeom>
            <a:avLst/>
            <a:gdLst/>
            <a:ahLst/>
            <a:cxnLst/>
            <a:rect l="l" t="t" r="r" b="b"/>
            <a:pathLst>
              <a:path w="504475" h="395208">
                <a:moveTo>
                  <a:pt x="304393" y="175752"/>
                </a:moveTo>
                <a:cubicBezTo>
                  <a:pt x="305650" y="175752"/>
                  <a:pt x="307193" y="176438"/>
                  <a:pt x="309022" y="177810"/>
                </a:cubicBezTo>
                <a:cubicBezTo>
                  <a:pt x="309479" y="177810"/>
                  <a:pt x="309936" y="177924"/>
                  <a:pt x="310393" y="178152"/>
                </a:cubicBezTo>
                <a:cubicBezTo>
                  <a:pt x="310851" y="178381"/>
                  <a:pt x="311536" y="178267"/>
                  <a:pt x="312451" y="177810"/>
                </a:cubicBezTo>
                <a:cubicBezTo>
                  <a:pt x="314280" y="175981"/>
                  <a:pt x="315423" y="176209"/>
                  <a:pt x="315880" y="178495"/>
                </a:cubicBezTo>
                <a:cubicBezTo>
                  <a:pt x="317251" y="178953"/>
                  <a:pt x="317937" y="180096"/>
                  <a:pt x="317937" y="181924"/>
                </a:cubicBezTo>
                <a:cubicBezTo>
                  <a:pt x="319309" y="183753"/>
                  <a:pt x="320909" y="185353"/>
                  <a:pt x="322738" y="186725"/>
                </a:cubicBezTo>
                <a:cubicBezTo>
                  <a:pt x="326395" y="189468"/>
                  <a:pt x="329596" y="191525"/>
                  <a:pt x="332339" y="192897"/>
                </a:cubicBezTo>
                <a:lnTo>
                  <a:pt x="334396" y="197012"/>
                </a:lnTo>
                <a:cubicBezTo>
                  <a:pt x="335311" y="198383"/>
                  <a:pt x="336225" y="200441"/>
                  <a:pt x="337140" y="203184"/>
                </a:cubicBezTo>
                <a:cubicBezTo>
                  <a:pt x="337140" y="204556"/>
                  <a:pt x="336682" y="206156"/>
                  <a:pt x="335768" y="207985"/>
                </a:cubicBezTo>
                <a:lnTo>
                  <a:pt x="333025" y="211414"/>
                </a:lnTo>
                <a:cubicBezTo>
                  <a:pt x="327996" y="217357"/>
                  <a:pt x="322966" y="223758"/>
                  <a:pt x="317937" y="230616"/>
                </a:cubicBezTo>
                <a:cubicBezTo>
                  <a:pt x="314737" y="234274"/>
                  <a:pt x="307650" y="241132"/>
                  <a:pt x="296677" y="251190"/>
                </a:cubicBezTo>
                <a:lnTo>
                  <a:pt x="271303" y="270392"/>
                </a:lnTo>
                <a:cubicBezTo>
                  <a:pt x="268560" y="272221"/>
                  <a:pt x="266045" y="273707"/>
                  <a:pt x="263759" y="274850"/>
                </a:cubicBezTo>
                <a:cubicBezTo>
                  <a:pt x="261473" y="275993"/>
                  <a:pt x="259416" y="277250"/>
                  <a:pt x="257587" y="278622"/>
                </a:cubicBezTo>
                <a:cubicBezTo>
                  <a:pt x="256672" y="279537"/>
                  <a:pt x="255987" y="280565"/>
                  <a:pt x="255529" y="281708"/>
                </a:cubicBezTo>
                <a:cubicBezTo>
                  <a:pt x="255072" y="282851"/>
                  <a:pt x="254844" y="283651"/>
                  <a:pt x="254844" y="284108"/>
                </a:cubicBezTo>
                <a:cubicBezTo>
                  <a:pt x="252100" y="298739"/>
                  <a:pt x="250729" y="306511"/>
                  <a:pt x="250729" y="307426"/>
                </a:cubicBezTo>
                <a:cubicBezTo>
                  <a:pt x="250272" y="311541"/>
                  <a:pt x="250043" y="317941"/>
                  <a:pt x="250043" y="326628"/>
                </a:cubicBezTo>
                <a:cubicBezTo>
                  <a:pt x="250043" y="327085"/>
                  <a:pt x="249814" y="328228"/>
                  <a:pt x="249357" y="330057"/>
                </a:cubicBezTo>
                <a:cubicBezTo>
                  <a:pt x="248900" y="331886"/>
                  <a:pt x="248214" y="333258"/>
                  <a:pt x="247300" y="334172"/>
                </a:cubicBezTo>
                <a:cubicBezTo>
                  <a:pt x="245928" y="335544"/>
                  <a:pt x="246385" y="337144"/>
                  <a:pt x="248671" y="338973"/>
                </a:cubicBezTo>
                <a:cubicBezTo>
                  <a:pt x="255987" y="343544"/>
                  <a:pt x="265816" y="346974"/>
                  <a:pt x="278161" y="349260"/>
                </a:cubicBezTo>
                <a:cubicBezTo>
                  <a:pt x="287305" y="351088"/>
                  <a:pt x="294849" y="352003"/>
                  <a:pt x="300792" y="352003"/>
                </a:cubicBezTo>
                <a:cubicBezTo>
                  <a:pt x="304907" y="352003"/>
                  <a:pt x="307879" y="351774"/>
                  <a:pt x="309708" y="351317"/>
                </a:cubicBezTo>
                <a:cubicBezTo>
                  <a:pt x="321595" y="350402"/>
                  <a:pt x="331882" y="348574"/>
                  <a:pt x="340569" y="345831"/>
                </a:cubicBezTo>
                <a:cubicBezTo>
                  <a:pt x="346969" y="344002"/>
                  <a:pt x="354285" y="341487"/>
                  <a:pt x="362514" y="338287"/>
                </a:cubicBezTo>
                <a:lnTo>
                  <a:pt x="378288" y="332800"/>
                </a:lnTo>
                <a:cubicBezTo>
                  <a:pt x="381488" y="331886"/>
                  <a:pt x="385603" y="330971"/>
                  <a:pt x="390632" y="330057"/>
                </a:cubicBezTo>
                <a:cubicBezTo>
                  <a:pt x="391546" y="330057"/>
                  <a:pt x="392232" y="329714"/>
                  <a:pt x="392689" y="329028"/>
                </a:cubicBezTo>
                <a:cubicBezTo>
                  <a:pt x="393147" y="328343"/>
                  <a:pt x="393147" y="327543"/>
                  <a:pt x="392689" y="326628"/>
                </a:cubicBezTo>
                <a:cubicBezTo>
                  <a:pt x="392232" y="323885"/>
                  <a:pt x="391432" y="320113"/>
                  <a:pt x="390289" y="315312"/>
                </a:cubicBezTo>
                <a:cubicBezTo>
                  <a:pt x="389146" y="310512"/>
                  <a:pt x="387889" y="306283"/>
                  <a:pt x="386517" y="302625"/>
                </a:cubicBezTo>
                <a:cubicBezTo>
                  <a:pt x="386060" y="299882"/>
                  <a:pt x="385146" y="297139"/>
                  <a:pt x="383774" y="294396"/>
                </a:cubicBezTo>
                <a:cubicBezTo>
                  <a:pt x="382402" y="291652"/>
                  <a:pt x="381488" y="289595"/>
                  <a:pt x="381031" y="288223"/>
                </a:cubicBezTo>
                <a:cubicBezTo>
                  <a:pt x="380574" y="287309"/>
                  <a:pt x="380345" y="285480"/>
                  <a:pt x="380345" y="282737"/>
                </a:cubicBezTo>
                <a:cubicBezTo>
                  <a:pt x="382174" y="284566"/>
                  <a:pt x="383088" y="285480"/>
                  <a:pt x="383088" y="285480"/>
                </a:cubicBezTo>
                <a:cubicBezTo>
                  <a:pt x="384003" y="287766"/>
                  <a:pt x="386289" y="288909"/>
                  <a:pt x="389946" y="288909"/>
                </a:cubicBezTo>
                <a:cubicBezTo>
                  <a:pt x="394061" y="288909"/>
                  <a:pt x="396804" y="290738"/>
                  <a:pt x="398176" y="294396"/>
                </a:cubicBezTo>
                <a:cubicBezTo>
                  <a:pt x="398633" y="294853"/>
                  <a:pt x="400462" y="297367"/>
                  <a:pt x="403662" y="301939"/>
                </a:cubicBezTo>
                <a:cubicBezTo>
                  <a:pt x="405948" y="305597"/>
                  <a:pt x="407320" y="307883"/>
                  <a:pt x="407777" y="308797"/>
                </a:cubicBezTo>
                <a:cubicBezTo>
                  <a:pt x="410977" y="314284"/>
                  <a:pt x="413721" y="318170"/>
                  <a:pt x="416007" y="320456"/>
                </a:cubicBezTo>
                <a:cubicBezTo>
                  <a:pt x="416007" y="321370"/>
                  <a:pt x="416692" y="322056"/>
                  <a:pt x="418064" y="322513"/>
                </a:cubicBezTo>
                <a:cubicBezTo>
                  <a:pt x="419436" y="322971"/>
                  <a:pt x="420579" y="323428"/>
                  <a:pt x="421493" y="323885"/>
                </a:cubicBezTo>
                <a:lnTo>
                  <a:pt x="424922" y="325942"/>
                </a:lnTo>
                <a:cubicBezTo>
                  <a:pt x="425836" y="326400"/>
                  <a:pt x="426751" y="327543"/>
                  <a:pt x="427665" y="329371"/>
                </a:cubicBezTo>
                <a:cubicBezTo>
                  <a:pt x="428580" y="330286"/>
                  <a:pt x="429037" y="331657"/>
                  <a:pt x="429037" y="333486"/>
                </a:cubicBezTo>
                <a:cubicBezTo>
                  <a:pt x="429037" y="335315"/>
                  <a:pt x="428465" y="336801"/>
                  <a:pt x="427322" y="337944"/>
                </a:cubicBezTo>
                <a:cubicBezTo>
                  <a:pt x="426179" y="339087"/>
                  <a:pt x="425379" y="339887"/>
                  <a:pt x="424922" y="340344"/>
                </a:cubicBezTo>
                <a:cubicBezTo>
                  <a:pt x="423550" y="341259"/>
                  <a:pt x="423093" y="342402"/>
                  <a:pt x="423550" y="343773"/>
                </a:cubicBezTo>
                <a:cubicBezTo>
                  <a:pt x="425379" y="346974"/>
                  <a:pt x="425151" y="349717"/>
                  <a:pt x="422865" y="352003"/>
                </a:cubicBezTo>
                <a:lnTo>
                  <a:pt x="422179" y="354060"/>
                </a:lnTo>
                <a:cubicBezTo>
                  <a:pt x="421264" y="356346"/>
                  <a:pt x="420121" y="357718"/>
                  <a:pt x="418750" y="358175"/>
                </a:cubicBezTo>
                <a:lnTo>
                  <a:pt x="417378" y="360232"/>
                </a:lnTo>
                <a:cubicBezTo>
                  <a:pt x="416007" y="362975"/>
                  <a:pt x="413721" y="365262"/>
                  <a:pt x="410520" y="367090"/>
                </a:cubicBezTo>
                <a:cubicBezTo>
                  <a:pt x="409606" y="367548"/>
                  <a:pt x="408806" y="368119"/>
                  <a:pt x="408120" y="368805"/>
                </a:cubicBezTo>
                <a:cubicBezTo>
                  <a:pt x="407434" y="369491"/>
                  <a:pt x="406634" y="370291"/>
                  <a:pt x="405720" y="371205"/>
                </a:cubicBezTo>
                <a:lnTo>
                  <a:pt x="400233" y="373262"/>
                </a:lnTo>
                <a:lnTo>
                  <a:pt x="387889" y="380806"/>
                </a:lnTo>
                <a:lnTo>
                  <a:pt x="387203" y="380806"/>
                </a:lnTo>
                <a:cubicBezTo>
                  <a:pt x="385831" y="381264"/>
                  <a:pt x="382174" y="382864"/>
                  <a:pt x="376230" y="385607"/>
                </a:cubicBezTo>
                <a:lnTo>
                  <a:pt x="371430" y="386979"/>
                </a:lnTo>
                <a:cubicBezTo>
                  <a:pt x="369601" y="387436"/>
                  <a:pt x="368001" y="387893"/>
                  <a:pt x="366629" y="388350"/>
                </a:cubicBezTo>
                <a:cubicBezTo>
                  <a:pt x="365257" y="388807"/>
                  <a:pt x="363886" y="389265"/>
                  <a:pt x="362514" y="389722"/>
                </a:cubicBezTo>
                <a:cubicBezTo>
                  <a:pt x="353827" y="391550"/>
                  <a:pt x="347884" y="392693"/>
                  <a:pt x="344683" y="393151"/>
                </a:cubicBezTo>
                <a:cubicBezTo>
                  <a:pt x="337368" y="394065"/>
                  <a:pt x="330967" y="394522"/>
                  <a:pt x="325481" y="394522"/>
                </a:cubicBezTo>
                <a:cubicBezTo>
                  <a:pt x="321366" y="395437"/>
                  <a:pt x="316794" y="395437"/>
                  <a:pt x="311765" y="394522"/>
                </a:cubicBezTo>
                <a:cubicBezTo>
                  <a:pt x="306279" y="394522"/>
                  <a:pt x="300792" y="393837"/>
                  <a:pt x="295306" y="392465"/>
                </a:cubicBezTo>
                <a:cubicBezTo>
                  <a:pt x="292563" y="392465"/>
                  <a:pt x="289819" y="392008"/>
                  <a:pt x="287076" y="391093"/>
                </a:cubicBezTo>
                <a:cubicBezTo>
                  <a:pt x="285247" y="390636"/>
                  <a:pt x="283304" y="390179"/>
                  <a:pt x="281247" y="389722"/>
                </a:cubicBezTo>
                <a:cubicBezTo>
                  <a:pt x="279190" y="389265"/>
                  <a:pt x="277018" y="388807"/>
                  <a:pt x="274732" y="388350"/>
                </a:cubicBezTo>
                <a:cubicBezTo>
                  <a:pt x="272446" y="387893"/>
                  <a:pt x="269703" y="387093"/>
                  <a:pt x="266502" y="385950"/>
                </a:cubicBezTo>
                <a:cubicBezTo>
                  <a:pt x="263302" y="384807"/>
                  <a:pt x="260559" y="383778"/>
                  <a:pt x="258273" y="382864"/>
                </a:cubicBezTo>
                <a:cubicBezTo>
                  <a:pt x="254158" y="381035"/>
                  <a:pt x="249586" y="378063"/>
                  <a:pt x="244557" y="373948"/>
                </a:cubicBezTo>
                <a:cubicBezTo>
                  <a:pt x="242271" y="372120"/>
                  <a:pt x="238156" y="367548"/>
                  <a:pt x="232212" y="360232"/>
                </a:cubicBezTo>
                <a:cubicBezTo>
                  <a:pt x="229469" y="357489"/>
                  <a:pt x="225811" y="352460"/>
                  <a:pt x="221239" y="345145"/>
                </a:cubicBezTo>
                <a:cubicBezTo>
                  <a:pt x="217125" y="334629"/>
                  <a:pt x="215067" y="325942"/>
                  <a:pt x="215067" y="319084"/>
                </a:cubicBezTo>
                <a:cubicBezTo>
                  <a:pt x="215067" y="313598"/>
                  <a:pt x="215524" y="304454"/>
                  <a:pt x="216439" y="291652"/>
                </a:cubicBezTo>
                <a:cubicBezTo>
                  <a:pt x="218268" y="280222"/>
                  <a:pt x="219411" y="271078"/>
                  <a:pt x="219868" y="264220"/>
                </a:cubicBezTo>
                <a:cubicBezTo>
                  <a:pt x="220325" y="260106"/>
                  <a:pt x="221011" y="255191"/>
                  <a:pt x="221925" y="249476"/>
                </a:cubicBezTo>
                <a:cubicBezTo>
                  <a:pt x="222840" y="243761"/>
                  <a:pt x="223525" y="237246"/>
                  <a:pt x="223983" y="229930"/>
                </a:cubicBezTo>
                <a:cubicBezTo>
                  <a:pt x="224440" y="228559"/>
                  <a:pt x="223754" y="226959"/>
                  <a:pt x="221925" y="225130"/>
                </a:cubicBezTo>
                <a:cubicBezTo>
                  <a:pt x="219639" y="222386"/>
                  <a:pt x="217125" y="219872"/>
                  <a:pt x="214381" y="217586"/>
                </a:cubicBezTo>
                <a:cubicBezTo>
                  <a:pt x="214381" y="217129"/>
                  <a:pt x="214153" y="216786"/>
                  <a:pt x="213696" y="216557"/>
                </a:cubicBezTo>
                <a:cubicBezTo>
                  <a:pt x="213238" y="216329"/>
                  <a:pt x="213010" y="215986"/>
                  <a:pt x="213010" y="215529"/>
                </a:cubicBezTo>
                <a:cubicBezTo>
                  <a:pt x="213010" y="210956"/>
                  <a:pt x="210952" y="207070"/>
                  <a:pt x="206838" y="203870"/>
                </a:cubicBezTo>
                <a:cubicBezTo>
                  <a:pt x="207295" y="204327"/>
                  <a:pt x="207638" y="204441"/>
                  <a:pt x="207866" y="204213"/>
                </a:cubicBezTo>
                <a:cubicBezTo>
                  <a:pt x="208095" y="203984"/>
                  <a:pt x="208438" y="204098"/>
                  <a:pt x="208895" y="204556"/>
                </a:cubicBezTo>
                <a:cubicBezTo>
                  <a:pt x="210724" y="205470"/>
                  <a:pt x="213010" y="206613"/>
                  <a:pt x="215753" y="207985"/>
                </a:cubicBezTo>
                <a:cubicBezTo>
                  <a:pt x="218496" y="209356"/>
                  <a:pt x="221468" y="211185"/>
                  <a:pt x="224668" y="213471"/>
                </a:cubicBezTo>
                <a:lnTo>
                  <a:pt x="226726" y="214157"/>
                </a:lnTo>
                <a:cubicBezTo>
                  <a:pt x="229469" y="213243"/>
                  <a:pt x="231755" y="214843"/>
                  <a:pt x="233584" y="218957"/>
                </a:cubicBezTo>
                <a:cubicBezTo>
                  <a:pt x="234498" y="222158"/>
                  <a:pt x="236556" y="224787"/>
                  <a:pt x="239756" y="226844"/>
                </a:cubicBezTo>
                <a:cubicBezTo>
                  <a:pt x="242956" y="228902"/>
                  <a:pt x="245014" y="230159"/>
                  <a:pt x="245928" y="230616"/>
                </a:cubicBezTo>
                <a:lnTo>
                  <a:pt x="247986" y="233359"/>
                </a:lnTo>
                <a:cubicBezTo>
                  <a:pt x="248443" y="234731"/>
                  <a:pt x="248900" y="235988"/>
                  <a:pt x="249357" y="237131"/>
                </a:cubicBezTo>
                <a:cubicBezTo>
                  <a:pt x="249814" y="238274"/>
                  <a:pt x="250272" y="239532"/>
                  <a:pt x="250729" y="240903"/>
                </a:cubicBezTo>
                <a:cubicBezTo>
                  <a:pt x="251643" y="242732"/>
                  <a:pt x="252558" y="245475"/>
                  <a:pt x="253472" y="249133"/>
                </a:cubicBezTo>
                <a:lnTo>
                  <a:pt x="254844" y="255305"/>
                </a:lnTo>
                <a:cubicBezTo>
                  <a:pt x="255758" y="254390"/>
                  <a:pt x="256672" y="253590"/>
                  <a:pt x="257587" y="252905"/>
                </a:cubicBezTo>
                <a:cubicBezTo>
                  <a:pt x="258501" y="252219"/>
                  <a:pt x="259187" y="251419"/>
                  <a:pt x="259644" y="250504"/>
                </a:cubicBezTo>
                <a:cubicBezTo>
                  <a:pt x="265588" y="240903"/>
                  <a:pt x="272446" y="231988"/>
                  <a:pt x="280218" y="223758"/>
                </a:cubicBezTo>
                <a:cubicBezTo>
                  <a:pt x="282504" y="221929"/>
                  <a:pt x="284676" y="219758"/>
                  <a:pt x="286733" y="217243"/>
                </a:cubicBezTo>
                <a:cubicBezTo>
                  <a:pt x="288791" y="214728"/>
                  <a:pt x="290277" y="212785"/>
                  <a:pt x="291191" y="211414"/>
                </a:cubicBezTo>
                <a:lnTo>
                  <a:pt x="301478" y="199755"/>
                </a:lnTo>
                <a:lnTo>
                  <a:pt x="306964" y="190840"/>
                </a:lnTo>
                <a:cubicBezTo>
                  <a:pt x="306507" y="189468"/>
                  <a:pt x="305593" y="188554"/>
                  <a:pt x="304221" y="188096"/>
                </a:cubicBezTo>
                <a:cubicBezTo>
                  <a:pt x="303307" y="186725"/>
                  <a:pt x="303078" y="185582"/>
                  <a:pt x="303535" y="184668"/>
                </a:cubicBezTo>
                <a:cubicBezTo>
                  <a:pt x="303993" y="184210"/>
                  <a:pt x="303993" y="183525"/>
                  <a:pt x="303535" y="182610"/>
                </a:cubicBezTo>
                <a:cubicBezTo>
                  <a:pt x="303078" y="181696"/>
                  <a:pt x="302392" y="181238"/>
                  <a:pt x="301478" y="181238"/>
                </a:cubicBezTo>
                <a:lnTo>
                  <a:pt x="299421" y="181238"/>
                </a:lnTo>
                <a:lnTo>
                  <a:pt x="299421" y="180553"/>
                </a:lnTo>
                <a:lnTo>
                  <a:pt x="301478" y="180553"/>
                </a:lnTo>
                <a:cubicBezTo>
                  <a:pt x="300564" y="178724"/>
                  <a:pt x="300106" y="177810"/>
                  <a:pt x="300106" y="177810"/>
                </a:cubicBezTo>
                <a:lnTo>
                  <a:pt x="301478" y="177810"/>
                </a:lnTo>
                <a:cubicBezTo>
                  <a:pt x="302164" y="176438"/>
                  <a:pt x="303135" y="175752"/>
                  <a:pt x="304393" y="175752"/>
                </a:cubicBezTo>
                <a:close/>
                <a:moveTo>
                  <a:pt x="124885" y="127403"/>
                </a:moveTo>
                <a:cubicBezTo>
                  <a:pt x="125799" y="127403"/>
                  <a:pt x="126599" y="127746"/>
                  <a:pt x="127285" y="128432"/>
                </a:cubicBezTo>
                <a:cubicBezTo>
                  <a:pt x="127285" y="128889"/>
                  <a:pt x="127513" y="129118"/>
                  <a:pt x="127971" y="129118"/>
                </a:cubicBezTo>
                <a:cubicBezTo>
                  <a:pt x="128428" y="129118"/>
                  <a:pt x="128885" y="128889"/>
                  <a:pt x="129342" y="128432"/>
                </a:cubicBezTo>
                <a:cubicBezTo>
                  <a:pt x="130714" y="127517"/>
                  <a:pt x="131857" y="128203"/>
                  <a:pt x="132771" y="130489"/>
                </a:cubicBezTo>
                <a:lnTo>
                  <a:pt x="134143" y="133233"/>
                </a:lnTo>
                <a:cubicBezTo>
                  <a:pt x="134143" y="135061"/>
                  <a:pt x="135057" y="135747"/>
                  <a:pt x="136886" y="135290"/>
                </a:cubicBezTo>
                <a:cubicBezTo>
                  <a:pt x="137343" y="134833"/>
                  <a:pt x="137686" y="134833"/>
                  <a:pt x="137915" y="135290"/>
                </a:cubicBezTo>
                <a:cubicBezTo>
                  <a:pt x="138143" y="135747"/>
                  <a:pt x="138486" y="136204"/>
                  <a:pt x="138943" y="136662"/>
                </a:cubicBezTo>
                <a:cubicBezTo>
                  <a:pt x="140315" y="138033"/>
                  <a:pt x="141687" y="138948"/>
                  <a:pt x="143058" y="139405"/>
                </a:cubicBezTo>
                <a:cubicBezTo>
                  <a:pt x="143973" y="139862"/>
                  <a:pt x="145001" y="140319"/>
                  <a:pt x="146144" y="140776"/>
                </a:cubicBezTo>
                <a:cubicBezTo>
                  <a:pt x="147287" y="141234"/>
                  <a:pt x="148545" y="142148"/>
                  <a:pt x="149916" y="143520"/>
                </a:cubicBezTo>
                <a:cubicBezTo>
                  <a:pt x="151288" y="143977"/>
                  <a:pt x="151974" y="146263"/>
                  <a:pt x="151974" y="150377"/>
                </a:cubicBezTo>
                <a:cubicBezTo>
                  <a:pt x="151974" y="152206"/>
                  <a:pt x="151745" y="153349"/>
                  <a:pt x="151288" y="153807"/>
                </a:cubicBezTo>
                <a:cubicBezTo>
                  <a:pt x="151288" y="153807"/>
                  <a:pt x="151174" y="153921"/>
                  <a:pt x="150945" y="154149"/>
                </a:cubicBezTo>
                <a:cubicBezTo>
                  <a:pt x="150716" y="154378"/>
                  <a:pt x="150602" y="154492"/>
                  <a:pt x="150602" y="154492"/>
                </a:cubicBezTo>
                <a:lnTo>
                  <a:pt x="145801" y="156550"/>
                </a:lnTo>
                <a:cubicBezTo>
                  <a:pt x="144430" y="157464"/>
                  <a:pt x="142601" y="158607"/>
                  <a:pt x="140315" y="159979"/>
                </a:cubicBezTo>
                <a:cubicBezTo>
                  <a:pt x="138029" y="161350"/>
                  <a:pt x="136429" y="162722"/>
                  <a:pt x="135514" y="164093"/>
                </a:cubicBezTo>
                <a:cubicBezTo>
                  <a:pt x="133686" y="166837"/>
                  <a:pt x="132543" y="168894"/>
                  <a:pt x="132085" y="170266"/>
                </a:cubicBezTo>
                <a:cubicBezTo>
                  <a:pt x="131628" y="173009"/>
                  <a:pt x="131057" y="176095"/>
                  <a:pt x="130371" y="179524"/>
                </a:cubicBezTo>
                <a:cubicBezTo>
                  <a:pt x="129685" y="182953"/>
                  <a:pt x="129342" y="185811"/>
                  <a:pt x="129342" y="188096"/>
                </a:cubicBezTo>
                <a:cubicBezTo>
                  <a:pt x="129342" y="189468"/>
                  <a:pt x="128999" y="191068"/>
                  <a:pt x="128314" y="192897"/>
                </a:cubicBezTo>
                <a:cubicBezTo>
                  <a:pt x="127628" y="194726"/>
                  <a:pt x="127285" y="196098"/>
                  <a:pt x="127285" y="197012"/>
                </a:cubicBezTo>
                <a:lnTo>
                  <a:pt x="125227" y="210728"/>
                </a:lnTo>
                <a:cubicBezTo>
                  <a:pt x="124770" y="213928"/>
                  <a:pt x="124313" y="217700"/>
                  <a:pt x="123856" y="222044"/>
                </a:cubicBezTo>
                <a:cubicBezTo>
                  <a:pt x="123399" y="226387"/>
                  <a:pt x="123170" y="231302"/>
                  <a:pt x="123170" y="236788"/>
                </a:cubicBezTo>
                <a:cubicBezTo>
                  <a:pt x="122713" y="239989"/>
                  <a:pt x="122484" y="244561"/>
                  <a:pt x="122484" y="250504"/>
                </a:cubicBezTo>
                <a:lnTo>
                  <a:pt x="122484" y="258048"/>
                </a:lnTo>
                <a:cubicBezTo>
                  <a:pt x="122027" y="261249"/>
                  <a:pt x="121913" y="264335"/>
                  <a:pt x="122141" y="267306"/>
                </a:cubicBezTo>
                <a:cubicBezTo>
                  <a:pt x="122370" y="270278"/>
                  <a:pt x="122256" y="273364"/>
                  <a:pt x="121798" y="276565"/>
                </a:cubicBezTo>
                <a:cubicBezTo>
                  <a:pt x="121341" y="279765"/>
                  <a:pt x="121227" y="282851"/>
                  <a:pt x="121456" y="285823"/>
                </a:cubicBezTo>
                <a:cubicBezTo>
                  <a:pt x="121684" y="288795"/>
                  <a:pt x="121570" y="291881"/>
                  <a:pt x="121113" y="295081"/>
                </a:cubicBezTo>
                <a:cubicBezTo>
                  <a:pt x="120655" y="298739"/>
                  <a:pt x="120541" y="302968"/>
                  <a:pt x="120770" y="307769"/>
                </a:cubicBezTo>
                <a:cubicBezTo>
                  <a:pt x="120998" y="312569"/>
                  <a:pt x="121113" y="316341"/>
                  <a:pt x="121113" y="319084"/>
                </a:cubicBezTo>
                <a:cubicBezTo>
                  <a:pt x="121113" y="319999"/>
                  <a:pt x="120884" y="321142"/>
                  <a:pt x="120427" y="322513"/>
                </a:cubicBezTo>
                <a:cubicBezTo>
                  <a:pt x="119970" y="323885"/>
                  <a:pt x="119741" y="325256"/>
                  <a:pt x="119741" y="326628"/>
                </a:cubicBezTo>
                <a:lnTo>
                  <a:pt x="120427" y="326628"/>
                </a:lnTo>
                <a:cubicBezTo>
                  <a:pt x="122713" y="324799"/>
                  <a:pt x="125227" y="322056"/>
                  <a:pt x="127971" y="318398"/>
                </a:cubicBezTo>
                <a:cubicBezTo>
                  <a:pt x="130714" y="314741"/>
                  <a:pt x="133228" y="311769"/>
                  <a:pt x="135514" y="309483"/>
                </a:cubicBezTo>
                <a:lnTo>
                  <a:pt x="151288" y="290281"/>
                </a:lnTo>
                <a:lnTo>
                  <a:pt x="165004" y="271078"/>
                </a:lnTo>
                <a:lnTo>
                  <a:pt x="176662" y="251876"/>
                </a:lnTo>
                <a:cubicBezTo>
                  <a:pt x="178491" y="252790"/>
                  <a:pt x="179634" y="253476"/>
                  <a:pt x="180091" y="253933"/>
                </a:cubicBezTo>
                <a:cubicBezTo>
                  <a:pt x="180091" y="254390"/>
                  <a:pt x="180206" y="254733"/>
                  <a:pt x="180434" y="254962"/>
                </a:cubicBezTo>
                <a:cubicBezTo>
                  <a:pt x="180663" y="255191"/>
                  <a:pt x="180549" y="255305"/>
                  <a:pt x="180091" y="255305"/>
                </a:cubicBezTo>
                <a:cubicBezTo>
                  <a:pt x="178720" y="259877"/>
                  <a:pt x="176891" y="265135"/>
                  <a:pt x="174605" y="271078"/>
                </a:cubicBezTo>
                <a:lnTo>
                  <a:pt x="173919" y="273822"/>
                </a:lnTo>
                <a:lnTo>
                  <a:pt x="169804" y="284794"/>
                </a:lnTo>
                <a:cubicBezTo>
                  <a:pt x="167061" y="292110"/>
                  <a:pt x="165232" y="297825"/>
                  <a:pt x="164318" y="301939"/>
                </a:cubicBezTo>
                <a:cubicBezTo>
                  <a:pt x="162946" y="303768"/>
                  <a:pt x="161918" y="305483"/>
                  <a:pt x="161232" y="307083"/>
                </a:cubicBezTo>
                <a:cubicBezTo>
                  <a:pt x="160546" y="308683"/>
                  <a:pt x="159746" y="310169"/>
                  <a:pt x="158832" y="311541"/>
                </a:cubicBezTo>
                <a:lnTo>
                  <a:pt x="135514" y="345145"/>
                </a:lnTo>
                <a:cubicBezTo>
                  <a:pt x="129571" y="353374"/>
                  <a:pt x="126370" y="357946"/>
                  <a:pt x="125913" y="358861"/>
                </a:cubicBezTo>
                <a:cubicBezTo>
                  <a:pt x="124999" y="360232"/>
                  <a:pt x="123856" y="362061"/>
                  <a:pt x="122484" y="364347"/>
                </a:cubicBezTo>
                <a:cubicBezTo>
                  <a:pt x="121113" y="366633"/>
                  <a:pt x="119741" y="368462"/>
                  <a:pt x="118369" y="369834"/>
                </a:cubicBezTo>
                <a:lnTo>
                  <a:pt x="112197" y="374634"/>
                </a:lnTo>
                <a:lnTo>
                  <a:pt x="110826" y="374634"/>
                </a:lnTo>
                <a:cubicBezTo>
                  <a:pt x="108540" y="374634"/>
                  <a:pt x="106939" y="374863"/>
                  <a:pt x="106025" y="375320"/>
                </a:cubicBezTo>
                <a:cubicBezTo>
                  <a:pt x="104196" y="375777"/>
                  <a:pt x="102482" y="375434"/>
                  <a:pt x="100882" y="374291"/>
                </a:cubicBezTo>
                <a:cubicBezTo>
                  <a:pt x="99281" y="373148"/>
                  <a:pt x="98253" y="371662"/>
                  <a:pt x="97795" y="369834"/>
                </a:cubicBezTo>
                <a:cubicBezTo>
                  <a:pt x="97795" y="368462"/>
                  <a:pt x="97110" y="367319"/>
                  <a:pt x="95738" y="366405"/>
                </a:cubicBezTo>
                <a:cubicBezTo>
                  <a:pt x="93909" y="365490"/>
                  <a:pt x="92995" y="364347"/>
                  <a:pt x="92995" y="362975"/>
                </a:cubicBezTo>
                <a:cubicBezTo>
                  <a:pt x="92538" y="362061"/>
                  <a:pt x="91738" y="360918"/>
                  <a:pt x="90595" y="359547"/>
                </a:cubicBezTo>
                <a:cubicBezTo>
                  <a:pt x="89452" y="358175"/>
                  <a:pt x="88880" y="356575"/>
                  <a:pt x="88880" y="354746"/>
                </a:cubicBezTo>
                <a:cubicBezTo>
                  <a:pt x="89337" y="353832"/>
                  <a:pt x="89337" y="352689"/>
                  <a:pt x="88880" y="351317"/>
                </a:cubicBezTo>
                <a:cubicBezTo>
                  <a:pt x="88423" y="349945"/>
                  <a:pt x="88423" y="348802"/>
                  <a:pt x="88880" y="347888"/>
                </a:cubicBezTo>
                <a:lnTo>
                  <a:pt x="88880" y="347202"/>
                </a:lnTo>
                <a:cubicBezTo>
                  <a:pt x="87051" y="345373"/>
                  <a:pt x="86480" y="343430"/>
                  <a:pt x="87166" y="341373"/>
                </a:cubicBezTo>
                <a:cubicBezTo>
                  <a:pt x="87851" y="339315"/>
                  <a:pt x="88194" y="337829"/>
                  <a:pt x="88194" y="336915"/>
                </a:cubicBezTo>
                <a:cubicBezTo>
                  <a:pt x="88651" y="334629"/>
                  <a:pt x="88766" y="332800"/>
                  <a:pt x="88537" y="331429"/>
                </a:cubicBezTo>
                <a:cubicBezTo>
                  <a:pt x="88309" y="330057"/>
                  <a:pt x="88194" y="328914"/>
                  <a:pt x="88194" y="328000"/>
                </a:cubicBezTo>
                <a:lnTo>
                  <a:pt x="88880" y="310169"/>
                </a:lnTo>
                <a:cubicBezTo>
                  <a:pt x="88880" y="301482"/>
                  <a:pt x="89337" y="289366"/>
                  <a:pt x="90252" y="273822"/>
                </a:cubicBezTo>
                <a:cubicBezTo>
                  <a:pt x="90709" y="263763"/>
                  <a:pt x="92309" y="248675"/>
                  <a:pt x="95052" y="228559"/>
                </a:cubicBezTo>
                <a:lnTo>
                  <a:pt x="99853" y="192211"/>
                </a:lnTo>
                <a:cubicBezTo>
                  <a:pt x="101682" y="186725"/>
                  <a:pt x="102825" y="182381"/>
                  <a:pt x="103282" y="179181"/>
                </a:cubicBezTo>
                <a:lnTo>
                  <a:pt x="103968" y="176438"/>
                </a:lnTo>
                <a:lnTo>
                  <a:pt x="103282" y="175066"/>
                </a:lnTo>
                <a:cubicBezTo>
                  <a:pt x="99624" y="178724"/>
                  <a:pt x="97795" y="180553"/>
                  <a:pt x="97795" y="180553"/>
                </a:cubicBezTo>
                <a:lnTo>
                  <a:pt x="84765" y="191525"/>
                </a:lnTo>
                <a:cubicBezTo>
                  <a:pt x="81565" y="194269"/>
                  <a:pt x="77907" y="196669"/>
                  <a:pt x="73792" y="198726"/>
                </a:cubicBezTo>
                <a:cubicBezTo>
                  <a:pt x="69678" y="200784"/>
                  <a:pt x="66934" y="202270"/>
                  <a:pt x="65563" y="203184"/>
                </a:cubicBezTo>
                <a:cubicBezTo>
                  <a:pt x="62362" y="205927"/>
                  <a:pt x="58248" y="207299"/>
                  <a:pt x="53218" y="207299"/>
                </a:cubicBezTo>
                <a:cubicBezTo>
                  <a:pt x="52761" y="207299"/>
                  <a:pt x="50475" y="207985"/>
                  <a:pt x="46360" y="209356"/>
                </a:cubicBezTo>
                <a:cubicBezTo>
                  <a:pt x="45446" y="209813"/>
                  <a:pt x="44303" y="210042"/>
                  <a:pt x="42931" y="210042"/>
                </a:cubicBezTo>
                <a:lnTo>
                  <a:pt x="36073" y="210728"/>
                </a:lnTo>
                <a:lnTo>
                  <a:pt x="34016" y="210042"/>
                </a:lnTo>
                <a:lnTo>
                  <a:pt x="31959" y="208671"/>
                </a:lnTo>
                <a:lnTo>
                  <a:pt x="25101" y="207299"/>
                </a:lnTo>
                <a:cubicBezTo>
                  <a:pt x="23272" y="207299"/>
                  <a:pt x="21443" y="206384"/>
                  <a:pt x="19614" y="204556"/>
                </a:cubicBezTo>
                <a:cubicBezTo>
                  <a:pt x="18700" y="203641"/>
                  <a:pt x="17785" y="202956"/>
                  <a:pt x="16871" y="202498"/>
                </a:cubicBezTo>
                <a:cubicBezTo>
                  <a:pt x="15957" y="202041"/>
                  <a:pt x="15042" y="201584"/>
                  <a:pt x="14128" y="201127"/>
                </a:cubicBezTo>
                <a:cubicBezTo>
                  <a:pt x="10013" y="199298"/>
                  <a:pt x="5898" y="194955"/>
                  <a:pt x="1783" y="188096"/>
                </a:cubicBezTo>
                <a:lnTo>
                  <a:pt x="1098" y="186725"/>
                </a:lnTo>
                <a:cubicBezTo>
                  <a:pt x="183" y="186268"/>
                  <a:pt x="-160" y="185811"/>
                  <a:pt x="69" y="185353"/>
                </a:cubicBezTo>
                <a:cubicBezTo>
                  <a:pt x="298" y="184896"/>
                  <a:pt x="869" y="184210"/>
                  <a:pt x="1783" y="183296"/>
                </a:cubicBezTo>
                <a:cubicBezTo>
                  <a:pt x="2698" y="182381"/>
                  <a:pt x="4755" y="181924"/>
                  <a:pt x="7956" y="181924"/>
                </a:cubicBezTo>
                <a:cubicBezTo>
                  <a:pt x="9327" y="181924"/>
                  <a:pt x="10699" y="182381"/>
                  <a:pt x="12070" y="183296"/>
                </a:cubicBezTo>
                <a:cubicBezTo>
                  <a:pt x="13442" y="184210"/>
                  <a:pt x="14585" y="184896"/>
                  <a:pt x="15499" y="185353"/>
                </a:cubicBezTo>
                <a:cubicBezTo>
                  <a:pt x="15957" y="185353"/>
                  <a:pt x="16185" y="185582"/>
                  <a:pt x="16185" y="186039"/>
                </a:cubicBezTo>
                <a:cubicBezTo>
                  <a:pt x="18471" y="187411"/>
                  <a:pt x="20300" y="188096"/>
                  <a:pt x="21672" y="188096"/>
                </a:cubicBezTo>
                <a:cubicBezTo>
                  <a:pt x="23958" y="188096"/>
                  <a:pt x="26244" y="187411"/>
                  <a:pt x="28530" y="186039"/>
                </a:cubicBezTo>
                <a:cubicBezTo>
                  <a:pt x="37674" y="180553"/>
                  <a:pt x="46589" y="174381"/>
                  <a:pt x="55276" y="167523"/>
                </a:cubicBezTo>
                <a:cubicBezTo>
                  <a:pt x="58019" y="165237"/>
                  <a:pt x="60991" y="162951"/>
                  <a:pt x="64191" y="160665"/>
                </a:cubicBezTo>
                <a:cubicBezTo>
                  <a:pt x="67392" y="158378"/>
                  <a:pt x="70363" y="156093"/>
                  <a:pt x="73107" y="153807"/>
                </a:cubicBezTo>
                <a:lnTo>
                  <a:pt x="90252" y="142834"/>
                </a:lnTo>
                <a:lnTo>
                  <a:pt x="97110" y="138719"/>
                </a:lnTo>
                <a:cubicBezTo>
                  <a:pt x="98938" y="136890"/>
                  <a:pt x="101796" y="135404"/>
                  <a:pt x="105682" y="134261"/>
                </a:cubicBezTo>
                <a:cubicBezTo>
                  <a:pt x="109568" y="133118"/>
                  <a:pt x="112654" y="132090"/>
                  <a:pt x="114940" y="131175"/>
                </a:cubicBezTo>
                <a:cubicBezTo>
                  <a:pt x="115855" y="130718"/>
                  <a:pt x="118141" y="129804"/>
                  <a:pt x="121798" y="128432"/>
                </a:cubicBezTo>
                <a:cubicBezTo>
                  <a:pt x="122941" y="127746"/>
                  <a:pt x="123970" y="127403"/>
                  <a:pt x="124885" y="127403"/>
                </a:cubicBezTo>
                <a:close/>
                <a:moveTo>
                  <a:pt x="67620" y="42707"/>
                </a:moveTo>
                <a:cubicBezTo>
                  <a:pt x="69906" y="43621"/>
                  <a:pt x="71049" y="44078"/>
                  <a:pt x="71049" y="44078"/>
                </a:cubicBezTo>
                <a:cubicBezTo>
                  <a:pt x="72421" y="44536"/>
                  <a:pt x="73450" y="44993"/>
                  <a:pt x="74135" y="45450"/>
                </a:cubicBezTo>
                <a:cubicBezTo>
                  <a:pt x="74821" y="45907"/>
                  <a:pt x="75393" y="46365"/>
                  <a:pt x="75850" y="46822"/>
                </a:cubicBezTo>
                <a:cubicBezTo>
                  <a:pt x="77221" y="50022"/>
                  <a:pt x="81565" y="54137"/>
                  <a:pt x="88880" y="59166"/>
                </a:cubicBezTo>
                <a:lnTo>
                  <a:pt x="92995" y="61909"/>
                </a:lnTo>
                <a:cubicBezTo>
                  <a:pt x="94824" y="63281"/>
                  <a:pt x="97567" y="63967"/>
                  <a:pt x="101224" y="63967"/>
                </a:cubicBezTo>
                <a:lnTo>
                  <a:pt x="108768" y="63967"/>
                </a:lnTo>
                <a:lnTo>
                  <a:pt x="110826" y="61909"/>
                </a:lnTo>
                <a:cubicBezTo>
                  <a:pt x="112654" y="60081"/>
                  <a:pt x="114483" y="59852"/>
                  <a:pt x="116312" y="61223"/>
                </a:cubicBezTo>
                <a:cubicBezTo>
                  <a:pt x="117226" y="58938"/>
                  <a:pt x="118827" y="58480"/>
                  <a:pt x="121113" y="59852"/>
                </a:cubicBezTo>
                <a:lnTo>
                  <a:pt x="125227" y="59166"/>
                </a:lnTo>
                <a:lnTo>
                  <a:pt x="134143" y="59166"/>
                </a:lnTo>
                <a:cubicBezTo>
                  <a:pt x="135972" y="59166"/>
                  <a:pt x="137115" y="60081"/>
                  <a:pt x="137572" y="61909"/>
                </a:cubicBezTo>
                <a:lnTo>
                  <a:pt x="137572" y="64653"/>
                </a:lnTo>
                <a:cubicBezTo>
                  <a:pt x="137572" y="66939"/>
                  <a:pt x="138258" y="68310"/>
                  <a:pt x="139629" y="68767"/>
                </a:cubicBezTo>
                <a:lnTo>
                  <a:pt x="138258" y="70825"/>
                </a:lnTo>
                <a:cubicBezTo>
                  <a:pt x="133686" y="78140"/>
                  <a:pt x="127742" y="83169"/>
                  <a:pt x="120427" y="85912"/>
                </a:cubicBezTo>
                <a:lnTo>
                  <a:pt x="112883" y="90027"/>
                </a:lnTo>
                <a:lnTo>
                  <a:pt x="107397" y="96199"/>
                </a:lnTo>
                <a:lnTo>
                  <a:pt x="91623" y="108544"/>
                </a:lnTo>
                <a:lnTo>
                  <a:pt x="82708" y="116773"/>
                </a:lnTo>
                <a:lnTo>
                  <a:pt x="74478" y="120202"/>
                </a:lnTo>
                <a:lnTo>
                  <a:pt x="73107" y="120888"/>
                </a:lnTo>
                <a:lnTo>
                  <a:pt x="69678" y="120888"/>
                </a:lnTo>
                <a:cubicBezTo>
                  <a:pt x="69678" y="119517"/>
                  <a:pt x="70135" y="118374"/>
                  <a:pt x="71049" y="117459"/>
                </a:cubicBezTo>
                <a:cubicBezTo>
                  <a:pt x="74250" y="114716"/>
                  <a:pt x="78593" y="108772"/>
                  <a:pt x="84079" y="99628"/>
                </a:cubicBezTo>
                <a:cubicBezTo>
                  <a:pt x="84537" y="98257"/>
                  <a:pt x="85680" y="96656"/>
                  <a:pt x="87508" y="94828"/>
                </a:cubicBezTo>
                <a:lnTo>
                  <a:pt x="89566" y="92085"/>
                </a:lnTo>
                <a:cubicBezTo>
                  <a:pt x="84994" y="90256"/>
                  <a:pt x="80879" y="87055"/>
                  <a:pt x="77221" y="82483"/>
                </a:cubicBezTo>
                <a:cubicBezTo>
                  <a:pt x="76764" y="82026"/>
                  <a:pt x="76421" y="81226"/>
                  <a:pt x="76193" y="80083"/>
                </a:cubicBezTo>
                <a:cubicBezTo>
                  <a:pt x="75964" y="78940"/>
                  <a:pt x="75621" y="78140"/>
                  <a:pt x="75164" y="77683"/>
                </a:cubicBezTo>
                <a:lnTo>
                  <a:pt x="72421" y="72882"/>
                </a:lnTo>
                <a:cubicBezTo>
                  <a:pt x="70592" y="69225"/>
                  <a:pt x="69678" y="66481"/>
                  <a:pt x="69678" y="64653"/>
                </a:cubicBezTo>
                <a:cubicBezTo>
                  <a:pt x="69678" y="62367"/>
                  <a:pt x="69220" y="59395"/>
                  <a:pt x="68306" y="55737"/>
                </a:cubicBezTo>
                <a:lnTo>
                  <a:pt x="66249" y="44078"/>
                </a:lnTo>
                <a:close/>
                <a:moveTo>
                  <a:pt x="263245" y="16"/>
                </a:moveTo>
                <a:cubicBezTo>
                  <a:pt x="264273" y="130"/>
                  <a:pt x="265131" y="873"/>
                  <a:pt x="265816" y="2245"/>
                </a:cubicBezTo>
                <a:cubicBezTo>
                  <a:pt x="266731" y="3616"/>
                  <a:pt x="267988" y="4416"/>
                  <a:pt x="269588" y="4645"/>
                </a:cubicBezTo>
                <a:cubicBezTo>
                  <a:pt x="271189" y="4874"/>
                  <a:pt x="272446" y="4531"/>
                  <a:pt x="273360" y="3616"/>
                </a:cubicBezTo>
                <a:cubicBezTo>
                  <a:pt x="274275" y="3159"/>
                  <a:pt x="275418" y="2931"/>
                  <a:pt x="276789" y="2931"/>
                </a:cubicBezTo>
                <a:cubicBezTo>
                  <a:pt x="279990" y="3388"/>
                  <a:pt x="282504" y="4302"/>
                  <a:pt x="284333" y="5674"/>
                </a:cubicBezTo>
                <a:cubicBezTo>
                  <a:pt x="286162" y="5674"/>
                  <a:pt x="287305" y="6359"/>
                  <a:pt x="287762" y="7731"/>
                </a:cubicBezTo>
                <a:cubicBezTo>
                  <a:pt x="289591" y="9560"/>
                  <a:pt x="291191" y="10474"/>
                  <a:pt x="292563" y="10474"/>
                </a:cubicBezTo>
                <a:cubicBezTo>
                  <a:pt x="297135" y="12303"/>
                  <a:pt x="299421" y="14818"/>
                  <a:pt x="299421" y="18018"/>
                </a:cubicBezTo>
                <a:lnTo>
                  <a:pt x="299421" y="19390"/>
                </a:lnTo>
                <a:cubicBezTo>
                  <a:pt x="298963" y="21219"/>
                  <a:pt x="297820" y="23047"/>
                  <a:pt x="295992" y="24876"/>
                </a:cubicBezTo>
                <a:cubicBezTo>
                  <a:pt x="295077" y="26248"/>
                  <a:pt x="294049" y="27619"/>
                  <a:pt x="292906" y="28991"/>
                </a:cubicBezTo>
                <a:cubicBezTo>
                  <a:pt x="291763" y="30362"/>
                  <a:pt x="290734" y="31734"/>
                  <a:pt x="289819" y="33106"/>
                </a:cubicBezTo>
                <a:cubicBezTo>
                  <a:pt x="287991" y="36763"/>
                  <a:pt x="285819" y="40764"/>
                  <a:pt x="283304" y="45107"/>
                </a:cubicBezTo>
                <a:cubicBezTo>
                  <a:pt x="280790" y="49451"/>
                  <a:pt x="278389" y="54137"/>
                  <a:pt x="276103" y="59166"/>
                </a:cubicBezTo>
                <a:lnTo>
                  <a:pt x="270617" y="71511"/>
                </a:lnTo>
                <a:cubicBezTo>
                  <a:pt x="264216" y="84312"/>
                  <a:pt x="259644" y="94142"/>
                  <a:pt x="256901" y="101000"/>
                </a:cubicBezTo>
                <a:cubicBezTo>
                  <a:pt x="256901" y="101000"/>
                  <a:pt x="255987" y="101914"/>
                  <a:pt x="254158" y="103743"/>
                </a:cubicBezTo>
                <a:cubicBezTo>
                  <a:pt x="254615" y="103743"/>
                  <a:pt x="254844" y="103972"/>
                  <a:pt x="254844" y="104429"/>
                </a:cubicBezTo>
                <a:cubicBezTo>
                  <a:pt x="256672" y="103972"/>
                  <a:pt x="259073" y="103514"/>
                  <a:pt x="262045" y="103057"/>
                </a:cubicBezTo>
                <a:cubicBezTo>
                  <a:pt x="265016" y="102600"/>
                  <a:pt x="268331" y="101686"/>
                  <a:pt x="271989" y="100314"/>
                </a:cubicBezTo>
                <a:cubicBezTo>
                  <a:pt x="274275" y="99400"/>
                  <a:pt x="277704" y="98943"/>
                  <a:pt x="282276" y="98943"/>
                </a:cubicBezTo>
                <a:cubicBezTo>
                  <a:pt x="286848" y="98943"/>
                  <a:pt x="290277" y="99171"/>
                  <a:pt x="292563" y="99628"/>
                </a:cubicBezTo>
                <a:cubicBezTo>
                  <a:pt x="307193" y="102372"/>
                  <a:pt x="320909" y="106944"/>
                  <a:pt x="333711" y="113344"/>
                </a:cubicBezTo>
                <a:lnTo>
                  <a:pt x="352913" y="120888"/>
                </a:lnTo>
                <a:lnTo>
                  <a:pt x="379659" y="133918"/>
                </a:lnTo>
                <a:lnTo>
                  <a:pt x="403662" y="144205"/>
                </a:lnTo>
                <a:lnTo>
                  <a:pt x="415321" y="149006"/>
                </a:lnTo>
                <a:lnTo>
                  <a:pt x="436581" y="159293"/>
                </a:lnTo>
                <a:cubicBezTo>
                  <a:pt x="439781" y="161122"/>
                  <a:pt x="443096" y="162722"/>
                  <a:pt x="446525" y="164093"/>
                </a:cubicBezTo>
                <a:cubicBezTo>
                  <a:pt x="449954" y="165465"/>
                  <a:pt x="453268" y="166837"/>
                  <a:pt x="456469" y="168208"/>
                </a:cubicBezTo>
                <a:lnTo>
                  <a:pt x="469499" y="174381"/>
                </a:lnTo>
                <a:lnTo>
                  <a:pt x="478414" y="177810"/>
                </a:lnTo>
                <a:cubicBezTo>
                  <a:pt x="485272" y="181924"/>
                  <a:pt x="489387" y="184439"/>
                  <a:pt x="490759" y="185353"/>
                </a:cubicBezTo>
                <a:cubicBezTo>
                  <a:pt x="493959" y="187182"/>
                  <a:pt x="496474" y="190154"/>
                  <a:pt x="498303" y="194269"/>
                </a:cubicBezTo>
                <a:cubicBezTo>
                  <a:pt x="498303" y="197012"/>
                  <a:pt x="499217" y="198612"/>
                  <a:pt x="501046" y="199069"/>
                </a:cubicBezTo>
                <a:cubicBezTo>
                  <a:pt x="502417" y="199984"/>
                  <a:pt x="503560" y="201127"/>
                  <a:pt x="504475" y="202498"/>
                </a:cubicBezTo>
                <a:cubicBezTo>
                  <a:pt x="502189" y="204784"/>
                  <a:pt x="501046" y="205927"/>
                  <a:pt x="501046" y="205927"/>
                </a:cubicBezTo>
                <a:lnTo>
                  <a:pt x="501732" y="210042"/>
                </a:lnTo>
                <a:cubicBezTo>
                  <a:pt x="498988" y="211414"/>
                  <a:pt x="496017" y="212100"/>
                  <a:pt x="492816" y="212100"/>
                </a:cubicBezTo>
                <a:lnTo>
                  <a:pt x="490759" y="212100"/>
                </a:lnTo>
                <a:cubicBezTo>
                  <a:pt x="489844" y="211642"/>
                  <a:pt x="488016" y="211871"/>
                  <a:pt x="485272" y="212785"/>
                </a:cubicBezTo>
                <a:lnTo>
                  <a:pt x="484587" y="215529"/>
                </a:lnTo>
                <a:cubicBezTo>
                  <a:pt x="478186" y="215529"/>
                  <a:pt x="473157" y="215300"/>
                  <a:pt x="469499" y="214843"/>
                </a:cubicBezTo>
                <a:cubicBezTo>
                  <a:pt x="468585" y="214843"/>
                  <a:pt x="467213" y="214614"/>
                  <a:pt x="465384" y="214157"/>
                </a:cubicBezTo>
                <a:cubicBezTo>
                  <a:pt x="463555" y="213700"/>
                  <a:pt x="461955" y="213243"/>
                  <a:pt x="460584" y="212785"/>
                </a:cubicBezTo>
                <a:cubicBezTo>
                  <a:pt x="457383" y="212328"/>
                  <a:pt x="450525" y="210271"/>
                  <a:pt x="440010" y="206613"/>
                </a:cubicBezTo>
                <a:lnTo>
                  <a:pt x="407091" y="192211"/>
                </a:lnTo>
                <a:cubicBezTo>
                  <a:pt x="404805" y="190840"/>
                  <a:pt x="402291" y="189697"/>
                  <a:pt x="399547" y="188782"/>
                </a:cubicBezTo>
                <a:cubicBezTo>
                  <a:pt x="396804" y="187868"/>
                  <a:pt x="394061" y="186725"/>
                  <a:pt x="391318" y="185353"/>
                </a:cubicBezTo>
                <a:lnTo>
                  <a:pt x="375544" y="177124"/>
                </a:lnTo>
                <a:lnTo>
                  <a:pt x="361143" y="170266"/>
                </a:lnTo>
                <a:cubicBezTo>
                  <a:pt x="342397" y="161579"/>
                  <a:pt x="324109" y="151749"/>
                  <a:pt x="306279" y="140776"/>
                </a:cubicBezTo>
                <a:lnTo>
                  <a:pt x="273360" y="119517"/>
                </a:lnTo>
                <a:cubicBezTo>
                  <a:pt x="272446" y="119059"/>
                  <a:pt x="270846" y="117916"/>
                  <a:pt x="268560" y="116087"/>
                </a:cubicBezTo>
                <a:cubicBezTo>
                  <a:pt x="266274" y="114259"/>
                  <a:pt x="263759" y="113344"/>
                  <a:pt x="261016" y="113344"/>
                </a:cubicBezTo>
                <a:lnTo>
                  <a:pt x="251415" y="114030"/>
                </a:lnTo>
                <a:cubicBezTo>
                  <a:pt x="249586" y="114487"/>
                  <a:pt x="248443" y="115516"/>
                  <a:pt x="247986" y="117116"/>
                </a:cubicBezTo>
                <a:cubicBezTo>
                  <a:pt x="247528" y="118716"/>
                  <a:pt x="247071" y="119745"/>
                  <a:pt x="246614" y="120202"/>
                </a:cubicBezTo>
                <a:cubicBezTo>
                  <a:pt x="245242" y="122031"/>
                  <a:pt x="243414" y="125917"/>
                  <a:pt x="241128" y="131861"/>
                </a:cubicBezTo>
                <a:lnTo>
                  <a:pt x="234955" y="141462"/>
                </a:lnTo>
                <a:cubicBezTo>
                  <a:pt x="233127" y="144205"/>
                  <a:pt x="231984" y="146263"/>
                  <a:pt x="231526" y="147634"/>
                </a:cubicBezTo>
                <a:cubicBezTo>
                  <a:pt x="228326" y="154035"/>
                  <a:pt x="225583" y="158836"/>
                  <a:pt x="223297" y="162036"/>
                </a:cubicBezTo>
                <a:cubicBezTo>
                  <a:pt x="222382" y="163865"/>
                  <a:pt x="221468" y="165237"/>
                  <a:pt x="220554" y="166151"/>
                </a:cubicBezTo>
                <a:cubicBezTo>
                  <a:pt x="219639" y="167065"/>
                  <a:pt x="218953" y="167980"/>
                  <a:pt x="218496" y="168894"/>
                </a:cubicBezTo>
                <a:cubicBezTo>
                  <a:pt x="216210" y="172552"/>
                  <a:pt x="214153" y="176438"/>
                  <a:pt x="212324" y="180553"/>
                </a:cubicBezTo>
                <a:lnTo>
                  <a:pt x="206838" y="188096"/>
                </a:lnTo>
                <a:lnTo>
                  <a:pt x="197922" y="202498"/>
                </a:lnTo>
                <a:lnTo>
                  <a:pt x="186264" y="218272"/>
                </a:lnTo>
                <a:cubicBezTo>
                  <a:pt x="185349" y="219643"/>
                  <a:pt x="184321" y="221129"/>
                  <a:pt x="183178" y="222729"/>
                </a:cubicBezTo>
                <a:cubicBezTo>
                  <a:pt x="182035" y="224330"/>
                  <a:pt x="180549" y="226044"/>
                  <a:pt x="178720" y="227873"/>
                </a:cubicBezTo>
                <a:cubicBezTo>
                  <a:pt x="177348" y="229702"/>
                  <a:pt x="175862" y="231531"/>
                  <a:pt x="174262" y="233359"/>
                </a:cubicBezTo>
                <a:cubicBezTo>
                  <a:pt x="172662" y="235188"/>
                  <a:pt x="171176" y="237017"/>
                  <a:pt x="169804" y="238846"/>
                </a:cubicBezTo>
                <a:cubicBezTo>
                  <a:pt x="168890" y="240217"/>
                  <a:pt x="165690" y="243189"/>
                  <a:pt x="160203" y="247761"/>
                </a:cubicBezTo>
                <a:cubicBezTo>
                  <a:pt x="157460" y="251419"/>
                  <a:pt x="153574" y="253933"/>
                  <a:pt x="148545" y="255305"/>
                </a:cubicBezTo>
                <a:lnTo>
                  <a:pt x="147859" y="253933"/>
                </a:lnTo>
                <a:cubicBezTo>
                  <a:pt x="148773" y="251190"/>
                  <a:pt x="147859" y="250504"/>
                  <a:pt x="145116" y="251876"/>
                </a:cubicBezTo>
                <a:cubicBezTo>
                  <a:pt x="144201" y="251876"/>
                  <a:pt x="143744" y="251419"/>
                  <a:pt x="143744" y="250504"/>
                </a:cubicBezTo>
                <a:lnTo>
                  <a:pt x="144430" y="240217"/>
                </a:lnTo>
                <a:lnTo>
                  <a:pt x="144430" y="238846"/>
                </a:lnTo>
                <a:cubicBezTo>
                  <a:pt x="145344" y="237474"/>
                  <a:pt x="145687" y="236560"/>
                  <a:pt x="145459" y="236102"/>
                </a:cubicBezTo>
                <a:cubicBezTo>
                  <a:pt x="145230" y="235645"/>
                  <a:pt x="144430" y="234959"/>
                  <a:pt x="143058" y="234045"/>
                </a:cubicBezTo>
                <a:cubicBezTo>
                  <a:pt x="143973" y="233588"/>
                  <a:pt x="144887" y="232445"/>
                  <a:pt x="145801" y="230616"/>
                </a:cubicBezTo>
                <a:cubicBezTo>
                  <a:pt x="149916" y="225587"/>
                  <a:pt x="152659" y="220101"/>
                  <a:pt x="154031" y="214157"/>
                </a:cubicBezTo>
                <a:cubicBezTo>
                  <a:pt x="154945" y="211871"/>
                  <a:pt x="155974" y="210042"/>
                  <a:pt x="157117" y="208671"/>
                </a:cubicBezTo>
                <a:cubicBezTo>
                  <a:pt x="158260" y="207299"/>
                  <a:pt x="159289" y="205927"/>
                  <a:pt x="160203" y="204556"/>
                </a:cubicBezTo>
                <a:cubicBezTo>
                  <a:pt x="160660" y="203641"/>
                  <a:pt x="162146" y="202384"/>
                  <a:pt x="164661" y="200784"/>
                </a:cubicBezTo>
                <a:cubicBezTo>
                  <a:pt x="167176" y="199184"/>
                  <a:pt x="168661" y="197469"/>
                  <a:pt x="169119" y="195640"/>
                </a:cubicBezTo>
                <a:cubicBezTo>
                  <a:pt x="170033" y="193354"/>
                  <a:pt x="171062" y="191411"/>
                  <a:pt x="172205" y="189811"/>
                </a:cubicBezTo>
                <a:cubicBezTo>
                  <a:pt x="173348" y="188211"/>
                  <a:pt x="174376" y="186725"/>
                  <a:pt x="175291" y="185353"/>
                </a:cubicBezTo>
                <a:cubicBezTo>
                  <a:pt x="175291" y="185353"/>
                  <a:pt x="178034" y="181238"/>
                  <a:pt x="183520" y="173009"/>
                </a:cubicBezTo>
                <a:cubicBezTo>
                  <a:pt x="188092" y="164322"/>
                  <a:pt x="190607" y="159064"/>
                  <a:pt x="191064" y="157235"/>
                </a:cubicBezTo>
                <a:lnTo>
                  <a:pt x="201351" y="140776"/>
                </a:lnTo>
                <a:lnTo>
                  <a:pt x="207523" y="129804"/>
                </a:lnTo>
                <a:lnTo>
                  <a:pt x="217810" y="111287"/>
                </a:lnTo>
                <a:lnTo>
                  <a:pt x="223297" y="101000"/>
                </a:lnTo>
                <a:lnTo>
                  <a:pt x="228097" y="92085"/>
                </a:lnTo>
                <a:cubicBezTo>
                  <a:pt x="233127" y="80655"/>
                  <a:pt x="238842" y="68310"/>
                  <a:pt x="245242" y="55051"/>
                </a:cubicBezTo>
                <a:lnTo>
                  <a:pt x="256215" y="33106"/>
                </a:lnTo>
                <a:cubicBezTo>
                  <a:pt x="258958" y="26705"/>
                  <a:pt x="260559" y="21676"/>
                  <a:pt x="261016" y="18018"/>
                </a:cubicBezTo>
                <a:lnTo>
                  <a:pt x="260330" y="15961"/>
                </a:lnTo>
                <a:cubicBezTo>
                  <a:pt x="256215" y="14132"/>
                  <a:pt x="253472" y="12989"/>
                  <a:pt x="252100" y="12532"/>
                </a:cubicBezTo>
                <a:cubicBezTo>
                  <a:pt x="249814" y="11617"/>
                  <a:pt x="248671" y="10017"/>
                  <a:pt x="248671" y="7731"/>
                </a:cubicBezTo>
                <a:cubicBezTo>
                  <a:pt x="250043" y="7731"/>
                  <a:pt x="250957" y="7502"/>
                  <a:pt x="251415" y="7045"/>
                </a:cubicBezTo>
                <a:lnTo>
                  <a:pt x="252786" y="7045"/>
                </a:lnTo>
                <a:lnTo>
                  <a:pt x="259644" y="1559"/>
                </a:lnTo>
                <a:cubicBezTo>
                  <a:pt x="261016" y="416"/>
                  <a:pt x="262216" y="-98"/>
                  <a:pt x="263245" y="16"/>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1" name="文本框 20">
            <a:extLst>
              <a:ext uri="{FF2B5EF4-FFF2-40B4-BE49-F238E27FC236}">
                <a16:creationId xmlns:a16="http://schemas.microsoft.com/office/drawing/2014/main" id="{503F351B-FE83-4CAD-D7CA-19ECA7BB4B80}"/>
              </a:ext>
            </a:extLst>
          </p:cNvPr>
          <p:cNvSpPr txBox="1"/>
          <p:nvPr/>
        </p:nvSpPr>
        <p:spPr>
          <a:xfrm>
            <a:off x="6112964" y="215619"/>
            <a:ext cx="430340" cy="385190"/>
          </a:xfrm>
          <a:custGeom>
            <a:avLst/>
            <a:gdLst/>
            <a:ahLst/>
            <a:cxnLst/>
            <a:rect l="l" t="t" r="r" b="b"/>
            <a:pathLst>
              <a:path w="430340" h="385190">
                <a:moveTo>
                  <a:pt x="249289" y="163220"/>
                </a:moveTo>
                <a:lnTo>
                  <a:pt x="245860" y="167335"/>
                </a:lnTo>
                <a:cubicBezTo>
                  <a:pt x="247689" y="166877"/>
                  <a:pt x="248832" y="166420"/>
                  <a:pt x="249289" y="165963"/>
                </a:cubicBezTo>
                <a:cubicBezTo>
                  <a:pt x="249746" y="165506"/>
                  <a:pt x="249746" y="164592"/>
                  <a:pt x="249289" y="163220"/>
                </a:cubicBezTo>
                <a:close/>
                <a:moveTo>
                  <a:pt x="311011" y="146075"/>
                </a:moveTo>
                <a:cubicBezTo>
                  <a:pt x="309640" y="147447"/>
                  <a:pt x="308954" y="148132"/>
                  <a:pt x="308954" y="148132"/>
                </a:cubicBezTo>
                <a:cubicBezTo>
                  <a:pt x="308039" y="148589"/>
                  <a:pt x="307239" y="149161"/>
                  <a:pt x="306554" y="149847"/>
                </a:cubicBezTo>
                <a:cubicBezTo>
                  <a:pt x="305868" y="150533"/>
                  <a:pt x="305296" y="151104"/>
                  <a:pt x="304839" y="151561"/>
                </a:cubicBezTo>
                <a:cubicBezTo>
                  <a:pt x="303010" y="152476"/>
                  <a:pt x="302096" y="153276"/>
                  <a:pt x="302096" y="153962"/>
                </a:cubicBezTo>
                <a:cubicBezTo>
                  <a:pt x="302096" y="154647"/>
                  <a:pt x="302782" y="155448"/>
                  <a:pt x="304153" y="156362"/>
                </a:cubicBezTo>
                <a:cubicBezTo>
                  <a:pt x="305068" y="157276"/>
                  <a:pt x="305296" y="158191"/>
                  <a:pt x="304839" y="159105"/>
                </a:cubicBezTo>
                <a:lnTo>
                  <a:pt x="295238" y="169392"/>
                </a:lnTo>
                <a:cubicBezTo>
                  <a:pt x="294781" y="169849"/>
                  <a:pt x="294552" y="170307"/>
                  <a:pt x="294552" y="170764"/>
                </a:cubicBezTo>
                <a:cubicBezTo>
                  <a:pt x="294552" y="171221"/>
                  <a:pt x="294781" y="171450"/>
                  <a:pt x="295238" y="171450"/>
                </a:cubicBezTo>
                <a:cubicBezTo>
                  <a:pt x="299810" y="173736"/>
                  <a:pt x="303010" y="174879"/>
                  <a:pt x="304839" y="174879"/>
                </a:cubicBezTo>
                <a:lnTo>
                  <a:pt x="306211" y="174879"/>
                </a:lnTo>
                <a:lnTo>
                  <a:pt x="308954" y="160477"/>
                </a:lnTo>
                <a:cubicBezTo>
                  <a:pt x="309868" y="157276"/>
                  <a:pt x="310783" y="152476"/>
                  <a:pt x="311697" y="146075"/>
                </a:cubicBezTo>
                <a:close/>
                <a:moveTo>
                  <a:pt x="240374" y="133045"/>
                </a:moveTo>
                <a:cubicBezTo>
                  <a:pt x="239917" y="133045"/>
                  <a:pt x="238545" y="133502"/>
                  <a:pt x="236259" y="134416"/>
                </a:cubicBezTo>
                <a:cubicBezTo>
                  <a:pt x="234430" y="135788"/>
                  <a:pt x="231916" y="137045"/>
                  <a:pt x="228715" y="138188"/>
                </a:cubicBezTo>
                <a:cubicBezTo>
                  <a:pt x="225515" y="139331"/>
                  <a:pt x="223000" y="140588"/>
                  <a:pt x="221171" y="141960"/>
                </a:cubicBezTo>
                <a:cubicBezTo>
                  <a:pt x="218885" y="144246"/>
                  <a:pt x="216599" y="145389"/>
                  <a:pt x="214313" y="145389"/>
                </a:cubicBezTo>
                <a:lnTo>
                  <a:pt x="212256" y="144703"/>
                </a:lnTo>
                <a:cubicBezTo>
                  <a:pt x="210427" y="144703"/>
                  <a:pt x="209741" y="145618"/>
                  <a:pt x="210199" y="147447"/>
                </a:cubicBezTo>
                <a:cubicBezTo>
                  <a:pt x="211113" y="149733"/>
                  <a:pt x="211342" y="152247"/>
                  <a:pt x="210884" y="154990"/>
                </a:cubicBezTo>
                <a:cubicBezTo>
                  <a:pt x="210427" y="157734"/>
                  <a:pt x="210199" y="159562"/>
                  <a:pt x="210199" y="160477"/>
                </a:cubicBezTo>
                <a:cubicBezTo>
                  <a:pt x="210199" y="161391"/>
                  <a:pt x="209856" y="162534"/>
                  <a:pt x="209170" y="163906"/>
                </a:cubicBezTo>
                <a:cubicBezTo>
                  <a:pt x="208484" y="165277"/>
                  <a:pt x="208598" y="166649"/>
                  <a:pt x="209513" y="168021"/>
                </a:cubicBezTo>
                <a:lnTo>
                  <a:pt x="207455" y="169392"/>
                </a:lnTo>
                <a:cubicBezTo>
                  <a:pt x="206998" y="171221"/>
                  <a:pt x="205855" y="173964"/>
                  <a:pt x="204026" y="177622"/>
                </a:cubicBezTo>
                <a:lnTo>
                  <a:pt x="204712" y="178993"/>
                </a:lnTo>
                <a:cubicBezTo>
                  <a:pt x="205627" y="181737"/>
                  <a:pt x="205855" y="183794"/>
                  <a:pt x="205398" y="185165"/>
                </a:cubicBezTo>
                <a:cubicBezTo>
                  <a:pt x="205398" y="186994"/>
                  <a:pt x="206770" y="188823"/>
                  <a:pt x="209513" y="190652"/>
                </a:cubicBezTo>
                <a:cubicBezTo>
                  <a:pt x="209513" y="189738"/>
                  <a:pt x="209513" y="188480"/>
                  <a:pt x="209513" y="186880"/>
                </a:cubicBezTo>
                <a:cubicBezTo>
                  <a:pt x="209513" y="185280"/>
                  <a:pt x="208827" y="183794"/>
                  <a:pt x="207455" y="182422"/>
                </a:cubicBezTo>
                <a:cubicBezTo>
                  <a:pt x="206084" y="181051"/>
                  <a:pt x="205855" y="178536"/>
                  <a:pt x="206770" y="174879"/>
                </a:cubicBezTo>
                <a:lnTo>
                  <a:pt x="210199" y="170078"/>
                </a:lnTo>
                <a:lnTo>
                  <a:pt x="210199" y="169392"/>
                </a:lnTo>
                <a:cubicBezTo>
                  <a:pt x="211570" y="168935"/>
                  <a:pt x="213056" y="168135"/>
                  <a:pt x="214656" y="166992"/>
                </a:cubicBezTo>
                <a:cubicBezTo>
                  <a:pt x="216257" y="165849"/>
                  <a:pt x="217514" y="165277"/>
                  <a:pt x="218428" y="165277"/>
                </a:cubicBezTo>
                <a:cubicBezTo>
                  <a:pt x="219800" y="165277"/>
                  <a:pt x="220714" y="165506"/>
                  <a:pt x="221171" y="165963"/>
                </a:cubicBezTo>
                <a:cubicBezTo>
                  <a:pt x="222543" y="166420"/>
                  <a:pt x="224372" y="165963"/>
                  <a:pt x="226658" y="164592"/>
                </a:cubicBezTo>
                <a:cubicBezTo>
                  <a:pt x="229858" y="160477"/>
                  <a:pt x="235116" y="154304"/>
                  <a:pt x="242431" y="146075"/>
                </a:cubicBezTo>
                <a:cubicBezTo>
                  <a:pt x="244260" y="144246"/>
                  <a:pt x="245174" y="142417"/>
                  <a:pt x="245174" y="140588"/>
                </a:cubicBezTo>
                <a:cubicBezTo>
                  <a:pt x="245174" y="140131"/>
                  <a:pt x="244717" y="138988"/>
                  <a:pt x="243803" y="137160"/>
                </a:cubicBezTo>
                <a:cubicBezTo>
                  <a:pt x="242888" y="136245"/>
                  <a:pt x="242431" y="135788"/>
                  <a:pt x="242431" y="135788"/>
                </a:cubicBezTo>
                <a:cubicBezTo>
                  <a:pt x="241517" y="133959"/>
                  <a:pt x="240831" y="133045"/>
                  <a:pt x="240374" y="133045"/>
                </a:cubicBezTo>
                <a:close/>
                <a:moveTo>
                  <a:pt x="251347" y="128244"/>
                </a:moveTo>
                <a:cubicBezTo>
                  <a:pt x="250432" y="128244"/>
                  <a:pt x="249975" y="128473"/>
                  <a:pt x="249975" y="128930"/>
                </a:cubicBezTo>
                <a:cubicBezTo>
                  <a:pt x="249061" y="128930"/>
                  <a:pt x="247460" y="129616"/>
                  <a:pt x="245174" y="130987"/>
                </a:cubicBezTo>
                <a:lnTo>
                  <a:pt x="251347" y="135788"/>
                </a:lnTo>
                <a:close/>
                <a:moveTo>
                  <a:pt x="324727" y="84353"/>
                </a:moveTo>
                <a:cubicBezTo>
                  <a:pt x="321527" y="85267"/>
                  <a:pt x="319927" y="86639"/>
                  <a:pt x="319927" y="88468"/>
                </a:cubicBezTo>
                <a:lnTo>
                  <a:pt x="319927" y="90525"/>
                </a:lnTo>
                <a:cubicBezTo>
                  <a:pt x="320841" y="92354"/>
                  <a:pt x="321070" y="93725"/>
                  <a:pt x="320612" y="94640"/>
                </a:cubicBezTo>
                <a:cubicBezTo>
                  <a:pt x="317869" y="97383"/>
                  <a:pt x="316498" y="98755"/>
                  <a:pt x="316498" y="98755"/>
                </a:cubicBezTo>
                <a:cubicBezTo>
                  <a:pt x="315583" y="99669"/>
                  <a:pt x="311926" y="101955"/>
                  <a:pt x="305525" y="105613"/>
                </a:cubicBezTo>
                <a:cubicBezTo>
                  <a:pt x="303239" y="107442"/>
                  <a:pt x="301181" y="109156"/>
                  <a:pt x="299353" y="110756"/>
                </a:cubicBezTo>
                <a:cubicBezTo>
                  <a:pt x="297524" y="112356"/>
                  <a:pt x="295924" y="113842"/>
                  <a:pt x="294552" y="115214"/>
                </a:cubicBezTo>
                <a:cubicBezTo>
                  <a:pt x="291809" y="117500"/>
                  <a:pt x="290437" y="120700"/>
                  <a:pt x="290437" y="124815"/>
                </a:cubicBezTo>
                <a:lnTo>
                  <a:pt x="290437" y="136474"/>
                </a:lnTo>
                <a:lnTo>
                  <a:pt x="289066" y="149504"/>
                </a:lnTo>
                <a:lnTo>
                  <a:pt x="291809" y="148818"/>
                </a:lnTo>
                <a:lnTo>
                  <a:pt x="312383" y="137160"/>
                </a:lnTo>
                <a:cubicBezTo>
                  <a:pt x="314212" y="136245"/>
                  <a:pt x="315355" y="134416"/>
                  <a:pt x="315812" y="131673"/>
                </a:cubicBezTo>
                <a:lnTo>
                  <a:pt x="317869" y="117957"/>
                </a:lnTo>
                <a:lnTo>
                  <a:pt x="324041" y="90525"/>
                </a:lnTo>
                <a:cubicBezTo>
                  <a:pt x="324499" y="89154"/>
                  <a:pt x="324727" y="87096"/>
                  <a:pt x="324727" y="84353"/>
                </a:cubicBezTo>
                <a:close/>
                <a:moveTo>
                  <a:pt x="252718" y="66522"/>
                </a:moveTo>
                <a:cubicBezTo>
                  <a:pt x="252261" y="66979"/>
                  <a:pt x="251804" y="67436"/>
                  <a:pt x="251347" y="67894"/>
                </a:cubicBezTo>
                <a:cubicBezTo>
                  <a:pt x="250889" y="68351"/>
                  <a:pt x="250432" y="68580"/>
                  <a:pt x="249975" y="68580"/>
                </a:cubicBezTo>
                <a:lnTo>
                  <a:pt x="235573" y="74752"/>
                </a:lnTo>
                <a:cubicBezTo>
                  <a:pt x="234659" y="75666"/>
                  <a:pt x="233287" y="76580"/>
                  <a:pt x="231458" y="77495"/>
                </a:cubicBezTo>
                <a:lnTo>
                  <a:pt x="232144" y="78181"/>
                </a:lnTo>
                <a:lnTo>
                  <a:pt x="199912" y="71323"/>
                </a:lnTo>
                <a:lnTo>
                  <a:pt x="201283" y="80238"/>
                </a:lnTo>
                <a:lnTo>
                  <a:pt x="201283" y="85725"/>
                </a:lnTo>
                <a:cubicBezTo>
                  <a:pt x="201283" y="87553"/>
                  <a:pt x="201740" y="89839"/>
                  <a:pt x="202655" y="92582"/>
                </a:cubicBezTo>
                <a:lnTo>
                  <a:pt x="205398" y="104927"/>
                </a:lnTo>
                <a:cubicBezTo>
                  <a:pt x="210884" y="103098"/>
                  <a:pt x="214999" y="101498"/>
                  <a:pt x="217742" y="100126"/>
                </a:cubicBezTo>
                <a:lnTo>
                  <a:pt x="251347" y="87782"/>
                </a:lnTo>
                <a:cubicBezTo>
                  <a:pt x="252718" y="86410"/>
                  <a:pt x="253404" y="85267"/>
                  <a:pt x="253404" y="84353"/>
                </a:cubicBezTo>
                <a:lnTo>
                  <a:pt x="253404" y="70637"/>
                </a:lnTo>
                <a:cubicBezTo>
                  <a:pt x="253404" y="70180"/>
                  <a:pt x="253175" y="69494"/>
                  <a:pt x="252718" y="68580"/>
                </a:cubicBezTo>
                <a:cubicBezTo>
                  <a:pt x="252261" y="67665"/>
                  <a:pt x="252261" y="66979"/>
                  <a:pt x="252718" y="66522"/>
                </a:cubicBezTo>
                <a:close/>
                <a:moveTo>
                  <a:pt x="125845" y="31546"/>
                </a:moveTo>
                <a:cubicBezTo>
                  <a:pt x="126302" y="31546"/>
                  <a:pt x="126988" y="31546"/>
                  <a:pt x="127903" y="31546"/>
                </a:cubicBezTo>
                <a:cubicBezTo>
                  <a:pt x="128817" y="31546"/>
                  <a:pt x="129503" y="32232"/>
                  <a:pt x="129960" y="33604"/>
                </a:cubicBezTo>
                <a:cubicBezTo>
                  <a:pt x="130874" y="34518"/>
                  <a:pt x="131903" y="35547"/>
                  <a:pt x="133046" y="36690"/>
                </a:cubicBezTo>
                <a:cubicBezTo>
                  <a:pt x="134189" y="37833"/>
                  <a:pt x="135218" y="39319"/>
                  <a:pt x="136132" y="41148"/>
                </a:cubicBezTo>
                <a:cubicBezTo>
                  <a:pt x="136589" y="41605"/>
                  <a:pt x="137275" y="41833"/>
                  <a:pt x="138190" y="41833"/>
                </a:cubicBezTo>
                <a:lnTo>
                  <a:pt x="144362" y="45262"/>
                </a:lnTo>
                <a:lnTo>
                  <a:pt x="144362" y="47320"/>
                </a:lnTo>
                <a:lnTo>
                  <a:pt x="142304" y="55549"/>
                </a:lnTo>
                <a:cubicBezTo>
                  <a:pt x="142304" y="57835"/>
                  <a:pt x="141390" y="59207"/>
                  <a:pt x="139561" y="59664"/>
                </a:cubicBezTo>
                <a:cubicBezTo>
                  <a:pt x="139561" y="59664"/>
                  <a:pt x="139104" y="60121"/>
                  <a:pt x="138190" y="61036"/>
                </a:cubicBezTo>
                <a:cubicBezTo>
                  <a:pt x="136818" y="62407"/>
                  <a:pt x="136132" y="63093"/>
                  <a:pt x="136132" y="63093"/>
                </a:cubicBezTo>
                <a:lnTo>
                  <a:pt x="127217" y="68580"/>
                </a:lnTo>
                <a:cubicBezTo>
                  <a:pt x="126760" y="69037"/>
                  <a:pt x="126531" y="69722"/>
                  <a:pt x="126531" y="70637"/>
                </a:cubicBezTo>
                <a:cubicBezTo>
                  <a:pt x="126531" y="72466"/>
                  <a:pt x="126188" y="74180"/>
                  <a:pt x="125502" y="75780"/>
                </a:cubicBezTo>
                <a:cubicBezTo>
                  <a:pt x="124817" y="77381"/>
                  <a:pt x="124474" y="78867"/>
                  <a:pt x="124474" y="80238"/>
                </a:cubicBezTo>
                <a:lnTo>
                  <a:pt x="123102" y="87096"/>
                </a:lnTo>
                <a:lnTo>
                  <a:pt x="123102" y="100812"/>
                </a:lnTo>
                <a:cubicBezTo>
                  <a:pt x="123102" y="102184"/>
                  <a:pt x="122873" y="103327"/>
                  <a:pt x="122416" y="104241"/>
                </a:cubicBezTo>
                <a:cubicBezTo>
                  <a:pt x="121959" y="105156"/>
                  <a:pt x="121730" y="106298"/>
                  <a:pt x="121730" y="107670"/>
                </a:cubicBezTo>
                <a:lnTo>
                  <a:pt x="120359" y="136474"/>
                </a:lnTo>
                <a:lnTo>
                  <a:pt x="119673" y="142646"/>
                </a:lnTo>
                <a:cubicBezTo>
                  <a:pt x="126074" y="143560"/>
                  <a:pt x="133160" y="145846"/>
                  <a:pt x="140933" y="149504"/>
                </a:cubicBezTo>
                <a:cubicBezTo>
                  <a:pt x="143676" y="150876"/>
                  <a:pt x="146191" y="152704"/>
                  <a:pt x="148477" y="154990"/>
                </a:cubicBezTo>
                <a:cubicBezTo>
                  <a:pt x="150763" y="157276"/>
                  <a:pt x="150991" y="160019"/>
                  <a:pt x="149162" y="163220"/>
                </a:cubicBezTo>
                <a:cubicBezTo>
                  <a:pt x="148248" y="165049"/>
                  <a:pt x="146991" y="167449"/>
                  <a:pt x="145391" y="170421"/>
                </a:cubicBezTo>
                <a:cubicBezTo>
                  <a:pt x="143790" y="173393"/>
                  <a:pt x="142304" y="175793"/>
                  <a:pt x="140933" y="177622"/>
                </a:cubicBezTo>
                <a:cubicBezTo>
                  <a:pt x="139561" y="179908"/>
                  <a:pt x="137504" y="182194"/>
                  <a:pt x="134761" y="184480"/>
                </a:cubicBezTo>
                <a:lnTo>
                  <a:pt x="132703" y="186537"/>
                </a:lnTo>
                <a:lnTo>
                  <a:pt x="124474" y="198196"/>
                </a:lnTo>
                <a:cubicBezTo>
                  <a:pt x="124474" y="199110"/>
                  <a:pt x="123559" y="200482"/>
                  <a:pt x="121730" y="202311"/>
                </a:cubicBezTo>
                <a:cubicBezTo>
                  <a:pt x="119444" y="204597"/>
                  <a:pt x="118301" y="207568"/>
                  <a:pt x="118301" y="211226"/>
                </a:cubicBezTo>
                <a:lnTo>
                  <a:pt x="118301" y="213969"/>
                </a:lnTo>
                <a:cubicBezTo>
                  <a:pt x="118301" y="215341"/>
                  <a:pt x="118187" y="216598"/>
                  <a:pt x="117959" y="217741"/>
                </a:cubicBezTo>
                <a:cubicBezTo>
                  <a:pt x="117730" y="218884"/>
                  <a:pt x="117844" y="220141"/>
                  <a:pt x="118301" y="221513"/>
                </a:cubicBezTo>
                <a:lnTo>
                  <a:pt x="118301" y="236600"/>
                </a:lnTo>
                <a:lnTo>
                  <a:pt x="117616" y="255117"/>
                </a:lnTo>
                <a:lnTo>
                  <a:pt x="117616" y="264033"/>
                </a:lnTo>
                <a:cubicBezTo>
                  <a:pt x="117616" y="264947"/>
                  <a:pt x="118301" y="265404"/>
                  <a:pt x="119673" y="265404"/>
                </a:cubicBezTo>
                <a:lnTo>
                  <a:pt x="123102" y="263347"/>
                </a:lnTo>
                <a:cubicBezTo>
                  <a:pt x="132703" y="254203"/>
                  <a:pt x="141847" y="246659"/>
                  <a:pt x="150534" y="240715"/>
                </a:cubicBezTo>
                <a:lnTo>
                  <a:pt x="154649" y="235229"/>
                </a:lnTo>
                <a:lnTo>
                  <a:pt x="156706" y="237972"/>
                </a:lnTo>
                <a:lnTo>
                  <a:pt x="160821" y="237286"/>
                </a:lnTo>
                <a:lnTo>
                  <a:pt x="161507" y="237286"/>
                </a:lnTo>
                <a:lnTo>
                  <a:pt x="157392" y="246202"/>
                </a:lnTo>
                <a:lnTo>
                  <a:pt x="151906" y="255117"/>
                </a:lnTo>
                <a:cubicBezTo>
                  <a:pt x="151448" y="256032"/>
                  <a:pt x="150305" y="257403"/>
                  <a:pt x="148477" y="259232"/>
                </a:cubicBezTo>
                <a:lnTo>
                  <a:pt x="140933" y="266776"/>
                </a:lnTo>
                <a:cubicBezTo>
                  <a:pt x="137275" y="270433"/>
                  <a:pt x="135446" y="272262"/>
                  <a:pt x="135446" y="272262"/>
                </a:cubicBezTo>
                <a:cubicBezTo>
                  <a:pt x="134989" y="272719"/>
                  <a:pt x="134532" y="273291"/>
                  <a:pt x="134075" y="273977"/>
                </a:cubicBezTo>
                <a:cubicBezTo>
                  <a:pt x="133618" y="274662"/>
                  <a:pt x="133160" y="275691"/>
                  <a:pt x="132703" y="277063"/>
                </a:cubicBezTo>
                <a:cubicBezTo>
                  <a:pt x="132246" y="277063"/>
                  <a:pt x="131560" y="277520"/>
                  <a:pt x="130646" y="278434"/>
                </a:cubicBezTo>
                <a:cubicBezTo>
                  <a:pt x="129731" y="279349"/>
                  <a:pt x="128931" y="280377"/>
                  <a:pt x="128246" y="281520"/>
                </a:cubicBezTo>
                <a:cubicBezTo>
                  <a:pt x="127560" y="282663"/>
                  <a:pt x="126988" y="283464"/>
                  <a:pt x="126531" y="283921"/>
                </a:cubicBezTo>
                <a:lnTo>
                  <a:pt x="123102" y="288721"/>
                </a:lnTo>
                <a:lnTo>
                  <a:pt x="115558" y="299694"/>
                </a:lnTo>
                <a:cubicBezTo>
                  <a:pt x="114644" y="301066"/>
                  <a:pt x="113844" y="302552"/>
                  <a:pt x="113158" y="304152"/>
                </a:cubicBezTo>
                <a:cubicBezTo>
                  <a:pt x="112472" y="305752"/>
                  <a:pt x="111443" y="307467"/>
                  <a:pt x="110072" y="309295"/>
                </a:cubicBezTo>
                <a:cubicBezTo>
                  <a:pt x="109157" y="310210"/>
                  <a:pt x="108014" y="310896"/>
                  <a:pt x="106643" y="311353"/>
                </a:cubicBezTo>
                <a:cubicBezTo>
                  <a:pt x="105271" y="311810"/>
                  <a:pt x="104128" y="311581"/>
                  <a:pt x="103214" y="310667"/>
                </a:cubicBezTo>
                <a:cubicBezTo>
                  <a:pt x="102299" y="309295"/>
                  <a:pt x="101156" y="309295"/>
                  <a:pt x="99785" y="310667"/>
                </a:cubicBezTo>
                <a:cubicBezTo>
                  <a:pt x="90641" y="317982"/>
                  <a:pt x="84011" y="322783"/>
                  <a:pt x="79897" y="325069"/>
                </a:cubicBezTo>
                <a:cubicBezTo>
                  <a:pt x="76696" y="327355"/>
                  <a:pt x="73496" y="329298"/>
                  <a:pt x="70295" y="330898"/>
                </a:cubicBezTo>
                <a:cubicBezTo>
                  <a:pt x="67095" y="332498"/>
                  <a:pt x="64580" y="333755"/>
                  <a:pt x="62752" y="334670"/>
                </a:cubicBezTo>
                <a:cubicBezTo>
                  <a:pt x="57265" y="338785"/>
                  <a:pt x="54522" y="340842"/>
                  <a:pt x="54522" y="340842"/>
                </a:cubicBezTo>
                <a:lnTo>
                  <a:pt x="47664" y="345643"/>
                </a:lnTo>
                <a:lnTo>
                  <a:pt x="44235" y="345643"/>
                </a:lnTo>
                <a:cubicBezTo>
                  <a:pt x="41949" y="343357"/>
                  <a:pt x="39434" y="342900"/>
                  <a:pt x="36691" y="344271"/>
                </a:cubicBezTo>
                <a:cubicBezTo>
                  <a:pt x="35777" y="344728"/>
                  <a:pt x="34634" y="344500"/>
                  <a:pt x="33262" y="343585"/>
                </a:cubicBezTo>
                <a:cubicBezTo>
                  <a:pt x="31891" y="342671"/>
                  <a:pt x="30976" y="341528"/>
                  <a:pt x="30519" y="340156"/>
                </a:cubicBezTo>
                <a:lnTo>
                  <a:pt x="27776" y="329184"/>
                </a:lnTo>
                <a:cubicBezTo>
                  <a:pt x="26861" y="328269"/>
                  <a:pt x="26176" y="327812"/>
                  <a:pt x="25718" y="327812"/>
                </a:cubicBezTo>
                <a:cubicBezTo>
                  <a:pt x="23432" y="324612"/>
                  <a:pt x="22289" y="322783"/>
                  <a:pt x="22289" y="322325"/>
                </a:cubicBezTo>
                <a:cubicBezTo>
                  <a:pt x="20461" y="321411"/>
                  <a:pt x="19546" y="319354"/>
                  <a:pt x="19546" y="316153"/>
                </a:cubicBezTo>
                <a:cubicBezTo>
                  <a:pt x="19546" y="315239"/>
                  <a:pt x="20461" y="313867"/>
                  <a:pt x="22289" y="312039"/>
                </a:cubicBezTo>
                <a:cubicBezTo>
                  <a:pt x="23204" y="311124"/>
                  <a:pt x="23890" y="310667"/>
                  <a:pt x="24347" y="310667"/>
                </a:cubicBezTo>
                <a:cubicBezTo>
                  <a:pt x="26633" y="310210"/>
                  <a:pt x="28576" y="309181"/>
                  <a:pt x="30176" y="307581"/>
                </a:cubicBezTo>
                <a:cubicBezTo>
                  <a:pt x="31776" y="305981"/>
                  <a:pt x="33148" y="304038"/>
                  <a:pt x="34291" y="301752"/>
                </a:cubicBezTo>
                <a:cubicBezTo>
                  <a:pt x="35434" y="299465"/>
                  <a:pt x="36234" y="297865"/>
                  <a:pt x="36691" y="296951"/>
                </a:cubicBezTo>
                <a:cubicBezTo>
                  <a:pt x="38063" y="294208"/>
                  <a:pt x="39434" y="291693"/>
                  <a:pt x="40806" y="289407"/>
                </a:cubicBezTo>
                <a:cubicBezTo>
                  <a:pt x="42178" y="287121"/>
                  <a:pt x="43321" y="284835"/>
                  <a:pt x="44235" y="282549"/>
                </a:cubicBezTo>
                <a:lnTo>
                  <a:pt x="49721" y="272262"/>
                </a:lnTo>
                <a:lnTo>
                  <a:pt x="49721" y="270205"/>
                </a:lnTo>
                <a:cubicBezTo>
                  <a:pt x="44692" y="264261"/>
                  <a:pt x="41720" y="260375"/>
                  <a:pt x="40806" y="258546"/>
                </a:cubicBezTo>
                <a:cubicBezTo>
                  <a:pt x="39434" y="257632"/>
                  <a:pt x="38749" y="256489"/>
                  <a:pt x="38749" y="255117"/>
                </a:cubicBezTo>
                <a:cubicBezTo>
                  <a:pt x="37834" y="251459"/>
                  <a:pt x="36920" y="248716"/>
                  <a:pt x="36005" y="246888"/>
                </a:cubicBezTo>
                <a:cubicBezTo>
                  <a:pt x="36463" y="247345"/>
                  <a:pt x="36806" y="247459"/>
                  <a:pt x="37034" y="247230"/>
                </a:cubicBezTo>
                <a:cubicBezTo>
                  <a:pt x="37263" y="247002"/>
                  <a:pt x="37606" y="247116"/>
                  <a:pt x="38063" y="247573"/>
                </a:cubicBezTo>
                <a:cubicBezTo>
                  <a:pt x="43549" y="251688"/>
                  <a:pt x="46292" y="253746"/>
                  <a:pt x="46292" y="253746"/>
                </a:cubicBezTo>
                <a:cubicBezTo>
                  <a:pt x="49950" y="257403"/>
                  <a:pt x="53150" y="259689"/>
                  <a:pt x="55894" y="260604"/>
                </a:cubicBezTo>
                <a:lnTo>
                  <a:pt x="60008" y="252374"/>
                </a:lnTo>
                <a:cubicBezTo>
                  <a:pt x="62752" y="246888"/>
                  <a:pt x="65038" y="242773"/>
                  <a:pt x="66866" y="240030"/>
                </a:cubicBezTo>
                <a:cubicBezTo>
                  <a:pt x="69610" y="235000"/>
                  <a:pt x="74182" y="227457"/>
                  <a:pt x="80582" y="217398"/>
                </a:cubicBezTo>
                <a:cubicBezTo>
                  <a:pt x="81040" y="216484"/>
                  <a:pt x="81725" y="215226"/>
                  <a:pt x="82640" y="213626"/>
                </a:cubicBezTo>
                <a:cubicBezTo>
                  <a:pt x="83554" y="212026"/>
                  <a:pt x="84469" y="210312"/>
                  <a:pt x="85383" y="208483"/>
                </a:cubicBezTo>
                <a:cubicBezTo>
                  <a:pt x="85840" y="207111"/>
                  <a:pt x="86069" y="205054"/>
                  <a:pt x="86069" y="202311"/>
                </a:cubicBezTo>
                <a:cubicBezTo>
                  <a:pt x="86069" y="200482"/>
                  <a:pt x="85840" y="199110"/>
                  <a:pt x="85383" y="198196"/>
                </a:cubicBezTo>
                <a:cubicBezTo>
                  <a:pt x="84926" y="198196"/>
                  <a:pt x="84126" y="198653"/>
                  <a:pt x="82983" y="199567"/>
                </a:cubicBezTo>
                <a:cubicBezTo>
                  <a:pt x="81840" y="200482"/>
                  <a:pt x="80811" y="200939"/>
                  <a:pt x="79897" y="200939"/>
                </a:cubicBezTo>
                <a:cubicBezTo>
                  <a:pt x="79439" y="201853"/>
                  <a:pt x="78525" y="202882"/>
                  <a:pt x="77153" y="204025"/>
                </a:cubicBezTo>
                <a:cubicBezTo>
                  <a:pt x="75782" y="205168"/>
                  <a:pt x="74639" y="206197"/>
                  <a:pt x="73724" y="207111"/>
                </a:cubicBezTo>
                <a:cubicBezTo>
                  <a:pt x="73724" y="208025"/>
                  <a:pt x="72810" y="208483"/>
                  <a:pt x="70981" y="208483"/>
                </a:cubicBezTo>
                <a:cubicBezTo>
                  <a:pt x="70981" y="209397"/>
                  <a:pt x="70295" y="209854"/>
                  <a:pt x="68924" y="209854"/>
                </a:cubicBezTo>
                <a:cubicBezTo>
                  <a:pt x="65723" y="209854"/>
                  <a:pt x="64123" y="210769"/>
                  <a:pt x="64123" y="212597"/>
                </a:cubicBezTo>
                <a:lnTo>
                  <a:pt x="63437" y="213283"/>
                </a:lnTo>
                <a:cubicBezTo>
                  <a:pt x="61609" y="215112"/>
                  <a:pt x="60237" y="216255"/>
                  <a:pt x="59323" y="216712"/>
                </a:cubicBezTo>
                <a:lnTo>
                  <a:pt x="55208" y="219456"/>
                </a:lnTo>
                <a:lnTo>
                  <a:pt x="49721" y="224256"/>
                </a:lnTo>
                <a:cubicBezTo>
                  <a:pt x="47435" y="226085"/>
                  <a:pt x="43549" y="228371"/>
                  <a:pt x="38063" y="231114"/>
                </a:cubicBezTo>
                <a:cubicBezTo>
                  <a:pt x="36234" y="231571"/>
                  <a:pt x="33948" y="231571"/>
                  <a:pt x="31205" y="231114"/>
                </a:cubicBezTo>
                <a:cubicBezTo>
                  <a:pt x="29833" y="230200"/>
                  <a:pt x="28462" y="230428"/>
                  <a:pt x="27090" y="231800"/>
                </a:cubicBezTo>
                <a:cubicBezTo>
                  <a:pt x="23432" y="234086"/>
                  <a:pt x="19775" y="233400"/>
                  <a:pt x="16117" y="229743"/>
                </a:cubicBezTo>
                <a:cubicBezTo>
                  <a:pt x="13374" y="226999"/>
                  <a:pt x="12002" y="224713"/>
                  <a:pt x="12002" y="222885"/>
                </a:cubicBezTo>
                <a:cubicBezTo>
                  <a:pt x="12002" y="221513"/>
                  <a:pt x="10859" y="220370"/>
                  <a:pt x="8573" y="219456"/>
                </a:cubicBezTo>
                <a:cubicBezTo>
                  <a:pt x="7659" y="218541"/>
                  <a:pt x="6516" y="217627"/>
                  <a:pt x="5144" y="216712"/>
                </a:cubicBezTo>
                <a:cubicBezTo>
                  <a:pt x="3773" y="215798"/>
                  <a:pt x="2630" y="214884"/>
                  <a:pt x="1715" y="213969"/>
                </a:cubicBezTo>
                <a:cubicBezTo>
                  <a:pt x="-571" y="212597"/>
                  <a:pt x="-571" y="210312"/>
                  <a:pt x="1715" y="207111"/>
                </a:cubicBezTo>
                <a:cubicBezTo>
                  <a:pt x="2630" y="205282"/>
                  <a:pt x="3544" y="203911"/>
                  <a:pt x="4459" y="202996"/>
                </a:cubicBezTo>
                <a:cubicBezTo>
                  <a:pt x="5830" y="201625"/>
                  <a:pt x="6745" y="200939"/>
                  <a:pt x="7202" y="200939"/>
                </a:cubicBezTo>
                <a:cubicBezTo>
                  <a:pt x="9488" y="200939"/>
                  <a:pt x="10631" y="199567"/>
                  <a:pt x="10631" y="196824"/>
                </a:cubicBezTo>
                <a:cubicBezTo>
                  <a:pt x="13374" y="197739"/>
                  <a:pt x="15203" y="198196"/>
                  <a:pt x="16117" y="198196"/>
                </a:cubicBezTo>
                <a:cubicBezTo>
                  <a:pt x="17946" y="199110"/>
                  <a:pt x="19318" y="199110"/>
                  <a:pt x="20232" y="198196"/>
                </a:cubicBezTo>
                <a:cubicBezTo>
                  <a:pt x="20689" y="197739"/>
                  <a:pt x="22518" y="196367"/>
                  <a:pt x="25718" y="194081"/>
                </a:cubicBezTo>
                <a:lnTo>
                  <a:pt x="41492" y="182422"/>
                </a:lnTo>
                <a:lnTo>
                  <a:pt x="57265" y="172135"/>
                </a:lnTo>
                <a:cubicBezTo>
                  <a:pt x="65038" y="166649"/>
                  <a:pt x="70524" y="162991"/>
                  <a:pt x="73724" y="161163"/>
                </a:cubicBezTo>
                <a:cubicBezTo>
                  <a:pt x="74639" y="160705"/>
                  <a:pt x="76239" y="159562"/>
                  <a:pt x="78525" y="157734"/>
                </a:cubicBezTo>
                <a:cubicBezTo>
                  <a:pt x="80811" y="155905"/>
                  <a:pt x="83097" y="154762"/>
                  <a:pt x="85383" y="154304"/>
                </a:cubicBezTo>
                <a:cubicBezTo>
                  <a:pt x="88126" y="153390"/>
                  <a:pt x="89726" y="151790"/>
                  <a:pt x="90184" y="149504"/>
                </a:cubicBezTo>
                <a:cubicBezTo>
                  <a:pt x="90641" y="147218"/>
                  <a:pt x="90869" y="145846"/>
                  <a:pt x="90869" y="145389"/>
                </a:cubicBezTo>
                <a:cubicBezTo>
                  <a:pt x="90869" y="141274"/>
                  <a:pt x="91327" y="135559"/>
                  <a:pt x="92241" y="128244"/>
                </a:cubicBezTo>
                <a:lnTo>
                  <a:pt x="92927" y="116586"/>
                </a:lnTo>
                <a:cubicBezTo>
                  <a:pt x="93384" y="113842"/>
                  <a:pt x="93841" y="110299"/>
                  <a:pt x="94298" y="105956"/>
                </a:cubicBezTo>
                <a:cubicBezTo>
                  <a:pt x="94756" y="101612"/>
                  <a:pt x="94984" y="98298"/>
                  <a:pt x="94984" y="96012"/>
                </a:cubicBezTo>
                <a:lnTo>
                  <a:pt x="94984" y="93268"/>
                </a:lnTo>
                <a:lnTo>
                  <a:pt x="92927" y="93268"/>
                </a:lnTo>
                <a:cubicBezTo>
                  <a:pt x="88812" y="96469"/>
                  <a:pt x="84011" y="99898"/>
                  <a:pt x="78525" y="103555"/>
                </a:cubicBezTo>
                <a:cubicBezTo>
                  <a:pt x="78525" y="103555"/>
                  <a:pt x="77839" y="104241"/>
                  <a:pt x="76468" y="105613"/>
                </a:cubicBezTo>
                <a:cubicBezTo>
                  <a:pt x="74182" y="107442"/>
                  <a:pt x="72010" y="109156"/>
                  <a:pt x="69953" y="110756"/>
                </a:cubicBezTo>
                <a:cubicBezTo>
                  <a:pt x="67895" y="112356"/>
                  <a:pt x="65952" y="113842"/>
                  <a:pt x="64123" y="115214"/>
                </a:cubicBezTo>
                <a:cubicBezTo>
                  <a:pt x="62752" y="116586"/>
                  <a:pt x="61380" y="117614"/>
                  <a:pt x="60008" y="118300"/>
                </a:cubicBezTo>
                <a:cubicBezTo>
                  <a:pt x="58637" y="118986"/>
                  <a:pt x="57265" y="119786"/>
                  <a:pt x="55894" y="120700"/>
                </a:cubicBezTo>
                <a:cubicBezTo>
                  <a:pt x="55436" y="121615"/>
                  <a:pt x="54979" y="122415"/>
                  <a:pt x="54522" y="123101"/>
                </a:cubicBezTo>
                <a:cubicBezTo>
                  <a:pt x="54065" y="123786"/>
                  <a:pt x="53608" y="124358"/>
                  <a:pt x="53150" y="124815"/>
                </a:cubicBezTo>
                <a:cubicBezTo>
                  <a:pt x="52236" y="126187"/>
                  <a:pt x="50407" y="126873"/>
                  <a:pt x="47664" y="126873"/>
                </a:cubicBezTo>
                <a:cubicBezTo>
                  <a:pt x="46750" y="126873"/>
                  <a:pt x="45950" y="126644"/>
                  <a:pt x="45264" y="126187"/>
                </a:cubicBezTo>
                <a:cubicBezTo>
                  <a:pt x="44578" y="125730"/>
                  <a:pt x="43549" y="125501"/>
                  <a:pt x="42178" y="125501"/>
                </a:cubicBezTo>
                <a:lnTo>
                  <a:pt x="34634" y="126187"/>
                </a:lnTo>
                <a:cubicBezTo>
                  <a:pt x="34177" y="126644"/>
                  <a:pt x="33262" y="126873"/>
                  <a:pt x="31891" y="126873"/>
                </a:cubicBezTo>
                <a:cubicBezTo>
                  <a:pt x="28690" y="126873"/>
                  <a:pt x="26404" y="126644"/>
                  <a:pt x="25033" y="126187"/>
                </a:cubicBezTo>
                <a:cubicBezTo>
                  <a:pt x="21832" y="125730"/>
                  <a:pt x="18175" y="123901"/>
                  <a:pt x="14060" y="120700"/>
                </a:cubicBezTo>
                <a:cubicBezTo>
                  <a:pt x="11317" y="119329"/>
                  <a:pt x="9716" y="118414"/>
                  <a:pt x="9259" y="117957"/>
                </a:cubicBezTo>
                <a:lnTo>
                  <a:pt x="4459" y="114528"/>
                </a:lnTo>
                <a:lnTo>
                  <a:pt x="3773" y="113157"/>
                </a:lnTo>
                <a:cubicBezTo>
                  <a:pt x="4687" y="111785"/>
                  <a:pt x="5144" y="109499"/>
                  <a:pt x="5144" y="106298"/>
                </a:cubicBezTo>
                <a:cubicBezTo>
                  <a:pt x="6973" y="104012"/>
                  <a:pt x="7202" y="102184"/>
                  <a:pt x="5830" y="100812"/>
                </a:cubicBezTo>
                <a:lnTo>
                  <a:pt x="5144" y="98755"/>
                </a:lnTo>
                <a:cubicBezTo>
                  <a:pt x="6973" y="98755"/>
                  <a:pt x="8116" y="98983"/>
                  <a:pt x="8573" y="99440"/>
                </a:cubicBezTo>
                <a:cubicBezTo>
                  <a:pt x="10402" y="99440"/>
                  <a:pt x="11774" y="99898"/>
                  <a:pt x="12688" y="100812"/>
                </a:cubicBezTo>
                <a:cubicBezTo>
                  <a:pt x="14517" y="101727"/>
                  <a:pt x="15431" y="102184"/>
                  <a:pt x="15431" y="102184"/>
                </a:cubicBezTo>
                <a:cubicBezTo>
                  <a:pt x="16803" y="103555"/>
                  <a:pt x="18060" y="104127"/>
                  <a:pt x="19203" y="103898"/>
                </a:cubicBezTo>
                <a:cubicBezTo>
                  <a:pt x="20346" y="103670"/>
                  <a:pt x="21604" y="103098"/>
                  <a:pt x="22975" y="102184"/>
                </a:cubicBezTo>
                <a:cubicBezTo>
                  <a:pt x="28919" y="96697"/>
                  <a:pt x="38291" y="88925"/>
                  <a:pt x="51093" y="78867"/>
                </a:cubicBezTo>
                <a:lnTo>
                  <a:pt x="76468" y="59664"/>
                </a:lnTo>
                <a:cubicBezTo>
                  <a:pt x="80582" y="56921"/>
                  <a:pt x="84469" y="54178"/>
                  <a:pt x="88126" y="51434"/>
                </a:cubicBezTo>
                <a:cubicBezTo>
                  <a:pt x="91784" y="48691"/>
                  <a:pt x="95441" y="46177"/>
                  <a:pt x="99099" y="43891"/>
                </a:cubicBezTo>
                <a:lnTo>
                  <a:pt x="101156" y="40462"/>
                </a:lnTo>
                <a:cubicBezTo>
                  <a:pt x="102528" y="38176"/>
                  <a:pt x="104128" y="37033"/>
                  <a:pt x="105957" y="37033"/>
                </a:cubicBezTo>
                <a:cubicBezTo>
                  <a:pt x="107329" y="37033"/>
                  <a:pt x="108243" y="37261"/>
                  <a:pt x="108700" y="37719"/>
                </a:cubicBezTo>
                <a:cubicBezTo>
                  <a:pt x="110529" y="36804"/>
                  <a:pt x="113272" y="35890"/>
                  <a:pt x="116930" y="34975"/>
                </a:cubicBezTo>
                <a:cubicBezTo>
                  <a:pt x="117387" y="34518"/>
                  <a:pt x="117844" y="34404"/>
                  <a:pt x="118301" y="34632"/>
                </a:cubicBezTo>
                <a:cubicBezTo>
                  <a:pt x="118759" y="34861"/>
                  <a:pt x="119216" y="34747"/>
                  <a:pt x="119673" y="34290"/>
                </a:cubicBezTo>
                <a:cubicBezTo>
                  <a:pt x="120130" y="34290"/>
                  <a:pt x="120473" y="34175"/>
                  <a:pt x="120702" y="33947"/>
                </a:cubicBezTo>
                <a:cubicBezTo>
                  <a:pt x="120930" y="33718"/>
                  <a:pt x="121273" y="33832"/>
                  <a:pt x="121730" y="34290"/>
                </a:cubicBezTo>
                <a:close/>
                <a:moveTo>
                  <a:pt x="332271" y="30861"/>
                </a:moveTo>
                <a:cubicBezTo>
                  <a:pt x="325413" y="33146"/>
                  <a:pt x="321070" y="34747"/>
                  <a:pt x="319241" y="35661"/>
                </a:cubicBezTo>
                <a:lnTo>
                  <a:pt x="303467" y="42519"/>
                </a:lnTo>
                <a:lnTo>
                  <a:pt x="287008" y="48691"/>
                </a:lnTo>
                <a:cubicBezTo>
                  <a:pt x="285179" y="49606"/>
                  <a:pt x="284494" y="50977"/>
                  <a:pt x="284951" y="52806"/>
                </a:cubicBezTo>
                <a:cubicBezTo>
                  <a:pt x="285865" y="55549"/>
                  <a:pt x="286322" y="57835"/>
                  <a:pt x="286322" y="59664"/>
                </a:cubicBezTo>
                <a:cubicBezTo>
                  <a:pt x="287694" y="66979"/>
                  <a:pt x="288380" y="70866"/>
                  <a:pt x="288380" y="71323"/>
                </a:cubicBezTo>
                <a:cubicBezTo>
                  <a:pt x="292495" y="71323"/>
                  <a:pt x="295238" y="71551"/>
                  <a:pt x="296609" y="72009"/>
                </a:cubicBezTo>
                <a:cubicBezTo>
                  <a:pt x="297067" y="71094"/>
                  <a:pt x="297295" y="70180"/>
                  <a:pt x="297295" y="69265"/>
                </a:cubicBezTo>
                <a:cubicBezTo>
                  <a:pt x="297295" y="68351"/>
                  <a:pt x="297524" y="67665"/>
                  <a:pt x="297981" y="67208"/>
                </a:cubicBezTo>
                <a:cubicBezTo>
                  <a:pt x="301639" y="66294"/>
                  <a:pt x="304153" y="66522"/>
                  <a:pt x="305525" y="67894"/>
                </a:cubicBezTo>
                <a:cubicBezTo>
                  <a:pt x="307811" y="69722"/>
                  <a:pt x="310325" y="69951"/>
                  <a:pt x="313069" y="68580"/>
                </a:cubicBezTo>
                <a:cubicBezTo>
                  <a:pt x="315812" y="67665"/>
                  <a:pt x="319012" y="67665"/>
                  <a:pt x="322670" y="68580"/>
                </a:cubicBezTo>
                <a:cubicBezTo>
                  <a:pt x="326327" y="69951"/>
                  <a:pt x="328385" y="68808"/>
                  <a:pt x="328842" y="65151"/>
                </a:cubicBezTo>
                <a:lnTo>
                  <a:pt x="333643" y="41148"/>
                </a:lnTo>
                <a:lnTo>
                  <a:pt x="335014" y="30861"/>
                </a:lnTo>
                <a:close/>
                <a:moveTo>
                  <a:pt x="341186" y="0"/>
                </a:moveTo>
                <a:lnTo>
                  <a:pt x="345987" y="685"/>
                </a:lnTo>
                <a:cubicBezTo>
                  <a:pt x="347359" y="685"/>
                  <a:pt x="350330" y="1143"/>
                  <a:pt x="354902" y="2057"/>
                </a:cubicBezTo>
                <a:lnTo>
                  <a:pt x="355588" y="4800"/>
                </a:lnTo>
                <a:cubicBezTo>
                  <a:pt x="354674" y="5715"/>
                  <a:pt x="354217" y="6172"/>
                  <a:pt x="354217" y="6172"/>
                </a:cubicBezTo>
                <a:cubicBezTo>
                  <a:pt x="353302" y="7086"/>
                  <a:pt x="352502" y="7658"/>
                  <a:pt x="351816" y="7886"/>
                </a:cubicBezTo>
                <a:cubicBezTo>
                  <a:pt x="351131" y="8115"/>
                  <a:pt x="350559" y="8229"/>
                  <a:pt x="350102" y="8229"/>
                </a:cubicBezTo>
                <a:cubicBezTo>
                  <a:pt x="349645" y="8686"/>
                  <a:pt x="349530" y="9143"/>
                  <a:pt x="349759" y="9601"/>
                </a:cubicBezTo>
                <a:cubicBezTo>
                  <a:pt x="349988" y="10058"/>
                  <a:pt x="350330" y="10286"/>
                  <a:pt x="350788" y="10286"/>
                </a:cubicBezTo>
                <a:cubicBezTo>
                  <a:pt x="350788" y="10286"/>
                  <a:pt x="355131" y="14630"/>
                  <a:pt x="363818" y="23317"/>
                </a:cubicBezTo>
                <a:cubicBezTo>
                  <a:pt x="365189" y="24231"/>
                  <a:pt x="366675" y="25374"/>
                  <a:pt x="368276" y="26746"/>
                </a:cubicBezTo>
                <a:cubicBezTo>
                  <a:pt x="369876" y="28117"/>
                  <a:pt x="371362" y="29032"/>
                  <a:pt x="372733" y="29489"/>
                </a:cubicBezTo>
                <a:cubicBezTo>
                  <a:pt x="375934" y="31775"/>
                  <a:pt x="377991" y="35433"/>
                  <a:pt x="378905" y="40462"/>
                </a:cubicBezTo>
                <a:cubicBezTo>
                  <a:pt x="379363" y="40919"/>
                  <a:pt x="379706" y="41719"/>
                  <a:pt x="379934" y="42862"/>
                </a:cubicBezTo>
                <a:cubicBezTo>
                  <a:pt x="380163" y="44005"/>
                  <a:pt x="380506" y="44805"/>
                  <a:pt x="380963" y="45262"/>
                </a:cubicBezTo>
                <a:cubicBezTo>
                  <a:pt x="381877" y="47548"/>
                  <a:pt x="381992" y="50063"/>
                  <a:pt x="381306" y="52806"/>
                </a:cubicBezTo>
                <a:cubicBezTo>
                  <a:pt x="380620" y="55549"/>
                  <a:pt x="380277" y="57607"/>
                  <a:pt x="380277" y="58978"/>
                </a:cubicBezTo>
                <a:cubicBezTo>
                  <a:pt x="379363" y="67208"/>
                  <a:pt x="378448" y="73380"/>
                  <a:pt x="377534" y="77495"/>
                </a:cubicBezTo>
                <a:cubicBezTo>
                  <a:pt x="377534" y="78409"/>
                  <a:pt x="376848" y="82295"/>
                  <a:pt x="375476" y="89154"/>
                </a:cubicBezTo>
                <a:lnTo>
                  <a:pt x="376162" y="92582"/>
                </a:lnTo>
                <a:cubicBezTo>
                  <a:pt x="374333" y="100812"/>
                  <a:pt x="373190" y="106756"/>
                  <a:pt x="372733" y="110413"/>
                </a:cubicBezTo>
                <a:lnTo>
                  <a:pt x="372047" y="116586"/>
                </a:lnTo>
                <a:lnTo>
                  <a:pt x="370676" y="129616"/>
                </a:lnTo>
                <a:cubicBezTo>
                  <a:pt x="370676" y="130987"/>
                  <a:pt x="370219" y="132130"/>
                  <a:pt x="369304" y="133045"/>
                </a:cubicBezTo>
                <a:lnTo>
                  <a:pt x="368618" y="134416"/>
                </a:lnTo>
                <a:lnTo>
                  <a:pt x="365189" y="148132"/>
                </a:lnTo>
                <a:cubicBezTo>
                  <a:pt x="364275" y="151790"/>
                  <a:pt x="363361" y="154762"/>
                  <a:pt x="362446" y="157048"/>
                </a:cubicBezTo>
                <a:cubicBezTo>
                  <a:pt x="362446" y="159791"/>
                  <a:pt x="361760" y="162534"/>
                  <a:pt x="360389" y="165277"/>
                </a:cubicBezTo>
                <a:cubicBezTo>
                  <a:pt x="360389" y="170307"/>
                  <a:pt x="359474" y="173964"/>
                  <a:pt x="357646" y="176250"/>
                </a:cubicBezTo>
                <a:cubicBezTo>
                  <a:pt x="356731" y="178079"/>
                  <a:pt x="355588" y="180594"/>
                  <a:pt x="354217" y="183794"/>
                </a:cubicBezTo>
                <a:cubicBezTo>
                  <a:pt x="352845" y="186994"/>
                  <a:pt x="351245" y="189738"/>
                  <a:pt x="349416" y="192024"/>
                </a:cubicBezTo>
                <a:lnTo>
                  <a:pt x="345301" y="197510"/>
                </a:lnTo>
                <a:lnTo>
                  <a:pt x="344615" y="198882"/>
                </a:lnTo>
                <a:lnTo>
                  <a:pt x="341186" y="200939"/>
                </a:lnTo>
                <a:cubicBezTo>
                  <a:pt x="339815" y="200939"/>
                  <a:pt x="338672" y="201167"/>
                  <a:pt x="337757" y="201625"/>
                </a:cubicBezTo>
                <a:cubicBezTo>
                  <a:pt x="337300" y="202082"/>
                  <a:pt x="336729" y="202653"/>
                  <a:pt x="336043" y="203339"/>
                </a:cubicBezTo>
                <a:cubicBezTo>
                  <a:pt x="335357" y="204025"/>
                  <a:pt x="334557" y="204368"/>
                  <a:pt x="333643" y="204368"/>
                </a:cubicBezTo>
                <a:cubicBezTo>
                  <a:pt x="333185" y="204368"/>
                  <a:pt x="332728" y="204597"/>
                  <a:pt x="332271" y="205054"/>
                </a:cubicBezTo>
                <a:cubicBezTo>
                  <a:pt x="331814" y="205511"/>
                  <a:pt x="331128" y="205282"/>
                  <a:pt x="330214" y="204368"/>
                </a:cubicBezTo>
                <a:lnTo>
                  <a:pt x="328842" y="204368"/>
                </a:lnTo>
                <a:lnTo>
                  <a:pt x="324727" y="206425"/>
                </a:lnTo>
                <a:lnTo>
                  <a:pt x="317183" y="213283"/>
                </a:lnTo>
                <a:lnTo>
                  <a:pt x="311697" y="211912"/>
                </a:lnTo>
                <a:cubicBezTo>
                  <a:pt x="311240" y="211912"/>
                  <a:pt x="311011" y="211683"/>
                  <a:pt x="311011" y="211226"/>
                </a:cubicBezTo>
                <a:cubicBezTo>
                  <a:pt x="310554" y="209397"/>
                  <a:pt x="309182" y="207797"/>
                  <a:pt x="306896" y="206425"/>
                </a:cubicBezTo>
                <a:cubicBezTo>
                  <a:pt x="304610" y="205054"/>
                  <a:pt x="303010" y="203911"/>
                  <a:pt x="302096" y="202996"/>
                </a:cubicBezTo>
                <a:cubicBezTo>
                  <a:pt x="301639" y="202082"/>
                  <a:pt x="301067" y="200939"/>
                  <a:pt x="300381" y="199567"/>
                </a:cubicBezTo>
                <a:cubicBezTo>
                  <a:pt x="299696" y="198196"/>
                  <a:pt x="298895" y="197281"/>
                  <a:pt x="297981" y="196824"/>
                </a:cubicBezTo>
                <a:lnTo>
                  <a:pt x="293180" y="190652"/>
                </a:lnTo>
                <a:cubicBezTo>
                  <a:pt x="292266" y="189738"/>
                  <a:pt x="291580" y="189280"/>
                  <a:pt x="291123" y="189280"/>
                </a:cubicBezTo>
                <a:cubicBezTo>
                  <a:pt x="291123" y="189738"/>
                  <a:pt x="290894" y="190080"/>
                  <a:pt x="290437" y="190309"/>
                </a:cubicBezTo>
                <a:cubicBezTo>
                  <a:pt x="289980" y="190538"/>
                  <a:pt x="289751" y="190881"/>
                  <a:pt x="289751" y="191338"/>
                </a:cubicBezTo>
                <a:cubicBezTo>
                  <a:pt x="288837" y="201396"/>
                  <a:pt x="287923" y="209397"/>
                  <a:pt x="287008" y="215341"/>
                </a:cubicBezTo>
                <a:cubicBezTo>
                  <a:pt x="287008" y="222199"/>
                  <a:pt x="286780" y="227228"/>
                  <a:pt x="286322" y="230428"/>
                </a:cubicBezTo>
                <a:cubicBezTo>
                  <a:pt x="288151" y="231343"/>
                  <a:pt x="290209" y="231571"/>
                  <a:pt x="292495" y="231114"/>
                </a:cubicBezTo>
                <a:cubicBezTo>
                  <a:pt x="294781" y="230657"/>
                  <a:pt x="296609" y="230428"/>
                  <a:pt x="297981" y="230428"/>
                </a:cubicBezTo>
                <a:cubicBezTo>
                  <a:pt x="303925" y="230428"/>
                  <a:pt x="308039" y="230657"/>
                  <a:pt x="310325" y="231114"/>
                </a:cubicBezTo>
                <a:cubicBezTo>
                  <a:pt x="312154" y="230657"/>
                  <a:pt x="313526" y="230886"/>
                  <a:pt x="314440" y="231800"/>
                </a:cubicBezTo>
                <a:cubicBezTo>
                  <a:pt x="316726" y="231800"/>
                  <a:pt x="318326" y="232257"/>
                  <a:pt x="319241" y="233171"/>
                </a:cubicBezTo>
                <a:cubicBezTo>
                  <a:pt x="320155" y="233629"/>
                  <a:pt x="321070" y="234086"/>
                  <a:pt x="321984" y="234543"/>
                </a:cubicBezTo>
                <a:cubicBezTo>
                  <a:pt x="322898" y="235000"/>
                  <a:pt x="323813" y="235686"/>
                  <a:pt x="324727" y="236600"/>
                </a:cubicBezTo>
                <a:cubicBezTo>
                  <a:pt x="327928" y="239801"/>
                  <a:pt x="329528" y="242544"/>
                  <a:pt x="329528" y="244830"/>
                </a:cubicBezTo>
                <a:lnTo>
                  <a:pt x="329528" y="246202"/>
                </a:lnTo>
                <a:cubicBezTo>
                  <a:pt x="329528" y="248488"/>
                  <a:pt x="327699" y="251459"/>
                  <a:pt x="324041" y="255117"/>
                </a:cubicBezTo>
                <a:cubicBezTo>
                  <a:pt x="323584" y="256946"/>
                  <a:pt x="321984" y="258432"/>
                  <a:pt x="319241" y="259575"/>
                </a:cubicBezTo>
                <a:cubicBezTo>
                  <a:pt x="316498" y="260718"/>
                  <a:pt x="314669" y="261746"/>
                  <a:pt x="313754" y="262661"/>
                </a:cubicBezTo>
                <a:lnTo>
                  <a:pt x="300724" y="270891"/>
                </a:lnTo>
                <a:lnTo>
                  <a:pt x="284951" y="281863"/>
                </a:lnTo>
                <a:cubicBezTo>
                  <a:pt x="284036" y="282321"/>
                  <a:pt x="283579" y="283006"/>
                  <a:pt x="283579" y="283921"/>
                </a:cubicBezTo>
                <a:lnTo>
                  <a:pt x="282208" y="290779"/>
                </a:lnTo>
                <a:cubicBezTo>
                  <a:pt x="281750" y="293522"/>
                  <a:pt x="281179" y="296265"/>
                  <a:pt x="280493" y="299008"/>
                </a:cubicBezTo>
                <a:cubicBezTo>
                  <a:pt x="279807" y="301752"/>
                  <a:pt x="279464" y="304495"/>
                  <a:pt x="279464" y="307238"/>
                </a:cubicBezTo>
                <a:lnTo>
                  <a:pt x="279464" y="312039"/>
                </a:lnTo>
                <a:lnTo>
                  <a:pt x="278779" y="320954"/>
                </a:lnTo>
                <a:lnTo>
                  <a:pt x="294552" y="318211"/>
                </a:lnTo>
                <a:lnTo>
                  <a:pt x="335014" y="312039"/>
                </a:lnTo>
                <a:lnTo>
                  <a:pt x="376848" y="307924"/>
                </a:lnTo>
                <a:cubicBezTo>
                  <a:pt x="381420" y="307467"/>
                  <a:pt x="388507" y="307238"/>
                  <a:pt x="398108" y="307238"/>
                </a:cubicBezTo>
                <a:cubicBezTo>
                  <a:pt x="401765" y="307238"/>
                  <a:pt x="404737" y="307467"/>
                  <a:pt x="407023" y="307924"/>
                </a:cubicBezTo>
                <a:lnTo>
                  <a:pt x="411824" y="307924"/>
                </a:lnTo>
                <a:cubicBezTo>
                  <a:pt x="413653" y="307924"/>
                  <a:pt x="414567" y="309067"/>
                  <a:pt x="414567" y="311353"/>
                </a:cubicBezTo>
                <a:cubicBezTo>
                  <a:pt x="414567" y="313639"/>
                  <a:pt x="415481" y="315696"/>
                  <a:pt x="417310" y="317525"/>
                </a:cubicBezTo>
                <a:cubicBezTo>
                  <a:pt x="423711" y="323011"/>
                  <a:pt x="427369" y="328498"/>
                  <a:pt x="428283" y="333984"/>
                </a:cubicBezTo>
                <a:cubicBezTo>
                  <a:pt x="428283" y="334898"/>
                  <a:pt x="428626" y="336042"/>
                  <a:pt x="429312" y="337413"/>
                </a:cubicBezTo>
                <a:cubicBezTo>
                  <a:pt x="429998" y="338785"/>
                  <a:pt x="430340" y="339928"/>
                  <a:pt x="430340" y="340842"/>
                </a:cubicBezTo>
                <a:cubicBezTo>
                  <a:pt x="430340" y="342671"/>
                  <a:pt x="429426" y="344043"/>
                  <a:pt x="427597" y="344957"/>
                </a:cubicBezTo>
                <a:cubicBezTo>
                  <a:pt x="425768" y="345871"/>
                  <a:pt x="423025" y="346786"/>
                  <a:pt x="419368" y="347700"/>
                </a:cubicBezTo>
                <a:lnTo>
                  <a:pt x="417310" y="347014"/>
                </a:lnTo>
                <a:cubicBezTo>
                  <a:pt x="416853" y="346557"/>
                  <a:pt x="416167" y="346328"/>
                  <a:pt x="415253" y="346328"/>
                </a:cubicBezTo>
                <a:cubicBezTo>
                  <a:pt x="414796" y="346328"/>
                  <a:pt x="414224" y="346214"/>
                  <a:pt x="413538" y="345986"/>
                </a:cubicBezTo>
                <a:cubicBezTo>
                  <a:pt x="412853" y="345757"/>
                  <a:pt x="412052" y="345871"/>
                  <a:pt x="411138" y="346328"/>
                </a:cubicBezTo>
                <a:cubicBezTo>
                  <a:pt x="409309" y="346786"/>
                  <a:pt x="406795" y="346328"/>
                  <a:pt x="403594" y="344957"/>
                </a:cubicBezTo>
                <a:cubicBezTo>
                  <a:pt x="402223" y="344043"/>
                  <a:pt x="399708" y="343585"/>
                  <a:pt x="396050" y="343585"/>
                </a:cubicBezTo>
                <a:lnTo>
                  <a:pt x="387821" y="343585"/>
                </a:lnTo>
                <a:lnTo>
                  <a:pt x="358331" y="347014"/>
                </a:lnTo>
                <a:cubicBezTo>
                  <a:pt x="355588" y="347014"/>
                  <a:pt x="352388" y="347472"/>
                  <a:pt x="348730" y="348386"/>
                </a:cubicBezTo>
                <a:lnTo>
                  <a:pt x="328156" y="351815"/>
                </a:lnTo>
                <a:cubicBezTo>
                  <a:pt x="320841" y="352272"/>
                  <a:pt x="313069" y="353644"/>
                  <a:pt x="304839" y="355930"/>
                </a:cubicBezTo>
                <a:lnTo>
                  <a:pt x="282208" y="360045"/>
                </a:lnTo>
                <a:cubicBezTo>
                  <a:pt x="281293" y="360502"/>
                  <a:pt x="273978" y="361873"/>
                  <a:pt x="260262" y="364159"/>
                </a:cubicBezTo>
                <a:cubicBezTo>
                  <a:pt x="257062" y="364617"/>
                  <a:pt x="255461" y="366445"/>
                  <a:pt x="255461" y="369646"/>
                </a:cubicBezTo>
                <a:lnTo>
                  <a:pt x="255461" y="371703"/>
                </a:lnTo>
                <a:cubicBezTo>
                  <a:pt x="255461" y="372618"/>
                  <a:pt x="255004" y="373075"/>
                  <a:pt x="254090" y="373075"/>
                </a:cubicBezTo>
                <a:cubicBezTo>
                  <a:pt x="253175" y="372160"/>
                  <a:pt x="252490" y="371703"/>
                  <a:pt x="252032" y="371703"/>
                </a:cubicBezTo>
                <a:lnTo>
                  <a:pt x="252032" y="370332"/>
                </a:lnTo>
                <a:cubicBezTo>
                  <a:pt x="252032" y="368960"/>
                  <a:pt x="251804" y="367817"/>
                  <a:pt x="251347" y="366903"/>
                </a:cubicBezTo>
                <a:cubicBezTo>
                  <a:pt x="250889" y="365988"/>
                  <a:pt x="250089" y="365645"/>
                  <a:pt x="248946" y="365874"/>
                </a:cubicBezTo>
                <a:cubicBezTo>
                  <a:pt x="247803" y="366102"/>
                  <a:pt x="247003" y="366217"/>
                  <a:pt x="246546" y="366217"/>
                </a:cubicBezTo>
                <a:cubicBezTo>
                  <a:pt x="242431" y="367131"/>
                  <a:pt x="238088" y="368046"/>
                  <a:pt x="233516" y="368960"/>
                </a:cubicBezTo>
                <a:cubicBezTo>
                  <a:pt x="228944" y="369874"/>
                  <a:pt x="224600" y="370789"/>
                  <a:pt x="220486" y="371703"/>
                </a:cubicBezTo>
                <a:cubicBezTo>
                  <a:pt x="207684" y="374446"/>
                  <a:pt x="198083" y="376732"/>
                  <a:pt x="191682" y="378561"/>
                </a:cubicBezTo>
                <a:lnTo>
                  <a:pt x="183452" y="380619"/>
                </a:lnTo>
                <a:cubicBezTo>
                  <a:pt x="180709" y="381533"/>
                  <a:pt x="177052" y="382447"/>
                  <a:pt x="172480" y="383362"/>
                </a:cubicBezTo>
                <a:cubicBezTo>
                  <a:pt x="169736" y="384276"/>
                  <a:pt x="167450" y="384733"/>
                  <a:pt x="165622" y="384733"/>
                </a:cubicBezTo>
                <a:cubicBezTo>
                  <a:pt x="162421" y="385648"/>
                  <a:pt x="157163" y="385191"/>
                  <a:pt x="149848" y="383362"/>
                </a:cubicBezTo>
                <a:lnTo>
                  <a:pt x="149162" y="382676"/>
                </a:lnTo>
                <a:cubicBezTo>
                  <a:pt x="148705" y="382676"/>
                  <a:pt x="148134" y="382790"/>
                  <a:pt x="147448" y="383019"/>
                </a:cubicBezTo>
                <a:cubicBezTo>
                  <a:pt x="146762" y="383247"/>
                  <a:pt x="146191" y="383133"/>
                  <a:pt x="145733" y="382676"/>
                </a:cubicBezTo>
                <a:cubicBezTo>
                  <a:pt x="145276" y="381761"/>
                  <a:pt x="144590" y="380847"/>
                  <a:pt x="143676" y="379933"/>
                </a:cubicBezTo>
                <a:cubicBezTo>
                  <a:pt x="142762" y="379018"/>
                  <a:pt x="142304" y="378333"/>
                  <a:pt x="142304" y="377875"/>
                </a:cubicBezTo>
                <a:lnTo>
                  <a:pt x="138190" y="364159"/>
                </a:lnTo>
                <a:lnTo>
                  <a:pt x="136132" y="361416"/>
                </a:lnTo>
                <a:lnTo>
                  <a:pt x="129960" y="352501"/>
                </a:lnTo>
                <a:cubicBezTo>
                  <a:pt x="129503" y="352044"/>
                  <a:pt x="129617" y="351129"/>
                  <a:pt x="130303" y="349758"/>
                </a:cubicBezTo>
                <a:cubicBezTo>
                  <a:pt x="130989" y="348386"/>
                  <a:pt x="131560" y="347472"/>
                  <a:pt x="132017" y="347014"/>
                </a:cubicBezTo>
                <a:cubicBezTo>
                  <a:pt x="135675" y="345643"/>
                  <a:pt x="139104" y="344957"/>
                  <a:pt x="142304" y="344957"/>
                </a:cubicBezTo>
                <a:lnTo>
                  <a:pt x="149162" y="345643"/>
                </a:lnTo>
                <a:cubicBezTo>
                  <a:pt x="149620" y="345643"/>
                  <a:pt x="150191" y="345871"/>
                  <a:pt x="150877" y="346328"/>
                </a:cubicBezTo>
                <a:cubicBezTo>
                  <a:pt x="151563" y="346786"/>
                  <a:pt x="152363" y="346786"/>
                  <a:pt x="153277" y="346328"/>
                </a:cubicBezTo>
                <a:lnTo>
                  <a:pt x="156706" y="345643"/>
                </a:lnTo>
                <a:lnTo>
                  <a:pt x="160821" y="342214"/>
                </a:lnTo>
                <a:cubicBezTo>
                  <a:pt x="158992" y="344500"/>
                  <a:pt x="157621" y="346557"/>
                  <a:pt x="156706" y="348386"/>
                </a:cubicBezTo>
                <a:lnTo>
                  <a:pt x="156706" y="349072"/>
                </a:lnTo>
                <a:cubicBezTo>
                  <a:pt x="158078" y="348615"/>
                  <a:pt x="159564" y="348157"/>
                  <a:pt x="161164" y="347700"/>
                </a:cubicBezTo>
                <a:cubicBezTo>
                  <a:pt x="162764" y="347243"/>
                  <a:pt x="164707" y="347014"/>
                  <a:pt x="166993" y="347014"/>
                </a:cubicBezTo>
                <a:lnTo>
                  <a:pt x="192368" y="339471"/>
                </a:lnTo>
                <a:lnTo>
                  <a:pt x="223915" y="333298"/>
                </a:lnTo>
                <a:lnTo>
                  <a:pt x="240374" y="329184"/>
                </a:lnTo>
                <a:cubicBezTo>
                  <a:pt x="241288" y="329184"/>
                  <a:pt x="241745" y="328498"/>
                  <a:pt x="241745" y="327126"/>
                </a:cubicBezTo>
                <a:lnTo>
                  <a:pt x="241745" y="309295"/>
                </a:lnTo>
                <a:cubicBezTo>
                  <a:pt x="241745" y="308381"/>
                  <a:pt x="241403" y="307809"/>
                  <a:pt x="240717" y="307581"/>
                </a:cubicBezTo>
                <a:cubicBezTo>
                  <a:pt x="240031" y="307352"/>
                  <a:pt x="239231" y="307238"/>
                  <a:pt x="238316" y="307238"/>
                </a:cubicBezTo>
                <a:lnTo>
                  <a:pt x="230087" y="310667"/>
                </a:lnTo>
                <a:cubicBezTo>
                  <a:pt x="226886" y="311581"/>
                  <a:pt x="222086" y="313410"/>
                  <a:pt x="215685" y="316153"/>
                </a:cubicBezTo>
                <a:cubicBezTo>
                  <a:pt x="214313" y="316153"/>
                  <a:pt x="213285" y="316382"/>
                  <a:pt x="212599" y="316839"/>
                </a:cubicBezTo>
                <a:cubicBezTo>
                  <a:pt x="211913" y="317296"/>
                  <a:pt x="211113" y="317754"/>
                  <a:pt x="210199" y="318211"/>
                </a:cubicBezTo>
                <a:cubicBezTo>
                  <a:pt x="207455" y="319582"/>
                  <a:pt x="204712" y="320611"/>
                  <a:pt x="201969" y="321297"/>
                </a:cubicBezTo>
                <a:cubicBezTo>
                  <a:pt x="199226" y="321983"/>
                  <a:pt x="196711" y="322783"/>
                  <a:pt x="194425" y="323697"/>
                </a:cubicBezTo>
                <a:cubicBezTo>
                  <a:pt x="193968" y="324154"/>
                  <a:pt x="193625" y="324154"/>
                  <a:pt x="193397" y="323697"/>
                </a:cubicBezTo>
                <a:cubicBezTo>
                  <a:pt x="193168" y="323240"/>
                  <a:pt x="192825" y="323011"/>
                  <a:pt x="192368" y="323011"/>
                </a:cubicBezTo>
                <a:cubicBezTo>
                  <a:pt x="190996" y="322554"/>
                  <a:pt x="189167" y="322325"/>
                  <a:pt x="186881" y="322325"/>
                </a:cubicBezTo>
                <a:cubicBezTo>
                  <a:pt x="190082" y="319582"/>
                  <a:pt x="195683" y="315125"/>
                  <a:pt x="203684" y="308952"/>
                </a:cubicBezTo>
                <a:cubicBezTo>
                  <a:pt x="211685" y="302780"/>
                  <a:pt x="218200" y="296494"/>
                  <a:pt x="223229" y="290093"/>
                </a:cubicBezTo>
                <a:lnTo>
                  <a:pt x="217742" y="290093"/>
                </a:lnTo>
                <a:cubicBezTo>
                  <a:pt x="217285" y="289636"/>
                  <a:pt x="216371" y="289179"/>
                  <a:pt x="214999" y="288721"/>
                </a:cubicBezTo>
                <a:cubicBezTo>
                  <a:pt x="213628" y="288264"/>
                  <a:pt x="212713" y="288036"/>
                  <a:pt x="212256" y="288036"/>
                </a:cubicBezTo>
                <a:lnTo>
                  <a:pt x="210199" y="287350"/>
                </a:lnTo>
                <a:cubicBezTo>
                  <a:pt x="209284" y="288264"/>
                  <a:pt x="208027" y="288607"/>
                  <a:pt x="206427" y="288378"/>
                </a:cubicBezTo>
                <a:cubicBezTo>
                  <a:pt x="204827" y="288150"/>
                  <a:pt x="203569" y="288036"/>
                  <a:pt x="202655" y="288036"/>
                </a:cubicBezTo>
                <a:cubicBezTo>
                  <a:pt x="202198" y="288036"/>
                  <a:pt x="201626" y="287807"/>
                  <a:pt x="200940" y="287350"/>
                </a:cubicBezTo>
                <a:cubicBezTo>
                  <a:pt x="200255" y="286892"/>
                  <a:pt x="200140" y="286207"/>
                  <a:pt x="200597" y="285292"/>
                </a:cubicBezTo>
                <a:lnTo>
                  <a:pt x="199912" y="282549"/>
                </a:lnTo>
                <a:cubicBezTo>
                  <a:pt x="199912" y="282549"/>
                  <a:pt x="198540" y="281178"/>
                  <a:pt x="195797" y="278434"/>
                </a:cubicBezTo>
                <a:lnTo>
                  <a:pt x="193054" y="276377"/>
                </a:lnTo>
                <a:cubicBezTo>
                  <a:pt x="192139" y="275920"/>
                  <a:pt x="191453" y="275463"/>
                  <a:pt x="190996" y="275005"/>
                </a:cubicBezTo>
                <a:cubicBezTo>
                  <a:pt x="190539" y="274548"/>
                  <a:pt x="189853" y="274091"/>
                  <a:pt x="188939" y="273634"/>
                </a:cubicBezTo>
                <a:cubicBezTo>
                  <a:pt x="188939" y="272719"/>
                  <a:pt x="188482" y="272262"/>
                  <a:pt x="187567" y="272262"/>
                </a:cubicBezTo>
                <a:cubicBezTo>
                  <a:pt x="186196" y="271805"/>
                  <a:pt x="184595" y="270662"/>
                  <a:pt x="182767" y="268833"/>
                </a:cubicBezTo>
                <a:cubicBezTo>
                  <a:pt x="180481" y="265633"/>
                  <a:pt x="180709" y="262890"/>
                  <a:pt x="183452" y="260604"/>
                </a:cubicBezTo>
                <a:cubicBezTo>
                  <a:pt x="183910" y="260146"/>
                  <a:pt x="185281" y="259232"/>
                  <a:pt x="187567" y="257860"/>
                </a:cubicBezTo>
                <a:cubicBezTo>
                  <a:pt x="189853" y="256489"/>
                  <a:pt x="192368" y="255803"/>
                  <a:pt x="195111" y="255803"/>
                </a:cubicBezTo>
                <a:lnTo>
                  <a:pt x="198540" y="256489"/>
                </a:lnTo>
                <a:cubicBezTo>
                  <a:pt x="200369" y="258318"/>
                  <a:pt x="201283" y="259232"/>
                  <a:pt x="201283" y="259232"/>
                </a:cubicBezTo>
                <a:lnTo>
                  <a:pt x="214999" y="255117"/>
                </a:lnTo>
                <a:lnTo>
                  <a:pt x="242431" y="246888"/>
                </a:lnTo>
                <a:cubicBezTo>
                  <a:pt x="243803" y="245973"/>
                  <a:pt x="244717" y="245059"/>
                  <a:pt x="245174" y="244144"/>
                </a:cubicBezTo>
                <a:lnTo>
                  <a:pt x="246546" y="211912"/>
                </a:lnTo>
                <a:lnTo>
                  <a:pt x="245860" y="209854"/>
                </a:lnTo>
                <a:lnTo>
                  <a:pt x="244489" y="210540"/>
                </a:lnTo>
                <a:cubicBezTo>
                  <a:pt x="240831" y="212826"/>
                  <a:pt x="238545" y="214198"/>
                  <a:pt x="237631" y="214655"/>
                </a:cubicBezTo>
                <a:cubicBezTo>
                  <a:pt x="233059" y="217398"/>
                  <a:pt x="229630" y="219227"/>
                  <a:pt x="227344" y="220141"/>
                </a:cubicBezTo>
                <a:cubicBezTo>
                  <a:pt x="226429" y="220141"/>
                  <a:pt x="225058" y="220484"/>
                  <a:pt x="223229" y="221170"/>
                </a:cubicBezTo>
                <a:cubicBezTo>
                  <a:pt x="221400" y="221856"/>
                  <a:pt x="219800" y="222199"/>
                  <a:pt x="218428" y="222199"/>
                </a:cubicBezTo>
                <a:cubicBezTo>
                  <a:pt x="217057" y="222199"/>
                  <a:pt x="215914" y="221970"/>
                  <a:pt x="214999" y="221513"/>
                </a:cubicBezTo>
                <a:cubicBezTo>
                  <a:pt x="212713" y="221513"/>
                  <a:pt x="211570" y="220141"/>
                  <a:pt x="211570" y="217398"/>
                </a:cubicBezTo>
                <a:lnTo>
                  <a:pt x="209513" y="209854"/>
                </a:lnTo>
                <a:cubicBezTo>
                  <a:pt x="208598" y="205740"/>
                  <a:pt x="208827" y="202082"/>
                  <a:pt x="210199" y="198882"/>
                </a:cubicBezTo>
                <a:lnTo>
                  <a:pt x="210199" y="194767"/>
                </a:lnTo>
                <a:lnTo>
                  <a:pt x="208827" y="194767"/>
                </a:lnTo>
                <a:cubicBezTo>
                  <a:pt x="208370" y="196138"/>
                  <a:pt x="207227" y="197739"/>
                  <a:pt x="205398" y="199567"/>
                </a:cubicBezTo>
                <a:cubicBezTo>
                  <a:pt x="204941" y="199567"/>
                  <a:pt x="203798" y="198653"/>
                  <a:pt x="201969" y="196824"/>
                </a:cubicBezTo>
                <a:cubicBezTo>
                  <a:pt x="201969" y="196824"/>
                  <a:pt x="199226" y="194767"/>
                  <a:pt x="193739" y="190652"/>
                </a:cubicBezTo>
                <a:cubicBezTo>
                  <a:pt x="190996" y="188366"/>
                  <a:pt x="188482" y="185851"/>
                  <a:pt x="186196" y="183108"/>
                </a:cubicBezTo>
                <a:cubicBezTo>
                  <a:pt x="185738" y="182194"/>
                  <a:pt x="184938" y="181165"/>
                  <a:pt x="183795" y="180022"/>
                </a:cubicBezTo>
                <a:cubicBezTo>
                  <a:pt x="182652" y="178879"/>
                  <a:pt x="181624" y="177622"/>
                  <a:pt x="180709" y="176250"/>
                </a:cubicBezTo>
                <a:cubicBezTo>
                  <a:pt x="177052" y="168935"/>
                  <a:pt x="174994" y="164592"/>
                  <a:pt x="174537" y="163220"/>
                </a:cubicBezTo>
                <a:lnTo>
                  <a:pt x="167679" y="141960"/>
                </a:lnTo>
                <a:cubicBezTo>
                  <a:pt x="164021" y="125044"/>
                  <a:pt x="161735" y="113157"/>
                  <a:pt x="160821" y="106298"/>
                </a:cubicBezTo>
                <a:cubicBezTo>
                  <a:pt x="159907" y="102641"/>
                  <a:pt x="159221" y="98298"/>
                  <a:pt x="158764" y="93268"/>
                </a:cubicBezTo>
                <a:cubicBezTo>
                  <a:pt x="158306" y="88239"/>
                  <a:pt x="157849" y="83896"/>
                  <a:pt x="157392" y="80238"/>
                </a:cubicBezTo>
                <a:cubicBezTo>
                  <a:pt x="156935" y="74752"/>
                  <a:pt x="156706" y="66979"/>
                  <a:pt x="156706" y="56921"/>
                </a:cubicBezTo>
                <a:cubicBezTo>
                  <a:pt x="156249" y="45034"/>
                  <a:pt x="156249" y="33375"/>
                  <a:pt x="156706" y="21945"/>
                </a:cubicBezTo>
                <a:cubicBezTo>
                  <a:pt x="156706" y="18745"/>
                  <a:pt x="158078" y="14401"/>
                  <a:pt x="160821" y="8915"/>
                </a:cubicBezTo>
                <a:cubicBezTo>
                  <a:pt x="161735" y="9829"/>
                  <a:pt x="163221" y="10858"/>
                  <a:pt x="165279" y="12001"/>
                </a:cubicBezTo>
                <a:cubicBezTo>
                  <a:pt x="167336" y="13144"/>
                  <a:pt x="168822" y="14858"/>
                  <a:pt x="169736" y="17145"/>
                </a:cubicBezTo>
                <a:cubicBezTo>
                  <a:pt x="170194" y="18059"/>
                  <a:pt x="170879" y="18745"/>
                  <a:pt x="171794" y="19202"/>
                </a:cubicBezTo>
                <a:cubicBezTo>
                  <a:pt x="172708" y="19659"/>
                  <a:pt x="173394" y="20116"/>
                  <a:pt x="173851" y="20574"/>
                </a:cubicBezTo>
                <a:cubicBezTo>
                  <a:pt x="174766" y="21488"/>
                  <a:pt x="176480" y="22860"/>
                  <a:pt x="178995" y="24688"/>
                </a:cubicBezTo>
                <a:cubicBezTo>
                  <a:pt x="181509" y="26517"/>
                  <a:pt x="183452" y="28346"/>
                  <a:pt x="184824" y="30175"/>
                </a:cubicBezTo>
                <a:cubicBezTo>
                  <a:pt x="185738" y="30632"/>
                  <a:pt x="187796" y="33832"/>
                  <a:pt x="190996" y="39776"/>
                </a:cubicBezTo>
                <a:cubicBezTo>
                  <a:pt x="190996" y="40690"/>
                  <a:pt x="191225" y="41376"/>
                  <a:pt x="191682" y="41833"/>
                </a:cubicBezTo>
                <a:cubicBezTo>
                  <a:pt x="192139" y="42291"/>
                  <a:pt x="192368" y="42748"/>
                  <a:pt x="192368" y="43205"/>
                </a:cubicBezTo>
                <a:cubicBezTo>
                  <a:pt x="193739" y="45034"/>
                  <a:pt x="194425" y="47320"/>
                  <a:pt x="194425" y="50063"/>
                </a:cubicBezTo>
                <a:lnTo>
                  <a:pt x="196483" y="54864"/>
                </a:lnTo>
                <a:cubicBezTo>
                  <a:pt x="196940" y="55321"/>
                  <a:pt x="197511" y="55435"/>
                  <a:pt x="198197" y="55206"/>
                </a:cubicBezTo>
                <a:cubicBezTo>
                  <a:pt x="198883" y="54978"/>
                  <a:pt x="199454" y="54635"/>
                  <a:pt x="199912" y="54178"/>
                </a:cubicBezTo>
                <a:cubicBezTo>
                  <a:pt x="200826" y="54178"/>
                  <a:pt x="202883" y="53035"/>
                  <a:pt x="206084" y="50749"/>
                </a:cubicBezTo>
                <a:lnTo>
                  <a:pt x="229401" y="40462"/>
                </a:lnTo>
                <a:cubicBezTo>
                  <a:pt x="231687" y="39547"/>
                  <a:pt x="233744" y="38633"/>
                  <a:pt x="235573" y="37719"/>
                </a:cubicBezTo>
                <a:cubicBezTo>
                  <a:pt x="237402" y="36804"/>
                  <a:pt x="239459" y="35890"/>
                  <a:pt x="241745" y="34975"/>
                </a:cubicBezTo>
                <a:cubicBezTo>
                  <a:pt x="249518" y="31318"/>
                  <a:pt x="261176" y="26289"/>
                  <a:pt x="276721" y="19888"/>
                </a:cubicBezTo>
                <a:cubicBezTo>
                  <a:pt x="283122" y="17145"/>
                  <a:pt x="293180" y="13944"/>
                  <a:pt x="306896" y="10286"/>
                </a:cubicBezTo>
                <a:cubicBezTo>
                  <a:pt x="307354" y="9829"/>
                  <a:pt x="314212" y="7315"/>
                  <a:pt x="327470" y="2743"/>
                </a:cubicBezTo>
                <a:cubicBezTo>
                  <a:pt x="333871" y="914"/>
                  <a:pt x="338443" y="0"/>
                  <a:pt x="34118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组合 2">
            <a:extLst>
              <a:ext uri="{FF2B5EF4-FFF2-40B4-BE49-F238E27FC236}">
                <a16:creationId xmlns:a16="http://schemas.microsoft.com/office/drawing/2014/main" id="{80615351-9C80-44BD-0F5D-30E9DFE8D9CD}"/>
              </a:ext>
            </a:extLst>
          </p:cNvPr>
          <p:cNvGrpSpPr/>
          <p:nvPr/>
        </p:nvGrpSpPr>
        <p:grpSpPr>
          <a:xfrm>
            <a:off x="-4306" y="1026413"/>
            <a:ext cx="2517360" cy="4721576"/>
            <a:chOff x="274968" y="1412145"/>
            <a:chExt cx="2517360" cy="4721576"/>
          </a:xfrm>
        </p:grpSpPr>
        <p:sp>
          <p:nvSpPr>
            <p:cNvPr id="143" name="任意多边形: 形状 142">
              <a:extLst>
                <a:ext uri="{FF2B5EF4-FFF2-40B4-BE49-F238E27FC236}">
                  <a16:creationId xmlns:a16="http://schemas.microsoft.com/office/drawing/2014/main" id="{41EB05A3-6E9A-FD82-586E-9F8D45EC3BDB}"/>
                </a:ext>
              </a:extLst>
            </p:cNvPr>
            <p:cNvSpPr/>
            <p:nvPr/>
          </p:nvSpPr>
          <p:spPr>
            <a:xfrm>
              <a:off x="277398" y="1412145"/>
              <a:ext cx="2514930" cy="4721576"/>
            </a:xfrm>
            <a:custGeom>
              <a:avLst/>
              <a:gdLst>
                <a:gd name="connsiteX0" fmla="*/ 154142 w 2514930"/>
                <a:gd name="connsiteY0" fmla="*/ 0 h 4721576"/>
                <a:gd name="connsiteX1" fmla="*/ 2514930 w 2514930"/>
                <a:gd name="connsiteY1" fmla="*/ 2360788 h 4721576"/>
                <a:gd name="connsiteX2" fmla="*/ 154142 w 2514930"/>
                <a:gd name="connsiteY2" fmla="*/ 4721576 h 4721576"/>
                <a:gd name="connsiteX3" fmla="*/ 0 w 2514930"/>
                <a:gd name="connsiteY3" fmla="*/ 4713793 h 4721576"/>
                <a:gd name="connsiteX4" fmla="*/ 0 w 2514930"/>
                <a:gd name="connsiteY4" fmla="*/ 7784 h 4721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4930" h="4721576">
                  <a:moveTo>
                    <a:pt x="154142" y="0"/>
                  </a:moveTo>
                  <a:cubicBezTo>
                    <a:pt x="1457969" y="0"/>
                    <a:pt x="2514930" y="1056961"/>
                    <a:pt x="2514930" y="2360788"/>
                  </a:cubicBezTo>
                  <a:cubicBezTo>
                    <a:pt x="2514930" y="3664615"/>
                    <a:pt x="1457969" y="4721576"/>
                    <a:pt x="154142" y="4721576"/>
                  </a:cubicBezTo>
                  <a:lnTo>
                    <a:pt x="0" y="4713793"/>
                  </a:lnTo>
                  <a:lnTo>
                    <a:pt x="0" y="7784"/>
                  </a:lnTo>
                  <a:close/>
                </a:path>
              </a:pathLst>
            </a:custGeom>
            <a:solidFill>
              <a:schemeClr val="accent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4" name="任意多边形: 形状 143">
              <a:extLst>
                <a:ext uri="{FF2B5EF4-FFF2-40B4-BE49-F238E27FC236}">
                  <a16:creationId xmlns:a16="http://schemas.microsoft.com/office/drawing/2014/main" id="{99F571A8-A03C-2244-A97C-9E77FF28B450}"/>
                </a:ext>
              </a:extLst>
            </p:cNvPr>
            <p:cNvSpPr/>
            <p:nvPr/>
          </p:nvSpPr>
          <p:spPr>
            <a:xfrm>
              <a:off x="277778" y="1668542"/>
              <a:ext cx="2258154" cy="4208782"/>
            </a:xfrm>
            <a:custGeom>
              <a:avLst/>
              <a:gdLst>
                <a:gd name="connsiteX0" fmla="*/ 153763 w 2258154"/>
                <a:gd name="connsiteY0" fmla="*/ 0 h 4208782"/>
                <a:gd name="connsiteX1" fmla="*/ 2258154 w 2258154"/>
                <a:gd name="connsiteY1" fmla="*/ 2104391 h 4208782"/>
                <a:gd name="connsiteX2" fmla="*/ 153763 w 2258154"/>
                <a:gd name="connsiteY2" fmla="*/ 4208782 h 4208782"/>
                <a:gd name="connsiteX3" fmla="*/ 0 w 2258154"/>
                <a:gd name="connsiteY3" fmla="*/ 4201018 h 4208782"/>
                <a:gd name="connsiteX4" fmla="*/ 0 w 2258154"/>
                <a:gd name="connsiteY4" fmla="*/ 7764 h 420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8154" h="4208782">
                  <a:moveTo>
                    <a:pt x="153763" y="0"/>
                  </a:moveTo>
                  <a:cubicBezTo>
                    <a:pt x="1315986" y="0"/>
                    <a:pt x="2258154" y="942168"/>
                    <a:pt x="2258154" y="2104391"/>
                  </a:cubicBezTo>
                  <a:cubicBezTo>
                    <a:pt x="2258154" y="3266614"/>
                    <a:pt x="1315986" y="4208782"/>
                    <a:pt x="153763" y="4208782"/>
                  </a:cubicBezTo>
                  <a:lnTo>
                    <a:pt x="0" y="4201018"/>
                  </a:lnTo>
                  <a:lnTo>
                    <a:pt x="0" y="7764"/>
                  </a:lnTo>
                  <a:close/>
                </a:path>
              </a:pathLst>
            </a:custGeom>
            <a:solidFill>
              <a:schemeClr val="accent1">
                <a:lumMod val="100000"/>
                <a:alpha val="4666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lumMod val="10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5" name="任意多边形: 形状 144">
              <a:extLst>
                <a:ext uri="{FF2B5EF4-FFF2-40B4-BE49-F238E27FC236}">
                  <a16:creationId xmlns:a16="http://schemas.microsoft.com/office/drawing/2014/main" id="{E1E160A7-0EF0-BE3E-00DE-E0FC1C1BC4F5}"/>
                </a:ext>
              </a:extLst>
            </p:cNvPr>
            <p:cNvSpPr/>
            <p:nvPr/>
          </p:nvSpPr>
          <p:spPr>
            <a:xfrm>
              <a:off x="276847" y="1924941"/>
              <a:ext cx="2002687" cy="3695986"/>
            </a:xfrm>
            <a:custGeom>
              <a:avLst/>
              <a:gdLst>
                <a:gd name="connsiteX0" fmla="*/ 154694 w 2002687"/>
                <a:gd name="connsiteY0" fmla="*/ 0 h 3695986"/>
                <a:gd name="connsiteX1" fmla="*/ 2002687 w 2002687"/>
                <a:gd name="connsiteY1" fmla="*/ 1847993 h 3695986"/>
                <a:gd name="connsiteX2" fmla="*/ 154694 w 2002687"/>
                <a:gd name="connsiteY2" fmla="*/ 3695986 h 3695986"/>
                <a:gd name="connsiteX3" fmla="*/ 0 w 2002687"/>
                <a:gd name="connsiteY3" fmla="*/ 3688175 h 3695986"/>
                <a:gd name="connsiteX4" fmla="*/ 0 w 2002687"/>
                <a:gd name="connsiteY4" fmla="*/ 7812 h 3695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2687" h="3695986">
                  <a:moveTo>
                    <a:pt x="154694" y="0"/>
                  </a:moveTo>
                  <a:cubicBezTo>
                    <a:pt x="1175312" y="0"/>
                    <a:pt x="2002687" y="827375"/>
                    <a:pt x="2002687" y="1847993"/>
                  </a:cubicBezTo>
                  <a:cubicBezTo>
                    <a:pt x="2002687" y="2868611"/>
                    <a:pt x="1175312" y="3695986"/>
                    <a:pt x="154694" y="3695986"/>
                  </a:cubicBezTo>
                  <a:lnTo>
                    <a:pt x="0" y="3688175"/>
                  </a:lnTo>
                  <a:lnTo>
                    <a:pt x="0" y="7812"/>
                  </a:lnTo>
                  <a:close/>
                </a:path>
              </a:pathLst>
            </a:custGeom>
            <a:solidFill>
              <a:schemeClr val="accent1">
                <a:lumMod val="100000"/>
                <a:alpha val="73333"/>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lumMod val="10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6" name="任意多边形: 形状 145">
              <a:extLst>
                <a:ext uri="{FF2B5EF4-FFF2-40B4-BE49-F238E27FC236}">
                  <a16:creationId xmlns:a16="http://schemas.microsoft.com/office/drawing/2014/main" id="{108E2E2D-A0A2-00DB-EAD8-88774899742E}"/>
                </a:ext>
              </a:extLst>
            </p:cNvPr>
            <p:cNvSpPr/>
            <p:nvPr/>
          </p:nvSpPr>
          <p:spPr>
            <a:xfrm>
              <a:off x="274968" y="2181340"/>
              <a:ext cx="1748169" cy="3183190"/>
            </a:xfrm>
            <a:custGeom>
              <a:avLst/>
              <a:gdLst>
                <a:gd name="connsiteX0" fmla="*/ 156574 w 1748169"/>
                <a:gd name="connsiteY0" fmla="*/ 0 h 3183190"/>
                <a:gd name="connsiteX1" fmla="*/ 1748169 w 1748169"/>
                <a:gd name="connsiteY1" fmla="*/ 1591595 h 3183190"/>
                <a:gd name="connsiteX2" fmla="*/ 156574 w 1748169"/>
                <a:gd name="connsiteY2" fmla="*/ 3183190 h 3183190"/>
                <a:gd name="connsiteX3" fmla="*/ 0 w 1748169"/>
                <a:gd name="connsiteY3" fmla="*/ 3175284 h 3183190"/>
                <a:gd name="connsiteX4" fmla="*/ 0 w 1748169"/>
                <a:gd name="connsiteY4" fmla="*/ 7907 h 318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169" h="3183190">
                  <a:moveTo>
                    <a:pt x="156574" y="0"/>
                  </a:moveTo>
                  <a:cubicBezTo>
                    <a:pt x="1035588" y="0"/>
                    <a:pt x="1748169" y="712581"/>
                    <a:pt x="1748169" y="1591595"/>
                  </a:cubicBezTo>
                  <a:cubicBezTo>
                    <a:pt x="1748169" y="2470609"/>
                    <a:pt x="1035588" y="3183190"/>
                    <a:pt x="156574" y="3183190"/>
                  </a:cubicBezTo>
                  <a:lnTo>
                    <a:pt x="0" y="3175284"/>
                  </a:lnTo>
                  <a:lnTo>
                    <a:pt x="0" y="7907"/>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7" name="任意多边形: 形状 146">
              <a:extLst>
                <a:ext uri="{FF2B5EF4-FFF2-40B4-BE49-F238E27FC236}">
                  <a16:creationId xmlns:a16="http://schemas.microsoft.com/office/drawing/2014/main" id="{49DE27DF-E47F-6F68-5C2F-1920EB259950}"/>
                </a:ext>
              </a:extLst>
            </p:cNvPr>
            <p:cNvSpPr/>
            <p:nvPr/>
          </p:nvSpPr>
          <p:spPr>
            <a:xfrm>
              <a:off x="281862" y="2451787"/>
              <a:ext cx="1470628" cy="2642295"/>
            </a:xfrm>
            <a:custGeom>
              <a:avLst/>
              <a:gdLst>
                <a:gd name="connsiteX0" fmla="*/ 285737 w 1470628"/>
                <a:gd name="connsiteY0" fmla="*/ 2491098 h 2642295"/>
                <a:gd name="connsiteX1" fmla="*/ 299358 w 1470628"/>
                <a:gd name="connsiteY1" fmla="*/ 2620761 h 2642295"/>
                <a:gd name="connsiteX2" fmla="*/ 273425 w 1470628"/>
                <a:gd name="connsiteY2" fmla="*/ 2623483 h 2642295"/>
                <a:gd name="connsiteX3" fmla="*/ 259805 w 1470628"/>
                <a:gd name="connsiteY3" fmla="*/ 2493819 h 2642295"/>
                <a:gd name="connsiteX4" fmla="*/ 13621 w 1470628"/>
                <a:gd name="connsiteY4" fmla="*/ 2491071 h 2642295"/>
                <a:gd name="connsiteX5" fmla="*/ 39555 w 1470628"/>
                <a:gd name="connsiteY5" fmla="*/ 2493793 h 2642295"/>
                <a:gd name="connsiteX6" fmla="*/ 25920 w 1470628"/>
                <a:gd name="connsiteY6" fmla="*/ 2623456 h 2642295"/>
                <a:gd name="connsiteX7" fmla="*/ 0 w 1470628"/>
                <a:gd name="connsiteY7" fmla="*/ 2620735 h 2642295"/>
                <a:gd name="connsiteX8" fmla="*/ 407290 w 1470628"/>
                <a:gd name="connsiteY8" fmla="*/ 2470423 h 2642295"/>
                <a:gd name="connsiteX9" fmla="*/ 434399 w 1470628"/>
                <a:gd name="connsiteY9" fmla="*/ 2597946 h 2642295"/>
                <a:gd name="connsiteX10" fmla="*/ 408902 w 1470628"/>
                <a:gd name="connsiteY10" fmla="*/ 2603376 h 2642295"/>
                <a:gd name="connsiteX11" fmla="*/ 381753 w 1470628"/>
                <a:gd name="connsiteY11" fmla="*/ 2475892 h 2642295"/>
                <a:gd name="connsiteX12" fmla="*/ 525963 w 1470628"/>
                <a:gd name="connsiteY12" fmla="*/ 2437210 h 2642295"/>
                <a:gd name="connsiteX13" fmla="*/ 566244 w 1470628"/>
                <a:gd name="connsiteY13" fmla="*/ 2561208 h 2642295"/>
                <a:gd name="connsiteX14" fmla="*/ 541446 w 1470628"/>
                <a:gd name="connsiteY14" fmla="*/ 2569267 h 2642295"/>
                <a:gd name="connsiteX15" fmla="*/ 501167 w 1470628"/>
                <a:gd name="connsiteY15" fmla="*/ 2445269 h 2642295"/>
                <a:gd name="connsiteX16" fmla="*/ 640540 w 1470628"/>
                <a:gd name="connsiteY16" fmla="*/ 2391765 h 2642295"/>
                <a:gd name="connsiteX17" fmla="*/ 693569 w 1470628"/>
                <a:gd name="connsiteY17" fmla="*/ 2510861 h 2642295"/>
                <a:gd name="connsiteX18" fmla="*/ 669790 w 1470628"/>
                <a:gd name="connsiteY18" fmla="*/ 2521429 h 2642295"/>
                <a:gd name="connsiteX19" fmla="*/ 616761 w 1470628"/>
                <a:gd name="connsiteY19" fmla="*/ 2402335 h 2642295"/>
                <a:gd name="connsiteX20" fmla="*/ 852376 w 1470628"/>
                <a:gd name="connsiteY20" fmla="*/ 2266289 h 2642295"/>
                <a:gd name="connsiteX21" fmla="*/ 928998 w 1470628"/>
                <a:gd name="connsiteY21" fmla="*/ 2371764 h 2642295"/>
                <a:gd name="connsiteX22" fmla="*/ 907861 w 1470628"/>
                <a:gd name="connsiteY22" fmla="*/ 2387102 h 2642295"/>
                <a:gd name="connsiteX23" fmla="*/ 831239 w 1470628"/>
                <a:gd name="connsiteY23" fmla="*/ 2281614 h 2642295"/>
                <a:gd name="connsiteX24" fmla="*/ 678047 w 1470628"/>
                <a:gd name="connsiteY24" fmla="*/ 2210342 h 2642295"/>
                <a:gd name="connsiteX25" fmla="*/ 821436 w 1470628"/>
                <a:gd name="connsiteY25" fmla="*/ 2458705 h 2642295"/>
                <a:gd name="connsiteX26" fmla="*/ 798859 w 1470628"/>
                <a:gd name="connsiteY26" fmla="*/ 2471743 h 2642295"/>
                <a:gd name="connsiteX27" fmla="*/ 655469 w 1470628"/>
                <a:gd name="connsiteY27" fmla="*/ 2223380 h 2642295"/>
                <a:gd name="connsiteX28" fmla="*/ 947308 w 1470628"/>
                <a:gd name="connsiteY28" fmla="*/ 2187658 h 2642295"/>
                <a:gd name="connsiteX29" fmla="*/ 1034500 w 1470628"/>
                <a:gd name="connsiteY29" fmla="*/ 2284546 h 2642295"/>
                <a:gd name="connsiteX30" fmla="*/ 1015133 w 1470628"/>
                <a:gd name="connsiteY30" fmla="*/ 2301984 h 2642295"/>
                <a:gd name="connsiteX31" fmla="*/ 927941 w 1470628"/>
                <a:gd name="connsiteY31" fmla="*/ 2205096 h 2642295"/>
                <a:gd name="connsiteX32" fmla="*/ 1033496 w 1470628"/>
                <a:gd name="connsiteY32" fmla="*/ 2099515 h 2642295"/>
                <a:gd name="connsiteX33" fmla="*/ 1130372 w 1470628"/>
                <a:gd name="connsiteY33" fmla="*/ 2186707 h 2642295"/>
                <a:gd name="connsiteX34" fmla="*/ 1112920 w 1470628"/>
                <a:gd name="connsiteY34" fmla="*/ 2206207 h 2642295"/>
                <a:gd name="connsiteX35" fmla="*/ 1016044 w 1470628"/>
                <a:gd name="connsiteY35" fmla="*/ 2119015 h 2642295"/>
                <a:gd name="connsiteX36" fmla="*/ 1110000 w 1470628"/>
                <a:gd name="connsiteY36" fmla="*/ 2002853 h 2642295"/>
                <a:gd name="connsiteX37" fmla="*/ 1215462 w 1470628"/>
                <a:gd name="connsiteY37" fmla="*/ 2079475 h 2642295"/>
                <a:gd name="connsiteX38" fmla="*/ 1200138 w 1470628"/>
                <a:gd name="connsiteY38" fmla="*/ 2100612 h 2642295"/>
                <a:gd name="connsiteX39" fmla="*/ 1094675 w 1470628"/>
                <a:gd name="connsiteY39" fmla="*/ 2023990 h 2642295"/>
                <a:gd name="connsiteX40" fmla="*/ 537470 w 1470628"/>
                <a:gd name="connsiteY40" fmla="*/ 1998982 h 2642295"/>
                <a:gd name="connsiteX41" fmla="*/ 635956 w 1470628"/>
                <a:gd name="connsiteY41" fmla="*/ 1998982 h 2642295"/>
                <a:gd name="connsiteX42" fmla="*/ 635956 w 1470628"/>
                <a:gd name="connsiteY42" fmla="*/ 2016023 h 2642295"/>
                <a:gd name="connsiteX43" fmla="*/ 570919 w 1470628"/>
                <a:gd name="connsiteY43" fmla="*/ 2016023 h 2642295"/>
                <a:gd name="connsiteX44" fmla="*/ 570919 w 1470628"/>
                <a:gd name="connsiteY44" fmla="*/ 2044163 h 2642295"/>
                <a:gd name="connsiteX45" fmla="*/ 635956 w 1470628"/>
                <a:gd name="connsiteY45" fmla="*/ 2044163 h 2642295"/>
                <a:gd name="connsiteX46" fmla="*/ 635956 w 1470628"/>
                <a:gd name="connsiteY46" fmla="*/ 2096385 h 2642295"/>
                <a:gd name="connsiteX47" fmla="*/ 624860 w 1470628"/>
                <a:gd name="connsiteY47" fmla="*/ 2105923 h 2642295"/>
                <a:gd name="connsiteX48" fmla="*/ 537470 w 1470628"/>
                <a:gd name="connsiteY48" fmla="*/ 2105923 h 2642295"/>
                <a:gd name="connsiteX49" fmla="*/ 537470 w 1470628"/>
                <a:gd name="connsiteY49" fmla="*/ 2088895 h 2642295"/>
                <a:gd name="connsiteX50" fmla="*/ 599218 w 1470628"/>
                <a:gd name="connsiteY50" fmla="*/ 2088895 h 2642295"/>
                <a:gd name="connsiteX51" fmla="*/ 599218 w 1470628"/>
                <a:gd name="connsiteY51" fmla="*/ 2061522 h 2642295"/>
                <a:gd name="connsiteX52" fmla="*/ 537470 w 1470628"/>
                <a:gd name="connsiteY52" fmla="*/ 2061522 h 2642295"/>
                <a:gd name="connsiteX53" fmla="*/ 1051806 w 1470628"/>
                <a:gd name="connsiteY53" fmla="*/ 1827056 h 2642295"/>
                <a:gd name="connsiteX54" fmla="*/ 1300169 w 1470628"/>
                <a:gd name="connsiteY54" fmla="*/ 1970473 h 2642295"/>
                <a:gd name="connsiteX55" fmla="*/ 1287131 w 1470628"/>
                <a:gd name="connsiteY55" fmla="*/ 1993049 h 2642295"/>
                <a:gd name="connsiteX56" fmla="*/ 1038768 w 1470628"/>
                <a:gd name="connsiteY56" fmla="*/ 1849647 h 2642295"/>
                <a:gd name="connsiteX57" fmla="*/ 1230734 w 1470628"/>
                <a:gd name="connsiteY57" fmla="*/ 1788308 h 2642295"/>
                <a:gd name="connsiteX58" fmla="*/ 1349816 w 1470628"/>
                <a:gd name="connsiteY58" fmla="*/ 1841337 h 2642295"/>
                <a:gd name="connsiteX59" fmla="*/ 1339247 w 1470628"/>
                <a:gd name="connsiteY59" fmla="*/ 1865116 h 2642295"/>
                <a:gd name="connsiteX60" fmla="*/ 1220165 w 1470628"/>
                <a:gd name="connsiteY60" fmla="*/ 1812087 h 2642295"/>
                <a:gd name="connsiteX61" fmla="*/ 834885 w 1470628"/>
                <a:gd name="connsiteY61" fmla="*/ 1687880 h 2642295"/>
                <a:gd name="connsiteX62" fmla="*/ 872403 w 1470628"/>
                <a:gd name="connsiteY62" fmla="*/ 1687880 h 2642295"/>
                <a:gd name="connsiteX63" fmla="*/ 872403 w 1470628"/>
                <a:gd name="connsiteY63" fmla="*/ 1753723 h 2642295"/>
                <a:gd name="connsiteX64" fmla="*/ 881466 w 1470628"/>
                <a:gd name="connsiteY64" fmla="*/ 1753723 h 2642295"/>
                <a:gd name="connsiteX65" fmla="*/ 881466 w 1470628"/>
                <a:gd name="connsiteY65" fmla="*/ 1687880 h 2642295"/>
                <a:gd name="connsiteX66" fmla="*/ 921020 w 1470628"/>
                <a:gd name="connsiteY66" fmla="*/ 1687880 h 2642295"/>
                <a:gd name="connsiteX67" fmla="*/ 921020 w 1470628"/>
                <a:gd name="connsiteY67" fmla="*/ 1753723 h 2642295"/>
                <a:gd name="connsiteX68" fmla="*/ 943386 w 1470628"/>
                <a:gd name="connsiteY68" fmla="*/ 1753723 h 2642295"/>
                <a:gd name="connsiteX69" fmla="*/ 934785 w 1470628"/>
                <a:gd name="connsiteY69" fmla="*/ 1770751 h 2642295"/>
                <a:gd name="connsiteX70" fmla="*/ 921020 w 1470628"/>
                <a:gd name="connsiteY70" fmla="*/ 1770751 h 2642295"/>
                <a:gd name="connsiteX71" fmla="*/ 921020 w 1470628"/>
                <a:gd name="connsiteY71" fmla="*/ 1794676 h 2642295"/>
                <a:gd name="connsiteX72" fmla="*/ 881466 w 1470628"/>
                <a:gd name="connsiteY72" fmla="*/ 1794676 h 2642295"/>
                <a:gd name="connsiteX73" fmla="*/ 881466 w 1470628"/>
                <a:gd name="connsiteY73" fmla="*/ 1770751 h 2642295"/>
                <a:gd name="connsiteX74" fmla="*/ 834885 w 1470628"/>
                <a:gd name="connsiteY74" fmla="*/ 1770751 h 2642295"/>
                <a:gd name="connsiteX75" fmla="*/ 1273630 w 1470628"/>
                <a:gd name="connsiteY75" fmla="*/ 1672727 h 2642295"/>
                <a:gd name="connsiteX76" fmla="*/ 1397600 w 1470628"/>
                <a:gd name="connsiteY76" fmla="*/ 1713020 h 2642295"/>
                <a:gd name="connsiteX77" fmla="*/ 1389554 w 1470628"/>
                <a:gd name="connsiteY77" fmla="*/ 1737817 h 2642295"/>
                <a:gd name="connsiteX78" fmla="*/ 1265571 w 1470628"/>
                <a:gd name="connsiteY78" fmla="*/ 1697524 h 2642295"/>
                <a:gd name="connsiteX79" fmla="*/ 1304212 w 1470628"/>
                <a:gd name="connsiteY79" fmla="*/ 1553301 h 2642295"/>
                <a:gd name="connsiteX80" fmla="*/ 1431723 w 1470628"/>
                <a:gd name="connsiteY80" fmla="*/ 1580410 h 2642295"/>
                <a:gd name="connsiteX81" fmla="*/ 1426293 w 1470628"/>
                <a:gd name="connsiteY81" fmla="*/ 1605921 h 2642295"/>
                <a:gd name="connsiteX82" fmla="*/ 1298796 w 1470628"/>
                <a:gd name="connsiteY82" fmla="*/ 1578811 h 2642295"/>
                <a:gd name="connsiteX83" fmla="*/ 1322140 w 1470628"/>
                <a:gd name="connsiteY83" fmla="*/ 1431327 h 2642295"/>
                <a:gd name="connsiteX84" fmla="*/ 1451790 w 1470628"/>
                <a:gd name="connsiteY84" fmla="*/ 1444960 h 2642295"/>
                <a:gd name="connsiteX85" fmla="*/ 1449068 w 1470628"/>
                <a:gd name="connsiteY85" fmla="*/ 1470893 h 2642295"/>
                <a:gd name="connsiteX86" fmla="*/ 1319418 w 1470628"/>
                <a:gd name="connsiteY86" fmla="*/ 1457258 h 2642295"/>
                <a:gd name="connsiteX87" fmla="*/ 1183834 w 1470628"/>
                <a:gd name="connsiteY87" fmla="*/ 1308108 h 2642295"/>
                <a:gd name="connsiteX88" fmla="*/ 1470628 w 1470628"/>
                <a:gd name="connsiteY88" fmla="*/ 1308108 h 2642295"/>
                <a:gd name="connsiteX89" fmla="*/ 1470628 w 1470628"/>
                <a:gd name="connsiteY89" fmla="*/ 1334187 h 2642295"/>
                <a:gd name="connsiteX90" fmla="*/ 1183834 w 1470628"/>
                <a:gd name="connsiteY90" fmla="*/ 1334187 h 2642295"/>
                <a:gd name="connsiteX91" fmla="*/ 153603 w 1470628"/>
                <a:gd name="connsiteY91" fmla="*/ 1288392 h 2642295"/>
                <a:gd name="connsiteX92" fmla="*/ 115093 w 1470628"/>
                <a:gd name="connsiteY92" fmla="*/ 1327238 h 2642295"/>
                <a:gd name="connsiteX93" fmla="*/ 154581 w 1470628"/>
                <a:gd name="connsiteY93" fmla="*/ 1366382 h 2642295"/>
                <a:gd name="connsiteX94" fmla="*/ 193086 w 1470628"/>
                <a:gd name="connsiteY94" fmla="*/ 1326897 h 2642295"/>
                <a:gd name="connsiteX95" fmla="*/ 153603 w 1470628"/>
                <a:gd name="connsiteY95" fmla="*/ 1288392 h 2642295"/>
                <a:gd name="connsiteX96" fmla="*/ 968751 w 1470628"/>
                <a:gd name="connsiteY96" fmla="*/ 1268991 h 2642295"/>
                <a:gd name="connsiteX97" fmla="*/ 1040657 w 1470628"/>
                <a:gd name="connsiteY97" fmla="*/ 1268991 h 2642295"/>
                <a:gd name="connsiteX98" fmla="*/ 1057420 w 1470628"/>
                <a:gd name="connsiteY98" fmla="*/ 1281449 h 2642295"/>
                <a:gd name="connsiteX99" fmla="*/ 1057420 w 1470628"/>
                <a:gd name="connsiteY99" fmla="*/ 1313658 h 2642295"/>
                <a:gd name="connsiteX100" fmla="*/ 1044607 w 1470628"/>
                <a:gd name="connsiteY100" fmla="*/ 1321583 h 2642295"/>
                <a:gd name="connsiteX101" fmla="*/ 1057420 w 1470628"/>
                <a:gd name="connsiteY101" fmla="*/ 1330026 h 2642295"/>
                <a:gd name="connsiteX102" fmla="*/ 1057420 w 1470628"/>
                <a:gd name="connsiteY102" fmla="*/ 1375854 h 2642295"/>
                <a:gd name="connsiteX103" fmla="*/ 1057420 w 1470628"/>
                <a:gd name="connsiteY103" fmla="*/ 1375947 h 2642295"/>
                <a:gd name="connsiteX104" fmla="*/ 971393 w 1470628"/>
                <a:gd name="connsiteY104" fmla="*/ 1375947 h 2642295"/>
                <a:gd name="connsiteX105" fmla="*/ 966385 w 1470628"/>
                <a:gd name="connsiteY105" fmla="*/ 1358892 h 2642295"/>
                <a:gd name="connsiteX106" fmla="*/ 1020800 w 1470628"/>
                <a:gd name="connsiteY106" fmla="*/ 1358892 h 2642295"/>
                <a:gd name="connsiteX107" fmla="*/ 1020800 w 1470628"/>
                <a:gd name="connsiteY107" fmla="*/ 1329008 h 2642295"/>
                <a:gd name="connsiteX108" fmla="*/ 968751 w 1470628"/>
                <a:gd name="connsiteY108" fmla="*/ 1329008 h 2642295"/>
                <a:gd name="connsiteX109" fmla="*/ 968751 w 1470628"/>
                <a:gd name="connsiteY109" fmla="*/ 1311834 h 2642295"/>
                <a:gd name="connsiteX110" fmla="*/ 1020814 w 1470628"/>
                <a:gd name="connsiteY110" fmla="*/ 1311834 h 2642295"/>
                <a:gd name="connsiteX111" fmla="*/ 1020814 w 1470628"/>
                <a:gd name="connsiteY111" fmla="*/ 1286034 h 2642295"/>
                <a:gd name="connsiteX112" fmla="*/ 968751 w 1470628"/>
                <a:gd name="connsiteY112" fmla="*/ 1286034 h 2642295"/>
                <a:gd name="connsiteX113" fmla="*/ 1449068 w 1470628"/>
                <a:gd name="connsiteY113" fmla="*/ 1171443 h 2642295"/>
                <a:gd name="connsiteX114" fmla="*/ 1451790 w 1470628"/>
                <a:gd name="connsiteY114" fmla="*/ 1197376 h 2642295"/>
                <a:gd name="connsiteX115" fmla="*/ 1322140 w 1470628"/>
                <a:gd name="connsiteY115" fmla="*/ 1211009 h 2642295"/>
                <a:gd name="connsiteX116" fmla="*/ 1319418 w 1470628"/>
                <a:gd name="connsiteY116" fmla="*/ 1185076 h 2642295"/>
                <a:gd name="connsiteX117" fmla="*/ 1426293 w 1470628"/>
                <a:gd name="connsiteY117" fmla="*/ 1036428 h 2642295"/>
                <a:gd name="connsiteX118" fmla="*/ 1431723 w 1470628"/>
                <a:gd name="connsiteY118" fmla="*/ 1061938 h 2642295"/>
                <a:gd name="connsiteX119" fmla="*/ 1304212 w 1470628"/>
                <a:gd name="connsiteY119" fmla="*/ 1089047 h 2642295"/>
                <a:gd name="connsiteX120" fmla="*/ 1298796 w 1470628"/>
                <a:gd name="connsiteY120" fmla="*/ 1063537 h 2642295"/>
                <a:gd name="connsiteX121" fmla="*/ 1389554 w 1470628"/>
                <a:gd name="connsiteY121" fmla="*/ 904532 h 2642295"/>
                <a:gd name="connsiteX122" fmla="*/ 1397600 w 1470628"/>
                <a:gd name="connsiteY122" fmla="*/ 929328 h 2642295"/>
                <a:gd name="connsiteX123" fmla="*/ 1273630 w 1470628"/>
                <a:gd name="connsiteY123" fmla="*/ 969621 h 2642295"/>
                <a:gd name="connsiteX124" fmla="*/ 1265571 w 1470628"/>
                <a:gd name="connsiteY124" fmla="*/ 944811 h 2642295"/>
                <a:gd name="connsiteX125" fmla="*/ 883883 w 1470628"/>
                <a:gd name="connsiteY125" fmla="*/ 804129 h 2642295"/>
                <a:gd name="connsiteX126" fmla="*/ 985038 w 1470628"/>
                <a:gd name="connsiteY126" fmla="*/ 804129 h 2642295"/>
                <a:gd name="connsiteX127" fmla="*/ 985038 w 1470628"/>
                <a:gd name="connsiteY127" fmla="*/ 844779 h 2642295"/>
                <a:gd name="connsiteX128" fmla="*/ 928443 w 1470628"/>
                <a:gd name="connsiteY128" fmla="*/ 893884 h 2642295"/>
                <a:gd name="connsiteX129" fmla="*/ 987073 w 1470628"/>
                <a:gd name="connsiteY129" fmla="*/ 893884 h 2642295"/>
                <a:gd name="connsiteX130" fmla="*/ 982859 w 1470628"/>
                <a:gd name="connsiteY130" fmla="*/ 910925 h 2642295"/>
                <a:gd name="connsiteX131" fmla="*/ 883883 w 1470628"/>
                <a:gd name="connsiteY131" fmla="*/ 910925 h 2642295"/>
                <a:gd name="connsiteX132" fmla="*/ 883883 w 1470628"/>
                <a:gd name="connsiteY132" fmla="*/ 889670 h 2642295"/>
                <a:gd name="connsiteX133" fmla="*/ 946886 w 1470628"/>
                <a:gd name="connsiteY133" fmla="*/ 836192 h 2642295"/>
                <a:gd name="connsiteX134" fmla="*/ 946886 w 1470628"/>
                <a:gd name="connsiteY134" fmla="*/ 821172 h 2642295"/>
                <a:gd name="connsiteX135" fmla="*/ 883883 w 1470628"/>
                <a:gd name="connsiteY135" fmla="*/ 821172 h 2642295"/>
                <a:gd name="connsiteX136" fmla="*/ 1339207 w 1470628"/>
                <a:gd name="connsiteY136" fmla="*/ 777193 h 2642295"/>
                <a:gd name="connsiteX137" fmla="*/ 1349776 w 1470628"/>
                <a:gd name="connsiteY137" fmla="*/ 800972 h 2642295"/>
                <a:gd name="connsiteX138" fmla="*/ 1230694 w 1470628"/>
                <a:gd name="connsiteY138" fmla="*/ 854000 h 2642295"/>
                <a:gd name="connsiteX139" fmla="*/ 1220125 w 1470628"/>
                <a:gd name="connsiteY139" fmla="*/ 830220 h 2642295"/>
                <a:gd name="connsiteX140" fmla="*/ 1287131 w 1470628"/>
                <a:gd name="connsiteY140" fmla="*/ 649232 h 2642295"/>
                <a:gd name="connsiteX141" fmla="*/ 1300169 w 1470628"/>
                <a:gd name="connsiteY141" fmla="*/ 671810 h 2642295"/>
                <a:gd name="connsiteX142" fmla="*/ 1051806 w 1470628"/>
                <a:gd name="connsiteY142" fmla="*/ 815227 h 2642295"/>
                <a:gd name="connsiteX143" fmla="*/ 1038768 w 1470628"/>
                <a:gd name="connsiteY143" fmla="*/ 792648 h 2642295"/>
                <a:gd name="connsiteX144" fmla="*/ 128925 w 1470628"/>
                <a:gd name="connsiteY144" fmla="*/ 611660 h 2642295"/>
                <a:gd name="connsiteX145" fmla="*/ 180235 w 1470628"/>
                <a:gd name="connsiteY145" fmla="*/ 611660 h 2642295"/>
                <a:gd name="connsiteX146" fmla="*/ 180235 w 1470628"/>
                <a:gd name="connsiteY146" fmla="*/ 1264909 h 2642295"/>
                <a:gd name="connsiteX147" fmla="*/ 219869 w 1470628"/>
                <a:gd name="connsiteY147" fmla="*/ 1326023 h 2642295"/>
                <a:gd name="connsiteX148" fmla="*/ 219749 w 1470628"/>
                <a:gd name="connsiteY148" fmla="*/ 1327238 h 2642295"/>
                <a:gd name="connsiteX149" fmla="*/ 219869 w 1470628"/>
                <a:gd name="connsiteY149" fmla="*/ 1328453 h 2642295"/>
                <a:gd name="connsiteX150" fmla="*/ 167435 w 1470628"/>
                <a:gd name="connsiteY150" fmla="*/ 1393186 h 2642295"/>
                <a:gd name="connsiteX151" fmla="*/ 167435 w 1470628"/>
                <a:gd name="connsiteY151" fmla="*/ 2087441 h 2642295"/>
                <a:gd name="connsiteX152" fmla="*/ 208151 w 1470628"/>
                <a:gd name="connsiteY152" fmla="*/ 2087441 h 2642295"/>
                <a:gd name="connsiteX153" fmla="*/ 208151 w 1470628"/>
                <a:gd name="connsiteY153" fmla="*/ 2104483 h 2642295"/>
                <a:gd name="connsiteX154" fmla="*/ 167435 w 1470628"/>
                <a:gd name="connsiteY154" fmla="*/ 2104483 h 2642295"/>
                <a:gd name="connsiteX155" fmla="*/ 167435 w 1470628"/>
                <a:gd name="connsiteY155" fmla="*/ 2129504 h 2642295"/>
                <a:gd name="connsiteX156" fmla="*/ 208151 w 1470628"/>
                <a:gd name="connsiteY156" fmla="*/ 2129504 h 2642295"/>
                <a:gd name="connsiteX157" fmla="*/ 208151 w 1470628"/>
                <a:gd name="connsiteY157" fmla="*/ 2194237 h 2642295"/>
                <a:gd name="connsiteX158" fmla="*/ 175441 w 1470628"/>
                <a:gd name="connsiteY158" fmla="*/ 2194237 h 2642295"/>
                <a:gd name="connsiteX159" fmla="*/ 175441 w 1470628"/>
                <a:gd name="connsiteY159" fmla="*/ 2177143 h 2642295"/>
                <a:gd name="connsiteX160" fmla="*/ 175441 w 1470628"/>
                <a:gd name="connsiteY160" fmla="*/ 2146678 h 2642295"/>
                <a:gd name="connsiteX161" fmla="*/ 167408 w 1470628"/>
                <a:gd name="connsiteY161" fmla="*/ 2146678 h 2642295"/>
                <a:gd name="connsiteX162" fmla="*/ 167408 w 1470628"/>
                <a:gd name="connsiteY162" fmla="*/ 2177143 h 2642295"/>
                <a:gd name="connsiteX163" fmla="*/ 175441 w 1470628"/>
                <a:gd name="connsiteY163" fmla="*/ 2177143 h 2642295"/>
                <a:gd name="connsiteX164" fmla="*/ 167791 w 1470628"/>
                <a:gd name="connsiteY164" fmla="*/ 2194184 h 2642295"/>
                <a:gd name="connsiteX165" fmla="*/ 167408 w 1470628"/>
                <a:gd name="connsiteY165" fmla="*/ 2194184 h 2642295"/>
                <a:gd name="connsiteX166" fmla="*/ 167408 w 1470628"/>
                <a:gd name="connsiteY166" fmla="*/ 2415558 h 2642295"/>
                <a:gd name="connsiteX167" fmla="*/ 162719 w 1470628"/>
                <a:gd name="connsiteY167" fmla="*/ 2415558 h 2642295"/>
                <a:gd name="connsiteX168" fmla="*/ 162719 w 1470628"/>
                <a:gd name="connsiteY168" fmla="*/ 2642295 h 2642295"/>
                <a:gd name="connsiteX169" fmla="*/ 136640 w 1470628"/>
                <a:gd name="connsiteY169" fmla="*/ 2642295 h 2642295"/>
                <a:gd name="connsiteX170" fmla="*/ 136640 w 1470628"/>
                <a:gd name="connsiteY170" fmla="*/ 2355489 h 2642295"/>
                <a:gd name="connsiteX171" fmla="*/ 141752 w 1470628"/>
                <a:gd name="connsiteY171" fmla="*/ 2355489 h 2642295"/>
                <a:gd name="connsiteX172" fmla="*/ 141752 w 1470628"/>
                <a:gd name="connsiteY172" fmla="*/ 2194198 h 2642295"/>
                <a:gd name="connsiteX173" fmla="*/ 107286 w 1470628"/>
                <a:gd name="connsiteY173" fmla="*/ 2194198 h 2642295"/>
                <a:gd name="connsiteX174" fmla="*/ 107286 w 1470628"/>
                <a:gd name="connsiteY174" fmla="*/ 2087401 h 2642295"/>
                <a:gd name="connsiteX175" fmla="*/ 141752 w 1470628"/>
                <a:gd name="connsiteY175" fmla="*/ 2087401 h 2642295"/>
                <a:gd name="connsiteX176" fmla="*/ 141752 w 1470628"/>
                <a:gd name="connsiteY176" fmla="*/ 1393147 h 2642295"/>
                <a:gd name="connsiteX177" fmla="*/ 89320 w 1470628"/>
                <a:gd name="connsiteY177" fmla="*/ 1328414 h 2642295"/>
                <a:gd name="connsiteX178" fmla="*/ 89438 w 1470628"/>
                <a:gd name="connsiteY178" fmla="*/ 1327198 h 2642295"/>
                <a:gd name="connsiteX179" fmla="*/ 89320 w 1470628"/>
                <a:gd name="connsiteY179" fmla="*/ 1325983 h 2642295"/>
                <a:gd name="connsiteX180" fmla="*/ 128925 w 1470628"/>
                <a:gd name="connsiteY180" fmla="*/ 1264909 h 2642295"/>
                <a:gd name="connsiteX181" fmla="*/ 1200138 w 1470628"/>
                <a:gd name="connsiteY181" fmla="*/ 541643 h 2642295"/>
                <a:gd name="connsiteX182" fmla="*/ 1215462 w 1470628"/>
                <a:gd name="connsiteY182" fmla="*/ 562781 h 2642295"/>
                <a:gd name="connsiteX183" fmla="*/ 1110000 w 1470628"/>
                <a:gd name="connsiteY183" fmla="*/ 639404 h 2642295"/>
                <a:gd name="connsiteX184" fmla="*/ 1094675 w 1470628"/>
                <a:gd name="connsiteY184" fmla="*/ 618267 h 2642295"/>
                <a:gd name="connsiteX185" fmla="*/ 596891 w 1470628"/>
                <a:gd name="connsiteY185" fmla="*/ 490253 h 2642295"/>
                <a:gd name="connsiteX186" fmla="*/ 644729 w 1470628"/>
                <a:gd name="connsiteY186" fmla="*/ 490253 h 2642295"/>
                <a:gd name="connsiteX187" fmla="*/ 644729 w 1470628"/>
                <a:gd name="connsiteY187" fmla="*/ 597049 h 2642295"/>
                <a:gd name="connsiteX188" fmla="*/ 644715 w 1470628"/>
                <a:gd name="connsiteY188" fmla="*/ 596891 h 2642295"/>
                <a:gd name="connsiteX189" fmla="*/ 608451 w 1470628"/>
                <a:gd name="connsiteY189" fmla="*/ 596891 h 2642295"/>
                <a:gd name="connsiteX190" fmla="*/ 608451 w 1470628"/>
                <a:gd name="connsiteY190" fmla="*/ 507296 h 2642295"/>
                <a:gd name="connsiteX191" fmla="*/ 588278 w 1470628"/>
                <a:gd name="connsiteY191" fmla="*/ 507296 h 2642295"/>
                <a:gd name="connsiteX192" fmla="*/ 1112920 w 1470628"/>
                <a:gd name="connsiteY192" fmla="*/ 436129 h 2642295"/>
                <a:gd name="connsiteX193" fmla="*/ 1130372 w 1470628"/>
                <a:gd name="connsiteY193" fmla="*/ 455510 h 2642295"/>
                <a:gd name="connsiteX194" fmla="*/ 1033496 w 1470628"/>
                <a:gd name="connsiteY194" fmla="*/ 542700 h 2642295"/>
                <a:gd name="connsiteX195" fmla="*/ 1016044 w 1470628"/>
                <a:gd name="connsiteY195" fmla="*/ 523320 h 2642295"/>
                <a:gd name="connsiteX196" fmla="*/ 152123 w 1470628"/>
                <a:gd name="connsiteY196" fmla="*/ 389085 h 2642295"/>
                <a:gd name="connsiteX197" fmla="*/ 253292 w 1470628"/>
                <a:gd name="connsiteY197" fmla="*/ 389085 h 2642295"/>
                <a:gd name="connsiteX198" fmla="*/ 253292 w 1470628"/>
                <a:gd name="connsiteY198" fmla="*/ 429734 h 2642295"/>
                <a:gd name="connsiteX199" fmla="*/ 196697 w 1470628"/>
                <a:gd name="connsiteY199" fmla="*/ 478840 h 2642295"/>
                <a:gd name="connsiteX200" fmla="*/ 255365 w 1470628"/>
                <a:gd name="connsiteY200" fmla="*/ 478840 h 2642295"/>
                <a:gd name="connsiteX201" fmla="*/ 251099 w 1470628"/>
                <a:gd name="connsiteY201" fmla="*/ 495973 h 2642295"/>
                <a:gd name="connsiteX202" fmla="*/ 152123 w 1470628"/>
                <a:gd name="connsiteY202" fmla="*/ 495973 h 2642295"/>
                <a:gd name="connsiteX203" fmla="*/ 152123 w 1470628"/>
                <a:gd name="connsiteY203" fmla="*/ 474705 h 2642295"/>
                <a:gd name="connsiteX204" fmla="*/ 215139 w 1470628"/>
                <a:gd name="connsiteY204" fmla="*/ 421226 h 2642295"/>
                <a:gd name="connsiteX205" fmla="*/ 215139 w 1470628"/>
                <a:gd name="connsiteY205" fmla="*/ 406127 h 2642295"/>
                <a:gd name="connsiteX206" fmla="*/ 152123 w 1470628"/>
                <a:gd name="connsiteY206" fmla="*/ 406127 h 2642295"/>
                <a:gd name="connsiteX207" fmla="*/ 96427 w 1470628"/>
                <a:gd name="connsiteY207" fmla="*/ 389085 h 2642295"/>
                <a:gd name="connsiteX208" fmla="*/ 144263 w 1470628"/>
                <a:gd name="connsiteY208" fmla="*/ 389085 h 2642295"/>
                <a:gd name="connsiteX209" fmla="*/ 144263 w 1470628"/>
                <a:gd name="connsiteY209" fmla="*/ 495882 h 2642295"/>
                <a:gd name="connsiteX210" fmla="*/ 108013 w 1470628"/>
                <a:gd name="connsiteY210" fmla="*/ 495882 h 2642295"/>
                <a:gd name="connsiteX211" fmla="*/ 108013 w 1470628"/>
                <a:gd name="connsiteY211" fmla="*/ 406127 h 2642295"/>
                <a:gd name="connsiteX212" fmla="*/ 87826 w 1470628"/>
                <a:gd name="connsiteY212" fmla="*/ 406127 h 2642295"/>
                <a:gd name="connsiteX213" fmla="*/ 1015120 w 1470628"/>
                <a:gd name="connsiteY213" fmla="*/ 340232 h 2642295"/>
                <a:gd name="connsiteX214" fmla="*/ 1034487 w 1470628"/>
                <a:gd name="connsiteY214" fmla="*/ 357682 h 2642295"/>
                <a:gd name="connsiteX215" fmla="*/ 947296 w 1470628"/>
                <a:gd name="connsiteY215" fmla="*/ 454571 h 2642295"/>
                <a:gd name="connsiteX216" fmla="*/ 927929 w 1470628"/>
                <a:gd name="connsiteY216" fmla="*/ 437119 h 2642295"/>
                <a:gd name="connsiteX217" fmla="*/ 907901 w 1470628"/>
                <a:gd name="connsiteY217" fmla="*/ 255181 h 2642295"/>
                <a:gd name="connsiteX218" fmla="*/ 929038 w 1470628"/>
                <a:gd name="connsiteY218" fmla="*/ 270505 h 2642295"/>
                <a:gd name="connsiteX219" fmla="*/ 852416 w 1470628"/>
                <a:gd name="connsiteY219" fmla="*/ 375980 h 2642295"/>
                <a:gd name="connsiteX220" fmla="*/ 831277 w 1470628"/>
                <a:gd name="connsiteY220" fmla="*/ 360656 h 2642295"/>
                <a:gd name="connsiteX221" fmla="*/ 798859 w 1470628"/>
                <a:gd name="connsiteY221" fmla="*/ 170419 h 2642295"/>
                <a:gd name="connsiteX222" fmla="*/ 821436 w 1470628"/>
                <a:gd name="connsiteY222" fmla="*/ 183459 h 2642295"/>
                <a:gd name="connsiteX223" fmla="*/ 678112 w 1470628"/>
                <a:gd name="connsiteY223" fmla="*/ 431915 h 2642295"/>
                <a:gd name="connsiteX224" fmla="*/ 655469 w 1470628"/>
                <a:gd name="connsiteY224" fmla="*/ 418783 h 2642295"/>
                <a:gd name="connsiteX225" fmla="*/ 669749 w 1470628"/>
                <a:gd name="connsiteY225" fmla="*/ 120720 h 2642295"/>
                <a:gd name="connsiteX226" fmla="*/ 693529 w 1470628"/>
                <a:gd name="connsiteY226" fmla="*/ 131290 h 2642295"/>
                <a:gd name="connsiteX227" fmla="*/ 640501 w 1470628"/>
                <a:gd name="connsiteY227" fmla="*/ 250398 h 2642295"/>
                <a:gd name="connsiteX228" fmla="*/ 616722 w 1470628"/>
                <a:gd name="connsiteY228" fmla="*/ 239829 h 2642295"/>
                <a:gd name="connsiteX229" fmla="*/ 541446 w 1470628"/>
                <a:gd name="connsiteY229" fmla="*/ 73030 h 2642295"/>
                <a:gd name="connsiteX230" fmla="*/ 566244 w 1470628"/>
                <a:gd name="connsiteY230" fmla="*/ 81089 h 2642295"/>
                <a:gd name="connsiteX231" fmla="*/ 525963 w 1470628"/>
                <a:gd name="connsiteY231" fmla="*/ 205085 h 2642295"/>
                <a:gd name="connsiteX232" fmla="*/ 501167 w 1470628"/>
                <a:gd name="connsiteY232" fmla="*/ 197027 h 2642295"/>
                <a:gd name="connsiteX233" fmla="*/ 408863 w 1470628"/>
                <a:gd name="connsiteY233" fmla="*/ 38945 h 2642295"/>
                <a:gd name="connsiteX234" fmla="*/ 434359 w 1470628"/>
                <a:gd name="connsiteY234" fmla="*/ 44362 h 2642295"/>
                <a:gd name="connsiteX235" fmla="*/ 407290 w 1470628"/>
                <a:gd name="connsiteY235" fmla="*/ 171860 h 2642295"/>
                <a:gd name="connsiteX236" fmla="*/ 381753 w 1470628"/>
                <a:gd name="connsiteY236" fmla="*/ 166470 h 2642295"/>
                <a:gd name="connsiteX237" fmla="*/ 273425 w 1470628"/>
                <a:gd name="connsiteY237" fmla="*/ 18865 h 2642295"/>
                <a:gd name="connsiteX238" fmla="*/ 299358 w 1470628"/>
                <a:gd name="connsiteY238" fmla="*/ 21587 h 2642295"/>
                <a:gd name="connsiteX239" fmla="*/ 285751 w 1470628"/>
                <a:gd name="connsiteY239" fmla="*/ 151224 h 2642295"/>
                <a:gd name="connsiteX240" fmla="*/ 259805 w 1470628"/>
                <a:gd name="connsiteY240" fmla="*/ 148529 h 2642295"/>
                <a:gd name="connsiteX241" fmla="*/ 25920 w 1470628"/>
                <a:gd name="connsiteY241" fmla="*/ 18851 h 2642295"/>
                <a:gd name="connsiteX242" fmla="*/ 39555 w 1470628"/>
                <a:gd name="connsiteY242" fmla="*/ 148517 h 2642295"/>
                <a:gd name="connsiteX243" fmla="*/ 13621 w 1470628"/>
                <a:gd name="connsiteY243" fmla="*/ 151238 h 2642295"/>
                <a:gd name="connsiteX244" fmla="*/ 0 w 1470628"/>
                <a:gd name="connsiteY244" fmla="*/ 21574 h 2642295"/>
                <a:gd name="connsiteX245" fmla="*/ 136640 w 1470628"/>
                <a:gd name="connsiteY245" fmla="*/ 0 h 2642295"/>
                <a:gd name="connsiteX246" fmla="*/ 162719 w 1470628"/>
                <a:gd name="connsiteY246" fmla="*/ 0 h 2642295"/>
                <a:gd name="connsiteX247" fmla="*/ 162719 w 1470628"/>
                <a:gd name="connsiteY247" fmla="*/ 286833 h 2642295"/>
                <a:gd name="connsiteX248" fmla="*/ 136640 w 1470628"/>
                <a:gd name="connsiteY248" fmla="*/ 286833 h 264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Lst>
              <a:rect l="l" t="t" r="r" b="b"/>
              <a:pathLst>
                <a:path w="1470628" h="2642295">
                  <a:moveTo>
                    <a:pt x="285737" y="2491098"/>
                  </a:moveTo>
                  <a:lnTo>
                    <a:pt x="299358" y="2620761"/>
                  </a:lnTo>
                  <a:lnTo>
                    <a:pt x="273425" y="2623483"/>
                  </a:lnTo>
                  <a:lnTo>
                    <a:pt x="259805" y="2493819"/>
                  </a:lnTo>
                  <a:close/>
                  <a:moveTo>
                    <a:pt x="13621" y="2491071"/>
                  </a:moveTo>
                  <a:lnTo>
                    <a:pt x="39555" y="2493793"/>
                  </a:lnTo>
                  <a:lnTo>
                    <a:pt x="25920" y="2623456"/>
                  </a:lnTo>
                  <a:lnTo>
                    <a:pt x="0" y="2620735"/>
                  </a:lnTo>
                  <a:close/>
                  <a:moveTo>
                    <a:pt x="407290" y="2470423"/>
                  </a:moveTo>
                  <a:lnTo>
                    <a:pt x="434399" y="2597946"/>
                  </a:lnTo>
                  <a:lnTo>
                    <a:pt x="408902" y="2603376"/>
                  </a:lnTo>
                  <a:lnTo>
                    <a:pt x="381753" y="2475892"/>
                  </a:lnTo>
                  <a:close/>
                  <a:moveTo>
                    <a:pt x="525963" y="2437210"/>
                  </a:moveTo>
                  <a:lnTo>
                    <a:pt x="566244" y="2561208"/>
                  </a:lnTo>
                  <a:lnTo>
                    <a:pt x="541446" y="2569267"/>
                  </a:lnTo>
                  <a:lnTo>
                    <a:pt x="501167" y="2445269"/>
                  </a:lnTo>
                  <a:close/>
                  <a:moveTo>
                    <a:pt x="640540" y="2391765"/>
                  </a:moveTo>
                  <a:lnTo>
                    <a:pt x="693569" y="2510861"/>
                  </a:lnTo>
                  <a:lnTo>
                    <a:pt x="669790" y="2521429"/>
                  </a:lnTo>
                  <a:lnTo>
                    <a:pt x="616761" y="2402335"/>
                  </a:lnTo>
                  <a:close/>
                  <a:moveTo>
                    <a:pt x="852376" y="2266289"/>
                  </a:moveTo>
                  <a:lnTo>
                    <a:pt x="928998" y="2371764"/>
                  </a:lnTo>
                  <a:lnTo>
                    <a:pt x="907861" y="2387102"/>
                  </a:lnTo>
                  <a:lnTo>
                    <a:pt x="831239" y="2281614"/>
                  </a:lnTo>
                  <a:close/>
                  <a:moveTo>
                    <a:pt x="678047" y="2210342"/>
                  </a:moveTo>
                  <a:lnTo>
                    <a:pt x="821436" y="2458705"/>
                  </a:lnTo>
                  <a:lnTo>
                    <a:pt x="798859" y="2471743"/>
                  </a:lnTo>
                  <a:lnTo>
                    <a:pt x="655469" y="2223380"/>
                  </a:lnTo>
                  <a:close/>
                  <a:moveTo>
                    <a:pt x="947308" y="2187658"/>
                  </a:moveTo>
                  <a:lnTo>
                    <a:pt x="1034500" y="2284546"/>
                  </a:lnTo>
                  <a:lnTo>
                    <a:pt x="1015133" y="2301984"/>
                  </a:lnTo>
                  <a:lnTo>
                    <a:pt x="927941" y="2205096"/>
                  </a:lnTo>
                  <a:close/>
                  <a:moveTo>
                    <a:pt x="1033496" y="2099515"/>
                  </a:moveTo>
                  <a:lnTo>
                    <a:pt x="1130372" y="2186707"/>
                  </a:lnTo>
                  <a:lnTo>
                    <a:pt x="1112920" y="2206207"/>
                  </a:lnTo>
                  <a:lnTo>
                    <a:pt x="1016044" y="2119015"/>
                  </a:lnTo>
                  <a:close/>
                  <a:moveTo>
                    <a:pt x="1110000" y="2002853"/>
                  </a:moveTo>
                  <a:lnTo>
                    <a:pt x="1215462" y="2079475"/>
                  </a:lnTo>
                  <a:lnTo>
                    <a:pt x="1200138" y="2100612"/>
                  </a:lnTo>
                  <a:lnTo>
                    <a:pt x="1094675" y="2023990"/>
                  </a:lnTo>
                  <a:close/>
                  <a:moveTo>
                    <a:pt x="537470" y="1998982"/>
                  </a:moveTo>
                  <a:lnTo>
                    <a:pt x="635956" y="1998982"/>
                  </a:lnTo>
                  <a:lnTo>
                    <a:pt x="635956" y="2016023"/>
                  </a:lnTo>
                  <a:lnTo>
                    <a:pt x="570919" y="2016023"/>
                  </a:lnTo>
                  <a:lnTo>
                    <a:pt x="570919" y="2044163"/>
                  </a:lnTo>
                  <a:lnTo>
                    <a:pt x="635956" y="2044163"/>
                  </a:lnTo>
                  <a:lnTo>
                    <a:pt x="635956" y="2096385"/>
                  </a:lnTo>
                  <a:lnTo>
                    <a:pt x="624860" y="2105923"/>
                  </a:lnTo>
                  <a:lnTo>
                    <a:pt x="537470" y="2105923"/>
                  </a:lnTo>
                  <a:lnTo>
                    <a:pt x="537470" y="2088895"/>
                  </a:lnTo>
                  <a:lnTo>
                    <a:pt x="599218" y="2088895"/>
                  </a:lnTo>
                  <a:lnTo>
                    <a:pt x="599218" y="2061522"/>
                  </a:lnTo>
                  <a:lnTo>
                    <a:pt x="537470" y="2061522"/>
                  </a:lnTo>
                  <a:close/>
                  <a:moveTo>
                    <a:pt x="1051806" y="1827056"/>
                  </a:moveTo>
                  <a:lnTo>
                    <a:pt x="1300169" y="1970473"/>
                  </a:lnTo>
                  <a:lnTo>
                    <a:pt x="1287131" y="1993049"/>
                  </a:lnTo>
                  <a:lnTo>
                    <a:pt x="1038768" y="1849647"/>
                  </a:lnTo>
                  <a:close/>
                  <a:moveTo>
                    <a:pt x="1230734" y="1788308"/>
                  </a:moveTo>
                  <a:lnTo>
                    <a:pt x="1349816" y="1841337"/>
                  </a:lnTo>
                  <a:lnTo>
                    <a:pt x="1339247" y="1865116"/>
                  </a:lnTo>
                  <a:lnTo>
                    <a:pt x="1220165" y="1812087"/>
                  </a:lnTo>
                  <a:close/>
                  <a:moveTo>
                    <a:pt x="834885" y="1687880"/>
                  </a:moveTo>
                  <a:lnTo>
                    <a:pt x="872403" y="1687880"/>
                  </a:lnTo>
                  <a:lnTo>
                    <a:pt x="872403" y="1753723"/>
                  </a:lnTo>
                  <a:lnTo>
                    <a:pt x="881466" y="1753723"/>
                  </a:lnTo>
                  <a:lnTo>
                    <a:pt x="881466" y="1687880"/>
                  </a:lnTo>
                  <a:lnTo>
                    <a:pt x="921020" y="1687880"/>
                  </a:lnTo>
                  <a:lnTo>
                    <a:pt x="921020" y="1753723"/>
                  </a:lnTo>
                  <a:lnTo>
                    <a:pt x="943386" y="1753723"/>
                  </a:lnTo>
                  <a:lnTo>
                    <a:pt x="934785" y="1770751"/>
                  </a:lnTo>
                  <a:lnTo>
                    <a:pt x="921020" y="1770751"/>
                  </a:lnTo>
                  <a:lnTo>
                    <a:pt x="921020" y="1794676"/>
                  </a:lnTo>
                  <a:lnTo>
                    <a:pt x="881466" y="1794676"/>
                  </a:lnTo>
                  <a:lnTo>
                    <a:pt x="881466" y="1770751"/>
                  </a:lnTo>
                  <a:lnTo>
                    <a:pt x="834885" y="1770751"/>
                  </a:lnTo>
                  <a:close/>
                  <a:moveTo>
                    <a:pt x="1273630" y="1672727"/>
                  </a:moveTo>
                  <a:lnTo>
                    <a:pt x="1397600" y="1713020"/>
                  </a:lnTo>
                  <a:lnTo>
                    <a:pt x="1389554" y="1737817"/>
                  </a:lnTo>
                  <a:lnTo>
                    <a:pt x="1265571" y="1697524"/>
                  </a:lnTo>
                  <a:close/>
                  <a:moveTo>
                    <a:pt x="1304212" y="1553301"/>
                  </a:moveTo>
                  <a:lnTo>
                    <a:pt x="1431723" y="1580410"/>
                  </a:lnTo>
                  <a:lnTo>
                    <a:pt x="1426293" y="1605921"/>
                  </a:lnTo>
                  <a:lnTo>
                    <a:pt x="1298796" y="1578811"/>
                  </a:lnTo>
                  <a:close/>
                  <a:moveTo>
                    <a:pt x="1322140" y="1431327"/>
                  </a:moveTo>
                  <a:lnTo>
                    <a:pt x="1451790" y="1444960"/>
                  </a:lnTo>
                  <a:lnTo>
                    <a:pt x="1449068" y="1470893"/>
                  </a:lnTo>
                  <a:lnTo>
                    <a:pt x="1319418" y="1457258"/>
                  </a:lnTo>
                  <a:close/>
                  <a:moveTo>
                    <a:pt x="1183834" y="1308108"/>
                  </a:moveTo>
                  <a:lnTo>
                    <a:pt x="1470628" y="1308108"/>
                  </a:lnTo>
                  <a:lnTo>
                    <a:pt x="1470628" y="1334187"/>
                  </a:lnTo>
                  <a:lnTo>
                    <a:pt x="1183834" y="1334187"/>
                  </a:lnTo>
                  <a:close/>
                  <a:moveTo>
                    <a:pt x="153603" y="1288392"/>
                  </a:moveTo>
                  <a:cubicBezTo>
                    <a:pt x="132315" y="1288658"/>
                    <a:pt x="115174" y="1305949"/>
                    <a:pt x="115093" y="1327238"/>
                  </a:cubicBezTo>
                  <a:cubicBezTo>
                    <a:pt x="115528" y="1348808"/>
                    <a:pt x="133008" y="1366136"/>
                    <a:pt x="154581" y="1366382"/>
                  </a:cubicBezTo>
                  <a:cubicBezTo>
                    <a:pt x="176118" y="1366111"/>
                    <a:pt x="193357" y="1348433"/>
                    <a:pt x="193086" y="1326897"/>
                  </a:cubicBezTo>
                  <a:cubicBezTo>
                    <a:pt x="192817" y="1305360"/>
                    <a:pt x="175138" y="1288121"/>
                    <a:pt x="153603" y="1288392"/>
                  </a:cubicBezTo>
                  <a:close/>
                  <a:moveTo>
                    <a:pt x="968751" y="1268991"/>
                  </a:moveTo>
                  <a:lnTo>
                    <a:pt x="1040657" y="1268991"/>
                  </a:lnTo>
                  <a:lnTo>
                    <a:pt x="1057420" y="1281449"/>
                  </a:lnTo>
                  <a:lnTo>
                    <a:pt x="1057420" y="1313658"/>
                  </a:lnTo>
                  <a:lnTo>
                    <a:pt x="1044607" y="1321583"/>
                  </a:lnTo>
                  <a:lnTo>
                    <a:pt x="1057420" y="1330026"/>
                  </a:lnTo>
                  <a:lnTo>
                    <a:pt x="1057420" y="1375854"/>
                  </a:lnTo>
                  <a:lnTo>
                    <a:pt x="1057420" y="1375947"/>
                  </a:lnTo>
                  <a:lnTo>
                    <a:pt x="971393" y="1375947"/>
                  </a:lnTo>
                  <a:lnTo>
                    <a:pt x="966385" y="1358892"/>
                  </a:lnTo>
                  <a:lnTo>
                    <a:pt x="1020800" y="1358892"/>
                  </a:lnTo>
                  <a:lnTo>
                    <a:pt x="1020800" y="1329008"/>
                  </a:lnTo>
                  <a:lnTo>
                    <a:pt x="968751" y="1329008"/>
                  </a:lnTo>
                  <a:lnTo>
                    <a:pt x="968751" y="1311834"/>
                  </a:lnTo>
                  <a:lnTo>
                    <a:pt x="1020814" y="1311834"/>
                  </a:lnTo>
                  <a:lnTo>
                    <a:pt x="1020814" y="1286034"/>
                  </a:lnTo>
                  <a:lnTo>
                    <a:pt x="968751" y="1286034"/>
                  </a:lnTo>
                  <a:close/>
                  <a:moveTo>
                    <a:pt x="1449068" y="1171443"/>
                  </a:moveTo>
                  <a:lnTo>
                    <a:pt x="1451790" y="1197376"/>
                  </a:lnTo>
                  <a:lnTo>
                    <a:pt x="1322140" y="1211009"/>
                  </a:lnTo>
                  <a:lnTo>
                    <a:pt x="1319418" y="1185076"/>
                  </a:lnTo>
                  <a:close/>
                  <a:moveTo>
                    <a:pt x="1426293" y="1036428"/>
                  </a:moveTo>
                  <a:lnTo>
                    <a:pt x="1431723" y="1061938"/>
                  </a:lnTo>
                  <a:lnTo>
                    <a:pt x="1304212" y="1089047"/>
                  </a:lnTo>
                  <a:lnTo>
                    <a:pt x="1298796" y="1063537"/>
                  </a:lnTo>
                  <a:close/>
                  <a:moveTo>
                    <a:pt x="1389554" y="904532"/>
                  </a:moveTo>
                  <a:lnTo>
                    <a:pt x="1397600" y="929328"/>
                  </a:lnTo>
                  <a:lnTo>
                    <a:pt x="1273630" y="969621"/>
                  </a:lnTo>
                  <a:lnTo>
                    <a:pt x="1265571" y="944811"/>
                  </a:lnTo>
                  <a:close/>
                  <a:moveTo>
                    <a:pt x="883883" y="804129"/>
                  </a:moveTo>
                  <a:lnTo>
                    <a:pt x="985038" y="804129"/>
                  </a:lnTo>
                  <a:lnTo>
                    <a:pt x="985038" y="844779"/>
                  </a:lnTo>
                  <a:lnTo>
                    <a:pt x="928443" y="893884"/>
                  </a:lnTo>
                  <a:lnTo>
                    <a:pt x="987073" y="893884"/>
                  </a:lnTo>
                  <a:lnTo>
                    <a:pt x="982859" y="910925"/>
                  </a:lnTo>
                  <a:lnTo>
                    <a:pt x="883883" y="910925"/>
                  </a:lnTo>
                  <a:lnTo>
                    <a:pt x="883883" y="889670"/>
                  </a:lnTo>
                  <a:lnTo>
                    <a:pt x="946886" y="836192"/>
                  </a:lnTo>
                  <a:lnTo>
                    <a:pt x="946886" y="821172"/>
                  </a:lnTo>
                  <a:lnTo>
                    <a:pt x="883883" y="821172"/>
                  </a:lnTo>
                  <a:close/>
                  <a:moveTo>
                    <a:pt x="1339207" y="777193"/>
                  </a:moveTo>
                  <a:lnTo>
                    <a:pt x="1349776" y="800972"/>
                  </a:lnTo>
                  <a:lnTo>
                    <a:pt x="1230694" y="854000"/>
                  </a:lnTo>
                  <a:lnTo>
                    <a:pt x="1220125" y="830220"/>
                  </a:lnTo>
                  <a:close/>
                  <a:moveTo>
                    <a:pt x="1287131" y="649232"/>
                  </a:moveTo>
                  <a:lnTo>
                    <a:pt x="1300169" y="671810"/>
                  </a:lnTo>
                  <a:lnTo>
                    <a:pt x="1051806" y="815227"/>
                  </a:lnTo>
                  <a:lnTo>
                    <a:pt x="1038768" y="792648"/>
                  </a:lnTo>
                  <a:close/>
                  <a:moveTo>
                    <a:pt x="128925" y="611660"/>
                  </a:moveTo>
                  <a:lnTo>
                    <a:pt x="180235" y="611660"/>
                  </a:lnTo>
                  <a:lnTo>
                    <a:pt x="180235" y="1264909"/>
                  </a:lnTo>
                  <a:cubicBezTo>
                    <a:pt x="204402" y="1275613"/>
                    <a:pt x="219952" y="1299593"/>
                    <a:pt x="219869" y="1326023"/>
                  </a:cubicBezTo>
                  <a:cubicBezTo>
                    <a:pt x="219869" y="1326445"/>
                    <a:pt x="219763" y="1326829"/>
                    <a:pt x="219749" y="1327238"/>
                  </a:cubicBezTo>
                  <a:cubicBezTo>
                    <a:pt x="219737" y="1327647"/>
                    <a:pt x="219869" y="1328044"/>
                    <a:pt x="219869" y="1328453"/>
                  </a:cubicBezTo>
                  <a:cubicBezTo>
                    <a:pt x="219971" y="1359742"/>
                    <a:pt x="198062" y="1386789"/>
                    <a:pt x="167435" y="1393186"/>
                  </a:cubicBezTo>
                  <a:lnTo>
                    <a:pt x="167435" y="2087441"/>
                  </a:lnTo>
                  <a:lnTo>
                    <a:pt x="208151" y="2087441"/>
                  </a:lnTo>
                  <a:lnTo>
                    <a:pt x="208151" y="2104483"/>
                  </a:lnTo>
                  <a:lnTo>
                    <a:pt x="167435" y="2104483"/>
                  </a:lnTo>
                  <a:lnTo>
                    <a:pt x="167435" y="2129504"/>
                  </a:lnTo>
                  <a:lnTo>
                    <a:pt x="208151" y="2129504"/>
                  </a:lnTo>
                  <a:lnTo>
                    <a:pt x="208151" y="2194237"/>
                  </a:lnTo>
                  <a:lnTo>
                    <a:pt x="175441" y="2194237"/>
                  </a:lnTo>
                  <a:lnTo>
                    <a:pt x="175441" y="2177143"/>
                  </a:lnTo>
                  <a:lnTo>
                    <a:pt x="175441" y="2146678"/>
                  </a:lnTo>
                  <a:lnTo>
                    <a:pt x="167408" y="2146678"/>
                  </a:lnTo>
                  <a:lnTo>
                    <a:pt x="167408" y="2177143"/>
                  </a:lnTo>
                  <a:lnTo>
                    <a:pt x="175441" y="2177143"/>
                  </a:lnTo>
                  <a:lnTo>
                    <a:pt x="167791" y="2194184"/>
                  </a:lnTo>
                  <a:lnTo>
                    <a:pt x="167408" y="2194184"/>
                  </a:lnTo>
                  <a:lnTo>
                    <a:pt x="167408" y="2415558"/>
                  </a:lnTo>
                  <a:lnTo>
                    <a:pt x="162719" y="2415558"/>
                  </a:lnTo>
                  <a:lnTo>
                    <a:pt x="162719" y="2642295"/>
                  </a:lnTo>
                  <a:lnTo>
                    <a:pt x="136640" y="2642295"/>
                  </a:lnTo>
                  <a:lnTo>
                    <a:pt x="136640" y="2355489"/>
                  </a:lnTo>
                  <a:lnTo>
                    <a:pt x="141752" y="2355489"/>
                  </a:lnTo>
                  <a:lnTo>
                    <a:pt x="141752" y="2194198"/>
                  </a:lnTo>
                  <a:lnTo>
                    <a:pt x="107286" y="2194198"/>
                  </a:lnTo>
                  <a:lnTo>
                    <a:pt x="107286" y="2087401"/>
                  </a:lnTo>
                  <a:lnTo>
                    <a:pt x="141752" y="2087401"/>
                  </a:lnTo>
                  <a:lnTo>
                    <a:pt x="141752" y="1393147"/>
                  </a:lnTo>
                  <a:cubicBezTo>
                    <a:pt x="111125" y="1386750"/>
                    <a:pt x="89217" y="1359702"/>
                    <a:pt x="89320" y="1328414"/>
                  </a:cubicBezTo>
                  <a:cubicBezTo>
                    <a:pt x="89320" y="1328004"/>
                    <a:pt x="89438" y="1327621"/>
                    <a:pt x="89438" y="1327198"/>
                  </a:cubicBezTo>
                  <a:cubicBezTo>
                    <a:pt x="89438" y="1326776"/>
                    <a:pt x="89320" y="1326406"/>
                    <a:pt x="89320" y="1325983"/>
                  </a:cubicBezTo>
                  <a:cubicBezTo>
                    <a:pt x="89251" y="1299575"/>
                    <a:pt x="104785" y="1275618"/>
                    <a:pt x="128925" y="1264909"/>
                  </a:cubicBezTo>
                  <a:close/>
                  <a:moveTo>
                    <a:pt x="1200138" y="541643"/>
                  </a:moveTo>
                  <a:lnTo>
                    <a:pt x="1215462" y="562781"/>
                  </a:lnTo>
                  <a:lnTo>
                    <a:pt x="1110000" y="639404"/>
                  </a:lnTo>
                  <a:lnTo>
                    <a:pt x="1094675" y="618267"/>
                  </a:lnTo>
                  <a:close/>
                  <a:moveTo>
                    <a:pt x="596891" y="490253"/>
                  </a:moveTo>
                  <a:lnTo>
                    <a:pt x="644729" y="490253"/>
                  </a:lnTo>
                  <a:lnTo>
                    <a:pt x="644729" y="597049"/>
                  </a:lnTo>
                  <a:lnTo>
                    <a:pt x="644715" y="596891"/>
                  </a:lnTo>
                  <a:lnTo>
                    <a:pt x="608451" y="596891"/>
                  </a:lnTo>
                  <a:lnTo>
                    <a:pt x="608451" y="507296"/>
                  </a:lnTo>
                  <a:lnTo>
                    <a:pt x="588278" y="507296"/>
                  </a:lnTo>
                  <a:close/>
                  <a:moveTo>
                    <a:pt x="1112920" y="436129"/>
                  </a:moveTo>
                  <a:lnTo>
                    <a:pt x="1130372" y="455510"/>
                  </a:lnTo>
                  <a:lnTo>
                    <a:pt x="1033496" y="542700"/>
                  </a:lnTo>
                  <a:lnTo>
                    <a:pt x="1016044" y="523320"/>
                  </a:lnTo>
                  <a:close/>
                  <a:moveTo>
                    <a:pt x="152123" y="389085"/>
                  </a:moveTo>
                  <a:lnTo>
                    <a:pt x="253292" y="389085"/>
                  </a:lnTo>
                  <a:lnTo>
                    <a:pt x="253292" y="429734"/>
                  </a:lnTo>
                  <a:lnTo>
                    <a:pt x="196697" y="478840"/>
                  </a:lnTo>
                  <a:lnTo>
                    <a:pt x="255365" y="478840"/>
                  </a:lnTo>
                  <a:lnTo>
                    <a:pt x="251099" y="495973"/>
                  </a:lnTo>
                  <a:lnTo>
                    <a:pt x="152123" y="495973"/>
                  </a:lnTo>
                  <a:lnTo>
                    <a:pt x="152123" y="474705"/>
                  </a:lnTo>
                  <a:lnTo>
                    <a:pt x="215139" y="421226"/>
                  </a:lnTo>
                  <a:lnTo>
                    <a:pt x="215139" y="406127"/>
                  </a:lnTo>
                  <a:lnTo>
                    <a:pt x="152123" y="406127"/>
                  </a:lnTo>
                  <a:close/>
                  <a:moveTo>
                    <a:pt x="96427" y="389085"/>
                  </a:moveTo>
                  <a:lnTo>
                    <a:pt x="144263" y="389085"/>
                  </a:lnTo>
                  <a:lnTo>
                    <a:pt x="144263" y="495882"/>
                  </a:lnTo>
                  <a:lnTo>
                    <a:pt x="108013" y="495882"/>
                  </a:lnTo>
                  <a:lnTo>
                    <a:pt x="108013" y="406127"/>
                  </a:lnTo>
                  <a:lnTo>
                    <a:pt x="87826" y="406127"/>
                  </a:lnTo>
                  <a:close/>
                  <a:moveTo>
                    <a:pt x="1015120" y="340232"/>
                  </a:moveTo>
                  <a:lnTo>
                    <a:pt x="1034487" y="357682"/>
                  </a:lnTo>
                  <a:lnTo>
                    <a:pt x="947296" y="454571"/>
                  </a:lnTo>
                  <a:lnTo>
                    <a:pt x="927929" y="437119"/>
                  </a:lnTo>
                  <a:close/>
                  <a:moveTo>
                    <a:pt x="907901" y="255181"/>
                  </a:moveTo>
                  <a:lnTo>
                    <a:pt x="929038" y="270505"/>
                  </a:lnTo>
                  <a:lnTo>
                    <a:pt x="852416" y="375980"/>
                  </a:lnTo>
                  <a:lnTo>
                    <a:pt x="831277" y="360656"/>
                  </a:lnTo>
                  <a:close/>
                  <a:moveTo>
                    <a:pt x="798859" y="170419"/>
                  </a:moveTo>
                  <a:lnTo>
                    <a:pt x="821436" y="183459"/>
                  </a:lnTo>
                  <a:lnTo>
                    <a:pt x="678112" y="431915"/>
                  </a:lnTo>
                  <a:lnTo>
                    <a:pt x="655469" y="418783"/>
                  </a:lnTo>
                  <a:close/>
                  <a:moveTo>
                    <a:pt x="669749" y="120720"/>
                  </a:moveTo>
                  <a:lnTo>
                    <a:pt x="693529" y="131290"/>
                  </a:lnTo>
                  <a:lnTo>
                    <a:pt x="640501" y="250398"/>
                  </a:lnTo>
                  <a:lnTo>
                    <a:pt x="616722" y="239829"/>
                  </a:lnTo>
                  <a:close/>
                  <a:moveTo>
                    <a:pt x="541446" y="73030"/>
                  </a:moveTo>
                  <a:lnTo>
                    <a:pt x="566244" y="81089"/>
                  </a:lnTo>
                  <a:lnTo>
                    <a:pt x="525963" y="205085"/>
                  </a:lnTo>
                  <a:lnTo>
                    <a:pt x="501167" y="197027"/>
                  </a:lnTo>
                  <a:close/>
                  <a:moveTo>
                    <a:pt x="408863" y="38945"/>
                  </a:moveTo>
                  <a:lnTo>
                    <a:pt x="434359" y="44362"/>
                  </a:lnTo>
                  <a:lnTo>
                    <a:pt x="407290" y="171860"/>
                  </a:lnTo>
                  <a:lnTo>
                    <a:pt x="381753" y="166470"/>
                  </a:lnTo>
                  <a:close/>
                  <a:moveTo>
                    <a:pt x="273425" y="18865"/>
                  </a:moveTo>
                  <a:lnTo>
                    <a:pt x="299358" y="21587"/>
                  </a:lnTo>
                  <a:lnTo>
                    <a:pt x="285751" y="151224"/>
                  </a:lnTo>
                  <a:lnTo>
                    <a:pt x="259805" y="148529"/>
                  </a:lnTo>
                  <a:close/>
                  <a:moveTo>
                    <a:pt x="25920" y="18851"/>
                  </a:moveTo>
                  <a:lnTo>
                    <a:pt x="39555" y="148517"/>
                  </a:lnTo>
                  <a:lnTo>
                    <a:pt x="13621" y="151238"/>
                  </a:lnTo>
                  <a:lnTo>
                    <a:pt x="0" y="21574"/>
                  </a:lnTo>
                  <a:close/>
                  <a:moveTo>
                    <a:pt x="136640" y="0"/>
                  </a:moveTo>
                  <a:lnTo>
                    <a:pt x="162719" y="0"/>
                  </a:lnTo>
                  <a:lnTo>
                    <a:pt x="162719" y="286833"/>
                  </a:lnTo>
                  <a:lnTo>
                    <a:pt x="136640" y="286833"/>
                  </a:lnTo>
                  <a:close/>
                </a:path>
              </a:pathLst>
            </a:custGeom>
            <a:solidFill>
              <a:srgbClr val="FFFFFF"/>
            </a:solidFill>
            <a:ln w="1860" cap="flat">
              <a:noFill/>
              <a:prstDash val="solid"/>
              <a:miter/>
            </a:ln>
            <a:effectLst/>
          </p:spPr>
          <p:txBody>
            <a:bodyPr wrap="square" rtlCol="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a:extLst>
              <a:ext uri="{FF2B5EF4-FFF2-40B4-BE49-F238E27FC236}">
                <a16:creationId xmlns:a16="http://schemas.microsoft.com/office/drawing/2014/main" id="{5434A1BA-4F4E-5A3D-0BCE-FD504CB0EF83}"/>
              </a:ext>
            </a:extLst>
          </p:cNvPr>
          <p:cNvGrpSpPr/>
          <p:nvPr/>
        </p:nvGrpSpPr>
        <p:grpSpPr>
          <a:xfrm>
            <a:off x="3490168" y="1022437"/>
            <a:ext cx="2580620" cy="687945"/>
            <a:chOff x="3343964" y="1408169"/>
            <a:chExt cx="2580620" cy="687945"/>
          </a:xfrm>
        </p:grpSpPr>
        <p:sp>
          <p:nvSpPr>
            <p:cNvPr id="140" name="任意多边形: 形状 139">
              <a:extLst>
                <a:ext uri="{FF2B5EF4-FFF2-40B4-BE49-F238E27FC236}">
                  <a16:creationId xmlns:a16="http://schemas.microsoft.com/office/drawing/2014/main" id="{C3079F6E-DA42-AE0F-C797-196422908C29}"/>
                </a:ext>
              </a:extLst>
            </p:cNvPr>
            <p:cNvSpPr/>
            <p:nvPr/>
          </p:nvSpPr>
          <p:spPr>
            <a:xfrm>
              <a:off x="3343964" y="1408169"/>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9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1" name="文本框 11">
              <a:extLst>
                <a:ext uri="{FF2B5EF4-FFF2-40B4-BE49-F238E27FC236}">
                  <a16:creationId xmlns:a16="http://schemas.microsoft.com/office/drawing/2014/main" id="{2111B980-2BA2-AFC1-5F69-EF1BA509AD63}"/>
                </a:ext>
              </a:extLst>
            </p:cNvPr>
            <p:cNvSpPr txBox="1"/>
            <p:nvPr/>
          </p:nvSpPr>
          <p:spPr>
            <a:xfrm>
              <a:off x="3611113" y="1567475"/>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23000">
                        <a:schemeClr val="accent1"/>
                      </a:gs>
                      <a:gs pos="100000">
                        <a:srgbClr val="6FBEF9"/>
                      </a:gs>
                    </a:gsLst>
                    <a:lin ang="16200000" scaled="1"/>
                  </a:gradFill>
                  <a:latin typeface="Arial" panose="020B0604020202020204" pitchFamily="34" charset="0"/>
                  <a:ea typeface="微软雅黑" panose="020B0503020204020204" pitchFamily="34" charset="-122"/>
                  <a:sym typeface="Arial" panose="020B0604020202020204" pitchFamily="34" charset="0"/>
                </a:rPr>
                <a:t>01</a:t>
              </a:r>
              <a:endParaRPr lang="zh-CN" altLang="en-US" sz="2400" b="1" dirty="0">
                <a:gradFill>
                  <a:gsLst>
                    <a:gs pos="23000">
                      <a:schemeClr val="accent1"/>
                    </a:gs>
                    <a:gs pos="100000">
                      <a:srgbClr val="6FBEF9"/>
                    </a:gs>
                  </a:gsLst>
                  <a:lin ang="162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42" name="文本框 12">
              <a:extLst>
                <a:ext uri="{FF2B5EF4-FFF2-40B4-BE49-F238E27FC236}">
                  <a16:creationId xmlns:a16="http://schemas.microsoft.com/office/drawing/2014/main" id="{F237B93B-7389-15C7-0CBA-77F67F1CFDF2}"/>
                </a:ext>
              </a:extLst>
            </p:cNvPr>
            <p:cNvSpPr txBox="1"/>
            <p:nvPr/>
          </p:nvSpPr>
          <p:spPr>
            <a:xfrm>
              <a:off x="4194400" y="1505920"/>
              <a:ext cx="1632772" cy="492443"/>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自然科学</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13" name="组合 12">
            <a:extLst>
              <a:ext uri="{FF2B5EF4-FFF2-40B4-BE49-F238E27FC236}">
                <a16:creationId xmlns:a16="http://schemas.microsoft.com/office/drawing/2014/main" id="{5B063BB2-F133-EE15-685D-5F78A2514FA5}"/>
              </a:ext>
            </a:extLst>
          </p:cNvPr>
          <p:cNvGrpSpPr/>
          <p:nvPr/>
        </p:nvGrpSpPr>
        <p:grpSpPr>
          <a:xfrm>
            <a:off x="4073455" y="3085028"/>
            <a:ext cx="2580620" cy="687945"/>
            <a:chOff x="3528799" y="3470760"/>
            <a:chExt cx="2580620" cy="687945"/>
          </a:xfrm>
        </p:grpSpPr>
        <p:sp>
          <p:nvSpPr>
            <p:cNvPr id="137" name="任意多边形: 形状 136">
              <a:extLst>
                <a:ext uri="{FF2B5EF4-FFF2-40B4-BE49-F238E27FC236}">
                  <a16:creationId xmlns:a16="http://schemas.microsoft.com/office/drawing/2014/main" id="{178C5CA6-9826-BBC3-3932-967AE03D10CD}"/>
                </a:ext>
              </a:extLst>
            </p:cNvPr>
            <p:cNvSpPr/>
            <p:nvPr/>
          </p:nvSpPr>
          <p:spPr>
            <a:xfrm>
              <a:off x="3528799" y="3470760"/>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8" name="文本框 15">
              <a:extLst>
                <a:ext uri="{FF2B5EF4-FFF2-40B4-BE49-F238E27FC236}">
                  <a16:creationId xmlns:a16="http://schemas.microsoft.com/office/drawing/2014/main" id="{0E5A6BE1-B38C-9A19-05EE-061AD76C714C}"/>
                </a:ext>
              </a:extLst>
            </p:cNvPr>
            <p:cNvSpPr txBox="1"/>
            <p:nvPr/>
          </p:nvSpPr>
          <p:spPr>
            <a:xfrm>
              <a:off x="3795948" y="3630066"/>
              <a:ext cx="438997" cy="369332"/>
            </a:xfrm>
            <a:prstGeom prst="rect">
              <a:avLst/>
            </a:prstGeom>
            <a:noFill/>
            <a:effectLst/>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03</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39" name="文本框 16">
              <a:extLst>
                <a:ext uri="{FF2B5EF4-FFF2-40B4-BE49-F238E27FC236}">
                  <a16:creationId xmlns:a16="http://schemas.microsoft.com/office/drawing/2014/main" id="{173D3DE6-F607-C66C-6FC8-85218F1FFC0C}"/>
                </a:ext>
              </a:extLst>
            </p:cNvPr>
            <p:cNvSpPr txBox="1"/>
            <p:nvPr/>
          </p:nvSpPr>
          <p:spPr>
            <a:xfrm>
              <a:off x="4624288" y="3568511"/>
              <a:ext cx="820738"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工程技术</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14" name="组合 13">
            <a:extLst>
              <a:ext uri="{FF2B5EF4-FFF2-40B4-BE49-F238E27FC236}">
                <a16:creationId xmlns:a16="http://schemas.microsoft.com/office/drawing/2014/main" id="{4C8FFE33-55EB-1586-247D-7C872B2BCC50}"/>
              </a:ext>
            </a:extLst>
          </p:cNvPr>
          <p:cNvGrpSpPr/>
          <p:nvPr/>
        </p:nvGrpSpPr>
        <p:grpSpPr>
          <a:xfrm>
            <a:off x="3490168" y="5147619"/>
            <a:ext cx="2580620" cy="687945"/>
            <a:chOff x="3343964" y="5533351"/>
            <a:chExt cx="2580620" cy="687945"/>
          </a:xfrm>
        </p:grpSpPr>
        <p:sp>
          <p:nvSpPr>
            <p:cNvPr id="134" name="任意多边形: 形状 133">
              <a:extLst>
                <a:ext uri="{FF2B5EF4-FFF2-40B4-BE49-F238E27FC236}">
                  <a16:creationId xmlns:a16="http://schemas.microsoft.com/office/drawing/2014/main" id="{9ACD9DAD-DD23-DAB1-BE7D-691387455D81}"/>
                </a:ext>
              </a:extLst>
            </p:cNvPr>
            <p:cNvSpPr/>
            <p:nvPr/>
          </p:nvSpPr>
          <p:spPr>
            <a:xfrm>
              <a:off x="3343964" y="5533351"/>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5" name="文本框 20">
              <a:extLst>
                <a:ext uri="{FF2B5EF4-FFF2-40B4-BE49-F238E27FC236}">
                  <a16:creationId xmlns:a16="http://schemas.microsoft.com/office/drawing/2014/main" id="{BF5864FB-C260-219D-2553-49963CD49100}"/>
                </a:ext>
              </a:extLst>
            </p:cNvPr>
            <p:cNvSpPr txBox="1"/>
            <p:nvPr/>
          </p:nvSpPr>
          <p:spPr>
            <a:xfrm>
              <a:off x="3611113" y="5682797"/>
              <a:ext cx="680473" cy="369332"/>
            </a:xfrm>
            <a:prstGeom prst="rect">
              <a:avLst/>
            </a:prstGeom>
            <a:noFill/>
            <a:effectLst/>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05</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36" name="文本框 21">
              <a:extLst>
                <a:ext uri="{FF2B5EF4-FFF2-40B4-BE49-F238E27FC236}">
                  <a16:creationId xmlns:a16="http://schemas.microsoft.com/office/drawing/2014/main" id="{28B98540-B75A-2DDF-4F3F-2ACE54616679}"/>
                </a:ext>
              </a:extLst>
            </p:cNvPr>
            <p:cNvSpPr txBox="1"/>
            <p:nvPr/>
          </p:nvSpPr>
          <p:spPr>
            <a:xfrm>
              <a:off x="4536297" y="5631102"/>
              <a:ext cx="615553"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latin typeface="Arial" panose="020B0604020202020204" pitchFamily="34" charset="0"/>
                  <a:ea typeface="微软雅黑" panose="020B0503020204020204" pitchFamily="34" charset="-122"/>
                  <a:sym typeface="Arial" panose="020B0604020202020204" pitchFamily="34" charset="0"/>
                </a:rPr>
                <a:t>解释性</a:t>
              </a:r>
              <a:endParaRPr lang="en-US" altLang="zh-CN" sz="1600"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15" name="组合 14">
            <a:extLst>
              <a:ext uri="{FF2B5EF4-FFF2-40B4-BE49-F238E27FC236}">
                <a16:creationId xmlns:a16="http://schemas.microsoft.com/office/drawing/2014/main" id="{20F9D1D2-F4A5-2D36-7081-2F81CE742ACC}"/>
              </a:ext>
            </a:extLst>
          </p:cNvPr>
          <p:cNvGrpSpPr/>
          <p:nvPr/>
        </p:nvGrpSpPr>
        <p:grpSpPr>
          <a:xfrm>
            <a:off x="4715565" y="2053732"/>
            <a:ext cx="2580620" cy="687945"/>
            <a:chOff x="4569361" y="2439464"/>
            <a:chExt cx="2580620" cy="687945"/>
          </a:xfrm>
        </p:grpSpPr>
        <p:sp>
          <p:nvSpPr>
            <p:cNvPr id="131" name="任意多边形: 形状 130">
              <a:extLst>
                <a:ext uri="{FF2B5EF4-FFF2-40B4-BE49-F238E27FC236}">
                  <a16:creationId xmlns:a16="http://schemas.microsoft.com/office/drawing/2014/main" id="{235C120E-B068-B61E-428D-10CCF7255391}"/>
                </a:ext>
              </a:extLst>
            </p:cNvPr>
            <p:cNvSpPr/>
            <p:nvPr/>
          </p:nvSpPr>
          <p:spPr>
            <a:xfrm>
              <a:off x="4569361" y="2439464"/>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2" name="文本框 24">
              <a:extLst>
                <a:ext uri="{FF2B5EF4-FFF2-40B4-BE49-F238E27FC236}">
                  <a16:creationId xmlns:a16="http://schemas.microsoft.com/office/drawing/2014/main" id="{CAD55DE1-274F-830C-87F1-A9D65E5DEF1F}"/>
                </a:ext>
              </a:extLst>
            </p:cNvPr>
            <p:cNvSpPr txBox="1"/>
            <p:nvPr/>
          </p:nvSpPr>
          <p:spPr>
            <a:xfrm>
              <a:off x="4836510" y="2598770"/>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23000">
                        <a:schemeClr val="accent1"/>
                      </a:gs>
                      <a:gs pos="100000">
                        <a:srgbClr val="6FBEF9"/>
                      </a:gs>
                    </a:gsLst>
                    <a:lin ang="16200000" scaled="1"/>
                  </a:gradFill>
                  <a:latin typeface="Arial" panose="020B0604020202020204" pitchFamily="34" charset="0"/>
                  <a:ea typeface="微软雅黑" panose="020B0503020204020204" pitchFamily="34" charset="-122"/>
                  <a:sym typeface="Arial" panose="020B0604020202020204" pitchFamily="34" charset="0"/>
                </a:rPr>
                <a:t>02</a:t>
              </a:r>
              <a:endParaRPr lang="zh-CN" altLang="en-US" sz="2400" b="1" dirty="0">
                <a:gradFill>
                  <a:gsLst>
                    <a:gs pos="23000">
                      <a:schemeClr val="accent1"/>
                    </a:gs>
                    <a:gs pos="100000">
                      <a:srgbClr val="6FBEF9"/>
                    </a:gs>
                  </a:gsLst>
                  <a:lin ang="162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33" name="文本框 25">
              <a:extLst>
                <a:ext uri="{FF2B5EF4-FFF2-40B4-BE49-F238E27FC236}">
                  <a16:creationId xmlns:a16="http://schemas.microsoft.com/office/drawing/2014/main" id="{2133D814-260E-6D8E-10D3-102244DF8877}"/>
                </a:ext>
              </a:extLst>
            </p:cNvPr>
            <p:cNvSpPr txBox="1"/>
            <p:nvPr/>
          </p:nvSpPr>
          <p:spPr>
            <a:xfrm>
              <a:off x="5711909" y="2537215"/>
              <a:ext cx="820738"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社会科学</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28" name="组合 27">
            <a:extLst>
              <a:ext uri="{FF2B5EF4-FFF2-40B4-BE49-F238E27FC236}">
                <a16:creationId xmlns:a16="http://schemas.microsoft.com/office/drawing/2014/main" id="{51770D66-EED0-47DC-613D-BE67ED58A416}"/>
              </a:ext>
            </a:extLst>
          </p:cNvPr>
          <p:cNvGrpSpPr/>
          <p:nvPr/>
        </p:nvGrpSpPr>
        <p:grpSpPr>
          <a:xfrm>
            <a:off x="4715565" y="4116324"/>
            <a:ext cx="2580620" cy="687945"/>
            <a:chOff x="4569361" y="4502056"/>
            <a:chExt cx="2580620" cy="687945"/>
          </a:xfrm>
        </p:grpSpPr>
        <p:sp>
          <p:nvSpPr>
            <p:cNvPr id="128" name="任意多边形: 形状 127">
              <a:extLst>
                <a:ext uri="{FF2B5EF4-FFF2-40B4-BE49-F238E27FC236}">
                  <a16:creationId xmlns:a16="http://schemas.microsoft.com/office/drawing/2014/main" id="{00FEC6FD-950B-FF60-B334-885387A7EA75}"/>
                </a:ext>
              </a:extLst>
            </p:cNvPr>
            <p:cNvSpPr/>
            <p:nvPr/>
          </p:nvSpPr>
          <p:spPr>
            <a:xfrm>
              <a:off x="4569361" y="4502056"/>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9" name="文本框 29">
              <a:extLst>
                <a:ext uri="{FF2B5EF4-FFF2-40B4-BE49-F238E27FC236}">
                  <a16:creationId xmlns:a16="http://schemas.microsoft.com/office/drawing/2014/main" id="{EB2BE460-A00C-7E41-F83B-48E32285819F}"/>
                </a:ext>
              </a:extLst>
            </p:cNvPr>
            <p:cNvSpPr txBox="1"/>
            <p:nvPr/>
          </p:nvSpPr>
          <p:spPr>
            <a:xfrm>
              <a:off x="4836510" y="4661362"/>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04</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30" name="文本框 30">
              <a:extLst>
                <a:ext uri="{FF2B5EF4-FFF2-40B4-BE49-F238E27FC236}">
                  <a16:creationId xmlns:a16="http://schemas.microsoft.com/office/drawing/2014/main" id="{E39B2DC9-BA69-3FE4-E030-F2038A9FE3F8}"/>
                </a:ext>
              </a:extLst>
            </p:cNvPr>
            <p:cNvSpPr txBox="1"/>
            <p:nvPr/>
          </p:nvSpPr>
          <p:spPr>
            <a:xfrm>
              <a:off x="5825813" y="4599807"/>
              <a:ext cx="615553"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描述性</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29" name="组合 28">
            <a:extLst>
              <a:ext uri="{FF2B5EF4-FFF2-40B4-BE49-F238E27FC236}">
                <a16:creationId xmlns:a16="http://schemas.microsoft.com/office/drawing/2014/main" id="{8F4253D5-A730-E2E2-491B-CA4018E2BFE4}"/>
              </a:ext>
            </a:extLst>
          </p:cNvPr>
          <p:cNvGrpSpPr/>
          <p:nvPr/>
        </p:nvGrpSpPr>
        <p:grpSpPr>
          <a:xfrm>
            <a:off x="7429823" y="1022437"/>
            <a:ext cx="2580620" cy="687945"/>
            <a:chOff x="7283619" y="1408169"/>
            <a:chExt cx="2580620" cy="687945"/>
          </a:xfrm>
        </p:grpSpPr>
        <p:sp>
          <p:nvSpPr>
            <p:cNvPr id="125" name="任意多边形: 形状 124">
              <a:extLst>
                <a:ext uri="{FF2B5EF4-FFF2-40B4-BE49-F238E27FC236}">
                  <a16:creationId xmlns:a16="http://schemas.microsoft.com/office/drawing/2014/main" id="{A4DB6E9D-A162-177F-0EA2-D199F7AB583B}"/>
                </a:ext>
              </a:extLst>
            </p:cNvPr>
            <p:cNvSpPr/>
            <p:nvPr/>
          </p:nvSpPr>
          <p:spPr>
            <a:xfrm>
              <a:off x="7283619" y="1408169"/>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6" name="文本框 34">
              <a:extLst>
                <a:ext uri="{FF2B5EF4-FFF2-40B4-BE49-F238E27FC236}">
                  <a16:creationId xmlns:a16="http://schemas.microsoft.com/office/drawing/2014/main" id="{4404CC48-75FE-B1AC-6585-885F65F5E3B1}"/>
                </a:ext>
              </a:extLst>
            </p:cNvPr>
            <p:cNvSpPr txBox="1"/>
            <p:nvPr/>
          </p:nvSpPr>
          <p:spPr>
            <a:xfrm>
              <a:off x="7550768" y="1567475"/>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06</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27" name="文本框 35">
              <a:extLst>
                <a:ext uri="{FF2B5EF4-FFF2-40B4-BE49-F238E27FC236}">
                  <a16:creationId xmlns:a16="http://schemas.microsoft.com/office/drawing/2014/main" id="{B50963AB-C5D7-6234-92BC-9D767DAF85AA}"/>
                </a:ext>
              </a:extLst>
            </p:cNvPr>
            <p:cNvSpPr txBox="1"/>
            <p:nvPr/>
          </p:nvSpPr>
          <p:spPr>
            <a:xfrm>
              <a:off x="8745256" y="1505920"/>
              <a:ext cx="615553"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预测性</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30" name="组合 29">
            <a:extLst>
              <a:ext uri="{FF2B5EF4-FFF2-40B4-BE49-F238E27FC236}">
                <a16:creationId xmlns:a16="http://schemas.microsoft.com/office/drawing/2014/main" id="{2621FCF2-C723-8002-06AA-6D3B6891B136}"/>
              </a:ext>
            </a:extLst>
          </p:cNvPr>
          <p:cNvGrpSpPr/>
          <p:nvPr/>
        </p:nvGrpSpPr>
        <p:grpSpPr>
          <a:xfrm>
            <a:off x="7429823" y="5147619"/>
            <a:ext cx="2580620" cy="687945"/>
            <a:chOff x="7283619" y="5533351"/>
            <a:chExt cx="2580620" cy="687945"/>
          </a:xfrm>
        </p:grpSpPr>
        <p:sp>
          <p:nvSpPr>
            <p:cNvPr id="122" name="任意多边形: 形状 121">
              <a:extLst>
                <a:ext uri="{FF2B5EF4-FFF2-40B4-BE49-F238E27FC236}">
                  <a16:creationId xmlns:a16="http://schemas.microsoft.com/office/drawing/2014/main" id="{689B477B-7CFC-379C-A37B-36E33F67DEAC}"/>
                </a:ext>
              </a:extLst>
            </p:cNvPr>
            <p:cNvSpPr/>
            <p:nvPr/>
          </p:nvSpPr>
          <p:spPr>
            <a:xfrm>
              <a:off x="7283619" y="5533351"/>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3" name="文本框 42">
              <a:extLst>
                <a:ext uri="{FF2B5EF4-FFF2-40B4-BE49-F238E27FC236}">
                  <a16:creationId xmlns:a16="http://schemas.microsoft.com/office/drawing/2014/main" id="{34E78C55-4F11-DF1A-E458-17E5139A1C5E}"/>
                </a:ext>
              </a:extLst>
            </p:cNvPr>
            <p:cNvSpPr txBox="1"/>
            <p:nvPr/>
          </p:nvSpPr>
          <p:spPr>
            <a:xfrm>
              <a:off x="7550768" y="5692657"/>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10</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24" name="文本框 43">
              <a:extLst>
                <a:ext uri="{FF2B5EF4-FFF2-40B4-BE49-F238E27FC236}">
                  <a16:creationId xmlns:a16="http://schemas.microsoft.com/office/drawing/2014/main" id="{11C70926-DF72-2546-6AB1-D88CA5352A65}"/>
                </a:ext>
              </a:extLst>
            </p:cNvPr>
            <p:cNvSpPr txBox="1"/>
            <p:nvPr/>
          </p:nvSpPr>
          <p:spPr>
            <a:xfrm>
              <a:off x="8475952" y="5631102"/>
              <a:ext cx="615553"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跨学科</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31" name="组合 30">
            <a:extLst>
              <a:ext uri="{FF2B5EF4-FFF2-40B4-BE49-F238E27FC236}">
                <a16:creationId xmlns:a16="http://schemas.microsoft.com/office/drawing/2014/main" id="{78931654-87EE-07FC-8CB4-02C27BE0A882}"/>
              </a:ext>
            </a:extLst>
          </p:cNvPr>
          <p:cNvGrpSpPr/>
          <p:nvPr/>
        </p:nvGrpSpPr>
        <p:grpSpPr>
          <a:xfrm>
            <a:off x="8655220" y="2053732"/>
            <a:ext cx="2580620" cy="687945"/>
            <a:chOff x="8509016" y="2439464"/>
            <a:chExt cx="2580620" cy="687945"/>
          </a:xfrm>
        </p:grpSpPr>
        <p:sp>
          <p:nvSpPr>
            <p:cNvPr id="119" name="任意多边形: 形状 118">
              <a:extLst>
                <a:ext uri="{FF2B5EF4-FFF2-40B4-BE49-F238E27FC236}">
                  <a16:creationId xmlns:a16="http://schemas.microsoft.com/office/drawing/2014/main" id="{C740510C-7D9A-7342-A112-936D73F30F4C}"/>
                </a:ext>
              </a:extLst>
            </p:cNvPr>
            <p:cNvSpPr/>
            <p:nvPr/>
          </p:nvSpPr>
          <p:spPr>
            <a:xfrm>
              <a:off x="8509016" y="2439464"/>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20" name="文本框 47">
              <a:extLst>
                <a:ext uri="{FF2B5EF4-FFF2-40B4-BE49-F238E27FC236}">
                  <a16:creationId xmlns:a16="http://schemas.microsoft.com/office/drawing/2014/main" id="{5B58F431-E76A-5324-0624-8A3B005D4CE6}"/>
                </a:ext>
              </a:extLst>
            </p:cNvPr>
            <p:cNvSpPr txBox="1"/>
            <p:nvPr/>
          </p:nvSpPr>
          <p:spPr>
            <a:xfrm>
              <a:off x="8776165" y="2598770"/>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07</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121" name="文本框 48">
              <a:extLst>
                <a:ext uri="{FF2B5EF4-FFF2-40B4-BE49-F238E27FC236}">
                  <a16:creationId xmlns:a16="http://schemas.microsoft.com/office/drawing/2014/main" id="{ED240AED-2E1C-4BB3-259C-55EE27A6E38E}"/>
                </a:ext>
              </a:extLst>
            </p:cNvPr>
            <p:cNvSpPr txBox="1"/>
            <p:nvPr/>
          </p:nvSpPr>
          <p:spPr>
            <a:xfrm>
              <a:off x="9721612" y="2537215"/>
              <a:ext cx="615553"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规范性</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33" name="组合 32">
            <a:extLst>
              <a:ext uri="{FF2B5EF4-FFF2-40B4-BE49-F238E27FC236}">
                <a16:creationId xmlns:a16="http://schemas.microsoft.com/office/drawing/2014/main" id="{D02D0866-EC15-A435-A468-BD04049C7CF6}"/>
              </a:ext>
            </a:extLst>
          </p:cNvPr>
          <p:cNvGrpSpPr/>
          <p:nvPr/>
        </p:nvGrpSpPr>
        <p:grpSpPr>
          <a:xfrm>
            <a:off x="3129022" y="3169649"/>
            <a:ext cx="644059" cy="451238"/>
            <a:chOff x="3998767" y="2373017"/>
            <a:chExt cx="445126" cy="311864"/>
          </a:xfrm>
          <a:gradFill>
            <a:gsLst>
              <a:gs pos="100000">
                <a:schemeClr val="accent1">
                  <a:alpha val="70000"/>
                </a:schemeClr>
              </a:gs>
              <a:gs pos="0">
                <a:srgbClr val="6FBEF9"/>
              </a:gs>
            </a:gsLst>
            <a:lin ang="0" scaled="0"/>
          </a:gradFill>
        </p:grpSpPr>
        <p:sp>
          <p:nvSpPr>
            <p:cNvPr id="91" name="任意多边形: 形状 90">
              <a:extLst>
                <a:ext uri="{FF2B5EF4-FFF2-40B4-BE49-F238E27FC236}">
                  <a16:creationId xmlns:a16="http://schemas.microsoft.com/office/drawing/2014/main" id="{33568E59-0EFF-2DB5-5A30-037486210CB0}"/>
                </a:ext>
              </a:extLst>
            </p:cNvPr>
            <p:cNvSpPr/>
            <p:nvPr/>
          </p:nvSpPr>
          <p:spPr>
            <a:xfrm>
              <a:off x="4265292" y="237301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 name="任意多边形: 形状 91">
              <a:extLst>
                <a:ext uri="{FF2B5EF4-FFF2-40B4-BE49-F238E27FC236}">
                  <a16:creationId xmlns:a16="http://schemas.microsoft.com/office/drawing/2014/main" id="{9C2349B3-C41A-CC0C-50A3-B86F0B5EFF46}"/>
                </a:ext>
              </a:extLst>
            </p:cNvPr>
            <p:cNvSpPr/>
            <p:nvPr/>
          </p:nvSpPr>
          <p:spPr>
            <a:xfrm>
              <a:off x="4309737"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3" name="任意多边形: 形状 92">
              <a:extLst>
                <a:ext uri="{FF2B5EF4-FFF2-40B4-BE49-F238E27FC236}">
                  <a16:creationId xmlns:a16="http://schemas.microsoft.com/office/drawing/2014/main" id="{231B2926-57A7-DF72-6C6B-4737FC7B6835}"/>
                </a:ext>
              </a:extLst>
            </p:cNvPr>
            <p:cNvSpPr/>
            <p:nvPr/>
          </p:nvSpPr>
          <p:spPr>
            <a:xfrm>
              <a:off x="4354146"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4" name="任意多边形: 形状 93">
              <a:extLst>
                <a:ext uri="{FF2B5EF4-FFF2-40B4-BE49-F238E27FC236}">
                  <a16:creationId xmlns:a16="http://schemas.microsoft.com/office/drawing/2014/main" id="{C8CDB9F7-1362-D581-84CA-D0D19B63445F}"/>
                </a:ext>
              </a:extLst>
            </p:cNvPr>
            <p:cNvSpPr/>
            <p:nvPr/>
          </p:nvSpPr>
          <p:spPr>
            <a:xfrm>
              <a:off x="4398555" y="2506280"/>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5" name="任意多边形: 形状 94">
              <a:extLst>
                <a:ext uri="{FF2B5EF4-FFF2-40B4-BE49-F238E27FC236}">
                  <a16:creationId xmlns:a16="http://schemas.microsoft.com/office/drawing/2014/main" id="{027C40C3-F919-F089-DDDB-A1173F4F8497}"/>
                </a:ext>
              </a:extLst>
            </p:cNvPr>
            <p:cNvSpPr/>
            <p:nvPr/>
          </p:nvSpPr>
          <p:spPr>
            <a:xfrm>
              <a:off x="4354146" y="2550691"/>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6" name="任意多边形: 形状 95">
              <a:extLst>
                <a:ext uri="{FF2B5EF4-FFF2-40B4-BE49-F238E27FC236}">
                  <a16:creationId xmlns:a16="http://schemas.microsoft.com/office/drawing/2014/main" id="{95256649-F22F-44B9-E4A8-03F715B12019}"/>
                </a:ext>
              </a:extLst>
            </p:cNvPr>
            <p:cNvSpPr/>
            <p:nvPr/>
          </p:nvSpPr>
          <p:spPr>
            <a:xfrm>
              <a:off x="4309737"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7" name="任意多边形: 形状 96">
              <a:extLst>
                <a:ext uri="{FF2B5EF4-FFF2-40B4-BE49-F238E27FC236}">
                  <a16:creationId xmlns:a16="http://schemas.microsoft.com/office/drawing/2014/main" id="{AF7925CF-CB08-558A-78E5-0161EEA50568}"/>
                </a:ext>
              </a:extLst>
            </p:cNvPr>
            <p:cNvSpPr/>
            <p:nvPr/>
          </p:nvSpPr>
          <p:spPr>
            <a:xfrm>
              <a:off x="4265292" y="2639542"/>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8" name="任意多边形: 形状 97">
              <a:extLst>
                <a:ext uri="{FF2B5EF4-FFF2-40B4-BE49-F238E27FC236}">
                  <a16:creationId xmlns:a16="http://schemas.microsoft.com/office/drawing/2014/main" id="{BFA39056-AC46-3987-2692-152D343EE94A}"/>
                </a:ext>
              </a:extLst>
            </p:cNvPr>
            <p:cNvSpPr/>
            <p:nvPr/>
          </p:nvSpPr>
          <p:spPr>
            <a:xfrm>
              <a:off x="4176474"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9" name="任意多边形: 形状 98">
              <a:extLst>
                <a:ext uri="{FF2B5EF4-FFF2-40B4-BE49-F238E27FC236}">
                  <a16:creationId xmlns:a16="http://schemas.microsoft.com/office/drawing/2014/main" id="{CF73E278-FF30-599E-BB5A-0009CF6D07B4}"/>
                </a:ext>
              </a:extLst>
            </p:cNvPr>
            <p:cNvSpPr/>
            <p:nvPr/>
          </p:nvSpPr>
          <p:spPr>
            <a:xfrm>
              <a:off x="4220883"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0" name="任意多边形: 形状 99">
              <a:extLst>
                <a:ext uri="{FF2B5EF4-FFF2-40B4-BE49-F238E27FC236}">
                  <a16:creationId xmlns:a16="http://schemas.microsoft.com/office/drawing/2014/main" id="{02792948-B429-ED0B-2CD3-1E61A241D57A}"/>
                </a:ext>
              </a:extLst>
            </p:cNvPr>
            <p:cNvSpPr/>
            <p:nvPr/>
          </p:nvSpPr>
          <p:spPr>
            <a:xfrm>
              <a:off x="4265292"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1" name="任意多边形: 形状 100">
              <a:extLst>
                <a:ext uri="{FF2B5EF4-FFF2-40B4-BE49-F238E27FC236}">
                  <a16:creationId xmlns:a16="http://schemas.microsoft.com/office/drawing/2014/main" id="{2BF39DFE-EA05-8135-5E53-5064C471F155}"/>
                </a:ext>
              </a:extLst>
            </p:cNvPr>
            <p:cNvSpPr/>
            <p:nvPr/>
          </p:nvSpPr>
          <p:spPr>
            <a:xfrm>
              <a:off x="4309737"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2" name="任意多边形: 形状 101">
              <a:extLst>
                <a:ext uri="{FF2B5EF4-FFF2-40B4-BE49-F238E27FC236}">
                  <a16:creationId xmlns:a16="http://schemas.microsoft.com/office/drawing/2014/main" id="{B672A0F8-9F81-7F93-7783-90FB3256AE38}"/>
                </a:ext>
              </a:extLst>
            </p:cNvPr>
            <p:cNvSpPr/>
            <p:nvPr/>
          </p:nvSpPr>
          <p:spPr>
            <a:xfrm>
              <a:off x="4265292"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3" name="任意多边形: 形状 102">
              <a:extLst>
                <a:ext uri="{FF2B5EF4-FFF2-40B4-BE49-F238E27FC236}">
                  <a16:creationId xmlns:a16="http://schemas.microsoft.com/office/drawing/2014/main" id="{EC70B92A-7066-40EF-623C-922C022A2A1B}"/>
                </a:ext>
              </a:extLst>
            </p:cNvPr>
            <p:cNvSpPr/>
            <p:nvPr/>
          </p:nvSpPr>
          <p:spPr>
            <a:xfrm>
              <a:off x="4220883"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4" name="任意多边形: 形状 103">
              <a:extLst>
                <a:ext uri="{FF2B5EF4-FFF2-40B4-BE49-F238E27FC236}">
                  <a16:creationId xmlns:a16="http://schemas.microsoft.com/office/drawing/2014/main" id="{1EDF614B-7688-5213-2E6F-FF55CB410619}"/>
                </a:ext>
              </a:extLst>
            </p:cNvPr>
            <p:cNvSpPr/>
            <p:nvPr/>
          </p:nvSpPr>
          <p:spPr>
            <a:xfrm>
              <a:off x="4176474"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5" name="任意多边形: 形状 104">
              <a:extLst>
                <a:ext uri="{FF2B5EF4-FFF2-40B4-BE49-F238E27FC236}">
                  <a16:creationId xmlns:a16="http://schemas.microsoft.com/office/drawing/2014/main" id="{EE2735AE-0BA6-0629-C5FE-F5495F3A4AFB}"/>
                </a:ext>
              </a:extLst>
            </p:cNvPr>
            <p:cNvSpPr/>
            <p:nvPr/>
          </p:nvSpPr>
          <p:spPr>
            <a:xfrm>
              <a:off x="4087620"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6" name="任意多边形: 形状 105">
              <a:extLst>
                <a:ext uri="{FF2B5EF4-FFF2-40B4-BE49-F238E27FC236}">
                  <a16:creationId xmlns:a16="http://schemas.microsoft.com/office/drawing/2014/main" id="{DA17F7B2-C1EF-7FD8-F703-A637C4BC4969}"/>
                </a:ext>
              </a:extLst>
            </p:cNvPr>
            <p:cNvSpPr/>
            <p:nvPr/>
          </p:nvSpPr>
          <p:spPr>
            <a:xfrm>
              <a:off x="4132029"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1"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7" name="任意多边形: 形状 106">
              <a:extLst>
                <a:ext uri="{FF2B5EF4-FFF2-40B4-BE49-F238E27FC236}">
                  <a16:creationId xmlns:a16="http://schemas.microsoft.com/office/drawing/2014/main" id="{4C7DC1C3-F8AA-D27F-2373-21E666CB3A69}"/>
                </a:ext>
              </a:extLst>
            </p:cNvPr>
            <p:cNvSpPr/>
            <p:nvPr/>
          </p:nvSpPr>
          <p:spPr>
            <a:xfrm>
              <a:off x="4176474"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8" name="任意多边形: 形状 107">
              <a:extLst>
                <a:ext uri="{FF2B5EF4-FFF2-40B4-BE49-F238E27FC236}">
                  <a16:creationId xmlns:a16="http://schemas.microsoft.com/office/drawing/2014/main" id="{A0693F49-9B96-E7AF-71A8-0678F62EB18E}"/>
                </a:ext>
              </a:extLst>
            </p:cNvPr>
            <p:cNvSpPr/>
            <p:nvPr/>
          </p:nvSpPr>
          <p:spPr>
            <a:xfrm>
              <a:off x="4220883"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9" name="任意多边形: 形状 108">
              <a:extLst>
                <a:ext uri="{FF2B5EF4-FFF2-40B4-BE49-F238E27FC236}">
                  <a16:creationId xmlns:a16="http://schemas.microsoft.com/office/drawing/2014/main" id="{30830EF3-0E64-35C3-D07A-30D325E33AC7}"/>
                </a:ext>
              </a:extLst>
            </p:cNvPr>
            <p:cNvSpPr/>
            <p:nvPr/>
          </p:nvSpPr>
          <p:spPr>
            <a:xfrm>
              <a:off x="4176474"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0" name="任意多边形: 形状 109">
              <a:extLst>
                <a:ext uri="{FF2B5EF4-FFF2-40B4-BE49-F238E27FC236}">
                  <a16:creationId xmlns:a16="http://schemas.microsoft.com/office/drawing/2014/main" id="{76831BC7-5A04-86E9-8807-C9A7412276AE}"/>
                </a:ext>
              </a:extLst>
            </p:cNvPr>
            <p:cNvSpPr/>
            <p:nvPr/>
          </p:nvSpPr>
          <p:spPr>
            <a:xfrm>
              <a:off x="4132029"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91"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1" name="任意多边形: 形状 110">
              <a:extLst>
                <a:ext uri="{FF2B5EF4-FFF2-40B4-BE49-F238E27FC236}">
                  <a16:creationId xmlns:a16="http://schemas.microsoft.com/office/drawing/2014/main" id="{17C28B51-1851-AFDE-8F09-EE60A0E19630}"/>
                </a:ext>
              </a:extLst>
            </p:cNvPr>
            <p:cNvSpPr/>
            <p:nvPr/>
          </p:nvSpPr>
          <p:spPr>
            <a:xfrm>
              <a:off x="4087620"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2" name="任意多边形: 形状 111">
              <a:extLst>
                <a:ext uri="{FF2B5EF4-FFF2-40B4-BE49-F238E27FC236}">
                  <a16:creationId xmlns:a16="http://schemas.microsoft.com/office/drawing/2014/main" id="{A39FAAF3-47B5-8504-DF5B-D7A0328FC32C}"/>
                </a:ext>
              </a:extLst>
            </p:cNvPr>
            <p:cNvSpPr/>
            <p:nvPr/>
          </p:nvSpPr>
          <p:spPr>
            <a:xfrm>
              <a:off x="3998767"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3" name="任意多边形: 形状 112">
              <a:extLst>
                <a:ext uri="{FF2B5EF4-FFF2-40B4-BE49-F238E27FC236}">
                  <a16:creationId xmlns:a16="http://schemas.microsoft.com/office/drawing/2014/main" id="{A3745899-8F73-76F8-263A-125F4D0E3B7B}"/>
                </a:ext>
              </a:extLst>
            </p:cNvPr>
            <p:cNvSpPr/>
            <p:nvPr/>
          </p:nvSpPr>
          <p:spPr>
            <a:xfrm>
              <a:off x="4043211"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4" name="任意多边形: 形状 113">
              <a:extLst>
                <a:ext uri="{FF2B5EF4-FFF2-40B4-BE49-F238E27FC236}">
                  <a16:creationId xmlns:a16="http://schemas.microsoft.com/office/drawing/2014/main" id="{C9DFC92D-C722-6E85-2657-1F7FF966CC25}"/>
                </a:ext>
              </a:extLst>
            </p:cNvPr>
            <p:cNvSpPr/>
            <p:nvPr/>
          </p:nvSpPr>
          <p:spPr>
            <a:xfrm>
              <a:off x="4087620"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5" name="任意多边形: 形状 114">
              <a:extLst>
                <a:ext uri="{FF2B5EF4-FFF2-40B4-BE49-F238E27FC236}">
                  <a16:creationId xmlns:a16="http://schemas.microsoft.com/office/drawing/2014/main" id="{BEEDB19F-FD25-6F38-F017-E84A5F62190D}"/>
                </a:ext>
              </a:extLst>
            </p:cNvPr>
            <p:cNvSpPr/>
            <p:nvPr/>
          </p:nvSpPr>
          <p:spPr>
            <a:xfrm>
              <a:off x="4132029"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1"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6" name="任意多边形: 形状 115">
              <a:extLst>
                <a:ext uri="{FF2B5EF4-FFF2-40B4-BE49-F238E27FC236}">
                  <a16:creationId xmlns:a16="http://schemas.microsoft.com/office/drawing/2014/main" id="{462783C6-BF8B-B88B-DBF2-6D76A53B5397}"/>
                </a:ext>
              </a:extLst>
            </p:cNvPr>
            <p:cNvSpPr/>
            <p:nvPr/>
          </p:nvSpPr>
          <p:spPr>
            <a:xfrm>
              <a:off x="4087620"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7" name="任意多边形: 形状 116">
              <a:extLst>
                <a:ext uri="{FF2B5EF4-FFF2-40B4-BE49-F238E27FC236}">
                  <a16:creationId xmlns:a16="http://schemas.microsoft.com/office/drawing/2014/main" id="{C5C08483-65CB-8881-A448-BF1D00F279F0}"/>
                </a:ext>
              </a:extLst>
            </p:cNvPr>
            <p:cNvSpPr/>
            <p:nvPr/>
          </p:nvSpPr>
          <p:spPr>
            <a:xfrm>
              <a:off x="4043212"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8" name="任意多边形: 形状 117">
              <a:extLst>
                <a:ext uri="{FF2B5EF4-FFF2-40B4-BE49-F238E27FC236}">
                  <a16:creationId xmlns:a16="http://schemas.microsoft.com/office/drawing/2014/main" id="{587CCDA8-31CF-56FE-9887-E94673F44846}"/>
                </a:ext>
              </a:extLst>
            </p:cNvPr>
            <p:cNvSpPr/>
            <p:nvPr/>
          </p:nvSpPr>
          <p:spPr>
            <a:xfrm>
              <a:off x="3998767"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组合 34">
            <a:extLst>
              <a:ext uri="{FF2B5EF4-FFF2-40B4-BE49-F238E27FC236}">
                <a16:creationId xmlns:a16="http://schemas.microsoft.com/office/drawing/2014/main" id="{B9405295-1038-8C8B-F5B6-E2497552E155}"/>
              </a:ext>
            </a:extLst>
          </p:cNvPr>
          <p:cNvGrpSpPr/>
          <p:nvPr/>
        </p:nvGrpSpPr>
        <p:grpSpPr>
          <a:xfrm>
            <a:off x="7936408" y="3085028"/>
            <a:ext cx="2580620" cy="687945"/>
            <a:chOff x="7468454" y="3470760"/>
            <a:chExt cx="2580620" cy="687945"/>
          </a:xfrm>
        </p:grpSpPr>
        <p:sp>
          <p:nvSpPr>
            <p:cNvPr id="88" name="任意多边形: 形状 87">
              <a:extLst>
                <a:ext uri="{FF2B5EF4-FFF2-40B4-BE49-F238E27FC236}">
                  <a16:creationId xmlns:a16="http://schemas.microsoft.com/office/drawing/2014/main" id="{33F001E6-FA78-28D4-9401-781382E76AD9}"/>
                </a:ext>
              </a:extLst>
            </p:cNvPr>
            <p:cNvSpPr/>
            <p:nvPr/>
          </p:nvSpPr>
          <p:spPr>
            <a:xfrm>
              <a:off x="7468454" y="3470760"/>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9" name="文本框 38">
              <a:extLst>
                <a:ext uri="{FF2B5EF4-FFF2-40B4-BE49-F238E27FC236}">
                  <a16:creationId xmlns:a16="http://schemas.microsoft.com/office/drawing/2014/main" id="{7E1474D7-FD9F-CD66-1985-4F2EC04D83DD}"/>
                </a:ext>
              </a:extLst>
            </p:cNvPr>
            <p:cNvSpPr txBox="1"/>
            <p:nvPr/>
          </p:nvSpPr>
          <p:spPr>
            <a:xfrm>
              <a:off x="7811684" y="3620206"/>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08</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90" name="文本框 39">
              <a:extLst>
                <a:ext uri="{FF2B5EF4-FFF2-40B4-BE49-F238E27FC236}">
                  <a16:creationId xmlns:a16="http://schemas.microsoft.com/office/drawing/2014/main" id="{2100FAE8-F0A8-1ED7-03EB-0C8EBDF6CB6E}"/>
                </a:ext>
              </a:extLst>
            </p:cNvPr>
            <p:cNvSpPr txBox="1"/>
            <p:nvPr/>
          </p:nvSpPr>
          <p:spPr>
            <a:xfrm>
              <a:off x="8827498" y="3568511"/>
              <a:ext cx="410369"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基础</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grpSp>
        <p:nvGrpSpPr>
          <p:cNvPr id="38" name="组合 37">
            <a:extLst>
              <a:ext uri="{FF2B5EF4-FFF2-40B4-BE49-F238E27FC236}">
                <a16:creationId xmlns:a16="http://schemas.microsoft.com/office/drawing/2014/main" id="{6C399BE7-5B1C-5813-BE6F-90516F5204DB}"/>
              </a:ext>
            </a:extLst>
          </p:cNvPr>
          <p:cNvGrpSpPr/>
          <p:nvPr/>
        </p:nvGrpSpPr>
        <p:grpSpPr>
          <a:xfrm>
            <a:off x="7141498" y="3169646"/>
            <a:ext cx="644056" cy="451236"/>
            <a:chOff x="6782593" y="3555378"/>
            <a:chExt cx="644056" cy="451236"/>
          </a:xfrm>
          <a:gradFill>
            <a:gsLst>
              <a:gs pos="100000">
                <a:schemeClr val="accent1">
                  <a:alpha val="70000"/>
                </a:schemeClr>
              </a:gs>
              <a:gs pos="0">
                <a:srgbClr val="6FBEF9"/>
              </a:gs>
            </a:gsLst>
            <a:lin ang="0" scaled="0"/>
          </a:gradFill>
        </p:grpSpPr>
        <p:sp>
          <p:nvSpPr>
            <p:cNvPr id="46" name="任意多边形: 形状 45">
              <a:extLst>
                <a:ext uri="{FF2B5EF4-FFF2-40B4-BE49-F238E27FC236}">
                  <a16:creationId xmlns:a16="http://schemas.microsoft.com/office/drawing/2014/main" id="{B1EA91ED-C1B7-59F4-A307-51A575327FF1}"/>
                </a:ext>
              </a:extLst>
            </p:cNvPr>
            <p:cNvSpPr/>
            <p:nvPr/>
          </p:nvSpPr>
          <p:spPr>
            <a:xfrm>
              <a:off x="7168230" y="3555378"/>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a:extLst>
                <a:ext uri="{FF2B5EF4-FFF2-40B4-BE49-F238E27FC236}">
                  <a16:creationId xmlns:a16="http://schemas.microsoft.com/office/drawing/2014/main" id="{FB4712F4-5C74-6608-BBF7-524F3DBC7688}"/>
                </a:ext>
              </a:extLst>
            </p:cNvPr>
            <p:cNvSpPr/>
            <p:nvPr/>
          </p:nvSpPr>
          <p:spPr>
            <a:xfrm>
              <a:off x="7232538" y="3619634"/>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8" name="任意多边形: 形状 47">
              <a:extLst>
                <a:ext uri="{FF2B5EF4-FFF2-40B4-BE49-F238E27FC236}">
                  <a16:creationId xmlns:a16="http://schemas.microsoft.com/office/drawing/2014/main" id="{CECDC96E-2801-D16C-E60E-BECC86865A23}"/>
                </a:ext>
              </a:extLst>
            </p:cNvPr>
            <p:cNvSpPr/>
            <p:nvPr/>
          </p:nvSpPr>
          <p:spPr>
            <a:xfrm>
              <a:off x="7296793" y="3683889"/>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9" name="任意多边形: 形状 48">
              <a:extLst>
                <a:ext uri="{FF2B5EF4-FFF2-40B4-BE49-F238E27FC236}">
                  <a16:creationId xmlns:a16="http://schemas.microsoft.com/office/drawing/2014/main" id="{CFF1A37B-FF02-989C-764F-52C7158295C4}"/>
                </a:ext>
              </a:extLst>
            </p:cNvPr>
            <p:cNvSpPr/>
            <p:nvPr/>
          </p:nvSpPr>
          <p:spPr>
            <a:xfrm>
              <a:off x="7361049" y="3748195"/>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0" name="任意多边形: 形状 49">
              <a:extLst>
                <a:ext uri="{FF2B5EF4-FFF2-40B4-BE49-F238E27FC236}">
                  <a16:creationId xmlns:a16="http://schemas.microsoft.com/office/drawing/2014/main" id="{35F5FD04-6FA9-7C3A-344E-74E0D73A77DD}"/>
                </a:ext>
              </a:extLst>
            </p:cNvPr>
            <p:cNvSpPr/>
            <p:nvPr/>
          </p:nvSpPr>
          <p:spPr>
            <a:xfrm>
              <a:off x="7296793" y="3812451"/>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2" name="任意多边形: 形状 51">
              <a:extLst>
                <a:ext uri="{FF2B5EF4-FFF2-40B4-BE49-F238E27FC236}">
                  <a16:creationId xmlns:a16="http://schemas.microsoft.com/office/drawing/2014/main" id="{4480150A-6868-98D1-3FFF-825EAB87B3CD}"/>
                </a:ext>
              </a:extLst>
            </p:cNvPr>
            <p:cNvSpPr/>
            <p:nvPr/>
          </p:nvSpPr>
          <p:spPr>
            <a:xfrm>
              <a:off x="7232538" y="3876707"/>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3" name="任意多边形: 形状 52">
              <a:extLst>
                <a:ext uri="{FF2B5EF4-FFF2-40B4-BE49-F238E27FC236}">
                  <a16:creationId xmlns:a16="http://schemas.microsoft.com/office/drawing/2014/main" id="{CDF8A715-E4D8-C26A-6642-49FB16445694}"/>
                </a:ext>
              </a:extLst>
            </p:cNvPr>
            <p:cNvSpPr/>
            <p:nvPr/>
          </p:nvSpPr>
          <p:spPr>
            <a:xfrm>
              <a:off x="7168230" y="3941014"/>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4" name="任意多边形: 形状 53">
              <a:extLst>
                <a:ext uri="{FF2B5EF4-FFF2-40B4-BE49-F238E27FC236}">
                  <a16:creationId xmlns:a16="http://schemas.microsoft.com/office/drawing/2014/main" id="{006EA070-6752-D4A6-A9BE-74BFB49E50BC}"/>
                </a:ext>
              </a:extLst>
            </p:cNvPr>
            <p:cNvSpPr/>
            <p:nvPr/>
          </p:nvSpPr>
          <p:spPr>
            <a:xfrm>
              <a:off x="7039719" y="3555378"/>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5" name="任意多边形: 形状 54">
              <a:extLst>
                <a:ext uri="{FF2B5EF4-FFF2-40B4-BE49-F238E27FC236}">
                  <a16:creationId xmlns:a16="http://schemas.microsoft.com/office/drawing/2014/main" id="{96A691CE-7D36-ED36-5F2B-AD4EB4ADB409}"/>
                </a:ext>
              </a:extLst>
            </p:cNvPr>
            <p:cNvSpPr/>
            <p:nvPr/>
          </p:nvSpPr>
          <p:spPr>
            <a:xfrm>
              <a:off x="7103974" y="3619634"/>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6" name="任意多边形: 形状 55">
              <a:extLst>
                <a:ext uri="{FF2B5EF4-FFF2-40B4-BE49-F238E27FC236}">
                  <a16:creationId xmlns:a16="http://schemas.microsoft.com/office/drawing/2014/main" id="{30F761C5-5050-ECA9-ED0B-A4F87CDBB78A}"/>
                </a:ext>
              </a:extLst>
            </p:cNvPr>
            <p:cNvSpPr/>
            <p:nvPr/>
          </p:nvSpPr>
          <p:spPr>
            <a:xfrm>
              <a:off x="7168230" y="3683889"/>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7" name="任意多边形: 形状 56">
              <a:extLst>
                <a:ext uri="{FF2B5EF4-FFF2-40B4-BE49-F238E27FC236}">
                  <a16:creationId xmlns:a16="http://schemas.microsoft.com/office/drawing/2014/main" id="{21A91330-A644-AE88-0953-5FE8AC68594A}"/>
                </a:ext>
              </a:extLst>
            </p:cNvPr>
            <p:cNvSpPr/>
            <p:nvPr/>
          </p:nvSpPr>
          <p:spPr>
            <a:xfrm>
              <a:off x="7232538" y="3748195"/>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8" name="任意多边形: 形状 57">
              <a:extLst>
                <a:ext uri="{FF2B5EF4-FFF2-40B4-BE49-F238E27FC236}">
                  <a16:creationId xmlns:a16="http://schemas.microsoft.com/office/drawing/2014/main" id="{4D0A921F-0599-6C0A-E77B-BBD96966B6F4}"/>
                </a:ext>
              </a:extLst>
            </p:cNvPr>
            <p:cNvSpPr/>
            <p:nvPr/>
          </p:nvSpPr>
          <p:spPr>
            <a:xfrm>
              <a:off x="7168230" y="3812451"/>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9" name="任意多边形: 形状 58">
              <a:extLst>
                <a:ext uri="{FF2B5EF4-FFF2-40B4-BE49-F238E27FC236}">
                  <a16:creationId xmlns:a16="http://schemas.microsoft.com/office/drawing/2014/main" id="{9CEC2F29-62DA-651A-A3DE-312065048761}"/>
                </a:ext>
              </a:extLst>
            </p:cNvPr>
            <p:cNvSpPr/>
            <p:nvPr/>
          </p:nvSpPr>
          <p:spPr>
            <a:xfrm>
              <a:off x="7103974" y="3876707"/>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0" name="任意多边形: 形状 59">
              <a:extLst>
                <a:ext uri="{FF2B5EF4-FFF2-40B4-BE49-F238E27FC236}">
                  <a16:creationId xmlns:a16="http://schemas.microsoft.com/office/drawing/2014/main" id="{807797F0-7C35-39B7-CFC1-31129D6B9A05}"/>
                </a:ext>
              </a:extLst>
            </p:cNvPr>
            <p:cNvSpPr/>
            <p:nvPr/>
          </p:nvSpPr>
          <p:spPr>
            <a:xfrm>
              <a:off x="7039719" y="3941014"/>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2" name="任意多边形: 形状 61">
              <a:extLst>
                <a:ext uri="{FF2B5EF4-FFF2-40B4-BE49-F238E27FC236}">
                  <a16:creationId xmlns:a16="http://schemas.microsoft.com/office/drawing/2014/main" id="{AF96C42C-0E5A-C507-BB7E-65132CC721D6}"/>
                </a:ext>
              </a:extLst>
            </p:cNvPr>
            <p:cNvSpPr/>
            <p:nvPr/>
          </p:nvSpPr>
          <p:spPr>
            <a:xfrm>
              <a:off x="6911155" y="3555378"/>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3" name="任意多边形: 形状 62">
              <a:extLst>
                <a:ext uri="{FF2B5EF4-FFF2-40B4-BE49-F238E27FC236}">
                  <a16:creationId xmlns:a16="http://schemas.microsoft.com/office/drawing/2014/main" id="{9F27F631-76E2-3FD7-6247-5DA2AB50B328}"/>
                </a:ext>
              </a:extLst>
            </p:cNvPr>
            <p:cNvSpPr/>
            <p:nvPr/>
          </p:nvSpPr>
          <p:spPr>
            <a:xfrm>
              <a:off x="6975411" y="3619634"/>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1"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4" name="任意多边形: 形状 63">
              <a:extLst>
                <a:ext uri="{FF2B5EF4-FFF2-40B4-BE49-F238E27FC236}">
                  <a16:creationId xmlns:a16="http://schemas.microsoft.com/office/drawing/2014/main" id="{EE8A054F-3D6B-7D66-5607-4986875E68DD}"/>
                </a:ext>
              </a:extLst>
            </p:cNvPr>
            <p:cNvSpPr/>
            <p:nvPr/>
          </p:nvSpPr>
          <p:spPr>
            <a:xfrm>
              <a:off x="7039719" y="3683889"/>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5" name="任意多边形: 形状 64">
              <a:extLst>
                <a:ext uri="{FF2B5EF4-FFF2-40B4-BE49-F238E27FC236}">
                  <a16:creationId xmlns:a16="http://schemas.microsoft.com/office/drawing/2014/main" id="{AD83FD43-BCE4-DF9A-89B1-29117F32B5EA}"/>
                </a:ext>
              </a:extLst>
            </p:cNvPr>
            <p:cNvSpPr/>
            <p:nvPr/>
          </p:nvSpPr>
          <p:spPr>
            <a:xfrm>
              <a:off x="7103974" y="3748195"/>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8" name="任意多边形: 形状 67">
              <a:extLst>
                <a:ext uri="{FF2B5EF4-FFF2-40B4-BE49-F238E27FC236}">
                  <a16:creationId xmlns:a16="http://schemas.microsoft.com/office/drawing/2014/main" id="{5848669C-CC44-9C80-5982-B9716C9E2AE8}"/>
                </a:ext>
              </a:extLst>
            </p:cNvPr>
            <p:cNvSpPr/>
            <p:nvPr/>
          </p:nvSpPr>
          <p:spPr>
            <a:xfrm>
              <a:off x="7039719" y="3812451"/>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9" name="任意多边形: 形状 68">
              <a:extLst>
                <a:ext uri="{FF2B5EF4-FFF2-40B4-BE49-F238E27FC236}">
                  <a16:creationId xmlns:a16="http://schemas.microsoft.com/office/drawing/2014/main" id="{9FB52D38-EA14-8F37-0027-DFF61D38E878}"/>
                </a:ext>
              </a:extLst>
            </p:cNvPr>
            <p:cNvSpPr/>
            <p:nvPr/>
          </p:nvSpPr>
          <p:spPr>
            <a:xfrm>
              <a:off x="6975411" y="3876707"/>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91"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0" name="任意多边形: 形状 69">
              <a:extLst>
                <a:ext uri="{FF2B5EF4-FFF2-40B4-BE49-F238E27FC236}">
                  <a16:creationId xmlns:a16="http://schemas.microsoft.com/office/drawing/2014/main" id="{5AF04D60-08DC-F6CB-D59A-7476B9CC6935}"/>
                </a:ext>
              </a:extLst>
            </p:cNvPr>
            <p:cNvSpPr/>
            <p:nvPr/>
          </p:nvSpPr>
          <p:spPr>
            <a:xfrm>
              <a:off x="6911155" y="3941014"/>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1" name="任意多边形: 形状 70">
              <a:extLst>
                <a:ext uri="{FF2B5EF4-FFF2-40B4-BE49-F238E27FC236}">
                  <a16:creationId xmlns:a16="http://schemas.microsoft.com/office/drawing/2014/main" id="{DD9060E3-78A1-0853-3007-08F0D430ABF0}"/>
                </a:ext>
              </a:extLst>
            </p:cNvPr>
            <p:cNvSpPr/>
            <p:nvPr/>
          </p:nvSpPr>
          <p:spPr>
            <a:xfrm>
              <a:off x="6782593" y="3555378"/>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2" name="任意多边形: 形状 71">
              <a:extLst>
                <a:ext uri="{FF2B5EF4-FFF2-40B4-BE49-F238E27FC236}">
                  <a16:creationId xmlns:a16="http://schemas.microsoft.com/office/drawing/2014/main" id="{2E97C119-56E0-7D32-4415-41AC97529BC3}"/>
                </a:ext>
              </a:extLst>
            </p:cNvPr>
            <p:cNvSpPr/>
            <p:nvPr/>
          </p:nvSpPr>
          <p:spPr>
            <a:xfrm>
              <a:off x="6846899" y="3619634"/>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7" name="任意多边形: 形状 76">
              <a:extLst>
                <a:ext uri="{FF2B5EF4-FFF2-40B4-BE49-F238E27FC236}">
                  <a16:creationId xmlns:a16="http://schemas.microsoft.com/office/drawing/2014/main" id="{44081043-4471-CA0A-B4FD-0B0AE9FA305C}"/>
                </a:ext>
              </a:extLst>
            </p:cNvPr>
            <p:cNvSpPr/>
            <p:nvPr/>
          </p:nvSpPr>
          <p:spPr>
            <a:xfrm>
              <a:off x="6911155" y="3683889"/>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9" name="任意多边形: 形状 78">
              <a:extLst>
                <a:ext uri="{FF2B5EF4-FFF2-40B4-BE49-F238E27FC236}">
                  <a16:creationId xmlns:a16="http://schemas.microsoft.com/office/drawing/2014/main" id="{79E2C0BA-26C4-6F9F-C11D-06B34BD1C3AF}"/>
                </a:ext>
              </a:extLst>
            </p:cNvPr>
            <p:cNvSpPr/>
            <p:nvPr/>
          </p:nvSpPr>
          <p:spPr>
            <a:xfrm>
              <a:off x="6975411" y="3748195"/>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1"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4" name="任意多边形: 形状 83">
              <a:extLst>
                <a:ext uri="{FF2B5EF4-FFF2-40B4-BE49-F238E27FC236}">
                  <a16:creationId xmlns:a16="http://schemas.microsoft.com/office/drawing/2014/main" id="{BABB429A-861C-DC2A-2F5F-02122F6B182D}"/>
                </a:ext>
              </a:extLst>
            </p:cNvPr>
            <p:cNvSpPr/>
            <p:nvPr/>
          </p:nvSpPr>
          <p:spPr>
            <a:xfrm>
              <a:off x="6911155" y="3812451"/>
              <a:ext cx="65600" cy="65600"/>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5" name="任意多边形: 形状 84">
              <a:extLst>
                <a:ext uri="{FF2B5EF4-FFF2-40B4-BE49-F238E27FC236}">
                  <a16:creationId xmlns:a16="http://schemas.microsoft.com/office/drawing/2014/main" id="{BAE2B79E-B094-5C0E-A8B1-9F1265D65ABF}"/>
                </a:ext>
              </a:extLst>
            </p:cNvPr>
            <p:cNvSpPr/>
            <p:nvPr/>
          </p:nvSpPr>
          <p:spPr>
            <a:xfrm>
              <a:off x="6846901" y="3876707"/>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6" name="任意多边形: 形状 85">
              <a:extLst>
                <a:ext uri="{FF2B5EF4-FFF2-40B4-BE49-F238E27FC236}">
                  <a16:creationId xmlns:a16="http://schemas.microsoft.com/office/drawing/2014/main" id="{0EA1741D-F38C-AA7A-F33B-E00E96203D30}"/>
                </a:ext>
              </a:extLst>
            </p:cNvPr>
            <p:cNvSpPr/>
            <p:nvPr/>
          </p:nvSpPr>
          <p:spPr>
            <a:xfrm>
              <a:off x="6782593" y="3941014"/>
              <a:ext cx="65600" cy="65600"/>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1" name="组合 40">
            <a:extLst>
              <a:ext uri="{FF2B5EF4-FFF2-40B4-BE49-F238E27FC236}">
                <a16:creationId xmlns:a16="http://schemas.microsoft.com/office/drawing/2014/main" id="{F9400429-3DA5-8B07-0D62-7D22C744DF2C}"/>
              </a:ext>
            </a:extLst>
          </p:cNvPr>
          <p:cNvGrpSpPr/>
          <p:nvPr/>
        </p:nvGrpSpPr>
        <p:grpSpPr>
          <a:xfrm>
            <a:off x="8655220" y="4116324"/>
            <a:ext cx="2580620" cy="687945"/>
            <a:chOff x="8509016" y="4502056"/>
            <a:chExt cx="2580620" cy="687945"/>
          </a:xfrm>
        </p:grpSpPr>
        <p:sp>
          <p:nvSpPr>
            <p:cNvPr id="43" name="任意多边形: 形状 42">
              <a:extLst>
                <a:ext uri="{FF2B5EF4-FFF2-40B4-BE49-F238E27FC236}">
                  <a16:creationId xmlns:a16="http://schemas.microsoft.com/office/drawing/2014/main" id="{093D8704-B709-F034-66C8-A57A08E72B01}"/>
                </a:ext>
              </a:extLst>
            </p:cNvPr>
            <p:cNvSpPr/>
            <p:nvPr/>
          </p:nvSpPr>
          <p:spPr>
            <a:xfrm>
              <a:off x="8509016" y="4502056"/>
              <a:ext cx="2580620" cy="68794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w="19050">
              <a:gradFill>
                <a:gsLst>
                  <a:gs pos="0">
                    <a:schemeClr val="accent1"/>
                  </a:gs>
                  <a:gs pos="100000">
                    <a:srgbClr val="6FBEF9">
                      <a:alpha val="0"/>
                    </a:srgb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文本框 52">
              <a:extLst>
                <a:ext uri="{FF2B5EF4-FFF2-40B4-BE49-F238E27FC236}">
                  <a16:creationId xmlns:a16="http://schemas.microsoft.com/office/drawing/2014/main" id="{AD3AFA10-6EC2-93E8-79EF-255BCA978A9E}"/>
                </a:ext>
              </a:extLst>
            </p:cNvPr>
            <p:cNvSpPr txBox="1"/>
            <p:nvPr/>
          </p:nvSpPr>
          <p:spPr>
            <a:xfrm>
              <a:off x="8776165" y="4661362"/>
              <a:ext cx="343043" cy="369332"/>
            </a:xfrm>
            <a:prstGeom prst="rect">
              <a:avLst/>
            </a:prstGeom>
            <a:noFill/>
            <a:effectLst/>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rPr>
                <a:t>09</a:t>
              </a:r>
              <a:endParaRPr lang="zh-CN" altLang="en-US" sz="2400" b="1" dirty="0">
                <a:gradFill>
                  <a:gsLst>
                    <a:gs pos="0">
                      <a:schemeClr val="accent1"/>
                    </a:gs>
                    <a:gs pos="100000">
                      <a:srgbClr val="6FBEF9"/>
                    </a:gs>
                  </a:gsLst>
                  <a:lin ang="1080000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45" name="文本框 1">
              <a:extLst>
                <a:ext uri="{FF2B5EF4-FFF2-40B4-BE49-F238E27FC236}">
                  <a16:creationId xmlns:a16="http://schemas.microsoft.com/office/drawing/2014/main" id="{47CE12A9-85BF-1087-1E7C-5C0EE303E88A}"/>
                </a:ext>
              </a:extLst>
            </p:cNvPr>
            <p:cNvSpPr txBox="1"/>
            <p:nvPr/>
          </p:nvSpPr>
          <p:spPr>
            <a:xfrm>
              <a:off x="9824204" y="4599807"/>
              <a:ext cx="410369" cy="492443"/>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应用</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理论</a:t>
              </a:r>
            </a:p>
          </p:txBody>
        </p:sp>
      </p:grpSp>
    </p:spTree>
    <p:extLst>
      <p:ext uri="{BB962C8B-B14F-4D97-AF65-F5344CB8AC3E}">
        <p14:creationId xmlns:p14="http://schemas.microsoft.com/office/powerpoint/2010/main" val="1502604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F84A519-367B-B78F-A50E-BCFB79ABCA9F}"/>
              </a:ext>
            </a:extLst>
          </p:cNvPr>
          <p:cNvSpPr txBox="1"/>
          <p:nvPr/>
        </p:nvSpPr>
        <p:spPr>
          <a:xfrm>
            <a:off x="5239997" y="1239564"/>
            <a:ext cx="1712007" cy="1846659"/>
          </a:xfrm>
          <a:prstGeom prst="rect">
            <a:avLst/>
          </a:prstGeom>
          <a:noFill/>
        </p:spPr>
        <p:txBody>
          <a:bodyPr wrap="none" lIns="0" tIns="0" rIns="0" bIns="0" rtlCol="0" anchor="t">
            <a:spAutoFit/>
          </a:bodyPr>
          <a:lstStyle/>
          <a:p>
            <a:pPr algn="ctr"/>
            <a:r>
              <a:rPr lang="en-US" altLang="zh-CN"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04</a:t>
            </a:r>
            <a:endParaRPr lang="zh-CN" altLang="en-US"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
        <p:nvSpPr>
          <p:cNvPr id="15" name="文本框 14">
            <a:extLst>
              <a:ext uri="{FF2B5EF4-FFF2-40B4-BE49-F238E27FC236}">
                <a16:creationId xmlns:a16="http://schemas.microsoft.com/office/drawing/2014/main" id="{D51471DB-744C-58E2-E641-3FE6BE58E75C}"/>
              </a:ext>
            </a:extLst>
          </p:cNvPr>
          <p:cNvSpPr txBox="1"/>
          <p:nvPr/>
        </p:nvSpPr>
        <p:spPr>
          <a:xfrm>
            <a:off x="4178345" y="2515987"/>
            <a:ext cx="600452" cy="697630"/>
          </a:xfrm>
          <a:custGeom>
            <a:avLst/>
            <a:gdLst/>
            <a:ahLst/>
            <a:cxnLst/>
            <a:rect l="l" t="t" r="r" b="b"/>
            <a:pathLst>
              <a:path w="600452" h="697630">
                <a:moveTo>
                  <a:pt x="244059" y="518208"/>
                </a:moveTo>
                <a:cubicBezTo>
                  <a:pt x="235887" y="518951"/>
                  <a:pt x="222886" y="519322"/>
                  <a:pt x="205054" y="519322"/>
                </a:cubicBezTo>
                <a:cubicBezTo>
                  <a:pt x="199854" y="520808"/>
                  <a:pt x="196882" y="522294"/>
                  <a:pt x="196140" y="523780"/>
                </a:cubicBezTo>
                <a:lnTo>
                  <a:pt x="161592" y="559442"/>
                </a:lnTo>
                <a:lnTo>
                  <a:pt x="149333" y="570586"/>
                </a:lnTo>
                <a:cubicBezTo>
                  <a:pt x="146361" y="572072"/>
                  <a:pt x="144690" y="573372"/>
                  <a:pt x="144318" y="574486"/>
                </a:cubicBezTo>
                <a:cubicBezTo>
                  <a:pt x="143947" y="575601"/>
                  <a:pt x="145247" y="576901"/>
                  <a:pt x="148219" y="578387"/>
                </a:cubicBezTo>
                <a:cubicBezTo>
                  <a:pt x="148962" y="580616"/>
                  <a:pt x="150448" y="582102"/>
                  <a:pt x="152676" y="582844"/>
                </a:cubicBezTo>
                <a:lnTo>
                  <a:pt x="158249" y="585073"/>
                </a:lnTo>
                <a:cubicBezTo>
                  <a:pt x="161220" y="583587"/>
                  <a:pt x="164193" y="584330"/>
                  <a:pt x="167164" y="587302"/>
                </a:cubicBezTo>
                <a:cubicBezTo>
                  <a:pt x="170879" y="590274"/>
                  <a:pt x="175708" y="593617"/>
                  <a:pt x="181651" y="597332"/>
                </a:cubicBezTo>
                <a:cubicBezTo>
                  <a:pt x="187596" y="601047"/>
                  <a:pt x="192424" y="604018"/>
                  <a:pt x="196140" y="606247"/>
                </a:cubicBezTo>
                <a:cubicBezTo>
                  <a:pt x="198368" y="608476"/>
                  <a:pt x="201525" y="611077"/>
                  <a:pt x="205612" y="614048"/>
                </a:cubicBezTo>
                <a:cubicBezTo>
                  <a:pt x="209698" y="617020"/>
                  <a:pt x="212484" y="619249"/>
                  <a:pt x="213970" y="620735"/>
                </a:cubicBezTo>
                <a:cubicBezTo>
                  <a:pt x="223628" y="627421"/>
                  <a:pt x="232544" y="631508"/>
                  <a:pt x="240716" y="632994"/>
                </a:cubicBezTo>
                <a:lnTo>
                  <a:pt x="248517" y="519322"/>
                </a:lnTo>
                <a:close/>
                <a:moveTo>
                  <a:pt x="247403" y="475860"/>
                </a:moveTo>
                <a:cubicBezTo>
                  <a:pt x="240716" y="480317"/>
                  <a:pt x="233658" y="486261"/>
                  <a:pt x="226229" y="493690"/>
                </a:cubicBezTo>
                <a:cubicBezTo>
                  <a:pt x="218799" y="501120"/>
                  <a:pt x="212855" y="507063"/>
                  <a:pt x="208398" y="511521"/>
                </a:cubicBezTo>
                <a:lnTo>
                  <a:pt x="212855" y="511521"/>
                </a:lnTo>
                <a:cubicBezTo>
                  <a:pt x="226971" y="507806"/>
                  <a:pt x="238487" y="504092"/>
                  <a:pt x="247403" y="500377"/>
                </a:cubicBezTo>
                <a:cubicBezTo>
                  <a:pt x="248146" y="500377"/>
                  <a:pt x="248517" y="500191"/>
                  <a:pt x="248517" y="499820"/>
                </a:cubicBezTo>
                <a:cubicBezTo>
                  <a:pt x="248517" y="499448"/>
                  <a:pt x="248517" y="498891"/>
                  <a:pt x="248517" y="498148"/>
                </a:cubicBezTo>
                <a:cubicBezTo>
                  <a:pt x="249260" y="492947"/>
                  <a:pt x="249632" y="485889"/>
                  <a:pt x="249632" y="476974"/>
                </a:cubicBezTo>
                <a:close/>
                <a:moveTo>
                  <a:pt x="403422" y="268577"/>
                </a:moveTo>
                <a:cubicBezTo>
                  <a:pt x="401936" y="271548"/>
                  <a:pt x="398408" y="275263"/>
                  <a:pt x="392835" y="279721"/>
                </a:cubicBezTo>
                <a:cubicBezTo>
                  <a:pt x="387263" y="284178"/>
                  <a:pt x="383734" y="287893"/>
                  <a:pt x="382248" y="290865"/>
                </a:cubicBezTo>
                <a:lnTo>
                  <a:pt x="381134" y="291979"/>
                </a:lnTo>
                <a:cubicBezTo>
                  <a:pt x="380391" y="292722"/>
                  <a:pt x="379090" y="293651"/>
                  <a:pt x="377233" y="294765"/>
                </a:cubicBezTo>
                <a:cubicBezTo>
                  <a:pt x="375376" y="295880"/>
                  <a:pt x="373704" y="297180"/>
                  <a:pt x="372219" y="298666"/>
                </a:cubicBezTo>
                <a:cubicBezTo>
                  <a:pt x="368503" y="302381"/>
                  <a:pt x="363303" y="304238"/>
                  <a:pt x="356616" y="304238"/>
                </a:cubicBezTo>
                <a:cubicBezTo>
                  <a:pt x="352159" y="302752"/>
                  <a:pt x="348816" y="302009"/>
                  <a:pt x="346586" y="302009"/>
                </a:cubicBezTo>
                <a:lnTo>
                  <a:pt x="342129" y="303124"/>
                </a:lnTo>
                <a:cubicBezTo>
                  <a:pt x="342129" y="303124"/>
                  <a:pt x="341757" y="303124"/>
                  <a:pt x="341014" y="303124"/>
                </a:cubicBezTo>
                <a:cubicBezTo>
                  <a:pt x="338042" y="303124"/>
                  <a:pt x="336185" y="303495"/>
                  <a:pt x="335442" y="304238"/>
                </a:cubicBezTo>
                <a:cubicBezTo>
                  <a:pt x="333956" y="305724"/>
                  <a:pt x="332285" y="306096"/>
                  <a:pt x="330427" y="305353"/>
                </a:cubicBezTo>
                <a:cubicBezTo>
                  <a:pt x="328570" y="304610"/>
                  <a:pt x="326898" y="303495"/>
                  <a:pt x="325413" y="302009"/>
                </a:cubicBezTo>
                <a:cubicBezTo>
                  <a:pt x="324669" y="301267"/>
                  <a:pt x="323555" y="300152"/>
                  <a:pt x="322070" y="298666"/>
                </a:cubicBezTo>
                <a:cubicBezTo>
                  <a:pt x="320583" y="297180"/>
                  <a:pt x="319469" y="296437"/>
                  <a:pt x="318726" y="296437"/>
                </a:cubicBezTo>
                <a:cubicBezTo>
                  <a:pt x="314268" y="294951"/>
                  <a:pt x="310925" y="291236"/>
                  <a:pt x="308696" y="285293"/>
                </a:cubicBezTo>
                <a:cubicBezTo>
                  <a:pt x="308696" y="285293"/>
                  <a:pt x="308510" y="285107"/>
                  <a:pt x="308139" y="284736"/>
                </a:cubicBezTo>
                <a:cubicBezTo>
                  <a:pt x="307768" y="284364"/>
                  <a:pt x="307582" y="284178"/>
                  <a:pt x="307582" y="284178"/>
                </a:cubicBezTo>
                <a:cubicBezTo>
                  <a:pt x="306839" y="284178"/>
                  <a:pt x="306096" y="283807"/>
                  <a:pt x="305353" y="283064"/>
                </a:cubicBezTo>
                <a:cubicBezTo>
                  <a:pt x="304610" y="282321"/>
                  <a:pt x="304238" y="282321"/>
                  <a:pt x="304238" y="283064"/>
                </a:cubicBezTo>
                <a:cubicBezTo>
                  <a:pt x="303495" y="283064"/>
                  <a:pt x="302938" y="283250"/>
                  <a:pt x="302567" y="283621"/>
                </a:cubicBezTo>
                <a:cubicBezTo>
                  <a:pt x="302195" y="283993"/>
                  <a:pt x="302009" y="284550"/>
                  <a:pt x="302009" y="285293"/>
                </a:cubicBezTo>
                <a:cubicBezTo>
                  <a:pt x="301266" y="286036"/>
                  <a:pt x="300895" y="287522"/>
                  <a:pt x="300895" y="289751"/>
                </a:cubicBezTo>
                <a:cubicBezTo>
                  <a:pt x="302381" y="304610"/>
                  <a:pt x="303124" y="316125"/>
                  <a:pt x="303124" y="324298"/>
                </a:cubicBezTo>
                <a:lnTo>
                  <a:pt x="303124" y="336556"/>
                </a:lnTo>
                <a:cubicBezTo>
                  <a:pt x="303124" y="338785"/>
                  <a:pt x="304610" y="339528"/>
                  <a:pt x="307582" y="338785"/>
                </a:cubicBezTo>
                <a:lnTo>
                  <a:pt x="335442" y="326527"/>
                </a:lnTo>
                <a:cubicBezTo>
                  <a:pt x="339157" y="324298"/>
                  <a:pt x="348444" y="320583"/>
                  <a:pt x="363303" y="315383"/>
                </a:cubicBezTo>
                <a:lnTo>
                  <a:pt x="402308" y="298666"/>
                </a:lnTo>
                <a:cubicBezTo>
                  <a:pt x="406022" y="296437"/>
                  <a:pt x="410109" y="294580"/>
                  <a:pt x="414566" y="293094"/>
                </a:cubicBezTo>
                <a:cubicBezTo>
                  <a:pt x="419024" y="291608"/>
                  <a:pt x="422739" y="290494"/>
                  <a:pt x="425711" y="289751"/>
                </a:cubicBezTo>
                <a:cubicBezTo>
                  <a:pt x="422739" y="283807"/>
                  <a:pt x="415309" y="276749"/>
                  <a:pt x="403422" y="268577"/>
                </a:cubicBezTo>
                <a:close/>
                <a:moveTo>
                  <a:pt x="246289" y="230686"/>
                </a:moveTo>
                <a:cubicBezTo>
                  <a:pt x="235887" y="238859"/>
                  <a:pt x="225114" y="251117"/>
                  <a:pt x="213970" y="267462"/>
                </a:cubicBezTo>
                <a:lnTo>
                  <a:pt x="246289" y="254089"/>
                </a:lnTo>
                <a:cubicBezTo>
                  <a:pt x="247031" y="254089"/>
                  <a:pt x="247403" y="253903"/>
                  <a:pt x="247403" y="253532"/>
                </a:cubicBezTo>
                <a:cubicBezTo>
                  <a:pt x="247403" y="253160"/>
                  <a:pt x="247403" y="252603"/>
                  <a:pt x="247403" y="251860"/>
                </a:cubicBezTo>
                <a:close/>
                <a:moveTo>
                  <a:pt x="219542" y="208398"/>
                </a:moveTo>
                <a:cubicBezTo>
                  <a:pt x="219542" y="209140"/>
                  <a:pt x="219170" y="209512"/>
                  <a:pt x="218428" y="209512"/>
                </a:cubicBezTo>
                <a:cubicBezTo>
                  <a:pt x="217685" y="209512"/>
                  <a:pt x="217313" y="209884"/>
                  <a:pt x="217313" y="210626"/>
                </a:cubicBezTo>
                <a:cubicBezTo>
                  <a:pt x="200225" y="217313"/>
                  <a:pt x="185366" y="221028"/>
                  <a:pt x="172737" y="221771"/>
                </a:cubicBezTo>
                <a:lnTo>
                  <a:pt x="167164" y="220656"/>
                </a:lnTo>
                <a:cubicBezTo>
                  <a:pt x="162706" y="217684"/>
                  <a:pt x="159363" y="216198"/>
                  <a:pt x="157134" y="216198"/>
                </a:cubicBezTo>
                <a:lnTo>
                  <a:pt x="156020" y="216198"/>
                </a:lnTo>
                <a:cubicBezTo>
                  <a:pt x="158992" y="227343"/>
                  <a:pt x="160849" y="234772"/>
                  <a:pt x="161592" y="238487"/>
                </a:cubicBezTo>
                <a:lnTo>
                  <a:pt x="163821" y="249631"/>
                </a:lnTo>
                <a:lnTo>
                  <a:pt x="168278" y="274149"/>
                </a:lnTo>
                <a:cubicBezTo>
                  <a:pt x="169764" y="275635"/>
                  <a:pt x="170507" y="276749"/>
                  <a:pt x="170507" y="277492"/>
                </a:cubicBezTo>
                <a:cubicBezTo>
                  <a:pt x="170507" y="276749"/>
                  <a:pt x="170879" y="276378"/>
                  <a:pt x="171622" y="276378"/>
                </a:cubicBezTo>
                <a:cubicBezTo>
                  <a:pt x="172365" y="276378"/>
                  <a:pt x="172737" y="276006"/>
                  <a:pt x="172737" y="275263"/>
                </a:cubicBezTo>
                <a:lnTo>
                  <a:pt x="182766" y="261890"/>
                </a:lnTo>
                <a:lnTo>
                  <a:pt x="208398" y="226228"/>
                </a:lnTo>
                <a:cubicBezTo>
                  <a:pt x="215827" y="216570"/>
                  <a:pt x="219913" y="211369"/>
                  <a:pt x="220656" y="210626"/>
                </a:cubicBezTo>
                <a:close/>
                <a:moveTo>
                  <a:pt x="377790" y="34547"/>
                </a:moveTo>
                <a:cubicBezTo>
                  <a:pt x="372590" y="36033"/>
                  <a:pt x="367760" y="38076"/>
                  <a:pt x="363303" y="40677"/>
                </a:cubicBezTo>
                <a:cubicBezTo>
                  <a:pt x="358845" y="43277"/>
                  <a:pt x="354016" y="45320"/>
                  <a:pt x="348816" y="46806"/>
                </a:cubicBezTo>
                <a:cubicBezTo>
                  <a:pt x="333956" y="53493"/>
                  <a:pt x="323926" y="57579"/>
                  <a:pt x="318726" y="59065"/>
                </a:cubicBezTo>
                <a:cubicBezTo>
                  <a:pt x="293466" y="67237"/>
                  <a:pt x="270805" y="77638"/>
                  <a:pt x="250746" y="90269"/>
                </a:cubicBezTo>
                <a:cubicBezTo>
                  <a:pt x="249260" y="90269"/>
                  <a:pt x="248517" y="91011"/>
                  <a:pt x="248517" y="92497"/>
                </a:cubicBezTo>
                <a:lnTo>
                  <a:pt x="257432" y="98069"/>
                </a:lnTo>
                <a:cubicBezTo>
                  <a:pt x="260404" y="98812"/>
                  <a:pt x="262819" y="99927"/>
                  <a:pt x="264676" y="101413"/>
                </a:cubicBezTo>
                <a:cubicBezTo>
                  <a:pt x="266534" y="102899"/>
                  <a:pt x="268205" y="104013"/>
                  <a:pt x="269691" y="104756"/>
                </a:cubicBezTo>
                <a:cubicBezTo>
                  <a:pt x="277121" y="107728"/>
                  <a:pt x="281579" y="109957"/>
                  <a:pt x="283064" y="111443"/>
                </a:cubicBezTo>
                <a:cubicBezTo>
                  <a:pt x="283807" y="111443"/>
                  <a:pt x="284922" y="111814"/>
                  <a:pt x="286407" y="112557"/>
                </a:cubicBezTo>
                <a:cubicBezTo>
                  <a:pt x="287893" y="113300"/>
                  <a:pt x="289379" y="112929"/>
                  <a:pt x="290865" y="111443"/>
                </a:cubicBezTo>
                <a:cubicBezTo>
                  <a:pt x="290865" y="110700"/>
                  <a:pt x="291608" y="110328"/>
                  <a:pt x="293094" y="110328"/>
                </a:cubicBezTo>
                <a:lnTo>
                  <a:pt x="297552" y="110328"/>
                </a:lnTo>
                <a:cubicBezTo>
                  <a:pt x="308696" y="107356"/>
                  <a:pt x="315754" y="105499"/>
                  <a:pt x="318726" y="104756"/>
                </a:cubicBezTo>
                <a:cubicBezTo>
                  <a:pt x="324669" y="103270"/>
                  <a:pt x="329127" y="102527"/>
                  <a:pt x="332099" y="102527"/>
                </a:cubicBezTo>
                <a:cubicBezTo>
                  <a:pt x="336557" y="102527"/>
                  <a:pt x="338785" y="104385"/>
                  <a:pt x="338785" y="108099"/>
                </a:cubicBezTo>
                <a:cubicBezTo>
                  <a:pt x="338785" y="112557"/>
                  <a:pt x="342129" y="114786"/>
                  <a:pt x="348816" y="114786"/>
                </a:cubicBezTo>
                <a:cubicBezTo>
                  <a:pt x="351044" y="114786"/>
                  <a:pt x="352530" y="114414"/>
                  <a:pt x="353273" y="113671"/>
                </a:cubicBezTo>
                <a:cubicBezTo>
                  <a:pt x="355502" y="113671"/>
                  <a:pt x="357731" y="114414"/>
                  <a:pt x="359959" y="115900"/>
                </a:cubicBezTo>
                <a:cubicBezTo>
                  <a:pt x="362188" y="117386"/>
                  <a:pt x="363675" y="119244"/>
                  <a:pt x="364417" y="121472"/>
                </a:cubicBezTo>
                <a:cubicBezTo>
                  <a:pt x="364417" y="124444"/>
                  <a:pt x="362188" y="126673"/>
                  <a:pt x="357731" y="128159"/>
                </a:cubicBezTo>
                <a:lnTo>
                  <a:pt x="349930" y="129274"/>
                </a:lnTo>
                <a:cubicBezTo>
                  <a:pt x="346215" y="129274"/>
                  <a:pt x="345100" y="131131"/>
                  <a:pt x="346586" y="134846"/>
                </a:cubicBezTo>
                <a:cubicBezTo>
                  <a:pt x="346586" y="137074"/>
                  <a:pt x="345843" y="138189"/>
                  <a:pt x="344358" y="138189"/>
                </a:cubicBezTo>
                <a:cubicBezTo>
                  <a:pt x="342872" y="139675"/>
                  <a:pt x="340272" y="141904"/>
                  <a:pt x="336557" y="144876"/>
                </a:cubicBezTo>
                <a:lnTo>
                  <a:pt x="312039" y="168278"/>
                </a:lnTo>
                <a:cubicBezTo>
                  <a:pt x="308325" y="171993"/>
                  <a:pt x="304982" y="175151"/>
                  <a:pt x="302009" y="177751"/>
                </a:cubicBezTo>
                <a:cubicBezTo>
                  <a:pt x="299038" y="180351"/>
                  <a:pt x="296437" y="182766"/>
                  <a:pt x="294208" y="184995"/>
                </a:cubicBezTo>
                <a:cubicBezTo>
                  <a:pt x="292723" y="184995"/>
                  <a:pt x="291980" y="186109"/>
                  <a:pt x="291980" y="188338"/>
                </a:cubicBezTo>
                <a:lnTo>
                  <a:pt x="294208" y="201711"/>
                </a:lnTo>
                <a:cubicBezTo>
                  <a:pt x="294208" y="214341"/>
                  <a:pt x="294580" y="223628"/>
                  <a:pt x="295323" y="229572"/>
                </a:cubicBezTo>
                <a:cubicBezTo>
                  <a:pt x="295323" y="235515"/>
                  <a:pt x="297923" y="237373"/>
                  <a:pt x="303124" y="235144"/>
                </a:cubicBezTo>
                <a:lnTo>
                  <a:pt x="320955" y="229572"/>
                </a:lnTo>
                <a:cubicBezTo>
                  <a:pt x="326155" y="229572"/>
                  <a:pt x="329127" y="228457"/>
                  <a:pt x="329870" y="226228"/>
                </a:cubicBezTo>
                <a:cubicBezTo>
                  <a:pt x="332842" y="221771"/>
                  <a:pt x="335256" y="217127"/>
                  <a:pt x="337114" y="212298"/>
                </a:cubicBezTo>
                <a:cubicBezTo>
                  <a:pt x="338971" y="207469"/>
                  <a:pt x="341386" y="202826"/>
                  <a:pt x="344358" y="198368"/>
                </a:cubicBezTo>
                <a:cubicBezTo>
                  <a:pt x="347329" y="193167"/>
                  <a:pt x="349930" y="186109"/>
                  <a:pt x="352159" y="177194"/>
                </a:cubicBezTo>
                <a:lnTo>
                  <a:pt x="371104" y="124816"/>
                </a:lnTo>
                <a:cubicBezTo>
                  <a:pt x="372590" y="120358"/>
                  <a:pt x="375376" y="113300"/>
                  <a:pt x="379462" y="103642"/>
                </a:cubicBezTo>
                <a:cubicBezTo>
                  <a:pt x="383548" y="93983"/>
                  <a:pt x="385963" y="84696"/>
                  <a:pt x="386706" y="75781"/>
                </a:cubicBezTo>
                <a:cubicBezTo>
                  <a:pt x="387449" y="71323"/>
                  <a:pt x="388563" y="65937"/>
                  <a:pt x="390049" y="59622"/>
                </a:cubicBezTo>
                <a:cubicBezTo>
                  <a:pt x="391535" y="53307"/>
                  <a:pt x="392278" y="48292"/>
                  <a:pt x="392278" y="44577"/>
                </a:cubicBezTo>
                <a:cubicBezTo>
                  <a:pt x="392278" y="42348"/>
                  <a:pt x="390792" y="40119"/>
                  <a:pt x="387820" y="37891"/>
                </a:cubicBezTo>
                <a:cubicBezTo>
                  <a:pt x="384848" y="35662"/>
                  <a:pt x="382248" y="34547"/>
                  <a:pt x="380019" y="34547"/>
                </a:cubicBezTo>
                <a:close/>
                <a:moveTo>
                  <a:pt x="367760" y="0"/>
                </a:moveTo>
                <a:lnTo>
                  <a:pt x="373333" y="0"/>
                </a:lnTo>
                <a:lnTo>
                  <a:pt x="381134" y="0"/>
                </a:lnTo>
                <a:lnTo>
                  <a:pt x="385591" y="2229"/>
                </a:lnTo>
                <a:cubicBezTo>
                  <a:pt x="388563" y="7430"/>
                  <a:pt x="393764" y="10030"/>
                  <a:pt x="401193" y="10030"/>
                </a:cubicBezTo>
                <a:cubicBezTo>
                  <a:pt x="402679" y="10030"/>
                  <a:pt x="403794" y="10401"/>
                  <a:pt x="404536" y="11144"/>
                </a:cubicBezTo>
                <a:cubicBezTo>
                  <a:pt x="405279" y="11887"/>
                  <a:pt x="406022" y="12630"/>
                  <a:pt x="406765" y="13373"/>
                </a:cubicBezTo>
                <a:lnTo>
                  <a:pt x="435740" y="37891"/>
                </a:lnTo>
                <a:cubicBezTo>
                  <a:pt x="437969" y="39377"/>
                  <a:pt x="440755" y="41420"/>
                  <a:pt x="444099" y="44020"/>
                </a:cubicBezTo>
                <a:cubicBezTo>
                  <a:pt x="447442" y="46620"/>
                  <a:pt x="449856" y="49035"/>
                  <a:pt x="451342" y="51264"/>
                </a:cubicBezTo>
                <a:cubicBezTo>
                  <a:pt x="454315" y="54235"/>
                  <a:pt x="457286" y="57207"/>
                  <a:pt x="460258" y="60179"/>
                </a:cubicBezTo>
                <a:cubicBezTo>
                  <a:pt x="463230" y="63151"/>
                  <a:pt x="466202" y="65751"/>
                  <a:pt x="469173" y="67980"/>
                </a:cubicBezTo>
                <a:cubicBezTo>
                  <a:pt x="471403" y="68723"/>
                  <a:pt x="472516" y="71323"/>
                  <a:pt x="472516" y="75781"/>
                </a:cubicBezTo>
                <a:cubicBezTo>
                  <a:pt x="470288" y="82468"/>
                  <a:pt x="469173" y="92497"/>
                  <a:pt x="469173" y="105870"/>
                </a:cubicBezTo>
                <a:lnTo>
                  <a:pt x="469173" y="121472"/>
                </a:lnTo>
                <a:cubicBezTo>
                  <a:pt x="469173" y="130388"/>
                  <a:pt x="467316" y="139303"/>
                  <a:pt x="463601" y="148219"/>
                </a:cubicBezTo>
                <a:lnTo>
                  <a:pt x="454686" y="169393"/>
                </a:lnTo>
                <a:lnTo>
                  <a:pt x="454686" y="172736"/>
                </a:lnTo>
                <a:cubicBezTo>
                  <a:pt x="450228" y="178680"/>
                  <a:pt x="446699" y="185552"/>
                  <a:pt x="444099" y="193353"/>
                </a:cubicBezTo>
                <a:cubicBezTo>
                  <a:pt x="441498" y="201154"/>
                  <a:pt x="439456" y="206912"/>
                  <a:pt x="437969" y="210626"/>
                </a:cubicBezTo>
                <a:cubicBezTo>
                  <a:pt x="435740" y="215827"/>
                  <a:pt x="433512" y="220285"/>
                  <a:pt x="431283" y="223999"/>
                </a:cubicBezTo>
                <a:cubicBezTo>
                  <a:pt x="429054" y="227714"/>
                  <a:pt x="427196" y="231429"/>
                  <a:pt x="425711" y="235144"/>
                </a:cubicBezTo>
                <a:lnTo>
                  <a:pt x="420138" y="246288"/>
                </a:lnTo>
                <a:lnTo>
                  <a:pt x="407880" y="261890"/>
                </a:lnTo>
                <a:lnTo>
                  <a:pt x="405651" y="265233"/>
                </a:lnTo>
                <a:cubicBezTo>
                  <a:pt x="407880" y="265976"/>
                  <a:pt x="411223" y="267091"/>
                  <a:pt x="415681" y="268577"/>
                </a:cubicBezTo>
                <a:cubicBezTo>
                  <a:pt x="420138" y="270062"/>
                  <a:pt x="424225" y="270805"/>
                  <a:pt x="427939" y="270805"/>
                </a:cubicBezTo>
                <a:cubicBezTo>
                  <a:pt x="435369" y="270805"/>
                  <a:pt x="443541" y="271548"/>
                  <a:pt x="452457" y="273034"/>
                </a:cubicBezTo>
                <a:cubicBezTo>
                  <a:pt x="456914" y="274520"/>
                  <a:pt x="461001" y="274520"/>
                  <a:pt x="464715" y="273034"/>
                </a:cubicBezTo>
                <a:cubicBezTo>
                  <a:pt x="467687" y="273034"/>
                  <a:pt x="470288" y="272291"/>
                  <a:pt x="472516" y="270805"/>
                </a:cubicBezTo>
                <a:cubicBezTo>
                  <a:pt x="477717" y="270805"/>
                  <a:pt x="481060" y="271548"/>
                  <a:pt x="482546" y="273034"/>
                </a:cubicBezTo>
                <a:cubicBezTo>
                  <a:pt x="483289" y="274520"/>
                  <a:pt x="484032" y="275263"/>
                  <a:pt x="484775" y="275263"/>
                </a:cubicBezTo>
                <a:cubicBezTo>
                  <a:pt x="485518" y="275263"/>
                  <a:pt x="486261" y="275635"/>
                  <a:pt x="487004" y="276378"/>
                </a:cubicBezTo>
                <a:cubicBezTo>
                  <a:pt x="491462" y="277863"/>
                  <a:pt x="495176" y="279349"/>
                  <a:pt x="498149" y="280835"/>
                </a:cubicBezTo>
                <a:cubicBezTo>
                  <a:pt x="504092" y="283064"/>
                  <a:pt x="507064" y="288636"/>
                  <a:pt x="507064" y="297552"/>
                </a:cubicBezTo>
                <a:lnTo>
                  <a:pt x="507064" y="300895"/>
                </a:lnTo>
                <a:cubicBezTo>
                  <a:pt x="504835" y="308325"/>
                  <a:pt x="500377" y="313525"/>
                  <a:pt x="493690" y="316497"/>
                </a:cubicBezTo>
                <a:cubicBezTo>
                  <a:pt x="484775" y="319469"/>
                  <a:pt x="474746" y="323926"/>
                  <a:pt x="463601" y="329870"/>
                </a:cubicBezTo>
                <a:cubicBezTo>
                  <a:pt x="451714" y="333585"/>
                  <a:pt x="437969" y="339157"/>
                  <a:pt x="422367" y="346586"/>
                </a:cubicBezTo>
                <a:cubicBezTo>
                  <a:pt x="413452" y="350301"/>
                  <a:pt x="405279" y="353644"/>
                  <a:pt x="397850" y="356616"/>
                </a:cubicBezTo>
                <a:cubicBezTo>
                  <a:pt x="390420" y="359588"/>
                  <a:pt x="383362" y="362560"/>
                  <a:pt x="376676" y="365532"/>
                </a:cubicBezTo>
                <a:lnTo>
                  <a:pt x="332099" y="384477"/>
                </a:lnTo>
                <a:lnTo>
                  <a:pt x="312039" y="391163"/>
                </a:lnTo>
                <a:lnTo>
                  <a:pt x="309810" y="395621"/>
                </a:lnTo>
                <a:lnTo>
                  <a:pt x="309810" y="453571"/>
                </a:lnTo>
                <a:cubicBezTo>
                  <a:pt x="310553" y="463972"/>
                  <a:pt x="310553" y="474745"/>
                  <a:pt x="309810" y="485889"/>
                </a:cubicBezTo>
                <a:cubicBezTo>
                  <a:pt x="309810" y="488861"/>
                  <a:pt x="311668" y="490347"/>
                  <a:pt x="315382" y="490347"/>
                </a:cubicBezTo>
                <a:cubicBezTo>
                  <a:pt x="336929" y="490347"/>
                  <a:pt x="363303" y="492947"/>
                  <a:pt x="394507" y="498148"/>
                </a:cubicBezTo>
                <a:cubicBezTo>
                  <a:pt x="398221" y="498891"/>
                  <a:pt x="403051" y="499263"/>
                  <a:pt x="408994" y="499263"/>
                </a:cubicBezTo>
                <a:cubicBezTo>
                  <a:pt x="414938" y="499263"/>
                  <a:pt x="419396" y="499634"/>
                  <a:pt x="422367" y="500377"/>
                </a:cubicBezTo>
                <a:cubicBezTo>
                  <a:pt x="431283" y="501863"/>
                  <a:pt x="438712" y="503349"/>
                  <a:pt x="444656" y="504835"/>
                </a:cubicBezTo>
                <a:cubicBezTo>
                  <a:pt x="455057" y="506321"/>
                  <a:pt x="470659" y="509292"/>
                  <a:pt x="491462" y="513750"/>
                </a:cubicBezTo>
                <a:cubicBezTo>
                  <a:pt x="507064" y="518208"/>
                  <a:pt x="526752" y="525266"/>
                  <a:pt x="550526" y="534924"/>
                </a:cubicBezTo>
                <a:cubicBezTo>
                  <a:pt x="555727" y="536410"/>
                  <a:pt x="561113" y="539196"/>
                  <a:pt x="566685" y="543282"/>
                </a:cubicBezTo>
                <a:cubicBezTo>
                  <a:pt x="572257" y="547369"/>
                  <a:pt x="576158" y="550155"/>
                  <a:pt x="578387" y="551640"/>
                </a:cubicBezTo>
                <a:cubicBezTo>
                  <a:pt x="579130" y="552384"/>
                  <a:pt x="579687" y="553312"/>
                  <a:pt x="580058" y="554427"/>
                </a:cubicBezTo>
                <a:cubicBezTo>
                  <a:pt x="580430" y="555541"/>
                  <a:pt x="581359" y="556841"/>
                  <a:pt x="582844" y="558327"/>
                </a:cubicBezTo>
                <a:lnTo>
                  <a:pt x="592874" y="579501"/>
                </a:lnTo>
                <a:cubicBezTo>
                  <a:pt x="593617" y="580987"/>
                  <a:pt x="594547" y="582473"/>
                  <a:pt x="595660" y="583959"/>
                </a:cubicBezTo>
                <a:cubicBezTo>
                  <a:pt x="596775" y="585445"/>
                  <a:pt x="597703" y="587302"/>
                  <a:pt x="598446" y="589531"/>
                </a:cubicBezTo>
                <a:cubicBezTo>
                  <a:pt x="600675" y="591760"/>
                  <a:pt x="601047" y="593989"/>
                  <a:pt x="599561" y="596218"/>
                </a:cubicBezTo>
                <a:cubicBezTo>
                  <a:pt x="598075" y="597703"/>
                  <a:pt x="597703" y="600304"/>
                  <a:pt x="598446" y="604018"/>
                </a:cubicBezTo>
                <a:cubicBezTo>
                  <a:pt x="598446" y="605504"/>
                  <a:pt x="598075" y="606619"/>
                  <a:pt x="597332" y="607362"/>
                </a:cubicBezTo>
                <a:cubicBezTo>
                  <a:pt x="595846" y="612562"/>
                  <a:pt x="596218" y="617763"/>
                  <a:pt x="598446" y="622964"/>
                </a:cubicBezTo>
                <a:cubicBezTo>
                  <a:pt x="599189" y="623707"/>
                  <a:pt x="599561" y="625193"/>
                  <a:pt x="599561" y="627421"/>
                </a:cubicBezTo>
                <a:lnTo>
                  <a:pt x="591760" y="627421"/>
                </a:lnTo>
                <a:cubicBezTo>
                  <a:pt x="590274" y="627421"/>
                  <a:pt x="588417" y="627607"/>
                  <a:pt x="586188" y="627979"/>
                </a:cubicBezTo>
                <a:cubicBezTo>
                  <a:pt x="583959" y="628350"/>
                  <a:pt x="580987" y="628164"/>
                  <a:pt x="577272" y="627421"/>
                </a:cubicBezTo>
                <a:cubicBezTo>
                  <a:pt x="572815" y="626678"/>
                  <a:pt x="566871" y="624821"/>
                  <a:pt x="559442" y="621849"/>
                </a:cubicBezTo>
                <a:cubicBezTo>
                  <a:pt x="557213" y="621106"/>
                  <a:pt x="554612" y="620735"/>
                  <a:pt x="551641" y="620735"/>
                </a:cubicBezTo>
                <a:cubicBezTo>
                  <a:pt x="551641" y="620735"/>
                  <a:pt x="551455" y="620549"/>
                  <a:pt x="551084" y="620178"/>
                </a:cubicBezTo>
                <a:cubicBezTo>
                  <a:pt x="550712" y="619806"/>
                  <a:pt x="550526" y="619620"/>
                  <a:pt x="550526" y="619620"/>
                </a:cubicBezTo>
                <a:cubicBezTo>
                  <a:pt x="549040" y="617392"/>
                  <a:pt x="544211" y="612934"/>
                  <a:pt x="536039" y="606247"/>
                </a:cubicBezTo>
                <a:lnTo>
                  <a:pt x="520437" y="599561"/>
                </a:lnTo>
                <a:cubicBezTo>
                  <a:pt x="497405" y="587674"/>
                  <a:pt x="483289" y="580987"/>
                  <a:pt x="478089" y="579501"/>
                </a:cubicBezTo>
                <a:cubicBezTo>
                  <a:pt x="465458" y="574300"/>
                  <a:pt x="453943" y="570214"/>
                  <a:pt x="443541" y="567242"/>
                </a:cubicBezTo>
                <a:lnTo>
                  <a:pt x="407880" y="554984"/>
                </a:lnTo>
                <a:cubicBezTo>
                  <a:pt x="401936" y="553498"/>
                  <a:pt x="396364" y="551269"/>
                  <a:pt x="391163" y="548297"/>
                </a:cubicBezTo>
                <a:cubicBezTo>
                  <a:pt x="385963" y="545326"/>
                  <a:pt x="380391" y="543097"/>
                  <a:pt x="374447" y="541611"/>
                </a:cubicBezTo>
                <a:cubicBezTo>
                  <a:pt x="355130" y="535667"/>
                  <a:pt x="336185" y="530466"/>
                  <a:pt x="317611" y="526009"/>
                </a:cubicBezTo>
                <a:cubicBezTo>
                  <a:pt x="313897" y="525266"/>
                  <a:pt x="311668" y="525080"/>
                  <a:pt x="310925" y="525451"/>
                </a:cubicBezTo>
                <a:cubicBezTo>
                  <a:pt x="310182" y="525823"/>
                  <a:pt x="309439" y="528237"/>
                  <a:pt x="308696" y="532695"/>
                </a:cubicBezTo>
                <a:cubicBezTo>
                  <a:pt x="308696" y="535667"/>
                  <a:pt x="308882" y="541425"/>
                  <a:pt x="309253" y="549969"/>
                </a:cubicBezTo>
                <a:cubicBezTo>
                  <a:pt x="309625" y="558513"/>
                  <a:pt x="309067" y="566871"/>
                  <a:pt x="307582" y="575044"/>
                </a:cubicBezTo>
                <a:cubicBezTo>
                  <a:pt x="306839" y="580987"/>
                  <a:pt x="306839" y="587302"/>
                  <a:pt x="307582" y="593989"/>
                </a:cubicBezTo>
                <a:cubicBezTo>
                  <a:pt x="308325" y="600675"/>
                  <a:pt x="308325" y="607362"/>
                  <a:pt x="307582" y="614048"/>
                </a:cubicBezTo>
                <a:cubicBezTo>
                  <a:pt x="307582" y="617020"/>
                  <a:pt x="307396" y="622221"/>
                  <a:pt x="307024" y="629650"/>
                </a:cubicBezTo>
                <a:cubicBezTo>
                  <a:pt x="306653" y="637080"/>
                  <a:pt x="305353" y="643023"/>
                  <a:pt x="303124" y="647481"/>
                </a:cubicBezTo>
                <a:lnTo>
                  <a:pt x="302009" y="651939"/>
                </a:lnTo>
                <a:cubicBezTo>
                  <a:pt x="302752" y="660111"/>
                  <a:pt x="299409" y="670141"/>
                  <a:pt x="291980" y="682028"/>
                </a:cubicBezTo>
                <a:lnTo>
                  <a:pt x="290865" y="684257"/>
                </a:lnTo>
                <a:cubicBezTo>
                  <a:pt x="284922" y="685000"/>
                  <a:pt x="279721" y="688343"/>
                  <a:pt x="275263" y="694287"/>
                </a:cubicBezTo>
                <a:cubicBezTo>
                  <a:pt x="274520" y="695773"/>
                  <a:pt x="273777" y="696516"/>
                  <a:pt x="273034" y="696516"/>
                </a:cubicBezTo>
                <a:cubicBezTo>
                  <a:pt x="272291" y="696516"/>
                  <a:pt x="271548" y="696887"/>
                  <a:pt x="270805" y="697630"/>
                </a:cubicBezTo>
                <a:lnTo>
                  <a:pt x="259661" y="694287"/>
                </a:lnTo>
                <a:cubicBezTo>
                  <a:pt x="250746" y="694287"/>
                  <a:pt x="241459" y="690201"/>
                  <a:pt x="231801" y="682028"/>
                </a:cubicBezTo>
                <a:cubicBezTo>
                  <a:pt x="227343" y="679056"/>
                  <a:pt x="223442" y="675899"/>
                  <a:pt x="220099" y="672556"/>
                </a:cubicBezTo>
                <a:cubicBezTo>
                  <a:pt x="216756" y="669212"/>
                  <a:pt x="213227" y="666055"/>
                  <a:pt x="209512" y="663083"/>
                </a:cubicBezTo>
                <a:cubicBezTo>
                  <a:pt x="208027" y="662340"/>
                  <a:pt x="204683" y="659368"/>
                  <a:pt x="199483" y="654168"/>
                </a:cubicBezTo>
                <a:lnTo>
                  <a:pt x="176080" y="629650"/>
                </a:lnTo>
                <a:cubicBezTo>
                  <a:pt x="173851" y="625936"/>
                  <a:pt x="170693" y="621849"/>
                  <a:pt x="166607" y="617392"/>
                </a:cubicBezTo>
                <a:cubicBezTo>
                  <a:pt x="162521" y="612934"/>
                  <a:pt x="158992" y="608848"/>
                  <a:pt x="156020" y="605133"/>
                </a:cubicBezTo>
                <a:cubicBezTo>
                  <a:pt x="152305" y="600675"/>
                  <a:pt x="149333" y="596589"/>
                  <a:pt x="147104" y="592874"/>
                </a:cubicBezTo>
                <a:cubicBezTo>
                  <a:pt x="144875" y="589160"/>
                  <a:pt x="142647" y="585816"/>
                  <a:pt x="140418" y="582844"/>
                </a:cubicBezTo>
                <a:cubicBezTo>
                  <a:pt x="138189" y="579873"/>
                  <a:pt x="135960" y="579501"/>
                  <a:pt x="133731" y="581730"/>
                </a:cubicBezTo>
                <a:cubicBezTo>
                  <a:pt x="133731" y="581730"/>
                  <a:pt x="128159" y="586188"/>
                  <a:pt x="117015" y="595103"/>
                </a:cubicBezTo>
                <a:cubicBezTo>
                  <a:pt x="111071" y="598075"/>
                  <a:pt x="104756" y="602904"/>
                  <a:pt x="98070" y="609591"/>
                </a:cubicBezTo>
                <a:cubicBezTo>
                  <a:pt x="91383" y="616277"/>
                  <a:pt x="85811" y="621478"/>
                  <a:pt x="81353" y="625193"/>
                </a:cubicBezTo>
                <a:cubicBezTo>
                  <a:pt x="76153" y="631879"/>
                  <a:pt x="67237" y="640423"/>
                  <a:pt x="54607" y="650824"/>
                </a:cubicBezTo>
                <a:cubicBezTo>
                  <a:pt x="41234" y="661969"/>
                  <a:pt x="34547" y="667541"/>
                  <a:pt x="34547" y="667541"/>
                </a:cubicBezTo>
                <a:cubicBezTo>
                  <a:pt x="33062" y="668284"/>
                  <a:pt x="30833" y="668655"/>
                  <a:pt x="27861" y="668655"/>
                </a:cubicBezTo>
                <a:cubicBezTo>
                  <a:pt x="27118" y="668655"/>
                  <a:pt x="26561" y="668098"/>
                  <a:pt x="26189" y="666983"/>
                </a:cubicBezTo>
                <a:cubicBezTo>
                  <a:pt x="25818" y="665869"/>
                  <a:pt x="25632" y="664941"/>
                  <a:pt x="25632" y="664197"/>
                </a:cubicBezTo>
                <a:lnTo>
                  <a:pt x="28975" y="649710"/>
                </a:lnTo>
                <a:cubicBezTo>
                  <a:pt x="31204" y="646738"/>
                  <a:pt x="33804" y="644509"/>
                  <a:pt x="36776" y="643023"/>
                </a:cubicBezTo>
                <a:cubicBezTo>
                  <a:pt x="40491" y="639309"/>
                  <a:pt x="44206" y="634665"/>
                  <a:pt x="47921" y="629093"/>
                </a:cubicBezTo>
                <a:cubicBezTo>
                  <a:pt x="51635" y="623521"/>
                  <a:pt x="54607" y="619249"/>
                  <a:pt x="56836" y="616277"/>
                </a:cubicBezTo>
                <a:lnTo>
                  <a:pt x="78010" y="590645"/>
                </a:lnTo>
                <a:cubicBezTo>
                  <a:pt x="78753" y="589160"/>
                  <a:pt x="83954" y="581730"/>
                  <a:pt x="93612" y="568357"/>
                </a:cubicBezTo>
                <a:cubicBezTo>
                  <a:pt x="100299" y="559442"/>
                  <a:pt x="107356" y="551269"/>
                  <a:pt x="114786" y="543839"/>
                </a:cubicBezTo>
                <a:cubicBezTo>
                  <a:pt x="116272" y="542354"/>
                  <a:pt x="117758" y="540310"/>
                  <a:pt x="119244" y="537710"/>
                </a:cubicBezTo>
                <a:cubicBezTo>
                  <a:pt x="120730" y="535110"/>
                  <a:pt x="122587" y="533438"/>
                  <a:pt x="124816" y="532695"/>
                </a:cubicBezTo>
                <a:cubicBezTo>
                  <a:pt x="127045" y="531210"/>
                  <a:pt x="129274" y="528609"/>
                  <a:pt x="131502" y="524894"/>
                </a:cubicBezTo>
                <a:cubicBezTo>
                  <a:pt x="133731" y="521179"/>
                  <a:pt x="135960" y="517836"/>
                  <a:pt x="138189" y="514864"/>
                </a:cubicBezTo>
                <a:cubicBezTo>
                  <a:pt x="141904" y="511893"/>
                  <a:pt x="146361" y="507621"/>
                  <a:pt x="151562" y="502049"/>
                </a:cubicBezTo>
                <a:cubicBezTo>
                  <a:pt x="156763" y="496476"/>
                  <a:pt x="161592" y="491833"/>
                  <a:pt x="166050" y="488118"/>
                </a:cubicBezTo>
                <a:cubicBezTo>
                  <a:pt x="171993" y="481432"/>
                  <a:pt x="177565" y="475488"/>
                  <a:pt x="182766" y="470287"/>
                </a:cubicBezTo>
                <a:cubicBezTo>
                  <a:pt x="187967" y="465087"/>
                  <a:pt x="192424" y="460258"/>
                  <a:pt x="196140" y="455800"/>
                </a:cubicBezTo>
                <a:cubicBezTo>
                  <a:pt x="196140" y="455800"/>
                  <a:pt x="200225" y="451714"/>
                  <a:pt x="208398" y="443541"/>
                </a:cubicBezTo>
                <a:cubicBezTo>
                  <a:pt x="209141" y="442798"/>
                  <a:pt x="209698" y="441870"/>
                  <a:pt x="210069" y="440755"/>
                </a:cubicBezTo>
                <a:cubicBezTo>
                  <a:pt x="210441" y="439641"/>
                  <a:pt x="211370" y="438712"/>
                  <a:pt x="212855" y="437969"/>
                </a:cubicBezTo>
                <a:lnTo>
                  <a:pt x="210627" y="435740"/>
                </a:lnTo>
                <a:cubicBezTo>
                  <a:pt x="209884" y="436483"/>
                  <a:pt x="208955" y="436855"/>
                  <a:pt x="207840" y="436855"/>
                </a:cubicBezTo>
                <a:cubicBezTo>
                  <a:pt x="206726" y="436855"/>
                  <a:pt x="205797" y="437226"/>
                  <a:pt x="205054" y="437969"/>
                </a:cubicBezTo>
                <a:lnTo>
                  <a:pt x="172737" y="451342"/>
                </a:lnTo>
                <a:cubicBezTo>
                  <a:pt x="150448" y="461744"/>
                  <a:pt x="133360" y="469173"/>
                  <a:pt x="121473" y="473631"/>
                </a:cubicBezTo>
                <a:lnTo>
                  <a:pt x="71323" y="494805"/>
                </a:lnTo>
                <a:cubicBezTo>
                  <a:pt x="67609" y="496291"/>
                  <a:pt x="63151" y="496291"/>
                  <a:pt x="57950" y="494805"/>
                </a:cubicBezTo>
                <a:cubicBezTo>
                  <a:pt x="52007" y="494805"/>
                  <a:pt x="43834" y="494062"/>
                  <a:pt x="33433" y="492576"/>
                </a:cubicBezTo>
                <a:cubicBezTo>
                  <a:pt x="30461" y="492576"/>
                  <a:pt x="28232" y="492204"/>
                  <a:pt x="26747" y="491461"/>
                </a:cubicBezTo>
                <a:cubicBezTo>
                  <a:pt x="21546" y="489976"/>
                  <a:pt x="17088" y="488304"/>
                  <a:pt x="13373" y="486447"/>
                </a:cubicBezTo>
                <a:cubicBezTo>
                  <a:pt x="9659" y="484589"/>
                  <a:pt x="6315" y="482918"/>
                  <a:pt x="3344" y="481432"/>
                </a:cubicBezTo>
                <a:cubicBezTo>
                  <a:pt x="1115" y="480689"/>
                  <a:pt x="0" y="479574"/>
                  <a:pt x="0" y="478088"/>
                </a:cubicBezTo>
                <a:cubicBezTo>
                  <a:pt x="0" y="476603"/>
                  <a:pt x="743" y="475117"/>
                  <a:pt x="2229" y="473631"/>
                </a:cubicBezTo>
                <a:cubicBezTo>
                  <a:pt x="5201" y="470659"/>
                  <a:pt x="5572" y="468802"/>
                  <a:pt x="3344" y="468059"/>
                </a:cubicBezTo>
                <a:lnTo>
                  <a:pt x="2229" y="465830"/>
                </a:lnTo>
                <a:cubicBezTo>
                  <a:pt x="2229" y="462858"/>
                  <a:pt x="1486" y="457657"/>
                  <a:pt x="0" y="450228"/>
                </a:cubicBezTo>
                <a:lnTo>
                  <a:pt x="11144" y="460258"/>
                </a:lnTo>
                <a:cubicBezTo>
                  <a:pt x="14859" y="463972"/>
                  <a:pt x="18203" y="465830"/>
                  <a:pt x="21174" y="465830"/>
                </a:cubicBezTo>
                <a:cubicBezTo>
                  <a:pt x="23404" y="465830"/>
                  <a:pt x="28232" y="463972"/>
                  <a:pt x="35662" y="460258"/>
                </a:cubicBezTo>
                <a:lnTo>
                  <a:pt x="64637" y="446885"/>
                </a:lnTo>
                <a:cubicBezTo>
                  <a:pt x="69838" y="443913"/>
                  <a:pt x="77638" y="440198"/>
                  <a:pt x="88040" y="435740"/>
                </a:cubicBezTo>
                <a:lnTo>
                  <a:pt x="173851" y="397850"/>
                </a:lnTo>
                <a:cubicBezTo>
                  <a:pt x="190939" y="390420"/>
                  <a:pt x="205797" y="383362"/>
                  <a:pt x="218428" y="376676"/>
                </a:cubicBezTo>
                <a:lnTo>
                  <a:pt x="248517" y="363303"/>
                </a:lnTo>
                <a:cubicBezTo>
                  <a:pt x="250003" y="363303"/>
                  <a:pt x="250746" y="362188"/>
                  <a:pt x="250746" y="359959"/>
                </a:cubicBezTo>
                <a:lnTo>
                  <a:pt x="249632" y="316497"/>
                </a:lnTo>
                <a:lnTo>
                  <a:pt x="228457" y="327641"/>
                </a:lnTo>
                <a:cubicBezTo>
                  <a:pt x="216570" y="332099"/>
                  <a:pt x="205797" y="335442"/>
                  <a:pt x="196140" y="337671"/>
                </a:cubicBezTo>
                <a:cubicBezTo>
                  <a:pt x="190939" y="338414"/>
                  <a:pt x="185552" y="337299"/>
                  <a:pt x="179980" y="334328"/>
                </a:cubicBezTo>
                <a:cubicBezTo>
                  <a:pt x="174408" y="331356"/>
                  <a:pt x="170136" y="327641"/>
                  <a:pt x="167164" y="323183"/>
                </a:cubicBezTo>
                <a:cubicBezTo>
                  <a:pt x="165678" y="320954"/>
                  <a:pt x="164006" y="318168"/>
                  <a:pt x="162149" y="314825"/>
                </a:cubicBezTo>
                <a:cubicBezTo>
                  <a:pt x="160292" y="311482"/>
                  <a:pt x="158249" y="308696"/>
                  <a:pt x="156020" y="306467"/>
                </a:cubicBezTo>
                <a:cubicBezTo>
                  <a:pt x="153791" y="305724"/>
                  <a:pt x="153791" y="303124"/>
                  <a:pt x="156020" y="298666"/>
                </a:cubicBezTo>
                <a:cubicBezTo>
                  <a:pt x="156020" y="297923"/>
                  <a:pt x="156205" y="297180"/>
                  <a:pt x="156577" y="296437"/>
                </a:cubicBezTo>
                <a:cubicBezTo>
                  <a:pt x="156948" y="295694"/>
                  <a:pt x="156763" y="295137"/>
                  <a:pt x="156020" y="294765"/>
                </a:cubicBezTo>
                <a:cubicBezTo>
                  <a:pt x="155277" y="294394"/>
                  <a:pt x="154162" y="294208"/>
                  <a:pt x="152676" y="294208"/>
                </a:cubicBezTo>
                <a:cubicBezTo>
                  <a:pt x="149705" y="293465"/>
                  <a:pt x="146361" y="291608"/>
                  <a:pt x="142647" y="288636"/>
                </a:cubicBezTo>
                <a:cubicBezTo>
                  <a:pt x="138932" y="285664"/>
                  <a:pt x="135960" y="283436"/>
                  <a:pt x="133731" y="281950"/>
                </a:cubicBezTo>
                <a:cubicBezTo>
                  <a:pt x="124816" y="276749"/>
                  <a:pt x="117015" y="269134"/>
                  <a:pt x="110328" y="259104"/>
                </a:cubicBezTo>
                <a:cubicBezTo>
                  <a:pt x="103642" y="249074"/>
                  <a:pt x="99556" y="243316"/>
                  <a:pt x="98070" y="241830"/>
                </a:cubicBezTo>
                <a:cubicBezTo>
                  <a:pt x="91383" y="232172"/>
                  <a:pt x="85625" y="221399"/>
                  <a:pt x="80796" y="209512"/>
                </a:cubicBezTo>
                <a:cubicBezTo>
                  <a:pt x="75967" y="197625"/>
                  <a:pt x="72809" y="190195"/>
                  <a:pt x="71323" y="187224"/>
                </a:cubicBezTo>
                <a:cubicBezTo>
                  <a:pt x="63894" y="168650"/>
                  <a:pt x="59065" y="153048"/>
                  <a:pt x="56836" y="140418"/>
                </a:cubicBezTo>
                <a:cubicBezTo>
                  <a:pt x="56093" y="134474"/>
                  <a:pt x="54607" y="127045"/>
                  <a:pt x="52378" y="118129"/>
                </a:cubicBezTo>
                <a:cubicBezTo>
                  <a:pt x="50150" y="109214"/>
                  <a:pt x="49035" y="101413"/>
                  <a:pt x="49035" y="94726"/>
                </a:cubicBezTo>
                <a:lnTo>
                  <a:pt x="49035" y="83582"/>
                </a:lnTo>
                <a:cubicBezTo>
                  <a:pt x="49035" y="82096"/>
                  <a:pt x="49035" y="79310"/>
                  <a:pt x="49035" y="75224"/>
                </a:cubicBezTo>
                <a:cubicBezTo>
                  <a:pt x="49035" y="71138"/>
                  <a:pt x="47921" y="67237"/>
                  <a:pt x="45692" y="63522"/>
                </a:cubicBezTo>
                <a:lnTo>
                  <a:pt x="49035" y="64637"/>
                </a:lnTo>
                <a:cubicBezTo>
                  <a:pt x="52007" y="67609"/>
                  <a:pt x="56836" y="71695"/>
                  <a:pt x="63522" y="76895"/>
                </a:cubicBezTo>
                <a:cubicBezTo>
                  <a:pt x="70210" y="82096"/>
                  <a:pt x="75410" y="87297"/>
                  <a:pt x="79124" y="92497"/>
                </a:cubicBezTo>
                <a:cubicBezTo>
                  <a:pt x="79867" y="94726"/>
                  <a:pt x="81539" y="96398"/>
                  <a:pt x="84139" y="97512"/>
                </a:cubicBezTo>
                <a:cubicBezTo>
                  <a:pt x="86740" y="98627"/>
                  <a:pt x="88411" y="99555"/>
                  <a:pt x="89154" y="100298"/>
                </a:cubicBezTo>
                <a:cubicBezTo>
                  <a:pt x="90640" y="101784"/>
                  <a:pt x="91383" y="102527"/>
                  <a:pt x="91383" y="102527"/>
                </a:cubicBezTo>
                <a:cubicBezTo>
                  <a:pt x="99556" y="105499"/>
                  <a:pt x="105128" y="111071"/>
                  <a:pt x="108099" y="119244"/>
                </a:cubicBezTo>
                <a:cubicBezTo>
                  <a:pt x="111071" y="127416"/>
                  <a:pt x="115529" y="137074"/>
                  <a:pt x="121473" y="148219"/>
                </a:cubicBezTo>
                <a:cubicBezTo>
                  <a:pt x="127416" y="163078"/>
                  <a:pt x="131874" y="173479"/>
                  <a:pt x="134846" y="179423"/>
                </a:cubicBezTo>
                <a:lnTo>
                  <a:pt x="138189" y="183880"/>
                </a:lnTo>
                <a:cubicBezTo>
                  <a:pt x="140418" y="181652"/>
                  <a:pt x="141532" y="180537"/>
                  <a:pt x="141532" y="180537"/>
                </a:cubicBezTo>
                <a:lnTo>
                  <a:pt x="141532" y="178308"/>
                </a:lnTo>
                <a:lnTo>
                  <a:pt x="152676" y="184995"/>
                </a:lnTo>
                <a:lnTo>
                  <a:pt x="158249" y="184995"/>
                </a:lnTo>
                <a:lnTo>
                  <a:pt x="180537" y="172736"/>
                </a:lnTo>
                <a:cubicBezTo>
                  <a:pt x="193910" y="166050"/>
                  <a:pt x="212484" y="156020"/>
                  <a:pt x="236258" y="142646"/>
                </a:cubicBezTo>
                <a:cubicBezTo>
                  <a:pt x="238487" y="141904"/>
                  <a:pt x="239602" y="140046"/>
                  <a:pt x="239602" y="137074"/>
                </a:cubicBezTo>
                <a:lnTo>
                  <a:pt x="236258" y="115900"/>
                </a:lnTo>
                <a:cubicBezTo>
                  <a:pt x="234773" y="109214"/>
                  <a:pt x="231058" y="104385"/>
                  <a:pt x="225114" y="101413"/>
                </a:cubicBezTo>
                <a:cubicBezTo>
                  <a:pt x="220656" y="99927"/>
                  <a:pt x="216199" y="97884"/>
                  <a:pt x="211741" y="95283"/>
                </a:cubicBezTo>
                <a:cubicBezTo>
                  <a:pt x="207283" y="92683"/>
                  <a:pt x="202826" y="90640"/>
                  <a:pt x="198368" y="89154"/>
                </a:cubicBezTo>
                <a:cubicBezTo>
                  <a:pt x="192424" y="87668"/>
                  <a:pt x="187596" y="86925"/>
                  <a:pt x="183880" y="86925"/>
                </a:cubicBezTo>
                <a:cubicBezTo>
                  <a:pt x="177937" y="86182"/>
                  <a:pt x="172922" y="85997"/>
                  <a:pt x="168836" y="86368"/>
                </a:cubicBezTo>
                <a:cubicBezTo>
                  <a:pt x="164749" y="86740"/>
                  <a:pt x="161220" y="86925"/>
                  <a:pt x="158249" y="86925"/>
                </a:cubicBezTo>
                <a:lnTo>
                  <a:pt x="158249" y="85811"/>
                </a:lnTo>
                <a:lnTo>
                  <a:pt x="164935" y="82468"/>
                </a:lnTo>
                <a:cubicBezTo>
                  <a:pt x="167907" y="80982"/>
                  <a:pt x="169021" y="79124"/>
                  <a:pt x="168278" y="76895"/>
                </a:cubicBezTo>
                <a:cubicBezTo>
                  <a:pt x="168278" y="75410"/>
                  <a:pt x="169764" y="73924"/>
                  <a:pt x="172737" y="72438"/>
                </a:cubicBezTo>
                <a:lnTo>
                  <a:pt x="196140" y="62408"/>
                </a:lnTo>
                <a:lnTo>
                  <a:pt x="219542" y="52378"/>
                </a:lnTo>
                <a:cubicBezTo>
                  <a:pt x="226971" y="48663"/>
                  <a:pt x="240716" y="43091"/>
                  <a:pt x="260776" y="35662"/>
                </a:cubicBezTo>
                <a:cubicBezTo>
                  <a:pt x="269691" y="31947"/>
                  <a:pt x="277864" y="28604"/>
                  <a:pt x="285293" y="25632"/>
                </a:cubicBezTo>
                <a:cubicBezTo>
                  <a:pt x="292723" y="22660"/>
                  <a:pt x="299781" y="19688"/>
                  <a:pt x="306467" y="16717"/>
                </a:cubicBezTo>
                <a:lnTo>
                  <a:pt x="345473" y="4458"/>
                </a:lnTo>
                <a:cubicBezTo>
                  <a:pt x="352159" y="2229"/>
                  <a:pt x="359588" y="743"/>
                  <a:pt x="367760"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1F781861-16BA-5B06-3DBE-3CDA465EC69D}"/>
              </a:ext>
            </a:extLst>
          </p:cNvPr>
          <p:cNvSpPr txBox="1"/>
          <p:nvPr/>
        </p:nvSpPr>
        <p:spPr>
          <a:xfrm>
            <a:off x="3360172" y="2565402"/>
            <a:ext cx="744714" cy="683421"/>
          </a:xfrm>
          <a:custGeom>
            <a:avLst/>
            <a:gdLst/>
            <a:ahLst/>
            <a:cxnLst/>
            <a:rect l="l" t="t" r="r" b="b"/>
            <a:pathLst>
              <a:path w="744714" h="683421">
                <a:moveTo>
                  <a:pt x="466944" y="47921"/>
                </a:moveTo>
                <a:cubicBezTo>
                  <a:pt x="477345" y="49406"/>
                  <a:pt x="485889" y="50149"/>
                  <a:pt x="492576" y="50149"/>
                </a:cubicBezTo>
                <a:cubicBezTo>
                  <a:pt x="495548" y="50892"/>
                  <a:pt x="499634" y="51264"/>
                  <a:pt x="504834" y="51264"/>
                </a:cubicBezTo>
                <a:lnTo>
                  <a:pt x="515979" y="51264"/>
                </a:lnTo>
                <a:cubicBezTo>
                  <a:pt x="520436" y="51264"/>
                  <a:pt x="524151" y="51635"/>
                  <a:pt x="527123" y="52378"/>
                </a:cubicBezTo>
                <a:lnTo>
                  <a:pt x="544954" y="56836"/>
                </a:lnTo>
                <a:cubicBezTo>
                  <a:pt x="548669" y="57579"/>
                  <a:pt x="551640" y="60179"/>
                  <a:pt x="553869" y="64637"/>
                </a:cubicBezTo>
                <a:cubicBezTo>
                  <a:pt x="565013" y="71323"/>
                  <a:pt x="570585" y="81353"/>
                  <a:pt x="570585" y="94726"/>
                </a:cubicBezTo>
                <a:cubicBezTo>
                  <a:pt x="570585" y="95469"/>
                  <a:pt x="569843" y="98813"/>
                  <a:pt x="568357" y="104756"/>
                </a:cubicBezTo>
                <a:cubicBezTo>
                  <a:pt x="568357" y="106985"/>
                  <a:pt x="567614" y="108842"/>
                  <a:pt x="566128" y="110328"/>
                </a:cubicBezTo>
                <a:cubicBezTo>
                  <a:pt x="566128" y="114786"/>
                  <a:pt x="565571" y="117944"/>
                  <a:pt x="564456" y="119801"/>
                </a:cubicBezTo>
                <a:cubicBezTo>
                  <a:pt x="563342" y="121658"/>
                  <a:pt x="560927" y="123330"/>
                  <a:pt x="557212" y="124816"/>
                </a:cubicBezTo>
                <a:cubicBezTo>
                  <a:pt x="556470" y="124816"/>
                  <a:pt x="556098" y="125187"/>
                  <a:pt x="556098" y="125930"/>
                </a:cubicBezTo>
                <a:cubicBezTo>
                  <a:pt x="552383" y="133360"/>
                  <a:pt x="550154" y="138932"/>
                  <a:pt x="549412" y="142647"/>
                </a:cubicBezTo>
                <a:cubicBezTo>
                  <a:pt x="548669" y="145618"/>
                  <a:pt x="547554" y="148219"/>
                  <a:pt x="546068" y="150447"/>
                </a:cubicBezTo>
                <a:cubicBezTo>
                  <a:pt x="544582" y="152676"/>
                  <a:pt x="543468" y="154905"/>
                  <a:pt x="542725" y="157134"/>
                </a:cubicBezTo>
                <a:cubicBezTo>
                  <a:pt x="540496" y="161592"/>
                  <a:pt x="539382" y="164935"/>
                  <a:pt x="539382" y="167164"/>
                </a:cubicBezTo>
                <a:cubicBezTo>
                  <a:pt x="539382" y="167164"/>
                  <a:pt x="537896" y="170136"/>
                  <a:pt x="534924" y="176079"/>
                </a:cubicBezTo>
                <a:lnTo>
                  <a:pt x="532695" y="177194"/>
                </a:lnTo>
                <a:cubicBezTo>
                  <a:pt x="530466" y="172736"/>
                  <a:pt x="529352" y="169764"/>
                  <a:pt x="529352" y="168278"/>
                </a:cubicBezTo>
                <a:cubicBezTo>
                  <a:pt x="527123" y="163821"/>
                  <a:pt x="524337" y="158806"/>
                  <a:pt x="520993" y="153234"/>
                </a:cubicBezTo>
                <a:cubicBezTo>
                  <a:pt x="517650" y="147661"/>
                  <a:pt x="514493" y="141161"/>
                  <a:pt x="511521" y="133731"/>
                </a:cubicBezTo>
                <a:cubicBezTo>
                  <a:pt x="504091" y="117386"/>
                  <a:pt x="496291" y="103642"/>
                  <a:pt x="488118" y="92497"/>
                </a:cubicBezTo>
                <a:cubicBezTo>
                  <a:pt x="482917" y="81353"/>
                  <a:pt x="475116" y="74295"/>
                  <a:pt x="464715" y="71323"/>
                </a:cubicBezTo>
                <a:cubicBezTo>
                  <a:pt x="463229" y="71323"/>
                  <a:pt x="461929" y="70580"/>
                  <a:pt x="460815" y="69095"/>
                </a:cubicBezTo>
                <a:cubicBezTo>
                  <a:pt x="459700" y="67608"/>
                  <a:pt x="458400" y="66494"/>
                  <a:pt x="456914" y="65751"/>
                </a:cubicBezTo>
                <a:lnTo>
                  <a:pt x="447999" y="60179"/>
                </a:lnTo>
                <a:cubicBezTo>
                  <a:pt x="448742" y="59436"/>
                  <a:pt x="449856" y="58508"/>
                  <a:pt x="451342" y="57393"/>
                </a:cubicBezTo>
                <a:cubicBezTo>
                  <a:pt x="452828" y="56279"/>
                  <a:pt x="454685" y="55350"/>
                  <a:pt x="456914" y="54607"/>
                </a:cubicBezTo>
                <a:lnTo>
                  <a:pt x="460257" y="51264"/>
                </a:lnTo>
                <a:close/>
                <a:moveTo>
                  <a:pt x="268576" y="0"/>
                </a:moveTo>
                <a:lnTo>
                  <a:pt x="274149" y="3343"/>
                </a:lnTo>
                <a:lnTo>
                  <a:pt x="288636" y="14488"/>
                </a:lnTo>
                <a:cubicBezTo>
                  <a:pt x="293094" y="18945"/>
                  <a:pt x="296437" y="21546"/>
                  <a:pt x="298666" y="22289"/>
                </a:cubicBezTo>
                <a:cubicBezTo>
                  <a:pt x="303866" y="26746"/>
                  <a:pt x="307581" y="31947"/>
                  <a:pt x="309810" y="37891"/>
                </a:cubicBezTo>
                <a:cubicBezTo>
                  <a:pt x="310553" y="40119"/>
                  <a:pt x="313525" y="41977"/>
                  <a:pt x="318725" y="43463"/>
                </a:cubicBezTo>
                <a:cubicBezTo>
                  <a:pt x="321697" y="43463"/>
                  <a:pt x="323369" y="43834"/>
                  <a:pt x="323740" y="44577"/>
                </a:cubicBezTo>
                <a:cubicBezTo>
                  <a:pt x="324112" y="45320"/>
                  <a:pt x="323555" y="46806"/>
                  <a:pt x="322069" y="49035"/>
                </a:cubicBezTo>
                <a:cubicBezTo>
                  <a:pt x="319097" y="54235"/>
                  <a:pt x="317611" y="60179"/>
                  <a:pt x="317611" y="66866"/>
                </a:cubicBezTo>
                <a:lnTo>
                  <a:pt x="317611" y="72438"/>
                </a:lnTo>
                <a:lnTo>
                  <a:pt x="324298" y="111443"/>
                </a:lnTo>
                <a:lnTo>
                  <a:pt x="330984" y="135960"/>
                </a:lnTo>
                <a:lnTo>
                  <a:pt x="355502" y="120358"/>
                </a:lnTo>
                <a:cubicBezTo>
                  <a:pt x="355502" y="120358"/>
                  <a:pt x="355687" y="120172"/>
                  <a:pt x="356059" y="119801"/>
                </a:cubicBezTo>
                <a:cubicBezTo>
                  <a:pt x="356430" y="119429"/>
                  <a:pt x="356616" y="119244"/>
                  <a:pt x="356616" y="119244"/>
                </a:cubicBezTo>
                <a:cubicBezTo>
                  <a:pt x="364045" y="117015"/>
                  <a:pt x="372218" y="114043"/>
                  <a:pt x="381133" y="110328"/>
                </a:cubicBezTo>
                <a:cubicBezTo>
                  <a:pt x="382619" y="108842"/>
                  <a:pt x="384477" y="108099"/>
                  <a:pt x="386705" y="108099"/>
                </a:cubicBezTo>
                <a:cubicBezTo>
                  <a:pt x="387448" y="107356"/>
                  <a:pt x="389306" y="106985"/>
                  <a:pt x="392277" y="106985"/>
                </a:cubicBezTo>
                <a:cubicBezTo>
                  <a:pt x="392277" y="107728"/>
                  <a:pt x="392649" y="109214"/>
                  <a:pt x="393392" y="111443"/>
                </a:cubicBezTo>
                <a:cubicBezTo>
                  <a:pt x="394135" y="113671"/>
                  <a:pt x="396364" y="114786"/>
                  <a:pt x="400079" y="114786"/>
                </a:cubicBezTo>
                <a:cubicBezTo>
                  <a:pt x="401564" y="114043"/>
                  <a:pt x="403793" y="115157"/>
                  <a:pt x="406765" y="118129"/>
                </a:cubicBezTo>
                <a:cubicBezTo>
                  <a:pt x="408251" y="122587"/>
                  <a:pt x="408994" y="125187"/>
                  <a:pt x="408994" y="125930"/>
                </a:cubicBezTo>
                <a:cubicBezTo>
                  <a:pt x="410480" y="133360"/>
                  <a:pt x="411223" y="138932"/>
                  <a:pt x="411223" y="142647"/>
                </a:cubicBezTo>
                <a:cubicBezTo>
                  <a:pt x="411223" y="143389"/>
                  <a:pt x="411408" y="144318"/>
                  <a:pt x="411780" y="145433"/>
                </a:cubicBezTo>
                <a:cubicBezTo>
                  <a:pt x="412151" y="146547"/>
                  <a:pt x="413080" y="147847"/>
                  <a:pt x="414566" y="149333"/>
                </a:cubicBezTo>
                <a:cubicBezTo>
                  <a:pt x="417538" y="152305"/>
                  <a:pt x="417166" y="155648"/>
                  <a:pt x="413452" y="159363"/>
                </a:cubicBezTo>
                <a:cubicBezTo>
                  <a:pt x="410480" y="163821"/>
                  <a:pt x="403050" y="169393"/>
                  <a:pt x="391163" y="176079"/>
                </a:cubicBezTo>
                <a:cubicBezTo>
                  <a:pt x="388191" y="177565"/>
                  <a:pt x="386334" y="178308"/>
                  <a:pt x="385591" y="178308"/>
                </a:cubicBezTo>
                <a:cubicBezTo>
                  <a:pt x="382619" y="180537"/>
                  <a:pt x="379462" y="182952"/>
                  <a:pt x="376118" y="185552"/>
                </a:cubicBezTo>
                <a:cubicBezTo>
                  <a:pt x="372775" y="188152"/>
                  <a:pt x="369246" y="190938"/>
                  <a:pt x="365531" y="193910"/>
                </a:cubicBezTo>
                <a:lnTo>
                  <a:pt x="363303" y="198368"/>
                </a:lnTo>
                <a:lnTo>
                  <a:pt x="373332" y="225114"/>
                </a:lnTo>
                <a:cubicBezTo>
                  <a:pt x="376304" y="230315"/>
                  <a:pt x="378719" y="235515"/>
                  <a:pt x="380576" y="240716"/>
                </a:cubicBezTo>
                <a:cubicBezTo>
                  <a:pt x="382433" y="245917"/>
                  <a:pt x="384848" y="251117"/>
                  <a:pt x="387820" y="256318"/>
                </a:cubicBezTo>
                <a:cubicBezTo>
                  <a:pt x="391535" y="263747"/>
                  <a:pt x="395435" y="270806"/>
                  <a:pt x="399521" y="277492"/>
                </a:cubicBezTo>
                <a:cubicBezTo>
                  <a:pt x="403607" y="284178"/>
                  <a:pt x="407508" y="290865"/>
                  <a:pt x="411223" y="297552"/>
                </a:cubicBezTo>
                <a:cubicBezTo>
                  <a:pt x="413452" y="302752"/>
                  <a:pt x="415866" y="307210"/>
                  <a:pt x="418466" y="310925"/>
                </a:cubicBezTo>
                <a:cubicBezTo>
                  <a:pt x="421067" y="314640"/>
                  <a:pt x="423110" y="317983"/>
                  <a:pt x="424596" y="320955"/>
                </a:cubicBezTo>
                <a:lnTo>
                  <a:pt x="437969" y="336556"/>
                </a:lnTo>
                <a:lnTo>
                  <a:pt x="449113" y="354387"/>
                </a:lnTo>
                <a:cubicBezTo>
                  <a:pt x="449856" y="355873"/>
                  <a:pt x="451714" y="358102"/>
                  <a:pt x="454685" y="361074"/>
                </a:cubicBezTo>
                <a:lnTo>
                  <a:pt x="465830" y="375561"/>
                </a:lnTo>
                <a:cubicBezTo>
                  <a:pt x="466573" y="374075"/>
                  <a:pt x="467315" y="372775"/>
                  <a:pt x="468058" y="371661"/>
                </a:cubicBezTo>
                <a:cubicBezTo>
                  <a:pt x="468801" y="370546"/>
                  <a:pt x="469173" y="369246"/>
                  <a:pt x="469173" y="367760"/>
                </a:cubicBezTo>
                <a:cubicBezTo>
                  <a:pt x="475859" y="353644"/>
                  <a:pt x="481803" y="338042"/>
                  <a:pt x="487004" y="320955"/>
                </a:cubicBezTo>
                <a:cubicBezTo>
                  <a:pt x="488490" y="314268"/>
                  <a:pt x="487004" y="309439"/>
                  <a:pt x="482546" y="306467"/>
                </a:cubicBezTo>
                <a:lnTo>
                  <a:pt x="468058" y="294208"/>
                </a:lnTo>
                <a:cubicBezTo>
                  <a:pt x="465830" y="291980"/>
                  <a:pt x="465458" y="290122"/>
                  <a:pt x="466944" y="288636"/>
                </a:cubicBezTo>
                <a:cubicBezTo>
                  <a:pt x="466944" y="286407"/>
                  <a:pt x="467315" y="285293"/>
                  <a:pt x="468058" y="285293"/>
                </a:cubicBezTo>
                <a:cubicBezTo>
                  <a:pt x="468801" y="283807"/>
                  <a:pt x="470287" y="283064"/>
                  <a:pt x="472516" y="283064"/>
                </a:cubicBezTo>
                <a:lnTo>
                  <a:pt x="487004" y="289751"/>
                </a:lnTo>
                <a:lnTo>
                  <a:pt x="501491" y="296437"/>
                </a:lnTo>
                <a:cubicBezTo>
                  <a:pt x="506692" y="303867"/>
                  <a:pt x="514493" y="309439"/>
                  <a:pt x="524894" y="313154"/>
                </a:cubicBezTo>
                <a:cubicBezTo>
                  <a:pt x="526380" y="314640"/>
                  <a:pt x="530838" y="316125"/>
                  <a:pt x="538267" y="317611"/>
                </a:cubicBezTo>
                <a:cubicBezTo>
                  <a:pt x="543468" y="319097"/>
                  <a:pt x="546068" y="323183"/>
                  <a:pt x="546068" y="329870"/>
                </a:cubicBezTo>
                <a:lnTo>
                  <a:pt x="544954" y="335442"/>
                </a:lnTo>
                <a:cubicBezTo>
                  <a:pt x="544954" y="341386"/>
                  <a:pt x="543654" y="347886"/>
                  <a:pt x="541053" y="354945"/>
                </a:cubicBezTo>
                <a:cubicBezTo>
                  <a:pt x="538453" y="362003"/>
                  <a:pt x="536781" y="367017"/>
                  <a:pt x="536038" y="369989"/>
                </a:cubicBezTo>
                <a:cubicBezTo>
                  <a:pt x="535295" y="374447"/>
                  <a:pt x="533438" y="379090"/>
                  <a:pt x="530466" y="383919"/>
                </a:cubicBezTo>
                <a:cubicBezTo>
                  <a:pt x="527494" y="388749"/>
                  <a:pt x="525266" y="392649"/>
                  <a:pt x="523780" y="395621"/>
                </a:cubicBezTo>
                <a:cubicBezTo>
                  <a:pt x="521551" y="401565"/>
                  <a:pt x="518951" y="406394"/>
                  <a:pt x="515979" y="410109"/>
                </a:cubicBezTo>
                <a:lnTo>
                  <a:pt x="507063" y="423482"/>
                </a:lnTo>
                <a:cubicBezTo>
                  <a:pt x="505577" y="424967"/>
                  <a:pt x="505577" y="426825"/>
                  <a:pt x="507063" y="429054"/>
                </a:cubicBezTo>
                <a:cubicBezTo>
                  <a:pt x="510035" y="432025"/>
                  <a:pt x="512635" y="434812"/>
                  <a:pt x="514864" y="437412"/>
                </a:cubicBezTo>
                <a:cubicBezTo>
                  <a:pt x="517093" y="440012"/>
                  <a:pt x="518951" y="442055"/>
                  <a:pt x="520436" y="443541"/>
                </a:cubicBezTo>
                <a:cubicBezTo>
                  <a:pt x="520436" y="444284"/>
                  <a:pt x="520436" y="444842"/>
                  <a:pt x="520436" y="445213"/>
                </a:cubicBezTo>
                <a:cubicBezTo>
                  <a:pt x="520436" y="445584"/>
                  <a:pt x="520808" y="445770"/>
                  <a:pt x="521551" y="445770"/>
                </a:cubicBezTo>
                <a:cubicBezTo>
                  <a:pt x="525266" y="447999"/>
                  <a:pt x="528237" y="450971"/>
                  <a:pt x="530466" y="454685"/>
                </a:cubicBezTo>
                <a:cubicBezTo>
                  <a:pt x="530466" y="454685"/>
                  <a:pt x="536781" y="461001"/>
                  <a:pt x="549412" y="473631"/>
                </a:cubicBezTo>
                <a:lnTo>
                  <a:pt x="552755" y="478089"/>
                </a:lnTo>
                <a:lnTo>
                  <a:pt x="553869" y="480317"/>
                </a:lnTo>
                <a:cubicBezTo>
                  <a:pt x="556841" y="481803"/>
                  <a:pt x="559998" y="484218"/>
                  <a:pt x="563342" y="487561"/>
                </a:cubicBezTo>
                <a:cubicBezTo>
                  <a:pt x="566685" y="490904"/>
                  <a:pt x="569471" y="493690"/>
                  <a:pt x="571700" y="495919"/>
                </a:cubicBezTo>
                <a:cubicBezTo>
                  <a:pt x="571700" y="495919"/>
                  <a:pt x="573557" y="497777"/>
                  <a:pt x="577272" y="501491"/>
                </a:cubicBezTo>
                <a:lnTo>
                  <a:pt x="595103" y="517093"/>
                </a:lnTo>
                <a:cubicBezTo>
                  <a:pt x="602532" y="523037"/>
                  <a:pt x="607733" y="527866"/>
                  <a:pt x="610705" y="531581"/>
                </a:cubicBezTo>
                <a:cubicBezTo>
                  <a:pt x="610705" y="531581"/>
                  <a:pt x="614048" y="533810"/>
                  <a:pt x="620735" y="538267"/>
                </a:cubicBezTo>
                <a:cubicBezTo>
                  <a:pt x="621478" y="540496"/>
                  <a:pt x="623149" y="542354"/>
                  <a:pt x="625750" y="543839"/>
                </a:cubicBezTo>
                <a:cubicBezTo>
                  <a:pt x="628350" y="545325"/>
                  <a:pt x="630393" y="546811"/>
                  <a:pt x="631879" y="548297"/>
                </a:cubicBezTo>
                <a:lnTo>
                  <a:pt x="643023" y="554984"/>
                </a:lnTo>
                <a:cubicBezTo>
                  <a:pt x="649710" y="560927"/>
                  <a:pt x="660482" y="569100"/>
                  <a:pt x="675341" y="579501"/>
                </a:cubicBezTo>
                <a:cubicBezTo>
                  <a:pt x="676827" y="580987"/>
                  <a:pt x="678685" y="580987"/>
                  <a:pt x="680914" y="579501"/>
                </a:cubicBezTo>
                <a:cubicBezTo>
                  <a:pt x="685371" y="575043"/>
                  <a:pt x="687600" y="569471"/>
                  <a:pt x="687600" y="562785"/>
                </a:cubicBezTo>
                <a:cubicBezTo>
                  <a:pt x="687600" y="553869"/>
                  <a:pt x="686114" y="541239"/>
                  <a:pt x="683142" y="524894"/>
                </a:cubicBezTo>
                <a:cubicBezTo>
                  <a:pt x="680171" y="508549"/>
                  <a:pt x="676827" y="496291"/>
                  <a:pt x="673113" y="488118"/>
                </a:cubicBezTo>
                <a:cubicBezTo>
                  <a:pt x="670141" y="478460"/>
                  <a:pt x="665312" y="466201"/>
                  <a:pt x="658625" y="451342"/>
                </a:cubicBezTo>
                <a:cubicBezTo>
                  <a:pt x="654910" y="445399"/>
                  <a:pt x="649710" y="433511"/>
                  <a:pt x="643023" y="415681"/>
                </a:cubicBezTo>
                <a:cubicBezTo>
                  <a:pt x="638565" y="408994"/>
                  <a:pt x="636337" y="405651"/>
                  <a:pt x="636337" y="405651"/>
                </a:cubicBezTo>
                <a:cubicBezTo>
                  <a:pt x="637823" y="406394"/>
                  <a:pt x="639123" y="407137"/>
                  <a:pt x="640237" y="407880"/>
                </a:cubicBezTo>
                <a:cubicBezTo>
                  <a:pt x="641352" y="408623"/>
                  <a:pt x="642652" y="409366"/>
                  <a:pt x="644137" y="410109"/>
                </a:cubicBezTo>
                <a:cubicBezTo>
                  <a:pt x="644881" y="411595"/>
                  <a:pt x="645624" y="412895"/>
                  <a:pt x="646366" y="414009"/>
                </a:cubicBezTo>
                <a:cubicBezTo>
                  <a:pt x="647109" y="415124"/>
                  <a:pt x="647852" y="416424"/>
                  <a:pt x="648595" y="417909"/>
                </a:cubicBezTo>
                <a:cubicBezTo>
                  <a:pt x="650081" y="423853"/>
                  <a:pt x="653796" y="432025"/>
                  <a:pt x="659740" y="442427"/>
                </a:cubicBezTo>
                <a:cubicBezTo>
                  <a:pt x="659740" y="443170"/>
                  <a:pt x="662340" y="446884"/>
                  <a:pt x="667540" y="453571"/>
                </a:cubicBezTo>
                <a:cubicBezTo>
                  <a:pt x="669026" y="455057"/>
                  <a:pt x="669769" y="455800"/>
                  <a:pt x="669769" y="455800"/>
                </a:cubicBezTo>
                <a:cubicBezTo>
                  <a:pt x="670512" y="459515"/>
                  <a:pt x="672184" y="463601"/>
                  <a:pt x="674784" y="468059"/>
                </a:cubicBezTo>
                <a:cubicBezTo>
                  <a:pt x="677385" y="472516"/>
                  <a:pt x="679428" y="476231"/>
                  <a:pt x="680914" y="479203"/>
                </a:cubicBezTo>
                <a:cubicBezTo>
                  <a:pt x="682400" y="482918"/>
                  <a:pt x="685000" y="487190"/>
                  <a:pt x="688715" y="492019"/>
                </a:cubicBezTo>
                <a:cubicBezTo>
                  <a:pt x="692429" y="496848"/>
                  <a:pt x="695030" y="500748"/>
                  <a:pt x="696516" y="503720"/>
                </a:cubicBezTo>
                <a:lnTo>
                  <a:pt x="704317" y="513750"/>
                </a:lnTo>
                <a:lnTo>
                  <a:pt x="717690" y="538267"/>
                </a:lnTo>
                <a:cubicBezTo>
                  <a:pt x="719918" y="542725"/>
                  <a:pt x="722890" y="550898"/>
                  <a:pt x="726605" y="562785"/>
                </a:cubicBezTo>
                <a:lnTo>
                  <a:pt x="733292" y="582844"/>
                </a:lnTo>
                <a:lnTo>
                  <a:pt x="735520" y="596217"/>
                </a:lnTo>
                <a:cubicBezTo>
                  <a:pt x="736263" y="596960"/>
                  <a:pt x="736635" y="597889"/>
                  <a:pt x="736635" y="599004"/>
                </a:cubicBezTo>
                <a:cubicBezTo>
                  <a:pt x="736635" y="600118"/>
                  <a:pt x="737006" y="601047"/>
                  <a:pt x="737749" y="601790"/>
                </a:cubicBezTo>
                <a:cubicBezTo>
                  <a:pt x="738492" y="606990"/>
                  <a:pt x="739978" y="614420"/>
                  <a:pt x="742207" y="624078"/>
                </a:cubicBezTo>
                <a:cubicBezTo>
                  <a:pt x="744436" y="633736"/>
                  <a:pt x="745179" y="641909"/>
                  <a:pt x="744436" y="648596"/>
                </a:cubicBezTo>
                <a:lnTo>
                  <a:pt x="742207" y="661969"/>
                </a:lnTo>
                <a:cubicBezTo>
                  <a:pt x="742207" y="663454"/>
                  <a:pt x="741464" y="665683"/>
                  <a:pt x="739978" y="668655"/>
                </a:cubicBezTo>
                <a:cubicBezTo>
                  <a:pt x="739978" y="670884"/>
                  <a:pt x="739235" y="672184"/>
                  <a:pt x="737749" y="672556"/>
                </a:cubicBezTo>
                <a:cubicBezTo>
                  <a:pt x="736263" y="672927"/>
                  <a:pt x="735149" y="673113"/>
                  <a:pt x="734406" y="673113"/>
                </a:cubicBezTo>
                <a:cubicBezTo>
                  <a:pt x="730691" y="673113"/>
                  <a:pt x="729948" y="674970"/>
                  <a:pt x="732177" y="678685"/>
                </a:cubicBezTo>
                <a:cubicBezTo>
                  <a:pt x="732920" y="679428"/>
                  <a:pt x="733292" y="680542"/>
                  <a:pt x="733292" y="682028"/>
                </a:cubicBezTo>
                <a:lnTo>
                  <a:pt x="731063" y="683143"/>
                </a:lnTo>
                <a:cubicBezTo>
                  <a:pt x="729577" y="682400"/>
                  <a:pt x="727905" y="682214"/>
                  <a:pt x="726048" y="682585"/>
                </a:cubicBezTo>
                <a:cubicBezTo>
                  <a:pt x="724190" y="682957"/>
                  <a:pt x="722890" y="683143"/>
                  <a:pt x="722147" y="683143"/>
                </a:cubicBezTo>
                <a:cubicBezTo>
                  <a:pt x="717690" y="683886"/>
                  <a:pt x="713603" y="683143"/>
                  <a:pt x="709889" y="680914"/>
                </a:cubicBezTo>
                <a:lnTo>
                  <a:pt x="684257" y="669770"/>
                </a:lnTo>
                <a:lnTo>
                  <a:pt x="684257" y="664198"/>
                </a:lnTo>
                <a:lnTo>
                  <a:pt x="678685" y="666426"/>
                </a:lnTo>
                <a:cubicBezTo>
                  <a:pt x="674227" y="663454"/>
                  <a:pt x="670512" y="661969"/>
                  <a:pt x="667540" y="661969"/>
                </a:cubicBezTo>
                <a:cubicBezTo>
                  <a:pt x="653424" y="654539"/>
                  <a:pt x="640051" y="645624"/>
                  <a:pt x="627421" y="635222"/>
                </a:cubicBezTo>
                <a:lnTo>
                  <a:pt x="587302" y="604018"/>
                </a:lnTo>
                <a:cubicBezTo>
                  <a:pt x="578387" y="598075"/>
                  <a:pt x="572071" y="593246"/>
                  <a:pt x="568357" y="589531"/>
                </a:cubicBezTo>
                <a:cubicBezTo>
                  <a:pt x="557212" y="580616"/>
                  <a:pt x="546811" y="571329"/>
                  <a:pt x="537153" y="561670"/>
                </a:cubicBezTo>
                <a:cubicBezTo>
                  <a:pt x="537153" y="561670"/>
                  <a:pt x="527123" y="551641"/>
                  <a:pt x="507063" y="531581"/>
                </a:cubicBezTo>
                <a:lnTo>
                  <a:pt x="469173" y="488118"/>
                </a:lnTo>
                <a:cubicBezTo>
                  <a:pt x="466944" y="485889"/>
                  <a:pt x="465087" y="483846"/>
                  <a:pt x="463601" y="481989"/>
                </a:cubicBezTo>
                <a:cubicBezTo>
                  <a:pt x="462115" y="480131"/>
                  <a:pt x="460629" y="478460"/>
                  <a:pt x="459143" y="476974"/>
                </a:cubicBezTo>
                <a:cubicBezTo>
                  <a:pt x="456171" y="474002"/>
                  <a:pt x="453942" y="473631"/>
                  <a:pt x="452456" y="475860"/>
                </a:cubicBezTo>
                <a:lnTo>
                  <a:pt x="449113" y="476974"/>
                </a:lnTo>
                <a:cubicBezTo>
                  <a:pt x="446141" y="476231"/>
                  <a:pt x="442984" y="476974"/>
                  <a:pt x="439641" y="479203"/>
                </a:cubicBezTo>
                <a:cubicBezTo>
                  <a:pt x="436297" y="481432"/>
                  <a:pt x="433883" y="482918"/>
                  <a:pt x="432397" y="483661"/>
                </a:cubicBezTo>
                <a:lnTo>
                  <a:pt x="406765" y="494805"/>
                </a:lnTo>
                <a:cubicBezTo>
                  <a:pt x="403793" y="497777"/>
                  <a:pt x="401564" y="499634"/>
                  <a:pt x="400079" y="500377"/>
                </a:cubicBezTo>
                <a:lnTo>
                  <a:pt x="387820" y="510407"/>
                </a:lnTo>
                <a:cubicBezTo>
                  <a:pt x="387820" y="510407"/>
                  <a:pt x="385591" y="508178"/>
                  <a:pt x="381133" y="503720"/>
                </a:cubicBezTo>
                <a:lnTo>
                  <a:pt x="361074" y="509292"/>
                </a:lnTo>
                <a:lnTo>
                  <a:pt x="356616" y="510407"/>
                </a:lnTo>
                <a:cubicBezTo>
                  <a:pt x="355130" y="511893"/>
                  <a:pt x="353273" y="511893"/>
                  <a:pt x="351044" y="510407"/>
                </a:cubicBezTo>
                <a:cubicBezTo>
                  <a:pt x="350301" y="508921"/>
                  <a:pt x="348072" y="507435"/>
                  <a:pt x="344357" y="505949"/>
                </a:cubicBezTo>
                <a:lnTo>
                  <a:pt x="354387" y="502606"/>
                </a:lnTo>
                <a:cubicBezTo>
                  <a:pt x="361074" y="499634"/>
                  <a:pt x="368874" y="493690"/>
                  <a:pt x="377790" y="484775"/>
                </a:cubicBezTo>
                <a:cubicBezTo>
                  <a:pt x="393392" y="469173"/>
                  <a:pt x="401193" y="461372"/>
                  <a:pt x="401193" y="461372"/>
                </a:cubicBezTo>
                <a:cubicBezTo>
                  <a:pt x="404908" y="458400"/>
                  <a:pt x="408437" y="454685"/>
                  <a:pt x="411780" y="450228"/>
                </a:cubicBezTo>
                <a:cubicBezTo>
                  <a:pt x="415123" y="445770"/>
                  <a:pt x="417909" y="442055"/>
                  <a:pt x="420138" y="439083"/>
                </a:cubicBezTo>
                <a:cubicBezTo>
                  <a:pt x="422367" y="436112"/>
                  <a:pt x="423481" y="434069"/>
                  <a:pt x="423481" y="432954"/>
                </a:cubicBezTo>
                <a:cubicBezTo>
                  <a:pt x="423481" y="431840"/>
                  <a:pt x="422367" y="429797"/>
                  <a:pt x="420138" y="426825"/>
                </a:cubicBezTo>
                <a:lnTo>
                  <a:pt x="406765" y="406765"/>
                </a:lnTo>
                <a:cubicBezTo>
                  <a:pt x="405279" y="403050"/>
                  <a:pt x="402122" y="398036"/>
                  <a:pt x="397292" y="391720"/>
                </a:cubicBezTo>
                <a:cubicBezTo>
                  <a:pt x="392463" y="385405"/>
                  <a:pt x="389677" y="380762"/>
                  <a:pt x="388934" y="377790"/>
                </a:cubicBezTo>
                <a:cubicBezTo>
                  <a:pt x="388191" y="374075"/>
                  <a:pt x="384477" y="369246"/>
                  <a:pt x="377790" y="363303"/>
                </a:cubicBezTo>
                <a:lnTo>
                  <a:pt x="359959" y="330984"/>
                </a:lnTo>
                <a:cubicBezTo>
                  <a:pt x="353273" y="319097"/>
                  <a:pt x="343986" y="300523"/>
                  <a:pt x="332099" y="275263"/>
                </a:cubicBezTo>
                <a:cubicBezTo>
                  <a:pt x="326898" y="264862"/>
                  <a:pt x="322812" y="255761"/>
                  <a:pt x="319840" y="247960"/>
                </a:cubicBezTo>
                <a:cubicBezTo>
                  <a:pt x="316868" y="240159"/>
                  <a:pt x="314268" y="233658"/>
                  <a:pt x="312039" y="228457"/>
                </a:cubicBezTo>
                <a:cubicBezTo>
                  <a:pt x="310553" y="225486"/>
                  <a:pt x="308696" y="223628"/>
                  <a:pt x="306467" y="222885"/>
                </a:cubicBezTo>
                <a:cubicBezTo>
                  <a:pt x="304238" y="222142"/>
                  <a:pt x="302009" y="223257"/>
                  <a:pt x="299780" y="226228"/>
                </a:cubicBezTo>
                <a:lnTo>
                  <a:pt x="295322" y="229572"/>
                </a:lnTo>
                <a:cubicBezTo>
                  <a:pt x="293094" y="230315"/>
                  <a:pt x="289750" y="232172"/>
                  <a:pt x="285293" y="235144"/>
                </a:cubicBezTo>
                <a:cubicBezTo>
                  <a:pt x="279349" y="241088"/>
                  <a:pt x="274520" y="245174"/>
                  <a:pt x="270805" y="247402"/>
                </a:cubicBezTo>
                <a:lnTo>
                  <a:pt x="260775" y="254089"/>
                </a:lnTo>
                <a:lnTo>
                  <a:pt x="240716" y="268576"/>
                </a:lnTo>
                <a:cubicBezTo>
                  <a:pt x="239230" y="270062"/>
                  <a:pt x="238115" y="270434"/>
                  <a:pt x="237372" y="269691"/>
                </a:cubicBezTo>
                <a:cubicBezTo>
                  <a:pt x="242573" y="265233"/>
                  <a:pt x="247402" y="260404"/>
                  <a:pt x="251860" y="255204"/>
                </a:cubicBezTo>
                <a:lnTo>
                  <a:pt x="251860" y="254089"/>
                </a:lnTo>
                <a:lnTo>
                  <a:pt x="246288" y="256318"/>
                </a:lnTo>
                <a:lnTo>
                  <a:pt x="220656" y="273034"/>
                </a:lnTo>
                <a:cubicBezTo>
                  <a:pt x="215455" y="276749"/>
                  <a:pt x="207654" y="283064"/>
                  <a:pt x="197253" y="291980"/>
                </a:cubicBezTo>
                <a:lnTo>
                  <a:pt x="181651" y="302009"/>
                </a:lnTo>
                <a:cubicBezTo>
                  <a:pt x="180165" y="302009"/>
                  <a:pt x="179422" y="302381"/>
                  <a:pt x="179422" y="303124"/>
                </a:cubicBezTo>
                <a:cubicBezTo>
                  <a:pt x="177194" y="305353"/>
                  <a:pt x="174965" y="306467"/>
                  <a:pt x="172736" y="306467"/>
                </a:cubicBezTo>
                <a:cubicBezTo>
                  <a:pt x="170507" y="306467"/>
                  <a:pt x="169021" y="306467"/>
                  <a:pt x="168278" y="306467"/>
                </a:cubicBezTo>
                <a:cubicBezTo>
                  <a:pt x="163820" y="306467"/>
                  <a:pt x="157134" y="307210"/>
                  <a:pt x="148219" y="308696"/>
                </a:cubicBezTo>
                <a:cubicBezTo>
                  <a:pt x="146733" y="308696"/>
                  <a:pt x="145247" y="308510"/>
                  <a:pt x="143761" y="308139"/>
                </a:cubicBezTo>
                <a:cubicBezTo>
                  <a:pt x="142275" y="307767"/>
                  <a:pt x="140418" y="307953"/>
                  <a:pt x="138189" y="308696"/>
                </a:cubicBezTo>
                <a:cubicBezTo>
                  <a:pt x="134474" y="308696"/>
                  <a:pt x="131316" y="309067"/>
                  <a:pt x="128716" y="309810"/>
                </a:cubicBezTo>
                <a:cubicBezTo>
                  <a:pt x="126116" y="310553"/>
                  <a:pt x="123701" y="311296"/>
                  <a:pt x="121472" y="312039"/>
                </a:cubicBezTo>
                <a:cubicBezTo>
                  <a:pt x="119243" y="312039"/>
                  <a:pt x="118129" y="312782"/>
                  <a:pt x="118129" y="314268"/>
                </a:cubicBezTo>
                <a:cubicBezTo>
                  <a:pt x="116643" y="333585"/>
                  <a:pt x="114786" y="347701"/>
                  <a:pt x="112557" y="356616"/>
                </a:cubicBezTo>
                <a:cubicBezTo>
                  <a:pt x="111071" y="365532"/>
                  <a:pt x="109585" y="372590"/>
                  <a:pt x="108099" y="377790"/>
                </a:cubicBezTo>
                <a:cubicBezTo>
                  <a:pt x="108099" y="378533"/>
                  <a:pt x="107913" y="379462"/>
                  <a:pt x="107542" y="380576"/>
                </a:cubicBezTo>
                <a:cubicBezTo>
                  <a:pt x="107171" y="381691"/>
                  <a:pt x="107356" y="382619"/>
                  <a:pt x="108099" y="383362"/>
                </a:cubicBezTo>
                <a:cubicBezTo>
                  <a:pt x="109585" y="386334"/>
                  <a:pt x="109771" y="389306"/>
                  <a:pt x="108656" y="392278"/>
                </a:cubicBezTo>
                <a:cubicBezTo>
                  <a:pt x="107542" y="395249"/>
                  <a:pt x="106985" y="397107"/>
                  <a:pt x="106985" y="397850"/>
                </a:cubicBezTo>
                <a:cubicBezTo>
                  <a:pt x="106242" y="399336"/>
                  <a:pt x="105870" y="401379"/>
                  <a:pt x="105870" y="403979"/>
                </a:cubicBezTo>
                <a:cubicBezTo>
                  <a:pt x="105870" y="406579"/>
                  <a:pt x="105499" y="408623"/>
                  <a:pt x="104756" y="410109"/>
                </a:cubicBezTo>
                <a:cubicBezTo>
                  <a:pt x="104013" y="412337"/>
                  <a:pt x="104756" y="415309"/>
                  <a:pt x="106985" y="419024"/>
                </a:cubicBezTo>
                <a:cubicBezTo>
                  <a:pt x="109214" y="421253"/>
                  <a:pt x="110328" y="422739"/>
                  <a:pt x="110328" y="423482"/>
                </a:cubicBezTo>
                <a:cubicBezTo>
                  <a:pt x="115529" y="428682"/>
                  <a:pt x="120172" y="433511"/>
                  <a:pt x="124258" y="437969"/>
                </a:cubicBezTo>
                <a:cubicBezTo>
                  <a:pt x="128344" y="442427"/>
                  <a:pt x="132245" y="446513"/>
                  <a:pt x="135960" y="450228"/>
                </a:cubicBezTo>
                <a:cubicBezTo>
                  <a:pt x="139675" y="452457"/>
                  <a:pt x="144689" y="456171"/>
                  <a:pt x="151005" y="461372"/>
                </a:cubicBezTo>
                <a:cubicBezTo>
                  <a:pt x="157320" y="466573"/>
                  <a:pt x="163078" y="470287"/>
                  <a:pt x="168278" y="472516"/>
                </a:cubicBezTo>
                <a:cubicBezTo>
                  <a:pt x="174965" y="476974"/>
                  <a:pt x="188338" y="484775"/>
                  <a:pt x="208397" y="495919"/>
                </a:cubicBezTo>
                <a:cubicBezTo>
                  <a:pt x="210626" y="496662"/>
                  <a:pt x="216941" y="498148"/>
                  <a:pt x="227343" y="500377"/>
                </a:cubicBezTo>
                <a:cubicBezTo>
                  <a:pt x="230314" y="500377"/>
                  <a:pt x="232358" y="500005"/>
                  <a:pt x="233472" y="499263"/>
                </a:cubicBezTo>
                <a:cubicBezTo>
                  <a:pt x="234586" y="498520"/>
                  <a:pt x="235887" y="496662"/>
                  <a:pt x="237372" y="493690"/>
                </a:cubicBezTo>
                <a:cubicBezTo>
                  <a:pt x="239601" y="489233"/>
                  <a:pt x="242016" y="484589"/>
                  <a:pt x="244616" y="479760"/>
                </a:cubicBezTo>
                <a:cubicBezTo>
                  <a:pt x="247217" y="474931"/>
                  <a:pt x="249631" y="469545"/>
                  <a:pt x="251860" y="463601"/>
                </a:cubicBezTo>
                <a:cubicBezTo>
                  <a:pt x="254089" y="457657"/>
                  <a:pt x="256689" y="448742"/>
                  <a:pt x="259661" y="436855"/>
                </a:cubicBezTo>
                <a:lnTo>
                  <a:pt x="275263" y="377790"/>
                </a:lnTo>
                <a:cubicBezTo>
                  <a:pt x="276749" y="370361"/>
                  <a:pt x="277492" y="365532"/>
                  <a:pt x="277492" y="363303"/>
                </a:cubicBezTo>
                <a:lnTo>
                  <a:pt x="277492" y="355502"/>
                </a:lnTo>
                <a:cubicBezTo>
                  <a:pt x="274520" y="358474"/>
                  <a:pt x="271734" y="360702"/>
                  <a:pt x="269133" y="362188"/>
                </a:cubicBezTo>
                <a:cubicBezTo>
                  <a:pt x="266533" y="363674"/>
                  <a:pt x="264490" y="365160"/>
                  <a:pt x="263004" y="366646"/>
                </a:cubicBezTo>
                <a:cubicBezTo>
                  <a:pt x="263004" y="366646"/>
                  <a:pt x="262261" y="368875"/>
                  <a:pt x="260775" y="373332"/>
                </a:cubicBezTo>
                <a:cubicBezTo>
                  <a:pt x="248145" y="383734"/>
                  <a:pt x="242202" y="388563"/>
                  <a:pt x="242944" y="387820"/>
                </a:cubicBezTo>
                <a:lnTo>
                  <a:pt x="222885" y="404537"/>
                </a:lnTo>
                <a:lnTo>
                  <a:pt x="220656" y="404537"/>
                </a:lnTo>
                <a:cubicBezTo>
                  <a:pt x="217684" y="408251"/>
                  <a:pt x="215455" y="410851"/>
                  <a:pt x="213970" y="412337"/>
                </a:cubicBezTo>
                <a:cubicBezTo>
                  <a:pt x="203568" y="421253"/>
                  <a:pt x="195396" y="427939"/>
                  <a:pt x="189452" y="432397"/>
                </a:cubicBezTo>
                <a:cubicBezTo>
                  <a:pt x="187966" y="433883"/>
                  <a:pt x="186295" y="434626"/>
                  <a:pt x="184437" y="434626"/>
                </a:cubicBezTo>
                <a:cubicBezTo>
                  <a:pt x="182580" y="434626"/>
                  <a:pt x="181280" y="434626"/>
                  <a:pt x="180537" y="434626"/>
                </a:cubicBezTo>
                <a:cubicBezTo>
                  <a:pt x="170136" y="434626"/>
                  <a:pt x="160106" y="432768"/>
                  <a:pt x="150447" y="429054"/>
                </a:cubicBezTo>
                <a:lnTo>
                  <a:pt x="138189" y="422367"/>
                </a:lnTo>
                <a:lnTo>
                  <a:pt x="132617" y="420138"/>
                </a:lnTo>
                <a:cubicBezTo>
                  <a:pt x="132617" y="415681"/>
                  <a:pt x="131874" y="412337"/>
                  <a:pt x="130388" y="410109"/>
                </a:cubicBezTo>
                <a:cubicBezTo>
                  <a:pt x="130388" y="408623"/>
                  <a:pt x="130016" y="407508"/>
                  <a:pt x="129273" y="406765"/>
                </a:cubicBezTo>
                <a:cubicBezTo>
                  <a:pt x="128530" y="406022"/>
                  <a:pt x="127230" y="405465"/>
                  <a:pt x="125373" y="405094"/>
                </a:cubicBezTo>
                <a:cubicBezTo>
                  <a:pt x="123515" y="404722"/>
                  <a:pt x="122215" y="404165"/>
                  <a:pt x="121472" y="403422"/>
                </a:cubicBezTo>
                <a:cubicBezTo>
                  <a:pt x="118501" y="401936"/>
                  <a:pt x="116829" y="400822"/>
                  <a:pt x="116457" y="400079"/>
                </a:cubicBezTo>
                <a:cubicBezTo>
                  <a:pt x="116086" y="399336"/>
                  <a:pt x="116643" y="397107"/>
                  <a:pt x="118129" y="393392"/>
                </a:cubicBezTo>
                <a:cubicBezTo>
                  <a:pt x="118129" y="391906"/>
                  <a:pt x="118501" y="390606"/>
                  <a:pt x="119243" y="389492"/>
                </a:cubicBezTo>
                <a:cubicBezTo>
                  <a:pt x="119986" y="388377"/>
                  <a:pt x="120729" y="387448"/>
                  <a:pt x="121472" y="386706"/>
                </a:cubicBezTo>
                <a:cubicBezTo>
                  <a:pt x="122958" y="385963"/>
                  <a:pt x="124816" y="385591"/>
                  <a:pt x="127044" y="385591"/>
                </a:cubicBezTo>
                <a:lnTo>
                  <a:pt x="129273" y="380019"/>
                </a:lnTo>
                <a:lnTo>
                  <a:pt x="150447" y="372218"/>
                </a:lnTo>
                <a:lnTo>
                  <a:pt x="150447" y="382248"/>
                </a:lnTo>
                <a:cubicBezTo>
                  <a:pt x="151933" y="380762"/>
                  <a:pt x="153791" y="379462"/>
                  <a:pt x="156019" y="378348"/>
                </a:cubicBezTo>
                <a:cubicBezTo>
                  <a:pt x="158248" y="377233"/>
                  <a:pt x="160106" y="375933"/>
                  <a:pt x="161592" y="374447"/>
                </a:cubicBezTo>
                <a:cubicBezTo>
                  <a:pt x="171250" y="366274"/>
                  <a:pt x="184623" y="356616"/>
                  <a:pt x="201711" y="345472"/>
                </a:cubicBezTo>
                <a:cubicBezTo>
                  <a:pt x="210626" y="338042"/>
                  <a:pt x="217684" y="333213"/>
                  <a:pt x="222885" y="330984"/>
                </a:cubicBezTo>
                <a:cubicBezTo>
                  <a:pt x="229572" y="328013"/>
                  <a:pt x="235515" y="324855"/>
                  <a:pt x="240716" y="321512"/>
                </a:cubicBezTo>
                <a:cubicBezTo>
                  <a:pt x="245916" y="318169"/>
                  <a:pt x="251117" y="315011"/>
                  <a:pt x="256318" y="312039"/>
                </a:cubicBezTo>
                <a:cubicBezTo>
                  <a:pt x="257804" y="311296"/>
                  <a:pt x="259475" y="310367"/>
                  <a:pt x="261333" y="309253"/>
                </a:cubicBezTo>
                <a:cubicBezTo>
                  <a:pt x="263190" y="308139"/>
                  <a:pt x="264862" y="307210"/>
                  <a:pt x="266348" y="306467"/>
                </a:cubicBezTo>
                <a:cubicBezTo>
                  <a:pt x="268576" y="305724"/>
                  <a:pt x="270991" y="304981"/>
                  <a:pt x="273591" y="304238"/>
                </a:cubicBezTo>
                <a:cubicBezTo>
                  <a:pt x="276192" y="303495"/>
                  <a:pt x="278606" y="302752"/>
                  <a:pt x="280835" y="302009"/>
                </a:cubicBezTo>
                <a:lnTo>
                  <a:pt x="285293" y="304238"/>
                </a:lnTo>
                <a:lnTo>
                  <a:pt x="289750" y="310925"/>
                </a:lnTo>
                <a:cubicBezTo>
                  <a:pt x="289008" y="312411"/>
                  <a:pt x="287893" y="313525"/>
                  <a:pt x="286407" y="314268"/>
                </a:cubicBezTo>
                <a:cubicBezTo>
                  <a:pt x="284921" y="316497"/>
                  <a:pt x="285664" y="318726"/>
                  <a:pt x="288636" y="320955"/>
                </a:cubicBezTo>
                <a:lnTo>
                  <a:pt x="300895" y="325412"/>
                </a:lnTo>
                <a:lnTo>
                  <a:pt x="305352" y="327641"/>
                </a:lnTo>
                <a:lnTo>
                  <a:pt x="309810" y="329870"/>
                </a:lnTo>
                <a:lnTo>
                  <a:pt x="318725" y="339900"/>
                </a:lnTo>
                <a:cubicBezTo>
                  <a:pt x="321697" y="341386"/>
                  <a:pt x="323555" y="342872"/>
                  <a:pt x="324298" y="344357"/>
                </a:cubicBezTo>
                <a:cubicBezTo>
                  <a:pt x="325041" y="344357"/>
                  <a:pt x="326155" y="345100"/>
                  <a:pt x="327641" y="346586"/>
                </a:cubicBezTo>
                <a:lnTo>
                  <a:pt x="330984" y="351044"/>
                </a:lnTo>
                <a:cubicBezTo>
                  <a:pt x="329498" y="352530"/>
                  <a:pt x="328755" y="353273"/>
                  <a:pt x="328755" y="353273"/>
                </a:cubicBezTo>
                <a:cubicBezTo>
                  <a:pt x="328755" y="358474"/>
                  <a:pt x="330241" y="362560"/>
                  <a:pt x="333213" y="365532"/>
                </a:cubicBezTo>
                <a:cubicBezTo>
                  <a:pt x="336185" y="368503"/>
                  <a:pt x="341014" y="371475"/>
                  <a:pt x="347701" y="374447"/>
                </a:cubicBezTo>
                <a:cubicBezTo>
                  <a:pt x="343986" y="379648"/>
                  <a:pt x="342128" y="383734"/>
                  <a:pt x="342128" y="386706"/>
                </a:cubicBezTo>
                <a:cubicBezTo>
                  <a:pt x="339900" y="394135"/>
                  <a:pt x="338414" y="400636"/>
                  <a:pt x="337671" y="406208"/>
                </a:cubicBezTo>
                <a:cubicBezTo>
                  <a:pt x="336928" y="411780"/>
                  <a:pt x="336185" y="416424"/>
                  <a:pt x="335442" y="420138"/>
                </a:cubicBezTo>
                <a:cubicBezTo>
                  <a:pt x="335442" y="420881"/>
                  <a:pt x="335070" y="421624"/>
                  <a:pt x="334327" y="422367"/>
                </a:cubicBezTo>
                <a:cubicBezTo>
                  <a:pt x="333584" y="423110"/>
                  <a:pt x="333213" y="423853"/>
                  <a:pt x="333213" y="424596"/>
                </a:cubicBezTo>
                <a:cubicBezTo>
                  <a:pt x="333956" y="426082"/>
                  <a:pt x="333956" y="428125"/>
                  <a:pt x="333213" y="430726"/>
                </a:cubicBezTo>
                <a:cubicBezTo>
                  <a:pt x="332470" y="433326"/>
                  <a:pt x="331727" y="435369"/>
                  <a:pt x="330984" y="436855"/>
                </a:cubicBezTo>
                <a:cubicBezTo>
                  <a:pt x="330241" y="439826"/>
                  <a:pt x="329498" y="443170"/>
                  <a:pt x="328755" y="446884"/>
                </a:cubicBezTo>
                <a:cubicBezTo>
                  <a:pt x="328012" y="450599"/>
                  <a:pt x="327641" y="455057"/>
                  <a:pt x="327641" y="460258"/>
                </a:cubicBezTo>
                <a:cubicBezTo>
                  <a:pt x="326898" y="472145"/>
                  <a:pt x="323926" y="486261"/>
                  <a:pt x="318725" y="502606"/>
                </a:cubicBezTo>
                <a:cubicBezTo>
                  <a:pt x="317983" y="504092"/>
                  <a:pt x="317240" y="505763"/>
                  <a:pt x="316497" y="507621"/>
                </a:cubicBezTo>
                <a:cubicBezTo>
                  <a:pt x="315754" y="509478"/>
                  <a:pt x="315011" y="511150"/>
                  <a:pt x="314268" y="512636"/>
                </a:cubicBezTo>
                <a:cubicBezTo>
                  <a:pt x="312782" y="515607"/>
                  <a:pt x="310925" y="518579"/>
                  <a:pt x="308696" y="521551"/>
                </a:cubicBezTo>
                <a:cubicBezTo>
                  <a:pt x="306467" y="524523"/>
                  <a:pt x="304609" y="527495"/>
                  <a:pt x="303124" y="530466"/>
                </a:cubicBezTo>
                <a:cubicBezTo>
                  <a:pt x="302381" y="531209"/>
                  <a:pt x="301266" y="533810"/>
                  <a:pt x="299780" y="538267"/>
                </a:cubicBezTo>
                <a:cubicBezTo>
                  <a:pt x="299780" y="540496"/>
                  <a:pt x="298666" y="542354"/>
                  <a:pt x="296437" y="543839"/>
                </a:cubicBezTo>
                <a:lnTo>
                  <a:pt x="284178" y="557213"/>
                </a:lnTo>
                <a:cubicBezTo>
                  <a:pt x="283435" y="558699"/>
                  <a:pt x="281578" y="560927"/>
                  <a:pt x="278606" y="563899"/>
                </a:cubicBezTo>
                <a:lnTo>
                  <a:pt x="277492" y="563899"/>
                </a:lnTo>
                <a:cubicBezTo>
                  <a:pt x="274520" y="561670"/>
                  <a:pt x="272105" y="561299"/>
                  <a:pt x="270248" y="562785"/>
                </a:cubicBezTo>
                <a:cubicBezTo>
                  <a:pt x="268391" y="564271"/>
                  <a:pt x="267090" y="565385"/>
                  <a:pt x="266348" y="566128"/>
                </a:cubicBezTo>
                <a:cubicBezTo>
                  <a:pt x="264119" y="568357"/>
                  <a:pt x="261518" y="568728"/>
                  <a:pt x="258547" y="567242"/>
                </a:cubicBezTo>
                <a:cubicBezTo>
                  <a:pt x="257804" y="565757"/>
                  <a:pt x="256318" y="565014"/>
                  <a:pt x="254089" y="565014"/>
                </a:cubicBezTo>
                <a:cubicBezTo>
                  <a:pt x="253346" y="568728"/>
                  <a:pt x="252417" y="570771"/>
                  <a:pt x="251303" y="571143"/>
                </a:cubicBezTo>
                <a:cubicBezTo>
                  <a:pt x="250188" y="571515"/>
                  <a:pt x="247774" y="571700"/>
                  <a:pt x="244059" y="571700"/>
                </a:cubicBezTo>
                <a:lnTo>
                  <a:pt x="242944" y="571700"/>
                </a:lnTo>
                <a:cubicBezTo>
                  <a:pt x="240716" y="573186"/>
                  <a:pt x="237744" y="573929"/>
                  <a:pt x="234029" y="573929"/>
                </a:cubicBezTo>
                <a:cubicBezTo>
                  <a:pt x="231800" y="573929"/>
                  <a:pt x="227714" y="572443"/>
                  <a:pt x="221771" y="569471"/>
                </a:cubicBezTo>
                <a:lnTo>
                  <a:pt x="209512" y="561670"/>
                </a:lnTo>
                <a:cubicBezTo>
                  <a:pt x="208026" y="560927"/>
                  <a:pt x="202825" y="557956"/>
                  <a:pt x="193910" y="552755"/>
                </a:cubicBezTo>
                <a:cubicBezTo>
                  <a:pt x="184995" y="546811"/>
                  <a:pt x="178308" y="541982"/>
                  <a:pt x="173850" y="538267"/>
                </a:cubicBezTo>
                <a:cubicBezTo>
                  <a:pt x="168650" y="534553"/>
                  <a:pt x="162520" y="529723"/>
                  <a:pt x="155462" y="523780"/>
                </a:cubicBezTo>
                <a:cubicBezTo>
                  <a:pt x="148404" y="517836"/>
                  <a:pt x="143018" y="513379"/>
                  <a:pt x="139303" y="510407"/>
                </a:cubicBezTo>
                <a:cubicBezTo>
                  <a:pt x="129645" y="500748"/>
                  <a:pt x="122587" y="489976"/>
                  <a:pt x="118129" y="478089"/>
                </a:cubicBezTo>
                <a:lnTo>
                  <a:pt x="112557" y="470287"/>
                </a:lnTo>
                <a:lnTo>
                  <a:pt x="109214" y="460258"/>
                </a:lnTo>
                <a:lnTo>
                  <a:pt x="99184" y="441313"/>
                </a:lnTo>
                <a:cubicBezTo>
                  <a:pt x="92497" y="469545"/>
                  <a:pt x="84325" y="505578"/>
                  <a:pt x="74666" y="549412"/>
                </a:cubicBezTo>
                <a:cubicBezTo>
                  <a:pt x="71695" y="545697"/>
                  <a:pt x="68723" y="542725"/>
                  <a:pt x="65751" y="540496"/>
                </a:cubicBezTo>
                <a:lnTo>
                  <a:pt x="65751" y="542725"/>
                </a:lnTo>
                <a:cubicBezTo>
                  <a:pt x="65008" y="543468"/>
                  <a:pt x="64265" y="544954"/>
                  <a:pt x="63522" y="547183"/>
                </a:cubicBezTo>
                <a:cubicBezTo>
                  <a:pt x="62779" y="549412"/>
                  <a:pt x="60922" y="550526"/>
                  <a:pt x="57950" y="550526"/>
                </a:cubicBezTo>
                <a:cubicBezTo>
                  <a:pt x="56464" y="551269"/>
                  <a:pt x="55350" y="552383"/>
                  <a:pt x="54607" y="553869"/>
                </a:cubicBezTo>
                <a:cubicBezTo>
                  <a:pt x="53864" y="555355"/>
                  <a:pt x="53121" y="556470"/>
                  <a:pt x="52378" y="557213"/>
                </a:cubicBezTo>
                <a:cubicBezTo>
                  <a:pt x="45691" y="568357"/>
                  <a:pt x="39748" y="575415"/>
                  <a:pt x="34547" y="578387"/>
                </a:cubicBezTo>
                <a:cubicBezTo>
                  <a:pt x="25632" y="574672"/>
                  <a:pt x="17831" y="567614"/>
                  <a:pt x="11144" y="557213"/>
                </a:cubicBezTo>
                <a:cubicBezTo>
                  <a:pt x="9658" y="554241"/>
                  <a:pt x="7987" y="550340"/>
                  <a:pt x="6129" y="545511"/>
                </a:cubicBezTo>
                <a:cubicBezTo>
                  <a:pt x="4272" y="540682"/>
                  <a:pt x="2229" y="536781"/>
                  <a:pt x="0" y="533810"/>
                </a:cubicBezTo>
                <a:lnTo>
                  <a:pt x="1114" y="531581"/>
                </a:lnTo>
                <a:cubicBezTo>
                  <a:pt x="371" y="527866"/>
                  <a:pt x="743" y="523966"/>
                  <a:pt x="2229" y="519879"/>
                </a:cubicBezTo>
                <a:cubicBezTo>
                  <a:pt x="3715" y="515793"/>
                  <a:pt x="4458" y="513007"/>
                  <a:pt x="4458" y="511521"/>
                </a:cubicBezTo>
                <a:cubicBezTo>
                  <a:pt x="4458" y="509292"/>
                  <a:pt x="4829" y="505763"/>
                  <a:pt x="5572" y="500934"/>
                </a:cubicBezTo>
                <a:cubicBezTo>
                  <a:pt x="6315" y="496105"/>
                  <a:pt x="7058" y="492205"/>
                  <a:pt x="7801" y="489233"/>
                </a:cubicBezTo>
                <a:cubicBezTo>
                  <a:pt x="7801" y="488490"/>
                  <a:pt x="9658" y="481803"/>
                  <a:pt x="13373" y="469173"/>
                </a:cubicBezTo>
                <a:cubicBezTo>
                  <a:pt x="19317" y="445399"/>
                  <a:pt x="24517" y="423110"/>
                  <a:pt x="28975" y="402308"/>
                </a:cubicBezTo>
                <a:cubicBezTo>
                  <a:pt x="30461" y="397850"/>
                  <a:pt x="31947" y="393764"/>
                  <a:pt x="33433" y="390049"/>
                </a:cubicBezTo>
                <a:cubicBezTo>
                  <a:pt x="34918" y="386334"/>
                  <a:pt x="36033" y="382619"/>
                  <a:pt x="36776" y="378905"/>
                </a:cubicBezTo>
                <a:cubicBezTo>
                  <a:pt x="37519" y="375190"/>
                  <a:pt x="38448" y="370361"/>
                  <a:pt x="39562" y="364417"/>
                </a:cubicBezTo>
                <a:cubicBezTo>
                  <a:pt x="40676" y="358474"/>
                  <a:pt x="41977" y="353644"/>
                  <a:pt x="43462" y="349930"/>
                </a:cubicBezTo>
                <a:cubicBezTo>
                  <a:pt x="44948" y="343986"/>
                  <a:pt x="46992" y="335256"/>
                  <a:pt x="49592" y="323741"/>
                </a:cubicBezTo>
                <a:cubicBezTo>
                  <a:pt x="52192" y="312225"/>
                  <a:pt x="54607" y="302381"/>
                  <a:pt x="56836" y="294208"/>
                </a:cubicBezTo>
                <a:lnTo>
                  <a:pt x="75781" y="215084"/>
                </a:lnTo>
                <a:cubicBezTo>
                  <a:pt x="78010" y="206169"/>
                  <a:pt x="79496" y="198368"/>
                  <a:pt x="80239" y="191681"/>
                </a:cubicBezTo>
                <a:cubicBezTo>
                  <a:pt x="80982" y="184995"/>
                  <a:pt x="81724" y="179423"/>
                  <a:pt x="82467" y="174965"/>
                </a:cubicBezTo>
                <a:cubicBezTo>
                  <a:pt x="83210" y="169764"/>
                  <a:pt x="82096" y="164935"/>
                  <a:pt x="79124" y="160477"/>
                </a:cubicBezTo>
                <a:cubicBezTo>
                  <a:pt x="76152" y="156020"/>
                  <a:pt x="74295" y="153419"/>
                  <a:pt x="73552" y="152676"/>
                </a:cubicBezTo>
                <a:cubicBezTo>
                  <a:pt x="68351" y="147476"/>
                  <a:pt x="62594" y="143204"/>
                  <a:pt x="56278" y="139860"/>
                </a:cubicBezTo>
                <a:cubicBezTo>
                  <a:pt x="49963" y="136517"/>
                  <a:pt x="46063" y="134474"/>
                  <a:pt x="44577" y="133731"/>
                </a:cubicBezTo>
                <a:cubicBezTo>
                  <a:pt x="43834" y="132988"/>
                  <a:pt x="42534" y="132431"/>
                  <a:pt x="40676" y="132060"/>
                </a:cubicBezTo>
                <a:cubicBezTo>
                  <a:pt x="38819" y="131688"/>
                  <a:pt x="37519" y="131131"/>
                  <a:pt x="36776" y="130388"/>
                </a:cubicBezTo>
                <a:cubicBezTo>
                  <a:pt x="38262" y="130388"/>
                  <a:pt x="40119" y="130574"/>
                  <a:pt x="42348" y="130945"/>
                </a:cubicBezTo>
                <a:cubicBezTo>
                  <a:pt x="44577" y="131317"/>
                  <a:pt x="46806" y="131131"/>
                  <a:pt x="49035" y="130388"/>
                </a:cubicBezTo>
                <a:cubicBezTo>
                  <a:pt x="54235" y="129645"/>
                  <a:pt x="59807" y="131131"/>
                  <a:pt x="65751" y="134846"/>
                </a:cubicBezTo>
                <a:lnTo>
                  <a:pt x="83582" y="140418"/>
                </a:lnTo>
                <a:cubicBezTo>
                  <a:pt x="92497" y="142647"/>
                  <a:pt x="100298" y="147104"/>
                  <a:pt x="106985" y="153791"/>
                </a:cubicBezTo>
                <a:cubicBezTo>
                  <a:pt x="106985" y="153791"/>
                  <a:pt x="110328" y="156020"/>
                  <a:pt x="117015" y="160477"/>
                </a:cubicBezTo>
                <a:cubicBezTo>
                  <a:pt x="122215" y="164192"/>
                  <a:pt x="125558" y="167164"/>
                  <a:pt x="127044" y="169393"/>
                </a:cubicBezTo>
                <a:cubicBezTo>
                  <a:pt x="128530" y="172365"/>
                  <a:pt x="130388" y="173850"/>
                  <a:pt x="132617" y="173850"/>
                </a:cubicBezTo>
                <a:cubicBezTo>
                  <a:pt x="133360" y="173850"/>
                  <a:pt x="134102" y="174222"/>
                  <a:pt x="134845" y="174965"/>
                </a:cubicBezTo>
                <a:cubicBezTo>
                  <a:pt x="135588" y="175708"/>
                  <a:pt x="135960" y="176822"/>
                  <a:pt x="135960" y="178308"/>
                </a:cubicBezTo>
                <a:cubicBezTo>
                  <a:pt x="138189" y="182766"/>
                  <a:pt x="139303" y="187595"/>
                  <a:pt x="139303" y="192796"/>
                </a:cubicBezTo>
                <a:lnTo>
                  <a:pt x="139303" y="197254"/>
                </a:lnTo>
                <a:cubicBezTo>
                  <a:pt x="137074" y="203940"/>
                  <a:pt x="135960" y="210255"/>
                  <a:pt x="135960" y="216199"/>
                </a:cubicBezTo>
                <a:cubicBezTo>
                  <a:pt x="135960" y="220656"/>
                  <a:pt x="135403" y="224928"/>
                  <a:pt x="134288" y="229015"/>
                </a:cubicBezTo>
                <a:cubicBezTo>
                  <a:pt x="133174" y="233101"/>
                  <a:pt x="132617" y="237373"/>
                  <a:pt x="132617" y="241830"/>
                </a:cubicBezTo>
                <a:cubicBezTo>
                  <a:pt x="132617" y="245545"/>
                  <a:pt x="131874" y="248146"/>
                  <a:pt x="130388" y="249631"/>
                </a:cubicBezTo>
                <a:cubicBezTo>
                  <a:pt x="128902" y="251117"/>
                  <a:pt x="128159" y="253160"/>
                  <a:pt x="128159" y="255761"/>
                </a:cubicBezTo>
                <a:cubicBezTo>
                  <a:pt x="128159" y="258361"/>
                  <a:pt x="128159" y="260033"/>
                  <a:pt x="128159" y="260776"/>
                </a:cubicBezTo>
                <a:cubicBezTo>
                  <a:pt x="128159" y="263747"/>
                  <a:pt x="127787" y="265976"/>
                  <a:pt x="127044" y="267462"/>
                </a:cubicBezTo>
                <a:lnTo>
                  <a:pt x="132617" y="266348"/>
                </a:lnTo>
                <a:cubicBezTo>
                  <a:pt x="147476" y="258175"/>
                  <a:pt x="160106" y="250003"/>
                  <a:pt x="170507" y="241830"/>
                </a:cubicBezTo>
                <a:lnTo>
                  <a:pt x="227343" y="203940"/>
                </a:lnTo>
                <a:lnTo>
                  <a:pt x="252974" y="184995"/>
                </a:lnTo>
                <a:lnTo>
                  <a:pt x="278606" y="169393"/>
                </a:lnTo>
                <a:lnTo>
                  <a:pt x="286407" y="163821"/>
                </a:lnTo>
                <a:cubicBezTo>
                  <a:pt x="285664" y="159363"/>
                  <a:pt x="283992" y="153976"/>
                  <a:pt x="281392" y="147661"/>
                </a:cubicBezTo>
                <a:cubicBezTo>
                  <a:pt x="278792" y="141346"/>
                  <a:pt x="276749" y="135960"/>
                  <a:pt x="275263" y="131502"/>
                </a:cubicBezTo>
                <a:cubicBezTo>
                  <a:pt x="267833" y="103270"/>
                  <a:pt x="263004" y="77639"/>
                  <a:pt x="260775" y="54607"/>
                </a:cubicBezTo>
                <a:cubicBezTo>
                  <a:pt x="260775" y="51635"/>
                  <a:pt x="260404" y="49035"/>
                  <a:pt x="259661" y="46806"/>
                </a:cubicBezTo>
                <a:lnTo>
                  <a:pt x="257432" y="42348"/>
                </a:lnTo>
                <a:lnTo>
                  <a:pt x="219541" y="12259"/>
                </a:lnTo>
                <a:lnTo>
                  <a:pt x="211741" y="3343"/>
                </a:lnTo>
                <a:cubicBezTo>
                  <a:pt x="213970" y="3343"/>
                  <a:pt x="216198" y="2972"/>
                  <a:pt x="218427" y="2229"/>
                </a:cubicBezTo>
                <a:cubicBezTo>
                  <a:pt x="220656" y="1486"/>
                  <a:pt x="223256" y="1115"/>
                  <a:pt x="226228" y="1115"/>
                </a:cubicBezTo>
                <a:cubicBezTo>
                  <a:pt x="228457" y="372"/>
                  <a:pt x="230686" y="186"/>
                  <a:pt x="232915" y="557"/>
                </a:cubicBezTo>
                <a:cubicBezTo>
                  <a:pt x="235144" y="929"/>
                  <a:pt x="237372" y="1115"/>
                  <a:pt x="239601" y="1115"/>
                </a:cubicBezTo>
                <a:cubicBezTo>
                  <a:pt x="241830" y="1857"/>
                  <a:pt x="245173" y="2229"/>
                  <a:pt x="249631" y="2229"/>
                </a:cubicBezTo>
                <a:cubicBezTo>
                  <a:pt x="253346" y="2229"/>
                  <a:pt x="256318" y="1857"/>
                  <a:pt x="258547" y="1115"/>
                </a:cubicBezTo>
                <a:cubicBezTo>
                  <a:pt x="260775" y="372"/>
                  <a:pt x="264119" y="0"/>
                  <a:pt x="268576"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 name="文本框 10">
            <a:extLst>
              <a:ext uri="{FF2B5EF4-FFF2-40B4-BE49-F238E27FC236}">
                <a16:creationId xmlns:a16="http://schemas.microsoft.com/office/drawing/2014/main" id="{974AB05B-8DE2-66EC-C5D0-42763F9C59DE}"/>
              </a:ext>
            </a:extLst>
          </p:cNvPr>
          <p:cNvSpPr txBox="1"/>
          <p:nvPr/>
        </p:nvSpPr>
        <p:spPr>
          <a:xfrm>
            <a:off x="4842241" y="2603856"/>
            <a:ext cx="663751" cy="598198"/>
          </a:xfrm>
          <a:custGeom>
            <a:avLst/>
            <a:gdLst/>
            <a:ahLst/>
            <a:cxnLst/>
            <a:rect l="l" t="t" r="r" b="b"/>
            <a:pathLst>
              <a:path w="663751" h="598198">
                <a:moveTo>
                  <a:pt x="462486" y="227342"/>
                </a:moveTo>
                <a:cubicBezTo>
                  <a:pt x="461000" y="228085"/>
                  <a:pt x="459700" y="228828"/>
                  <a:pt x="458585" y="229571"/>
                </a:cubicBezTo>
                <a:cubicBezTo>
                  <a:pt x="457471" y="230314"/>
                  <a:pt x="456542" y="231057"/>
                  <a:pt x="455799" y="231800"/>
                </a:cubicBezTo>
                <a:cubicBezTo>
                  <a:pt x="452085" y="233286"/>
                  <a:pt x="450227" y="235143"/>
                  <a:pt x="450227" y="237372"/>
                </a:cubicBezTo>
                <a:lnTo>
                  <a:pt x="446884" y="240716"/>
                </a:lnTo>
                <a:cubicBezTo>
                  <a:pt x="444655" y="241458"/>
                  <a:pt x="442612" y="242201"/>
                  <a:pt x="440755" y="242944"/>
                </a:cubicBezTo>
                <a:cubicBezTo>
                  <a:pt x="438897" y="243687"/>
                  <a:pt x="437226" y="244430"/>
                  <a:pt x="435740" y="245173"/>
                </a:cubicBezTo>
                <a:lnTo>
                  <a:pt x="417909" y="250745"/>
                </a:lnTo>
                <a:lnTo>
                  <a:pt x="383362" y="261889"/>
                </a:lnTo>
                <a:cubicBezTo>
                  <a:pt x="378904" y="262632"/>
                  <a:pt x="373703" y="265233"/>
                  <a:pt x="367760" y="269690"/>
                </a:cubicBezTo>
                <a:cubicBezTo>
                  <a:pt x="364788" y="271176"/>
                  <a:pt x="362188" y="272662"/>
                  <a:pt x="359959" y="274148"/>
                </a:cubicBezTo>
                <a:cubicBezTo>
                  <a:pt x="370360" y="284550"/>
                  <a:pt x="375561" y="289750"/>
                  <a:pt x="375561" y="289750"/>
                </a:cubicBezTo>
                <a:cubicBezTo>
                  <a:pt x="381504" y="295694"/>
                  <a:pt x="385219" y="299037"/>
                  <a:pt x="386705" y="299780"/>
                </a:cubicBezTo>
                <a:cubicBezTo>
                  <a:pt x="386705" y="301266"/>
                  <a:pt x="387077" y="302380"/>
                  <a:pt x="387819" y="303123"/>
                </a:cubicBezTo>
                <a:cubicBezTo>
                  <a:pt x="389305" y="306095"/>
                  <a:pt x="390048" y="308695"/>
                  <a:pt x="390048" y="310924"/>
                </a:cubicBezTo>
                <a:lnTo>
                  <a:pt x="390048" y="312039"/>
                </a:lnTo>
                <a:cubicBezTo>
                  <a:pt x="387819" y="318725"/>
                  <a:pt x="386705" y="322068"/>
                  <a:pt x="386705" y="322068"/>
                </a:cubicBezTo>
                <a:cubicBezTo>
                  <a:pt x="379276" y="333956"/>
                  <a:pt x="374075" y="342871"/>
                  <a:pt x="371103" y="348815"/>
                </a:cubicBezTo>
                <a:cubicBezTo>
                  <a:pt x="369617" y="350301"/>
                  <a:pt x="368874" y="351044"/>
                  <a:pt x="368874" y="351044"/>
                </a:cubicBezTo>
                <a:lnTo>
                  <a:pt x="363303" y="359959"/>
                </a:lnTo>
                <a:lnTo>
                  <a:pt x="359959" y="364417"/>
                </a:lnTo>
                <a:lnTo>
                  <a:pt x="357730" y="366645"/>
                </a:lnTo>
                <a:lnTo>
                  <a:pt x="353272" y="376675"/>
                </a:lnTo>
                <a:cubicBezTo>
                  <a:pt x="353272" y="376675"/>
                  <a:pt x="351043" y="380019"/>
                  <a:pt x="346586" y="386705"/>
                </a:cubicBezTo>
                <a:cubicBezTo>
                  <a:pt x="343614" y="391163"/>
                  <a:pt x="341199" y="395249"/>
                  <a:pt x="339342" y="398964"/>
                </a:cubicBezTo>
                <a:cubicBezTo>
                  <a:pt x="337485" y="402678"/>
                  <a:pt x="335813" y="406022"/>
                  <a:pt x="334327" y="408994"/>
                </a:cubicBezTo>
                <a:lnTo>
                  <a:pt x="318725" y="430168"/>
                </a:lnTo>
                <a:lnTo>
                  <a:pt x="315382" y="434625"/>
                </a:lnTo>
                <a:lnTo>
                  <a:pt x="306466" y="444655"/>
                </a:lnTo>
                <a:lnTo>
                  <a:pt x="302009" y="450227"/>
                </a:lnTo>
                <a:cubicBezTo>
                  <a:pt x="299037" y="452456"/>
                  <a:pt x="297551" y="455056"/>
                  <a:pt x="297551" y="458028"/>
                </a:cubicBezTo>
                <a:cubicBezTo>
                  <a:pt x="297551" y="460257"/>
                  <a:pt x="298294" y="462114"/>
                  <a:pt x="299780" y="463601"/>
                </a:cubicBezTo>
                <a:cubicBezTo>
                  <a:pt x="322811" y="486632"/>
                  <a:pt x="334327" y="498148"/>
                  <a:pt x="334327" y="498148"/>
                </a:cubicBezTo>
                <a:cubicBezTo>
                  <a:pt x="337299" y="501119"/>
                  <a:pt x="340271" y="503534"/>
                  <a:pt x="343243" y="505391"/>
                </a:cubicBezTo>
                <a:cubicBezTo>
                  <a:pt x="346214" y="507249"/>
                  <a:pt x="349186" y="509663"/>
                  <a:pt x="352158" y="512635"/>
                </a:cubicBezTo>
                <a:cubicBezTo>
                  <a:pt x="352901" y="513378"/>
                  <a:pt x="356616" y="515978"/>
                  <a:pt x="363303" y="520436"/>
                </a:cubicBezTo>
                <a:lnTo>
                  <a:pt x="376675" y="528237"/>
                </a:lnTo>
                <a:cubicBezTo>
                  <a:pt x="378161" y="529723"/>
                  <a:pt x="379647" y="528980"/>
                  <a:pt x="381133" y="526008"/>
                </a:cubicBezTo>
                <a:cubicBezTo>
                  <a:pt x="382619" y="523036"/>
                  <a:pt x="385591" y="518579"/>
                  <a:pt x="390048" y="512635"/>
                </a:cubicBezTo>
                <a:cubicBezTo>
                  <a:pt x="393020" y="506692"/>
                  <a:pt x="395806" y="500934"/>
                  <a:pt x="398406" y="495362"/>
                </a:cubicBezTo>
                <a:cubicBezTo>
                  <a:pt x="401007" y="489790"/>
                  <a:pt x="403421" y="484775"/>
                  <a:pt x="405650" y="480317"/>
                </a:cubicBezTo>
                <a:cubicBezTo>
                  <a:pt x="408622" y="475859"/>
                  <a:pt x="411594" y="470287"/>
                  <a:pt x="414566" y="463601"/>
                </a:cubicBezTo>
                <a:cubicBezTo>
                  <a:pt x="416052" y="460629"/>
                  <a:pt x="417537" y="456728"/>
                  <a:pt x="419024" y="451899"/>
                </a:cubicBezTo>
                <a:cubicBezTo>
                  <a:pt x="420509" y="447070"/>
                  <a:pt x="421996" y="443169"/>
                  <a:pt x="423481" y="440197"/>
                </a:cubicBezTo>
                <a:lnTo>
                  <a:pt x="434625" y="414566"/>
                </a:lnTo>
                <a:cubicBezTo>
                  <a:pt x="436111" y="410851"/>
                  <a:pt x="437411" y="407322"/>
                  <a:pt x="438526" y="403979"/>
                </a:cubicBezTo>
                <a:cubicBezTo>
                  <a:pt x="439641" y="400636"/>
                  <a:pt x="440569" y="397849"/>
                  <a:pt x="441312" y="395620"/>
                </a:cubicBezTo>
                <a:lnTo>
                  <a:pt x="453571" y="357730"/>
                </a:lnTo>
                <a:lnTo>
                  <a:pt x="461371" y="333213"/>
                </a:lnTo>
                <a:lnTo>
                  <a:pt x="471401" y="276377"/>
                </a:lnTo>
                <a:cubicBezTo>
                  <a:pt x="472887" y="267462"/>
                  <a:pt x="473630" y="260775"/>
                  <a:pt x="473630" y="256318"/>
                </a:cubicBezTo>
                <a:cubicBezTo>
                  <a:pt x="473630" y="250374"/>
                  <a:pt x="472887" y="243687"/>
                  <a:pt x="471401" y="236258"/>
                </a:cubicBezTo>
                <a:cubicBezTo>
                  <a:pt x="471401" y="235515"/>
                  <a:pt x="469544" y="232543"/>
                  <a:pt x="465830" y="227342"/>
                </a:cubicBezTo>
                <a:close/>
                <a:moveTo>
                  <a:pt x="401193" y="16716"/>
                </a:moveTo>
                <a:lnTo>
                  <a:pt x="419024" y="16716"/>
                </a:lnTo>
                <a:cubicBezTo>
                  <a:pt x="439826" y="18202"/>
                  <a:pt x="455056" y="18945"/>
                  <a:pt x="464715" y="18945"/>
                </a:cubicBezTo>
                <a:lnTo>
                  <a:pt x="475859" y="18945"/>
                </a:lnTo>
                <a:cubicBezTo>
                  <a:pt x="492204" y="21917"/>
                  <a:pt x="503720" y="24888"/>
                  <a:pt x="510406" y="27860"/>
                </a:cubicBezTo>
                <a:lnTo>
                  <a:pt x="537152" y="39004"/>
                </a:lnTo>
                <a:cubicBezTo>
                  <a:pt x="543096" y="42719"/>
                  <a:pt x="547182" y="44948"/>
                  <a:pt x="549411" y="45691"/>
                </a:cubicBezTo>
                <a:cubicBezTo>
                  <a:pt x="549411" y="45691"/>
                  <a:pt x="552754" y="47920"/>
                  <a:pt x="559441" y="52378"/>
                </a:cubicBezTo>
                <a:cubicBezTo>
                  <a:pt x="566127" y="55349"/>
                  <a:pt x="570214" y="57578"/>
                  <a:pt x="571700" y="59064"/>
                </a:cubicBezTo>
                <a:lnTo>
                  <a:pt x="589530" y="71323"/>
                </a:lnTo>
                <a:cubicBezTo>
                  <a:pt x="591760" y="72809"/>
                  <a:pt x="595845" y="76523"/>
                  <a:pt x="601789" y="82467"/>
                </a:cubicBezTo>
                <a:lnTo>
                  <a:pt x="618506" y="100298"/>
                </a:lnTo>
                <a:cubicBezTo>
                  <a:pt x="619248" y="101784"/>
                  <a:pt x="620363" y="103084"/>
                  <a:pt x="621849" y="104198"/>
                </a:cubicBezTo>
                <a:cubicBezTo>
                  <a:pt x="623335" y="105313"/>
                  <a:pt x="624449" y="106985"/>
                  <a:pt x="625192" y="109213"/>
                </a:cubicBezTo>
                <a:cubicBezTo>
                  <a:pt x="634107" y="121843"/>
                  <a:pt x="640794" y="132616"/>
                  <a:pt x="645252" y="141532"/>
                </a:cubicBezTo>
                <a:cubicBezTo>
                  <a:pt x="652681" y="151933"/>
                  <a:pt x="656767" y="160848"/>
                  <a:pt x="657510" y="168278"/>
                </a:cubicBezTo>
                <a:cubicBezTo>
                  <a:pt x="657510" y="170507"/>
                  <a:pt x="657882" y="171993"/>
                  <a:pt x="658625" y="172735"/>
                </a:cubicBezTo>
                <a:lnTo>
                  <a:pt x="660854" y="181651"/>
                </a:lnTo>
                <a:lnTo>
                  <a:pt x="660854" y="187223"/>
                </a:lnTo>
                <a:cubicBezTo>
                  <a:pt x="661597" y="188709"/>
                  <a:pt x="661782" y="190566"/>
                  <a:pt x="661411" y="192795"/>
                </a:cubicBezTo>
                <a:cubicBezTo>
                  <a:pt x="661039" y="195024"/>
                  <a:pt x="661225" y="196882"/>
                  <a:pt x="661969" y="198367"/>
                </a:cubicBezTo>
                <a:cubicBezTo>
                  <a:pt x="663454" y="201339"/>
                  <a:pt x="664011" y="203382"/>
                  <a:pt x="663640" y="204497"/>
                </a:cubicBezTo>
                <a:cubicBezTo>
                  <a:pt x="663268" y="205611"/>
                  <a:pt x="661225" y="206540"/>
                  <a:pt x="657510" y="207283"/>
                </a:cubicBezTo>
                <a:lnTo>
                  <a:pt x="650824" y="208397"/>
                </a:lnTo>
                <a:cubicBezTo>
                  <a:pt x="648595" y="209883"/>
                  <a:pt x="647852" y="211369"/>
                  <a:pt x="648595" y="212855"/>
                </a:cubicBezTo>
                <a:cubicBezTo>
                  <a:pt x="650824" y="215827"/>
                  <a:pt x="649709" y="218427"/>
                  <a:pt x="645252" y="220656"/>
                </a:cubicBezTo>
                <a:cubicBezTo>
                  <a:pt x="643023" y="221399"/>
                  <a:pt x="640422" y="221770"/>
                  <a:pt x="637451" y="221770"/>
                </a:cubicBezTo>
                <a:cubicBezTo>
                  <a:pt x="635965" y="221770"/>
                  <a:pt x="633922" y="222142"/>
                  <a:pt x="631321" y="222885"/>
                </a:cubicBezTo>
                <a:cubicBezTo>
                  <a:pt x="628721" y="223628"/>
                  <a:pt x="626678" y="224370"/>
                  <a:pt x="625192" y="225113"/>
                </a:cubicBezTo>
                <a:cubicBezTo>
                  <a:pt x="624449" y="225856"/>
                  <a:pt x="623335" y="226228"/>
                  <a:pt x="621849" y="226228"/>
                </a:cubicBezTo>
                <a:cubicBezTo>
                  <a:pt x="621849" y="226971"/>
                  <a:pt x="621477" y="227528"/>
                  <a:pt x="620734" y="227900"/>
                </a:cubicBezTo>
                <a:cubicBezTo>
                  <a:pt x="619991" y="228271"/>
                  <a:pt x="619620" y="228828"/>
                  <a:pt x="619620" y="229571"/>
                </a:cubicBezTo>
                <a:cubicBezTo>
                  <a:pt x="618134" y="232543"/>
                  <a:pt x="615905" y="233658"/>
                  <a:pt x="612933" y="232914"/>
                </a:cubicBezTo>
                <a:cubicBezTo>
                  <a:pt x="604761" y="229943"/>
                  <a:pt x="597331" y="228085"/>
                  <a:pt x="590645" y="227342"/>
                </a:cubicBezTo>
                <a:cubicBezTo>
                  <a:pt x="583216" y="225113"/>
                  <a:pt x="577272" y="222142"/>
                  <a:pt x="572814" y="218427"/>
                </a:cubicBezTo>
                <a:cubicBezTo>
                  <a:pt x="572071" y="217684"/>
                  <a:pt x="571142" y="217312"/>
                  <a:pt x="570028" y="217312"/>
                </a:cubicBezTo>
                <a:cubicBezTo>
                  <a:pt x="568914" y="217312"/>
                  <a:pt x="567985" y="216941"/>
                  <a:pt x="567242" y="216198"/>
                </a:cubicBezTo>
                <a:lnTo>
                  <a:pt x="543839" y="212855"/>
                </a:lnTo>
                <a:cubicBezTo>
                  <a:pt x="539381" y="211369"/>
                  <a:pt x="535667" y="210626"/>
                  <a:pt x="532695" y="210626"/>
                </a:cubicBezTo>
                <a:cubicBezTo>
                  <a:pt x="529723" y="209883"/>
                  <a:pt x="525265" y="209512"/>
                  <a:pt x="519322" y="209512"/>
                </a:cubicBezTo>
                <a:cubicBezTo>
                  <a:pt x="517836" y="209512"/>
                  <a:pt x="516721" y="209140"/>
                  <a:pt x="515979" y="208397"/>
                </a:cubicBezTo>
                <a:cubicBezTo>
                  <a:pt x="513749" y="206911"/>
                  <a:pt x="510592" y="205983"/>
                  <a:pt x="506506" y="205611"/>
                </a:cubicBezTo>
                <a:cubicBezTo>
                  <a:pt x="502419" y="205240"/>
                  <a:pt x="499262" y="205054"/>
                  <a:pt x="497033" y="205054"/>
                </a:cubicBezTo>
                <a:lnTo>
                  <a:pt x="493690" y="205054"/>
                </a:lnTo>
                <a:cubicBezTo>
                  <a:pt x="492204" y="204311"/>
                  <a:pt x="490904" y="204497"/>
                  <a:pt x="489789" y="205611"/>
                </a:cubicBezTo>
                <a:cubicBezTo>
                  <a:pt x="488675" y="206725"/>
                  <a:pt x="488489" y="207654"/>
                  <a:pt x="489233" y="208397"/>
                </a:cubicBezTo>
                <a:cubicBezTo>
                  <a:pt x="490718" y="210626"/>
                  <a:pt x="489604" y="212483"/>
                  <a:pt x="485889" y="213969"/>
                </a:cubicBezTo>
                <a:cubicBezTo>
                  <a:pt x="482917" y="215455"/>
                  <a:pt x="482917" y="217312"/>
                  <a:pt x="485889" y="219541"/>
                </a:cubicBezTo>
                <a:cubicBezTo>
                  <a:pt x="493318" y="225485"/>
                  <a:pt x="498148" y="229943"/>
                  <a:pt x="500376" y="232914"/>
                </a:cubicBezTo>
                <a:cubicBezTo>
                  <a:pt x="504834" y="236629"/>
                  <a:pt x="509663" y="241830"/>
                  <a:pt x="514864" y="248516"/>
                </a:cubicBezTo>
                <a:cubicBezTo>
                  <a:pt x="515607" y="250002"/>
                  <a:pt x="517278" y="252788"/>
                  <a:pt x="519879" y="256875"/>
                </a:cubicBezTo>
                <a:cubicBezTo>
                  <a:pt x="522479" y="260961"/>
                  <a:pt x="525637" y="263747"/>
                  <a:pt x="529351" y="265233"/>
                </a:cubicBezTo>
                <a:lnTo>
                  <a:pt x="529351" y="268576"/>
                </a:lnTo>
                <a:cubicBezTo>
                  <a:pt x="532323" y="276006"/>
                  <a:pt x="534181" y="281949"/>
                  <a:pt x="534924" y="286407"/>
                </a:cubicBezTo>
                <a:cubicBezTo>
                  <a:pt x="534924" y="292350"/>
                  <a:pt x="534552" y="296808"/>
                  <a:pt x="533809" y="299780"/>
                </a:cubicBezTo>
                <a:lnTo>
                  <a:pt x="533809" y="305352"/>
                </a:lnTo>
                <a:lnTo>
                  <a:pt x="531580" y="341014"/>
                </a:lnTo>
                <a:cubicBezTo>
                  <a:pt x="531580" y="344728"/>
                  <a:pt x="530837" y="350301"/>
                  <a:pt x="529351" y="357730"/>
                </a:cubicBezTo>
                <a:cubicBezTo>
                  <a:pt x="529351" y="365160"/>
                  <a:pt x="528980" y="371475"/>
                  <a:pt x="528237" y="376675"/>
                </a:cubicBezTo>
                <a:cubicBezTo>
                  <a:pt x="525265" y="384848"/>
                  <a:pt x="523408" y="392649"/>
                  <a:pt x="522665" y="400078"/>
                </a:cubicBezTo>
                <a:cubicBezTo>
                  <a:pt x="521922" y="403050"/>
                  <a:pt x="521180" y="406393"/>
                  <a:pt x="520436" y="410108"/>
                </a:cubicBezTo>
                <a:cubicBezTo>
                  <a:pt x="519693" y="413823"/>
                  <a:pt x="518579" y="417166"/>
                  <a:pt x="517093" y="420138"/>
                </a:cubicBezTo>
                <a:cubicBezTo>
                  <a:pt x="516350" y="426081"/>
                  <a:pt x="514492" y="433139"/>
                  <a:pt x="511521" y="441312"/>
                </a:cubicBezTo>
                <a:cubicBezTo>
                  <a:pt x="509292" y="447998"/>
                  <a:pt x="508177" y="451713"/>
                  <a:pt x="508177" y="452456"/>
                </a:cubicBezTo>
                <a:lnTo>
                  <a:pt x="504834" y="459143"/>
                </a:lnTo>
                <a:cubicBezTo>
                  <a:pt x="506320" y="462857"/>
                  <a:pt x="505577" y="466201"/>
                  <a:pt x="502605" y="469173"/>
                </a:cubicBezTo>
                <a:cubicBezTo>
                  <a:pt x="501120" y="472144"/>
                  <a:pt x="500005" y="474930"/>
                  <a:pt x="499262" y="477531"/>
                </a:cubicBezTo>
                <a:cubicBezTo>
                  <a:pt x="498519" y="480131"/>
                  <a:pt x="497777" y="482546"/>
                  <a:pt x="497033" y="484775"/>
                </a:cubicBezTo>
                <a:lnTo>
                  <a:pt x="491461" y="501491"/>
                </a:lnTo>
                <a:cubicBezTo>
                  <a:pt x="489975" y="504463"/>
                  <a:pt x="488675" y="507249"/>
                  <a:pt x="487560" y="509849"/>
                </a:cubicBezTo>
                <a:cubicBezTo>
                  <a:pt x="486446" y="512449"/>
                  <a:pt x="485517" y="514493"/>
                  <a:pt x="484774" y="515978"/>
                </a:cubicBezTo>
                <a:lnTo>
                  <a:pt x="475859" y="530466"/>
                </a:lnTo>
                <a:cubicBezTo>
                  <a:pt x="474374" y="531952"/>
                  <a:pt x="473444" y="533252"/>
                  <a:pt x="473073" y="534366"/>
                </a:cubicBezTo>
                <a:cubicBezTo>
                  <a:pt x="472701" y="535481"/>
                  <a:pt x="472516" y="536410"/>
                  <a:pt x="472516" y="537153"/>
                </a:cubicBezTo>
                <a:cubicBezTo>
                  <a:pt x="471030" y="544582"/>
                  <a:pt x="468430" y="549411"/>
                  <a:pt x="464715" y="551640"/>
                </a:cubicBezTo>
                <a:cubicBezTo>
                  <a:pt x="463972" y="551640"/>
                  <a:pt x="463600" y="551826"/>
                  <a:pt x="463600" y="552197"/>
                </a:cubicBezTo>
                <a:cubicBezTo>
                  <a:pt x="463600" y="552569"/>
                  <a:pt x="463600" y="553126"/>
                  <a:pt x="463600" y="553869"/>
                </a:cubicBezTo>
                <a:lnTo>
                  <a:pt x="459143" y="563899"/>
                </a:lnTo>
                <a:lnTo>
                  <a:pt x="458028" y="565013"/>
                </a:lnTo>
                <a:cubicBezTo>
                  <a:pt x="452828" y="566499"/>
                  <a:pt x="449856" y="569099"/>
                  <a:pt x="449113" y="572814"/>
                </a:cubicBezTo>
                <a:cubicBezTo>
                  <a:pt x="446884" y="577272"/>
                  <a:pt x="444284" y="579501"/>
                  <a:pt x="441312" y="579501"/>
                </a:cubicBezTo>
                <a:cubicBezTo>
                  <a:pt x="440569" y="579501"/>
                  <a:pt x="440197" y="580244"/>
                  <a:pt x="440197" y="581729"/>
                </a:cubicBezTo>
                <a:lnTo>
                  <a:pt x="437969" y="585073"/>
                </a:lnTo>
                <a:lnTo>
                  <a:pt x="435740" y="587302"/>
                </a:lnTo>
                <a:cubicBezTo>
                  <a:pt x="434997" y="590274"/>
                  <a:pt x="432954" y="592502"/>
                  <a:pt x="429610" y="593988"/>
                </a:cubicBezTo>
                <a:cubicBezTo>
                  <a:pt x="426267" y="595474"/>
                  <a:pt x="423853" y="596588"/>
                  <a:pt x="422367" y="597331"/>
                </a:cubicBezTo>
                <a:cubicBezTo>
                  <a:pt x="421624" y="598074"/>
                  <a:pt x="419766" y="597703"/>
                  <a:pt x="416794" y="596217"/>
                </a:cubicBezTo>
                <a:cubicBezTo>
                  <a:pt x="415309" y="594731"/>
                  <a:pt x="413823" y="594360"/>
                  <a:pt x="412337" y="595103"/>
                </a:cubicBezTo>
                <a:cubicBezTo>
                  <a:pt x="410851" y="595846"/>
                  <a:pt x="409736" y="596217"/>
                  <a:pt x="408994" y="596217"/>
                </a:cubicBezTo>
                <a:lnTo>
                  <a:pt x="407879" y="596217"/>
                </a:lnTo>
                <a:cubicBezTo>
                  <a:pt x="404164" y="599189"/>
                  <a:pt x="401564" y="598817"/>
                  <a:pt x="400078" y="595103"/>
                </a:cubicBezTo>
                <a:lnTo>
                  <a:pt x="398964" y="592874"/>
                </a:lnTo>
                <a:lnTo>
                  <a:pt x="397849" y="592874"/>
                </a:lnTo>
                <a:cubicBezTo>
                  <a:pt x="396363" y="592874"/>
                  <a:pt x="391906" y="592131"/>
                  <a:pt x="384476" y="590645"/>
                </a:cubicBezTo>
                <a:cubicBezTo>
                  <a:pt x="375561" y="588416"/>
                  <a:pt x="370360" y="587302"/>
                  <a:pt x="368874" y="587302"/>
                </a:cubicBezTo>
                <a:cubicBezTo>
                  <a:pt x="360702" y="582844"/>
                  <a:pt x="355873" y="580244"/>
                  <a:pt x="354387" y="579501"/>
                </a:cubicBezTo>
                <a:cubicBezTo>
                  <a:pt x="353644" y="578758"/>
                  <a:pt x="352529" y="578200"/>
                  <a:pt x="351043" y="577829"/>
                </a:cubicBezTo>
                <a:cubicBezTo>
                  <a:pt x="349558" y="577458"/>
                  <a:pt x="348072" y="576529"/>
                  <a:pt x="346586" y="575043"/>
                </a:cubicBezTo>
                <a:cubicBezTo>
                  <a:pt x="346586" y="573557"/>
                  <a:pt x="345471" y="572071"/>
                  <a:pt x="343243" y="570585"/>
                </a:cubicBezTo>
                <a:lnTo>
                  <a:pt x="341014" y="568356"/>
                </a:lnTo>
                <a:cubicBezTo>
                  <a:pt x="335070" y="564642"/>
                  <a:pt x="331355" y="560555"/>
                  <a:pt x="329869" y="556098"/>
                </a:cubicBezTo>
                <a:lnTo>
                  <a:pt x="322068" y="543839"/>
                </a:lnTo>
                <a:lnTo>
                  <a:pt x="307581" y="526008"/>
                </a:lnTo>
                <a:cubicBezTo>
                  <a:pt x="297923" y="511149"/>
                  <a:pt x="288636" y="497405"/>
                  <a:pt x="279720" y="484775"/>
                </a:cubicBezTo>
                <a:cubicBezTo>
                  <a:pt x="278234" y="482546"/>
                  <a:pt x="276934" y="481060"/>
                  <a:pt x="275820" y="480317"/>
                </a:cubicBezTo>
                <a:cubicBezTo>
                  <a:pt x="274705" y="479574"/>
                  <a:pt x="272663" y="479574"/>
                  <a:pt x="269691" y="480317"/>
                </a:cubicBezTo>
                <a:cubicBezTo>
                  <a:pt x="260775" y="484775"/>
                  <a:pt x="255203" y="489232"/>
                  <a:pt x="252974" y="493690"/>
                </a:cubicBezTo>
                <a:cubicBezTo>
                  <a:pt x="252974" y="493690"/>
                  <a:pt x="252231" y="494433"/>
                  <a:pt x="250745" y="495919"/>
                </a:cubicBezTo>
                <a:cubicBezTo>
                  <a:pt x="248516" y="496662"/>
                  <a:pt x="246473" y="497962"/>
                  <a:pt x="244616" y="499819"/>
                </a:cubicBezTo>
                <a:cubicBezTo>
                  <a:pt x="242758" y="501677"/>
                  <a:pt x="241087" y="502977"/>
                  <a:pt x="239601" y="503720"/>
                </a:cubicBezTo>
                <a:lnTo>
                  <a:pt x="235143" y="507063"/>
                </a:lnTo>
                <a:cubicBezTo>
                  <a:pt x="232171" y="509292"/>
                  <a:pt x="229571" y="511335"/>
                  <a:pt x="227342" y="513192"/>
                </a:cubicBezTo>
                <a:cubicBezTo>
                  <a:pt x="225113" y="515050"/>
                  <a:pt x="223256" y="516721"/>
                  <a:pt x="221770" y="518207"/>
                </a:cubicBezTo>
                <a:cubicBezTo>
                  <a:pt x="220284" y="518950"/>
                  <a:pt x="218798" y="519693"/>
                  <a:pt x="217313" y="520436"/>
                </a:cubicBezTo>
                <a:cubicBezTo>
                  <a:pt x="215826" y="521179"/>
                  <a:pt x="214341" y="521922"/>
                  <a:pt x="212855" y="522665"/>
                </a:cubicBezTo>
                <a:cubicBezTo>
                  <a:pt x="212855" y="522665"/>
                  <a:pt x="210997" y="524522"/>
                  <a:pt x="207283" y="528237"/>
                </a:cubicBezTo>
                <a:lnTo>
                  <a:pt x="196138" y="534924"/>
                </a:lnTo>
                <a:lnTo>
                  <a:pt x="188337" y="541610"/>
                </a:lnTo>
                <a:cubicBezTo>
                  <a:pt x="186109" y="543839"/>
                  <a:pt x="181651" y="546068"/>
                  <a:pt x="174964" y="548297"/>
                </a:cubicBezTo>
                <a:cubicBezTo>
                  <a:pt x="169764" y="550526"/>
                  <a:pt x="162706" y="554612"/>
                  <a:pt x="153790" y="560555"/>
                </a:cubicBezTo>
                <a:cubicBezTo>
                  <a:pt x="152304" y="560555"/>
                  <a:pt x="151561" y="560927"/>
                  <a:pt x="151561" y="561670"/>
                </a:cubicBezTo>
                <a:lnTo>
                  <a:pt x="135959" y="572814"/>
                </a:lnTo>
                <a:lnTo>
                  <a:pt x="122586" y="580615"/>
                </a:lnTo>
                <a:cubicBezTo>
                  <a:pt x="121843" y="581358"/>
                  <a:pt x="120915" y="581544"/>
                  <a:pt x="119800" y="581172"/>
                </a:cubicBezTo>
                <a:cubicBezTo>
                  <a:pt x="118686" y="580801"/>
                  <a:pt x="117757" y="580987"/>
                  <a:pt x="117015" y="581729"/>
                </a:cubicBezTo>
                <a:cubicBezTo>
                  <a:pt x="111071" y="583215"/>
                  <a:pt x="106613" y="584701"/>
                  <a:pt x="103641" y="586187"/>
                </a:cubicBezTo>
                <a:cubicBezTo>
                  <a:pt x="101412" y="587673"/>
                  <a:pt x="98069" y="587673"/>
                  <a:pt x="93611" y="586187"/>
                </a:cubicBezTo>
                <a:cubicBezTo>
                  <a:pt x="91382" y="583958"/>
                  <a:pt x="88968" y="583401"/>
                  <a:pt x="86367" y="584516"/>
                </a:cubicBezTo>
                <a:cubicBezTo>
                  <a:pt x="83767" y="585630"/>
                  <a:pt x="81725" y="586187"/>
                  <a:pt x="80238" y="586187"/>
                </a:cubicBezTo>
                <a:lnTo>
                  <a:pt x="76895" y="585073"/>
                </a:lnTo>
                <a:lnTo>
                  <a:pt x="75780" y="581729"/>
                </a:lnTo>
                <a:cubicBezTo>
                  <a:pt x="76524" y="580244"/>
                  <a:pt x="77638" y="579501"/>
                  <a:pt x="79124" y="579501"/>
                </a:cubicBezTo>
                <a:cubicBezTo>
                  <a:pt x="79867" y="578758"/>
                  <a:pt x="80795" y="578015"/>
                  <a:pt x="81910" y="577272"/>
                </a:cubicBezTo>
                <a:cubicBezTo>
                  <a:pt x="83024" y="576529"/>
                  <a:pt x="83581" y="575786"/>
                  <a:pt x="83581" y="575043"/>
                </a:cubicBezTo>
                <a:cubicBezTo>
                  <a:pt x="84324" y="572814"/>
                  <a:pt x="86925" y="570214"/>
                  <a:pt x="91382" y="567242"/>
                </a:cubicBezTo>
                <a:cubicBezTo>
                  <a:pt x="94354" y="565013"/>
                  <a:pt x="96955" y="562598"/>
                  <a:pt x="99183" y="559998"/>
                </a:cubicBezTo>
                <a:cubicBezTo>
                  <a:pt x="101412" y="557398"/>
                  <a:pt x="103641" y="555355"/>
                  <a:pt x="105870" y="553869"/>
                </a:cubicBezTo>
                <a:lnTo>
                  <a:pt x="117015" y="543839"/>
                </a:lnTo>
                <a:lnTo>
                  <a:pt x="117015" y="542725"/>
                </a:lnTo>
                <a:cubicBezTo>
                  <a:pt x="117757" y="540496"/>
                  <a:pt x="119429" y="538081"/>
                  <a:pt x="122029" y="535481"/>
                </a:cubicBezTo>
                <a:cubicBezTo>
                  <a:pt x="124629" y="532880"/>
                  <a:pt x="126673" y="530837"/>
                  <a:pt x="128158" y="529351"/>
                </a:cubicBezTo>
                <a:cubicBezTo>
                  <a:pt x="129644" y="528609"/>
                  <a:pt x="130759" y="527308"/>
                  <a:pt x="131502" y="525451"/>
                </a:cubicBezTo>
                <a:cubicBezTo>
                  <a:pt x="132245" y="523594"/>
                  <a:pt x="132988" y="522293"/>
                  <a:pt x="133731" y="521551"/>
                </a:cubicBezTo>
                <a:lnTo>
                  <a:pt x="142646" y="513750"/>
                </a:lnTo>
                <a:cubicBezTo>
                  <a:pt x="145618" y="511521"/>
                  <a:pt x="148218" y="508920"/>
                  <a:pt x="150447" y="505949"/>
                </a:cubicBezTo>
                <a:lnTo>
                  <a:pt x="170507" y="482546"/>
                </a:lnTo>
                <a:cubicBezTo>
                  <a:pt x="183137" y="467687"/>
                  <a:pt x="189080" y="460629"/>
                  <a:pt x="188337" y="461371"/>
                </a:cubicBezTo>
                <a:cubicBezTo>
                  <a:pt x="194281" y="455428"/>
                  <a:pt x="197253" y="452456"/>
                  <a:pt x="197253" y="452456"/>
                </a:cubicBezTo>
                <a:cubicBezTo>
                  <a:pt x="198739" y="450227"/>
                  <a:pt x="200039" y="448184"/>
                  <a:pt x="201153" y="446327"/>
                </a:cubicBezTo>
                <a:cubicBezTo>
                  <a:pt x="202268" y="444470"/>
                  <a:pt x="203568" y="442426"/>
                  <a:pt x="205054" y="440197"/>
                </a:cubicBezTo>
                <a:lnTo>
                  <a:pt x="215084" y="427939"/>
                </a:lnTo>
                <a:cubicBezTo>
                  <a:pt x="222514" y="419023"/>
                  <a:pt x="227342" y="411965"/>
                  <a:pt x="229571" y="406765"/>
                </a:cubicBezTo>
                <a:lnTo>
                  <a:pt x="232914" y="404536"/>
                </a:lnTo>
                <a:cubicBezTo>
                  <a:pt x="234401" y="403050"/>
                  <a:pt x="235886" y="400821"/>
                  <a:pt x="237372" y="397849"/>
                </a:cubicBezTo>
                <a:lnTo>
                  <a:pt x="240715" y="393392"/>
                </a:lnTo>
                <a:lnTo>
                  <a:pt x="241830" y="391163"/>
                </a:lnTo>
                <a:cubicBezTo>
                  <a:pt x="243316" y="388934"/>
                  <a:pt x="244430" y="386705"/>
                  <a:pt x="245173" y="384476"/>
                </a:cubicBezTo>
                <a:cubicBezTo>
                  <a:pt x="245917" y="382247"/>
                  <a:pt x="246659" y="380390"/>
                  <a:pt x="247402" y="378904"/>
                </a:cubicBezTo>
                <a:cubicBezTo>
                  <a:pt x="247402" y="374446"/>
                  <a:pt x="248516" y="369989"/>
                  <a:pt x="250745" y="365531"/>
                </a:cubicBezTo>
                <a:cubicBezTo>
                  <a:pt x="250745" y="364788"/>
                  <a:pt x="250374" y="364231"/>
                  <a:pt x="249631" y="363859"/>
                </a:cubicBezTo>
                <a:cubicBezTo>
                  <a:pt x="248888" y="363488"/>
                  <a:pt x="248888" y="363302"/>
                  <a:pt x="249631" y="363302"/>
                </a:cubicBezTo>
                <a:cubicBezTo>
                  <a:pt x="251117" y="361816"/>
                  <a:pt x="252046" y="359959"/>
                  <a:pt x="252417" y="357730"/>
                </a:cubicBezTo>
                <a:cubicBezTo>
                  <a:pt x="252788" y="355501"/>
                  <a:pt x="252974" y="353644"/>
                  <a:pt x="252974" y="352158"/>
                </a:cubicBezTo>
                <a:cubicBezTo>
                  <a:pt x="252974" y="357359"/>
                  <a:pt x="254088" y="361816"/>
                  <a:pt x="256317" y="365531"/>
                </a:cubicBezTo>
                <a:cubicBezTo>
                  <a:pt x="256317" y="365531"/>
                  <a:pt x="256503" y="365717"/>
                  <a:pt x="256875" y="366088"/>
                </a:cubicBezTo>
                <a:cubicBezTo>
                  <a:pt x="257246" y="366460"/>
                  <a:pt x="257432" y="366645"/>
                  <a:pt x="257432" y="366645"/>
                </a:cubicBezTo>
                <a:cubicBezTo>
                  <a:pt x="286407" y="330241"/>
                  <a:pt x="303123" y="308695"/>
                  <a:pt x="307581" y="302009"/>
                </a:cubicBezTo>
                <a:lnTo>
                  <a:pt x="305352" y="300894"/>
                </a:lnTo>
                <a:lnTo>
                  <a:pt x="283063" y="312039"/>
                </a:lnTo>
                <a:cubicBezTo>
                  <a:pt x="281578" y="312782"/>
                  <a:pt x="278792" y="314082"/>
                  <a:pt x="274705" y="315939"/>
                </a:cubicBezTo>
                <a:cubicBezTo>
                  <a:pt x="270619" y="317797"/>
                  <a:pt x="267462" y="318725"/>
                  <a:pt x="265233" y="318725"/>
                </a:cubicBezTo>
                <a:cubicBezTo>
                  <a:pt x="263747" y="318725"/>
                  <a:pt x="260775" y="317239"/>
                  <a:pt x="256317" y="314268"/>
                </a:cubicBezTo>
                <a:cubicBezTo>
                  <a:pt x="254088" y="313524"/>
                  <a:pt x="251488" y="312224"/>
                  <a:pt x="248516" y="310367"/>
                </a:cubicBezTo>
                <a:cubicBezTo>
                  <a:pt x="245545" y="308510"/>
                  <a:pt x="242201" y="306838"/>
                  <a:pt x="238486" y="305352"/>
                </a:cubicBezTo>
                <a:cubicBezTo>
                  <a:pt x="236258" y="304609"/>
                  <a:pt x="232543" y="301637"/>
                  <a:pt x="227342" y="296437"/>
                </a:cubicBezTo>
                <a:cubicBezTo>
                  <a:pt x="227342" y="294951"/>
                  <a:pt x="226599" y="294208"/>
                  <a:pt x="225113" y="294208"/>
                </a:cubicBezTo>
                <a:cubicBezTo>
                  <a:pt x="216941" y="293465"/>
                  <a:pt x="209511" y="288264"/>
                  <a:pt x="202825" y="278606"/>
                </a:cubicBezTo>
                <a:cubicBezTo>
                  <a:pt x="199853" y="275634"/>
                  <a:pt x="199482" y="270434"/>
                  <a:pt x="201710" y="263004"/>
                </a:cubicBezTo>
                <a:lnTo>
                  <a:pt x="202825" y="260775"/>
                </a:lnTo>
                <a:cubicBezTo>
                  <a:pt x="201339" y="257060"/>
                  <a:pt x="203196" y="254460"/>
                  <a:pt x="208397" y="252974"/>
                </a:cubicBezTo>
                <a:cubicBezTo>
                  <a:pt x="209140" y="252231"/>
                  <a:pt x="210254" y="251488"/>
                  <a:pt x="211740" y="250745"/>
                </a:cubicBezTo>
                <a:cubicBezTo>
                  <a:pt x="213226" y="250002"/>
                  <a:pt x="214341" y="249260"/>
                  <a:pt x="215084" y="248516"/>
                </a:cubicBezTo>
                <a:cubicBezTo>
                  <a:pt x="215084" y="247030"/>
                  <a:pt x="216198" y="246287"/>
                  <a:pt x="218427" y="246287"/>
                </a:cubicBezTo>
                <a:cubicBezTo>
                  <a:pt x="220656" y="246287"/>
                  <a:pt x="222885" y="247030"/>
                  <a:pt x="225113" y="248516"/>
                </a:cubicBezTo>
                <a:cubicBezTo>
                  <a:pt x="231800" y="247030"/>
                  <a:pt x="241087" y="242944"/>
                  <a:pt x="252974" y="236258"/>
                </a:cubicBezTo>
                <a:cubicBezTo>
                  <a:pt x="262632" y="232543"/>
                  <a:pt x="270991" y="228828"/>
                  <a:pt x="278049" y="225113"/>
                </a:cubicBezTo>
                <a:cubicBezTo>
                  <a:pt x="285107" y="221399"/>
                  <a:pt x="291236" y="218427"/>
                  <a:pt x="296437" y="216198"/>
                </a:cubicBezTo>
                <a:cubicBezTo>
                  <a:pt x="307581" y="212483"/>
                  <a:pt x="313154" y="210626"/>
                  <a:pt x="313154" y="210626"/>
                </a:cubicBezTo>
                <a:lnTo>
                  <a:pt x="329869" y="203940"/>
                </a:lnTo>
                <a:cubicBezTo>
                  <a:pt x="345471" y="197253"/>
                  <a:pt x="358473" y="193167"/>
                  <a:pt x="368874" y="191681"/>
                </a:cubicBezTo>
                <a:cubicBezTo>
                  <a:pt x="372589" y="190938"/>
                  <a:pt x="377047" y="189638"/>
                  <a:pt x="382247" y="187780"/>
                </a:cubicBezTo>
                <a:cubicBezTo>
                  <a:pt x="387448" y="185923"/>
                  <a:pt x="392277" y="184623"/>
                  <a:pt x="396735" y="183880"/>
                </a:cubicBezTo>
                <a:cubicBezTo>
                  <a:pt x="400450" y="183137"/>
                  <a:pt x="406765" y="181837"/>
                  <a:pt x="415680" y="179979"/>
                </a:cubicBezTo>
                <a:cubicBezTo>
                  <a:pt x="424595" y="178122"/>
                  <a:pt x="433139" y="177936"/>
                  <a:pt x="441312" y="179422"/>
                </a:cubicBezTo>
                <a:cubicBezTo>
                  <a:pt x="444284" y="180165"/>
                  <a:pt x="447627" y="181279"/>
                  <a:pt x="451342" y="182766"/>
                </a:cubicBezTo>
                <a:cubicBezTo>
                  <a:pt x="455056" y="184251"/>
                  <a:pt x="458771" y="185366"/>
                  <a:pt x="462486" y="186109"/>
                </a:cubicBezTo>
                <a:cubicBezTo>
                  <a:pt x="466201" y="188337"/>
                  <a:pt x="468430" y="190195"/>
                  <a:pt x="469173" y="191681"/>
                </a:cubicBezTo>
                <a:cubicBezTo>
                  <a:pt x="469173" y="192424"/>
                  <a:pt x="469358" y="192795"/>
                  <a:pt x="469730" y="192795"/>
                </a:cubicBezTo>
                <a:cubicBezTo>
                  <a:pt x="470101" y="192795"/>
                  <a:pt x="470658" y="192795"/>
                  <a:pt x="471401" y="192795"/>
                </a:cubicBezTo>
                <a:cubicBezTo>
                  <a:pt x="476602" y="196510"/>
                  <a:pt x="480317" y="198367"/>
                  <a:pt x="482546" y="198367"/>
                </a:cubicBezTo>
                <a:cubicBezTo>
                  <a:pt x="482546" y="199110"/>
                  <a:pt x="483660" y="199482"/>
                  <a:pt x="485889" y="199482"/>
                </a:cubicBezTo>
                <a:cubicBezTo>
                  <a:pt x="490347" y="198739"/>
                  <a:pt x="497033" y="196882"/>
                  <a:pt x="505948" y="193910"/>
                </a:cubicBezTo>
                <a:cubicBezTo>
                  <a:pt x="514121" y="190938"/>
                  <a:pt x="519322" y="189080"/>
                  <a:pt x="521550" y="188337"/>
                </a:cubicBezTo>
                <a:cubicBezTo>
                  <a:pt x="527494" y="186851"/>
                  <a:pt x="533624" y="185551"/>
                  <a:pt x="539938" y="184437"/>
                </a:cubicBezTo>
                <a:cubicBezTo>
                  <a:pt x="546254" y="183322"/>
                  <a:pt x="552383" y="182022"/>
                  <a:pt x="558326" y="180536"/>
                </a:cubicBezTo>
                <a:cubicBezTo>
                  <a:pt x="560555" y="180536"/>
                  <a:pt x="562413" y="179793"/>
                  <a:pt x="563899" y="178308"/>
                </a:cubicBezTo>
                <a:cubicBezTo>
                  <a:pt x="567613" y="176822"/>
                  <a:pt x="568728" y="174964"/>
                  <a:pt x="567242" y="172735"/>
                </a:cubicBezTo>
                <a:lnTo>
                  <a:pt x="554983" y="152676"/>
                </a:lnTo>
                <a:cubicBezTo>
                  <a:pt x="554240" y="150447"/>
                  <a:pt x="551269" y="145989"/>
                  <a:pt x="546068" y="139303"/>
                </a:cubicBezTo>
                <a:cubicBezTo>
                  <a:pt x="534924" y="123701"/>
                  <a:pt x="529351" y="115900"/>
                  <a:pt x="529351" y="115900"/>
                </a:cubicBezTo>
                <a:cubicBezTo>
                  <a:pt x="516721" y="98812"/>
                  <a:pt x="501862" y="84325"/>
                  <a:pt x="484774" y="72437"/>
                </a:cubicBezTo>
                <a:cubicBezTo>
                  <a:pt x="471401" y="65008"/>
                  <a:pt x="461371" y="59064"/>
                  <a:pt x="454685" y="54607"/>
                </a:cubicBezTo>
                <a:cubicBezTo>
                  <a:pt x="452456" y="52378"/>
                  <a:pt x="445770" y="48663"/>
                  <a:pt x="434625" y="43462"/>
                </a:cubicBezTo>
                <a:lnTo>
                  <a:pt x="401193" y="26746"/>
                </a:lnTo>
                <a:cubicBezTo>
                  <a:pt x="399707" y="26003"/>
                  <a:pt x="398221" y="25260"/>
                  <a:pt x="396735" y="24517"/>
                </a:cubicBezTo>
                <a:cubicBezTo>
                  <a:pt x="395249" y="23774"/>
                  <a:pt x="393392" y="23403"/>
                  <a:pt x="391163" y="23403"/>
                </a:cubicBezTo>
                <a:cubicBezTo>
                  <a:pt x="388934" y="23403"/>
                  <a:pt x="387448" y="23774"/>
                  <a:pt x="386705" y="24517"/>
                </a:cubicBezTo>
                <a:cubicBezTo>
                  <a:pt x="385219" y="25260"/>
                  <a:pt x="384291" y="25074"/>
                  <a:pt x="383919" y="23960"/>
                </a:cubicBezTo>
                <a:cubicBezTo>
                  <a:pt x="383547" y="22845"/>
                  <a:pt x="383362" y="21174"/>
                  <a:pt x="383362" y="18945"/>
                </a:cubicBezTo>
                <a:cubicBezTo>
                  <a:pt x="386334" y="18945"/>
                  <a:pt x="389120" y="18573"/>
                  <a:pt x="391720" y="17830"/>
                </a:cubicBezTo>
                <a:cubicBezTo>
                  <a:pt x="394320" y="17087"/>
                  <a:pt x="397478" y="16716"/>
                  <a:pt x="401193" y="16716"/>
                </a:cubicBezTo>
                <a:close/>
                <a:moveTo>
                  <a:pt x="187223" y="0"/>
                </a:moveTo>
                <a:cubicBezTo>
                  <a:pt x="190938" y="0"/>
                  <a:pt x="193538" y="743"/>
                  <a:pt x="195024" y="2228"/>
                </a:cubicBezTo>
                <a:cubicBezTo>
                  <a:pt x="196510" y="2228"/>
                  <a:pt x="198739" y="3715"/>
                  <a:pt x="201710" y="6686"/>
                </a:cubicBezTo>
                <a:cubicBezTo>
                  <a:pt x="203939" y="7429"/>
                  <a:pt x="205797" y="7429"/>
                  <a:pt x="207283" y="6686"/>
                </a:cubicBezTo>
                <a:cubicBezTo>
                  <a:pt x="208768" y="5943"/>
                  <a:pt x="210812" y="5757"/>
                  <a:pt x="213412" y="6129"/>
                </a:cubicBezTo>
                <a:cubicBezTo>
                  <a:pt x="216012" y="6500"/>
                  <a:pt x="218055" y="7429"/>
                  <a:pt x="219541" y="8915"/>
                </a:cubicBezTo>
                <a:cubicBezTo>
                  <a:pt x="220284" y="10401"/>
                  <a:pt x="221770" y="11144"/>
                  <a:pt x="223999" y="11144"/>
                </a:cubicBezTo>
                <a:lnTo>
                  <a:pt x="228457" y="14487"/>
                </a:lnTo>
                <a:cubicBezTo>
                  <a:pt x="229200" y="15230"/>
                  <a:pt x="231428" y="16716"/>
                  <a:pt x="235143" y="18945"/>
                </a:cubicBezTo>
                <a:cubicBezTo>
                  <a:pt x="235143" y="18945"/>
                  <a:pt x="235329" y="19131"/>
                  <a:pt x="235700" y="19502"/>
                </a:cubicBezTo>
                <a:cubicBezTo>
                  <a:pt x="236072" y="19874"/>
                  <a:pt x="236258" y="20059"/>
                  <a:pt x="236258" y="20059"/>
                </a:cubicBezTo>
                <a:cubicBezTo>
                  <a:pt x="239229" y="23031"/>
                  <a:pt x="243873" y="26560"/>
                  <a:pt x="250188" y="30646"/>
                </a:cubicBezTo>
                <a:cubicBezTo>
                  <a:pt x="256503" y="34733"/>
                  <a:pt x="261147" y="39004"/>
                  <a:pt x="264118" y="43462"/>
                </a:cubicBezTo>
                <a:cubicBezTo>
                  <a:pt x="265604" y="45691"/>
                  <a:pt x="268947" y="49406"/>
                  <a:pt x="274148" y="54607"/>
                </a:cubicBezTo>
                <a:cubicBezTo>
                  <a:pt x="275634" y="56093"/>
                  <a:pt x="276377" y="57207"/>
                  <a:pt x="276377" y="57950"/>
                </a:cubicBezTo>
                <a:cubicBezTo>
                  <a:pt x="276377" y="60921"/>
                  <a:pt x="277677" y="63522"/>
                  <a:pt x="280277" y="65751"/>
                </a:cubicBezTo>
                <a:cubicBezTo>
                  <a:pt x="282878" y="67980"/>
                  <a:pt x="284550" y="69465"/>
                  <a:pt x="285292" y="70209"/>
                </a:cubicBezTo>
                <a:cubicBezTo>
                  <a:pt x="287521" y="70951"/>
                  <a:pt x="288636" y="72809"/>
                  <a:pt x="288636" y="75780"/>
                </a:cubicBezTo>
                <a:cubicBezTo>
                  <a:pt x="288636" y="83210"/>
                  <a:pt x="286407" y="90268"/>
                  <a:pt x="281949" y="96955"/>
                </a:cubicBezTo>
                <a:cubicBezTo>
                  <a:pt x="280463" y="99183"/>
                  <a:pt x="277863" y="105127"/>
                  <a:pt x="274148" y="114785"/>
                </a:cubicBezTo>
                <a:lnTo>
                  <a:pt x="274148" y="115900"/>
                </a:lnTo>
                <a:cubicBezTo>
                  <a:pt x="271919" y="116643"/>
                  <a:pt x="270248" y="118129"/>
                  <a:pt x="269133" y="120358"/>
                </a:cubicBezTo>
                <a:cubicBezTo>
                  <a:pt x="268019" y="122586"/>
                  <a:pt x="266719" y="124444"/>
                  <a:pt x="265233" y="125930"/>
                </a:cubicBezTo>
                <a:cubicBezTo>
                  <a:pt x="265233" y="126673"/>
                  <a:pt x="264861" y="127416"/>
                  <a:pt x="264118" y="128159"/>
                </a:cubicBezTo>
                <a:cubicBezTo>
                  <a:pt x="263375" y="128901"/>
                  <a:pt x="262632" y="129273"/>
                  <a:pt x="261889" y="129273"/>
                </a:cubicBezTo>
                <a:cubicBezTo>
                  <a:pt x="261889" y="130016"/>
                  <a:pt x="261147" y="131130"/>
                  <a:pt x="259661" y="132616"/>
                </a:cubicBezTo>
                <a:lnTo>
                  <a:pt x="255203" y="139303"/>
                </a:lnTo>
                <a:cubicBezTo>
                  <a:pt x="249260" y="150447"/>
                  <a:pt x="245173" y="157133"/>
                  <a:pt x="242944" y="159362"/>
                </a:cubicBezTo>
                <a:lnTo>
                  <a:pt x="232914" y="171621"/>
                </a:lnTo>
                <a:lnTo>
                  <a:pt x="229571" y="176079"/>
                </a:lnTo>
                <a:lnTo>
                  <a:pt x="216198" y="193910"/>
                </a:lnTo>
                <a:cubicBezTo>
                  <a:pt x="213226" y="196138"/>
                  <a:pt x="210254" y="198924"/>
                  <a:pt x="207283" y="202268"/>
                </a:cubicBezTo>
                <a:cubicBezTo>
                  <a:pt x="204311" y="205611"/>
                  <a:pt x="201339" y="208397"/>
                  <a:pt x="198367" y="210626"/>
                </a:cubicBezTo>
                <a:lnTo>
                  <a:pt x="192795" y="216198"/>
                </a:lnTo>
                <a:cubicBezTo>
                  <a:pt x="192052" y="216941"/>
                  <a:pt x="191495" y="217127"/>
                  <a:pt x="191123" y="216755"/>
                </a:cubicBezTo>
                <a:cubicBezTo>
                  <a:pt x="190752" y="216384"/>
                  <a:pt x="190195" y="216198"/>
                  <a:pt x="189452" y="216198"/>
                </a:cubicBezTo>
                <a:cubicBezTo>
                  <a:pt x="189452" y="219913"/>
                  <a:pt x="186851" y="221770"/>
                  <a:pt x="181651" y="221770"/>
                </a:cubicBezTo>
                <a:lnTo>
                  <a:pt x="177193" y="222885"/>
                </a:lnTo>
                <a:lnTo>
                  <a:pt x="169392" y="229571"/>
                </a:lnTo>
                <a:cubicBezTo>
                  <a:pt x="169392" y="229571"/>
                  <a:pt x="168278" y="230686"/>
                  <a:pt x="166049" y="232914"/>
                </a:cubicBezTo>
                <a:cubicBezTo>
                  <a:pt x="165306" y="233658"/>
                  <a:pt x="164377" y="234400"/>
                  <a:pt x="163263" y="235143"/>
                </a:cubicBezTo>
                <a:cubicBezTo>
                  <a:pt x="162148" y="235886"/>
                  <a:pt x="160848" y="236629"/>
                  <a:pt x="159362" y="237372"/>
                </a:cubicBezTo>
                <a:cubicBezTo>
                  <a:pt x="156391" y="238115"/>
                  <a:pt x="152676" y="239972"/>
                  <a:pt x="148218" y="242944"/>
                </a:cubicBezTo>
                <a:cubicBezTo>
                  <a:pt x="146732" y="243687"/>
                  <a:pt x="144503" y="245545"/>
                  <a:pt x="141532" y="248516"/>
                </a:cubicBezTo>
                <a:lnTo>
                  <a:pt x="135959" y="251860"/>
                </a:lnTo>
                <a:cubicBezTo>
                  <a:pt x="135217" y="252603"/>
                  <a:pt x="134288" y="253346"/>
                  <a:pt x="133173" y="254088"/>
                </a:cubicBezTo>
                <a:cubicBezTo>
                  <a:pt x="132059" y="254831"/>
                  <a:pt x="131130" y="255203"/>
                  <a:pt x="130387" y="255203"/>
                </a:cubicBezTo>
                <a:cubicBezTo>
                  <a:pt x="128901" y="255203"/>
                  <a:pt x="127044" y="255946"/>
                  <a:pt x="124815" y="257432"/>
                </a:cubicBezTo>
                <a:cubicBezTo>
                  <a:pt x="122586" y="258918"/>
                  <a:pt x="120729" y="259661"/>
                  <a:pt x="119243" y="259661"/>
                </a:cubicBezTo>
                <a:lnTo>
                  <a:pt x="118129" y="259661"/>
                </a:lnTo>
                <a:cubicBezTo>
                  <a:pt x="117386" y="258918"/>
                  <a:pt x="116271" y="258918"/>
                  <a:pt x="114785" y="259661"/>
                </a:cubicBezTo>
                <a:cubicBezTo>
                  <a:pt x="113299" y="260404"/>
                  <a:pt x="112185" y="260775"/>
                  <a:pt x="111442" y="260775"/>
                </a:cubicBezTo>
                <a:lnTo>
                  <a:pt x="105870" y="260775"/>
                </a:lnTo>
                <a:lnTo>
                  <a:pt x="102527" y="261889"/>
                </a:lnTo>
                <a:cubicBezTo>
                  <a:pt x="101041" y="261889"/>
                  <a:pt x="99183" y="263376"/>
                  <a:pt x="96955" y="266347"/>
                </a:cubicBezTo>
                <a:cubicBezTo>
                  <a:pt x="95469" y="267090"/>
                  <a:pt x="93611" y="267090"/>
                  <a:pt x="91382" y="266347"/>
                </a:cubicBezTo>
                <a:cubicBezTo>
                  <a:pt x="89897" y="264861"/>
                  <a:pt x="88411" y="264861"/>
                  <a:pt x="86925" y="266347"/>
                </a:cubicBezTo>
                <a:lnTo>
                  <a:pt x="66865" y="276377"/>
                </a:lnTo>
                <a:lnTo>
                  <a:pt x="49034" y="285292"/>
                </a:lnTo>
                <a:lnTo>
                  <a:pt x="46805" y="286407"/>
                </a:lnTo>
                <a:lnTo>
                  <a:pt x="41234" y="286407"/>
                </a:lnTo>
                <a:cubicBezTo>
                  <a:pt x="39747" y="288636"/>
                  <a:pt x="37519" y="290122"/>
                  <a:pt x="34547" y="290865"/>
                </a:cubicBezTo>
                <a:cubicBezTo>
                  <a:pt x="31575" y="291608"/>
                  <a:pt x="29346" y="292350"/>
                  <a:pt x="27860" y="293094"/>
                </a:cubicBezTo>
                <a:cubicBezTo>
                  <a:pt x="21917" y="296808"/>
                  <a:pt x="16716" y="299037"/>
                  <a:pt x="12258" y="299780"/>
                </a:cubicBezTo>
                <a:cubicBezTo>
                  <a:pt x="4086" y="302009"/>
                  <a:pt x="0" y="300523"/>
                  <a:pt x="0" y="295322"/>
                </a:cubicBezTo>
                <a:cubicBezTo>
                  <a:pt x="0" y="293836"/>
                  <a:pt x="371" y="292722"/>
                  <a:pt x="1114" y="291979"/>
                </a:cubicBezTo>
                <a:lnTo>
                  <a:pt x="18945" y="274148"/>
                </a:lnTo>
                <a:cubicBezTo>
                  <a:pt x="22660" y="270434"/>
                  <a:pt x="26932" y="265418"/>
                  <a:pt x="31761" y="259103"/>
                </a:cubicBezTo>
                <a:cubicBezTo>
                  <a:pt x="36590" y="252788"/>
                  <a:pt x="40119" y="247774"/>
                  <a:pt x="42348" y="244059"/>
                </a:cubicBezTo>
                <a:lnTo>
                  <a:pt x="61293" y="221770"/>
                </a:lnTo>
                <a:cubicBezTo>
                  <a:pt x="69465" y="215084"/>
                  <a:pt x="75037" y="209883"/>
                  <a:pt x="78009" y="206168"/>
                </a:cubicBezTo>
                <a:cubicBezTo>
                  <a:pt x="79495" y="200968"/>
                  <a:pt x="81353" y="197996"/>
                  <a:pt x="83581" y="197253"/>
                </a:cubicBezTo>
                <a:cubicBezTo>
                  <a:pt x="88039" y="194281"/>
                  <a:pt x="90639" y="192052"/>
                  <a:pt x="91382" y="190566"/>
                </a:cubicBezTo>
                <a:cubicBezTo>
                  <a:pt x="95840" y="184623"/>
                  <a:pt x="98069" y="180908"/>
                  <a:pt x="98069" y="179422"/>
                </a:cubicBezTo>
                <a:cubicBezTo>
                  <a:pt x="98812" y="177936"/>
                  <a:pt x="100112" y="176264"/>
                  <a:pt x="101969" y="174407"/>
                </a:cubicBezTo>
                <a:cubicBezTo>
                  <a:pt x="103827" y="172550"/>
                  <a:pt x="105127" y="170507"/>
                  <a:pt x="105870" y="168278"/>
                </a:cubicBezTo>
                <a:lnTo>
                  <a:pt x="115900" y="156019"/>
                </a:lnTo>
                <a:cubicBezTo>
                  <a:pt x="116643" y="156019"/>
                  <a:pt x="117015" y="155276"/>
                  <a:pt x="117015" y="153790"/>
                </a:cubicBezTo>
                <a:lnTo>
                  <a:pt x="120358" y="157133"/>
                </a:lnTo>
                <a:lnTo>
                  <a:pt x="121472" y="153790"/>
                </a:lnTo>
                <a:cubicBezTo>
                  <a:pt x="121472" y="148590"/>
                  <a:pt x="123330" y="145246"/>
                  <a:pt x="127044" y="143761"/>
                </a:cubicBezTo>
                <a:cubicBezTo>
                  <a:pt x="127044" y="143017"/>
                  <a:pt x="127044" y="142460"/>
                  <a:pt x="127044" y="142089"/>
                </a:cubicBezTo>
                <a:cubicBezTo>
                  <a:pt x="127044" y="141717"/>
                  <a:pt x="127415" y="141532"/>
                  <a:pt x="128158" y="141532"/>
                </a:cubicBezTo>
                <a:cubicBezTo>
                  <a:pt x="128158" y="141532"/>
                  <a:pt x="130759" y="138931"/>
                  <a:pt x="135959" y="133731"/>
                </a:cubicBezTo>
                <a:lnTo>
                  <a:pt x="141532" y="127044"/>
                </a:lnTo>
                <a:cubicBezTo>
                  <a:pt x="143017" y="125558"/>
                  <a:pt x="144503" y="123887"/>
                  <a:pt x="145989" y="122029"/>
                </a:cubicBezTo>
                <a:cubicBezTo>
                  <a:pt x="147475" y="120172"/>
                  <a:pt x="148961" y="118129"/>
                  <a:pt x="150447" y="115900"/>
                </a:cubicBezTo>
                <a:cubicBezTo>
                  <a:pt x="151190" y="115157"/>
                  <a:pt x="154905" y="110328"/>
                  <a:pt x="161591" y="101412"/>
                </a:cubicBezTo>
                <a:lnTo>
                  <a:pt x="174964" y="86925"/>
                </a:lnTo>
                <a:lnTo>
                  <a:pt x="186109" y="70209"/>
                </a:lnTo>
                <a:lnTo>
                  <a:pt x="198367" y="56835"/>
                </a:lnTo>
                <a:lnTo>
                  <a:pt x="203939" y="44577"/>
                </a:lnTo>
                <a:cubicBezTo>
                  <a:pt x="205425" y="43091"/>
                  <a:pt x="205425" y="42348"/>
                  <a:pt x="203939" y="42348"/>
                </a:cubicBezTo>
                <a:lnTo>
                  <a:pt x="192795" y="20059"/>
                </a:lnTo>
                <a:cubicBezTo>
                  <a:pt x="192795" y="20059"/>
                  <a:pt x="192609" y="19874"/>
                  <a:pt x="192238" y="19502"/>
                </a:cubicBezTo>
                <a:cubicBezTo>
                  <a:pt x="191866" y="19131"/>
                  <a:pt x="191681" y="18945"/>
                  <a:pt x="191681" y="18945"/>
                </a:cubicBezTo>
                <a:cubicBezTo>
                  <a:pt x="190195" y="18945"/>
                  <a:pt x="189452" y="17830"/>
                  <a:pt x="189452" y="15602"/>
                </a:cubicBezTo>
                <a:cubicBezTo>
                  <a:pt x="189452" y="14116"/>
                  <a:pt x="188709" y="11887"/>
                  <a:pt x="187223" y="8915"/>
                </a:cubicBezTo>
                <a:cubicBezTo>
                  <a:pt x="186480" y="8172"/>
                  <a:pt x="185737" y="7244"/>
                  <a:pt x="184994" y="6129"/>
                </a:cubicBezTo>
                <a:cubicBezTo>
                  <a:pt x="184251" y="5015"/>
                  <a:pt x="183880" y="3715"/>
                  <a:pt x="183880" y="2228"/>
                </a:cubicBezTo>
                <a:cubicBezTo>
                  <a:pt x="185366" y="743"/>
                  <a:pt x="186480" y="0"/>
                  <a:pt x="187223"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 name="文本框 8">
            <a:extLst>
              <a:ext uri="{FF2B5EF4-FFF2-40B4-BE49-F238E27FC236}">
                <a16:creationId xmlns:a16="http://schemas.microsoft.com/office/drawing/2014/main" id="{10520ED3-0E39-33A3-4924-2266E8B3BD5C}"/>
              </a:ext>
            </a:extLst>
          </p:cNvPr>
          <p:cNvSpPr txBox="1"/>
          <p:nvPr/>
        </p:nvSpPr>
        <p:spPr>
          <a:xfrm>
            <a:off x="5535038" y="2573597"/>
            <a:ext cx="744325" cy="770068"/>
          </a:xfrm>
          <a:custGeom>
            <a:avLst/>
            <a:gdLst/>
            <a:ahLst/>
            <a:cxnLst/>
            <a:rect l="l" t="t" r="r" b="b"/>
            <a:pathLst>
              <a:path w="744325" h="770068">
                <a:moveTo>
                  <a:pt x="201600" y="427940"/>
                </a:moveTo>
                <a:cubicBezTo>
                  <a:pt x="197143" y="432397"/>
                  <a:pt x="193428" y="437226"/>
                  <a:pt x="190457" y="442427"/>
                </a:cubicBezTo>
                <a:cubicBezTo>
                  <a:pt x="185255" y="446885"/>
                  <a:pt x="180426" y="451714"/>
                  <a:pt x="175969" y="456915"/>
                </a:cubicBezTo>
                <a:lnTo>
                  <a:pt x="145879" y="489233"/>
                </a:lnTo>
                <a:lnTo>
                  <a:pt x="141421" y="495920"/>
                </a:lnTo>
                <a:cubicBezTo>
                  <a:pt x="140678" y="496662"/>
                  <a:pt x="140493" y="497405"/>
                  <a:pt x="140864" y="498148"/>
                </a:cubicBezTo>
                <a:cubicBezTo>
                  <a:pt x="141236" y="498891"/>
                  <a:pt x="141421" y="499634"/>
                  <a:pt x="141421" y="500377"/>
                </a:cubicBezTo>
                <a:lnTo>
                  <a:pt x="158138" y="515979"/>
                </a:lnTo>
                <a:cubicBezTo>
                  <a:pt x="172254" y="527867"/>
                  <a:pt x="179683" y="534181"/>
                  <a:pt x="180426" y="534925"/>
                </a:cubicBezTo>
                <a:lnTo>
                  <a:pt x="192685" y="541611"/>
                </a:lnTo>
                <a:lnTo>
                  <a:pt x="202715" y="429054"/>
                </a:lnTo>
                <a:cubicBezTo>
                  <a:pt x="202715" y="429054"/>
                  <a:pt x="202529" y="428868"/>
                  <a:pt x="202158" y="428497"/>
                </a:cubicBezTo>
                <a:cubicBezTo>
                  <a:pt x="201786" y="428125"/>
                  <a:pt x="201600" y="427940"/>
                  <a:pt x="201600" y="427940"/>
                </a:cubicBezTo>
                <a:close/>
                <a:moveTo>
                  <a:pt x="580226" y="13513"/>
                </a:moveTo>
                <a:cubicBezTo>
                  <a:pt x="581526" y="13606"/>
                  <a:pt x="582734" y="14116"/>
                  <a:pt x="583848" y="15045"/>
                </a:cubicBezTo>
                <a:cubicBezTo>
                  <a:pt x="586077" y="16903"/>
                  <a:pt x="587563" y="17831"/>
                  <a:pt x="588306" y="17831"/>
                </a:cubicBezTo>
                <a:cubicBezTo>
                  <a:pt x="589049" y="18574"/>
                  <a:pt x="588306" y="20803"/>
                  <a:pt x="586077" y="24518"/>
                </a:cubicBezTo>
                <a:cubicBezTo>
                  <a:pt x="591278" y="26747"/>
                  <a:pt x="593878" y="29718"/>
                  <a:pt x="593878" y="33433"/>
                </a:cubicBezTo>
                <a:lnTo>
                  <a:pt x="593878" y="35662"/>
                </a:lnTo>
                <a:cubicBezTo>
                  <a:pt x="593135" y="37891"/>
                  <a:pt x="593321" y="40491"/>
                  <a:pt x="594435" y="43463"/>
                </a:cubicBezTo>
                <a:cubicBezTo>
                  <a:pt x="595550" y="46435"/>
                  <a:pt x="596478" y="48664"/>
                  <a:pt x="597221" y="50150"/>
                </a:cubicBezTo>
                <a:lnTo>
                  <a:pt x="600565" y="60179"/>
                </a:lnTo>
                <a:cubicBezTo>
                  <a:pt x="600565" y="64637"/>
                  <a:pt x="598707" y="68352"/>
                  <a:pt x="594992" y="71324"/>
                </a:cubicBezTo>
                <a:lnTo>
                  <a:pt x="578276" y="86926"/>
                </a:lnTo>
                <a:cubicBezTo>
                  <a:pt x="576790" y="89154"/>
                  <a:pt x="573818" y="91012"/>
                  <a:pt x="569361" y="92498"/>
                </a:cubicBezTo>
                <a:lnTo>
                  <a:pt x="560445" y="98070"/>
                </a:lnTo>
                <a:lnTo>
                  <a:pt x="539271" y="123702"/>
                </a:lnTo>
                <a:lnTo>
                  <a:pt x="528127" y="142647"/>
                </a:lnTo>
                <a:cubicBezTo>
                  <a:pt x="522183" y="151562"/>
                  <a:pt x="514011" y="164935"/>
                  <a:pt x="503610" y="182766"/>
                </a:cubicBezTo>
                <a:cubicBezTo>
                  <a:pt x="499895" y="190196"/>
                  <a:pt x="488008" y="214713"/>
                  <a:pt x="467948" y="256318"/>
                </a:cubicBezTo>
                <a:lnTo>
                  <a:pt x="462376" y="278607"/>
                </a:lnTo>
                <a:cubicBezTo>
                  <a:pt x="462376" y="279350"/>
                  <a:pt x="462747" y="279721"/>
                  <a:pt x="463490" y="279721"/>
                </a:cubicBezTo>
                <a:cubicBezTo>
                  <a:pt x="469434" y="278235"/>
                  <a:pt x="473892" y="276749"/>
                  <a:pt x="476863" y="275264"/>
                </a:cubicBezTo>
                <a:cubicBezTo>
                  <a:pt x="483550" y="272292"/>
                  <a:pt x="490236" y="269320"/>
                  <a:pt x="496923" y="266348"/>
                </a:cubicBezTo>
                <a:cubicBezTo>
                  <a:pt x="503610" y="263376"/>
                  <a:pt x="510296" y="260404"/>
                  <a:pt x="516983" y="257433"/>
                </a:cubicBezTo>
                <a:cubicBezTo>
                  <a:pt x="540014" y="245545"/>
                  <a:pt x="561188" y="235144"/>
                  <a:pt x="580505" y="226229"/>
                </a:cubicBezTo>
                <a:lnTo>
                  <a:pt x="642913" y="200597"/>
                </a:lnTo>
                <a:cubicBezTo>
                  <a:pt x="646627" y="199111"/>
                  <a:pt x="650899" y="197625"/>
                  <a:pt x="655729" y="196139"/>
                </a:cubicBezTo>
                <a:cubicBezTo>
                  <a:pt x="660558" y="194653"/>
                  <a:pt x="664830" y="193167"/>
                  <a:pt x="668544" y="191681"/>
                </a:cubicBezTo>
                <a:cubicBezTo>
                  <a:pt x="673002" y="189453"/>
                  <a:pt x="680060" y="187781"/>
                  <a:pt x="689719" y="186667"/>
                </a:cubicBezTo>
                <a:cubicBezTo>
                  <a:pt x="699377" y="185552"/>
                  <a:pt x="706063" y="184252"/>
                  <a:pt x="709778" y="182766"/>
                </a:cubicBezTo>
                <a:cubicBezTo>
                  <a:pt x="710521" y="182766"/>
                  <a:pt x="711450" y="182952"/>
                  <a:pt x="712564" y="183323"/>
                </a:cubicBezTo>
                <a:cubicBezTo>
                  <a:pt x="713679" y="183695"/>
                  <a:pt x="714236" y="184252"/>
                  <a:pt x="714236" y="184995"/>
                </a:cubicBezTo>
                <a:cubicBezTo>
                  <a:pt x="718694" y="187967"/>
                  <a:pt x="722780" y="190939"/>
                  <a:pt x="726495" y="193910"/>
                </a:cubicBezTo>
                <a:cubicBezTo>
                  <a:pt x="730209" y="196882"/>
                  <a:pt x="733924" y="199483"/>
                  <a:pt x="737639" y="201711"/>
                </a:cubicBezTo>
                <a:cubicBezTo>
                  <a:pt x="742097" y="203940"/>
                  <a:pt x="744325" y="206541"/>
                  <a:pt x="744325" y="209512"/>
                </a:cubicBezTo>
                <a:cubicBezTo>
                  <a:pt x="744325" y="211741"/>
                  <a:pt x="743582" y="213970"/>
                  <a:pt x="742097" y="216199"/>
                </a:cubicBezTo>
                <a:cubicBezTo>
                  <a:pt x="741354" y="216199"/>
                  <a:pt x="740982" y="216942"/>
                  <a:pt x="740982" y="218428"/>
                </a:cubicBezTo>
                <a:cubicBezTo>
                  <a:pt x="740982" y="225114"/>
                  <a:pt x="736524" y="232915"/>
                  <a:pt x="727609" y="241831"/>
                </a:cubicBezTo>
                <a:cubicBezTo>
                  <a:pt x="725380" y="243317"/>
                  <a:pt x="722965" y="244245"/>
                  <a:pt x="720365" y="244617"/>
                </a:cubicBezTo>
                <a:cubicBezTo>
                  <a:pt x="717765" y="244988"/>
                  <a:pt x="714979" y="245545"/>
                  <a:pt x="712007" y="246288"/>
                </a:cubicBezTo>
                <a:cubicBezTo>
                  <a:pt x="709778" y="247031"/>
                  <a:pt x="706063" y="247403"/>
                  <a:pt x="700863" y="247403"/>
                </a:cubicBezTo>
                <a:cubicBezTo>
                  <a:pt x="694919" y="250375"/>
                  <a:pt x="686004" y="253346"/>
                  <a:pt x="674117" y="256318"/>
                </a:cubicBezTo>
                <a:cubicBezTo>
                  <a:pt x="656286" y="262262"/>
                  <a:pt x="643284" y="267091"/>
                  <a:pt x="635112" y="270806"/>
                </a:cubicBezTo>
                <a:lnTo>
                  <a:pt x="594992" y="289751"/>
                </a:lnTo>
                <a:cubicBezTo>
                  <a:pt x="589792" y="291980"/>
                  <a:pt x="588677" y="294580"/>
                  <a:pt x="591649" y="297552"/>
                </a:cubicBezTo>
                <a:cubicBezTo>
                  <a:pt x="593878" y="301267"/>
                  <a:pt x="597964" y="306839"/>
                  <a:pt x="603908" y="314268"/>
                </a:cubicBezTo>
                <a:lnTo>
                  <a:pt x="609480" y="322069"/>
                </a:lnTo>
                <a:cubicBezTo>
                  <a:pt x="613938" y="327270"/>
                  <a:pt x="619138" y="335814"/>
                  <a:pt x="625082" y="347701"/>
                </a:cubicBezTo>
                <a:cubicBezTo>
                  <a:pt x="628054" y="352902"/>
                  <a:pt x="629911" y="358659"/>
                  <a:pt x="630654" y="364975"/>
                </a:cubicBezTo>
                <a:cubicBezTo>
                  <a:pt x="631397" y="371290"/>
                  <a:pt x="631768" y="375190"/>
                  <a:pt x="631768" y="376676"/>
                </a:cubicBezTo>
                <a:cubicBezTo>
                  <a:pt x="632511" y="384848"/>
                  <a:pt x="632883" y="396364"/>
                  <a:pt x="632883" y="411223"/>
                </a:cubicBezTo>
                <a:cubicBezTo>
                  <a:pt x="633626" y="423853"/>
                  <a:pt x="633997" y="443170"/>
                  <a:pt x="633997" y="469173"/>
                </a:cubicBezTo>
                <a:cubicBezTo>
                  <a:pt x="635483" y="500377"/>
                  <a:pt x="636226" y="523409"/>
                  <a:pt x="636226" y="538268"/>
                </a:cubicBezTo>
                <a:cubicBezTo>
                  <a:pt x="636226" y="558327"/>
                  <a:pt x="635855" y="572815"/>
                  <a:pt x="635112" y="581730"/>
                </a:cubicBezTo>
                <a:cubicBezTo>
                  <a:pt x="635112" y="586188"/>
                  <a:pt x="634740" y="590831"/>
                  <a:pt x="633997" y="595661"/>
                </a:cubicBezTo>
                <a:cubicBezTo>
                  <a:pt x="633254" y="600490"/>
                  <a:pt x="632883" y="605133"/>
                  <a:pt x="632883" y="609591"/>
                </a:cubicBezTo>
                <a:cubicBezTo>
                  <a:pt x="632140" y="611820"/>
                  <a:pt x="631768" y="614420"/>
                  <a:pt x="631768" y="617392"/>
                </a:cubicBezTo>
                <a:cubicBezTo>
                  <a:pt x="631768" y="620364"/>
                  <a:pt x="631397" y="622964"/>
                  <a:pt x="630654" y="625193"/>
                </a:cubicBezTo>
                <a:cubicBezTo>
                  <a:pt x="629911" y="628908"/>
                  <a:pt x="628611" y="634851"/>
                  <a:pt x="626753" y="643024"/>
                </a:cubicBezTo>
                <a:cubicBezTo>
                  <a:pt x="624896" y="651196"/>
                  <a:pt x="622482" y="658997"/>
                  <a:pt x="619510" y="666427"/>
                </a:cubicBezTo>
                <a:cubicBezTo>
                  <a:pt x="614309" y="679057"/>
                  <a:pt x="609108" y="690201"/>
                  <a:pt x="603908" y="699859"/>
                </a:cubicBezTo>
                <a:cubicBezTo>
                  <a:pt x="602422" y="702831"/>
                  <a:pt x="599450" y="707289"/>
                  <a:pt x="594992" y="713232"/>
                </a:cubicBezTo>
                <a:cubicBezTo>
                  <a:pt x="593507" y="716947"/>
                  <a:pt x="592021" y="720476"/>
                  <a:pt x="590535" y="723819"/>
                </a:cubicBezTo>
                <a:cubicBezTo>
                  <a:pt x="589049" y="727163"/>
                  <a:pt x="587563" y="730320"/>
                  <a:pt x="586077" y="733292"/>
                </a:cubicBezTo>
                <a:cubicBezTo>
                  <a:pt x="584591" y="737750"/>
                  <a:pt x="582734" y="741836"/>
                  <a:pt x="580505" y="745551"/>
                </a:cubicBezTo>
                <a:cubicBezTo>
                  <a:pt x="578276" y="749266"/>
                  <a:pt x="575304" y="752609"/>
                  <a:pt x="571589" y="755581"/>
                </a:cubicBezTo>
                <a:lnTo>
                  <a:pt x="562674" y="770068"/>
                </a:lnTo>
                <a:cubicBezTo>
                  <a:pt x="562674" y="750008"/>
                  <a:pt x="563046" y="735150"/>
                  <a:pt x="563788" y="725491"/>
                </a:cubicBezTo>
                <a:lnTo>
                  <a:pt x="564903" y="694287"/>
                </a:lnTo>
                <a:cubicBezTo>
                  <a:pt x="565646" y="687601"/>
                  <a:pt x="566017" y="677199"/>
                  <a:pt x="566017" y="663083"/>
                </a:cubicBezTo>
                <a:lnTo>
                  <a:pt x="566017" y="562785"/>
                </a:lnTo>
                <a:lnTo>
                  <a:pt x="566017" y="498148"/>
                </a:lnTo>
                <a:lnTo>
                  <a:pt x="567132" y="414567"/>
                </a:lnTo>
                <a:cubicBezTo>
                  <a:pt x="567132" y="409366"/>
                  <a:pt x="567317" y="400079"/>
                  <a:pt x="567689" y="386706"/>
                </a:cubicBezTo>
                <a:cubicBezTo>
                  <a:pt x="568060" y="373333"/>
                  <a:pt x="567503" y="361446"/>
                  <a:pt x="566017" y="351044"/>
                </a:cubicBezTo>
                <a:cubicBezTo>
                  <a:pt x="566017" y="345101"/>
                  <a:pt x="564903" y="337671"/>
                  <a:pt x="562674" y="328756"/>
                </a:cubicBezTo>
                <a:cubicBezTo>
                  <a:pt x="560445" y="319840"/>
                  <a:pt x="558959" y="312411"/>
                  <a:pt x="558216" y="306467"/>
                </a:cubicBezTo>
                <a:lnTo>
                  <a:pt x="543729" y="310925"/>
                </a:lnTo>
                <a:cubicBezTo>
                  <a:pt x="531842" y="316126"/>
                  <a:pt x="521069" y="320212"/>
                  <a:pt x="511411" y="323184"/>
                </a:cubicBezTo>
                <a:cubicBezTo>
                  <a:pt x="509925" y="323927"/>
                  <a:pt x="508439" y="323927"/>
                  <a:pt x="506953" y="323184"/>
                </a:cubicBezTo>
                <a:cubicBezTo>
                  <a:pt x="505467" y="322441"/>
                  <a:pt x="503981" y="322069"/>
                  <a:pt x="502495" y="322069"/>
                </a:cubicBezTo>
                <a:cubicBezTo>
                  <a:pt x="500266" y="321326"/>
                  <a:pt x="497109" y="320212"/>
                  <a:pt x="493023" y="318726"/>
                </a:cubicBezTo>
                <a:cubicBezTo>
                  <a:pt x="488936" y="317240"/>
                  <a:pt x="484664" y="316497"/>
                  <a:pt x="480207" y="316497"/>
                </a:cubicBezTo>
                <a:cubicBezTo>
                  <a:pt x="475749" y="316497"/>
                  <a:pt x="471291" y="315940"/>
                  <a:pt x="466834" y="314825"/>
                </a:cubicBezTo>
                <a:cubicBezTo>
                  <a:pt x="462376" y="313711"/>
                  <a:pt x="457918" y="313154"/>
                  <a:pt x="453460" y="313154"/>
                </a:cubicBezTo>
                <a:cubicBezTo>
                  <a:pt x="449746" y="313154"/>
                  <a:pt x="447888" y="314268"/>
                  <a:pt x="447888" y="316497"/>
                </a:cubicBezTo>
                <a:cubicBezTo>
                  <a:pt x="444174" y="326898"/>
                  <a:pt x="440830" y="339157"/>
                  <a:pt x="437858" y="353273"/>
                </a:cubicBezTo>
                <a:cubicBezTo>
                  <a:pt x="434887" y="361446"/>
                  <a:pt x="432286" y="368875"/>
                  <a:pt x="430057" y="375562"/>
                </a:cubicBezTo>
                <a:cubicBezTo>
                  <a:pt x="427829" y="382248"/>
                  <a:pt x="425600" y="388563"/>
                  <a:pt x="423371" y="394507"/>
                </a:cubicBezTo>
                <a:cubicBezTo>
                  <a:pt x="421142" y="401936"/>
                  <a:pt x="417427" y="416795"/>
                  <a:pt x="412227" y="439084"/>
                </a:cubicBezTo>
                <a:lnTo>
                  <a:pt x="402197" y="479203"/>
                </a:lnTo>
                <a:lnTo>
                  <a:pt x="388824" y="536039"/>
                </a:lnTo>
                <a:cubicBezTo>
                  <a:pt x="386595" y="539754"/>
                  <a:pt x="383995" y="542725"/>
                  <a:pt x="381023" y="544954"/>
                </a:cubicBezTo>
                <a:cubicBezTo>
                  <a:pt x="370621" y="547183"/>
                  <a:pt x="363935" y="550898"/>
                  <a:pt x="360963" y="556099"/>
                </a:cubicBezTo>
                <a:cubicBezTo>
                  <a:pt x="357248" y="554613"/>
                  <a:pt x="354648" y="554055"/>
                  <a:pt x="353162" y="554427"/>
                </a:cubicBezTo>
                <a:cubicBezTo>
                  <a:pt x="351677" y="554798"/>
                  <a:pt x="350190" y="556470"/>
                  <a:pt x="348704" y="559442"/>
                </a:cubicBezTo>
                <a:lnTo>
                  <a:pt x="345361" y="567243"/>
                </a:lnTo>
                <a:lnTo>
                  <a:pt x="343132" y="568357"/>
                </a:lnTo>
                <a:cubicBezTo>
                  <a:pt x="339418" y="564643"/>
                  <a:pt x="337189" y="561671"/>
                  <a:pt x="336446" y="559442"/>
                </a:cubicBezTo>
                <a:lnTo>
                  <a:pt x="324187" y="532696"/>
                </a:lnTo>
                <a:lnTo>
                  <a:pt x="323073" y="530467"/>
                </a:lnTo>
                <a:cubicBezTo>
                  <a:pt x="323816" y="527495"/>
                  <a:pt x="323444" y="524709"/>
                  <a:pt x="321958" y="522109"/>
                </a:cubicBezTo>
                <a:cubicBezTo>
                  <a:pt x="320472" y="519508"/>
                  <a:pt x="319730" y="517094"/>
                  <a:pt x="319730" y="514865"/>
                </a:cubicBezTo>
                <a:cubicBezTo>
                  <a:pt x="319730" y="512636"/>
                  <a:pt x="318615" y="507064"/>
                  <a:pt x="316387" y="498148"/>
                </a:cubicBezTo>
                <a:cubicBezTo>
                  <a:pt x="316387" y="496662"/>
                  <a:pt x="317501" y="494805"/>
                  <a:pt x="319730" y="492576"/>
                </a:cubicBezTo>
                <a:cubicBezTo>
                  <a:pt x="320472" y="491833"/>
                  <a:pt x="321773" y="490719"/>
                  <a:pt x="323630" y="489233"/>
                </a:cubicBezTo>
                <a:cubicBezTo>
                  <a:pt x="325487" y="487747"/>
                  <a:pt x="326416" y="486261"/>
                  <a:pt x="326416" y="484775"/>
                </a:cubicBezTo>
                <a:lnTo>
                  <a:pt x="346476" y="424596"/>
                </a:lnTo>
                <a:cubicBezTo>
                  <a:pt x="353162" y="403794"/>
                  <a:pt x="359106" y="384477"/>
                  <a:pt x="364306" y="366646"/>
                </a:cubicBezTo>
                <a:cubicBezTo>
                  <a:pt x="365049" y="363674"/>
                  <a:pt x="370250" y="348816"/>
                  <a:pt x="379908" y="322069"/>
                </a:cubicBezTo>
                <a:lnTo>
                  <a:pt x="393281" y="284179"/>
                </a:lnTo>
                <a:lnTo>
                  <a:pt x="416684" y="227343"/>
                </a:lnTo>
                <a:lnTo>
                  <a:pt x="445660" y="168279"/>
                </a:lnTo>
                <a:cubicBezTo>
                  <a:pt x="447888" y="164564"/>
                  <a:pt x="448631" y="162149"/>
                  <a:pt x="447888" y="161035"/>
                </a:cubicBezTo>
                <a:cubicBezTo>
                  <a:pt x="447145" y="159920"/>
                  <a:pt x="444174" y="158620"/>
                  <a:pt x="438973" y="157134"/>
                </a:cubicBezTo>
                <a:cubicBezTo>
                  <a:pt x="416684" y="150448"/>
                  <a:pt x="405540" y="147105"/>
                  <a:pt x="405540" y="147105"/>
                </a:cubicBezTo>
                <a:cubicBezTo>
                  <a:pt x="403311" y="146362"/>
                  <a:pt x="401269" y="145990"/>
                  <a:pt x="399411" y="145990"/>
                </a:cubicBezTo>
                <a:cubicBezTo>
                  <a:pt x="397553" y="145990"/>
                  <a:pt x="395882" y="145619"/>
                  <a:pt x="394396" y="144876"/>
                </a:cubicBezTo>
                <a:cubicBezTo>
                  <a:pt x="386223" y="142647"/>
                  <a:pt x="381023" y="138189"/>
                  <a:pt x="378794" y="131503"/>
                </a:cubicBezTo>
                <a:cubicBezTo>
                  <a:pt x="375822" y="121101"/>
                  <a:pt x="369879" y="111815"/>
                  <a:pt x="360963" y="103642"/>
                </a:cubicBezTo>
                <a:lnTo>
                  <a:pt x="354277" y="94727"/>
                </a:lnTo>
                <a:lnTo>
                  <a:pt x="355391" y="92498"/>
                </a:lnTo>
                <a:cubicBezTo>
                  <a:pt x="365049" y="96212"/>
                  <a:pt x="371364" y="98070"/>
                  <a:pt x="374336" y="98070"/>
                </a:cubicBezTo>
                <a:cubicBezTo>
                  <a:pt x="386223" y="104013"/>
                  <a:pt x="395139" y="107357"/>
                  <a:pt x="401082" y="108100"/>
                </a:cubicBezTo>
                <a:cubicBezTo>
                  <a:pt x="402568" y="108843"/>
                  <a:pt x="404426" y="108843"/>
                  <a:pt x="406655" y="108100"/>
                </a:cubicBezTo>
                <a:cubicBezTo>
                  <a:pt x="408883" y="107357"/>
                  <a:pt x="410741" y="106242"/>
                  <a:pt x="412227" y="104757"/>
                </a:cubicBezTo>
                <a:cubicBezTo>
                  <a:pt x="414456" y="103270"/>
                  <a:pt x="423742" y="97698"/>
                  <a:pt x="440087" y="88040"/>
                </a:cubicBezTo>
                <a:cubicBezTo>
                  <a:pt x="447517" y="82839"/>
                  <a:pt x="458661" y="75781"/>
                  <a:pt x="473520" y="66866"/>
                </a:cubicBezTo>
                <a:cubicBezTo>
                  <a:pt x="475749" y="66123"/>
                  <a:pt x="477235" y="64637"/>
                  <a:pt x="477978" y="62408"/>
                </a:cubicBezTo>
                <a:cubicBezTo>
                  <a:pt x="481693" y="57950"/>
                  <a:pt x="487265" y="54050"/>
                  <a:pt x="494694" y="50707"/>
                </a:cubicBezTo>
                <a:cubicBezTo>
                  <a:pt x="502124" y="47363"/>
                  <a:pt x="507696" y="44577"/>
                  <a:pt x="511411" y="42349"/>
                </a:cubicBezTo>
                <a:cubicBezTo>
                  <a:pt x="514382" y="40863"/>
                  <a:pt x="516797" y="39005"/>
                  <a:pt x="518655" y="36776"/>
                </a:cubicBezTo>
                <a:cubicBezTo>
                  <a:pt x="520512" y="34548"/>
                  <a:pt x="522926" y="32690"/>
                  <a:pt x="525898" y="31204"/>
                </a:cubicBezTo>
                <a:cubicBezTo>
                  <a:pt x="525898" y="29718"/>
                  <a:pt x="525155" y="28976"/>
                  <a:pt x="523669" y="28976"/>
                </a:cubicBezTo>
                <a:cubicBezTo>
                  <a:pt x="527384" y="27490"/>
                  <a:pt x="531656" y="25818"/>
                  <a:pt x="536485" y="23961"/>
                </a:cubicBezTo>
                <a:cubicBezTo>
                  <a:pt x="541314" y="22103"/>
                  <a:pt x="546329" y="19689"/>
                  <a:pt x="551530" y="16717"/>
                </a:cubicBezTo>
                <a:lnTo>
                  <a:pt x="554873" y="15602"/>
                </a:lnTo>
                <a:cubicBezTo>
                  <a:pt x="564531" y="15602"/>
                  <a:pt x="571589" y="15231"/>
                  <a:pt x="576047" y="14488"/>
                </a:cubicBezTo>
                <a:cubicBezTo>
                  <a:pt x="577533" y="13745"/>
                  <a:pt x="578926" y="13420"/>
                  <a:pt x="580226" y="13513"/>
                </a:cubicBezTo>
                <a:close/>
                <a:moveTo>
                  <a:pt x="182655" y="0"/>
                </a:moveTo>
                <a:lnTo>
                  <a:pt x="185998" y="0"/>
                </a:lnTo>
                <a:cubicBezTo>
                  <a:pt x="189713" y="743"/>
                  <a:pt x="194914" y="1115"/>
                  <a:pt x="201600" y="1115"/>
                </a:cubicBezTo>
                <a:cubicBezTo>
                  <a:pt x="209030" y="2601"/>
                  <a:pt x="217202" y="6316"/>
                  <a:pt x="226118" y="12259"/>
                </a:cubicBezTo>
                <a:lnTo>
                  <a:pt x="248406" y="26747"/>
                </a:lnTo>
                <a:lnTo>
                  <a:pt x="264008" y="39005"/>
                </a:lnTo>
                <a:lnTo>
                  <a:pt x="265123" y="42349"/>
                </a:lnTo>
                <a:cubicBezTo>
                  <a:pt x="263637" y="46806"/>
                  <a:pt x="262894" y="50150"/>
                  <a:pt x="262894" y="52378"/>
                </a:cubicBezTo>
                <a:cubicBezTo>
                  <a:pt x="262894" y="56836"/>
                  <a:pt x="263265" y="60551"/>
                  <a:pt x="264008" y="63523"/>
                </a:cubicBezTo>
                <a:cubicBezTo>
                  <a:pt x="264751" y="66494"/>
                  <a:pt x="265494" y="69095"/>
                  <a:pt x="266238" y="71324"/>
                </a:cubicBezTo>
                <a:cubicBezTo>
                  <a:pt x="267723" y="78010"/>
                  <a:pt x="268466" y="87668"/>
                  <a:pt x="268466" y="100299"/>
                </a:cubicBezTo>
                <a:cubicBezTo>
                  <a:pt x="269209" y="104013"/>
                  <a:pt x="269581" y="109214"/>
                  <a:pt x="269581" y="115901"/>
                </a:cubicBezTo>
                <a:cubicBezTo>
                  <a:pt x="269581" y="122587"/>
                  <a:pt x="269952" y="128159"/>
                  <a:pt x="270695" y="132617"/>
                </a:cubicBezTo>
                <a:lnTo>
                  <a:pt x="270695" y="135960"/>
                </a:lnTo>
                <a:cubicBezTo>
                  <a:pt x="269952" y="138932"/>
                  <a:pt x="271809" y="140046"/>
                  <a:pt x="276267" y="139304"/>
                </a:cubicBezTo>
                <a:lnTo>
                  <a:pt x="296327" y="139304"/>
                </a:lnTo>
                <a:cubicBezTo>
                  <a:pt x="298555" y="139304"/>
                  <a:pt x="300784" y="139861"/>
                  <a:pt x="303013" y="140975"/>
                </a:cubicBezTo>
                <a:cubicBezTo>
                  <a:pt x="305242" y="142090"/>
                  <a:pt x="307099" y="143018"/>
                  <a:pt x="308585" y="143761"/>
                </a:cubicBezTo>
                <a:cubicBezTo>
                  <a:pt x="309328" y="144504"/>
                  <a:pt x="311557" y="144876"/>
                  <a:pt x="315272" y="144876"/>
                </a:cubicBezTo>
                <a:lnTo>
                  <a:pt x="308585" y="150448"/>
                </a:lnTo>
                <a:cubicBezTo>
                  <a:pt x="308585" y="152677"/>
                  <a:pt x="309328" y="153791"/>
                  <a:pt x="310814" y="153791"/>
                </a:cubicBezTo>
                <a:cubicBezTo>
                  <a:pt x="313043" y="153791"/>
                  <a:pt x="314157" y="154534"/>
                  <a:pt x="314157" y="156020"/>
                </a:cubicBezTo>
                <a:cubicBezTo>
                  <a:pt x="313414" y="156763"/>
                  <a:pt x="312671" y="157320"/>
                  <a:pt x="311928" y="157692"/>
                </a:cubicBezTo>
                <a:cubicBezTo>
                  <a:pt x="311186" y="158063"/>
                  <a:pt x="310443" y="158620"/>
                  <a:pt x="309700" y="159363"/>
                </a:cubicBezTo>
                <a:cubicBezTo>
                  <a:pt x="309700" y="161592"/>
                  <a:pt x="310443" y="164192"/>
                  <a:pt x="311928" y="167164"/>
                </a:cubicBezTo>
                <a:lnTo>
                  <a:pt x="319730" y="174965"/>
                </a:lnTo>
                <a:lnTo>
                  <a:pt x="323073" y="182766"/>
                </a:lnTo>
                <a:cubicBezTo>
                  <a:pt x="323073" y="185738"/>
                  <a:pt x="323444" y="187224"/>
                  <a:pt x="324187" y="187224"/>
                </a:cubicBezTo>
                <a:cubicBezTo>
                  <a:pt x="325673" y="190196"/>
                  <a:pt x="324931" y="192425"/>
                  <a:pt x="321958" y="193910"/>
                </a:cubicBezTo>
                <a:lnTo>
                  <a:pt x="311928" y="206169"/>
                </a:lnTo>
                <a:lnTo>
                  <a:pt x="292984" y="231801"/>
                </a:lnTo>
                <a:lnTo>
                  <a:pt x="272924" y="258547"/>
                </a:lnTo>
                <a:cubicBezTo>
                  <a:pt x="272181" y="260033"/>
                  <a:pt x="271438" y="261519"/>
                  <a:pt x="270695" y="263005"/>
                </a:cubicBezTo>
                <a:cubicBezTo>
                  <a:pt x="269952" y="264491"/>
                  <a:pt x="269581" y="266348"/>
                  <a:pt x="269581" y="268577"/>
                </a:cubicBezTo>
                <a:cubicBezTo>
                  <a:pt x="269581" y="270806"/>
                  <a:pt x="269952" y="272292"/>
                  <a:pt x="270695" y="273035"/>
                </a:cubicBezTo>
                <a:lnTo>
                  <a:pt x="275152" y="267462"/>
                </a:lnTo>
                <a:lnTo>
                  <a:pt x="276267" y="268577"/>
                </a:lnTo>
                <a:lnTo>
                  <a:pt x="274038" y="270806"/>
                </a:lnTo>
                <a:cubicBezTo>
                  <a:pt x="271066" y="275264"/>
                  <a:pt x="269581" y="279721"/>
                  <a:pt x="269581" y="284179"/>
                </a:cubicBezTo>
                <a:lnTo>
                  <a:pt x="269581" y="287522"/>
                </a:lnTo>
                <a:lnTo>
                  <a:pt x="269581" y="315383"/>
                </a:lnTo>
                <a:cubicBezTo>
                  <a:pt x="274781" y="310182"/>
                  <a:pt x="279796" y="305539"/>
                  <a:pt x="284625" y="301453"/>
                </a:cubicBezTo>
                <a:cubicBezTo>
                  <a:pt x="289454" y="297366"/>
                  <a:pt x="294098" y="293094"/>
                  <a:pt x="298555" y="288636"/>
                </a:cubicBezTo>
                <a:cubicBezTo>
                  <a:pt x="304499" y="282693"/>
                  <a:pt x="312671" y="273035"/>
                  <a:pt x="323073" y="259661"/>
                </a:cubicBezTo>
                <a:cubicBezTo>
                  <a:pt x="323073" y="260404"/>
                  <a:pt x="323444" y="260776"/>
                  <a:pt x="324187" y="260776"/>
                </a:cubicBezTo>
                <a:cubicBezTo>
                  <a:pt x="323444" y="261519"/>
                  <a:pt x="323444" y="262633"/>
                  <a:pt x="324187" y="264119"/>
                </a:cubicBezTo>
                <a:lnTo>
                  <a:pt x="325302" y="264119"/>
                </a:lnTo>
                <a:lnTo>
                  <a:pt x="325302" y="265234"/>
                </a:lnTo>
                <a:lnTo>
                  <a:pt x="321958" y="271920"/>
                </a:lnTo>
                <a:lnTo>
                  <a:pt x="317501" y="278607"/>
                </a:lnTo>
                <a:lnTo>
                  <a:pt x="316387" y="284179"/>
                </a:lnTo>
                <a:cubicBezTo>
                  <a:pt x="316387" y="286408"/>
                  <a:pt x="314900" y="289008"/>
                  <a:pt x="311928" y="291980"/>
                </a:cubicBezTo>
                <a:cubicBezTo>
                  <a:pt x="310443" y="294952"/>
                  <a:pt x="308585" y="297738"/>
                  <a:pt x="306356" y="300338"/>
                </a:cubicBezTo>
                <a:cubicBezTo>
                  <a:pt x="304127" y="302938"/>
                  <a:pt x="302270" y="305724"/>
                  <a:pt x="300784" y="308696"/>
                </a:cubicBezTo>
                <a:cubicBezTo>
                  <a:pt x="299298" y="310182"/>
                  <a:pt x="297255" y="311854"/>
                  <a:pt x="294655" y="313711"/>
                </a:cubicBezTo>
                <a:cubicBezTo>
                  <a:pt x="292055" y="315569"/>
                  <a:pt x="289640" y="317983"/>
                  <a:pt x="287411" y="320955"/>
                </a:cubicBezTo>
                <a:cubicBezTo>
                  <a:pt x="282953" y="326898"/>
                  <a:pt x="280353" y="330613"/>
                  <a:pt x="279610" y="332099"/>
                </a:cubicBezTo>
                <a:cubicBezTo>
                  <a:pt x="276638" y="336557"/>
                  <a:pt x="274409" y="340457"/>
                  <a:pt x="272924" y="343800"/>
                </a:cubicBezTo>
                <a:cubicBezTo>
                  <a:pt x="271438" y="347144"/>
                  <a:pt x="270323" y="349930"/>
                  <a:pt x="269581" y="352159"/>
                </a:cubicBezTo>
                <a:cubicBezTo>
                  <a:pt x="268837" y="352902"/>
                  <a:pt x="268466" y="354388"/>
                  <a:pt x="268466" y="356616"/>
                </a:cubicBezTo>
                <a:lnTo>
                  <a:pt x="267351" y="385592"/>
                </a:lnTo>
                <a:lnTo>
                  <a:pt x="266238" y="413452"/>
                </a:lnTo>
                <a:cubicBezTo>
                  <a:pt x="266238" y="417167"/>
                  <a:pt x="266051" y="421439"/>
                  <a:pt x="265680" y="426268"/>
                </a:cubicBezTo>
                <a:cubicBezTo>
                  <a:pt x="265308" y="431097"/>
                  <a:pt x="265494" y="436855"/>
                  <a:pt x="266238" y="443542"/>
                </a:cubicBezTo>
                <a:lnTo>
                  <a:pt x="264008" y="473631"/>
                </a:lnTo>
                <a:cubicBezTo>
                  <a:pt x="264751" y="478832"/>
                  <a:pt x="264937" y="483289"/>
                  <a:pt x="264565" y="487004"/>
                </a:cubicBezTo>
                <a:cubicBezTo>
                  <a:pt x="264194" y="490719"/>
                  <a:pt x="264008" y="493691"/>
                  <a:pt x="264008" y="495920"/>
                </a:cubicBezTo>
                <a:lnTo>
                  <a:pt x="266238" y="514865"/>
                </a:lnTo>
                <a:cubicBezTo>
                  <a:pt x="262522" y="517094"/>
                  <a:pt x="260665" y="521551"/>
                  <a:pt x="260665" y="528238"/>
                </a:cubicBezTo>
                <a:lnTo>
                  <a:pt x="256207" y="568357"/>
                </a:lnTo>
                <a:cubicBezTo>
                  <a:pt x="256207" y="571329"/>
                  <a:pt x="255836" y="574301"/>
                  <a:pt x="255093" y="577273"/>
                </a:cubicBezTo>
                <a:cubicBezTo>
                  <a:pt x="254350" y="580244"/>
                  <a:pt x="253607" y="582845"/>
                  <a:pt x="252864" y="585074"/>
                </a:cubicBezTo>
                <a:cubicBezTo>
                  <a:pt x="252864" y="585074"/>
                  <a:pt x="252678" y="585631"/>
                  <a:pt x="252307" y="586745"/>
                </a:cubicBezTo>
                <a:cubicBezTo>
                  <a:pt x="251936" y="587860"/>
                  <a:pt x="250635" y="588045"/>
                  <a:pt x="248406" y="587302"/>
                </a:cubicBezTo>
                <a:cubicBezTo>
                  <a:pt x="246920" y="585817"/>
                  <a:pt x="242835" y="586559"/>
                  <a:pt x="236148" y="589531"/>
                </a:cubicBezTo>
                <a:lnTo>
                  <a:pt x="233919" y="593989"/>
                </a:lnTo>
                <a:cubicBezTo>
                  <a:pt x="227975" y="591760"/>
                  <a:pt x="224632" y="593246"/>
                  <a:pt x="223889" y="598447"/>
                </a:cubicBezTo>
                <a:cubicBezTo>
                  <a:pt x="223889" y="601419"/>
                  <a:pt x="222403" y="603276"/>
                  <a:pt x="219431" y="604019"/>
                </a:cubicBezTo>
                <a:cubicBezTo>
                  <a:pt x="218688" y="604019"/>
                  <a:pt x="218317" y="604390"/>
                  <a:pt x="218317" y="605133"/>
                </a:cubicBezTo>
                <a:cubicBezTo>
                  <a:pt x="215345" y="606619"/>
                  <a:pt x="212002" y="607362"/>
                  <a:pt x="208287" y="607362"/>
                </a:cubicBezTo>
                <a:cubicBezTo>
                  <a:pt x="207544" y="602904"/>
                  <a:pt x="204201" y="598447"/>
                  <a:pt x="198257" y="593989"/>
                </a:cubicBezTo>
                <a:cubicBezTo>
                  <a:pt x="196771" y="592503"/>
                  <a:pt x="195657" y="591017"/>
                  <a:pt x="194914" y="589531"/>
                </a:cubicBezTo>
                <a:cubicBezTo>
                  <a:pt x="194171" y="588045"/>
                  <a:pt x="193428" y="586559"/>
                  <a:pt x="192685" y="585074"/>
                </a:cubicBezTo>
                <a:cubicBezTo>
                  <a:pt x="191942" y="584331"/>
                  <a:pt x="185998" y="577273"/>
                  <a:pt x="174854" y="563899"/>
                </a:cubicBezTo>
                <a:cubicBezTo>
                  <a:pt x="172625" y="560928"/>
                  <a:pt x="170397" y="557584"/>
                  <a:pt x="168168" y="553870"/>
                </a:cubicBezTo>
                <a:cubicBezTo>
                  <a:pt x="165939" y="550155"/>
                  <a:pt x="162967" y="546069"/>
                  <a:pt x="159252" y="541611"/>
                </a:cubicBezTo>
                <a:cubicBezTo>
                  <a:pt x="159252" y="541611"/>
                  <a:pt x="154423" y="536782"/>
                  <a:pt x="144765" y="527123"/>
                </a:cubicBezTo>
                <a:cubicBezTo>
                  <a:pt x="144022" y="526381"/>
                  <a:pt x="143465" y="525823"/>
                  <a:pt x="143093" y="525452"/>
                </a:cubicBezTo>
                <a:cubicBezTo>
                  <a:pt x="142722" y="525080"/>
                  <a:pt x="142164" y="524895"/>
                  <a:pt x="141421" y="524895"/>
                </a:cubicBezTo>
                <a:cubicBezTo>
                  <a:pt x="140678" y="519694"/>
                  <a:pt x="137335" y="513379"/>
                  <a:pt x="131392" y="505949"/>
                </a:cubicBezTo>
                <a:lnTo>
                  <a:pt x="126934" y="509293"/>
                </a:lnTo>
                <a:cubicBezTo>
                  <a:pt x="123219" y="514493"/>
                  <a:pt x="117647" y="519694"/>
                  <a:pt x="110218" y="524895"/>
                </a:cubicBezTo>
                <a:cubicBezTo>
                  <a:pt x="106503" y="527867"/>
                  <a:pt x="100931" y="530838"/>
                  <a:pt x="93502" y="533810"/>
                </a:cubicBezTo>
                <a:cubicBezTo>
                  <a:pt x="92015" y="534553"/>
                  <a:pt x="90344" y="534367"/>
                  <a:pt x="88486" y="533253"/>
                </a:cubicBezTo>
                <a:cubicBezTo>
                  <a:pt x="86629" y="532138"/>
                  <a:pt x="84958" y="531581"/>
                  <a:pt x="83471" y="531581"/>
                </a:cubicBezTo>
                <a:lnTo>
                  <a:pt x="83471" y="528238"/>
                </a:lnTo>
                <a:cubicBezTo>
                  <a:pt x="84214" y="526009"/>
                  <a:pt x="84214" y="523223"/>
                  <a:pt x="83471" y="519880"/>
                </a:cubicBezTo>
                <a:cubicBezTo>
                  <a:pt x="82728" y="516536"/>
                  <a:pt x="82357" y="513750"/>
                  <a:pt x="82357" y="511521"/>
                </a:cubicBezTo>
                <a:lnTo>
                  <a:pt x="82357" y="510407"/>
                </a:lnTo>
                <a:lnTo>
                  <a:pt x="75670" y="498148"/>
                </a:lnTo>
                <a:cubicBezTo>
                  <a:pt x="73442" y="491462"/>
                  <a:pt x="72327" y="487747"/>
                  <a:pt x="72327" y="487004"/>
                </a:cubicBezTo>
                <a:cubicBezTo>
                  <a:pt x="72327" y="484775"/>
                  <a:pt x="72699" y="482918"/>
                  <a:pt x="73442" y="481432"/>
                </a:cubicBezTo>
                <a:cubicBezTo>
                  <a:pt x="74184" y="480689"/>
                  <a:pt x="74184" y="479575"/>
                  <a:pt x="73442" y="478089"/>
                </a:cubicBezTo>
                <a:cubicBezTo>
                  <a:pt x="72699" y="476603"/>
                  <a:pt x="72327" y="475488"/>
                  <a:pt x="72327" y="474745"/>
                </a:cubicBezTo>
                <a:cubicBezTo>
                  <a:pt x="73813" y="471774"/>
                  <a:pt x="74556" y="469545"/>
                  <a:pt x="74556" y="468059"/>
                </a:cubicBezTo>
                <a:cubicBezTo>
                  <a:pt x="74556" y="467316"/>
                  <a:pt x="74742" y="466573"/>
                  <a:pt x="75113" y="465830"/>
                </a:cubicBezTo>
                <a:cubicBezTo>
                  <a:pt x="75485" y="465087"/>
                  <a:pt x="75299" y="464344"/>
                  <a:pt x="74556" y="463601"/>
                </a:cubicBezTo>
                <a:cubicBezTo>
                  <a:pt x="73813" y="461372"/>
                  <a:pt x="74556" y="460258"/>
                  <a:pt x="76785" y="460258"/>
                </a:cubicBezTo>
                <a:cubicBezTo>
                  <a:pt x="79014" y="459515"/>
                  <a:pt x="80128" y="458401"/>
                  <a:pt x="80128" y="456915"/>
                </a:cubicBezTo>
                <a:cubicBezTo>
                  <a:pt x="80128" y="455429"/>
                  <a:pt x="79757" y="453571"/>
                  <a:pt x="79014" y="451342"/>
                </a:cubicBezTo>
                <a:cubicBezTo>
                  <a:pt x="83471" y="448371"/>
                  <a:pt x="86443" y="446885"/>
                  <a:pt x="87929" y="446885"/>
                </a:cubicBezTo>
                <a:lnTo>
                  <a:pt x="89043" y="446885"/>
                </a:lnTo>
                <a:cubicBezTo>
                  <a:pt x="92015" y="446885"/>
                  <a:pt x="94616" y="445027"/>
                  <a:pt x="96845" y="441313"/>
                </a:cubicBezTo>
                <a:lnTo>
                  <a:pt x="103531" y="431283"/>
                </a:lnTo>
                <a:lnTo>
                  <a:pt x="110218" y="419024"/>
                </a:lnTo>
                <a:cubicBezTo>
                  <a:pt x="111704" y="416052"/>
                  <a:pt x="113747" y="413081"/>
                  <a:pt x="116347" y="410109"/>
                </a:cubicBezTo>
                <a:cubicBezTo>
                  <a:pt x="118947" y="407137"/>
                  <a:pt x="121733" y="403422"/>
                  <a:pt x="124705" y="398965"/>
                </a:cubicBezTo>
                <a:lnTo>
                  <a:pt x="141421" y="372218"/>
                </a:lnTo>
                <a:lnTo>
                  <a:pt x="150337" y="357731"/>
                </a:lnTo>
                <a:cubicBezTo>
                  <a:pt x="157766" y="348816"/>
                  <a:pt x="162967" y="341758"/>
                  <a:pt x="165939" y="336557"/>
                </a:cubicBezTo>
                <a:cubicBezTo>
                  <a:pt x="168911" y="331356"/>
                  <a:pt x="171325" y="326713"/>
                  <a:pt x="173183" y="322626"/>
                </a:cubicBezTo>
                <a:cubicBezTo>
                  <a:pt x="175040" y="318540"/>
                  <a:pt x="177083" y="314640"/>
                  <a:pt x="179312" y="310925"/>
                </a:cubicBezTo>
                <a:cubicBezTo>
                  <a:pt x="185998" y="302010"/>
                  <a:pt x="189713" y="296809"/>
                  <a:pt x="190457" y="295323"/>
                </a:cubicBezTo>
                <a:cubicBezTo>
                  <a:pt x="193428" y="291608"/>
                  <a:pt x="195843" y="288079"/>
                  <a:pt x="197700" y="284736"/>
                </a:cubicBezTo>
                <a:cubicBezTo>
                  <a:pt x="199557" y="281393"/>
                  <a:pt x="201229" y="278607"/>
                  <a:pt x="202715" y="276378"/>
                </a:cubicBezTo>
                <a:cubicBezTo>
                  <a:pt x="207172" y="267462"/>
                  <a:pt x="209773" y="261890"/>
                  <a:pt x="210516" y="259661"/>
                </a:cubicBezTo>
                <a:lnTo>
                  <a:pt x="212745" y="244059"/>
                </a:lnTo>
                <a:cubicBezTo>
                  <a:pt x="213488" y="242574"/>
                  <a:pt x="213673" y="241088"/>
                  <a:pt x="213302" y="239602"/>
                </a:cubicBezTo>
                <a:cubicBezTo>
                  <a:pt x="212930" y="238116"/>
                  <a:pt x="213116" y="236630"/>
                  <a:pt x="213859" y="235144"/>
                </a:cubicBezTo>
                <a:lnTo>
                  <a:pt x="213859" y="230686"/>
                </a:lnTo>
                <a:cubicBezTo>
                  <a:pt x="209401" y="232172"/>
                  <a:pt x="204201" y="234401"/>
                  <a:pt x="198257" y="237373"/>
                </a:cubicBezTo>
                <a:cubicBezTo>
                  <a:pt x="194542" y="238859"/>
                  <a:pt x="190457" y="241088"/>
                  <a:pt x="185998" y="244059"/>
                </a:cubicBezTo>
                <a:cubicBezTo>
                  <a:pt x="171882" y="250746"/>
                  <a:pt x="163338" y="255204"/>
                  <a:pt x="160367" y="257433"/>
                </a:cubicBezTo>
                <a:lnTo>
                  <a:pt x="130277" y="275264"/>
                </a:lnTo>
                <a:cubicBezTo>
                  <a:pt x="126562" y="276749"/>
                  <a:pt x="122290" y="278792"/>
                  <a:pt x="117461" y="281393"/>
                </a:cubicBezTo>
                <a:cubicBezTo>
                  <a:pt x="112632" y="283993"/>
                  <a:pt x="107246" y="286408"/>
                  <a:pt x="101302" y="288636"/>
                </a:cubicBezTo>
                <a:cubicBezTo>
                  <a:pt x="89415" y="295323"/>
                  <a:pt x="78642" y="298666"/>
                  <a:pt x="68984" y="298666"/>
                </a:cubicBezTo>
                <a:lnTo>
                  <a:pt x="53382" y="297552"/>
                </a:lnTo>
                <a:lnTo>
                  <a:pt x="41123" y="294209"/>
                </a:lnTo>
                <a:lnTo>
                  <a:pt x="38894" y="293094"/>
                </a:lnTo>
                <a:cubicBezTo>
                  <a:pt x="38152" y="290122"/>
                  <a:pt x="36108" y="288079"/>
                  <a:pt x="32765" y="286965"/>
                </a:cubicBezTo>
                <a:cubicBezTo>
                  <a:pt x="29422" y="285850"/>
                  <a:pt x="27007" y="284922"/>
                  <a:pt x="25521" y="284179"/>
                </a:cubicBezTo>
                <a:cubicBezTo>
                  <a:pt x="20321" y="282693"/>
                  <a:pt x="16234" y="278235"/>
                  <a:pt x="13263" y="270806"/>
                </a:cubicBezTo>
                <a:lnTo>
                  <a:pt x="5462" y="254089"/>
                </a:lnTo>
                <a:cubicBezTo>
                  <a:pt x="4719" y="251860"/>
                  <a:pt x="3976" y="249632"/>
                  <a:pt x="3233" y="247403"/>
                </a:cubicBezTo>
                <a:cubicBezTo>
                  <a:pt x="2490" y="245174"/>
                  <a:pt x="1747" y="242574"/>
                  <a:pt x="1004" y="239602"/>
                </a:cubicBezTo>
                <a:lnTo>
                  <a:pt x="1004" y="237373"/>
                </a:lnTo>
                <a:cubicBezTo>
                  <a:pt x="-1225" y="232172"/>
                  <a:pt x="261" y="228458"/>
                  <a:pt x="5462" y="226229"/>
                </a:cubicBezTo>
                <a:cubicBezTo>
                  <a:pt x="7690" y="224743"/>
                  <a:pt x="11034" y="224000"/>
                  <a:pt x="15491" y="224000"/>
                </a:cubicBezTo>
                <a:cubicBezTo>
                  <a:pt x="16234" y="224000"/>
                  <a:pt x="17349" y="224743"/>
                  <a:pt x="18835" y="226229"/>
                </a:cubicBezTo>
                <a:lnTo>
                  <a:pt x="21064" y="230686"/>
                </a:lnTo>
                <a:cubicBezTo>
                  <a:pt x="21806" y="234401"/>
                  <a:pt x="25150" y="238116"/>
                  <a:pt x="31093" y="241831"/>
                </a:cubicBezTo>
                <a:lnTo>
                  <a:pt x="32208" y="241831"/>
                </a:lnTo>
                <a:cubicBezTo>
                  <a:pt x="35180" y="245545"/>
                  <a:pt x="39266" y="245917"/>
                  <a:pt x="44466" y="242945"/>
                </a:cubicBezTo>
                <a:cubicBezTo>
                  <a:pt x="49668" y="241459"/>
                  <a:pt x="56725" y="238487"/>
                  <a:pt x="65641" y="234030"/>
                </a:cubicBezTo>
                <a:cubicBezTo>
                  <a:pt x="67126" y="233287"/>
                  <a:pt x="69355" y="232915"/>
                  <a:pt x="72327" y="232915"/>
                </a:cubicBezTo>
                <a:lnTo>
                  <a:pt x="77899" y="228458"/>
                </a:lnTo>
                <a:lnTo>
                  <a:pt x="102417" y="216199"/>
                </a:lnTo>
                <a:lnTo>
                  <a:pt x="123591" y="202826"/>
                </a:lnTo>
                <a:cubicBezTo>
                  <a:pt x="128791" y="200597"/>
                  <a:pt x="133435" y="198554"/>
                  <a:pt x="137521" y="196696"/>
                </a:cubicBezTo>
                <a:cubicBezTo>
                  <a:pt x="141607" y="194839"/>
                  <a:pt x="145136" y="193167"/>
                  <a:pt x="148108" y="191681"/>
                </a:cubicBezTo>
                <a:cubicBezTo>
                  <a:pt x="152566" y="188710"/>
                  <a:pt x="156838" y="186295"/>
                  <a:pt x="160924" y="184438"/>
                </a:cubicBezTo>
                <a:cubicBezTo>
                  <a:pt x="165010" y="182580"/>
                  <a:pt x="168168" y="181280"/>
                  <a:pt x="170397" y="180537"/>
                </a:cubicBezTo>
                <a:cubicBezTo>
                  <a:pt x="180798" y="176079"/>
                  <a:pt x="187113" y="173108"/>
                  <a:pt x="189342" y="171622"/>
                </a:cubicBezTo>
                <a:lnTo>
                  <a:pt x="207172" y="163821"/>
                </a:lnTo>
                <a:cubicBezTo>
                  <a:pt x="210888" y="163078"/>
                  <a:pt x="213116" y="161963"/>
                  <a:pt x="213859" y="160478"/>
                </a:cubicBezTo>
                <a:cubicBezTo>
                  <a:pt x="214602" y="158992"/>
                  <a:pt x="214973" y="156391"/>
                  <a:pt x="214973" y="152677"/>
                </a:cubicBezTo>
                <a:cubicBezTo>
                  <a:pt x="216459" y="146733"/>
                  <a:pt x="216459" y="140418"/>
                  <a:pt x="214973" y="133731"/>
                </a:cubicBezTo>
                <a:cubicBezTo>
                  <a:pt x="215716" y="125559"/>
                  <a:pt x="216088" y="112929"/>
                  <a:pt x="216088" y="95841"/>
                </a:cubicBezTo>
                <a:cubicBezTo>
                  <a:pt x="214602" y="72066"/>
                  <a:pt x="212002" y="54607"/>
                  <a:pt x="208287" y="43463"/>
                </a:cubicBezTo>
                <a:cubicBezTo>
                  <a:pt x="207544" y="39748"/>
                  <a:pt x="206058" y="37148"/>
                  <a:pt x="203829" y="35662"/>
                </a:cubicBezTo>
                <a:lnTo>
                  <a:pt x="184884" y="15602"/>
                </a:lnTo>
                <a:cubicBezTo>
                  <a:pt x="184142" y="14116"/>
                  <a:pt x="179312" y="10030"/>
                  <a:pt x="170397" y="3344"/>
                </a:cubicBezTo>
                <a:cubicBezTo>
                  <a:pt x="174854" y="1115"/>
                  <a:pt x="178941" y="0"/>
                  <a:pt x="182655"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7" name="文本框 6">
            <a:extLst>
              <a:ext uri="{FF2B5EF4-FFF2-40B4-BE49-F238E27FC236}">
                <a16:creationId xmlns:a16="http://schemas.microsoft.com/office/drawing/2014/main" id="{644049E0-4160-EF67-250C-BEF92BCE21D9}"/>
              </a:ext>
            </a:extLst>
          </p:cNvPr>
          <p:cNvSpPr txBox="1"/>
          <p:nvPr/>
        </p:nvSpPr>
        <p:spPr>
          <a:xfrm>
            <a:off x="6372589" y="2522543"/>
            <a:ext cx="549570" cy="669769"/>
          </a:xfrm>
          <a:custGeom>
            <a:avLst/>
            <a:gdLst/>
            <a:ahLst/>
            <a:cxnLst/>
            <a:rect l="l" t="t" r="r" b="b"/>
            <a:pathLst>
              <a:path w="549570" h="669769">
                <a:moveTo>
                  <a:pt x="453571" y="442427"/>
                </a:moveTo>
                <a:lnTo>
                  <a:pt x="439083" y="446884"/>
                </a:lnTo>
                <a:cubicBezTo>
                  <a:pt x="425710" y="453571"/>
                  <a:pt x="415309" y="458400"/>
                  <a:pt x="407879" y="461372"/>
                </a:cubicBezTo>
                <a:lnTo>
                  <a:pt x="407879" y="462486"/>
                </a:lnTo>
                <a:cubicBezTo>
                  <a:pt x="391534" y="471402"/>
                  <a:pt x="381876" y="476602"/>
                  <a:pt x="378904" y="478088"/>
                </a:cubicBezTo>
                <a:cubicBezTo>
                  <a:pt x="373704" y="481060"/>
                  <a:pt x="368132" y="483660"/>
                  <a:pt x="362188" y="485889"/>
                </a:cubicBezTo>
                <a:cubicBezTo>
                  <a:pt x="356244" y="488118"/>
                  <a:pt x="350672" y="490718"/>
                  <a:pt x="345472" y="493690"/>
                </a:cubicBezTo>
                <a:cubicBezTo>
                  <a:pt x="339528" y="495919"/>
                  <a:pt x="331913" y="498519"/>
                  <a:pt x="322626" y="501491"/>
                </a:cubicBezTo>
                <a:cubicBezTo>
                  <a:pt x="313339" y="504463"/>
                  <a:pt x="305724" y="507435"/>
                  <a:pt x="299780" y="510407"/>
                </a:cubicBezTo>
                <a:cubicBezTo>
                  <a:pt x="287150" y="514864"/>
                  <a:pt x="279720" y="517465"/>
                  <a:pt x="277492" y="518208"/>
                </a:cubicBezTo>
                <a:cubicBezTo>
                  <a:pt x="273034" y="519694"/>
                  <a:pt x="258546" y="525266"/>
                  <a:pt x="234029" y="534924"/>
                </a:cubicBezTo>
                <a:cubicBezTo>
                  <a:pt x="231057" y="534924"/>
                  <a:pt x="228457" y="536038"/>
                  <a:pt x="226228" y="538267"/>
                </a:cubicBezTo>
                <a:lnTo>
                  <a:pt x="247402" y="556098"/>
                </a:lnTo>
                <a:cubicBezTo>
                  <a:pt x="251860" y="559070"/>
                  <a:pt x="254089" y="560556"/>
                  <a:pt x="254089" y="560556"/>
                </a:cubicBezTo>
                <a:cubicBezTo>
                  <a:pt x="277120" y="573186"/>
                  <a:pt x="292351" y="580987"/>
                  <a:pt x="299780" y="583959"/>
                </a:cubicBezTo>
                <a:cubicBezTo>
                  <a:pt x="310181" y="589159"/>
                  <a:pt x="323926" y="593246"/>
                  <a:pt x="341014" y="596217"/>
                </a:cubicBezTo>
                <a:cubicBezTo>
                  <a:pt x="341757" y="596217"/>
                  <a:pt x="343428" y="596403"/>
                  <a:pt x="346029" y="596775"/>
                </a:cubicBezTo>
                <a:cubicBezTo>
                  <a:pt x="348629" y="597146"/>
                  <a:pt x="350301" y="596960"/>
                  <a:pt x="351044" y="596217"/>
                </a:cubicBezTo>
                <a:cubicBezTo>
                  <a:pt x="351787" y="595475"/>
                  <a:pt x="353273" y="594360"/>
                  <a:pt x="355501" y="592874"/>
                </a:cubicBezTo>
                <a:cubicBezTo>
                  <a:pt x="357730" y="591388"/>
                  <a:pt x="359588" y="590274"/>
                  <a:pt x="361073" y="589531"/>
                </a:cubicBezTo>
                <a:cubicBezTo>
                  <a:pt x="369989" y="583587"/>
                  <a:pt x="376675" y="578015"/>
                  <a:pt x="381133" y="572814"/>
                </a:cubicBezTo>
                <a:cubicBezTo>
                  <a:pt x="395249" y="557212"/>
                  <a:pt x="404908" y="545325"/>
                  <a:pt x="410108" y="537153"/>
                </a:cubicBezTo>
                <a:cubicBezTo>
                  <a:pt x="426453" y="511892"/>
                  <a:pt x="439083" y="484403"/>
                  <a:pt x="447999" y="454685"/>
                </a:cubicBezTo>
                <a:cubicBezTo>
                  <a:pt x="449485" y="452456"/>
                  <a:pt x="450599" y="450228"/>
                  <a:pt x="451342" y="447999"/>
                </a:cubicBezTo>
                <a:cubicBezTo>
                  <a:pt x="452085" y="445770"/>
                  <a:pt x="452828" y="443913"/>
                  <a:pt x="453571" y="442427"/>
                </a:cubicBezTo>
                <a:close/>
                <a:moveTo>
                  <a:pt x="239601" y="0"/>
                </a:moveTo>
                <a:lnTo>
                  <a:pt x="245173" y="2229"/>
                </a:lnTo>
                <a:cubicBezTo>
                  <a:pt x="247402" y="2972"/>
                  <a:pt x="251303" y="4458"/>
                  <a:pt x="256875" y="6686"/>
                </a:cubicBezTo>
                <a:cubicBezTo>
                  <a:pt x="262447" y="8915"/>
                  <a:pt x="267090" y="11516"/>
                  <a:pt x="270805" y="14487"/>
                </a:cubicBezTo>
                <a:lnTo>
                  <a:pt x="300895" y="35662"/>
                </a:lnTo>
                <a:cubicBezTo>
                  <a:pt x="305352" y="37890"/>
                  <a:pt x="309624" y="41048"/>
                  <a:pt x="313710" y="45134"/>
                </a:cubicBezTo>
                <a:cubicBezTo>
                  <a:pt x="317797" y="49221"/>
                  <a:pt x="320954" y="52006"/>
                  <a:pt x="323183" y="53492"/>
                </a:cubicBezTo>
                <a:cubicBezTo>
                  <a:pt x="326155" y="54978"/>
                  <a:pt x="328012" y="56464"/>
                  <a:pt x="328755" y="57950"/>
                </a:cubicBezTo>
                <a:cubicBezTo>
                  <a:pt x="331727" y="62408"/>
                  <a:pt x="333213" y="65380"/>
                  <a:pt x="333213" y="66866"/>
                </a:cubicBezTo>
                <a:cubicBezTo>
                  <a:pt x="334699" y="72809"/>
                  <a:pt x="335442" y="77267"/>
                  <a:pt x="335442" y="80239"/>
                </a:cubicBezTo>
                <a:cubicBezTo>
                  <a:pt x="335442" y="83953"/>
                  <a:pt x="335070" y="86554"/>
                  <a:pt x="334327" y="88039"/>
                </a:cubicBezTo>
                <a:cubicBezTo>
                  <a:pt x="329870" y="96212"/>
                  <a:pt x="327641" y="101041"/>
                  <a:pt x="327641" y="102527"/>
                </a:cubicBezTo>
                <a:lnTo>
                  <a:pt x="320954" y="132616"/>
                </a:lnTo>
                <a:cubicBezTo>
                  <a:pt x="315754" y="144504"/>
                  <a:pt x="312782" y="153419"/>
                  <a:pt x="312039" y="159363"/>
                </a:cubicBezTo>
                <a:lnTo>
                  <a:pt x="306467" y="189452"/>
                </a:lnTo>
                <a:cubicBezTo>
                  <a:pt x="304981" y="190938"/>
                  <a:pt x="304238" y="192424"/>
                  <a:pt x="304238" y="193910"/>
                </a:cubicBezTo>
                <a:cubicBezTo>
                  <a:pt x="303495" y="195396"/>
                  <a:pt x="303123" y="197625"/>
                  <a:pt x="303123" y="200596"/>
                </a:cubicBezTo>
                <a:cubicBezTo>
                  <a:pt x="307581" y="197625"/>
                  <a:pt x="311853" y="195210"/>
                  <a:pt x="315939" y="193353"/>
                </a:cubicBezTo>
                <a:cubicBezTo>
                  <a:pt x="320025" y="191495"/>
                  <a:pt x="323926" y="189452"/>
                  <a:pt x="327641" y="187223"/>
                </a:cubicBezTo>
                <a:lnTo>
                  <a:pt x="369989" y="166049"/>
                </a:lnTo>
                <a:cubicBezTo>
                  <a:pt x="372218" y="164563"/>
                  <a:pt x="381505" y="158620"/>
                  <a:pt x="397850" y="148218"/>
                </a:cubicBezTo>
                <a:cubicBezTo>
                  <a:pt x="400078" y="147476"/>
                  <a:pt x="401193" y="146547"/>
                  <a:pt x="401193" y="145432"/>
                </a:cubicBezTo>
                <a:cubicBezTo>
                  <a:pt x="401193" y="144318"/>
                  <a:pt x="400450" y="143389"/>
                  <a:pt x="398964" y="142646"/>
                </a:cubicBezTo>
                <a:cubicBezTo>
                  <a:pt x="390791" y="136703"/>
                  <a:pt x="381876" y="127044"/>
                  <a:pt x="372218" y="113671"/>
                </a:cubicBezTo>
                <a:cubicBezTo>
                  <a:pt x="371475" y="111442"/>
                  <a:pt x="367389" y="105870"/>
                  <a:pt x="359959" y="96955"/>
                </a:cubicBezTo>
                <a:cubicBezTo>
                  <a:pt x="371846" y="98441"/>
                  <a:pt x="382248" y="102527"/>
                  <a:pt x="391163" y="109214"/>
                </a:cubicBezTo>
                <a:cubicBezTo>
                  <a:pt x="392649" y="109956"/>
                  <a:pt x="396178" y="112371"/>
                  <a:pt x="401750" y="116457"/>
                </a:cubicBezTo>
                <a:cubicBezTo>
                  <a:pt x="407322" y="120544"/>
                  <a:pt x="413080" y="123330"/>
                  <a:pt x="419024" y="124816"/>
                </a:cubicBezTo>
                <a:cubicBezTo>
                  <a:pt x="424224" y="127044"/>
                  <a:pt x="430168" y="128159"/>
                  <a:pt x="436854" y="128159"/>
                </a:cubicBezTo>
                <a:cubicBezTo>
                  <a:pt x="442055" y="128159"/>
                  <a:pt x="446141" y="127044"/>
                  <a:pt x="449113" y="124816"/>
                </a:cubicBezTo>
                <a:cubicBezTo>
                  <a:pt x="454314" y="124816"/>
                  <a:pt x="458400" y="124444"/>
                  <a:pt x="461372" y="123701"/>
                </a:cubicBezTo>
                <a:lnTo>
                  <a:pt x="478088" y="120358"/>
                </a:lnTo>
                <a:cubicBezTo>
                  <a:pt x="480317" y="119615"/>
                  <a:pt x="484032" y="119244"/>
                  <a:pt x="489232" y="119244"/>
                </a:cubicBezTo>
                <a:cubicBezTo>
                  <a:pt x="495176" y="119244"/>
                  <a:pt x="500005" y="120729"/>
                  <a:pt x="503720" y="123701"/>
                </a:cubicBezTo>
                <a:cubicBezTo>
                  <a:pt x="507435" y="127416"/>
                  <a:pt x="508549" y="130759"/>
                  <a:pt x="507063" y="133731"/>
                </a:cubicBezTo>
                <a:cubicBezTo>
                  <a:pt x="505577" y="135217"/>
                  <a:pt x="505391" y="136703"/>
                  <a:pt x="506506" y="138189"/>
                </a:cubicBezTo>
                <a:cubicBezTo>
                  <a:pt x="507620" y="139674"/>
                  <a:pt x="508549" y="140789"/>
                  <a:pt x="509292" y="141532"/>
                </a:cubicBezTo>
                <a:cubicBezTo>
                  <a:pt x="515236" y="147476"/>
                  <a:pt x="518207" y="150447"/>
                  <a:pt x="518207" y="150447"/>
                </a:cubicBezTo>
                <a:cubicBezTo>
                  <a:pt x="520436" y="153419"/>
                  <a:pt x="521551" y="157505"/>
                  <a:pt x="521551" y="162706"/>
                </a:cubicBezTo>
                <a:lnTo>
                  <a:pt x="520436" y="177194"/>
                </a:lnTo>
                <a:cubicBezTo>
                  <a:pt x="520436" y="177936"/>
                  <a:pt x="519693" y="180537"/>
                  <a:pt x="518207" y="184994"/>
                </a:cubicBezTo>
                <a:cubicBezTo>
                  <a:pt x="514493" y="188709"/>
                  <a:pt x="513750" y="191681"/>
                  <a:pt x="515979" y="193910"/>
                </a:cubicBezTo>
                <a:cubicBezTo>
                  <a:pt x="515979" y="194653"/>
                  <a:pt x="515236" y="195767"/>
                  <a:pt x="513750" y="197253"/>
                </a:cubicBezTo>
                <a:cubicBezTo>
                  <a:pt x="507063" y="201711"/>
                  <a:pt x="498891" y="206168"/>
                  <a:pt x="489232" y="210626"/>
                </a:cubicBezTo>
                <a:cubicBezTo>
                  <a:pt x="477345" y="217313"/>
                  <a:pt x="463601" y="224371"/>
                  <a:pt x="447999" y="231801"/>
                </a:cubicBezTo>
                <a:lnTo>
                  <a:pt x="410108" y="250746"/>
                </a:lnTo>
                <a:lnTo>
                  <a:pt x="382248" y="261890"/>
                </a:lnTo>
                <a:cubicBezTo>
                  <a:pt x="377047" y="264119"/>
                  <a:pt x="372589" y="263376"/>
                  <a:pt x="368874" y="259661"/>
                </a:cubicBezTo>
                <a:cubicBezTo>
                  <a:pt x="365160" y="258175"/>
                  <a:pt x="360145" y="256689"/>
                  <a:pt x="353830" y="255203"/>
                </a:cubicBezTo>
                <a:cubicBezTo>
                  <a:pt x="347515" y="253717"/>
                  <a:pt x="342500" y="252231"/>
                  <a:pt x="338785" y="250746"/>
                </a:cubicBezTo>
                <a:cubicBezTo>
                  <a:pt x="333584" y="248517"/>
                  <a:pt x="328384" y="246659"/>
                  <a:pt x="323183" y="245173"/>
                </a:cubicBezTo>
                <a:cubicBezTo>
                  <a:pt x="317982" y="243687"/>
                  <a:pt x="312782" y="241830"/>
                  <a:pt x="307581" y="239601"/>
                </a:cubicBezTo>
                <a:cubicBezTo>
                  <a:pt x="302380" y="238115"/>
                  <a:pt x="298666" y="237930"/>
                  <a:pt x="296437" y="239044"/>
                </a:cubicBezTo>
                <a:cubicBezTo>
                  <a:pt x="294208" y="240158"/>
                  <a:pt x="292351" y="242573"/>
                  <a:pt x="290865" y="246288"/>
                </a:cubicBezTo>
                <a:cubicBezTo>
                  <a:pt x="289379" y="249260"/>
                  <a:pt x="288636" y="251488"/>
                  <a:pt x="288636" y="252975"/>
                </a:cubicBezTo>
                <a:cubicBezTo>
                  <a:pt x="284178" y="267091"/>
                  <a:pt x="281206" y="277120"/>
                  <a:pt x="279720" y="283064"/>
                </a:cubicBezTo>
                <a:lnTo>
                  <a:pt x="276377" y="298666"/>
                </a:lnTo>
                <a:cubicBezTo>
                  <a:pt x="274148" y="306095"/>
                  <a:pt x="270805" y="312411"/>
                  <a:pt x="266347" y="317611"/>
                </a:cubicBezTo>
                <a:cubicBezTo>
                  <a:pt x="264119" y="321326"/>
                  <a:pt x="262075" y="325041"/>
                  <a:pt x="260218" y="328756"/>
                </a:cubicBezTo>
                <a:cubicBezTo>
                  <a:pt x="258361" y="332470"/>
                  <a:pt x="256689" y="335813"/>
                  <a:pt x="255203" y="338785"/>
                </a:cubicBezTo>
                <a:cubicBezTo>
                  <a:pt x="255203" y="341014"/>
                  <a:pt x="253717" y="342500"/>
                  <a:pt x="250745" y="343243"/>
                </a:cubicBezTo>
                <a:cubicBezTo>
                  <a:pt x="251488" y="343986"/>
                  <a:pt x="252046" y="344543"/>
                  <a:pt x="252417" y="344914"/>
                </a:cubicBezTo>
                <a:cubicBezTo>
                  <a:pt x="252789" y="345286"/>
                  <a:pt x="253346" y="345472"/>
                  <a:pt x="254089" y="345472"/>
                </a:cubicBezTo>
                <a:lnTo>
                  <a:pt x="270805" y="336556"/>
                </a:lnTo>
                <a:lnTo>
                  <a:pt x="294208" y="327641"/>
                </a:lnTo>
                <a:cubicBezTo>
                  <a:pt x="304609" y="323183"/>
                  <a:pt x="312410" y="320211"/>
                  <a:pt x="317611" y="318725"/>
                </a:cubicBezTo>
                <a:lnTo>
                  <a:pt x="387820" y="299780"/>
                </a:lnTo>
                <a:cubicBezTo>
                  <a:pt x="391534" y="299037"/>
                  <a:pt x="397107" y="297923"/>
                  <a:pt x="404536" y="296437"/>
                </a:cubicBezTo>
                <a:cubicBezTo>
                  <a:pt x="411966" y="294951"/>
                  <a:pt x="418652" y="293837"/>
                  <a:pt x="424596" y="293094"/>
                </a:cubicBezTo>
                <a:cubicBezTo>
                  <a:pt x="429053" y="291608"/>
                  <a:pt x="437226" y="290865"/>
                  <a:pt x="449113" y="290865"/>
                </a:cubicBezTo>
                <a:cubicBezTo>
                  <a:pt x="450599" y="290122"/>
                  <a:pt x="452642" y="290308"/>
                  <a:pt x="455242" y="291422"/>
                </a:cubicBezTo>
                <a:cubicBezTo>
                  <a:pt x="457843" y="292536"/>
                  <a:pt x="460257" y="293465"/>
                  <a:pt x="462486" y="294208"/>
                </a:cubicBezTo>
                <a:lnTo>
                  <a:pt x="471402" y="298666"/>
                </a:lnTo>
                <a:cubicBezTo>
                  <a:pt x="474373" y="301638"/>
                  <a:pt x="476602" y="305352"/>
                  <a:pt x="478088" y="309810"/>
                </a:cubicBezTo>
                <a:cubicBezTo>
                  <a:pt x="478831" y="310553"/>
                  <a:pt x="479203" y="311296"/>
                  <a:pt x="479203" y="312039"/>
                </a:cubicBezTo>
                <a:cubicBezTo>
                  <a:pt x="479203" y="312782"/>
                  <a:pt x="479574" y="313153"/>
                  <a:pt x="480317" y="313153"/>
                </a:cubicBezTo>
                <a:cubicBezTo>
                  <a:pt x="488489" y="313896"/>
                  <a:pt x="495919" y="318354"/>
                  <a:pt x="502605" y="326527"/>
                </a:cubicBezTo>
                <a:cubicBezTo>
                  <a:pt x="504091" y="327269"/>
                  <a:pt x="505949" y="328384"/>
                  <a:pt x="508178" y="329870"/>
                </a:cubicBezTo>
                <a:cubicBezTo>
                  <a:pt x="510406" y="331356"/>
                  <a:pt x="513750" y="332842"/>
                  <a:pt x="518207" y="334327"/>
                </a:cubicBezTo>
                <a:cubicBezTo>
                  <a:pt x="528609" y="339528"/>
                  <a:pt x="536781" y="345472"/>
                  <a:pt x="542725" y="352158"/>
                </a:cubicBezTo>
                <a:cubicBezTo>
                  <a:pt x="543468" y="355130"/>
                  <a:pt x="544396" y="358288"/>
                  <a:pt x="545511" y="361631"/>
                </a:cubicBezTo>
                <a:cubicBezTo>
                  <a:pt x="546625" y="364974"/>
                  <a:pt x="547554" y="368503"/>
                  <a:pt x="548297" y="372218"/>
                </a:cubicBezTo>
                <a:cubicBezTo>
                  <a:pt x="549040" y="374447"/>
                  <a:pt x="549411" y="377790"/>
                  <a:pt x="549411" y="382248"/>
                </a:cubicBezTo>
                <a:cubicBezTo>
                  <a:pt x="549411" y="385219"/>
                  <a:pt x="548668" y="389677"/>
                  <a:pt x="547182" y="395621"/>
                </a:cubicBezTo>
                <a:cubicBezTo>
                  <a:pt x="547182" y="400821"/>
                  <a:pt x="547554" y="404908"/>
                  <a:pt x="548297" y="407879"/>
                </a:cubicBezTo>
                <a:cubicBezTo>
                  <a:pt x="549783" y="413823"/>
                  <a:pt x="549968" y="420510"/>
                  <a:pt x="548854" y="427939"/>
                </a:cubicBezTo>
                <a:cubicBezTo>
                  <a:pt x="547740" y="435369"/>
                  <a:pt x="547182" y="440198"/>
                  <a:pt x="547182" y="442427"/>
                </a:cubicBezTo>
                <a:cubicBezTo>
                  <a:pt x="544954" y="446884"/>
                  <a:pt x="543468" y="450971"/>
                  <a:pt x="542725" y="454685"/>
                </a:cubicBezTo>
                <a:cubicBezTo>
                  <a:pt x="541982" y="458400"/>
                  <a:pt x="541239" y="461372"/>
                  <a:pt x="540496" y="463601"/>
                </a:cubicBezTo>
                <a:cubicBezTo>
                  <a:pt x="540496" y="467315"/>
                  <a:pt x="540124" y="470287"/>
                  <a:pt x="539381" y="472516"/>
                </a:cubicBezTo>
                <a:cubicBezTo>
                  <a:pt x="539381" y="473259"/>
                  <a:pt x="539010" y="474931"/>
                  <a:pt x="538267" y="477531"/>
                </a:cubicBezTo>
                <a:cubicBezTo>
                  <a:pt x="537524" y="480131"/>
                  <a:pt x="536410" y="482546"/>
                  <a:pt x="534924" y="484775"/>
                </a:cubicBezTo>
                <a:cubicBezTo>
                  <a:pt x="533438" y="487004"/>
                  <a:pt x="532509" y="489047"/>
                  <a:pt x="532138" y="490904"/>
                </a:cubicBezTo>
                <a:cubicBezTo>
                  <a:pt x="531766" y="492761"/>
                  <a:pt x="531209" y="494062"/>
                  <a:pt x="530466" y="494805"/>
                </a:cubicBezTo>
                <a:cubicBezTo>
                  <a:pt x="529723" y="494805"/>
                  <a:pt x="529352" y="495548"/>
                  <a:pt x="529352" y="497034"/>
                </a:cubicBezTo>
                <a:lnTo>
                  <a:pt x="512635" y="541610"/>
                </a:lnTo>
                <a:cubicBezTo>
                  <a:pt x="511149" y="549040"/>
                  <a:pt x="509292" y="554612"/>
                  <a:pt x="507063" y="558327"/>
                </a:cubicBezTo>
                <a:cubicBezTo>
                  <a:pt x="506320" y="562042"/>
                  <a:pt x="503720" y="566871"/>
                  <a:pt x="499262" y="572814"/>
                </a:cubicBezTo>
                <a:lnTo>
                  <a:pt x="483660" y="597332"/>
                </a:lnTo>
                <a:cubicBezTo>
                  <a:pt x="476231" y="608476"/>
                  <a:pt x="467315" y="617763"/>
                  <a:pt x="456914" y="625192"/>
                </a:cubicBezTo>
                <a:cubicBezTo>
                  <a:pt x="448742" y="631879"/>
                  <a:pt x="443912" y="637451"/>
                  <a:pt x="442427" y="641909"/>
                </a:cubicBezTo>
                <a:cubicBezTo>
                  <a:pt x="441684" y="645624"/>
                  <a:pt x="437969" y="647481"/>
                  <a:pt x="431282" y="647481"/>
                </a:cubicBezTo>
                <a:cubicBezTo>
                  <a:pt x="423110" y="648224"/>
                  <a:pt x="415309" y="652310"/>
                  <a:pt x="407879" y="659740"/>
                </a:cubicBezTo>
                <a:cubicBezTo>
                  <a:pt x="401936" y="662711"/>
                  <a:pt x="397850" y="664197"/>
                  <a:pt x="395621" y="664197"/>
                </a:cubicBezTo>
                <a:cubicBezTo>
                  <a:pt x="392649" y="664197"/>
                  <a:pt x="390791" y="663826"/>
                  <a:pt x="390049" y="663083"/>
                </a:cubicBezTo>
                <a:cubicBezTo>
                  <a:pt x="384105" y="661597"/>
                  <a:pt x="378533" y="661969"/>
                  <a:pt x="373332" y="664197"/>
                </a:cubicBezTo>
                <a:lnTo>
                  <a:pt x="366646" y="665312"/>
                </a:lnTo>
                <a:cubicBezTo>
                  <a:pt x="360702" y="665312"/>
                  <a:pt x="356244" y="665683"/>
                  <a:pt x="353273" y="666426"/>
                </a:cubicBezTo>
                <a:cubicBezTo>
                  <a:pt x="352530" y="666426"/>
                  <a:pt x="351415" y="667540"/>
                  <a:pt x="349929" y="669769"/>
                </a:cubicBezTo>
                <a:cubicBezTo>
                  <a:pt x="343243" y="662340"/>
                  <a:pt x="332470" y="651939"/>
                  <a:pt x="317611" y="638565"/>
                </a:cubicBezTo>
                <a:lnTo>
                  <a:pt x="320954" y="637451"/>
                </a:lnTo>
                <a:cubicBezTo>
                  <a:pt x="319468" y="635965"/>
                  <a:pt x="318354" y="634665"/>
                  <a:pt x="317611" y="633551"/>
                </a:cubicBezTo>
                <a:cubicBezTo>
                  <a:pt x="316868" y="632436"/>
                  <a:pt x="315754" y="631136"/>
                  <a:pt x="314268" y="629650"/>
                </a:cubicBezTo>
                <a:lnTo>
                  <a:pt x="297551" y="614048"/>
                </a:lnTo>
                <a:lnTo>
                  <a:pt x="279720" y="604018"/>
                </a:lnTo>
                <a:cubicBezTo>
                  <a:pt x="275263" y="600304"/>
                  <a:pt x="266719" y="593617"/>
                  <a:pt x="254089" y="583959"/>
                </a:cubicBezTo>
                <a:lnTo>
                  <a:pt x="246288" y="578386"/>
                </a:lnTo>
                <a:lnTo>
                  <a:pt x="245173" y="578386"/>
                </a:lnTo>
                <a:cubicBezTo>
                  <a:pt x="245173" y="575415"/>
                  <a:pt x="242759" y="572443"/>
                  <a:pt x="237930" y="569471"/>
                </a:cubicBezTo>
                <a:cubicBezTo>
                  <a:pt x="233100" y="566499"/>
                  <a:pt x="229571" y="563899"/>
                  <a:pt x="227342" y="561670"/>
                </a:cubicBezTo>
                <a:cubicBezTo>
                  <a:pt x="225114" y="557955"/>
                  <a:pt x="219913" y="553126"/>
                  <a:pt x="211741" y="547183"/>
                </a:cubicBezTo>
                <a:cubicBezTo>
                  <a:pt x="210255" y="542725"/>
                  <a:pt x="207283" y="541610"/>
                  <a:pt x="202825" y="543839"/>
                </a:cubicBezTo>
                <a:lnTo>
                  <a:pt x="147104" y="559441"/>
                </a:lnTo>
                <a:cubicBezTo>
                  <a:pt x="144875" y="559441"/>
                  <a:pt x="143389" y="559813"/>
                  <a:pt x="142646" y="560556"/>
                </a:cubicBezTo>
                <a:lnTo>
                  <a:pt x="124815" y="567242"/>
                </a:lnTo>
                <a:cubicBezTo>
                  <a:pt x="121844" y="567985"/>
                  <a:pt x="118872" y="569100"/>
                  <a:pt x="115900" y="570586"/>
                </a:cubicBezTo>
                <a:cubicBezTo>
                  <a:pt x="112928" y="572071"/>
                  <a:pt x="109585" y="573557"/>
                  <a:pt x="105870" y="575043"/>
                </a:cubicBezTo>
                <a:cubicBezTo>
                  <a:pt x="101412" y="576529"/>
                  <a:pt x="99184" y="577272"/>
                  <a:pt x="99184" y="577272"/>
                </a:cubicBezTo>
                <a:cubicBezTo>
                  <a:pt x="93240" y="575786"/>
                  <a:pt x="88039" y="575043"/>
                  <a:pt x="83582" y="575043"/>
                </a:cubicBezTo>
                <a:cubicBezTo>
                  <a:pt x="78381" y="575043"/>
                  <a:pt x="74295" y="575415"/>
                  <a:pt x="71323" y="576158"/>
                </a:cubicBezTo>
                <a:cubicBezTo>
                  <a:pt x="67608" y="576158"/>
                  <a:pt x="65008" y="576529"/>
                  <a:pt x="63522" y="577272"/>
                </a:cubicBezTo>
                <a:cubicBezTo>
                  <a:pt x="57578" y="579501"/>
                  <a:pt x="50520" y="578386"/>
                  <a:pt x="42348" y="573929"/>
                </a:cubicBezTo>
                <a:cubicBezTo>
                  <a:pt x="40862" y="572443"/>
                  <a:pt x="39005" y="570957"/>
                  <a:pt x="36776" y="569471"/>
                </a:cubicBezTo>
                <a:cubicBezTo>
                  <a:pt x="34547" y="567985"/>
                  <a:pt x="32318" y="565756"/>
                  <a:pt x="30089" y="562785"/>
                </a:cubicBezTo>
                <a:lnTo>
                  <a:pt x="24517" y="560556"/>
                </a:lnTo>
                <a:cubicBezTo>
                  <a:pt x="18574" y="558327"/>
                  <a:pt x="13930" y="556098"/>
                  <a:pt x="10587" y="553869"/>
                </a:cubicBezTo>
                <a:cubicBezTo>
                  <a:pt x="7244" y="551640"/>
                  <a:pt x="4458" y="547926"/>
                  <a:pt x="2229" y="542725"/>
                </a:cubicBezTo>
                <a:cubicBezTo>
                  <a:pt x="-1486" y="536038"/>
                  <a:pt x="0" y="530466"/>
                  <a:pt x="6686" y="526009"/>
                </a:cubicBezTo>
                <a:cubicBezTo>
                  <a:pt x="7429" y="525266"/>
                  <a:pt x="8172" y="524523"/>
                  <a:pt x="8915" y="523780"/>
                </a:cubicBezTo>
                <a:cubicBezTo>
                  <a:pt x="9658" y="523037"/>
                  <a:pt x="10030" y="521923"/>
                  <a:pt x="10030" y="520436"/>
                </a:cubicBezTo>
                <a:lnTo>
                  <a:pt x="1114" y="517093"/>
                </a:lnTo>
                <a:cubicBezTo>
                  <a:pt x="1114" y="517093"/>
                  <a:pt x="928" y="516907"/>
                  <a:pt x="557" y="516536"/>
                </a:cubicBezTo>
                <a:cubicBezTo>
                  <a:pt x="186" y="516165"/>
                  <a:pt x="0" y="515979"/>
                  <a:pt x="0" y="515979"/>
                </a:cubicBezTo>
                <a:cubicBezTo>
                  <a:pt x="2972" y="514493"/>
                  <a:pt x="7429" y="511892"/>
                  <a:pt x="13373" y="508178"/>
                </a:cubicBezTo>
                <a:cubicBezTo>
                  <a:pt x="17088" y="506692"/>
                  <a:pt x="19317" y="504463"/>
                  <a:pt x="20059" y="501491"/>
                </a:cubicBezTo>
                <a:lnTo>
                  <a:pt x="28975" y="494805"/>
                </a:lnTo>
                <a:lnTo>
                  <a:pt x="50149" y="510407"/>
                </a:lnTo>
                <a:cubicBezTo>
                  <a:pt x="50149" y="511149"/>
                  <a:pt x="52006" y="511521"/>
                  <a:pt x="55721" y="511521"/>
                </a:cubicBezTo>
                <a:cubicBezTo>
                  <a:pt x="86925" y="501120"/>
                  <a:pt x="118500" y="492204"/>
                  <a:pt x="150447" y="484775"/>
                </a:cubicBezTo>
                <a:cubicBezTo>
                  <a:pt x="175707" y="476602"/>
                  <a:pt x="197624" y="470287"/>
                  <a:pt x="216198" y="465830"/>
                </a:cubicBezTo>
                <a:cubicBezTo>
                  <a:pt x="223628" y="463601"/>
                  <a:pt x="244430" y="458772"/>
                  <a:pt x="278606" y="451342"/>
                </a:cubicBezTo>
                <a:cubicBezTo>
                  <a:pt x="306095" y="445398"/>
                  <a:pt x="336556" y="440569"/>
                  <a:pt x="369989" y="436855"/>
                </a:cubicBezTo>
                <a:lnTo>
                  <a:pt x="447999" y="427939"/>
                </a:lnTo>
                <a:lnTo>
                  <a:pt x="451342" y="427939"/>
                </a:lnTo>
                <a:cubicBezTo>
                  <a:pt x="455057" y="427939"/>
                  <a:pt x="457657" y="425339"/>
                  <a:pt x="459143" y="420138"/>
                </a:cubicBezTo>
                <a:cubicBezTo>
                  <a:pt x="459886" y="414937"/>
                  <a:pt x="461000" y="409366"/>
                  <a:pt x="462486" y="403422"/>
                </a:cubicBezTo>
                <a:cubicBezTo>
                  <a:pt x="463972" y="397478"/>
                  <a:pt x="465086" y="393020"/>
                  <a:pt x="465829" y="390049"/>
                </a:cubicBezTo>
                <a:lnTo>
                  <a:pt x="468058" y="348815"/>
                </a:lnTo>
                <a:cubicBezTo>
                  <a:pt x="468058" y="346586"/>
                  <a:pt x="467315" y="344729"/>
                  <a:pt x="465829" y="343243"/>
                </a:cubicBezTo>
                <a:cubicBezTo>
                  <a:pt x="465086" y="347701"/>
                  <a:pt x="462115" y="349929"/>
                  <a:pt x="456914" y="349929"/>
                </a:cubicBezTo>
                <a:lnTo>
                  <a:pt x="443541" y="352158"/>
                </a:lnTo>
                <a:lnTo>
                  <a:pt x="396735" y="364417"/>
                </a:lnTo>
                <a:cubicBezTo>
                  <a:pt x="384848" y="368132"/>
                  <a:pt x="367017" y="374447"/>
                  <a:pt x="343243" y="383362"/>
                </a:cubicBezTo>
                <a:cubicBezTo>
                  <a:pt x="329127" y="387077"/>
                  <a:pt x="320211" y="390420"/>
                  <a:pt x="316496" y="393392"/>
                </a:cubicBezTo>
                <a:cubicBezTo>
                  <a:pt x="313525" y="394878"/>
                  <a:pt x="309996" y="395807"/>
                  <a:pt x="305909" y="396178"/>
                </a:cubicBezTo>
                <a:cubicBezTo>
                  <a:pt x="301823" y="396550"/>
                  <a:pt x="298294" y="397107"/>
                  <a:pt x="295322" y="397850"/>
                </a:cubicBezTo>
                <a:cubicBezTo>
                  <a:pt x="294579" y="398593"/>
                  <a:pt x="291236" y="397850"/>
                  <a:pt x="285293" y="395621"/>
                </a:cubicBezTo>
                <a:lnTo>
                  <a:pt x="275263" y="395621"/>
                </a:lnTo>
                <a:cubicBezTo>
                  <a:pt x="273777" y="394878"/>
                  <a:pt x="271548" y="394135"/>
                  <a:pt x="268576" y="393392"/>
                </a:cubicBezTo>
                <a:cubicBezTo>
                  <a:pt x="265604" y="392649"/>
                  <a:pt x="263376" y="391535"/>
                  <a:pt x="261890" y="390049"/>
                </a:cubicBezTo>
                <a:cubicBezTo>
                  <a:pt x="258918" y="390049"/>
                  <a:pt x="250374" y="387820"/>
                  <a:pt x="236258" y="383362"/>
                </a:cubicBezTo>
                <a:cubicBezTo>
                  <a:pt x="234029" y="381133"/>
                  <a:pt x="232172" y="380019"/>
                  <a:pt x="230686" y="380019"/>
                </a:cubicBezTo>
                <a:cubicBezTo>
                  <a:pt x="226228" y="380019"/>
                  <a:pt x="221399" y="378161"/>
                  <a:pt x="216198" y="374447"/>
                </a:cubicBezTo>
                <a:cubicBezTo>
                  <a:pt x="215455" y="372961"/>
                  <a:pt x="214712" y="371661"/>
                  <a:pt x="213969" y="370546"/>
                </a:cubicBezTo>
                <a:cubicBezTo>
                  <a:pt x="213226" y="369432"/>
                  <a:pt x="212483" y="368132"/>
                  <a:pt x="211741" y="366646"/>
                </a:cubicBezTo>
                <a:cubicBezTo>
                  <a:pt x="207283" y="362931"/>
                  <a:pt x="203940" y="359216"/>
                  <a:pt x="201711" y="355502"/>
                </a:cubicBezTo>
                <a:cubicBezTo>
                  <a:pt x="196510" y="348815"/>
                  <a:pt x="193167" y="341385"/>
                  <a:pt x="191681" y="333213"/>
                </a:cubicBezTo>
                <a:cubicBezTo>
                  <a:pt x="188709" y="322812"/>
                  <a:pt x="187223" y="314268"/>
                  <a:pt x="187223" y="307581"/>
                </a:cubicBezTo>
                <a:cubicBezTo>
                  <a:pt x="186480" y="294951"/>
                  <a:pt x="187966" y="279721"/>
                  <a:pt x="191681" y="261890"/>
                </a:cubicBezTo>
                <a:cubicBezTo>
                  <a:pt x="192424" y="253717"/>
                  <a:pt x="195024" y="240716"/>
                  <a:pt x="199482" y="222885"/>
                </a:cubicBezTo>
                <a:cubicBezTo>
                  <a:pt x="207654" y="193167"/>
                  <a:pt x="212112" y="175708"/>
                  <a:pt x="212855" y="170507"/>
                </a:cubicBezTo>
                <a:cubicBezTo>
                  <a:pt x="215084" y="163820"/>
                  <a:pt x="219913" y="144132"/>
                  <a:pt x="227342" y="111442"/>
                </a:cubicBezTo>
                <a:cubicBezTo>
                  <a:pt x="228828" y="105499"/>
                  <a:pt x="231243" y="96398"/>
                  <a:pt x="234586" y="84139"/>
                </a:cubicBezTo>
                <a:cubicBezTo>
                  <a:pt x="237930" y="71880"/>
                  <a:pt x="241087" y="61293"/>
                  <a:pt x="244059" y="52378"/>
                </a:cubicBezTo>
                <a:cubicBezTo>
                  <a:pt x="245545" y="45692"/>
                  <a:pt x="244802" y="39005"/>
                  <a:pt x="241830" y="32318"/>
                </a:cubicBezTo>
                <a:lnTo>
                  <a:pt x="234029" y="11144"/>
                </a:lnTo>
                <a:cubicBezTo>
                  <a:pt x="231800" y="3715"/>
                  <a:pt x="233658" y="0"/>
                  <a:pt x="239601"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5" name="文本框 4">
            <a:extLst>
              <a:ext uri="{FF2B5EF4-FFF2-40B4-BE49-F238E27FC236}">
                <a16:creationId xmlns:a16="http://schemas.microsoft.com/office/drawing/2014/main" id="{5D6218AD-4280-A9D5-A5FD-2A7BEB1039A7}"/>
              </a:ext>
            </a:extLst>
          </p:cNvPr>
          <p:cNvSpPr txBox="1"/>
          <p:nvPr/>
        </p:nvSpPr>
        <p:spPr>
          <a:xfrm>
            <a:off x="7142438" y="2440597"/>
            <a:ext cx="661969" cy="751122"/>
          </a:xfrm>
          <a:custGeom>
            <a:avLst/>
            <a:gdLst/>
            <a:ahLst/>
            <a:cxnLst/>
            <a:rect l="l" t="t" r="r" b="b"/>
            <a:pathLst>
              <a:path w="661969" h="751122">
                <a:moveTo>
                  <a:pt x="396736" y="206169"/>
                </a:moveTo>
                <a:cubicBezTo>
                  <a:pt x="395250" y="211369"/>
                  <a:pt x="396736" y="216198"/>
                  <a:pt x="401193" y="220656"/>
                </a:cubicBezTo>
                <a:cubicBezTo>
                  <a:pt x="404165" y="222885"/>
                  <a:pt x="408252" y="228457"/>
                  <a:pt x="413452" y="237372"/>
                </a:cubicBezTo>
                <a:lnTo>
                  <a:pt x="434626" y="259661"/>
                </a:lnTo>
                <a:lnTo>
                  <a:pt x="447999" y="277492"/>
                </a:lnTo>
                <a:lnTo>
                  <a:pt x="449114" y="280835"/>
                </a:lnTo>
                <a:lnTo>
                  <a:pt x="439084" y="306467"/>
                </a:lnTo>
                <a:lnTo>
                  <a:pt x="439084" y="308695"/>
                </a:lnTo>
                <a:cubicBezTo>
                  <a:pt x="438341" y="310924"/>
                  <a:pt x="436855" y="315197"/>
                  <a:pt x="434626" y="321511"/>
                </a:cubicBezTo>
                <a:cubicBezTo>
                  <a:pt x="432397" y="327826"/>
                  <a:pt x="429797" y="333584"/>
                  <a:pt x="426825" y="338785"/>
                </a:cubicBezTo>
                <a:cubicBezTo>
                  <a:pt x="423853" y="346957"/>
                  <a:pt x="421996" y="352158"/>
                  <a:pt x="421253" y="354387"/>
                </a:cubicBezTo>
                <a:cubicBezTo>
                  <a:pt x="419024" y="358845"/>
                  <a:pt x="416981" y="364231"/>
                  <a:pt x="415124" y="370546"/>
                </a:cubicBezTo>
                <a:cubicBezTo>
                  <a:pt x="413266" y="376861"/>
                  <a:pt x="410852" y="381876"/>
                  <a:pt x="407880" y="385591"/>
                </a:cubicBezTo>
                <a:cubicBezTo>
                  <a:pt x="406394" y="387077"/>
                  <a:pt x="404165" y="391534"/>
                  <a:pt x="401193" y="398964"/>
                </a:cubicBezTo>
                <a:cubicBezTo>
                  <a:pt x="400451" y="401936"/>
                  <a:pt x="398593" y="406394"/>
                  <a:pt x="395621" y="412337"/>
                </a:cubicBezTo>
                <a:cubicBezTo>
                  <a:pt x="395621" y="412337"/>
                  <a:pt x="390792" y="417166"/>
                  <a:pt x="381134" y="426825"/>
                </a:cubicBezTo>
                <a:lnTo>
                  <a:pt x="374447" y="434626"/>
                </a:lnTo>
                <a:cubicBezTo>
                  <a:pt x="372961" y="435368"/>
                  <a:pt x="369247" y="438712"/>
                  <a:pt x="363303" y="444655"/>
                </a:cubicBezTo>
                <a:cubicBezTo>
                  <a:pt x="361074" y="445398"/>
                  <a:pt x="359960" y="446513"/>
                  <a:pt x="359960" y="447999"/>
                </a:cubicBezTo>
                <a:cubicBezTo>
                  <a:pt x="355502" y="446513"/>
                  <a:pt x="349930" y="445770"/>
                  <a:pt x="343243" y="445770"/>
                </a:cubicBezTo>
                <a:lnTo>
                  <a:pt x="339900" y="443541"/>
                </a:lnTo>
                <a:cubicBezTo>
                  <a:pt x="337671" y="443541"/>
                  <a:pt x="335814" y="444284"/>
                  <a:pt x="334328" y="445770"/>
                </a:cubicBezTo>
                <a:cubicBezTo>
                  <a:pt x="332842" y="446513"/>
                  <a:pt x="331356" y="447999"/>
                  <a:pt x="329870" y="450228"/>
                </a:cubicBezTo>
                <a:cubicBezTo>
                  <a:pt x="328384" y="452456"/>
                  <a:pt x="326898" y="454314"/>
                  <a:pt x="325413" y="455800"/>
                </a:cubicBezTo>
                <a:cubicBezTo>
                  <a:pt x="325413" y="455800"/>
                  <a:pt x="324670" y="455985"/>
                  <a:pt x="323184" y="456357"/>
                </a:cubicBezTo>
                <a:cubicBezTo>
                  <a:pt x="321698" y="456728"/>
                  <a:pt x="320583" y="456542"/>
                  <a:pt x="319840" y="455800"/>
                </a:cubicBezTo>
                <a:cubicBezTo>
                  <a:pt x="318355" y="455800"/>
                  <a:pt x="316126" y="457286"/>
                  <a:pt x="313154" y="460257"/>
                </a:cubicBezTo>
                <a:lnTo>
                  <a:pt x="300895" y="466944"/>
                </a:lnTo>
                <a:lnTo>
                  <a:pt x="299781" y="466944"/>
                </a:lnTo>
                <a:cubicBezTo>
                  <a:pt x="299781" y="466201"/>
                  <a:pt x="298666" y="464715"/>
                  <a:pt x="296438" y="462486"/>
                </a:cubicBezTo>
                <a:cubicBezTo>
                  <a:pt x="293466" y="463972"/>
                  <a:pt x="291608" y="465458"/>
                  <a:pt x="290865" y="466944"/>
                </a:cubicBezTo>
                <a:cubicBezTo>
                  <a:pt x="289379" y="468430"/>
                  <a:pt x="288079" y="469730"/>
                  <a:pt x="286965" y="470844"/>
                </a:cubicBezTo>
                <a:cubicBezTo>
                  <a:pt x="285850" y="471959"/>
                  <a:pt x="284922" y="472888"/>
                  <a:pt x="284179" y="473630"/>
                </a:cubicBezTo>
                <a:cubicBezTo>
                  <a:pt x="272292" y="481060"/>
                  <a:pt x="260404" y="489604"/>
                  <a:pt x="248517" y="499262"/>
                </a:cubicBezTo>
                <a:lnTo>
                  <a:pt x="196139" y="539381"/>
                </a:lnTo>
                <a:lnTo>
                  <a:pt x="184995" y="548297"/>
                </a:lnTo>
                <a:cubicBezTo>
                  <a:pt x="187967" y="554240"/>
                  <a:pt x="194282" y="560556"/>
                  <a:pt x="203940" y="567242"/>
                </a:cubicBezTo>
                <a:cubicBezTo>
                  <a:pt x="212113" y="571700"/>
                  <a:pt x="220657" y="576901"/>
                  <a:pt x="229572" y="582844"/>
                </a:cubicBezTo>
                <a:lnTo>
                  <a:pt x="237373" y="586187"/>
                </a:lnTo>
                <a:lnTo>
                  <a:pt x="266348" y="606247"/>
                </a:lnTo>
                <a:lnTo>
                  <a:pt x="281950" y="617391"/>
                </a:lnTo>
                <a:lnTo>
                  <a:pt x="294209" y="625192"/>
                </a:lnTo>
                <a:lnTo>
                  <a:pt x="312039" y="637451"/>
                </a:lnTo>
                <a:cubicBezTo>
                  <a:pt x="320955" y="642652"/>
                  <a:pt x="329870" y="647109"/>
                  <a:pt x="338786" y="650824"/>
                </a:cubicBezTo>
                <a:cubicBezTo>
                  <a:pt x="341757" y="652310"/>
                  <a:pt x="345472" y="653796"/>
                  <a:pt x="349930" y="655282"/>
                </a:cubicBezTo>
                <a:cubicBezTo>
                  <a:pt x="354388" y="656768"/>
                  <a:pt x="358845" y="658625"/>
                  <a:pt x="363303" y="660854"/>
                </a:cubicBezTo>
                <a:cubicBezTo>
                  <a:pt x="372961" y="664569"/>
                  <a:pt x="388192" y="666426"/>
                  <a:pt x="408994" y="666426"/>
                </a:cubicBezTo>
                <a:lnTo>
                  <a:pt x="453571" y="661968"/>
                </a:lnTo>
                <a:cubicBezTo>
                  <a:pt x="457286" y="661225"/>
                  <a:pt x="461558" y="660297"/>
                  <a:pt x="466387" y="659182"/>
                </a:cubicBezTo>
                <a:cubicBezTo>
                  <a:pt x="471216" y="658068"/>
                  <a:pt x="476603" y="657139"/>
                  <a:pt x="482546" y="656396"/>
                </a:cubicBezTo>
                <a:cubicBezTo>
                  <a:pt x="480318" y="651195"/>
                  <a:pt x="478460" y="645623"/>
                  <a:pt x="476974" y="639680"/>
                </a:cubicBezTo>
                <a:cubicBezTo>
                  <a:pt x="468059" y="623335"/>
                  <a:pt x="456172" y="598817"/>
                  <a:pt x="441313" y="566128"/>
                </a:cubicBezTo>
                <a:cubicBezTo>
                  <a:pt x="439827" y="563899"/>
                  <a:pt x="438341" y="561484"/>
                  <a:pt x="436855" y="558884"/>
                </a:cubicBezTo>
                <a:cubicBezTo>
                  <a:pt x="435369" y="556284"/>
                  <a:pt x="433883" y="552754"/>
                  <a:pt x="432397" y="548297"/>
                </a:cubicBezTo>
                <a:cubicBezTo>
                  <a:pt x="426454" y="550526"/>
                  <a:pt x="419767" y="555355"/>
                  <a:pt x="412338" y="562785"/>
                </a:cubicBezTo>
                <a:lnTo>
                  <a:pt x="396736" y="579501"/>
                </a:lnTo>
                <a:cubicBezTo>
                  <a:pt x="395250" y="580987"/>
                  <a:pt x="394507" y="582844"/>
                  <a:pt x="394507" y="585073"/>
                </a:cubicBezTo>
                <a:cubicBezTo>
                  <a:pt x="394507" y="588045"/>
                  <a:pt x="393021" y="591388"/>
                  <a:pt x="390049" y="595103"/>
                </a:cubicBezTo>
                <a:cubicBezTo>
                  <a:pt x="387077" y="598817"/>
                  <a:pt x="384849" y="601789"/>
                  <a:pt x="383363" y="604018"/>
                </a:cubicBezTo>
                <a:cubicBezTo>
                  <a:pt x="383363" y="604761"/>
                  <a:pt x="382620" y="605133"/>
                  <a:pt x="381134" y="605133"/>
                </a:cubicBezTo>
                <a:cubicBezTo>
                  <a:pt x="379648" y="603647"/>
                  <a:pt x="377976" y="603832"/>
                  <a:pt x="376119" y="605690"/>
                </a:cubicBezTo>
                <a:cubicBezTo>
                  <a:pt x="374262" y="607547"/>
                  <a:pt x="372590" y="608476"/>
                  <a:pt x="371104" y="608476"/>
                </a:cubicBezTo>
                <a:lnTo>
                  <a:pt x="368875" y="607361"/>
                </a:lnTo>
                <a:cubicBezTo>
                  <a:pt x="367389" y="605875"/>
                  <a:pt x="365346" y="604390"/>
                  <a:pt x="362746" y="602904"/>
                </a:cubicBezTo>
                <a:cubicBezTo>
                  <a:pt x="360145" y="601418"/>
                  <a:pt x="358474" y="600303"/>
                  <a:pt x="357731" y="599561"/>
                </a:cubicBezTo>
                <a:cubicBezTo>
                  <a:pt x="355502" y="598074"/>
                  <a:pt x="353830" y="596403"/>
                  <a:pt x="352716" y="594545"/>
                </a:cubicBezTo>
                <a:cubicBezTo>
                  <a:pt x="351602" y="592688"/>
                  <a:pt x="350301" y="591016"/>
                  <a:pt x="348815" y="589531"/>
                </a:cubicBezTo>
                <a:lnTo>
                  <a:pt x="336557" y="576157"/>
                </a:lnTo>
                <a:cubicBezTo>
                  <a:pt x="335814" y="574672"/>
                  <a:pt x="334328" y="573929"/>
                  <a:pt x="332099" y="573929"/>
                </a:cubicBezTo>
                <a:cubicBezTo>
                  <a:pt x="327641" y="572443"/>
                  <a:pt x="325041" y="570771"/>
                  <a:pt x="324298" y="568914"/>
                </a:cubicBezTo>
                <a:cubicBezTo>
                  <a:pt x="323555" y="567056"/>
                  <a:pt x="323184" y="563899"/>
                  <a:pt x="323184" y="559441"/>
                </a:cubicBezTo>
                <a:cubicBezTo>
                  <a:pt x="323184" y="556469"/>
                  <a:pt x="324670" y="552754"/>
                  <a:pt x="327641" y="548297"/>
                </a:cubicBezTo>
                <a:cubicBezTo>
                  <a:pt x="328384" y="546068"/>
                  <a:pt x="328756" y="542725"/>
                  <a:pt x="328756" y="538267"/>
                </a:cubicBezTo>
                <a:lnTo>
                  <a:pt x="330985" y="523780"/>
                </a:lnTo>
                <a:cubicBezTo>
                  <a:pt x="330985" y="520065"/>
                  <a:pt x="333585" y="517464"/>
                  <a:pt x="338786" y="515979"/>
                </a:cubicBezTo>
                <a:lnTo>
                  <a:pt x="341015" y="515979"/>
                </a:lnTo>
                <a:cubicBezTo>
                  <a:pt x="341757" y="513750"/>
                  <a:pt x="343615" y="512078"/>
                  <a:pt x="346587" y="510964"/>
                </a:cubicBezTo>
                <a:cubicBezTo>
                  <a:pt x="349558" y="509849"/>
                  <a:pt x="351787" y="508549"/>
                  <a:pt x="353273" y="507063"/>
                </a:cubicBezTo>
                <a:lnTo>
                  <a:pt x="352159" y="512635"/>
                </a:lnTo>
                <a:cubicBezTo>
                  <a:pt x="350673" y="514864"/>
                  <a:pt x="351044" y="517836"/>
                  <a:pt x="353273" y="521551"/>
                </a:cubicBezTo>
                <a:cubicBezTo>
                  <a:pt x="356245" y="527494"/>
                  <a:pt x="358845" y="531580"/>
                  <a:pt x="361074" y="533809"/>
                </a:cubicBezTo>
                <a:cubicBezTo>
                  <a:pt x="362560" y="533809"/>
                  <a:pt x="364046" y="533438"/>
                  <a:pt x="365532" y="532695"/>
                </a:cubicBezTo>
                <a:cubicBezTo>
                  <a:pt x="367018" y="531952"/>
                  <a:pt x="368504" y="531209"/>
                  <a:pt x="369990" y="530466"/>
                </a:cubicBezTo>
                <a:lnTo>
                  <a:pt x="397850" y="518207"/>
                </a:lnTo>
                <a:cubicBezTo>
                  <a:pt x="403051" y="517464"/>
                  <a:pt x="407880" y="515236"/>
                  <a:pt x="412338" y="511521"/>
                </a:cubicBezTo>
                <a:lnTo>
                  <a:pt x="413452" y="507063"/>
                </a:lnTo>
                <a:cubicBezTo>
                  <a:pt x="416424" y="508549"/>
                  <a:pt x="419024" y="508549"/>
                  <a:pt x="421253" y="507063"/>
                </a:cubicBezTo>
                <a:cubicBezTo>
                  <a:pt x="434626" y="502605"/>
                  <a:pt x="444656" y="499634"/>
                  <a:pt x="451343" y="498148"/>
                </a:cubicBezTo>
                <a:lnTo>
                  <a:pt x="551641" y="468058"/>
                </a:lnTo>
                <a:lnTo>
                  <a:pt x="575044" y="464715"/>
                </a:lnTo>
                <a:cubicBezTo>
                  <a:pt x="578758" y="464715"/>
                  <a:pt x="580616" y="462115"/>
                  <a:pt x="580616" y="456914"/>
                </a:cubicBezTo>
                <a:cubicBezTo>
                  <a:pt x="586559" y="454685"/>
                  <a:pt x="591760" y="453571"/>
                  <a:pt x="596218" y="453571"/>
                </a:cubicBezTo>
                <a:cubicBezTo>
                  <a:pt x="601419" y="453571"/>
                  <a:pt x="606991" y="455428"/>
                  <a:pt x="612934" y="459143"/>
                </a:cubicBezTo>
                <a:lnTo>
                  <a:pt x="647481" y="481431"/>
                </a:lnTo>
                <a:lnTo>
                  <a:pt x="658626" y="488118"/>
                </a:lnTo>
                <a:cubicBezTo>
                  <a:pt x="659369" y="488118"/>
                  <a:pt x="659926" y="488675"/>
                  <a:pt x="660297" y="489790"/>
                </a:cubicBezTo>
                <a:cubicBezTo>
                  <a:pt x="660669" y="490904"/>
                  <a:pt x="660855" y="491833"/>
                  <a:pt x="660855" y="492576"/>
                </a:cubicBezTo>
                <a:cubicBezTo>
                  <a:pt x="661597" y="499262"/>
                  <a:pt x="661969" y="510035"/>
                  <a:pt x="661969" y="524894"/>
                </a:cubicBezTo>
                <a:cubicBezTo>
                  <a:pt x="661969" y="527123"/>
                  <a:pt x="661412" y="529723"/>
                  <a:pt x="660297" y="532695"/>
                </a:cubicBezTo>
                <a:cubicBezTo>
                  <a:pt x="659183" y="535667"/>
                  <a:pt x="658626" y="537896"/>
                  <a:pt x="658626" y="539381"/>
                </a:cubicBezTo>
                <a:lnTo>
                  <a:pt x="656397" y="543839"/>
                </a:lnTo>
                <a:cubicBezTo>
                  <a:pt x="656397" y="545325"/>
                  <a:pt x="656025" y="546439"/>
                  <a:pt x="655282" y="547182"/>
                </a:cubicBezTo>
                <a:lnTo>
                  <a:pt x="638566" y="566128"/>
                </a:lnTo>
                <a:cubicBezTo>
                  <a:pt x="636337" y="568356"/>
                  <a:pt x="632622" y="571143"/>
                  <a:pt x="627422" y="574486"/>
                </a:cubicBezTo>
                <a:cubicBezTo>
                  <a:pt x="622221" y="577829"/>
                  <a:pt x="618506" y="580615"/>
                  <a:pt x="616277" y="582844"/>
                </a:cubicBezTo>
                <a:cubicBezTo>
                  <a:pt x="615535" y="582844"/>
                  <a:pt x="614977" y="583216"/>
                  <a:pt x="614606" y="583959"/>
                </a:cubicBezTo>
                <a:cubicBezTo>
                  <a:pt x="614234" y="584701"/>
                  <a:pt x="613677" y="585073"/>
                  <a:pt x="612934" y="585073"/>
                </a:cubicBezTo>
                <a:cubicBezTo>
                  <a:pt x="610705" y="585073"/>
                  <a:pt x="609034" y="584701"/>
                  <a:pt x="607919" y="583959"/>
                </a:cubicBezTo>
                <a:cubicBezTo>
                  <a:pt x="606805" y="583216"/>
                  <a:pt x="606248" y="582101"/>
                  <a:pt x="606248" y="580615"/>
                </a:cubicBezTo>
                <a:lnTo>
                  <a:pt x="601790" y="578386"/>
                </a:lnTo>
                <a:cubicBezTo>
                  <a:pt x="600304" y="575415"/>
                  <a:pt x="598818" y="571700"/>
                  <a:pt x="597332" y="567242"/>
                </a:cubicBezTo>
                <a:cubicBezTo>
                  <a:pt x="596589" y="566499"/>
                  <a:pt x="596218" y="565199"/>
                  <a:pt x="596218" y="563342"/>
                </a:cubicBezTo>
                <a:cubicBezTo>
                  <a:pt x="596218" y="561484"/>
                  <a:pt x="595846" y="560184"/>
                  <a:pt x="595103" y="559441"/>
                </a:cubicBezTo>
                <a:cubicBezTo>
                  <a:pt x="594360" y="557955"/>
                  <a:pt x="593803" y="555169"/>
                  <a:pt x="593432" y="551083"/>
                </a:cubicBezTo>
                <a:cubicBezTo>
                  <a:pt x="593060" y="546997"/>
                  <a:pt x="591389" y="544211"/>
                  <a:pt x="588417" y="542725"/>
                </a:cubicBezTo>
                <a:cubicBezTo>
                  <a:pt x="587674" y="541982"/>
                  <a:pt x="587488" y="540867"/>
                  <a:pt x="587860" y="539381"/>
                </a:cubicBezTo>
                <a:cubicBezTo>
                  <a:pt x="588231" y="537896"/>
                  <a:pt x="588417" y="536410"/>
                  <a:pt x="588417" y="534924"/>
                </a:cubicBezTo>
                <a:lnTo>
                  <a:pt x="589531" y="513750"/>
                </a:lnTo>
                <a:cubicBezTo>
                  <a:pt x="591017" y="504834"/>
                  <a:pt x="591760" y="498148"/>
                  <a:pt x="591760" y="493690"/>
                </a:cubicBezTo>
                <a:cubicBezTo>
                  <a:pt x="591760" y="485518"/>
                  <a:pt x="591017" y="479202"/>
                  <a:pt x="589531" y="474745"/>
                </a:cubicBezTo>
                <a:cubicBezTo>
                  <a:pt x="589531" y="471773"/>
                  <a:pt x="587302" y="469173"/>
                  <a:pt x="582845" y="466944"/>
                </a:cubicBezTo>
                <a:cubicBezTo>
                  <a:pt x="572443" y="466201"/>
                  <a:pt x="559070" y="468058"/>
                  <a:pt x="542725" y="472516"/>
                </a:cubicBezTo>
                <a:cubicBezTo>
                  <a:pt x="533810" y="474745"/>
                  <a:pt x="524895" y="477345"/>
                  <a:pt x="515979" y="480317"/>
                </a:cubicBezTo>
                <a:cubicBezTo>
                  <a:pt x="507064" y="483289"/>
                  <a:pt x="499263" y="487004"/>
                  <a:pt x="492576" y="491461"/>
                </a:cubicBezTo>
                <a:cubicBezTo>
                  <a:pt x="483661" y="497405"/>
                  <a:pt x="478089" y="502977"/>
                  <a:pt x="475860" y="508178"/>
                </a:cubicBezTo>
                <a:cubicBezTo>
                  <a:pt x="475117" y="510406"/>
                  <a:pt x="471774" y="513378"/>
                  <a:pt x="465830" y="517093"/>
                </a:cubicBezTo>
                <a:cubicBezTo>
                  <a:pt x="465087" y="517836"/>
                  <a:pt x="464344" y="518579"/>
                  <a:pt x="463601" y="519322"/>
                </a:cubicBezTo>
                <a:cubicBezTo>
                  <a:pt x="462858" y="520065"/>
                  <a:pt x="462487" y="520808"/>
                  <a:pt x="462487" y="521551"/>
                </a:cubicBezTo>
                <a:lnTo>
                  <a:pt x="451343" y="531580"/>
                </a:lnTo>
                <a:cubicBezTo>
                  <a:pt x="449857" y="533809"/>
                  <a:pt x="449114" y="536410"/>
                  <a:pt x="449114" y="539381"/>
                </a:cubicBezTo>
                <a:cubicBezTo>
                  <a:pt x="449114" y="542353"/>
                  <a:pt x="450228" y="544582"/>
                  <a:pt x="452457" y="546068"/>
                </a:cubicBezTo>
                <a:lnTo>
                  <a:pt x="468059" y="560556"/>
                </a:lnTo>
                <a:cubicBezTo>
                  <a:pt x="474746" y="566499"/>
                  <a:pt x="480689" y="573557"/>
                  <a:pt x="485890" y="581730"/>
                </a:cubicBezTo>
                <a:cubicBezTo>
                  <a:pt x="503721" y="604761"/>
                  <a:pt x="515979" y="621106"/>
                  <a:pt x="522666" y="630764"/>
                </a:cubicBezTo>
                <a:cubicBezTo>
                  <a:pt x="528609" y="636708"/>
                  <a:pt x="532696" y="641537"/>
                  <a:pt x="534924" y="645252"/>
                </a:cubicBezTo>
                <a:cubicBezTo>
                  <a:pt x="534924" y="646738"/>
                  <a:pt x="536410" y="647481"/>
                  <a:pt x="539382" y="647481"/>
                </a:cubicBezTo>
                <a:cubicBezTo>
                  <a:pt x="541611" y="646738"/>
                  <a:pt x="543283" y="646552"/>
                  <a:pt x="544397" y="646924"/>
                </a:cubicBezTo>
                <a:cubicBezTo>
                  <a:pt x="545511" y="647295"/>
                  <a:pt x="546069" y="648967"/>
                  <a:pt x="546069" y="651938"/>
                </a:cubicBezTo>
                <a:cubicBezTo>
                  <a:pt x="549783" y="654167"/>
                  <a:pt x="552012" y="656396"/>
                  <a:pt x="552755" y="658625"/>
                </a:cubicBezTo>
                <a:cubicBezTo>
                  <a:pt x="553498" y="660111"/>
                  <a:pt x="553127" y="662711"/>
                  <a:pt x="551641" y="666426"/>
                </a:cubicBezTo>
                <a:lnTo>
                  <a:pt x="550526" y="671998"/>
                </a:lnTo>
                <a:cubicBezTo>
                  <a:pt x="550526" y="674227"/>
                  <a:pt x="551269" y="678313"/>
                  <a:pt x="552755" y="684257"/>
                </a:cubicBezTo>
                <a:lnTo>
                  <a:pt x="548298" y="689829"/>
                </a:lnTo>
                <a:lnTo>
                  <a:pt x="546069" y="690943"/>
                </a:lnTo>
                <a:cubicBezTo>
                  <a:pt x="543097" y="690943"/>
                  <a:pt x="540497" y="692243"/>
                  <a:pt x="538268" y="694844"/>
                </a:cubicBezTo>
                <a:cubicBezTo>
                  <a:pt x="536039" y="697444"/>
                  <a:pt x="534181" y="699487"/>
                  <a:pt x="532696" y="700973"/>
                </a:cubicBezTo>
                <a:cubicBezTo>
                  <a:pt x="531953" y="702459"/>
                  <a:pt x="530281" y="705059"/>
                  <a:pt x="527681" y="708774"/>
                </a:cubicBezTo>
                <a:cubicBezTo>
                  <a:pt x="525080" y="712489"/>
                  <a:pt x="521551" y="715089"/>
                  <a:pt x="517094" y="716575"/>
                </a:cubicBezTo>
                <a:cubicBezTo>
                  <a:pt x="515608" y="717318"/>
                  <a:pt x="513936" y="718804"/>
                  <a:pt x="512079" y="721033"/>
                </a:cubicBezTo>
                <a:cubicBezTo>
                  <a:pt x="510221" y="723262"/>
                  <a:pt x="508550" y="724748"/>
                  <a:pt x="507064" y="725490"/>
                </a:cubicBezTo>
                <a:cubicBezTo>
                  <a:pt x="501120" y="727719"/>
                  <a:pt x="496663" y="730320"/>
                  <a:pt x="493691" y="733292"/>
                </a:cubicBezTo>
                <a:cubicBezTo>
                  <a:pt x="492205" y="734777"/>
                  <a:pt x="489233" y="736263"/>
                  <a:pt x="484775" y="737749"/>
                </a:cubicBezTo>
                <a:cubicBezTo>
                  <a:pt x="464716" y="743693"/>
                  <a:pt x="451343" y="747036"/>
                  <a:pt x="444656" y="747779"/>
                </a:cubicBezTo>
                <a:cubicBezTo>
                  <a:pt x="430540" y="750008"/>
                  <a:pt x="415681" y="751122"/>
                  <a:pt x="400079" y="751122"/>
                </a:cubicBezTo>
                <a:cubicBezTo>
                  <a:pt x="388192" y="750379"/>
                  <a:pt x="375933" y="748150"/>
                  <a:pt x="363303" y="744436"/>
                </a:cubicBezTo>
                <a:cubicBezTo>
                  <a:pt x="342500" y="739978"/>
                  <a:pt x="322441" y="732177"/>
                  <a:pt x="303124" y="721033"/>
                </a:cubicBezTo>
                <a:cubicBezTo>
                  <a:pt x="300152" y="718804"/>
                  <a:pt x="297366" y="717132"/>
                  <a:pt x="294766" y="716018"/>
                </a:cubicBezTo>
                <a:cubicBezTo>
                  <a:pt x="292166" y="714903"/>
                  <a:pt x="289751" y="713603"/>
                  <a:pt x="287522" y="712117"/>
                </a:cubicBezTo>
                <a:cubicBezTo>
                  <a:pt x="283807" y="709889"/>
                  <a:pt x="278978" y="705802"/>
                  <a:pt x="273035" y="699859"/>
                </a:cubicBezTo>
                <a:lnTo>
                  <a:pt x="254089" y="685371"/>
                </a:lnTo>
                <a:cubicBezTo>
                  <a:pt x="248146" y="679428"/>
                  <a:pt x="236259" y="666055"/>
                  <a:pt x="218428" y="645252"/>
                </a:cubicBezTo>
                <a:cubicBezTo>
                  <a:pt x="209512" y="632622"/>
                  <a:pt x="196511" y="609219"/>
                  <a:pt x="179423" y="575043"/>
                </a:cubicBezTo>
                <a:lnTo>
                  <a:pt x="171622" y="559441"/>
                </a:lnTo>
                <a:lnTo>
                  <a:pt x="145990" y="578386"/>
                </a:lnTo>
                <a:cubicBezTo>
                  <a:pt x="131131" y="591016"/>
                  <a:pt x="105128" y="613305"/>
                  <a:pt x="67980" y="645252"/>
                </a:cubicBezTo>
                <a:cubicBezTo>
                  <a:pt x="61294" y="651938"/>
                  <a:pt x="51264" y="660482"/>
                  <a:pt x="37891" y="670884"/>
                </a:cubicBezTo>
                <a:cubicBezTo>
                  <a:pt x="37891" y="670884"/>
                  <a:pt x="33433" y="674227"/>
                  <a:pt x="24518" y="680913"/>
                </a:cubicBezTo>
                <a:lnTo>
                  <a:pt x="20060" y="685371"/>
                </a:lnTo>
                <a:cubicBezTo>
                  <a:pt x="16345" y="689086"/>
                  <a:pt x="12631" y="689458"/>
                  <a:pt x="8916" y="686486"/>
                </a:cubicBezTo>
                <a:cubicBezTo>
                  <a:pt x="3715" y="684257"/>
                  <a:pt x="1115" y="679799"/>
                  <a:pt x="1115" y="673113"/>
                </a:cubicBezTo>
                <a:lnTo>
                  <a:pt x="1115" y="658625"/>
                </a:lnTo>
                <a:cubicBezTo>
                  <a:pt x="1115" y="658625"/>
                  <a:pt x="1115" y="658253"/>
                  <a:pt x="1115" y="657511"/>
                </a:cubicBezTo>
                <a:cubicBezTo>
                  <a:pt x="1115" y="656768"/>
                  <a:pt x="1115" y="656396"/>
                  <a:pt x="1115" y="656396"/>
                </a:cubicBezTo>
                <a:cubicBezTo>
                  <a:pt x="372" y="654910"/>
                  <a:pt x="0" y="653053"/>
                  <a:pt x="0" y="650824"/>
                </a:cubicBezTo>
                <a:cubicBezTo>
                  <a:pt x="743" y="650081"/>
                  <a:pt x="1115" y="648224"/>
                  <a:pt x="1115" y="645252"/>
                </a:cubicBezTo>
                <a:cubicBezTo>
                  <a:pt x="2601" y="643766"/>
                  <a:pt x="3344" y="641909"/>
                  <a:pt x="3344" y="639680"/>
                </a:cubicBezTo>
                <a:cubicBezTo>
                  <a:pt x="7059" y="636708"/>
                  <a:pt x="8916" y="632250"/>
                  <a:pt x="8916" y="626307"/>
                </a:cubicBezTo>
                <a:cubicBezTo>
                  <a:pt x="9659" y="625564"/>
                  <a:pt x="10402" y="625006"/>
                  <a:pt x="11145" y="624635"/>
                </a:cubicBezTo>
                <a:cubicBezTo>
                  <a:pt x="11888" y="624264"/>
                  <a:pt x="12259" y="624449"/>
                  <a:pt x="12259" y="625192"/>
                </a:cubicBezTo>
                <a:cubicBezTo>
                  <a:pt x="16717" y="625935"/>
                  <a:pt x="19689" y="624449"/>
                  <a:pt x="21175" y="620735"/>
                </a:cubicBezTo>
                <a:cubicBezTo>
                  <a:pt x="24146" y="616277"/>
                  <a:pt x="27118" y="615162"/>
                  <a:pt x="30090" y="617391"/>
                </a:cubicBezTo>
                <a:lnTo>
                  <a:pt x="33433" y="615162"/>
                </a:lnTo>
                <a:cubicBezTo>
                  <a:pt x="37891" y="612191"/>
                  <a:pt x="41606" y="609033"/>
                  <a:pt x="44577" y="605690"/>
                </a:cubicBezTo>
                <a:cubicBezTo>
                  <a:pt x="47549" y="602346"/>
                  <a:pt x="50521" y="599561"/>
                  <a:pt x="53493" y="597331"/>
                </a:cubicBezTo>
                <a:lnTo>
                  <a:pt x="70209" y="585073"/>
                </a:lnTo>
                <a:lnTo>
                  <a:pt x="104756" y="554983"/>
                </a:lnTo>
                <a:lnTo>
                  <a:pt x="152677" y="513750"/>
                </a:lnTo>
                <a:cubicBezTo>
                  <a:pt x="152677" y="513750"/>
                  <a:pt x="164935" y="503720"/>
                  <a:pt x="189453" y="483660"/>
                </a:cubicBezTo>
                <a:cubicBezTo>
                  <a:pt x="194653" y="478460"/>
                  <a:pt x="199111" y="474745"/>
                  <a:pt x="202826" y="472516"/>
                </a:cubicBezTo>
                <a:cubicBezTo>
                  <a:pt x="192424" y="465086"/>
                  <a:pt x="185738" y="460629"/>
                  <a:pt x="182766" y="459143"/>
                </a:cubicBezTo>
                <a:lnTo>
                  <a:pt x="148219" y="439083"/>
                </a:lnTo>
                <a:cubicBezTo>
                  <a:pt x="128902" y="426453"/>
                  <a:pt x="114415" y="407136"/>
                  <a:pt x="104756" y="381133"/>
                </a:cubicBezTo>
                <a:cubicBezTo>
                  <a:pt x="95841" y="354387"/>
                  <a:pt x="90269" y="331355"/>
                  <a:pt x="88040" y="312039"/>
                </a:cubicBezTo>
                <a:cubicBezTo>
                  <a:pt x="88040" y="298666"/>
                  <a:pt x="88783" y="289007"/>
                  <a:pt x="90269" y="283064"/>
                </a:cubicBezTo>
                <a:lnTo>
                  <a:pt x="92498" y="259661"/>
                </a:lnTo>
                <a:cubicBezTo>
                  <a:pt x="93241" y="256689"/>
                  <a:pt x="94169" y="253717"/>
                  <a:pt x="95284" y="250745"/>
                </a:cubicBezTo>
                <a:cubicBezTo>
                  <a:pt x="96398" y="247774"/>
                  <a:pt x="98813" y="245916"/>
                  <a:pt x="102528" y="245173"/>
                </a:cubicBezTo>
                <a:lnTo>
                  <a:pt x="113672" y="241830"/>
                </a:lnTo>
                <a:lnTo>
                  <a:pt x="113672" y="248517"/>
                </a:lnTo>
                <a:cubicBezTo>
                  <a:pt x="117387" y="249259"/>
                  <a:pt x="122216" y="249631"/>
                  <a:pt x="128159" y="249631"/>
                </a:cubicBezTo>
                <a:cubicBezTo>
                  <a:pt x="123702" y="254089"/>
                  <a:pt x="121473" y="256318"/>
                  <a:pt x="121473" y="256318"/>
                </a:cubicBezTo>
                <a:cubicBezTo>
                  <a:pt x="119987" y="262261"/>
                  <a:pt x="119244" y="266347"/>
                  <a:pt x="119244" y="268576"/>
                </a:cubicBezTo>
                <a:cubicBezTo>
                  <a:pt x="119244" y="271548"/>
                  <a:pt x="121101" y="274148"/>
                  <a:pt x="124816" y="276377"/>
                </a:cubicBezTo>
                <a:cubicBezTo>
                  <a:pt x="124816" y="276377"/>
                  <a:pt x="127788" y="279349"/>
                  <a:pt x="133731" y="285292"/>
                </a:cubicBezTo>
                <a:cubicBezTo>
                  <a:pt x="137446" y="286779"/>
                  <a:pt x="138561" y="290493"/>
                  <a:pt x="137075" y="296437"/>
                </a:cubicBezTo>
                <a:cubicBezTo>
                  <a:pt x="137075" y="297923"/>
                  <a:pt x="137818" y="298666"/>
                  <a:pt x="139304" y="298666"/>
                </a:cubicBezTo>
                <a:cubicBezTo>
                  <a:pt x="144504" y="303123"/>
                  <a:pt x="150819" y="307210"/>
                  <a:pt x="158249" y="310924"/>
                </a:cubicBezTo>
                <a:cubicBezTo>
                  <a:pt x="161221" y="313153"/>
                  <a:pt x="161221" y="315011"/>
                  <a:pt x="158249" y="316496"/>
                </a:cubicBezTo>
                <a:cubicBezTo>
                  <a:pt x="156020" y="317982"/>
                  <a:pt x="155649" y="320954"/>
                  <a:pt x="157134" y="325412"/>
                </a:cubicBezTo>
                <a:lnTo>
                  <a:pt x="170507" y="362188"/>
                </a:lnTo>
                <a:cubicBezTo>
                  <a:pt x="172736" y="370360"/>
                  <a:pt x="174222" y="375561"/>
                  <a:pt x="174965" y="377790"/>
                </a:cubicBezTo>
                <a:lnTo>
                  <a:pt x="178308" y="385591"/>
                </a:lnTo>
                <a:cubicBezTo>
                  <a:pt x="180537" y="390791"/>
                  <a:pt x="180166" y="396735"/>
                  <a:pt x="177194" y="403422"/>
                </a:cubicBezTo>
                <a:cubicBezTo>
                  <a:pt x="176451" y="405650"/>
                  <a:pt x="175522" y="407136"/>
                  <a:pt x="174408" y="407879"/>
                </a:cubicBezTo>
                <a:cubicBezTo>
                  <a:pt x="173294" y="408622"/>
                  <a:pt x="171993" y="408622"/>
                  <a:pt x="170507" y="407879"/>
                </a:cubicBezTo>
                <a:cubicBezTo>
                  <a:pt x="166793" y="411594"/>
                  <a:pt x="164935" y="413452"/>
                  <a:pt x="164935" y="413452"/>
                </a:cubicBezTo>
                <a:cubicBezTo>
                  <a:pt x="164935" y="416423"/>
                  <a:pt x="165307" y="417909"/>
                  <a:pt x="166050" y="417909"/>
                </a:cubicBezTo>
                <a:cubicBezTo>
                  <a:pt x="168279" y="418652"/>
                  <a:pt x="171250" y="419766"/>
                  <a:pt x="174965" y="421252"/>
                </a:cubicBezTo>
                <a:cubicBezTo>
                  <a:pt x="178680" y="422738"/>
                  <a:pt x="182023" y="423481"/>
                  <a:pt x="184995" y="423481"/>
                </a:cubicBezTo>
                <a:lnTo>
                  <a:pt x="189453" y="422367"/>
                </a:lnTo>
                <a:cubicBezTo>
                  <a:pt x="199111" y="418652"/>
                  <a:pt x="213599" y="413823"/>
                  <a:pt x="232915" y="407879"/>
                </a:cubicBezTo>
                <a:lnTo>
                  <a:pt x="263005" y="398964"/>
                </a:lnTo>
                <a:cubicBezTo>
                  <a:pt x="261519" y="395992"/>
                  <a:pt x="258919" y="392278"/>
                  <a:pt x="255204" y="387820"/>
                </a:cubicBezTo>
                <a:cubicBezTo>
                  <a:pt x="251489" y="383362"/>
                  <a:pt x="249260" y="378904"/>
                  <a:pt x="248517" y="374447"/>
                </a:cubicBezTo>
                <a:cubicBezTo>
                  <a:pt x="252232" y="377418"/>
                  <a:pt x="255761" y="379833"/>
                  <a:pt x="259104" y="381690"/>
                </a:cubicBezTo>
                <a:cubicBezTo>
                  <a:pt x="262448" y="383548"/>
                  <a:pt x="265234" y="385219"/>
                  <a:pt x="267462" y="386705"/>
                </a:cubicBezTo>
                <a:cubicBezTo>
                  <a:pt x="269691" y="388191"/>
                  <a:pt x="272106" y="389306"/>
                  <a:pt x="274706" y="390048"/>
                </a:cubicBezTo>
                <a:cubicBezTo>
                  <a:pt x="277307" y="390791"/>
                  <a:pt x="279721" y="391534"/>
                  <a:pt x="281950" y="392278"/>
                </a:cubicBezTo>
                <a:lnTo>
                  <a:pt x="289751" y="391163"/>
                </a:lnTo>
                <a:cubicBezTo>
                  <a:pt x="295695" y="389677"/>
                  <a:pt x="299781" y="388934"/>
                  <a:pt x="302010" y="388934"/>
                </a:cubicBezTo>
                <a:cubicBezTo>
                  <a:pt x="304981" y="388934"/>
                  <a:pt x="306839" y="387820"/>
                  <a:pt x="307582" y="385591"/>
                </a:cubicBezTo>
                <a:cubicBezTo>
                  <a:pt x="315011" y="361816"/>
                  <a:pt x="320955" y="343986"/>
                  <a:pt x="325413" y="332098"/>
                </a:cubicBezTo>
                <a:lnTo>
                  <a:pt x="346587" y="276377"/>
                </a:lnTo>
                <a:cubicBezTo>
                  <a:pt x="348073" y="274148"/>
                  <a:pt x="349558" y="270062"/>
                  <a:pt x="351044" y="264119"/>
                </a:cubicBezTo>
                <a:lnTo>
                  <a:pt x="302010" y="284178"/>
                </a:lnTo>
                <a:cubicBezTo>
                  <a:pt x="296809" y="286407"/>
                  <a:pt x="288265" y="289007"/>
                  <a:pt x="276378" y="291979"/>
                </a:cubicBezTo>
                <a:cubicBezTo>
                  <a:pt x="263005" y="297923"/>
                  <a:pt x="252603" y="302009"/>
                  <a:pt x="245174" y="304238"/>
                </a:cubicBezTo>
                <a:cubicBezTo>
                  <a:pt x="243688" y="305724"/>
                  <a:pt x="242574" y="306095"/>
                  <a:pt x="241831" y="305352"/>
                </a:cubicBezTo>
                <a:cubicBezTo>
                  <a:pt x="238859" y="303123"/>
                  <a:pt x="234587" y="301080"/>
                  <a:pt x="229015" y="299223"/>
                </a:cubicBezTo>
                <a:cubicBezTo>
                  <a:pt x="223443" y="297366"/>
                  <a:pt x="219171" y="296065"/>
                  <a:pt x="216199" y="295322"/>
                </a:cubicBezTo>
                <a:cubicBezTo>
                  <a:pt x="214713" y="294579"/>
                  <a:pt x="212856" y="294208"/>
                  <a:pt x="210627" y="294208"/>
                </a:cubicBezTo>
                <a:cubicBezTo>
                  <a:pt x="208398" y="294208"/>
                  <a:pt x="205798" y="293465"/>
                  <a:pt x="202826" y="291979"/>
                </a:cubicBezTo>
                <a:cubicBezTo>
                  <a:pt x="199854" y="291979"/>
                  <a:pt x="197625" y="291608"/>
                  <a:pt x="196139" y="290865"/>
                </a:cubicBezTo>
                <a:lnTo>
                  <a:pt x="180537" y="283064"/>
                </a:lnTo>
                <a:lnTo>
                  <a:pt x="186109" y="278606"/>
                </a:lnTo>
                <a:cubicBezTo>
                  <a:pt x="188338" y="276377"/>
                  <a:pt x="189453" y="275263"/>
                  <a:pt x="189453" y="275263"/>
                </a:cubicBezTo>
                <a:lnTo>
                  <a:pt x="209512" y="267462"/>
                </a:lnTo>
                <a:lnTo>
                  <a:pt x="238487" y="255203"/>
                </a:lnTo>
                <a:lnTo>
                  <a:pt x="296438" y="230686"/>
                </a:lnTo>
                <a:lnTo>
                  <a:pt x="327641" y="219541"/>
                </a:lnTo>
                <a:lnTo>
                  <a:pt x="358845" y="209512"/>
                </a:lnTo>
                <a:cubicBezTo>
                  <a:pt x="359588" y="209512"/>
                  <a:pt x="360331" y="209140"/>
                  <a:pt x="361074" y="208397"/>
                </a:cubicBezTo>
                <a:cubicBezTo>
                  <a:pt x="361817" y="207654"/>
                  <a:pt x="362932" y="207283"/>
                  <a:pt x="364417" y="207283"/>
                </a:cubicBezTo>
                <a:cubicBezTo>
                  <a:pt x="371104" y="206540"/>
                  <a:pt x="381877" y="206169"/>
                  <a:pt x="396736" y="206169"/>
                </a:cubicBezTo>
                <a:close/>
                <a:moveTo>
                  <a:pt x="206169" y="63522"/>
                </a:moveTo>
                <a:lnTo>
                  <a:pt x="205055" y="75781"/>
                </a:lnTo>
                <a:cubicBezTo>
                  <a:pt x="205055" y="78010"/>
                  <a:pt x="204312" y="79867"/>
                  <a:pt x="202826" y="81353"/>
                </a:cubicBezTo>
                <a:cubicBezTo>
                  <a:pt x="202083" y="82839"/>
                  <a:pt x="201340" y="84139"/>
                  <a:pt x="200597" y="85253"/>
                </a:cubicBezTo>
                <a:cubicBezTo>
                  <a:pt x="199854" y="86368"/>
                  <a:pt x="199483" y="88039"/>
                  <a:pt x="199483" y="90268"/>
                </a:cubicBezTo>
                <a:cubicBezTo>
                  <a:pt x="199483" y="91754"/>
                  <a:pt x="199854" y="92868"/>
                  <a:pt x="200597" y="93612"/>
                </a:cubicBezTo>
                <a:cubicBezTo>
                  <a:pt x="201340" y="95097"/>
                  <a:pt x="200597" y="98069"/>
                  <a:pt x="198368" y="102527"/>
                </a:cubicBezTo>
                <a:cubicBezTo>
                  <a:pt x="195396" y="106985"/>
                  <a:pt x="193725" y="111999"/>
                  <a:pt x="193353" y="117572"/>
                </a:cubicBezTo>
                <a:cubicBezTo>
                  <a:pt x="192982" y="123144"/>
                  <a:pt x="192796" y="127044"/>
                  <a:pt x="192796" y="129273"/>
                </a:cubicBezTo>
                <a:cubicBezTo>
                  <a:pt x="192796" y="135217"/>
                  <a:pt x="192424" y="140046"/>
                  <a:pt x="191682" y="143761"/>
                </a:cubicBezTo>
                <a:cubicBezTo>
                  <a:pt x="190196" y="143761"/>
                  <a:pt x="187781" y="143389"/>
                  <a:pt x="184438" y="142646"/>
                </a:cubicBezTo>
                <a:cubicBezTo>
                  <a:pt x="181095" y="141903"/>
                  <a:pt x="178308" y="141160"/>
                  <a:pt x="176080" y="140417"/>
                </a:cubicBezTo>
                <a:lnTo>
                  <a:pt x="173851" y="140417"/>
                </a:lnTo>
                <a:lnTo>
                  <a:pt x="160478" y="130388"/>
                </a:lnTo>
                <a:cubicBezTo>
                  <a:pt x="158992" y="128902"/>
                  <a:pt x="158249" y="126673"/>
                  <a:pt x="158249" y="123701"/>
                </a:cubicBezTo>
                <a:lnTo>
                  <a:pt x="156020" y="119243"/>
                </a:lnTo>
                <a:cubicBezTo>
                  <a:pt x="153791" y="115528"/>
                  <a:pt x="152119" y="111628"/>
                  <a:pt x="151005" y="107542"/>
                </a:cubicBezTo>
                <a:cubicBezTo>
                  <a:pt x="149891" y="103456"/>
                  <a:pt x="148590" y="99927"/>
                  <a:pt x="147105" y="96955"/>
                </a:cubicBezTo>
                <a:cubicBezTo>
                  <a:pt x="146362" y="93983"/>
                  <a:pt x="145061" y="90640"/>
                  <a:pt x="143204" y="86925"/>
                </a:cubicBezTo>
                <a:cubicBezTo>
                  <a:pt x="141347" y="83210"/>
                  <a:pt x="140047" y="80610"/>
                  <a:pt x="139304" y="79124"/>
                </a:cubicBezTo>
                <a:cubicBezTo>
                  <a:pt x="137818" y="76152"/>
                  <a:pt x="137075" y="73180"/>
                  <a:pt x="137075" y="70208"/>
                </a:cubicBezTo>
                <a:cubicBezTo>
                  <a:pt x="141532" y="68723"/>
                  <a:pt x="144133" y="67608"/>
                  <a:pt x="144876" y="66865"/>
                </a:cubicBezTo>
                <a:cubicBezTo>
                  <a:pt x="147848" y="64636"/>
                  <a:pt x="150076" y="65379"/>
                  <a:pt x="151562" y="69094"/>
                </a:cubicBezTo>
                <a:lnTo>
                  <a:pt x="168279" y="80238"/>
                </a:lnTo>
                <a:cubicBezTo>
                  <a:pt x="169022" y="80981"/>
                  <a:pt x="170136" y="81353"/>
                  <a:pt x="171622" y="81353"/>
                </a:cubicBezTo>
                <a:cubicBezTo>
                  <a:pt x="173108" y="81353"/>
                  <a:pt x="174222" y="80981"/>
                  <a:pt x="174965" y="80238"/>
                </a:cubicBezTo>
                <a:cubicBezTo>
                  <a:pt x="180166" y="78010"/>
                  <a:pt x="184995" y="75595"/>
                  <a:pt x="189453" y="72995"/>
                </a:cubicBezTo>
                <a:cubicBezTo>
                  <a:pt x="193910" y="70394"/>
                  <a:pt x="197625" y="68351"/>
                  <a:pt x="200597" y="66865"/>
                </a:cubicBezTo>
                <a:close/>
                <a:moveTo>
                  <a:pt x="334328" y="0"/>
                </a:moveTo>
                <a:lnTo>
                  <a:pt x="343243" y="1114"/>
                </a:lnTo>
                <a:cubicBezTo>
                  <a:pt x="346215" y="3343"/>
                  <a:pt x="349930" y="4829"/>
                  <a:pt x="354388" y="5572"/>
                </a:cubicBezTo>
                <a:cubicBezTo>
                  <a:pt x="358845" y="6315"/>
                  <a:pt x="361817" y="6686"/>
                  <a:pt x="363303" y="6686"/>
                </a:cubicBezTo>
                <a:cubicBezTo>
                  <a:pt x="370733" y="7429"/>
                  <a:pt x="376676" y="10773"/>
                  <a:pt x="381134" y="16716"/>
                </a:cubicBezTo>
                <a:cubicBezTo>
                  <a:pt x="383363" y="19688"/>
                  <a:pt x="386520" y="23774"/>
                  <a:pt x="390606" y="28975"/>
                </a:cubicBezTo>
                <a:cubicBezTo>
                  <a:pt x="394693" y="34176"/>
                  <a:pt x="398965" y="38262"/>
                  <a:pt x="403422" y="41234"/>
                </a:cubicBezTo>
                <a:lnTo>
                  <a:pt x="406766" y="44577"/>
                </a:lnTo>
                <a:lnTo>
                  <a:pt x="413452" y="60179"/>
                </a:lnTo>
                <a:lnTo>
                  <a:pt x="410109" y="60179"/>
                </a:lnTo>
                <a:cubicBezTo>
                  <a:pt x="407137" y="68351"/>
                  <a:pt x="402308" y="75781"/>
                  <a:pt x="395621" y="82467"/>
                </a:cubicBezTo>
                <a:lnTo>
                  <a:pt x="384477" y="94726"/>
                </a:lnTo>
                <a:lnTo>
                  <a:pt x="383363" y="95840"/>
                </a:lnTo>
                <a:cubicBezTo>
                  <a:pt x="380391" y="97326"/>
                  <a:pt x="377233" y="99927"/>
                  <a:pt x="373890" y="103641"/>
                </a:cubicBezTo>
                <a:cubicBezTo>
                  <a:pt x="370547" y="107356"/>
                  <a:pt x="367761" y="110328"/>
                  <a:pt x="365532" y="112557"/>
                </a:cubicBezTo>
                <a:cubicBezTo>
                  <a:pt x="357359" y="117757"/>
                  <a:pt x="351787" y="122958"/>
                  <a:pt x="348815" y="128159"/>
                </a:cubicBezTo>
                <a:cubicBezTo>
                  <a:pt x="346587" y="131130"/>
                  <a:pt x="344544" y="131873"/>
                  <a:pt x="342686" y="130388"/>
                </a:cubicBezTo>
                <a:cubicBezTo>
                  <a:pt x="340829" y="128902"/>
                  <a:pt x="339900" y="128159"/>
                  <a:pt x="339900" y="128159"/>
                </a:cubicBezTo>
                <a:cubicBezTo>
                  <a:pt x="331728" y="137074"/>
                  <a:pt x="320212" y="147475"/>
                  <a:pt x="305353" y="159363"/>
                </a:cubicBezTo>
                <a:cubicBezTo>
                  <a:pt x="295695" y="167535"/>
                  <a:pt x="289751" y="171993"/>
                  <a:pt x="287522" y="172736"/>
                </a:cubicBezTo>
                <a:cubicBezTo>
                  <a:pt x="282321" y="175707"/>
                  <a:pt x="276006" y="180722"/>
                  <a:pt x="268577" y="187780"/>
                </a:cubicBezTo>
                <a:cubicBezTo>
                  <a:pt x="261147" y="194838"/>
                  <a:pt x="255204" y="199853"/>
                  <a:pt x="250746" y="202825"/>
                </a:cubicBezTo>
                <a:lnTo>
                  <a:pt x="232915" y="216198"/>
                </a:lnTo>
                <a:cubicBezTo>
                  <a:pt x="226972" y="218427"/>
                  <a:pt x="223257" y="219913"/>
                  <a:pt x="221771" y="220656"/>
                </a:cubicBezTo>
                <a:lnTo>
                  <a:pt x="218428" y="220656"/>
                </a:lnTo>
                <a:lnTo>
                  <a:pt x="203940" y="227343"/>
                </a:lnTo>
                <a:lnTo>
                  <a:pt x="183881" y="231800"/>
                </a:lnTo>
                <a:lnTo>
                  <a:pt x="203940" y="221770"/>
                </a:lnTo>
                <a:cubicBezTo>
                  <a:pt x="218799" y="212855"/>
                  <a:pt x="232544" y="200596"/>
                  <a:pt x="245174" y="184994"/>
                </a:cubicBezTo>
                <a:lnTo>
                  <a:pt x="271920" y="150447"/>
                </a:lnTo>
                <a:lnTo>
                  <a:pt x="308696" y="104756"/>
                </a:lnTo>
                <a:lnTo>
                  <a:pt x="324298" y="83582"/>
                </a:lnTo>
                <a:lnTo>
                  <a:pt x="353273" y="41234"/>
                </a:lnTo>
                <a:cubicBezTo>
                  <a:pt x="356988" y="37519"/>
                  <a:pt x="356616" y="32689"/>
                  <a:pt x="352159" y="26746"/>
                </a:cubicBezTo>
                <a:cubicBezTo>
                  <a:pt x="347701" y="20802"/>
                  <a:pt x="344729" y="16345"/>
                  <a:pt x="343243" y="13373"/>
                </a:cubicBezTo>
                <a:cubicBezTo>
                  <a:pt x="336557" y="6686"/>
                  <a:pt x="333214" y="3343"/>
                  <a:pt x="333214" y="3343"/>
                </a:cubicBezTo>
                <a:lnTo>
                  <a:pt x="332099" y="1114"/>
                </a:ln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 name="文本框 2">
            <a:extLst>
              <a:ext uri="{FF2B5EF4-FFF2-40B4-BE49-F238E27FC236}">
                <a16:creationId xmlns:a16="http://schemas.microsoft.com/office/drawing/2014/main" id="{47186EFC-7A54-17D8-ABD6-04912A53CCC5}"/>
              </a:ext>
            </a:extLst>
          </p:cNvPr>
          <p:cNvSpPr txBox="1"/>
          <p:nvPr/>
        </p:nvSpPr>
        <p:spPr>
          <a:xfrm>
            <a:off x="7883145" y="2519150"/>
            <a:ext cx="630764" cy="611819"/>
          </a:xfrm>
          <a:custGeom>
            <a:avLst/>
            <a:gdLst/>
            <a:ahLst/>
            <a:cxnLst/>
            <a:rect l="l" t="t" r="r" b="b"/>
            <a:pathLst>
              <a:path w="630764" h="611819">
                <a:moveTo>
                  <a:pt x="315382" y="369989"/>
                </a:moveTo>
                <a:cubicBezTo>
                  <a:pt x="316868" y="372961"/>
                  <a:pt x="317239" y="376304"/>
                  <a:pt x="316497" y="380019"/>
                </a:cubicBezTo>
                <a:cubicBezTo>
                  <a:pt x="315754" y="383733"/>
                  <a:pt x="315382" y="386705"/>
                  <a:pt x="315382" y="388934"/>
                </a:cubicBezTo>
                <a:cubicBezTo>
                  <a:pt x="315382" y="394878"/>
                  <a:pt x="315011" y="398964"/>
                  <a:pt x="314268" y="401193"/>
                </a:cubicBezTo>
                <a:cubicBezTo>
                  <a:pt x="314268" y="404164"/>
                  <a:pt x="314639" y="406393"/>
                  <a:pt x="315382" y="407879"/>
                </a:cubicBezTo>
                <a:cubicBezTo>
                  <a:pt x="316868" y="410851"/>
                  <a:pt x="321326" y="417909"/>
                  <a:pt x="328755" y="429053"/>
                </a:cubicBezTo>
                <a:cubicBezTo>
                  <a:pt x="329498" y="429796"/>
                  <a:pt x="329870" y="431282"/>
                  <a:pt x="329870" y="433511"/>
                </a:cubicBezTo>
                <a:cubicBezTo>
                  <a:pt x="338785" y="454314"/>
                  <a:pt x="344729" y="469916"/>
                  <a:pt x="347700" y="480317"/>
                </a:cubicBezTo>
                <a:cubicBezTo>
                  <a:pt x="349186" y="482546"/>
                  <a:pt x="350487" y="485889"/>
                  <a:pt x="351601" y="490347"/>
                </a:cubicBezTo>
                <a:cubicBezTo>
                  <a:pt x="352715" y="494805"/>
                  <a:pt x="353644" y="498148"/>
                  <a:pt x="354387" y="500376"/>
                </a:cubicBezTo>
                <a:lnTo>
                  <a:pt x="369989" y="543839"/>
                </a:lnTo>
                <a:cubicBezTo>
                  <a:pt x="374447" y="557955"/>
                  <a:pt x="377047" y="567614"/>
                  <a:pt x="377790" y="572814"/>
                </a:cubicBezTo>
                <a:cubicBezTo>
                  <a:pt x="378533" y="575786"/>
                  <a:pt x="378533" y="579686"/>
                  <a:pt x="377790" y="584516"/>
                </a:cubicBezTo>
                <a:cubicBezTo>
                  <a:pt x="377047" y="589345"/>
                  <a:pt x="376675" y="593245"/>
                  <a:pt x="376675" y="596217"/>
                </a:cubicBezTo>
                <a:lnTo>
                  <a:pt x="376675" y="599560"/>
                </a:lnTo>
                <a:cubicBezTo>
                  <a:pt x="376675" y="602532"/>
                  <a:pt x="375933" y="604390"/>
                  <a:pt x="374447" y="605133"/>
                </a:cubicBezTo>
                <a:cubicBezTo>
                  <a:pt x="373704" y="605133"/>
                  <a:pt x="372032" y="605318"/>
                  <a:pt x="369432" y="605690"/>
                </a:cubicBezTo>
                <a:cubicBezTo>
                  <a:pt x="366831" y="606061"/>
                  <a:pt x="364788" y="605133"/>
                  <a:pt x="363302" y="602904"/>
                </a:cubicBezTo>
                <a:lnTo>
                  <a:pt x="362188" y="602904"/>
                </a:lnTo>
                <a:cubicBezTo>
                  <a:pt x="359216" y="602904"/>
                  <a:pt x="356616" y="602161"/>
                  <a:pt x="354387" y="600675"/>
                </a:cubicBezTo>
                <a:cubicBezTo>
                  <a:pt x="352158" y="599189"/>
                  <a:pt x="350301" y="598075"/>
                  <a:pt x="348815" y="597332"/>
                </a:cubicBezTo>
                <a:cubicBezTo>
                  <a:pt x="330241" y="580987"/>
                  <a:pt x="316125" y="559813"/>
                  <a:pt x="306467" y="533809"/>
                </a:cubicBezTo>
                <a:lnTo>
                  <a:pt x="289750" y="484775"/>
                </a:lnTo>
                <a:cubicBezTo>
                  <a:pt x="286036" y="473630"/>
                  <a:pt x="284178" y="463229"/>
                  <a:pt x="284178" y="453571"/>
                </a:cubicBezTo>
                <a:cubicBezTo>
                  <a:pt x="284178" y="444655"/>
                  <a:pt x="283435" y="433511"/>
                  <a:pt x="281949" y="420138"/>
                </a:cubicBezTo>
                <a:cubicBezTo>
                  <a:pt x="281949" y="406022"/>
                  <a:pt x="285664" y="395249"/>
                  <a:pt x="293094" y="387820"/>
                </a:cubicBezTo>
                <a:cubicBezTo>
                  <a:pt x="293094" y="387820"/>
                  <a:pt x="297180" y="383733"/>
                  <a:pt x="305352" y="375561"/>
                </a:cubicBezTo>
                <a:close/>
                <a:moveTo>
                  <a:pt x="278606" y="369989"/>
                </a:moveTo>
                <a:lnTo>
                  <a:pt x="278606" y="375561"/>
                </a:lnTo>
                <a:cubicBezTo>
                  <a:pt x="278606" y="382248"/>
                  <a:pt x="275820" y="388748"/>
                  <a:pt x="270248" y="395063"/>
                </a:cubicBezTo>
                <a:cubicBezTo>
                  <a:pt x="264676" y="401379"/>
                  <a:pt x="261147" y="405650"/>
                  <a:pt x="259661" y="407879"/>
                </a:cubicBezTo>
                <a:cubicBezTo>
                  <a:pt x="257432" y="413080"/>
                  <a:pt x="253346" y="419395"/>
                  <a:pt x="247402" y="426825"/>
                </a:cubicBezTo>
                <a:lnTo>
                  <a:pt x="234029" y="455800"/>
                </a:lnTo>
                <a:cubicBezTo>
                  <a:pt x="234029" y="455800"/>
                  <a:pt x="232915" y="456914"/>
                  <a:pt x="230686" y="459143"/>
                </a:cubicBezTo>
                <a:cubicBezTo>
                  <a:pt x="227714" y="464343"/>
                  <a:pt x="221399" y="471773"/>
                  <a:pt x="211741" y="481431"/>
                </a:cubicBezTo>
                <a:cubicBezTo>
                  <a:pt x="209512" y="484403"/>
                  <a:pt x="201711" y="492576"/>
                  <a:pt x="188338" y="505949"/>
                </a:cubicBezTo>
                <a:cubicBezTo>
                  <a:pt x="185366" y="511892"/>
                  <a:pt x="182766" y="515607"/>
                  <a:pt x="180537" y="517093"/>
                </a:cubicBezTo>
                <a:cubicBezTo>
                  <a:pt x="179051" y="518579"/>
                  <a:pt x="177565" y="520622"/>
                  <a:pt x="176079" y="523222"/>
                </a:cubicBezTo>
                <a:cubicBezTo>
                  <a:pt x="174593" y="525823"/>
                  <a:pt x="172736" y="528609"/>
                  <a:pt x="170507" y="531581"/>
                </a:cubicBezTo>
                <a:cubicBezTo>
                  <a:pt x="168278" y="533066"/>
                  <a:pt x="165492" y="535667"/>
                  <a:pt x="162149" y="539381"/>
                </a:cubicBezTo>
                <a:cubicBezTo>
                  <a:pt x="158805" y="543096"/>
                  <a:pt x="155648" y="546068"/>
                  <a:pt x="152676" y="548297"/>
                </a:cubicBezTo>
                <a:cubicBezTo>
                  <a:pt x="148218" y="552012"/>
                  <a:pt x="143018" y="556284"/>
                  <a:pt x="137074" y="561113"/>
                </a:cubicBezTo>
                <a:cubicBezTo>
                  <a:pt x="131131" y="565942"/>
                  <a:pt x="126301" y="569471"/>
                  <a:pt x="122587" y="571700"/>
                </a:cubicBezTo>
                <a:cubicBezTo>
                  <a:pt x="117386" y="576157"/>
                  <a:pt x="111071" y="579872"/>
                  <a:pt x="103641" y="582844"/>
                </a:cubicBezTo>
                <a:cubicBezTo>
                  <a:pt x="96212" y="585816"/>
                  <a:pt x="91383" y="587673"/>
                  <a:pt x="89154" y="588416"/>
                </a:cubicBezTo>
                <a:cubicBezTo>
                  <a:pt x="81724" y="591388"/>
                  <a:pt x="70580" y="594360"/>
                  <a:pt x="55721" y="597332"/>
                </a:cubicBezTo>
                <a:cubicBezTo>
                  <a:pt x="51263" y="598817"/>
                  <a:pt x="44205" y="599560"/>
                  <a:pt x="34547" y="599560"/>
                </a:cubicBezTo>
                <a:cubicBezTo>
                  <a:pt x="32318" y="598817"/>
                  <a:pt x="30275" y="597889"/>
                  <a:pt x="28418" y="596774"/>
                </a:cubicBezTo>
                <a:cubicBezTo>
                  <a:pt x="26560" y="595660"/>
                  <a:pt x="24889" y="594731"/>
                  <a:pt x="23403" y="593988"/>
                </a:cubicBezTo>
                <a:lnTo>
                  <a:pt x="25632" y="592874"/>
                </a:lnTo>
                <a:cubicBezTo>
                  <a:pt x="25632" y="592874"/>
                  <a:pt x="24146" y="591388"/>
                  <a:pt x="21174" y="588416"/>
                </a:cubicBezTo>
                <a:cubicBezTo>
                  <a:pt x="21917" y="585444"/>
                  <a:pt x="20431" y="582101"/>
                  <a:pt x="16716" y="578386"/>
                </a:cubicBezTo>
                <a:cubicBezTo>
                  <a:pt x="13001" y="574672"/>
                  <a:pt x="10773" y="572443"/>
                  <a:pt x="10030" y="571700"/>
                </a:cubicBezTo>
                <a:cubicBezTo>
                  <a:pt x="6315" y="570214"/>
                  <a:pt x="3715" y="568171"/>
                  <a:pt x="2229" y="565570"/>
                </a:cubicBezTo>
                <a:cubicBezTo>
                  <a:pt x="743" y="562970"/>
                  <a:pt x="0" y="561299"/>
                  <a:pt x="0" y="560555"/>
                </a:cubicBezTo>
                <a:lnTo>
                  <a:pt x="1114" y="557212"/>
                </a:lnTo>
                <a:cubicBezTo>
                  <a:pt x="1114" y="557212"/>
                  <a:pt x="929" y="557026"/>
                  <a:pt x="557" y="556655"/>
                </a:cubicBezTo>
                <a:cubicBezTo>
                  <a:pt x="186" y="556284"/>
                  <a:pt x="0" y="556098"/>
                  <a:pt x="0" y="556098"/>
                </a:cubicBezTo>
                <a:cubicBezTo>
                  <a:pt x="0" y="552383"/>
                  <a:pt x="371" y="549783"/>
                  <a:pt x="1114" y="548297"/>
                </a:cubicBezTo>
                <a:lnTo>
                  <a:pt x="5572" y="543839"/>
                </a:lnTo>
                <a:lnTo>
                  <a:pt x="10030" y="538267"/>
                </a:lnTo>
                <a:cubicBezTo>
                  <a:pt x="10773" y="538267"/>
                  <a:pt x="11516" y="537896"/>
                  <a:pt x="12259" y="537153"/>
                </a:cubicBezTo>
                <a:cubicBezTo>
                  <a:pt x="13001" y="536410"/>
                  <a:pt x="14116" y="535667"/>
                  <a:pt x="15602" y="534924"/>
                </a:cubicBezTo>
                <a:cubicBezTo>
                  <a:pt x="17088" y="534181"/>
                  <a:pt x="19688" y="533252"/>
                  <a:pt x="23403" y="532138"/>
                </a:cubicBezTo>
                <a:cubicBezTo>
                  <a:pt x="27118" y="531023"/>
                  <a:pt x="29718" y="529723"/>
                  <a:pt x="31204" y="528237"/>
                </a:cubicBezTo>
                <a:cubicBezTo>
                  <a:pt x="34919" y="526008"/>
                  <a:pt x="37890" y="523408"/>
                  <a:pt x="40119" y="520436"/>
                </a:cubicBezTo>
                <a:cubicBezTo>
                  <a:pt x="42348" y="517464"/>
                  <a:pt x="46434" y="512635"/>
                  <a:pt x="52378" y="505949"/>
                </a:cubicBezTo>
                <a:cubicBezTo>
                  <a:pt x="58321" y="499262"/>
                  <a:pt x="63894" y="493690"/>
                  <a:pt x="69094" y="489232"/>
                </a:cubicBezTo>
                <a:lnTo>
                  <a:pt x="80238" y="473630"/>
                </a:lnTo>
                <a:cubicBezTo>
                  <a:pt x="81724" y="475859"/>
                  <a:pt x="82282" y="477717"/>
                  <a:pt x="81910" y="479202"/>
                </a:cubicBezTo>
                <a:cubicBezTo>
                  <a:pt x="81539" y="480689"/>
                  <a:pt x="81353" y="481803"/>
                  <a:pt x="81353" y="482546"/>
                </a:cubicBezTo>
                <a:lnTo>
                  <a:pt x="79124" y="488118"/>
                </a:lnTo>
                <a:cubicBezTo>
                  <a:pt x="77638" y="490347"/>
                  <a:pt x="75781" y="492390"/>
                  <a:pt x="73552" y="494247"/>
                </a:cubicBezTo>
                <a:cubicBezTo>
                  <a:pt x="71323" y="496105"/>
                  <a:pt x="69466" y="498519"/>
                  <a:pt x="67980" y="501491"/>
                </a:cubicBezTo>
                <a:lnTo>
                  <a:pt x="65751" y="505949"/>
                </a:lnTo>
                <a:cubicBezTo>
                  <a:pt x="65751" y="511149"/>
                  <a:pt x="64079" y="516350"/>
                  <a:pt x="60736" y="521551"/>
                </a:cubicBezTo>
                <a:cubicBezTo>
                  <a:pt x="57393" y="526751"/>
                  <a:pt x="54978" y="530838"/>
                  <a:pt x="53492" y="533809"/>
                </a:cubicBezTo>
                <a:cubicBezTo>
                  <a:pt x="52006" y="535295"/>
                  <a:pt x="49406" y="540124"/>
                  <a:pt x="45691" y="548297"/>
                </a:cubicBezTo>
                <a:lnTo>
                  <a:pt x="63522" y="540496"/>
                </a:lnTo>
                <a:cubicBezTo>
                  <a:pt x="72437" y="537524"/>
                  <a:pt x="81910" y="532695"/>
                  <a:pt x="91940" y="526008"/>
                </a:cubicBezTo>
                <a:cubicBezTo>
                  <a:pt x="101970" y="519322"/>
                  <a:pt x="109956" y="514121"/>
                  <a:pt x="115900" y="510406"/>
                </a:cubicBezTo>
                <a:cubicBezTo>
                  <a:pt x="127787" y="499262"/>
                  <a:pt x="139303" y="490347"/>
                  <a:pt x="150447" y="483660"/>
                </a:cubicBezTo>
                <a:lnTo>
                  <a:pt x="193910" y="450227"/>
                </a:lnTo>
                <a:cubicBezTo>
                  <a:pt x="205797" y="441312"/>
                  <a:pt x="213969" y="434254"/>
                  <a:pt x="218427" y="429053"/>
                </a:cubicBezTo>
                <a:cubicBezTo>
                  <a:pt x="222142" y="425339"/>
                  <a:pt x="228271" y="419952"/>
                  <a:pt x="236815" y="412894"/>
                </a:cubicBezTo>
                <a:cubicBezTo>
                  <a:pt x="245359" y="405836"/>
                  <a:pt x="252231" y="398964"/>
                  <a:pt x="257432" y="392277"/>
                </a:cubicBezTo>
                <a:cubicBezTo>
                  <a:pt x="266347" y="382619"/>
                  <a:pt x="273405" y="375190"/>
                  <a:pt x="278606" y="369989"/>
                </a:cubicBezTo>
                <a:close/>
                <a:moveTo>
                  <a:pt x="547182" y="354387"/>
                </a:moveTo>
                <a:cubicBezTo>
                  <a:pt x="551640" y="353644"/>
                  <a:pt x="554983" y="355130"/>
                  <a:pt x="557212" y="358845"/>
                </a:cubicBezTo>
                <a:cubicBezTo>
                  <a:pt x="558698" y="360330"/>
                  <a:pt x="559812" y="361074"/>
                  <a:pt x="560555" y="361074"/>
                </a:cubicBezTo>
                <a:cubicBezTo>
                  <a:pt x="561298" y="361816"/>
                  <a:pt x="562227" y="362559"/>
                  <a:pt x="563341" y="363302"/>
                </a:cubicBezTo>
                <a:cubicBezTo>
                  <a:pt x="564456" y="364045"/>
                  <a:pt x="565013" y="364788"/>
                  <a:pt x="565013" y="365531"/>
                </a:cubicBezTo>
                <a:cubicBezTo>
                  <a:pt x="565013" y="367017"/>
                  <a:pt x="567242" y="369246"/>
                  <a:pt x="571700" y="372218"/>
                </a:cubicBezTo>
                <a:cubicBezTo>
                  <a:pt x="576157" y="375190"/>
                  <a:pt x="581172" y="379461"/>
                  <a:pt x="586744" y="385034"/>
                </a:cubicBezTo>
                <a:cubicBezTo>
                  <a:pt x="592316" y="390606"/>
                  <a:pt x="596960" y="395249"/>
                  <a:pt x="600675" y="398964"/>
                </a:cubicBezTo>
                <a:cubicBezTo>
                  <a:pt x="602904" y="401193"/>
                  <a:pt x="604018" y="404908"/>
                  <a:pt x="604018" y="410108"/>
                </a:cubicBezTo>
                <a:lnTo>
                  <a:pt x="604018" y="415680"/>
                </a:lnTo>
                <a:lnTo>
                  <a:pt x="604018" y="417909"/>
                </a:lnTo>
                <a:cubicBezTo>
                  <a:pt x="602532" y="420138"/>
                  <a:pt x="600303" y="423110"/>
                  <a:pt x="597331" y="426825"/>
                </a:cubicBezTo>
                <a:cubicBezTo>
                  <a:pt x="594360" y="430539"/>
                  <a:pt x="592131" y="434625"/>
                  <a:pt x="590645" y="439083"/>
                </a:cubicBezTo>
                <a:cubicBezTo>
                  <a:pt x="583215" y="450227"/>
                  <a:pt x="576900" y="461000"/>
                  <a:pt x="571700" y="471401"/>
                </a:cubicBezTo>
                <a:lnTo>
                  <a:pt x="556098" y="503720"/>
                </a:lnTo>
                <a:lnTo>
                  <a:pt x="553869" y="508178"/>
                </a:lnTo>
                <a:cubicBezTo>
                  <a:pt x="553869" y="508178"/>
                  <a:pt x="554612" y="508920"/>
                  <a:pt x="556098" y="510406"/>
                </a:cubicBezTo>
                <a:lnTo>
                  <a:pt x="560555" y="503720"/>
                </a:lnTo>
                <a:lnTo>
                  <a:pt x="587302" y="504834"/>
                </a:lnTo>
                <a:lnTo>
                  <a:pt x="588416" y="504834"/>
                </a:lnTo>
                <a:cubicBezTo>
                  <a:pt x="593617" y="504834"/>
                  <a:pt x="599560" y="507435"/>
                  <a:pt x="606247" y="512635"/>
                </a:cubicBezTo>
                <a:cubicBezTo>
                  <a:pt x="606990" y="512635"/>
                  <a:pt x="607547" y="512821"/>
                  <a:pt x="607918" y="513192"/>
                </a:cubicBezTo>
                <a:cubicBezTo>
                  <a:pt x="608290" y="513564"/>
                  <a:pt x="608476" y="514121"/>
                  <a:pt x="608476" y="514864"/>
                </a:cubicBezTo>
                <a:cubicBezTo>
                  <a:pt x="607733" y="522294"/>
                  <a:pt x="610705" y="530095"/>
                  <a:pt x="617391" y="538267"/>
                </a:cubicBezTo>
                <a:lnTo>
                  <a:pt x="624078" y="546068"/>
                </a:lnTo>
                <a:cubicBezTo>
                  <a:pt x="628535" y="549783"/>
                  <a:pt x="630764" y="554241"/>
                  <a:pt x="630764" y="559441"/>
                </a:cubicBezTo>
                <a:cubicBezTo>
                  <a:pt x="630764" y="566128"/>
                  <a:pt x="629093" y="571514"/>
                  <a:pt x="625749" y="575600"/>
                </a:cubicBezTo>
                <a:cubicBezTo>
                  <a:pt x="622406" y="579686"/>
                  <a:pt x="620363" y="582473"/>
                  <a:pt x="619620" y="583958"/>
                </a:cubicBezTo>
                <a:cubicBezTo>
                  <a:pt x="616648" y="586930"/>
                  <a:pt x="613305" y="587302"/>
                  <a:pt x="609590" y="585073"/>
                </a:cubicBezTo>
                <a:cubicBezTo>
                  <a:pt x="604389" y="581358"/>
                  <a:pt x="598446" y="577643"/>
                  <a:pt x="591759" y="573929"/>
                </a:cubicBezTo>
                <a:cubicBezTo>
                  <a:pt x="588045" y="573929"/>
                  <a:pt x="585444" y="574300"/>
                  <a:pt x="583958" y="575043"/>
                </a:cubicBezTo>
                <a:lnTo>
                  <a:pt x="530466" y="601789"/>
                </a:lnTo>
                <a:cubicBezTo>
                  <a:pt x="517093" y="606247"/>
                  <a:pt x="501491" y="609590"/>
                  <a:pt x="483660" y="611819"/>
                </a:cubicBezTo>
                <a:cubicBezTo>
                  <a:pt x="478460" y="611819"/>
                  <a:pt x="470659" y="608476"/>
                  <a:pt x="460257" y="601789"/>
                </a:cubicBezTo>
                <a:cubicBezTo>
                  <a:pt x="452828" y="596589"/>
                  <a:pt x="447999" y="590645"/>
                  <a:pt x="445770" y="583958"/>
                </a:cubicBezTo>
                <a:cubicBezTo>
                  <a:pt x="445027" y="578758"/>
                  <a:pt x="442427" y="575043"/>
                  <a:pt x="437969" y="572814"/>
                </a:cubicBezTo>
                <a:cubicBezTo>
                  <a:pt x="431282" y="568357"/>
                  <a:pt x="427939" y="564270"/>
                  <a:pt x="427939" y="560555"/>
                </a:cubicBezTo>
                <a:lnTo>
                  <a:pt x="429053" y="554983"/>
                </a:lnTo>
                <a:cubicBezTo>
                  <a:pt x="429053" y="554241"/>
                  <a:pt x="428868" y="553312"/>
                  <a:pt x="428496" y="552197"/>
                </a:cubicBezTo>
                <a:cubicBezTo>
                  <a:pt x="428125" y="551083"/>
                  <a:pt x="428311" y="549783"/>
                  <a:pt x="429053" y="548297"/>
                </a:cubicBezTo>
                <a:lnTo>
                  <a:pt x="429053" y="542725"/>
                </a:lnTo>
                <a:cubicBezTo>
                  <a:pt x="431282" y="540496"/>
                  <a:pt x="433883" y="537338"/>
                  <a:pt x="436854" y="533252"/>
                </a:cubicBezTo>
                <a:cubicBezTo>
                  <a:pt x="439826" y="529166"/>
                  <a:pt x="442984" y="525637"/>
                  <a:pt x="446327" y="522665"/>
                </a:cubicBezTo>
                <a:cubicBezTo>
                  <a:pt x="449670" y="519693"/>
                  <a:pt x="453942" y="517836"/>
                  <a:pt x="459143" y="517093"/>
                </a:cubicBezTo>
                <a:cubicBezTo>
                  <a:pt x="459886" y="517093"/>
                  <a:pt x="461372" y="515978"/>
                  <a:pt x="463601" y="513750"/>
                </a:cubicBezTo>
                <a:cubicBezTo>
                  <a:pt x="468058" y="498148"/>
                  <a:pt x="471402" y="488118"/>
                  <a:pt x="473630" y="483660"/>
                </a:cubicBezTo>
                <a:cubicBezTo>
                  <a:pt x="476602" y="476231"/>
                  <a:pt x="481803" y="465829"/>
                  <a:pt x="489232" y="452456"/>
                </a:cubicBezTo>
                <a:cubicBezTo>
                  <a:pt x="492204" y="447999"/>
                  <a:pt x="495919" y="441312"/>
                  <a:pt x="500377" y="432397"/>
                </a:cubicBezTo>
                <a:cubicBezTo>
                  <a:pt x="501120" y="432397"/>
                  <a:pt x="501491" y="430911"/>
                  <a:pt x="501491" y="427939"/>
                </a:cubicBezTo>
                <a:cubicBezTo>
                  <a:pt x="499262" y="429425"/>
                  <a:pt x="497219" y="430539"/>
                  <a:pt x="495362" y="431282"/>
                </a:cubicBezTo>
                <a:cubicBezTo>
                  <a:pt x="493504" y="432025"/>
                  <a:pt x="491833" y="433140"/>
                  <a:pt x="490347" y="434625"/>
                </a:cubicBezTo>
                <a:cubicBezTo>
                  <a:pt x="473259" y="442798"/>
                  <a:pt x="462486" y="447999"/>
                  <a:pt x="458029" y="450227"/>
                </a:cubicBezTo>
                <a:cubicBezTo>
                  <a:pt x="456543" y="450971"/>
                  <a:pt x="454685" y="451713"/>
                  <a:pt x="452456" y="452456"/>
                </a:cubicBezTo>
                <a:cubicBezTo>
                  <a:pt x="450228" y="453199"/>
                  <a:pt x="447999" y="454314"/>
                  <a:pt x="445770" y="455800"/>
                </a:cubicBezTo>
                <a:cubicBezTo>
                  <a:pt x="445027" y="455800"/>
                  <a:pt x="443541" y="455985"/>
                  <a:pt x="441312" y="456357"/>
                </a:cubicBezTo>
                <a:cubicBezTo>
                  <a:pt x="439083" y="456728"/>
                  <a:pt x="437226" y="456171"/>
                  <a:pt x="435740" y="454685"/>
                </a:cubicBezTo>
                <a:lnTo>
                  <a:pt x="430168" y="451342"/>
                </a:lnTo>
                <a:cubicBezTo>
                  <a:pt x="421252" y="447627"/>
                  <a:pt x="413080" y="444655"/>
                  <a:pt x="405651" y="442426"/>
                </a:cubicBezTo>
                <a:lnTo>
                  <a:pt x="385591" y="436854"/>
                </a:lnTo>
                <a:cubicBezTo>
                  <a:pt x="383362" y="436111"/>
                  <a:pt x="380762" y="435926"/>
                  <a:pt x="377790" y="436297"/>
                </a:cubicBezTo>
                <a:cubicBezTo>
                  <a:pt x="374818" y="436669"/>
                  <a:pt x="372589" y="436854"/>
                  <a:pt x="371103" y="436854"/>
                </a:cubicBezTo>
                <a:cubicBezTo>
                  <a:pt x="368132" y="436854"/>
                  <a:pt x="364417" y="436111"/>
                  <a:pt x="359959" y="434625"/>
                </a:cubicBezTo>
                <a:cubicBezTo>
                  <a:pt x="360702" y="433883"/>
                  <a:pt x="361816" y="432582"/>
                  <a:pt x="363302" y="430725"/>
                </a:cubicBezTo>
                <a:cubicBezTo>
                  <a:pt x="364788" y="428868"/>
                  <a:pt x="364788" y="427196"/>
                  <a:pt x="363302" y="425710"/>
                </a:cubicBezTo>
                <a:lnTo>
                  <a:pt x="368875" y="423481"/>
                </a:lnTo>
                <a:lnTo>
                  <a:pt x="366646" y="419024"/>
                </a:lnTo>
                <a:lnTo>
                  <a:pt x="369989" y="416795"/>
                </a:lnTo>
                <a:cubicBezTo>
                  <a:pt x="375933" y="415309"/>
                  <a:pt x="382619" y="412708"/>
                  <a:pt x="390049" y="408994"/>
                </a:cubicBezTo>
                <a:cubicBezTo>
                  <a:pt x="397478" y="405279"/>
                  <a:pt x="403422" y="402679"/>
                  <a:pt x="407879" y="401193"/>
                </a:cubicBezTo>
                <a:lnTo>
                  <a:pt x="443541" y="383362"/>
                </a:lnTo>
                <a:lnTo>
                  <a:pt x="447999" y="380019"/>
                </a:lnTo>
                <a:lnTo>
                  <a:pt x="454685" y="380019"/>
                </a:lnTo>
                <a:cubicBezTo>
                  <a:pt x="481431" y="370360"/>
                  <a:pt x="500005" y="364417"/>
                  <a:pt x="510406" y="362188"/>
                </a:cubicBezTo>
                <a:cubicBezTo>
                  <a:pt x="516350" y="359959"/>
                  <a:pt x="528609" y="357359"/>
                  <a:pt x="547182" y="354387"/>
                </a:cubicBezTo>
                <a:close/>
                <a:moveTo>
                  <a:pt x="95840" y="51263"/>
                </a:moveTo>
                <a:cubicBezTo>
                  <a:pt x="103270" y="52749"/>
                  <a:pt x="108842" y="54235"/>
                  <a:pt x="112557" y="55721"/>
                </a:cubicBezTo>
                <a:cubicBezTo>
                  <a:pt x="121472" y="57207"/>
                  <a:pt x="132616" y="61665"/>
                  <a:pt x="145990" y="69094"/>
                </a:cubicBezTo>
                <a:lnTo>
                  <a:pt x="170507" y="85810"/>
                </a:lnTo>
                <a:cubicBezTo>
                  <a:pt x="173479" y="87297"/>
                  <a:pt x="175708" y="91383"/>
                  <a:pt x="177193" y="98069"/>
                </a:cubicBezTo>
                <a:cubicBezTo>
                  <a:pt x="178679" y="103270"/>
                  <a:pt x="177936" y="110142"/>
                  <a:pt x="174965" y="118686"/>
                </a:cubicBezTo>
                <a:cubicBezTo>
                  <a:pt x="171993" y="127230"/>
                  <a:pt x="170507" y="132988"/>
                  <a:pt x="170507" y="135960"/>
                </a:cubicBezTo>
                <a:cubicBezTo>
                  <a:pt x="170507" y="137445"/>
                  <a:pt x="169392" y="139674"/>
                  <a:pt x="167164" y="142646"/>
                </a:cubicBezTo>
                <a:cubicBezTo>
                  <a:pt x="164935" y="145618"/>
                  <a:pt x="163449" y="147847"/>
                  <a:pt x="162706" y="149333"/>
                </a:cubicBezTo>
                <a:lnTo>
                  <a:pt x="162706" y="150447"/>
                </a:lnTo>
                <a:cubicBezTo>
                  <a:pt x="163449" y="154162"/>
                  <a:pt x="162892" y="157877"/>
                  <a:pt x="161034" y="161591"/>
                </a:cubicBezTo>
                <a:cubicBezTo>
                  <a:pt x="159177" y="165306"/>
                  <a:pt x="157134" y="168649"/>
                  <a:pt x="154905" y="171621"/>
                </a:cubicBezTo>
                <a:lnTo>
                  <a:pt x="141532" y="199482"/>
                </a:lnTo>
                <a:lnTo>
                  <a:pt x="131502" y="218427"/>
                </a:lnTo>
                <a:cubicBezTo>
                  <a:pt x="127044" y="223628"/>
                  <a:pt x="123330" y="228457"/>
                  <a:pt x="120358" y="232915"/>
                </a:cubicBezTo>
                <a:cubicBezTo>
                  <a:pt x="117386" y="237372"/>
                  <a:pt x="114043" y="241458"/>
                  <a:pt x="110328" y="245173"/>
                </a:cubicBezTo>
                <a:cubicBezTo>
                  <a:pt x="108099" y="248145"/>
                  <a:pt x="106985" y="251488"/>
                  <a:pt x="106985" y="255203"/>
                </a:cubicBezTo>
                <a:lnTo>
                  <a:pt x="117014" y="254089"/>
                </a:lnTo>
                <a:cubicBezTo>
                  <a:pt x="136331" y="250374"/>
                  <a:pt x="151562" y="246288"/>
                  <a:pt x="162706" y="241830"/>
                </a:cubicBezTo>
                <a:cubicBezTo>
                  <a:pt x="164192" y="241830"/>
                  <a:pt x="165678" y="241087"/>
                  <a:pt x="167164" y="239601"/>
                </a:cubicBezTo>
                <a:cubicBezTo>
                  <a:pt x="173850" y="232915"/>
                  <a:pt x="179794" y="225857"/>
                  <a:pt x="184994" y="218427"/>
                </a:cubicBezTo>
                <a:cubicBezTo>
                  <a:pt x="184994" y="217684"/>
                  <a:pt x="185366" y="216012"/>
                  <a:pt x="186109" y="213412"/>
                </a:cubicBezTo>
                <a:cubicBezTo>
                  <a:pt x="186852" y="210812"/>
                  <a:pt x="185737" y="208397"/>
                  <a:pt x="182766" y="206168"/>
                </a:cubicBezTo>
                <a:cubicBezTo>
                  <a:pt x="182023" y="206168"/>
                  <a:pt x="181651" y="205611"/>
                  <a:pt x="181651" y="204497"/>
                </a:cubicBezTo>
                <a:cubicBezTo>
                  <a:pt x="181651" y="203382"/>
                  <a:pt x="180908" y="202454"/>
                  <a:pt x="179422" y="201711"/>
                </a:cubicBezTo>
                <a:cubicBezTo>
                  <a:pt x="183880" y="200225"/>
                  <a:pt x="186480" y="199482"/>
                  <a:pt x="187223" y="199482"/>
                </a:cubicBezTo>
                <a:cubicBezTo>
                  <a:pt x="187966" y="199482"/>
                  <a:pt x="190567" y="200225"/>
                  <a:pt x="195024" y="201711"/>
                </a:cubicBezTo>
                <a:cubicBezTo>
                  <a:pt x="203940" y="203939"/>
                  <a:pt x="212112" y="208769"/>
                  <a:pt x="219542" y="216198"/>
                </a:cubicBezTo>
                <a:cubicBezTo>
                  <a:pt x="221027" y="216941"/>
                  <a:pt x="223071" y="217870"/>
                  <a:pt x="225671" y="218984"/>
                </a:cubicBezTo>
                <a:cubicBezTo>
                  <a:pt x="228271" y="220099"/>
                  <a:pt x="229943" y="221399"/>
                  <a:pt x="230686" y="222885"/>
                </a:cubicBezTo>
                <a:cubicBezTo>
                  <a:pt x="232172" y="224371"/>
                  <a:pt x="234401" y="226599"/>
                  <a:pt x="237372" y="229571"/>
                </a:cubicBezTo>
                <a:cubicBezTo>
                  <a:pt x="240344" y="232543"/>
                  <a:pt x="242202" y="235143"/>
                  <a:pt x="242944" y="237372"/>
                </a:cubicBezTo>
                <a:lnTo>
                  <a:pt x="242944" y="239601"/>
                </a:lnTo>
                <a:lnTo>
                  <a:pt x="231800" y="265233"/>
                </a:lnTo>
                <a:cubicBezTo>
                  <a:pt x="226600" y="274148"/>
                  <a:pt x="221027" y="281578"/>
                  <a:pt x="215084" y="287522"/>
                </a:cubicBezTo>
                <a:cubicBezTo>
                  <a:pt x="212855" y="291979"/>
                  <a:pt x="207283" y="298666"/>
                  <a:pt x="198368" y="307581"/>
                </a:cubicBezTo>
                <a:cubicBezTo>
                  <a:pt x="191681" y="317982"/>
                  <a:pt x="184251" y="327641"/>
                  <a:pt x="176079" y="336556"/>
                </a:cubicBezTo>
                <a:cubicBezTo>
                  <a:pt x="170878" y="344729"/>
                  <a:pt x="161591" y="356987"/>
                  <a:pt x="148218" y="373332"/>
                </a:cubicBezTo>
                <a:lnTo>
                  <a:pt x="132616" y="397850"/>
                </a:lnTo>
                <a:cubicBezTo>
                  <a:pt x="137817" y="396364"/>
                  <a:pt x="142275" y="394135"/>
                  <a:pt x="145990" y="391163"/>
                </a:cubicBezTo>
                <a:lnTo>
                  <a:pt x="179422" y="374446"/>
                </a:lnTo>
                <a:cubicBezTo>
                  <a:pt x="181651" y="372961"/>
                  <a:pt x="188709" y="369246"/>
                  <a:pt x="200596" y="363302"/>
                </a:cubicBezTo>
                <a:cubicBezTo>
                  <a:pt x="205797" y="359587"/>
                  <a:pt x="210998" y="356616"/>
                  <a:pt x="216198" y="354387"/>
                </a:cubicBezTo>
                <a:cubicBezTo>
                  <a:pt x="217684" y="353644"/>
                  <a:pt x="223256" y="352158"/>
                  <a:pt x="232915" y="349929"/>
                </a:cubicBezTo>
                <a:cubicBezTo>
                  <a:pt x="236629" y="349929"/>
                  <a:pt x="237744" y="351415"/>
                  <a:pt x="236258" y="354387"/>
                </a:cubicBezTo>
                <a:lnTo>
                  <a:pt x="228457" y="365531"/>
                </a:lnTo>
                <a:lnTo>
                  <a:pt x="213969" y="377790"/>
                </a:lnTo>
                <a:cubicBezTo>
                  <a:pt x="210998" y="382248"/>
                  <a:pt x="208026" y="385591"/>
                  <a:pt x="205054" y="387820"/>
                </a:cubicBezTo>
                <a:cubicBezTo>
                  <a:pt x="202825" y="390048"/>
                  <a:pt x="200596" y="393020"/>
                  <a:pt x="198368" y="396735"/>
                </a:cubicBezTo>
                <a:cubicBezTo>
                  <a:pt x="196139" y="400450"/>
                  <a:pt x="193538" y="403422"/>
                  <a:pt x="190567" y="405650"/>
                </a:cubicBezTo>
                <a:cubicBezTo>
                  <a:pt x="185366" y="409365"/>
                  <a:pt x="179051" y="413637"/>
                  <a:pt x="171621" y="418466"/>
                </a:cubicBezTo>
                <a:cubicBezTo>
                  <a:pt x="164192" y="423295"/>
                  <a:pt x="156391" y="428682"/>
                  <a:pt x="148218" y="434625"/>
                </a:cubicBezTo>
                <a:cubicBezTo>
                  <a:pt x="132616" y="442798"/>
                  <a:pt x="116643" y="447999"/>
                  <a:pt x="100298" y="450227"/>
                </a:cubicBezTo>
                <a:lnTo>
                  <a:pt x="90268" y="450227"/>
                </a:lnTo>
                <a:lnTo>
                  <a:pt x="86925" y="451342"/>
                </a:lnTo>
                <a:cubicBezTo>
                  <a:pt x="83953" y="449113"/>
                  <a:pt x="80981" y="447999"/>
                  <a:pt x="78010" y="447999"/>
                </a:cubicBezTo>
                <a:cubicBezTo>
                  <a:pt x="75038" y="447999"/>
                  <a:pt x="71695" y="447813"/>
                  <a:pt x="67980" y="447442"/>
                </a:cubicBezTo>
                <a:cubicBezTo>
                  <a:pt x="64265" y="447070"/>
                  <a:pt x="59807" y="447256"/>
                  <a:pt x="54607" y="447999"/>
                </a:cubicBezTo>
                <a:cubicBezTo>
                  <a:pt x="48663" y="447999"/>
                  <a:pt x="43091" y="446141"/>
                  <a:pt x="37890" y="442426"/>
                </a:cubicBezTo>
                <a:cubicBezTo>
                  <a:pt x="37147" y="441684"/>
                  <a:pt x="36776" y="440198"/>
                  <a:pt x="36776" y="437969"/>
                </a:cubicBezTo>
                <a:cubicBezTo>
                  <a:pt x="39005" y="436483"/>
                  <a:pt x="39748" y="434254"/>
                  <a:pt x="39005" y="431282"/>
                </a:cubicBezTo>
                <a:cubicBezTo>
                  <a:pt x="36033" y="428310"/>
                  <a:pt x="36033" y="426453"/>
                  <a:pt x="39005" y="425710"/>
                </a:cubicBezTo>
                <a:lnTo>
                  <a:pt x="39005" y="424596"/>
                </a:lnTo>
                <a:cubicBezTo>
                  <a:pt x="37519" y="423110"/>
                  <a:pt x="36962" y="421810"/>
                  <a:pt x="37333" y="420695"/>
                </a:cubicBezTo>
                <a:cubicBezTo>
                  <a:pt x="37705" y="419581"/>
                  <a:pt x="38819" y="418466"/>
                  <a:pt x="40676" y="417352"/>
                </a:cubicBezTo>
                <a:cubicBezTo>
                  <a:pt x="42534" y="416237"/>
                  <a:pt x="43834" y="415680"/>
                  <a:pt x="44577" y="415680"/>
                </a:cubicBezTo>
                <a:cubicBezTo>
                  <a:pt x="46063" y="414937"/>
                  <a:pt x="49035" y="413080"/>
                  <a:pt x="53492" y="410108"/>
                </a:cubicBezTo>
                <a:cubicBezTo>
                  <a:pt x="57950" y="407137"/>
                  <a:pt x="60179" y="403050"/>
                  <a:pt x="60179" y="397850"/>
                </a:cubicBezTo>
                <a:lnTo>
                  <a:pt x="60179" y="396735"/>
                </a:lnTo>
                <a:cubicBezTo>
                  <a:pt x="60179" y="389306"/>
                  <a:pt x="63894" y="379647"/>
                  <a:pt x="71323" y="367760"/>
                </a:cubicBezTo>
                <a:lnTo>
                  <a:pt x="100298" y="326526"/>
                </a:lnTo>
                <a:cubicBezTo>
                  <a:pt x="104013" y="321326"/>
                  <a:pt x="107356" y="316496"/>
                  <a:pt x="110328" y="312039"/>
                </a:cubicBezTo>
                <a:cubicBezTo>
                  <a:pt x="113300" y="307581"/>
                  <a:pt x="115900" y="303495"/>
                  <a:pt x="118129" y="299780"/>
                </a:cubicBezTo>
                <a:cubicBezTo>
                  <a:pt x="118129" y="298294"/>
                  <a:pt x="119243" y="297180"/>
                  <a:pt x="121472" y="296437"/>
                </a:cubicBezTo>
                <a:lnTo>
                  <a:pt x="104756" y="302009"/>
                </a:lnTo>
                <a:cubicBezTo>
                  <a:pt x="98812" y="304238"/>
                  <a:pt x="91754" y="306653"/>
                  <a:pt x="83582" y="309253"/>
                </a:cubicBezTo>
                <a:cubicBezTo>
                  <a:pt x="75409" y="311853"/>
                  <a:pt x="68723" y="313896"/>
                  <a:pt x="63522" y="315382"/>
                </a:cubicBezTo>
                <a:cubicBezTo>
                  <a:pt x="57578" y="316868"/>
                  <a:pt x="53121" y="317611"/>
                  <a:pt x="50149" y="317611"/>
                </a:cubicBezTo>
                <a:cubicBezTo>
                  <a:pt x="44205" y="317611"/>
                  <a:pt x="37890" y="316496"/>
                  <a:pt x="31204" y="314268"/>
                </a:cubicBezTo>
                <a:cubicBezTo>
                  <a:pt x="27489" y="311296"/>
                  <a:pt x="25632" y="308696"/>
                  <a:pt x="25632" y="306467"/>
                </a:cubicBezTo>
                <a:cubicBezTo>
                  <a:pt x="25632" y="305724"/>
                  <a:pt x="25446" y="304609"/>
                  <a:pt x="25074" y="303123"/>
                </a:cubicBezTo>
                <a:cubicBezTo>
                  <a:pt x="24703" y="301638"/>
                  <a:pt x="23774" y="300523"/>
                  <a:pt x="22288" y="299780"/>
                </a:cubicBezTo>
                <a:cubicBezTo>
                  <a:pt x="18574" y="296065"/>
                  <a:pt x="16716" y="291979"/>
                  <a:pt x="16716" y="287522"/>
                </a:cubicBezTo>
                <a:lnTo>
                  <a:pt x="17831" y="280835"/>
                </a:lnTo>
                <a:cubicBezTo>
                  <a:pt x="17831" y="276377"/>
                  <a:pt x="15973" y="269691"/>
                  <a:pt x="12259" y="260775"/>
                </a:cubicBezTo>
                <a:cubicBezTo>
                  <a:pt x="10773" y="257060"/>
                  <a:pt x="10587" y="254274"/>
                  <a:pt x="11701" y="252417"/>
                </a:cubicBezTo>
                <a:cubicBezTo>
                  <a:pt x="12816" y="250560"/>
                  <a:pt x="15973" y="249259"/>
                  <a:pt x="21174" y="248517"/>
                </a:cubicBezTo>
                <a:cubicBezTo>
                  <a:pt x="24889" y="248517"/>
                  <a:pt x="27118" y="247402"/>
                  <a:pt x="27860" y="245173"/>
                </a:cubicBezTo>
                <a:cubicBezTo>
                  <a:pt x="41234" y="225114"/>
                  <a:pt x="49406" y="212112"/>
                  <a:pt x="52378" y="206168"/>
                </a:cubicBezTo>
                <a:cubicBezTo>
                  <a:pt x="66494" y="185366"/>
                  <a:pt x="78010" y="167535"/>
                  <a:pt x="86925" y="152676"/>
                </a:cubicBezTo>
                <a:cubicBezTo>
                  <a:pt x="89897" y="145247"/>
                  <a:pt x="94169" y="136888"/>
                  <a:pt x="99741" y="127602"/>
                </a:cubicBezTo>
                <a:cubicBezTo>
                  <a:pt x="105313" y="118315"/>
                  <a:pt x="109585" y="111442"/>
                  <a:pt x="112557" y="106985"/>
                </a:cubicBezTo>
                <a:cubicBezTo>
                  <a:pt x="113300" y="104756"/>
                  <a:pt x="114971" y="101041"/>
                  <a:pt x="117572" y="95840"/>
                </a:cubicBezTo>
                <a:cubicBezTo>
                  <a:pt x="120172" y="90640"/>
                  <a:pt x="121472" y="86553"/>
                  <a:pt x="121472" y="83582"/>
                </a:cubicBezTo>
                <a:cubicBezTo>
                  <a:pt x="121472" y="80610"/>
                  <a:pt x="119986" y="77638"/>
                  <a:pt x="117014" y="74666"/>
                </a:cubicBezTo>
                <a:cubicBezTo>
                  <a:pt x="114786" y="73180"/>
                  <a:pt x="112000" y="70766"/>
                  <a:pt x="108656" y="67422"/>
                </a:cubicBezTo>
                <a:cubicBezTo>
                  <a:pt x="105313" y="64079"/>
                  <a:pt x="101784" y="61293"/>
                  <a:pt x="98069" y="59064"/>
                </a:cubicBezTo>
                <a:cubicBezTo>
                  <a:pt x="98069" y="59064"/>
                  <a:pt x="97884" y="58879"/>
                  <a:pt x="97512" y="58507"/>
                </a:cubicBezTo>
                <a:cubicBezTo>
                  <a:pt x="97141" y="58136"/>
                  <a:pt x="96955" y="57950"/>
                  <a:pt x="96955" y="57950"/>
                </a:cubicBezTo>
                <a:cubicBezTo>
                  <a:pt x="95469" y="57207"/>
                  <a:pt x="94540" y="56278"/>
                  <a:pt x="94169" y="55164"/>
                </a:cubicBezTo>
                <a:cubicBezTo>
                  <a:pt x="93797" y="54049"/>
                  <a:pt x="94354" y="52749"/>
                  <a:pt x="95840" y="51263"/>
                </a:cubicBezTo>
                <a:close/>
                <a:moveTo>
                  <a:pt x="401193" y="0"/>
                </a:moveTo>
                <a:lnTo>
                  <a:pt x="403422" y="0"/>
                </a:lnTo>
                <a:lnTo>
                  <a:pt x="413452" y="2229"/>
                </a:lnTo>
                <a:lnTo>
                  <a:pt x="422367" y="1114"/>
                </a:lnTo>
                <a:cubicBezTo>
                  <a:pt x="423853" y="-372"/>
                  <a:pt x="425710" y="0"/>
                  <a:pt x="427939" y="2229"/>
                </a:cubicBezTo>
                <a:lnTo>
                  <a:pt x="435740" y="11144"/>
                </a:lnTo>
                <a:cubicBezTo>
                  <a:pt x="437969" y="15602"/>
                  <a:pt x="443912" y="19316"/>
                  <a:pt x="453571" y="22288"/>
                </a:cubicBezTo>
                <a:cubicBezTo>
                  <a:pt x="456543" y="23031"/>
                  <a:pt x="458771" y="24517"/>
                  <a:pt x="460257" y="26746"/>
                </a:cubicBezTo>
                <a:cubicBezTo>
                  <a:pt x="461743" y="28975"/>
                  <a:pt x="462486" y="31575"/>
                  <a:pt x="462486" y="34547"/>
                </a:cubicBezTo>
                <a:cubicBezTo>
                  <a:pt x="462486" y="36776"/>
                  <a:pt x="462115" y="38633"/>
                  <a:pt x="461372" y="40119"/>
                </a:cubicBezTo>
                <a:cubicBezTo>
                  <a:pt x="456914" y="48291"/>
                  <a:pt x="453942" y="57578"/>
                  <a:pt x="452456" y="67980"/>
                </a:cubicBezTo>
                <a:lnTo>
                  <a:pt x="452456" y="99184"/>
                </a:lnTo>
                <a:cubicBezTo>
                  <a:pt x="452456" y="102155"/>
                  <a:pt x="451899" y="105499"/>
                  <a:pt x="450785" y="109213"/>
                </a:cubicBezTo>
                <a:cubicBezTo>
                  <a:pt x="449670" y="112928"/>
                  <a:pt x="449113" y="115529"/>
                  <a:pt x="449113" y="117015"/>
                </a:cubicBezTo>
                <a:lnTo>
                  <a:pt x="449113" y="123701"/>
                </a:lnTo>
                <a:lnTo>
                  <a:pt x="490347" y="110328"/>
                </a:lnTo>
                <a:cubicBezTo>
                  <a:pt x="506691" y="105870"/>
                  <a:pt x="518950" y="102155"/>
                  <a:pt x="527123" y="99184"/>
                </a:cubicBezTo>
                <a:cubicBezTo>
                  <a:pt x="504834" y="82839"/>
                  <a:pt x="491461" y="72437"/>
                  <a:pt x="487004" y="67980"/>
                </a:cubicBezTo>
                <a:cubicBezTo>
                  <a:pt x="487004" y="67237"/>
                  <a:pt x="487189" y="66679"/>
                  <a:pt x="487561" y="66308"/>
                </a:cubicBezTo>
                <a:cubicBezTo>
                  <a:pt x="487932" y="65937"/>
                  <a:pt x="488489" y="65379"/>
                  <a:pt x="489232" y="64637"/>
                </a:cubicBezTo>
                <a:cubicBezTo>
                  <a:pt x="494433" y="66122"/>
                  <a:pt x="502234" y="70580"/>
                  <a:pt x="512635" y="78009"/>
                </a:cubicBezTo>
                <a:lnTo>
                  <a:pt x="541610" y="93611"/>
                </a:lnTo>
                <a:cubicBezTo>
                  <a:pt x="545325" y="95840"/>
                  <a:pt x="549040" y="95097"/>
                  <a:pt x="552754" y="91383"/>
                </a:cubicBezTo>
                <a:cubicBezTo>
                  <a:pt x="553497" y="89154"/>
                  <a:pt x="556098" y="88039"/>
                  <a:pt x="560555" y="88039"/>
                </a:cubicBezTo>
                <a:cubicBezTo>
                  <a:pt x="561298" y="88039"/>
                  <a:pt x="562041" y="88225"/>
                  <a:pt x="562784" y="88596"/>
                </a:cubicBezTo>
                <a:cubicBezTo>
                  <a:pt x="563527" y="88968"/>
                  <a:pt x="564270" y="88782"/>
                  <a:pt x="565013" y="88039"/>
                </a:cubicBezTo>
                <a:cubicBezTo>
                  <a:pt x="565756" y="86553"/>
                  <a:pt x="566871" y="85996"/>
                  <a:pt x="568356" y="86368"/>
                </a:cubicBezTo>
                <a:cubicBezTo>
                  <a:pt x="569842" y="86739"/>
                  <a:pt x="570957" y="86925"/>
                  <a:pt x="571700" y="86925"/>
                </a:cubicBezTo>
                <a:cubicBezTo>
                  <a:pt x="573929" y="87668"/>
                  <a:pt x="576529" y="88039"/>
                  <a:pt x="579501" y="88039"/>
                </a:cubicBezTo>
                <a:cubicBezTo>
                  <a:pt x="585444" y="88039"/>
                  <a:pt x="589530" y="88411"/>
                  <a:pt x="591759" y="89154"/>
                </a:cubicBezTo>
                <a:cubicBezTo>
                  <a:pt x="596960" y="90640"/>
                  <a:pt x="600860" y="92311"/>
                  <a:pt x="603461" y="94169"/>
                </a:cubicBezTo>
                <a:cubicBezTo>
                  <a:pt x="606061" y="96026"/>
                  <a:pt x="607733" y="98812"/>
                  <a:pt x="608476" y="102527"/>
                </a:cubicBezTo>
                <a:cubicBezTo>
                  <a:pt x="609219" y="106242"/>
                  <a:pt x="611076" y="109213"/>
                  <a:pt x="614048" y="111442"/>
                </a:cubicBezTo>
                <a:cubicBezTo>
                  <a:pt x="617020" y="113671"/>
                  <a:pt x="619248" y="115529"/>
                  <a:pt x="620734" y="117015"/>
                </a:cubicBezTo>
                <a:cubicBezTo>
                  <a:pt x="624449" y="122215"/>
                  <a:pt x="626306" y="125930"/>
                  <a:pt x="626306" y="128159"/>
                </a:cubicBezTo>
                <a:cubicBezTo>
                  <a:pt x="626306" y="130387"/>
                  <a:pt x="625935" y="132245"/>
                  <a:pt x="625192" y="133731"/>
                </a:cubicBezTo>
                <a:cubicBezTo>
                  <a:pt x="623706" y="136703"/>
                  <a:pt x="622963" y="140046"/>
                  <a:pt x="622963" y="143761"/>
                </a:cubicBezTo>
                <a:lnTo>
                  <a:pt x="617391" y="148218"/>
                </a:lnTo>
                <a:cubicBezTo>
                  <a:pt x="613676" y="151933"/>
                  <a:pt x="609219" y="152305"/>
                  <a:pt x="604018" y="149333"/>
                </a:cubicBezTo>
                <a:cubicBezTo>
                  <a:pt x="602532" y="148590"/>
                  <a:pt x="599932" y="148218"/>
                  <a:pt x="596217" y="148218"/>
                </a:cubicBezTo>
                <a:cubicBezTo>
                  <a:pt x="590273" y="148961"/>
                  <a:pt x="576900" y="152305"/>
                  <a:pt x="556098" y="158248"/>
                </a:cubicBezTo>
                <a:cubicBezTo>
                  <a:pt x="547182" y="161963"/>
                  <a:pt x="535667" y="165678"/>
                  <a:pt x="521551" y="169392"/>
                </a:cubicBezTo>
                <a:lnTo>
                  <a:pt x="489232" y="178308"/>
                </a:lnTo>
                <a:cubicBezTo>
                  <a:pt x="475859" y="182765"/>
                  <a:pt x="463601" y="186109"/>
                  <a:pt x="452456" y="188337"/>
                </a:cubicBezTo>
                <a:cubicBezTo>
                  <a:pt x="450228" y="188337"/>
                  <a:pt x="448370" y="189823"/>
                  <a:pt x="446884" y="192795"/>
                </a:cubicBezTo>
                <a:lnTo>
                  <a:pt x="445770" y="212855"/>
                </a:lnTo>
                <a:cubicBezTo>
                  <a:pt x="444284" y="220284"/>
                  <a:pt x="443355" y="226785"/>
                  <a:pt x="442984" y="232357"/>
                </a:cubicBezTo>
                <a:cubicBezTo>
                  <a:pt x="442612" y="237929"/>
                  <a:pt x="442427" y="242573"/>
                  <a:pt x="442427" y="246288"/>
                </a:cubicBezTo>
                <a:cubicBezTo>
                  <a:pt x="442427" y="256689"/>
                  <a:pt x="442055" y="265233"/>
                  <a:pt x="441312" y="271919"/>
                </a:cubicBezTo>
                <a:cubicBezTo>
                  <a:pt x="445770" y="270433"/>
                  <a:pt x="450413" y="268576"/>
                  <a:pt x="455242" y="266347"/>
                </a:cubicBezTo>
                <a:cubicBezTo>
                  <a:pt x="460072" y="264118"/>
                  <a:pt x="464715" y="262261"/>
                  <a:pt x="469173" y="260775"/>
                </a:cubicBezTo>
                <a:cubicBezTo>
                  <a:pt x="476602" y="257060"/>
                  <a:pt x="482174" y="255203"/>
                  <a:pt x="485889" y="255203"/>
                </a:cubicBezTo>
                <a:cubicBezTo>
                  <a:pt x="488861" y="255203"/>
                  <a:pt x="491090" y="255575"/>
                  <a:pt x="492576" y="256317"/>
                </a:cubicBezTo>
                <a:cubicBezTo>
                  <a:pt x="494062" y="257060"/>
                  <a:pt x="496290" y="257246"/>
                  <a:pt x="499262" y="256875"/>
                </a:cubicBezTo>
                <a:cubicBezTo>
                  <a:pt x="502234" y="256503"/>
                  <a:pt x="504463" y="256317"/>
                  <a:pt x="505949" y="256317"/>
                </a:cubicBezTo>
                <a:cubicBezTo>
                  <a:pt x="506691" y="256317"/>
                  <a:pt x="507806" y="256875"/>
                  <a:pt x="509292" y="257989"/>
                </a:cubicBezTo>
                <a:cubicBezTo>
                  <a:pt x="510778" y="259104"/>
                  <a:pt x="512264" y="259661"/>
                  <a:pt x="513749" y="259661"/>
                </a:cubicBezTo>
                <a:cubicBezTo>
                  <a:pt x="515978" y="259661"/>
                  <a:pt x="517279" y="260218"/>
                  <a:pt x="517650" y="261333"/>
                </a:cubicBezTo>
                <a:cubicBezTo>
                  <a:pt x="518021" y="262447"/>
                  <a:pt x="518579" y="263375"/>
                  <a:pt x="519322" y="264118"/>
                </a:cubicBezTo>
                <a:cubicBezTo>
                  <a:pt x="521551" y="270805"/>
                  <a:pt x="524894" y="274520"/>
                  <a:pt x="529351" y="275263"/>
                </a:cubicBezTo>
                <a:cubicBezTo>
                  <a:pt x="534552" y="279720"/>
                  <a:pt x="537152" y="285292"/>
                  <a:pt x="537152" y="291979"/>
                </a:cubicBezTo>
                <a:cubicBezTo>
                  <a:pt x="537152" y="297923"/>
                  <a:pt x="534924" y="302752"/>
                  <a:pt x="530466" y="306467"/>
                </a:cubicBezTo>
                <a:cubicBezTo>
                  <a:pt x="528237" y="307210"/>
                  <a:pt x="526008" y="308324"/>
                  <a:pt x="523779" y="309810"/>
                </a:cubicBezTo>
                <a:cubicBezTo>
                  <a:pt x="521551" y="311296"/>
                  <a:pt x="518579" y="312410"/>
                  <a:pt x="514864" y="313153"/>
                </a:cubicBezTo>
                <a:cubicBezTo>
                  <a:pt x="514121" y="313153"/>
                  <a:pt x="513007" y="312782"/>
                  <a:pt x="511521" y="312039"/>
                </a:cubicBezTo>
                <a:cubicBezTo>
                  <a:pt x="510035" y="311296"/>
                  <a:pt x="508549" y="310924"/>
                  <a:pt x="507063" y="310924"/>
                </a:cubicBezTo>
                <a:cubicBezTo>
                  <a:pt x="501863" y="310924"/>
                  <a:pt x="498519" y="311667"/>
                  <a:pt x="497033" y="313153"/>
                </a:cubicBezTo>
                <a:cubicBezTo>
                  <a:pt x="487375" y="316868"/>
                  <a:pt x="482174" y="319840"/>
                  <a:pt x="481431" y="322069"/>
                </a:cubicBezTo>
                <a:cubicBezTo>
                  <a:pt x="478460" y="322069"/>
                  <a:pt x="475488" y="322997"/>
                  <a:pt x="472516" y="324855"/>
                </a:cubicBezTo>
                <a:cubicBezTo>
                  <a:pt x="469544" y="326712"/>
                  <a:pt x="467315" y="328012"/>
                  <a:pt x="465829" y="328755"/>
                </a:cubicBezTo>
                <a:lnTo>
                  <a:pt x="425710" y="345472"/>
                </a:lnTo>
                <a:cubicBezTo>
                  <a:pt x="420510" y="347700"/>
                  <a:pt x="409365" y="352901"/>
                  <a:pt x="392277" y="361074"/>
                </a:cubicBezTo>
                <a:cubicBezTo>
                  <a:pt x="379647" y="365531"/>
                  <a:pt x="372589" y="367760"/>
                  <a:pt x="371103" y="367760"/>
                </a:cubicBezTo>
                <a:cubicBezTo>
                  <a:pt x="362188" y="369246"/>
                  <a:pt x="355130" y="368132"/>
                  <a:pt x="349929" y="364417"/>
                </a:cubicBezTo>
                <a:cubicBezTo>
                  <a:pt x="348443" y="362931"/>
                  <a:pt x="343243" y="360330"/>
                  <a:pt x="334327" y="356616"/>
                </a:cubicBezTo>
                <a:cubicBezTo>
                  <a:pt x="324669" y="352158"/>
                  <a:pt x="318354" y="347329"/>
                  <a:pt x="315382" y="342128"/>
                </a:cubicBezTo>
                <a:lnTo>
                  <a:pt x="315382" y="337671"/>
                </a:lnTo>
                <a:lnTo>
                  <a:pt x="315382" y="327641"/>
                </a:lnTo>
                <a:cubicBezTo>
                  <a:pt x="315382" y="326898"/>
                  <a:pt x="315754" y="326155"/>
                  <a:pt x="316497" y="325412"/>
                </a:cubicBezTo>
                <a:cubicBezTo>
                  <a:pt x="317239" y="324669"/>
                  <a:pt x="317982" y="323926"/>
                  <a:pt x="318725" y="323183"/>
                </a:cubicBezTo>
                <a:cubicBezTo>
                  <a:pt x="320211" y="321697"/>
                  <a:pt x="322069" y="320954"/>
                  <a:pt x="324298" y="320954"/>
                </a:cubicBezTo>
                <a:cubicBezTo>
                  <a:pt x="326526" y="323926"/>
                  <a:pt x="329870" y="323926"/>
                  <a:pt x="334327" y="320954"/>
                </a:cubicBezTo>
                <a:cubicBezTo>
                  <a:pt x="355130" y="310553"/>
                  <a:pt x="371103" y="303123"/>
                  <a:pt x="382248" y="298666"/>
                </a:cubicBezTo>
                <a:cubicBezTo>
                  <a:pt x="388191" y="296437"/>
                  <a:pt x="392277" y="294208"/>
                  <a:pt x="394506" y="291979"/>
                </a:cubicBezTo>
                <a:cubicBezTo>
                  <a:pt x="395249" y="289007"/>
                  <a:pt x="395621" y="284550"/>
                  <a:pt x="395621" y="278606"/>
                </a:cubicBezTo>
                <a:lnTo>
                  <a:pt x="394506" y="260775"/>
                </a:lnTo>
                <a:cubicBezTo>
                  <a:pt x="395992" y="241458"/>
                  <a:pt x="396735" y="228085"/>
                  <a:pt x="396735" y="220656"/>
                </a:cubicBezTo>
                <a:cubicBezTo>
                  <a:pt x="397478" y="217684"/>
                  <a:pt x="397664" y="214712"/>
                  <a:pt x="397292" y="211741"/>
                </a:cubicBezTo>
                <a:cubicBezTo>
                  <a:pt x="396921" y="208769"/>
                  <a:pt x="396735" y="205797"/>
                  <a:pt x="396735" y="202825"/>
                </a:cubicBezTo>
                <a:lnTo>
                  <a:pt x="394506" y="205054"/>
                </a:lnTo>
                <a:cubicBezTo>
                  <a:pt x="394506" y="205054"/>
                  <a:pt x="386705" y="208397"/>
                  <a:pt x="371103" y="215084"/>
                </a:cubicBezTo>
                <a:cubicBezTo>
                  <a:pt x="359216" y="217313"/>
                  <a:pt x="348815" y="220656"/>
                  <a:pt x="339899" y="225114"/>
                </a:cubicBezTo>
                <a:cubicBezTo>
                  <a:pt x="337671" y="225857"/>
                  <a:pt x="335256" y="226971"/>
                  <a:pt x="332656" y="228457"/>
                </a:cubicBezTo>
                <a:cubicBezTo>
                  <a:pt x="330055" y="229943"/>
                  <a:pt x="328012" y="230686"/>
                  <a:pt x="326526" y="230686"/>
                </a:cubicBezTo>
                <a:cubicBezTo>
                  <a:pt x="325040" y="231429"/>
                  <a:pt x="323183" y="231800"/>
                  <a:pt x="320954" y="231800"/>
                </a:cubicBezTo>
                <a:cubicBezTo>
                  <a:pt x="318725" y="231800"/>
                  <a:pt x="316868" y="232172"/>
                  <a:pt x="315382" y="232915"/>
                </a:cubicBezTo>
                <a:cubicBezTo>
                  <a:pt x="312410" y="233657"/>
                  <a:pt x="308696" y="233286"/>
                  <a:pt x="304238" y="231800"/>
                </a:cubicBezTo>
                <a:cubicBezTo>
                  <a:pt x="299780" y="230314"/>
                  <a:pt x="296808" y="229200"/>
                  <a:pt x="295322" y="228457"/>
                </a:cubicBezTo>
                <a:cubicBezTo>
                  <a:pt x="291608" y="226971"/>
                  <a:pt x="286407" y="226228"/>
                  <a:pt x="279721" y="226228"/>
                </a:cubicBezTo>
                <a:lnTo>
                  <a:pt x="265233" y="223999"/>
                </a:lnTo>
                <a:cubicBezTo>
                  <a:pt x="264490" y="223999"/>
                  <a:pt x="263933" y="223442"/>
                  <a:pt x="263561" y="222328"/>
                </a:cubicBezTo>
                <a:cubicBezTo>
                  <a:pt x="263190" y="221213"/>
                  <a:pt x="262633" y="219913"/>
                  <a:pt x="261890" y="218427"/>
                </a:cubicBezTo>
                <a:cubicBezTo>
                  <a:pt x="259661" y="216941"/>
                  <a:pt x="257618" y="216012"/>
                  <a:pt x="255760" y="215641"/>
                </a:cubicBezTo>
                <a:cubicBezTo>
                  <a:pt x="253903" y="215270"/>
                  <a:pt x="252603" y="215084"/>
                  <a:pt x="251860" y="215084"/>
                </a:cubicBezTo>
                <a:cubicBezTo>
                  <a:pt x="245916" y="212112"/>
                  <a:pt x="241830" y="209512"/>
                  <a:pt x="239601" y="207283"/>
                </a:cubicBezTo>
                <a:cubicBezTo>
                  <a:pt x="238858" y="207283"/>
                  <a:pt x="238487" y="205425"/>
                  <a:pt x="238487" y="201711"/>
                </a:cubicBezTo>
                <a:lnTo>
                  <a:pt x="234029" y="201711"/>
                </a:lnTo>
                <a:cubicBezTo>
                  <a:pt x="230314" y="201711"/>
                  <a:pt x="229571" y="200225"/>
                  <a:pt x="231800" y="197253"/>
                </a:cubicBezTo>
                <a:cubicBezTo>
                  <a:pt x="232543" y="197253"/>
                  <a:pt x="233658" y="195767"/>
                  <a:pt x="235144" y="192795"/>
                </a:cubicBezTo>
                <a:cubicBezTo>
                  <a:pt x="238858" y="190566"/>
                  <a:pt x="239973" y="186852"/>
                  <a:pt x="238487" y="181651"/>
                </a:cubicBezTo>
                <a:cubicBezTo>
                  <a:pt x="237744" y="179422"/>
                  <a:pt x="237372" y="177193"/>
                  <a:pt x="237372" y="174965"/>
                </a:cubicBezTo>
                <a:cubicBezTo>
                  <a:pt x="237372" y="172736"/>
                  <a:pt x="237001" y="170878"/>
                  <a:pt x="236258" y="169392"/>
                </a:cubicBezTo>
                <a:lnTo>
                  <a:pt x="237372" y="162706"/>
                </a:lnTo>
                <a:cubicBezTo>
                  <a:pt x="241087" y="163449"/>
                  <a:pt x="244430" y="164935"/>
                  <a:pt x="247402" y="167163"/>
                </a:cubicBezTo>
                <a:cubicBezTo>
                  <a:pt x="250374" y="169392"/>
                  <a:pt x="252231" y="170878"/>
                  <a:pt x="252974" y="171621"/>
                </a:cubicBezTo>
                <a:cubicBezTo>
                  <a:pt x="258918" y="177565"/>
                  <a:pt x="263004" y="180537"/>
                  <a:pt x="265233" y="180537"/>
                </a:cubicBezTo>
                <a:cubicBezTo>
                  <a:pt x="268948" y="180537"/>
                  <a:pt x="272662" y="179794"/>
                  <a:pt x="276377" y="178308"/>
                </a:cubicBezTo>
                <a:cubicBezTo>
                  <a:pt x="280092" y="176822"/>
                  <a:pt x="300523" y="169392"/>
                  <a:pt x="337671" y="156019"/>
                </a:cubicBezTo>
                <a:cubicBezTo>
                  <a:pt x="368875" y="147104"/>
                  <a:pt x="387820" y="141903"/>
                  <a:pt x="394506" y="140417"/>
                </a:cubicBezTo>
                <a:cubicBezTo>
                  <a:pt x="399707" y="138189"/>
                  <a:pt x="402307" y="135217"/>
                  <a:pt x="402307" y="131502"/>
                </a:cubicBezTo>
                <a:cubicBezTo>
                  <a:pt x="402307" y="121101"/>
                  <a:pt x="403050" y="105499"/>
                  <a:pt x="404536" y="84696"/>
                </a:cubicBezTo>
                <a:cubicBezTo>
                  <a:pt x="405279" y="78752"/>
                  <a:pt x="405651" y="69094"/>
                  <a:pt x="405651" y="55721"/>
                </a:cubicBezTo>
                <a:cubicBezTo>
                  <a:pt x="407136" y="46806"/>
                  <a:pt x="407879" y="39748"/>
                  <a:pt x="407879" y="34547"/>
                </a:cubicBezTo>
                <a:cubicBezTo>
                  <a:pt x="407879" y="30832"/>
                  <a:pt x="407136" y="28232"/>
                  <a:pt x="405651" y="26746"/>
                </a:cubicBezTo>
                <a:cubicBezTo>
                  <a:pt x="396735" y="20059"/>
                  <a:pt x="390792" y="12630"/>
                  <a:pt x="387820" y="4457"/>
                </a:cubicBezTo>
                <a:lnTo>
                  <a:pt x="394506" y="5572"/>
                </a:lnTo>
                <a:cubicBezTo>
                  <a:pt x="394506" y="1857"/>
                  <a:pt x="396735" y="0"/>
                  <a:pt x="401193"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9" name="文本框 48">
            <a:extLst>
              <a:ext uri="{FF2B5EF4-FFF2-40B4-BE49-F238E27FC236}">
                <a16:creationId xmlns:a16="http://schemas.microsoft.com/office/drawing/2014/main" id="{C12D7315-C098-2446-347A-C4E117C31FC0}"/>
              </a:ext>
            </a:extLst>
          </p:cNvPr>
          <p:cNvSpPr txBox="1"/>
          <p:nvPr/>
        </p:nvSpPr>
        <p:spPr>
          <a:xfrm>
            <a:off x="3279933" y="3380366"/>
            <a:ext cx="5632134" cy="276999"/>
          </a:xfrm>
          <a:prstGeom prst="rect">
            <a:avLst/>
          </a:prstGeom>
          <a:noFill/>
        </p:spPr>
        <p:txBody>
          <a:bodyPr wrap="square" lIns="0" tIns="0" rIns="0" bIns="0" rtlCol="0" anchor="t">
            <a:spAutoFit/>
          </a:bodyPr>
          <a:lstStyle/>
          <a:p>
            <a:pPr algn="dist"/>
            <a:r>
              <a:rPr lang="en-US" altLang="zh-CN"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ANALYSIS AND SUMMARY</a:t>
            </a:r>
          </a:p>
        </p:txBody>
      </p:sp>
    </p:spTree>
    <p:extLst>
      <p:ext uri="{BB962C8B-B14F-4D97-AF65-F5344CB8AC3E}">
        <p14:creationId xmlns:p14="http://schemas.microsoft.com/office/powerpoint/2010/main" val="31934975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58" name="文本框 57">
            <a:extLst>
              <a:ext uri="{FF2B5EF4-FFF2-40B4-BE49-F238E27FC236}">
                <a16:creationId xmlns:a16="http://schemas.microsoft.com/office/drawing/2014/main" id="{23C140A3-7F6E-475C-0081-EA80DFD3B1FC}"/>
              </a:ext>
            </a:extLst>
          </p:cNvPr>
          <p:cNvSpPr txBox="1"/>
          <p:nvPr/>
        </p:nvSpPr>
        <p:spPr>
          <a:xfrm>
            <a:off x="5259086" y="311502"/>
            <a:ext cx="375819" cy="246888"/>
          </a:xfrm>
          <a:custGeom>
            <a:avLst/>
            <a:gdLst/>
            <a:ahLst/>
            <a:cxnLst/>
            <a:rect l="l" t="t" r="r" b="b"/>
            <a:pathLst>
              <a:path w="375819" h="246888">
                <a:moveTo>
                  <a:pt x="0" y="35661"/>
                </a:moveTo>
                <a:lnTo>
                  <a:pt x="686" y="35661"/>
                </a:lnTo>
                <a:cubicBezTo>
                  <a:pt x="2058" y="37033"/>
                  <a:pt x="3544" y="38861"/>
                  <a:pt x="5144" y="41148"/>
                </a:cubicBezTo>
                <a:cubicBezTo>
                  <a:pt x="6744" y="43434"/>
                  <a:pt x="8230" y="45034"/>
                  <a:pt x="9602" y="45948"/>
                </a:cubicBezTo>
                <a:cubicBezTo>
                  <a:pt x="11430" y="50520"/>
                  <a:pt x="13945" y="55321"/>
                  <a:pt x="17145" y="60350"/>
                </a:cubicBezTo>
                <a:cubicBezTo>
                  <a:pt x="19431" y="64465"/>
                  <a:pt x="23775" y="69723"/>
                  <a:pt x="30176" y="76123"/>
                </a:cubicBezTo>
                <a:cubicBezTo>
                  <a:pt x="32004" y="78867"/>
                  <a:pt x="32919" y="80924"/>
                  <a:pt x="32919" y="82296"/>
                </a:cubicBezTo>
                <a:cubicBezTo>
                  <a:pt x="33376" y="85039"/>
                  <a:pt x="34519" y="87553"/>
                  <a:pt x="36348" y="89839"/>
                </a:cubicBezTo>
                <a:cubicBezTo>
                  <a:pt x="37262" y="92125"/>
                  <a:pt x="39777" y="98069"/>
                  <a:pt x="43892" y="107670"/>
                </a:cubicBezTo>
                <a:cubicBezTo>
                  <a:pt x="45720" y="112242"/>
                  <a:pt x="46863" y="115671"/>
                  <a:pt x="47321" y="117957"/>
                </a:cubicBezTo>
                <a:lnTo>
                  <a:pt x="50750" y="128244"/>
                </a:lnTo>
                <a:cubicBezTo>
                  <a:pt x="50750" y="128701"/>
                  <a:pt x="51893" y="131673"/>
                  <a:pt x="54179" y="137160"/>
                </a:cubicBezTo>
                <a:lnTo>
                  <a:pt x="60351" y="153619"/>
                </a:lnTo>
                <a:cubicBezTo>
                  <a:pt x="61265" y="155448"/>
                  <a:pt x="62408" y="157962"/>
                  <a:pt x="63780" y="161163"/>
                </a:cubicBezTo>
                <a:cubicBezTo>
                  <a:pt x="65151" y="164363"/>
                  <a:pt x="66066" y="167335"/>
                  <a:pt x="66523" y="170078"/>
                </a:cubicBezTo>
                <a:lnTo>
                  <a:pt x="72695" y="188594"/>
                </a:lnTo>
                <a:cubicBezTo>
                  <a:pt x="72695" y="190881"/>
                  <a:pt x="73152" y="192938"/>
                  <a:pt x="74067" y="194767"/>
                </a:cubicBezTo>
                <a:cubicBezTo>
                  <a:pt x="74067" y="196596"/>
                  <a:pt x="73381" y="197967"/>
                  <a:pt x="72009" y="198882"/>
                </a:cubicBezTo>
                <a:lnTo>
                  <a:pt x="67209" y="202311"/>
                </a:lnTo>
                <a:cubicBezTo>
                  <a:pt x="66752" y="202768"/>
                  <a:pt x="66523" y="203454"/>
                  <a:pt x="66523" y="204368"/>
                </a:cubicBezTo>
                <a:cubicBezTo>
                  <a:pt x="66066" y="205740"/>
                  <a:pt x="65837" y="207797"/>
                  <a:pt x="65837" y="210540"/>
                </a:cubicBezTo>
                <a:lnTo>
                  <a:pt x="65151" y="214655"/>
                </a:lnTo>
                <a:cubicBezTo>
                  <a:pt x="65151" y="218313"/>
                  <a:pt x="63551" y="220370"/>
                  <a:pt x="60351" y="220827"/>
                </a:cubicBezTo>
                <a:lnTo>
                  <a:pt x="50064" y="221513"/>
                </a:lnTo>
                <a:cubicBezTo>
                  <a:pt x="48692" y="221513"/>
                  <a:pt x="47321" y="220827"/>
                  <a:pt x="45949" y="219456"/>
                </a:cubicBezTo>
                <a:cubicBezTo>
                  <a:pt x="44577" y="218998"/>
                  <a:pt x="41835" y="216712"/>
                  <a:pt x="37719" y="212598"/>
                </a:cubicBezTo>
                <a:cubicBezTo>
                  <a:pt x="32690" y="208483"/>
                  <a:pt x="28804" y="201625"/>
                  <a:pt x="26061" y="192024"/>
                </a:cubicBezTo>
                <a:cubicBezTo>
                  <a:pt x="22403" y="183337"/>
                  <a:pt x="18517" y="171907"/>
                  <a:pt x="14403" y="157734"/>
                </a:cubicBezTo>
                <a:cubicBezTo>
                  <a:pt x="12573" y="150418"/>
                  <a:pt x="11430" y="144703"/>
                  <a:pt x="10973" y="140588"/>
                </a:cubicBezTo>
                <a:cubicBezTo>
                  <a:pt x="10516" y="137845"/>
                  <a:pt x="10059" y="135216"/>
                  <a:pt x="9602" y="132702"/>
                </a:cubicBezTo>
                <a:cubicBezTo>
                  <a:pt x="9144" y="130187"/>
                  <a:pt x="8687" y="127558"/>
                  <a:pt x="8230" y="124815"/>
                </a:cubicBezTo>
                <a:cubicBezTo>
                  <a:pt x="5487" y="109270"/>
                  <a:pt x="3887" y="97840"/>
                  <a:pt x="3430" y="90525"/>
                </a:cubicBezTo>
                <a:cubicBezTo>
                  <a:pt x="2516" y="80009"/>
                  <a:pt x="2516" y="69494"/>
                  <a:pt x="3430" y="58978"/>
                </a:cubicBezTo>
                <a:cubicBezTo>
                  <a:pt x="3430" y="51663"/>
                  <a:pt x="2516" y="45491"/>
                  <a:pt x="686" y="40462"/>
                </a:cubicBezTo>
                <a:cubicBezTo>
                  <a:pt x="686" y="38176"/>
                  <a:pt x="458" y="36576"/>
                  <a:pt x="0" y="35661"/>
                </a:cubicBezTo>
                <a:close/>
                <a:moveTo>
                  <a:pt x="283922" y="27432"/>
                </a:moveTo>
                <a:lnTo>
                  <a:pt x="268834" y="32232"/>
                </a:lnTo>
                <a:lnTo>
                  <a:pt x="261976" y="33604"/>
                </a:lnTo>
                <a:lnTo>
                  <a:pt x="244145" y="36347"/>
                </a:lnTo>
                <a:cubicBezTo>
                  <a:pt x="237288" y="37261"/>
                  <a:pt x="233630" y="37947"/>
                  <a:pt x="233172" y="38404"/>
                </a:cubicBezTo>
                <a:cubicBezTo>
                  <a:pt x="231344" y="38404"/>
                  <a:pt x="229515" y="38747"/>
                  <a:pt x="227686" y="39433"/>
                </a:cubicBezTo>
                <a:cubicBezTo>
                  <a:pt x="225857" y="40119"/>
                  <a:pt x="224257" y="40690"/>
                  <a:pt x="222885" y="41148"/>
                </a:cubicBezTo>
                <a:lnTo>
                  <a:pt x="215342" y="43205"/>
                </a:lnTo>
                <a:cubicBezTo>
                  <a:pt x="212598" y="45034"/>
                  <a:pt x="210084" y="45948"/>
                  <a:pt x="207798" y="45948"/>
                </a:cubicBezTo>
                <a:cubicBezTo>
                  <a:pt x="205512" y="47320"/>
                  <a:pt x="202997" y="48348"/>
                  <a:pt x="200254" y="49034"/>
                </a:cubicBezTo>
                <a:cubicBezTo>
                  <a:pt x="197511" y="49720"/>
                  <a:pt x="195682" y="50291"/>
                  <a:pt x="194768" y="50749"/>
                </a:cubicBezTo>
                <a:cubicBezTo>
                  <a:pt x="192939" y="51206"/>
                  <a:pt x="192253" y="52120"/>
                  <a:pt x="192710" y="53492"/>
                </a:cubicBezTo>
                <a:cubicBezTo>
                  <a:pt x="194539" y="55321"/>
                  <a:pt x="195682" y="56692"/>
                  <a:pt x="196139" y="57607"/>
                </a:cubicBezTo>
                <a:lnTo>
                  <a:pt x="197511" y="60350"/>
                </a:lnTo>
                <a:cubicBezTo>
                  <a:pt x="197511" y="64465"/>
                  <a:pt x="197739" y="67437"/>
                  <a:pt x="198197" y="69265"/>
                </a:cubicBezTo>
                <a:cubicBezTo>
                  <a:pt x="198197" y="73380"/>
                  <a:pt x="199111" y="77495"/>
                  <a:pt x="200940" y="81610"/>
                </a:cubicBezTo>
                <a:cubicBezTo>
                  <a:pt x="200940" y="82981"/>
                  <a:pt x="201168" y="84353"/>
                  <a:pt x="201626" y="85724"/>
                </a:cubicBezTo>
                <a:cubicBezTo>
                  <a:pt x="202083" y="87096"/>
                  <a:pt x="202540" y="88239"/>
                  <a:pt x="202997" y="89154"/>
                </a:cubicBezTo>
                <a:cubicBezTo>
                  <a:pt x="204369" y="96011"/>
                  <a:pt x="205283" y="100126"/>
                  <a:pt x="205740" y="101498"/>
                </a:cubicBezTo>
                <a:cubicBezTo>
                  <a:pt x="205740" y="101955"/>
                  <a:pt x="206883" y="104927"/>
                  <a:pt x="209169" y="110413"/>
                </a:cubicBezTo>
                <a:cubicBezTo>
                  <a:pt x="210542" y="112242"/>
                  <a:pt x="211684" y="113957"/>
                  <a:pt x="212598" y="115557"/>
                </a:cubicBezTo>
                <a:cubicBezTo>
                  <a:pt x="213513" y="117157"/>
                  <a:pt x="214427" y="118414"/>
                  <a:pt x="215342" y="119329"/>
                </a:cubicBezTo>
                <a:cubicBezTo>
                  <a:pt x="218999" y="123901"/>
                  <a:pt x="223571" y="126187"/>
                  <a:pt x="229058" y="126187"/>
                </a:cubicBezTo>
                <a:cubicBezTo>
                  <a:pt x="229972" y="126644"/>
                  <a:pt x="231801" y="127101"/>
                  <a:pt x="234544" y="127558"/>
                </a:cubicBezTo>
                <a:cubicBezTo>
                  <a:pt x="237288" y="128015"/>
                  <a:pt x="239345" y="129387"/>
                  <a:pt x="240716" y="131673"/>
                </a:cubicBezTo>
                <a:cubicBezTo>
                  <a:pt x="242088" y="134416"/>
                  <a:pt x="242545" y="136702"/>
                  <a:pt x="242088" y="138531"/>
                </a:cubicBezTo>
                <a:cubicBezTo>
                  <a:pt x="242088" y="138988"/>
                  <a:pt x="241974" y="139560"/>
                  <a:pt x="241745" y="140246"/>
                </a:cubicBezTo>
                <a:cubicBezTo>
                  <a:pt x="241516" y="140931"/>
                  <a:pt x="241631" y="141503"/>
                  <a:pt x="242088" y="141960"/>
                </a:cubicBezTo>
                <a:cubicBezTo>
                  <a:pt x="243459" y="143332"/>
                  <a:pt x="244031" y="144589"/>
                  <a:pt x="243802" y="145732"/>
                </a:cubicBezTo>
                <a:cubicBezTo>
                  <a:pt x="243574" y="146875"/>
                  <a:pt x="243002" y="148132"/>
                  <a:pt x="242088" y="149504"/>
                </a:cubicBezTo>
                <a:lnTo>
                  <a:pt x="239345" y="152933"/>
                </a:lnTo>
                <a:lnTo>
                  <a:pt x="233858" y="154990"/>
                </a:lnTo>
                <a:cubicBezTo>
                  <a:pt x="230658" y="156819"/>
                  <a:pt x="227000" y="157734"/>
                  <a:pt x="222885" y="157734"/>
                </a:cubicBezTo>
                <a:lnTo>
                  <a:pt x="218771" y="157734"/>
                </a:lnTo>
                <a:cubicBezTo>
                  <a:pt x="215570" y="157276"/>
                  <a:pt x="211913" y="157276"/>
                  <a:pt x="207798" y="157734"/>
                </a:cubicBezTo>
                <a:lnTo>
                  <a:pt x="205055" y="158419"/>
                </a:lnTo>
                <a:cubicBezTo>
                  <a:pt x="196825" y="160248"/>
                  <a:pt x="190653" y="161391"/>
                  <a:pt x="186538" y="161848"/>
                </a:cubicBezTo>
                <a:cubicBezTo>
                  <a:pt x="184710" y="162306"/>
                  <a:pt x="182423" y="162534"/>
                  <a:pt x="179680" y="162534"/>
                </a:cubicBezTo>
                <a:cubicBezTo>
                  <a:pt x="179680" y="163448"/>
                  <a:pt x="180594" y="164363"/>
                  <a:pt x="182423" y="165277"/>
                </a:cubicBezTo>
                <a:cubicBezTo>
                  <a:pt x="185166" y="168021"/>
                  <a:pt x="190196" y="172135"/>
                  <a:pt x="197511" y="177622"/>
                </a:cubicBezTo>
                <a:lnTo>
                  <a:pt x="204369" y="181736"/>
                </a:lnTo>
                <a:cubicBezTo>
                  <a:pt x="207112" y="183108"/>
                  <a:pt x="210199" y="184823"/>
                  <a:pt x="213627" y="186880"/>
                </a:cubicBezTo>
                <a:cubicBezTo>
                  <a:pt x="217056" y="188937"/>
                  <a:pt x="221057" y="191109"/>
                  <a:pt x="225629" y="193395"/>
                </a:cubicBezTo>
                <a:cubicBezTo>
                  <a:pt x="227915" y="194309"/>
                  <a:pt x="230086" y="195110"/>
                  <a:pt x="232144" y="195795"/>
                </a:cubicBezTo>
                <a:cubicBezTo>
                  <a:pt x="234201" y="196481"/>
                  <a:pt x="235916" y="197053"/>
                  <a:pt x="237288" y="197510"/>
                </a:cubicBezTo>
                <a:cubicBezTo>
                  <a:pt x="242774" y="199339"/>
                  <a:pt x="248489" y="200253"/>
                  <a:pt x="254432" y="200253"/>
                </a:cubicBezTo>
                <a:cubicBezTo>
                  <a:pt x="258547" y="200253"/>
                  <a:pt x="261519" y="200025"/>
                  <a:pt x="263348" y="199567"/>
                </a:cubicBezTo>
                <a:cubicBezTo>
                  <a:pt x="263805" y="199567"/>
                  <a:pt x="264262" y="199339"/>
                  <a:pt x="264719" y="198882"/>
                </a:cubicBezTo>
                <a:cubicBezTo>
                  <a:pt x="265176" y="198424"/>
                  <a:pt x="265405" y="197967"/>
                  <a:pt x="265405" y="197510"/>
                </a:cubicBezTo>
                <a:cubicBezTo>
                  <a:pt x="266319" y="192938"/>
                  <a:pt x="267462" y="189966"/>
                  <a:pt x="268834" y="188594"/>
                </a:cubicBezTo>
                <a:cubicBezTo>
                  <a:pt x="270663" y="184937"/>
                  <a:pt x="273406" y="178536"/>
                  <a:pt x="277064" y="169392"/>
                </a:cubicBezTo>
                <a:cubicBezTo>
                  <a:pt x="278892" y="166192"/>
                  <a:pt x="281407" y="160477"/>
                  <a:pt x="284607" y="152247"/>
                </a:cubicBezTo>
                <a:lnTo>
                  <a:pt x="290094" y="136474"/>
                </a:lnTo>
                <a:cubicBezTo>
                  <a:pt x="291008" y="131902"/>
                  <a:pt x="292380" y="126872"/>
                  <a:pt x="294209" y="121386"/>
                </a:cubicBezTo>
                <a:cubicBezTo>
                  <a:pt x="296037" y="115900"/>
                  <a:pt x="297409" y="111785"/>
                  <a:pt x="298323" y="109042"/>
                </a:cubicBezTo>
                <a:cubicBezTo>
                  <a:pt x="299695" y="105384"/>
                  <a:pt x="300839" y="100926"/>
                  <a:pt x="301753" y="95669"/>
                </a:cubicBezTo>
                <a:cubicBezTo>
                  <a:pt x="302667" y="90411"/>
                  <a:pt x="303581" y="86410"/>
                  <a:pt x="304496" y="83667"/>
                </a:cubicBezTo>
                <a:lnTo>
                  <a:pt x="308610" y="66522"/>
                </a:lnTo>
                <a:cubicBezTo>
                  <a:pt x="309068" y="65151"/>
                  <a:pt x="309296" y="62864"/>
                  <a:pt x="309296" y="59664"/>
                </a:cubicBezTo>
                <a:cubicBezTo>
                  <a:pt x="309296" y="55549"/>
                  <a:pt x="308382" y="52349"/>
                  <a:pt x="306553" y="50063"/>
                </a:cubicBezTo>
                <a:cubicBezTo>
                  <a:pt x="303810" y="45491"/>
                  <a:pt x="299238" y="39090"/>
                  <a:pt x="292837" y="30861"/>
                </a:cubicBezTo>
                <a:cubicBezTo>
                  <a:pt x="292380" y="29946"/>
                  <a:pt x="291351" y="29146"/>
                  <a:pt x="289751" y="28460"/>
                </a:cubicBezTo>
                <a:cubicBezTo>
                  <a:pt x="288151" y="27774"/>
                  <a:pt x="286665" y="27432"/>
                  <a:pt x="285293" y="27432"/>
                </a:cubicBezTo>
                <a:close/>
                <a:moveTo>
                  <a:pt x="248261" y="0"/>
                </a:moveTo>
                <a:lnTo>
                  <a:pt x="259919" y="685"/>
                </a:lnTo>
                <a:cubicBezTo>
                  <a:pt x="264034" y="685"/>
                  <a:pt x="268834" y="1142"/>
                  <a:pt x="274321" y="2057"/>
                </a:cubicBezTo>
                <a:cubicBezTo>
                  <a:pt x="277978" y="2057"/>
                  <a:pt x="280950" y="3200"/>
                  <a:pt x="283236" y="5486"/>
                </a:cubicBezTo>
                <a:cubicBezTo>
                  <a:pt x="285065" y="7315"/>
                  <a:pt x="287808" y="9601"/>
                  <a:pt x="291465" y="12344"/>
                </a:cubicBezTo>
                <a:cubicBezTo>
                  <a:pt x="293294" y="13258"/>
                  <a:pt x="295352" y="13715"/>
                  <a:pt x="297638" y="13715"/>
                </a:cubicBezTo>
                <a:cubicBezTo>
                  <a:pt x="304038" y="14630"/>
                  <a:pt x="309753" y="17145"/>
                  <a:pt x="314783" y="21259"/>
                </a:cubicBezTo>
                <a:cubicBezTo>
                  <a:pt x="318897" y="25374"/>
                  <a:pt x="323012" y="28575"/>
                  <a:pt x="327127" y="30861"/>
                </a:cubicBezTo>
                <a:lnTo>
                  <a:pt x="335357" y="35661"/>
                </a:lnTo>
                <a:cubicBezTo>
                  <a:pt x="337185" y="36576"/>
                  <a:pt x="339129" y="37719"/>
                  <a:pt x="341186" y="39090"/>
                </a:cubicBezTo>
                <a:cubicBezTo>
                  <a:pt x="343243" y="40462"/>
                  <a:pt x="345186" y="41376"/>
                  <a:pt x="347015" y="41833"/>
                </a:cubicBezTo>
                <a:cubicBezTo>
                  <a:pt x="347930" y="42748"/>
                  <a:pt x="349301" y="43205"/>
                  <a:pt x="351130" y="43205"/>
                </a:cubicBezTo>
                <a:cubicBezTo>
                  <a:pt x="354788" y="44576"/>
                  <a:pt x="356616" y="46405"/>
                  <a:pt x="356616" y="48691"/>
                </a:cubicBezTo>
                <a:lnTo>
                  <a:pt x="356616" y="50063"/>
                </a:lnTo>
                <a:cubicBezTo>
                  <a:pt x="357531" y="50977"/>
                  <a:pt x="358674" y="52006"/>
                  <a:pt x="360045" y="53149"/>
                </a:cubicBezTo>
                <a:cubicBezTo>
                  <a:pt x="361417" y="54292"/>
                  <a:pt x="363017" y="55549"/>
                  <a:pt x="364846" y="56921"/>
                </a:cubicBezTo>
                <a:cubicBezTo>
                  <a:pt x="365760" y="57835"/>
                  <a:pt x="367590" y="58750"/>
                  <a:pt x="370332" y="59664"/>
                </a:cubicBezTo>
                <a:lnTo>
                  <a:pt x="370332" y="60350"/>
                </a:lnTo>
                <a:cubicBezTo>
                  <a:pt x="370790" y="61264"/>
                  <a:pt x="371818" y="62636"/>
                  <a:pt x="373419" y="64465"/>
                </a:cubicBezTo>
                <a:cubicBezTo>
                  <a:pt x="375019" y="66293"/>
                  <a:pt x="375819" y="68351"/>
                  <a:pt x="375819" y="70637"/>
                </a:cubicBezTo>
                <a:lnTo>
                  <a:pt x="375819" y="72694"/>
                </a:lnTo>
                <a:cubicBezTo>
                  <a:pt x="374904" y="74980"/>
                  <a:pt x="374219" y="78066"/>
                  <a:pt x="373761" y="81953"/>
                </a:cubicBezTo>
                <a:cubicBezTo>
                  <a:pt x="373304" y="85839"/>
                  <a:pt x="372847" y="88925"/>
                  <a:pt x="372390" y="91211"/>
                </a:cubicBezTo>
                <a:lnTo>
                  <a:pt x="373076" y="96011"/>
                </a:lnTo>
                <a:cubicBezTo>
                  <a:pt x="372618" y="97840"/>
                  <a:pt x="372390" y="100812"/>
                  <a:pt x="372390" y="104927"/>
                </a:cubicBezTo>
                <a:cubicBezTo>
                  <a:pt x="370561" y="109042"/>
                  <a:pt x="368961" y="114757"/>
                  <a:pt x="367590" y="122072"/>
                </a:cubicBezTo>
                <a:lnTo>
                  <a:pt x="364846" y="130987"/>
                </a:lnTo>
                <a:cubicBezTo>
                  <a:pt x="364389" y="131902"/>
                  <a:pt x="363932" y="133045"/>
                  <a:pt x="363474" y="134416"/>
                </a:cubicBezTo>
                <a:cubicBezTo>
                  <a:pt x="363017" y="135788"/>
                  <a:pt x="362331" y="136931"/>
                  <a:pt x="361417" y="137845"/>
                </a:cubicBezTo>
                <a:cubicBezTo>
                  <a:pt x="360960" y="141503"/>
                  <a:pt x="359817" y="145846"/>
                  <a:pt x="357988" y="150875"/>
                </a:cubicBezTo>
                <a:cubicBezTo>
                  <a:pt x="357988" y="151790"/>
                  <a:pt x="357531" y="152704"/>
                  <a:pt x="356616" y="153619"/>
                </a:cubicBezTo>
                <a:cubicBezTo>
                  <a:pt x="352044" y="165049"/>
                  <a:pt x="348387" y="174878"/>
                  <a:pt x="345644" y="183108"/>
                </a:cubicBezTo>
                <a:lnTo>
                  <a:pt x="338786" y="196824"/>
                </a:lnTo>
                <a:lnTo>
                  <a:pt x="327813" y="212598"/>
                </a:lnTo>
                <a:cubicBezTo>
                  <a:pt x="326899" y="213969"/>
                  <a:pt x="325641" y="215341"/>
                  <a:pt x="324041" y="216712"/>
                </a:cubicBezTo>
                <a:cubicBezTo>
                  <a:pt x="322441" y="218084"/>
                  <a:pt x="321183" y="219456"/>
                  <a:pt x="320269" y="220827"/>
                </a:cubicBezTo>
                <a:lnTo>
                  <a:pt x="316154" y="224942"/>
                </a:lnTo>
                <a:cubicBezTo>
                  <a:pt x="312039" y="229057"/>
                  <a:pt x="308839" y="231800"/>
                  <a:pt x="306553" y="233172"/>
                </a:cubicBezTo>
                <a:cubicBezTo>
                  <a:pt x="303810" y="234086"/>
                  <a:pt x="301295" y="234543"/>
                  <a:pt x="299009" y="234543"/>
                </a:cubicBezTo>
                <a:cubicBezTo>
                  <a:pt x="294437" y="235457"/>
                  <a:pt x="291465" y="236829"/>
                  <a:pt x="290094" y="238658"/>
                </a:cubicBezTo>
                <a:lnTo>
                  <a:pt x="288036" y="238658"/>
                </a:lnTo>
                <a:cubicBezTo>
                  <a:pt x="286208" y="238658"/>
                  <a:pt x="284493" y="239229"/>
                  <a:pt x="282893" y="240372"/>
                </a:cubicBezTo>
                <a:cubicBezTo>
                  <a:pt x="281293" y="241515"/>
                  <a:pt x="280264" y="242315"/>
                  <a:pt x="279807" y="242773"/>
                </a:cubicBezTo>
                <a:cubicBezTo>
                  <a:pt x="279350" y="243230"/>
                  <a:pt x="278435" y="243916"/>
                  <a:pt x="277064" y="244830"/>
                </a:cubicBezTo>
                <a:cubicBezTo>
                  <a:pt x="275235" y="246202"/>
                  <a:pt x="273749" y="246888"/>
                  <a:pt x="272606" y="246888"/>
                </a:cubicBezTo>
                <a:cubicBezTo>
                  <a:pt x="271463" y="246888"/>
                  <a:pt x="269977" y="245973"/>
                  <a:pt x="268148" y="244144"/>
                </a:cubicBezTo>
                <a:cubicBezTo>
                  <a:pt x="267691" y="243687"/>
                  <a:pt x="267120" y="243459"/>
                  <a:pt x="266434" y="243459"/>
                </a:cubicBezTo>
                <a:cubicBezTo>
                  <a:pt x="265748" y="243459"/>
                  <a:pt x="265176" y="243230"/>
                  <a:pt x="264719" y="242773"/>
                </a:cubicBezTo>
                <a:lnTo>
                  <a:pt x="262662" y="240715"/>
                </a:lnTo>
                <a:cubicBezTo>
                  <a:pt x="262205" y="238429"/>
                  <a:pt x="260604" y="236829"/>
                  <a:pt x="257861" y="235915"/>
                </a:cubicBezTo>
                <a:lnTo>
                  <a:pt x="236602" y="226314"/>
                </a:lnTo>
                <a:cubicBezTo>
                  <a:pt x="235230" y="224942"/>
                  <a:pt x="234315" y="223570"/>
                  <a:pt x="233858" y="222199"/>
                </a:cubicBezTo>
                <a:cubicBezTo>
                  <a:pt x="233401" y="221742"/>
                  <a:pt x="232830" y="221399"/>
                  <a:pt x="232144" y="221170"/>
                </a:cubicBezTo>
                <a:cubicBezTo>
                  <a:pt x="231458" y="220941"/>
                  <a:pt x="230886" y="220370"/>
                  <a:pt x="230429" y="219456"/>
                </a:cubicBezTo>
                <a:lnTo>
                  <a:pt x="220142" y="215341"/>
                </a:lnTo>
                <a:lnTo>
                  <a:pt x="215342" y="210540"/>
                </a:lnTo>
                <a:cubicBezTo>
                  <a:pt x="214884" y="210083"/>
                  <a:pt x="213741" y="209854"/>
                  <a:pt x="211913" y="209854"/>
                </a:cubicBezTo>
                <a:lnTo>
                  <a:pt x="200940" y="215341"/>
                </a:lnTo>
                <a:cubicBezTo>
                  <a:pt x="199568" y="216712"/>
                  <a:pt x="197054" y="218313"/>
                  <a:pt x="193396" y="220141"/>
                </a:cubicBezTo>
                <a:cubicBezTo>
                  <a:pt x="189738" y="221970"/>
                  <a:pt x="187224" y="223799"/>
                  <a:pt x="185852" y="225628"/>
                </a:cubicBezTo>
                <a:cubicBezTo>
                  <a:pt x="182195" y="229285"/>
                  <a:pt x="178308" y="232029"/>
                  <a:pt x="174194" y="233857"/>
                </a:cubicBezTo>
                <a:cubicBezTo>
                  <a:pt x="173279" y="234772"/>
                  <a:pt x="170307" y="236143"/>
                  <a:pt x="165278" y="237972"/>
                </a:cubicBezTo>
                <a:cubicBezTo>
                  <a:pt x="160706" y="239801"/>
                  <a:pt x="155906" y="241173"/>
                  <a:pt x="150876" y="242087"/>
                </a:cubicBezTo>
                <a:lnTo>
                  <a:pt x="131674" y="245516"/>
                </a:lnTo>
                <a:cubicBezTo>
                  <a:pt x="129845" y="245973"/>
                  <a:pt x="127102" y="246202"/>
                  <a:pt x="123444" y="246202"/>
                </a:cubicBezTo>
                <a:cubicBezTo>
                  <a:pt x="119330" y="246202"/>
                  <a:pt x="116358" y="245745"/>
                  <a:pt x="114529" y="244830"/>
                </a:cubicBezTo>
                <a:cubicBezTo>
                  <a:pt x="107672" y="243916"/>
                  <a:pt x="103556" y="241630"/>
                  <a:pt x="102185" y="237972"/>
                </a:cubicBezTo>
                <a:cubicBezTo>
                  <a:pt x="101270" y="236143"/>
                  <a:pt x="98984" y="234315"/>
                  <a:pt x="95327" y="232486"/>
                </a:cubicBezTo>
                <a:cubicBezTo>
                  <a:pt x="95327" y="232029"/>
                  <a:pt x="95099" y="231571"/>
                  <a:pt x="94641" y="231114"/>
                </a:cubicBezTo>
                <a:cubicBezTo>
                  <a:pt x="94184" y="230657"/>
                  <a:pt x="93955" y="230200"/>
                  <a:pt x="93955" y="229742"/>
                </a:cubicBezTo>
                <a:cubicBezTo>
                  <a:pt x="93955" y="227914"/>
                  <a:pt x="93727" y="226314"/>
                  <a:pt x="93269" y="224942"/>
                </a:cubicBezTo>
                <a:cubicBezTo>
                  <a:pt x="92813" y="223570"/>
                  <a:pt x="92583" y="222199"/>
                  <a:pt x="92583" y="220827"/>
                </a:cubicBezTo>
                <a:cubicBezTo>
                  <a:pt x="92583" y="219913"/>
                  <a:pt x="93041" y="218541"/>
                  <a:pt x="93955" y="216712"/>
                </a:cubicBezTo>
                <a:lnTo>
                  <a:pt x="93955" y="215341"/>
                </a:lnTo>
                <a:lnTo>
                  <a:pt x="85725" y="209854"/>
                </a:lnTo>
                <a:cubicBezTo>
                  <a:pt x="85268" y="208940"/>
                  <a:pt x="85497" y="208025"/>
                  <a:pt x="86411" y="207111"/>
                </a:cubicBezTo>
                <a:cubicBezTo>
                  <a:pt x="86868" y="206654"/>
                  <a:pt x="89383" y="204825"/>
                  <a:pt x="93955" y="201625"/>
                </a:cubicBezTo>
                <a:cubicBezTo>
                  <a:pt x="94869" y="200253"/>
                  <a:pt x="96241" y="199567"/>
                  <a:pt x="98070" y="199567"/>
                </a:cubicBezTo>
                <a:cubicBezTo>
                  <a:pt x="99899" y="199110"/>
                  <a:pt x="102070" y="198653"/>
                  <a:pt x="104585" y="198196"/>
                </a:cubicBezTo>
                <a:cubicBezTo>
                  <a:pt x="107100" y="197739"/>
                  <a:pt x="109500" y="197510"/>
                  <a:pt x="111786" y="197510"/>
                </a:cubicBezTo>
                <a:cubicBezTo>
                  <a:pt x="112243" y="197510"/>
                  <a:pt x="112586" y="197967"/>
                  <a:pt x="112815" y="198882"/>
                </a:cubicBezTo>
                <a:cubicBezTo>
                  <a:pt x="113043" y="199796"/>
                  <a:pt x="113157" y="200482"/>
                  <a:pt x="113157" y="200939"/>
                </a:cubicBezTo>
                <a:lnTo>
                  <a:pt x="113157" y="204368"/>
                </a:lnTo>
                <a:lnTo>
                  <a:pt x="116586" y="204368"/>
                </a:lnTo>
                <a:cubicBezTo>
                  <a:pt x="130302" y="202082"/>
                  <a:pt x="138761" y="200710"/>
                  <a:pt x="141961" y="200253"/>
                </a:cubicBezTo>
                <a:cubicBezTo>
                  <a:pt x="146533" y="199796"/>
                  <a:pt x="151105" y="199339"/>
                  <a:pt x="155677" y="198882"/>
                </a:cubicBezTo>
                <a:cubicBezTo>
                  <a:pt x="160250" y="198424"/>
                  <a:pt x="164592" y="197967"/>
                  <a:pt x="168707" y="197510"/>
                </a:cubicBezTo>
                <a:lnTo>
                  <a:pt x="195453" y="197510"/>
                </a:lnTo>
                <a:lnTo>
                  <a:pt x="198883" y="197510"/>
                </a:lnTo>
                <a:lnTo>
                  <a:pt x="199568" y="197510"/>
                </a:lnTo>
                <a:lnTo>
                  <a:pt x="198197" y="195452"/>
                </a:lnTo>
                <a:cubicBezTo>
                  <a:pt x="196825" y="193167"/>
                  <a:pt x="194768" y="191109"/>
                  <a:pt x="192024" y="189280"/>
                </a:cubicBezTo>
                <a:lnTo>
                  <a:pt x="189967" y="185851"/>
                </a:lnTo>
                <a:cubicBezTo>
                  <a:pt x="189053" y="182651"/>
                  <a:pt x="186767" y="179679"/>
                  <a:pt x="183109" y="176936"/>
                </a:cubicBezTo>
                <a:cubicBezTo>
                  <a:pt x="182195" y="176936"/>
                  <a:pt x="181509" y="176364"/>
                  <a:pt x="181052" y="175221"/>
                </a:cubicBezTo>
                <a:cubicBezTo>
                  <a:pt x="180594" y="174078"/>
                  <a:pt x="180366" y="173278"/>
                  <a:pt x="180366" y="172821"/>
                </a:cubicBezTo>
                <a:cubicBezTo>
                  <a:pt x="179909" y="172364"/>
                  <a:pt x="179680" y="171449"/>
                  <a:pt x="179680" y="170078"/>
                </a:cubicBezTo>
                <a:cubicBezTo>
                  <a:pt x="178308" y="169621"/>
                  <a:pt x="177623" y="168249"/>
                  <a:pt x="177623" y="165963"/>
                </a:cubicBezTo>
                <a:cubicBezTo>
                  <a:pt x="178080" y="165506"/>
                  <a:pt x="178080" y="165049"/>
                  <a:pt x="177623" y="164592"/>
                </a:cubicBezTo>
                <a:cubicBezTo>
                  <a:pt x="175794" y="160934"/>
                  <a:pt x="173736" y="158648"/>
                  <a:pt x="171451" y="157734"/>
                </a:cubicBezTo>
                <a:cubicBezTo>
                  <a:pt x="182423" y="154076"/>
                  <a:pt x="190196" y="149504"/>
                  <a:pt x="194768" y="144018"/>
                </a:cubicBezTo>
                <a:cubicBezTo>
                  <a:pt x="192024" y="140817"/>
                  <a:pt x="190424" y="138988"/>
                  <a:pt x="189967" y="138531"/>
                </a:cubicBezTo>
                <a:lnTo>
                  <a:pt x="181737" y="123443"/>
                </a:lnTo>
                <a:cubicBezTo>
                  <a:pt x="176251" y="109727"/>
                  <a:pt x="173508" y="98526"/>
                  <a:pt x="173508" y="89839"/>
                </a:cubicBezTo>
                <a:lnTo>
                  <a:pt x="174194" y="82296"/>
                </a:lnTo>
                <a:cubicBezTo>
                  <a:pt x="174194" y="75895"/>
                  <a:pt x="174879" y="69951"/>
                  <a:pt x="176251" y="64465"/>
                </a:cubicBezTo>
                <a:cubicBezTo>
                  <a:pt x="176251" y="60807"/>
                  <a:pt x="176708" y="58064"/>
                  <a:pt x="177623" y="56235"/>
                </a:cubicBezTo>
                <a:cubicBezTo>
                  <a:pt x="173051" y="57150"/>
                  <a:pt x="170307" y="57607"/>
                  <a:pt x="169393" y="57607"/>
                </a:cubicBezTo>
                <a:cubicBezTo>
                  <a:pt x="169393" y="57607"/>
                  <a:pt x="166650" y="58521"/>
                  <a:pt x="161163" y="60350"/>
                </a:cubicBezTo>
                <a:cubicBezTo>
                  <a:pt x="158878" y="61264"/>
                  <a:pt x="156477" y="62179"/>
                  <a:pt x="153963" y="63093"/>
                </a:cubicBezTo>
                <a:cubicBezTo>
                  <a:pt x="151448" y="64008"/>
                  <a:pt x="149048" y="64922"/>
                  <a:pt x="146762" y="65836"/>
                </a:cubicBezTo>
                <a:cubicBezTo>
                  <a:pt x="146305" y="65836"/>
                  <a:pt x="145391" y="65951"/>
                  <a:pt x="144018" y="66179"/>
                </a:cubicBezTo>
                <a:cubicBezTo>
                  <a:pt x="142647" y="66408"/>
                  <a:pt x="141732" y="66979"/>
                  <a:pt x="141275" y="67894"/>
                </a:cubicBezTo>
                <a:lnTo>
                  <a:pt x="139218" y="70637"/>
                </a:lnTo>
                <a:cubicBezTo>
                  <a:pt x="138761" y="70637"/>
                  <a:pt x="138418" y="70408"/>
                  <a:pt x="138189" y="69951"/>
                </a:cubicBezTo>
                <a:cubicBezTo>
                  <a:pt x="137961" y="69494"/>
                  <a:pt x="137389" y="69265"/>
                  <a:pt x="136475" y="69265"/>
                </a:cubicBezTo>
                <a:lnTo>
                  <a:pt x="134418" y="67894"/>
                </a:lnTo>
                <a:lnTo>
                  <a:pt x="133732" y="70637"/>
                </a:lnTo>
                <a:cubicBezTo>
                  <a:pt x="133274" y="72466"/>
                  <a:pt x="133046" y="74980"/>
                  <a:pt x="133046" y="78181"/>
                </a:cubicBezTo>
                <a:lnTo>
                  <a:pt x="133046" y="87096"/>
                </a:lnTo>
                <a:lnTo>
                  <a:pt x="133046" y="96697"/>
                </a:lnTo>
                <a:lnTo>
                  <a:pt x="134418" y="113157"/>
                </a:lnTo>
                <a:lnTo>
                  <a:pt x="135103" y="125501"/>
                </a:lnTo>
                <a:lnTo>
                  <a:pt x="137160" y="140588"/>
                </a:lnTo>
                <a:cubicBezTo>
                  <a:pt x="137160" y="144703"/>
                  <a:pt x="136932" y="147675"/>
                  <a:pt x="136475" y="149504"/>
                </a:cubicBezTo>
                <a:cubicBezTo>
                  <a:pt x="136475" y="149961"/>
                  <a:pt x="135332" y="151333"/>
                  <a:pt x="133046" y="153619"/>
                </a:cubicBezTo>
                <a:lnTo>
                  <a:pt x="129617" y="155676"/>
                </a:lnTo>
                <a:cubicBezTo>
                  <a:pt x="127788" y="159334"/>
                  <a:pt x="125959" y="161848"/>
                  <a:pt x="124130" y="163220"/>
                </a:cubicBezTo>
                <a:cubicBezTo>
                  <a:pt x="123216" y="164134"/>
                  <a:pt x="122416" y="165620"/>
                  <a:pt x="121730" y="167678"/>
                </a:cubicBezTo>
                <a:cubicBezTo>
                  <a:pt x="121044" y="169735"/>
                  <a:pt x="120245" y="171221"/>
                  <a:pt x="119330" y="172135"/>
                </a:cubicBezTo>
                <a:cubicBezTo>
                  <a:pt x="119330" y="172593"/>
                  <a:pt x="119101" y="173050"/>
                  <a:pt x="118644" y="173507"/>
                </a:cubicBezTo>
                <a:cubicBezTo>
                  <a:pt x="118187" y="173964"/>
                  <a:pt x="117729" y="174193"/>
                  <a:pt x="117272" y="174193"/>
                </a:cubicBezTo>
                <a:cubicBezTo>
                  <a:pt x="117272" y="174650"/>
                  <a:pt x="116929" y="175107"/>
                  <a:pt x="116244" y="175564"/>
                </a:cubicBezTo>
                <a:cubicBezTo>
                  <a:pt x="115558" y="176021"/>
                  <a:pt x="114986" y="176021"/>
                  <a:pt x="114529" y="175564"/>
                </a:cubicBezTo>
                <a:cubicBezTo>
                  <a:pt x="113615" y="174650"/>
                  <a:pt x="112700" y="173964"/>
                  <a:pt x="111786" y="173507"/>
                </a:cubicBezTo>
                <a:cubicBezTo>
                  <a:pt x="110871" y="173050"/>
                  <a:pt x="109957" y="172593"/>
                  <a:pt x="109043" y="172135"/>
                </a:cubicBezTo>
                <a:cubicBezTo>
                  <a:pt x="106300" y="169392"/>
                  <a:pt x="104471" y="165963"/>
                  <a:pt x="103556" y="161848"/>
                </a:cubicBezTo>
                <a:lnTo>
                  <a:pt x="102870" y="160477"/>
                </a:lnTo>
                <a:lnTo>
                  <a:pt x="100813" y="157048"/>
                </a:lnTo>
                <a:cubicBezTo>
                  <a:pt x="100813" y="155676"/>
                  <a:pt x="100356" y="154990"/>
                  <a:pt x="99441" y="154990"/>
                </a:cubicBezTo>
                <a:cubicBezTo>
                  <a:pt x="99441" y="154533"/>
                  <a:pt x="99213" y="154190"/>
                  <a:pt x="98756" y="153962"/>
                </a:cubicBezTo>
                <a:cubicBezTo>
                  <a:pt x="98298" y="153733"/>
                  <a:pt x="98527" y="153161"/>
                  <a:pt x="99441" y="152247"/>
                </a:cubicBezTo>
                <a:lnTo>
                  <a:pt x="99441" y="149504"/>
                </a:lnTo>
                <a:cubicBezTo>
                  <a:pt x="98527" y="148132"/>
                  <a:pt x="98070" y="145389"/>
                  <a:pt x="98070" y="141274"/>
                </a:cubicBezTo>
                <a:lnTo>
                  <a:pt x="98070" y="139217"/>
                </a:lnTo>
                <a:cubicBezTo>
                  <a:pt x="97613" y="132359"/>
                  <a:pt x="98070" y="124358"/>
                  <a:pt x="99441" y="115214"/>
                </a:cubicBezTo>
                <a:lnTo>
                  <a:pt x="100813" y="100126"/>
                </a:lnTo>
                <a:lnTo>
                  <a:pt x="102870" y="89839"/>
                </a:lnTo>
                <a:cubicBezTo>
                  <a:pt x="103785" y="84810"/>
                  <a:pt x="107214" y="78409"/>
                  <a:pt x="113157" y="70637"/>
                </a:cubicBezTo>
                <a:lnTo>
                  <a:pt x="117272" y="65836"/>
                </a:lnTo>
                <a:cubicBezTo>
                  <a:pt x="117729" y="65379"/>
                  <a:pt x="117729" y="64808"/>
                  <a:pt x="117272" y="64122"/>
                </a:cubicBezTo>
                <a:cubicBezTo>
                  <a:pt x="116815" y="63436"/>
                  <a:pt x="116358" y="63093"/>
                  <a:pt x="115901" y="63093"/>
                </a:cubicBezTo>
                <a:cubicBezTo>
                  <a:pt x="114072" y="62636"/>
                  <a:pt x="111557" y="62407"/>
                  <a:pt x="108357" y="62407"/>
                </a:cubicBezTo>
                <a:cubicBezTo>
                  <a:pt x="106986" y="62407"/>
                  <a:pt x="106300" y="62179"/>
                  <a:pt x="106300" y="61721"/>
                </a:cubicBezTo>
                <a:cubicBezTo>
                  <a:pt x="104471" y="60807"/>
                  <a:pt x="101956" y="60121"/>
                  <a:pt x="98756" y="59664"/>
                </a:cubicBezTo>
                <a:cubicBezTo>
                  <a:pt x="95555" y="59207"/>
                  <a:pt x="93269" y="58978"/>
                  <a:pt x="91898" y="58978"/>
                </a:cubicBezTo>
                <a:cubicBezTo>
                  <a:pt x="87326" y="57150"/>
                  <a:pt x="84125" y="55092"/>
                  <a:pt x="82296" y="52806"/>
                </a:cubicBezTo>
                <a:lnTo>
                  <a:pt x="83668" y="52806"/>
                </a:lnTo>
                <a:cubicBezTo>
                  <a:pt x="85040" y="52349"/>
                  <a:pt x="85268" y="51663"/>
                  <a:pt x="84354" y="50749"/>
                </a:cubicBezTo>
                <a:cubicBezTo>
                  <a:pt x="82982" y="49834"/>
                  <a:pt x="82754" y="48920"/>
                  <a:pt x="83668" y="48006"/>
                </a:cubicBezTo>
                <a:lnTo>
                  <a:pt x="85040" y="44576"/>
                </a:lnTo>
                <a:cubicBezTo>
                  <a:pt x="85040" y="43662"/>
                  <a:pt x="85268" y="43205"/>
                  <a:pt x="85725" y="43205"/>
                </a:cubicBezTo>
                <a:cubicBezTo>
                  <a:pt x="101727" y="36347"/>
                  <a:pt x="119787" y="29489"/>
                  <a:pt x="139904" y="22631"/>
                </a:cubicBezTo>
                <a:lnTo>
                  <a:pt x="178994" y="12344"/>
                </a:lnTo>
                <a:cubicBezTo>
                  <a:pt x="191796" y="8686"/>
                  <a:pt x="201397" y="6172"/>
                  <a:pt x="207798" y="4800"/>
                </a:cubicBezTo>
                <a:cubicBezTo>
                  <a:pt x="219685" y="2971"/>
                  <a:pt x="227229" y="1828"/>
                  <a:pt x="230429" y="1371"/>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0" name="文本框 59">
            <a:extLst>
              <a:ext uri="{FF2B5EF4-FFF2-40B4-BE49-F238E27FC236}">
                <a16:creationId xmlns:a16="http://schemas.microsoft.com/office/drawing/2014/main" id="{1D1FE26C-A3BE-8664-515A-566215678FE3}"/>
              </a:ext>
            </a:extLst>
          </p:cNvPr>
          <p:cNvSpPr txBox="1"/>
          <p:nvPr/>
        </p:nvSpPr>
        <p:spPr>
          <a:xfrm>
            <a:off x="5690973" y="186129"/>
            <a:ext cx="406679" cy="405308"/>
          </a:xfrm>
          <a:custGeom>
            <a:avLst/>
            <a:gdLst/>
            <a:ahLst/>
            <a:cxnLst/>
            <a:rect l="l" t="t" r="r" b="b"/>
            <a:pathLst>
              <a:path w="406679" h="405308">
                <a:moveTo>
                  <a:pt x="355244" y="328498"/>
                </a:moveTo>
                <a:lnTo>
                  <a:pt x="348386" y="332613"/>
                </a:lnTo>
                <a:cubicBezTo>
                  <a:pt x="341986" y="335814"/>
                  <a:pt x="335813" y="340386"/>
                  <a:pt x="329870" y="346329"/>
                </a:cubicBezTo>
                <a:cubicBezTo>
                  <a:pt x="328041" y="348158"/>
                  <a:pt x="328498" y="349758"/>
                  <a:pt x="331241" y="351130"/>
                </a:cubicBezTo>
                <a:cubicBezTo>
                  <a:pt x="335356" y="353416"/>
                  <a:pt x="340614" y="354559"/>
                  <a:pt x="347015" y="354559"/>
                </a:cubicBezTo>
                <a:lnTo>
                  <a:pt x="352501" y="354559"/>
                </a:lnTo>
                <a:cubicBezTo>
                  <a:pt x="354787" y="354559"/>
                  <a:pt x="355931" y="353644"/>
                  <a:pt x="355931" y="351815"/>
                </a:cubicBezTo>
                <a:lnTo>
                  <a:pt x="355244" y="340157"/>
                </a:lnTo>
                <a:close/>
                <a:moveTo>
                  <a:pt x="272263" y="288036"/>
                </a:moveTo>
                <a:lnTo>
                  <a:pt x="270205" y="304495"/>
                </a:lnTo>
                <a:cubicBezTo>
                  <a:pt x="269291" y="310896"/>
                  <a:pt x="268834" y="315925"/>
                  <a:pt x="268834" y="319583"/>
                </a:cubicBezTo>
                <a:lnTo>
                  <a:pt x="270205" y="319583"/>
                </a:lnTo>
                <a:lnTo>
                  <a:pt x="292837" y="292837"/>
                </a:lnTo>
                <a:cubicBezTo>
                  <a:pt x="292837" y="292380"/>
                  <a:pt x="292608" y="292151"/>
                  <a:pt x="292151" y="292151"/>
                </a:cubicBezTo>
                <a:cubicBezTo>
                  <a:pt x="286207" y="292608"/>
                  <a:pt x="279578" y="291236"/>
                  <a:pt x="272263" y="288036"/>
                </a:cubicBezTo>
                <a:close/>
                <a:moveTo>
                  <a:pt x="353873" y="265405"/>
                </a:moveTo>
                <a:cubicBezTo>
                  <a:pt x="351587" y="265405"/>
                  <a:pt x="349301" y="266090"/>
                  <a:pt x="347015" y="267462"/>
                </a:cubicBezTo>
                <a:lnTo>
                  <a:pt x="331241" y="279121"/>
                </a:lnTo>
                <a:cubicBezTo>
                  <a:pt x="328041" y="282321"/>
                  <a:pt x="325526" y="284378"/>
                  <a:pt x="323698" y="285293"/>
                </a:cubicBezTo>
                <a:cubicBezTo>
                  <a:pt x="317297" y="290779"/>
                  <a:pt x="313639" y="293980"/>
                  <a:pt x="312725" y="294894"/>
                </a:cubicBezTo>
                <a:lnTo>
                  <a:pt x="307238" y="299009"/>
                </a:lnTo>
                <a:lnTo>
                  <a:pt x="296266" y="307924"/>
                </a:lnTo>
                <a:cubicBezTo>
                  <a:pt x="289408" y="313411"/>
                  <a:pt x="285750" y="316382"/>
                  <a:pt x="285293" y="316840"/>
                </a:cubicBezTo>
                <a:lnTo>
                  <a:pt x="272948" y="328498"/>
                </a:lnTo>
                <a:cubicBezTo>
                  <a:pt x="269291" y="330784"/>
                  <a:pt x="267462" y="333756"/>
                  <a:pt x="267462" y="337414"/>
                </a:cubicBezTo>
                <a:lnTo>
                  <a:pt x="270891" y="336728"/>
                </a:lnTo>
                <a:lnTo>
                  <a:pt x="294208" y="328498"/>
                </a:lnTo>
                <a:lnTo>
                  <a:pt x="310667" y="322326"/>
                </a:lnTo>
                <a:cubicBezTo>
                  <a:pt x="317983" y="320497"/>
                  <a:pt x="323469" y="318897"/>
                  <a:pt x="327127" y="317526"/>
                </a:cubicBezTo>
                <a:cubicBezTo>
                  <a:pt x="338099" y="314782"/>
                  <a:pt x="346329" y="312496"/>
                  <a:pt x="351815" y="310668"/>
                </a:cubicBezTo>
                <a:cubicBezTo>
                  <a:pt x="354559" y="308839"/>
                  <a:pt x="355931" y="307010"/>
                  <a:pt x="355931" y="305181"/>
                </a:cubicBezTo>
                <a:lnTo>
                  <a:pt x="355931" y="303809"/>
                </a:lnTo>
                <a:cubicBezTo>
                  <a:pt x="355473" y="303809"/>
                  <a:pt x="355244" y="302666"/>
                  <a:pt x="355244" y="300381"/>
                </a:cubicBezTo>
                <a:lnTo>
                  <a:pt x="355244" y="292837"/>
                </a:lnTo>
                <a:lnTo>
                  <a:pt x="355244" y="270891"/>
                </a:lnTo>
                <a:close/>
                <a:moveTo>
                  <a:pt x="110414" y="253060"/>
                </a:moveTo>
                <a:cubicBezTo>
                  <a:pt x="106299" y="253060"/>
                  <a:pt x="103099" y="253289"/>
                  <a:pt x="100813" y="253746"/>
                </a:cubicBezTo>
                <a:lnTo>
                  <a:pt x="93955" y="253746"/>
                </a:lnTo>
                <a:cubicBezTo>
                  <a:pt x="90754" y="253746"/>
                  <a:pt x="88354" y="254432"/>
                  <a:pt x="86754" y="255803"/>
                </a:cubicBezTo>
                <a:cubicBezTo>
                  <a:pt x="85154" y="257175"/>
                  <a:pt x="84125" y="258090"/>
                  <a:pt x="83668" y="258547"/>
                </a:cubicBezTo>
                <a:cubicBezTo>
                  <a:pt x="82296" y="260376"/>
                  <a:pt x="80924" y="262090"/>
                  <a:pt x="79553" y="263690"/>
                </a:cubicBezTo>
                <a:cubicBezTo>
                  <a:pt x="78181" y="265290"/>
                  <a:pt x="77038" y="267005"/>
                  <a:pt x="76124" y="268834"/>
                </a:cubicBezTo>
                <a:lnTo>
                  <a:pt x="58294" y="291465"/>
                </a:lnTo>
                <a:cubicBezTo>
                  <a:pt x="55550" y="294208"/>
                  <a:pt x="55093" y="296494"/>
                  <a:pt x="56921" y="298323"/>
                </a:cubicBezTo>
                <a:lnTo>
                  <a:pt x="60350" y="305181"/>
                </a:lnTo>
                <a:lnTo>
                  <a:pt x="61036" y="305181"/>
                </a:lnTo>
                <a:cubicBezTo>
                  <a:pt x="63322" y="305638"/>
                  <a:pt x="64465" y="307467"/>
                  <a:pt x="64465" y="310668"/>
                </a:cubicBezTo>
                <a:cubicBezTo>
                  <a:pt x="66751" y="309753"/>
                  <a:pt x="67894" y="310439"/>
                  <a:pt x="67894" y="312725"/>
                </a:cubicBezTo>
                <a:cubicBezTo>
                  <a:pt x="68351" y="313639"/>
                  <a:pt x="68809" y="314782"/>
                  <a:pt x="69266" y="316154"/>
                </a:cubicBezTo>
                <a:cubicBezTo>
                  <a:pt x="69723" y="317526"/>
                  <a:pt x="70409" y="318669"/>
                  <a:pt x="71323" y="319583"/>
                </a:cubicBezTo>
                <a:cubicBezTo>
                  <a:pt x="71781" y="319583"/>
                  <a:pt x="72923" y="320497"/>
                  <a:pt x="74752" y="322326"/>
                </a:cubicBezTo>
                <a:cubicBezTo>
                  <a:pt x="78867" y="328270"/>
                  <a:pt x="81839" y="331927"/>
                  <a:pt x="83668" y="333299"/>
                </a:cubicBezTo>
                <a:lnTo>
                  <a:pt x="88468" y="340157"/>
                </a:lnTo>
                <a:cubicBezTo>
                  <a:pt x="93040" y="344729"/>
                  <a:pt x="95326" y="347015"/>
                  <a:pt x="95326" y="347015"/>
                </a:cubicBezTo>
                <a:cubicBezTo>
                  <a:pt x="95783" y="347472"/>
                  <a:pt x="97155" y="349072"/>
                  <a:pt x="99441" y="351815"/>
                </a:cubicBezTo>
                <a:cubicBezTo>
                  <a:pt x="100355" y="353187"/>
                  <a:pt x="101498" y="354330"/>
                  <a:pt x="102870" y="355245"/>
                </a:cubicBezTo>
                <a:cubicBezTo>
                  <a:pt x="104242" y="356159"/>
                  <a:pt x="104927" y="356845"/>
                  <a:pt x="104927" y="357302"/>
                </a:cubicBezTo>
                <a:lnTo>
                  <a:pt x="114529" y="366217"/>
                </a:lnTo>
                <a:cubicBezTo>
                  <a:pt x="114986" y="366675"/>
                  <a:pt x="115786" y="367017"/>
                  <a:pt x="116929" y="367246"/>
                </a:cubicBezTo>
                <a:cubicBezTo>
                  <a:pt x="118072" y="367475"/>
                  <a:pt x="118872" y="367818"/>
                  <a:pt x="119329" y="368275"/>
                </a:cubicBezTo>
                <a:lnTo>
                  <a:pt x="119329" y="364160"/>
                </a:lnTo>
                <a:cubicBezTo>
                  <a:pt x="119329" y="362331"/>
                  <a:pt x="119444" y="360045"/>
                  <a:pt x="119672" y="357302"/>
                </a:cubicBezTo>
                <a:cubicBezTo>
                  <a:pt x="119901" y="354559"/>
                  <a:pt x="119786" y="352273"/>
                  <a:pt x="119329" y="350444"/>
                </a:cubicBezTo>
                <a:cubicBezTo>
                  <a:pt x="119329" y="349987"/>
                  <a:pt x="119558" y="349415"/>
                  <a:pt x="120015" y="348729"/>
                </a:cubicBezTo>
                <a:cubicBezTo>
                  <a:pt x="120472" y="348044"/>
                  <a:pt x="120701" y="347472"/>
                  <a:pt x="120701" y="347015"/>
                </a:cubicBezTo>
                <a:lnTo>
                  <a:pt x="120015" y="323698"/>
                </a:lnTo>
                <a:lnTo>
                  <a:pt x="120701" y="288722"/>
                </a:lnTo>
                <a:cubicBezTo>
                  <a:pt x="121158" y="280949"/>
                  <a:pt x="121387" y="269291"/>
                  <a:pt x="121387" y="253746"/>
                </a:cubicBezTo>
                <a:close/>
                <a:moveTo>
                  <a:pt x="119329" y="220142"/>
                </a:moveTo>
                <a:cubicBezTo>
                  <a:pt x="114757" y="223799"/>
                  <a:pt x="108356" y="229743"/>
                  <a:pt x="100127" y="237973"/>
                </a:cubicBezTo>
                <a:cubicBezTo>
                  <a:pt x="101498" y="238887"/>
                  <a:pt x="102413" y="239116"/>
                  <a:pt x="102870" y="238658"/>
                </a:cubicBezTo>
                <a:lnTo>
                  <a:pt x="118643" y="235915"/>
                </a:lnTo>
                <a:cubicBezTo>
                  <a:pt x="119101" y="235915"/>
                  <a:pt x="119558" y="235687"/>
                  <a:pt x="120015" y="235230"/>
                </a:cubicBezTo>
                <a:cubicBezTo>
                  <a:pt x="120472" y="234772"/>
                  <a:pt x="120701" y="234087"/>
                  <a:pt x="120701" y="233172"/>
                </a:cubicBezTo>
                <a:cubicBezTo>
                  <a:pt x="120701" y="232258"/>
                  <a:pt x="120587" y="230772"/>
                  <a:pt x="120358" y="228714"/>
                </a:cubicBezTo>
                <a:cubicBezTo>
                  <a:pt x="120129" y="226657"/>
                  <a:pt x="120472" y="224943"/>
                  <a:pt x="121387" y="223571"/>
                </a:cubicBezTo>
                <a:lnTo>
                  <a:pt x="120701" y="220142"/>
                </a:lnTo>
                <a:close/>
                <a:moveTo>
                  <a:pt x="353873" y="187909"/>
                </a:moveTo>
                <a:cubicBezTo>
                  <a:pt x="352958" y="187452"/>
                  <a:pt x="352387" y="187566"/>
                  <a:pt x="352158" y="188252"/>
                </a:cubicBezTo>
                <a:cubicBezTo>
                  <a:pt x="351930" y="188938"/>
                  <a:pt x="351815" y="189509"/>
                  <a:pt x="351815" y="189967"/>
                </a:cubicBezTo>
                <a:cubicBezTo>
                  <a:pt x="350901" y="191338"/>
                  <a:pt x="349758" y="192481"/>
                  <a:pt x="348386" y="193396"/>
                </a:cubicBezTo>
                <a:cubicBezTo>
                  <a:pt x="347472" y="193853"/>
                  <a:pt x="345644" y="194653"/>
                  <a:pt x="342900" y="195796"/>
                </a:cubicBezTo>
                <a:cubicBezTo>
                  <a:pt x="340157" y="196939"/>
                  <a:pt x="337871" y="198425"/>
                  <a:pt x="336042" y="200254"/>
                </a:cubicBezTo>
                <a:cubicBezTo>
                  <a:pt x="329184" y="204369"/>
                  <a:pt x="323012" y="209169"/>
                  <a:pt x="317526" y="214655"/>
                </a:cubicBezTo>
                <a:cubicBezTo>
                  <a:pt x="313868" y="217399"/>
                  <a:pt x="309067" y="221742"/>
                  <a:pt x="303124" y="227686"/>
                </a:cubicBezTo>
                <a:cubicBezTo>
                  <a:pt x="301295" y="229514"/>
                  <a:pt x="299352" y="231343"/>
                  <a:pt x="297294" y="233172"/>
                </a:cubicBezTo>
                <a:cubicBezTo>
                  <a:pt x="295237" y="235001"/>
                  <a:pt x="293066" y="237058"/>
                  <a:pt x="290779" y="239344"/>
                </a:cubicBezTo>
                <a:cubicBezTo>
                  <a:pt x="288036" y="241173"/>
                  <a:pt x="285064" y="242087"/>
                  <a:pt x="281864" y="242087"/>
                </a:cubicBezTo>
                <a:cubicBezTo>
                  <a:pt x="280035" y="242087"/>
                  <a:pt x="278893" y="241859"/>
                  <a:pt x="278435" y="241402"/>
                </a:cubicBezTo>
                <a:cubicBezTo>
                  <a:pt x="284378" y="230429"/>
                  <a:pt x="288036" y="224028"/>
                  <a:pt x="289408" y="222199"/>
                </a:cubicBezTo>
                <a:lnTo>
                  <a:pt x="288036" y="221514"/>
                </a:lnTo>
                <a:cubicBezTo>
                  <a:pt x="286664" y="221971"/>
                  <a:pt x="284607" y="223114"/>
                  <a:pt x="281864" y="224943"/>
                </a:cubicBezTo>
                <a:lnTo>
                  <a:pt x="279121" y="226314"/>
                </a:lnTo>
                <a:cubicBezTo>
                  <a:pt x="276835" y="226771"/>
                  <a:pt x="275234" y="228143"/>
                  <a:pt x="274320" y="230429"/>
                </a:cubicBezTo>
                <a:cubicBezTo>
                  <a:pt x="273406" y="236830"/>
                  <a:pt x="272948" y="241402"/>
                  <a:pt x="272948" y="244145"/>
                </a:cubicBezTo>
                <a:lnTo>
                  <a:pt x="272948" y="264033"/>
                </a:lnTo>
                <a:lnTo>
                  <a:pt x="279807" y="260604"/>
                </a:lnTo>
                <a:lnTo>
                  <a:pt x="294208" y="253746"/>
                </a:lnTo>
                <a:cubicBezTo>
                  <a:pt x="300152" y="251460"/>
                  <a:pt x="308610" y="247574"/>
                  <a:pt x="319583" y="242087"/>
                </a:cubicBezTo>
                <a:cubicBezTo>
                  <a:pt x="323240" y="240716"/>
                  <a:pt x="325069" y="239344"/>
                  <a:pt x="325069" y="237973"/>
                </a:cubicBezTo>
                <a:cubicBezTo>
                  <a:pt x="325984" y="236144"/>
                  <a:pt x="327584" y="235687"/>
                  <a:pt x="329870" y="236601"/>
                </a:cubicBezTo>
                <a:cubicBezTo>
                  <a:pt x="332156" y="237515"/>
                  <a:pt x="335356" y="237058"/>
                  <a:pt x="339471" y="235230"/>
                </a:cubicBezTo>
                <a:cubicBezTo>
                  <a:pt x="343129" y="234315"/>
                  <a:pt x="345872" y="233858"/>
                  <a:pt x="347701" y="233858"/>
                </a:cubicBezTo>
                <a:lnTo>
                  <a:pt x="351130" y="233858"/>
                </a:lnTo>
                <a:cubicBezTo>
                  <a:pt x="354330" y="235230"/>
                  <a:pt x="355473" y="234544"/>
                  <a:pt x="354559" y="231801"/>
                </a:cubicBezTo>
                <a:lnTo>
                  <a:pt x="354559" y="229743"/>
                </a:lnTo>
                <a:cubicBezTo>
                  <a:pt x="355016" y="224714"/>
                  <a:pt x="355244" y="217170"/>
                  <a:pt x="355244" y="207112"/>
                </a:cubicBezTo>
                <a:lnTo>
                  <a:pt x="355244" y="190653"/>
                </a:lnTo>
                <a:cubicBezTo>
                  <a:pt x="355244" y="188824"/>
                  <a:pt x="354787" y="187909"/>
                  <a:pt x="353873" y="187909"/>
                </a:cubicBezTo>
                <a:close/>
                <a:moveTo>
                  <a:pt x="359359" y="101841"/>
                </a:moveTo>
                <a:cubicBezTo>
                  <a:pt x="358903" y="101613"/>
                  <a:pt x="358217" y="101727"/>
                  <a:pt x="357302" y="102184"/>
                </a:cubicBezTo>
                <a:cubicBezTo>
                  <a:pt x="351358" y="104013"/>
                  <a:pt x="346558" y="106070"/>
                  <a:pt x="342900" y="108357"/>
                </a:cubicBezTo>
                <a:cubicBezTo>
                  <a:pt x="337414" y="110185"/>
                  <a:pt x="331471" y="112700"/>
                  <a:pt x="325069" y="115900"/>
                </a:cubicBezTo>
                <a:cubicBezTo>
                  <a:pt x="321412" y="117272"/>
                  <a:pt x="318555" y="118644"/>
                  <a:pt x="316497" y="120015"/>
                </a:cubicBezTo>
                <a:cubicBezTo>
                  <a:pt x="314439" y="121387"/>
                  <a:pt x="312725" y="122301"/>
                  <a:pt x="311353" y="122758"/>
                </a:cubicBezTo>
                <a:cubicBezTo>
                  <a:pt x="308610" y="124130"/>
                  <a:pt x="305524" y="125844"/>
                  <a:pt x="302095" y="127902"/>
                </a:cubicBezTo>
                <a:cubicBezTo>
                  <a:pt x="298666" y="129959"/>
                  <a:pt x="294894" y="131902"/>
                  <a:pt x="290779" y="133731"/>
                </a:cubicBezTo>
                <a:cubicBezTo>
                  <a:pt x="286664" y="135560"/>
                  <a:pt x="282092" y="137160"/>
                  <a:pt x="277063" y="138532"/>
                </a:cubicBezTo>
                <a:lnTo>
                  <a:pt x="275006" y="139903"/>
                </a:lnTo>
                <a:cubicBezTo>
                  <a:pt x="275463" y="141732"/>
                  <a:pt x="275234" y="144933"/>
                  <a:pt x="274320" y="149505"/>
                </a:cubicBezTo>
                <a:cubicBezTo>
                  <a:pt x="273406" y="151791"/>
                  <a:pt x="272948" y="155448"/>
                  <a:pt x="272948" y="160477"/>
                </a:cubicBezTo>
                <a:lnTo>
                  <a:pt x="275006" y="177622"/>
                </a:lnTo>
                <a:lnTo>
                  <a:pt x="275006" y="182423"/>
                </a:lnTo>
                <a:lnTo>
                  <a:pt x="272948" y="189967"/>
                </a:lnTo>
                <a:lnTo>
                  <a:pt x="275006" y="189967"/>
                </a:lnTo>
                <a:lnTo>
                  <a:pt x="275692" y="189967"/>
                </a:lnTo>
                <a:lnTo>
                  <a:pt x="299009" y="178308"/>
                </a:lnTo>
                <a:lnTo>
                  <a:pt x="308610" y="173508"/>
                </a:lnTo>
                <a:cubicBezTo>
                  <a:pt x="309982" y="172593"/>
                  <a:pt x="311239" y="171679"/>
                  <a:pt x="312382" y="170764"/>
                </a:cubicBezTo>
                <a:cubicBezTo>
                  <a:pt x="313525" y="169850"/>
                  <a:pt x="314782" y="168936"/>
                  <a:pt x="316154" y="168021"/>
                </a:cubicBezTo>
                <a:lnTo>
                  <a:pt x="319583" y="168021"/>
                </a:lnTo>
                <a:cubicBezTo>
                  <a:pt x="320040" y="168021"/>
                  <a:pt x="320726" y="168250"/>
                  <a:pt x="321640" y="168707"/>
                </a:cubicBezTo>
                <a:cubicBezTo>
                  <a:pt x="322555" y="169164"/>
                  <a:pt x="323240" y="169164"/>
                  <a:pt x="323698" y="168707"/>
                </a:cubicBezTo>
                <a:cubicBezTo>
                  <a:pt x="325526" y="168250"/>
                  <a:pt x="329870" y="167107"/>
                  <a:pt x="336728" y="165278"/>
                </a:cubicBezTo>
                <a:cubicBezTo>
                  <a:pt x="338099" y="165278"/>
                  <a:pt x="339014" y="165507"/>
                  <a:pt x="339471" y="165964"/>
                </a:cubicBezTo>
                <a:cubicBezTo>
                  <a:pt x="342214" y="167335"/>
                  <a:pt x="344044" y="168021"/>
                  <a:pt x="344958" y="168021"/>
                </a:cubicBezTo>
                <a:cubicBezTo>
                  <a:pt x="346786" y="168021"/>
                  <a:pt x="348158" y="168936"/>
                  <a:pt x="349072" y="170764"/>
                </a:cubicBezTo>
                <a:lnTo>
                  <a:pt x="350444" y="173508"/>
                </a:lnTo>
                <a:cubicBezTo>
                  <a:pt x="351815" y="174879"/>
                  <a:pt x="353416" y="175794"/>
                  <a:pt x="355244" y="176251"/>
                </a:cubicBezTo>
                <a:lnTo>
                  <a:pt x="356617" y="153619"/>
                </a:lnTo>
                <a:lnTo>
                  <a:pt x="359359" y="120015"/>
                </a:lnTo>
                <a:lnTo>
                  <a:pt x="360045" y="103556"/>
                </a:lnTo>
                <a:cubicBezTo>
                  <a:pt x="360045" y="102642"/>
                  <a:pt x="359816" y="102070"/>
                  <a:pt x="359359" y="101841"/>
                </a:cubicBezTo>
                <a:close/>
                <a:moveTo>
                  <a:pt x="357816" y="75009"/>
                </a:moveTo>
                <a:cubicBezTo>
                  <a:pt x="359531" y="74952"/>
                  <a:pt x="361188" y="75209"/>
                  <a:pt x="362788" y="75781"/>
                </a:cubicBezTo>
                <a:cubicBezTo>
                  <a:pt x="365989" y="76924"/>
                  <a:pt x="367817" y="77496"/>
                  <a:pt x="368275" y="77496"/>
                </a:cubicBezTo>
                <a:cubicBezTo>
                  <a:pt x="368732" y="77496"/>
                  <a:pt x="369075" y="77610"/>
                  <a:pt x="369303" y="77838"/>
                </a:cubicBezTo>
                <a:cubicBezTo>
                  <a:pt x="369532" y="78067"/>
                  <a:pt x="369646" y="78410"/>
                  <a:pt x="369646" y="78867"/>
                </a:cubicBezTo>
                <a:cubicBezTo>
                  <a:pt x="369190" y="80696"/>
                  <a:pt x="369875" y="82182"/>
                  <a:pt x="371704" y="83325"/>
                </a:cubicBezTo>
                <a:cubicBezTo>
                  <a:pt x="373532" y="84468"/>
                  <a:pt x="374675" y="85268"/>
                  <a:pt x="375133" y="85725"/>
                </a:cubicBezTo>
                <a:cubicBezTo>
                  <a:pt x="376961" y="86639"/>
                  <a:pt x="379362" y="87897"/>
                  <a:pt x="382334" y="89497"/>
                </a:cubicBezTo>
                <a:cubicBezTo>
                  <a:pt x="385305" y="91097"/>
                  <a:pt x="387477" y="92354"/>
                  <a:pt x="388849" y="93269"/>
                </a:cubicBezTo>
                <a:cubicBezTo>
                  <a:pt x="390677" y="94641"/>
                  <a:pt x="392278" y="96698"/>
                  <a:pt x="393649" y="99441"/>
                </a:cubicBezTo>
                <a:cubicBezTo>
                  <a:pt x="393649" y="100356"/>
                  <a:pt x="394221" y="101613"/>
                  <a:pt x="395364" y="103213"/>
                </a:cubicBezTo>
                <a:cubicBezTo>
                  <a:pt x="396507" y="104813"/>
                  <a:pt x="397078" y="106070"/>
                  <a:pt x="397078" y="106985"/>
                </a:cubicBezTo>
                <a:lnTo>
                  <a:pt x="397078" y="108357"/>
                </a:lnTo>
                <a:cubicBezTo>
                  <a:pt x="396622" y="108814"/>
                  <a:pt x="396050" y="109499"/>
                  <a:pt x="395364" y="110414"/>
                </a:cubicBezTo>
                <a:cubicBezTo>
                  <a:pt x="394678" y="111328"/>
                  <a:pt x="394335" y="112471"/>
                  <a:pt x="394335" y="113843"/>
                </a:cubicBezTo>
                <a:lnTo>
                  <a:pt x="394335" y="144704"/>
                </a:lnTo>
                <a:lnTo>
                  <a:pt x="395707" y="174879"/>
                </a:lnTo>
                <a:lnTo>
                  <a:pt x="397764" y="200254"/>
                </a:lnTo>
                <a:cubicBezTo>
                  <a:pt x="397764" y="210312"/>
                  <a:pt x="397993" y="217627"/>
                  <a:pt x="398450" y="222199"/>
                </a:cubicBezTo>
                <a:cubicBezTo>
                  <a:pt x="398450" y="224943"/>
                  <a:pt x="398678" y="227686"/>
                  <a:pt x="399136" y="230429"/>
                </a:cubicBezTo>
                <a:cubicBezTo>
                  <a:pt x="399593" y="233172"/>
                  <a:pt x="399821" y="235915"/>
                  <a:pt x="399821" y="238658"/>
                </a:cubicBezTo>
                <a:lnTo>
                  <a:pt x="400507" y="253060"/>
                </a:lnTo>
                <a:lnTo>
                  <a:pt x="401879" y="265405"/>
                </a:lnTo>
                <a:lnTo>
                  <a:pt x="402565" y="284607"/>
                </a:lnTo>
                <a:cubicBezTo>
                  <a:pt x="402107" y="291008"/>
                  <a:pt x="402336" y="300381"/>
                  <a:pt x="403250" y="312725"/>
                </a:cubicBezTo>
                <a:cubicBezTo>
                  <a:pt x="403250" y="322326"/>
                  <a:pt x="403479" y="329413"/>
                  <a:pt x="403936" y="333985"/>
                </a:cubicBezTo>
                <a:lnTo>
                  <a:pt x="405994" y="350444"/>
                </a:lnTo>
                <a:lnTo>
                  <a:pt x="405308" y="353873"/>
                </a:lnTo>
                <a:lnTo>
                  <a:pt x="405308" y="355245"/>
                </a:lnTo>
                <a:cubicBezTo>
                  <a:pt x="406222" y="357988"/>
                  <a:pt x="406679" y="359817"/>
                  <a:pt x="406679" y="360731"/>
                </a:cubicBezTo>
                <a:cubicBezTo>
                  <a:pt x="406679" y="362560"/>
                  <a:pt x="406451" y="364388"/>
                  <a:pt x="405994" y="366217"/>
                </a:cubicBezTo>
                <a:cubicBezTo>
                  <a:pt x="405536" y="368046"/>
                  <a:pt x="405308" y="369875"/>
                  <a:pt x="405308" y="371704"/>
                </a:cubicBezTo>
                <a:cubicBezTo>
                  <a:pt x="405308" y="372618"/>
                  <a:pt x="404622" y="373304"/>
                  <a:pt x="403250" y="373761"/>
                </a:cubicBezTo>
                <a:cubicBezTo>
                  <a:pt x="401422" y="373761"/>
                  <a:pt x="398678" y="374218"/>
                  <a:pt x="395021" y="375133"/>
                </a:cubicBezTo>
                <a:cubicBezTo>
                  <a:pt x="392278" y="376047"/>
                  <a:pt x="390677" y="377190"/>
                  <a:pt x="390220" y="378562"/>
                </a:cubicBezTo>
                <a:cubicBezTo>
                  <a:pt x="387934" y="380848"/>
                  <a:pt x="386563" y="382905"/>
                  <a:pt x="386105" y="384734"/>
                </a:cubicBezTo>
                <a:cubicBezTo>
                  <a:pt x="385648" y="386106"/>
                  <a:pt x="384277" y="387934"/>
                  <a:pt x="381991" y="390220"/>
                </a:cubicBezTo>
                <a:cubicBezTo>
                  <a:pt x="381533" y="390220"/>
                  <a:pt x="380962" y="390563"/>
                  <a:pt x="380276" y="391249"/>
                </a:cubicBezTo>
                <a:cubicBezTo>
                  <a:pt x="379590" y="391935"/>
                  <a:pt x="378333" y="391821"/>
                  <a:pt x="376504" y="390906"/>
                </a:cubicBezTo>
                <a:cubicBezTo>
                  <a:pt x="356387" y="385420"/>
                  <a:pt x="338785" y="376504"/>
                  <a:pt x="323698" y="364160"/>
                </a:cubicBezTo>
                <a:lnTo>
                  <a:pt x="316154" y="357302"/>
                </a:lnTo>
                <a:lnTo>
                  <a:pt x="314782" y="357988"/>
                </a:lnTo>
                <a:cubicBezTo>
                  <a:pt x="312039" y="358902"/>
                  <a:pt x="309410" y="360388"/>
                  <a:pt x="306896" y="362445"/>
                </a:cubicBezTo>
                <a:cubicBezTo>
                  <a:pt x="304381" y="364503"/>
                  <a:pt x="302209" y="365989"/>
                  <a:pt x="300380" y="366903"/>
                </a:cubicBezTo>
                <a:cubicBezTo>
                  <a:pt x="298094" y="368275"/>
                  <a:pt x="295580" y="369761"/>
                  <a:pt x="292837" y="371361"/>
                </a:cubicBezTo>
                <a:cubicBezTo>
                  <a:pt x="290093" y="372961"/>
                  <a:pt x="286893" y="374676"/>
                  <a:pt x="283235" y="376504"/>
                </a:cubicBezTo>
                <a:cubicBezTo>
                  <a:pt x="280035" y="377876"/>
                  <a:pt x="276606" y="378562"/>
                  <a:pt x="272948" y="378562"/>
                </a:cubicBezTo>
                <a:cubicBezTo>
                  <a:pt x="269748" y="378562"/>
                  <a:pt x="267234" y="378333"/>
                  <a:pt x="265405" y="377876"/>
                </a:cubicBezTo>
                <a:cubicBezTo>
                  <a:pt x="257175" y="376047"/>
                  <a:pt x="250774" y="374904"/>
                  <a:pt x="246202" y="374447"/>
                </a:cubicBezTo>
                <a:cubicBezTo>
                  <a:pt x="243002" y="373990"/>
                  <a:pt x="241059" y="372618"/>
                  <a:pt x="240373" y="370332"/>
                </a:cubicBezTo>
                <a:cubicBezTo>
                  <a:pt x="239687" y="368046"/>
                  <a:pt x="238887" y="366217"/>
                  <a:pt x="237973" y="364846"/>
                </a:cubicBezTo>
                <a:cubicBezTo>
                  <a:pt x="237515" y="364388"/>
                  <a:pt x="237401" y="363588"/>
                  <a:pt x="237630" y="362445"/>
                </a:cubicBezTo>
                <a:cubicBezTo>
                  <a:pt x="237858" y="361302"/>
                  <a:pt x="237973" y="360502"/>
                  <a:pt x="237973" y="360045"/>
                </a:cubicBezTo>
                <a:cubicBezTo>
                  <a:pt x="237973" y="358674"/>
                  <a:pt x="236601" y="357302"/>
                  <a:pt x="233858" y="355930"/>
                </a:cubicBezTo>
                <a:cubicBezTo>
                  <a:pt x="232943" y="355930"/>
                  <a:pt x="232258" y="355473"/>
                  <a:pt x="231800" y="354559"/>
                </a:cubicBezTo>
                <a:cubicBezTo>
                  <a:pt x="231343" y="353644"/>
                  <a:pt x="231572" y="352959"/>
                  <a:pt x="232486" y="352501"/>
                </a:cubicBezTo>
                <a:lnTo>
                  <a:pt x="239344" y="347015"/>
                </a:lnTo>
                <a:cubicBezTo>
                  <a:pt x="240259" y="347015"/>
                  <a:pt x="240602" y="346672"/>
                  <a:pt x="240373" y="345986"/>
                </a:cubicBezTo>
                <a:cubicBezTo>
                  <a:pt x="240145" y="345300"/>
                  <a:pt x="239802" y="344729"/>
                  <a:pt x="239344" y="344272"/>
                </a:cubicBezTo>
                <a:cubicBezTo>
                  <a:pt x="237515" y="342443"/>
                  <a:pt x="236601" y="340614"/>
                  <a:pt x="236601" y="338785"/>
                </a:cubicBezTo>
                <a:lnTo>
                  <a:pt x="236601" y="336042"/>
                </a:lnTo>
                <a:cubicBezTo>
                  <a:pt x="237058" y="333756"/>
                  <a:pt x="237287" y="329641"/>
                  <a:pt x="237287" y="323698"/>
                </a:cubicBezTo>
                <a:cubicBezTo>
                  <a:pt x="237287" y="309982"/>
                  <a:pt x="237515" y="299466"/>
                  <a:pt x="237973" y="292151"/>
                </a:cubicBezTo>
                <a:cubicBezTo>
                  <a:pt x="238430" y="290779"/>
                  <a:pt x="238658" y="274549"/>
                  <a:pt x="238658" y="243459"/>
                </a:cubicBezTo>
                <a:lnTo>
                  <a:pt x="239344" y="189967"/>
                </a:lnTo>
                <a:cubicBezTo>
                  <a:pt x="240259" y="179908"/>
                  <a:pt x="240716" y="172593"/>
                  <a:pt x="240716" y="168021"/>
                </a:cubicBezTo>
                <a:lnTo>
                  <a:pt x="240716" y="150876"/>
                </a:lnTo>
                <a:lnTo>
                  <a:pt x="240716" y="147447"/>
                </a:lnTo>
                <a:cubicBezTo>
                  <a:pt x="240716" y="146533"/>
                  <a:pt x="240944" y="145161"/>
                  <a:pt x="241402" y="143332"/>
                </a:cubicBezTo>
                <a:cubicBezTo>
                  <a:pt x="241859" y="141503"/>
                  <a:pt x="240944" y="140132"/>
                  <a:pt x="238658" y="139218"/>
                </a:cubicBezTo>
                <a:cubicBezTo>
                  <a:pt x="240944" y="138303"/>
                  <a:pt x="242087" y="137617"/>
                  <a:pt x="242087" y="137160"/>
                </a:cubicBezTo>
                <a:cubicBezTo>
                  <a:pt x="242087" y="136703"/>
                  <a:pt x="241174" y="135788"/>
                  <a:pt x="239344" y="134417"/>
                </a:cubicBezTo>
                <a:cubicBezTo>
                  <a:pt x="235687" y="133502"/>
                  <a:pt x="233172" y="132360"/>
                  <a:pt x="231800" y="130988"/>
                </a:cubicBezTo>
                <a:cubicBezTo>
                  <a:pt x="229972" y="130073"/>
                  <a:pt x="229743" y="128473"/>
                  <a:pt x="231115" y="126187"/>
                </a:cubicBezTo>
                <a:lnTo>
                  <a:pt x="231800" y="125502"/>
                </a:lnTo>
                <a:cubicBezTo>
                  <a:pt x="231343" y="123673"/>
                  <a:pt x="231686" y="122530"/>
                  <a:pt x="232829" y="122072"/>
                </a:cubicBezTo>
                <a:cubicBezTo>
                  <a:pt x="233972" y="121615"/>
                  <a:pt x="235458" y="121387"/>
                  <a:pt x="237287" y="121387"/>
                </a:cubicBezTo>
                <a:lnTo>
                  <a:pt x="240030" y="121387"/>
                </a:lnTo>
                <a:cubicBezTo>
                  <a:pt x="242316" y="120015"/>
                  <a:pt x="244602" y="119672"/>
                  <a:pt x="246888" y="120358"/>
                </a:cubicBezTo>
                <a:cubicBezTo>
                  <a:pt x="249174" y="121044"/>
                  <a:pt x="250774" y="121387"/>
                  <a:pt x="251689" y="121387"/>
                </a:cubicBezTo>
                <a:cubicBezTo>
                  <a:pt x="252603" y="121844"/>
                  <a:pt x="253289" y="121958"/>
                  <a:pt x="253747" y="121730"/>
                </a:cubicBezTo>
                <a:cubicBezTo>
                  <a:pt x="254203" y="121501"/>
                  <a:pt x="254661" y="121387"/>
                  <a:pt x="255118" y="121387"/>
                </a:cubicBezTo>
                <a:lnTo>
                  <a:pt x="270891" y="111100"/>
                </a:lnTo>
                <a:lnTo>
                  <a:pt x="296266" y="97384"/>
                </a:lnTo>
                <a:cubicBezTo>
                  <a:pt x="305867" y="91897"/>
                  <a:pt x="317297" y="86868"/>
                  <a:pt x="330556" y="82296"/>
                </a:cubicBezTo>
                <a:cubicBezTo>
                  <a:pt x="338328" y="79553"/>
                  <a:pt x="345644" y="77496"/>
                  <a:pt x="352501" y="76124"/>
                </a:cubicBezTo>
                <a:cubicBezTo>
                  <a:pt x="354330" y="75438"/>
                  <a:pt x="356102" y="75067"/>
                  <a:pt x="357816" y="75009"/>
                </a:cubicBezTo>
                <a:close/>
                <a:moveTo>
                  <a:pt x="116586" y="0"/>
                </a:moveTo>
                <a:cubicBezTo>
                  <a:pt x="120701" y="0"/>
                  <a:pt x="124702" y="457"/>
                  <a:pt x="128588" y="1372"/>
                </a:cubicBezTo>
                <a:cubicBezTo>
                  <a:pt x="132474" y="2286"/>
                  <a:pt x="135103" y="2972"/>
                  <a:pt x="136474" y="3429"/>
                </a:cubicBezTo>
                <a:cubicBezTo>
                  <a:pt x="137389" y="4344"/>
                  <a:pt x="138989" y="5144"/>
                  <a:pt x="141275" y="5829"/>
                </a:cubicBezTo>
                <a:cubicBezTo>
                  <a:pt x="143561" y="6515"/>
                  <a:pt x="145161" y="7087"/>
                  <a:pt x="146075" y="7544"/>
                </a:cubicBezTo>
                <a:cubicBezTo>
                  <a:pt x="152933" y="11659"/>
                  <a:pt x="156362" y="13716"/>
                  <a:pt x="156362" y="13716"/>
                </a:cubicBezTo>
                <a:cubicBezTo>
                  <a:pt x="157277" y="14630"/>
                  <a:pt x="157734" y="15088"/>
                  <a:pt x="157734" y="15088"/>
                </a:cubicBezTo>
                <a:cubicBezTo>
                  <a:pt x="157734" y="15545"/>
                  <a:pt x="157963" y="16688"/>
                  <a:pt x="158420" y="18517"/>
                </a:cubicBezTo>
                <a:cubicBezTo>
                  <a:pt x="158877" y="20345"/>
                  <a:pt x="160477" y="21488"/>
                  <a:pt x="163220" y="21946"/>
                </a:cubicBezTo>
                <a:cubicBezTo>
                  <a:pt x="163678" y="21488"/>
                  <a:pt x="164021" y="21374"/>
                  <a:pt x="164249" y="21603"/>
                </a:cubicBezTo>
                <a:cubicBezTo>
                  <a:pt x="164478" y="21831"/>
                  <a:pt x="164592" y="22174"/>
                  <a:pt x="164592" y="22632"/>
                </a:cubicBezTo>
                <a:lnTo>
                  <a:pt x="163906" y="41148"/>
                </a:lnTo>
                <a:cubicBezTo>
                  <a:pt x="162992" y="46635"/>
                  <a:pt x="162535" y="50978"/>
                  <a:pt x="162535" y="54178"/>
                </a:cubicBezTo>
                <a:cubicBezTo>
                  <a:pt x="162535" y="69723"/>
                  <a:pt x="162764" y="81382"/>
                  <a:pt x="163220" y="89154"/>
                </a:cubicBezTo>
                <a:cubicBezTo>
                  <a:pt x="163220" y="90983"/>
                  <a:pt x="164363" y="92354"/>
                  <a:pt x="166649" y="93269"/>
                </a:cubicBezTo>
                <a:cubicBezTo>
                  <a:pt x="169393" y="94641"/>
                  <a:pt x="172822" y="95326"/>
                  <a:pt x="176937" y="95326"/>
                </a:cubicBezTo>
                <a:lnTo>
                  <a:pt x="179680" y="95326"/>
                </a:lnTo>
                <a:cubicBezTo>
                  <a:pt x="188824" y="98070"/>
                  <a:pt x="195682" y="100356"/>
                  <a:pt x="200254" y="102184"/>
                </a:cubicBezTo>
                <a:cubicBezTo>
                  <a:pt x="204368" y="104013"/>
                  <a:pt x="206426" y="106756"/>
                  <a:pt x="206426" y="110414"/>
                </a:cubicBezTo>
                <a:cubicBezTo>
                  <a:pt x="206426" y="112243"/>
                  <a:pt x="206197" y="113386"/>
                  <a:pt x="205740" y="113843"/>
                </a:cubicBezTo>
                <a:cubicBezTo>
                  <a:pt x="204826" y="115215"/>
                  <a:pt x="203911" y="117958"/>
                  <a:pt x="202997" y="122072"/>
                </a:cubicBezTo>
                <a:cubicBezTo>
                  <a:pt x="202083" y="123901"/>
                  <a:pt x="202311" y="124816"/>
                  <a:pt x="203683" y="124816"/>
                </a:cubicBezTo>
                <a:cubicBezTo>
                  <a:pt x="205054" y="124816"/>
                  <a:pt x="205969" y="124816"/>
                  <a:pt x="206426" y="124816"/>
                </a:cubicBezTo>
                <a:cubicBezTo>
                  <a:pt x="205054" y="125730"/>
                  <a:pt x="203454" y="127102"/>
                  <a:pt x="201625" y="128930"/>
                </a:cubicBezTo>
                <a:cubicBezTo>
                  <a:pt x="199796" y="130759"/>
                  <a:pt x="197968" y="131674"/>
                  <a:pt x="196139" y="131674"/>
                </a:cubicBezTo>
                <a:cubicBezTo>
                  <a:pt x="195224" y="132131"/>
                  <a:pt x="194424" y="132702"/>
                  <a:pt x="193739" y="133388"/>
                </a:cubicBezTo>
                <a:cubicBezTo>
                  <a:pt x="193053" y="134074"/>
                  <a:pt x="192481" y="134417"/>
                  <a:pt x="192024" y="134417"/>
                </a:cubicBezTo>
                <a:cubicBezTo>
                  <a:pt x="192024" y="134874"/>
                  <a:pt x="191795" y="135217"/>
                  <a:pt x="191338" y="135446"/>
                </a:cubicBezTo>
                <a:cubicBezTo>
                  <a:pt x="190881" y="135674"/>
                  <a:pt x="190652" y="136017"/>
                  <a:pt x="190652" y="136474"/>
                </a:cubicBezTo>
                <a:cubicBezTo>
                  <a:pt x="188824" y="137846"/>
                  <a:pt x="186309" y="139446"/>
                  <a:pt x="183109" y="141275"/>
                </a:cubicBezTo>
                <a:cubicBezTo>
                  <a:pt x="179908" y="143104"/>
                  <a:pt x="177394" y="144704"/>
                  <a:pt x="175565" y="146076"/>
                </a:cubicBezTo>
                <a:cubicBezTo>
                  <a:pt x="170993" y="148361"/>
                  <a:pt x="168250" y="149962"/>
                  <a:pt x="167335" y="150876"/>
                </a:cubicBezTo>
                <a:lnTo>
                  <a:pt x="165964" y="153619"/>
                </a:lnTo>
                <a:lnTo>
                  <a:pt x="165964" y="173508"/>
                </a:lnTo>
                <a:cubicBezTo>
                  <a:pt x="165964" y="183566"/>
                  <a:pt x="165735" y="191110"/>
                  <a:pt x="165278" y="196139"/>
                </a:cubicBezTo>
                <a:lnTo>
                  <a:pt x="165278" y="211912"/>
                </a:lnTo>
                <a:lnTo>
                  <a:pt x="165278" y="218770"/>
                </a:lnTo>
                <a:cubicBezTo>
                  <a:pt x="165278" y="219685"/>
                  <a:pt x="165049" y="220599"/>
                  <a:pt x="164592" y="221514"/>
                </a:cubicBezTo>
                <a:cubicBezTo>
                  <a:pt x="164135" y="222428"/>
                  <a:pt x="163906" y="223114"/>
                  <a:pt x="163906" y="223571"/>
                </a:cubicBezTo>
                <a:cubicBezTo>
                  <a:pt x="163450" y="224485"/>
                  <a:pt x="163335" y="225628"/>
                  <a:pt x="163563" y="227000"/>
                </a:cubicBezTo>
                <a:cubicBezTo>
                  <a:pt x="163792" y="228372"/>
                  <a:pt x="163906" y="229514"/>
                  <a:pt x="163906" y="230429"/>
                </a:cubicBezTo>
                <a:lnTo>
                  <a:pt x="169393" y="230429"/>
                </a:lnTo>
                <a:lnTo>
                  <a:pt x="189281" y="232486"/>
                </a:lnTo>
                <a:lnTo>
                  <a:pt x="210541" y="236601"/>
                </a:lnTo>
                <a:lnTo>
                  <a:pt x="222199" y="239344"/>
                </a:lnTo>
                <a:cubicBezTo>
                  <a:pt x="222656" y="239344"/>
                  <a:pt x="222885" y="239573"/>
                  <a:pt x="222885" y="240030"/>
                </a:cubicBezTo>
                <a:cubicBezTo>
                  <a:pt x="222885" y="240487"/>
                  <a:pt x="223114" y="240716"/>
                  <a:pt x="223571" y="240716"/>
                </a:cubicBezTo>
                <a:cubicBezTo>
                  <a:pt x="224485" y="241173"/>
                  <a:pt x="225285" y="241745"/>
                  <a:pt x="225972" y="242430"/>
                </a:cubicBezTo>
                <a:cubicBezTo>
                  <a:pt x="226657" y="243116"/>
                  <a:pt x="227686" y="243916"/>
                  <a:pt x="229057" y="244831"/>
                </a:cubicBezTo>
                <a:lnTo>
                  <a:pt x="229743" y="246202"/>
                </a:lnTo>
                <a:lnTo>
                  <a:pt x="227000" y="247574"/>
                </a:lnTo>
                <a:lnTo>
                  <a:pt x="227686" y="247574"/>
                </a:lnTo>
                <a:cubicBezTo>
                  <a:pt x="227686" y="248031"/>
                  <a:pt x="227572" y="248374"/>
                  <a:pt x="227343" y="248603"/>
                </a:cubicBezTo>
                <a:cubicBezTo>
                  <a:pt x="227114" y="248831"/>
                  <a:pt x="227000" y="249174"/>
                  <a:pt x="227000" y="249631"/>
                </a:cubicBezTo>
                <a:cubicBezTo>
                  <a:pt x="226543" y="250088"/>
                  <a:pt x="226315" y="251003"/>
                  <a:pt x="226315" y="252375"/>
                </a:cubicBezTo>
                <a:cubicBezTo>
                  <a:pt x="227229" y="254203"/>
                  <a:pt x="226771" y="257175"/>
                  <a:pt x="224942" y="261290"/>
                </a:cubicBezTo>
                <a:cubicBezTo>
                  <a:pt x="224485" y="261747"/>
                  <a:pt x="224028" y="262661"/>
                  <a:pt x="223571" y="264033"/>
                </a:cubicBezTo>
                <a:cubicBezTo>
                  <a:pt x="223114" y="265405"/>
                  <a:pt x="222885" y="266319"/>
                  <a:pt x="222885" y="266776"/>
                </a:cubicBezTo>
                <a:lnTo>
                  <a:pt x="216028" y="266776"/>
                </a:lnTo>
                <a:cubicBezTo>
                  <a:pt x="214656" y="266776"/>
                  <a:pt x="213970" y="267233"/>
                  <a:pt x="213970" y="268148"/>
                </a:cubicBezTo>
                <a:cubicBezTo>
                  <a:pt x="212141" y="268605"/>
                  <a:pt x="209855" y="268834"/>
                  <a:pt x="207112" y="268834"/>
                </a:cubicBezTo>
                <a:lnTo>
                  <a:pt x="187910" y="265405"/>
                </a:lnTo>
                <a:cubicBezTo>
                  <a:pt x="183337" y="264948"/>
                  <a:pt x="176479" y="263805"/>
                  <a:pt x="167335" y="261976"/>
                </a:cubicBezTo>
                <a:cubicBezTo>
                  <a:pt x="164592" y="261061"/>
                  <a:pt x="163450" y="261976"/>
                  <a:pt x="163906" y="264719"/>
                </a:cubicBezTo>
                <a:cubicBezTo>
                  <a:pt x="164363" y="266548"/>
                  <a:pt x="164592" y="269177"/>
                  <a:pt x="164592" y="272606"/>
                </a:cubicBezTo>
                <a:cubicBezTo>
                  <a:pt x="164592" y="276035"/>
                  <a:pt x="164821" y="278663"/>
                  <a:pt x="165278" y="280492"/>
                </a:cubicBezTo>
                <a:cubicBezTo>
                  <a:pt x="166192" y="286893"/>
                  <a:pt x="166649" y="291694"/>
                  <a:pt x="166649" y="294894"/>
                </a:cubicBezTo>
                <a:cubicBezTo>
                  <a:pt x="168021" y="304495"/>
                  <a:pt x="168707" y="313639"/>
                  <a:pt x="168707" y="322326"/>
                </a:cubicBezTo>
                <a:cubicBezTo>
                  <a:pt x="168707" y="325984"/>
                  <a:pt x="168478" y="328498"/>
                  <a:pt x="168021" y="329870"/>
                </a:cubicBezTo>
                <a:lnTo>
                  <a:pt x="168707" y="340843"/>
                </a:lnTo>
                <a:lnTo>
                  <a:pt x="168707" y="360045"/>
                </a:lnTo>
                <a:lnTo>
                  <a:pt x="168707" y="375133"/>
                </a:lnTo>
                <a:lnTo>
                  <a:pt x="168707" y="380619"/>
                </a:lnTo>
                <a:cubicBezTo>
                  <a:pt x="166421" y="380619"/>
                  <a:pt x="165278" y="381076"/>
                  <a:pt x="165278" y="381991"/>
                </a:cubicBezTo>
                <a:cubicBezTo>
                  <a:pt x="163450" y="386563"/>
                  <a:pt x="162535" y="389306"/>
                  <a:pt x="162535" y="390220"/>
                </a:cubicBezTo>
                <a:cubicBezTo>
                  <a:pt x="162535" y="390220"/>
                  <a:pt x="162535" y="390449"/>
                  <a:pt x="162535" y="390906"/>
                </a:cubicBezTo>
                <a:cubicBezTo>
                  <a:pt x="162535" y="391363"/>
                  <a:pt x="162535" y="391592"/>
                  <a:pt x="162535" y="391592"/>
                </a:cubicBezTo>
                <a:cubicBezTo>
                  <a:pt x="163450" y="397078"/>
                  <a:pt x="160477" y="400279"/>
                  <a:pt x="153619" y="401193"/>
                </a:cubicBezTo>
                <a:lnTo>
                  <a:pt x="146075" y="402565"/>
                </a:lnTo>
                <a:cubicBezTo>
                  <a:pt x="145618" y="404394"/>
                  <a:pt x="143789" y="405308"/>
                  <a:pt x="140589" y="405308"/>
                </a:cubicBezTo>
                <a:cubicBezTo>
                  <a:pt x="133731" y="405308"/>
                  <a:pt x="128702" y="404622"/>
                  <a:pt x="125501" y="403251"/>
                </a:cubicBezTo>
                <a:cubicBezTo>
                  <a:pt x="119558" y="401879"/>
                  <a:pt x="114300" y="398907"/>
                  <a:pt x="109728" y="394335"/>
                </a:cubicBezTo>
                <a:cubicBezTo>
                  <a:pt x="105156" y="390678"/>
                  <a:pt x="101270" y="387134"/>
                  <a:pt x="98069" y="383705"/>
                </a:cubicBezTo>
                <a:cubicBezTo>
                  <a:pt x="94869" y="380276"/>
                  <a:pt x="91897" y="377419"/>
                  <a:pt x="89154" y="375133"/>
                </a:cubicBezTo>
                <a:lnTo>
                  <a:pt x="80239" y="362103"/>
                </a:lnTo>
                <a:cubicBezTo>
                  <a:pt x="76124" y="356616"/>
                  <a:pt x="72467" y="350672"/>
                  <a:pt x="69266" y="344272"/>
                </a:cubicBezTo>
                <a:cubicBezTo>
                  <a:pt x="67894" y="342443"/>
                  <a:pt x="66408" y="339814"/>
                  <a:pt x="64808" y="336385"/>
                </a:cubicBezTo>
                <a:cubicBezTo>
                  <a:pt x="63208" y="332956"/>
                  <a:pt x="61951" y="330327"/>
                  <a:pt x="61036" y="328498"/>
                </a:cubicBezTo>
                <a:cubicBezTo>
                  <a:pt x="55550" y="318440"/>
                  <a:pt x="52578" y="313182"/>
                  <a:pt x="52121" y="312725"/>
                </a:cubicBezTo>
                <a:lnTo>
                  <a:pt x="50063" y="305181"/>
                </a:lnTo>
                <a:lnTo>
                  <a:pt x="42520" y="309982"/>
                </a:lnTo>
                <a:cubicBezTo>
                  <a:pt x="39776" y="314097"/>
                  <a:pt x="36347" y="318097"/>
                  <a:pt x="32233" y="321983"/>
                </a:cubicBezTo>
                <a:cubicBezTo>
                  <a:pt x="28118" y="325869"/>
                  <a:pt x="25375" y="328498"/>
                  <a:pt x="24003" y="329870"/>
                </a:cubicBezTo>
                <a:cubicBezTo>
                  <a:pt x="19889" y="333070"/>
                  <a:pt x="14173" y="338328"/>
                  <a:pt x="6858" y="345643"/>
                </a:cubicBezTo>
                <a:lnTo>
                  <a:pt x="4801" y="345643"/>
                </a:lnTo>
                <a:cubicBezTo>
                  <a:pt x="4343" y="345643"/>
                  <a:pt x="3658" y="345872"/>
                  <a:pt x="2743" y="346329"/>
                </a:cubicBezTo>
                <a:cubicBezTo>
                  <a:pt x="1829" y="346786"/>
                  <a:pt x="914" y="347015"/>
                  <a:pt x="0" y="347015"/>
                </a:cubicBezTo>
                <a:lnTo>
                  <a:pt x="4115" y="340157"/>
                </a:lnTo>
                <a:cubicBezTo>
                  <a:pt x="5029" y="338328"/>
                  <a:pt x="5829" y="336156"/>
                  <a:pt x="6515" y="333642"/>
                </a:cubicBezTo>
                <a:cubicBezTo>
                  <a:pt x="7201" y="331127"/>
                  <a:pt x="8002" y="329413"/>
                  <a:pt x="8915" y="328498"/>
                </a:cubicBezTo>
                <a:cubicBezTo>
                  <a:pt x="10287" y="325755"/>
                  <a:pt x="13259" y="320726"/>
                  <a:pt x="17831" y="313411"/>
                </a:cubicBezTo>
                <a:cubicBezTo>
                  <a:pt x="19203" y="310210"/>
                  <a:pt x="21488" y="307239"/>
                  <a:pt x="24689" y="304495"/>
                </a:cubicBezTo>
                <a:cubicBezTo>
                  <a:pt x="27432" y="299466"/>
                  <a:pt x="31776" y="292837"/>
                  <a:pt x="37719" y="284607"/>
                </a:cubicBezTo>
                <a:cubicBezTo>
                  <a:pt x="39091" y="283236"/>
                  <a:pt x="41377" y="279806"/>
                  <a:pt x="44577" y="274320"/>
                </a:cubicBezTo>
                <a:cubicBezTo>
                  <a:pt x="50063" y="266548"/>
                  <a:pt x="53721" y="261290"/>
                  <a:pt x="55550" y="258547"/>
                </a:cubicBezTo>
                <a:cubicBezTo>
                  <a:pt x="57836" y="256261"/>
                  <a:pt x="59665" y="254089"/>
                  <a:pt x="61036" y="252032"/>
                </a:cubicBezTo>
                <a:cubicBezTo>
                  <a:pt x="62408" y="249974"/>
                  <a:pt x="63779" y="248260"/>
                  <a:pt x="65151" y="246888"/>
                </a:cubicBezTo>
                <a:cubicBezTo>
                  <a:pt x="69266" y="241859"/>
                  <a:pt x="72238" y="238658"/>
                  <a:pt x="74066" y="237287"/>
                </a:cubicBezTo>
                <a:cubicBezTo>
                  <a:pt x="76810" y="231801"/>
                  <a:pt x="79324" y="227914"/>
                  <a:pt x="81610" y="225628"/>
                </a:cubicBezTo>
                <a:lnTo>
                  <a:pt x="93955" y="210541"/>
                </a:lnTo>
                <a:lnTo>
                  <a:pt x="101498" y="200940"/>
                </a:lnTo>
                <a:cubicBezTo>
                  <a:pt x="103327" y="200025"/>
                  <a:pt x="104470" y="198654"/>
                  <a:pt x="104927" y="196825"/>
                </a:cubicBezTo>
                <a:cubicBezTo>
                  <a:pt x="107213" y="194996"/>
                  <a:pt x="109042" y="193167"/>
                  <a:pt x="110414" y="191338"/>
                </a:cubicBezTo>
                <a:cubicBezTo>
                  <a:pt x="111786" y="189509"/>
                  <a:pt x="112928" y="188138"/>
                  <a:pt x="113843" y="187224"/>
                </a:cubicBezTo>
                <a:cubicBezTo>
                  <a:pt x="113843" y="186309"/>
                  <a:pt x="113386" y="185852"/>
                  <a:pt x="112471" y="185852"/>
                </a:cubicBezTo>
                <a:cubicBezTo>
                  <a:pt x="112014" y="186766"/>
                  <a:pt x="111443" y="187338"/>
                  <a:pt x="110757" y="187566"/>
                </a:cubicBezTo>
                <a:cubicBezTo>
                  <a:pt x="110071" y="187795"/>
                  <a:pt x="109500" y="188138"/>
                  <a:pt x="109042" y="188595"/>
                </a:cubicBezTo>
                <a:cubicBezTo>
                  <a:pt x="106756" y="189052"/>
                  <a:pt x="105156" y="189967"/>
                  <a:pt x="104242" y="191338"/>
                </a:cubicBezTo>
                <a:cubicBezTo>
                  <a:pt x="97841" y="194539"/>
                  <a:pt x="93269" y="196596"/>
                  <a:pt x="90526" y="197511"/>
                </a:cubicBezTo>
                <a:cubicBezTo>
                  <a:pt x="88697" y="198882"/>
                  <a:pt x="86411" y="199568"/>
                  <a:pt x="83668" y="199568"/>
                </a:cubicBezTo>
                <a:cubicBezTo>
                  <a:pt x="80924" y="199568"/>
                  <a:pt x="79096" y="199339"/>
                  <a:pt x="78181" y="198882"/>
                </a:cubicBezTo>
                <a:cubicBezTo>
                  <a:pt x="77724" y="197968"/>
                  <a:pt x="76810" y="197511"/>
                  <a:pt x="75438" y="197511"/>
                </a:cubicBezTo>
                <a:cubicBezTo>
                  <a:pt x="69037" y="198425"/>
                  <a:pt x="61265" y="197282"/>
                  <a:pt x="52121" y="194082"/>
                </a:cubicBezTo>
                <a:cubicBezTo>
                  <a:pt x="46635" y="192710"/>
                  <a:pt x="43891" y="189281"/>
                  <a:pt x="43891" y="183794"/>
                </a:cubicBezTo>
                <a:lnTo>
                  <a:pt x="43891" y="182423"/>
                </a:lnTo>
                <a:cubicBezTo>
                  <a:pt x="43891" y="180137"/>
                  <a:pt x="42977" y="178308"/>
                  <a:pt x="41148" y="176937"/>
                </a:cubicBezTo>
                <a:cubicBezTo>
                  <a:pt x="40234" y="176479"/>
                  <a:pt x="39662" y="175908"/>
                  <a:pt x="39434" y="175222"/>
                </a:cubicBezTo>
                <a:cubicBezTo>
                  <a:pt x="39205" y="174536"/>
                  <a:pt x="38862" y="173736"/>
                  <a:pt x="38405" y="172822"/>
                </a:cubicBezTo>
                <a:cubicBezTo>
                  <a:pt x="41605" y="173736"/>
                  <a:pt x="44692" y="174536"/>
                  <a:pt x="47663" y="175222"/>
                </a:cubicBezTo>
                <a:cubicBezTo>
                  <a:pt x="50635" y="175908"/>
                  <a:pt x="53035" y="176479"/>
                  <a:pt x="54864" y="176937"/>
                </a:cubicBezTo>
                <a:cubicBezTo>
                  <a:pt x="58064" y="176937"/>
                  <a:pt x="60122" y="176479"/>
                  <a:pt x="61036" y="175565"/>
                </a:cubicBezTo>
                <a:cubicBezTo>
                  <a:pt x="64237" y="173279"/>
                  <a:pt x="67437" y="171221"/>
                  <a:pt x="70637" y="169393"/>
                </a:cubicBezTo>
                <a:cubicBezTo>
                  <a:pt x="73838" y="167564"/>
                  <a:pt x="77038" y="165507"/>
                  <a:pt x="80239" y="163220"/>
                </a:cubicBezTo>
                <a:cubicBezTo>
                  <a:pt x="84811" y="159563"/>
                  <a:pt x="88468" y="157048"/>
                  <a:pt x="91211" y="155677"/>
                </a:cubicBezTo>
                <a:cubicBezTo>
                  <a:pt x="98527" y="150190"/>
                  <a:pt x="103327" y="146990"/>
                  <a:pt x="105613" y="146076"/>
                </a:cubicBezTo>
                <a:lnTo>
                  <a:pt x="121387" y="135103"/>
                </a:lnTo>
                <a:lnTo>
                  <a:pt x="122073" y="131674"/>
                </a:lnTo>
                <a:cubicBezTo>
                  <a:pt x="122530" y="129845"/>
                  <a:pt x="122644" y="128245"/>
                  <a:pt x="122416" y="126873"/>
                </a:cubicBezTo>
                <a:cubicBezTo>
                  <a:pt x="122187" y="125502"/>
                  <a:pt x="122301" y="123901"/>
                  <a:pt x="122759" y="122072"/>
                </a:cubicBezTo>
                <a:cubicBezTo>
                  <a:pt x="123673" y="120701"/>
                  <a:pt x="123901" y="119329"/>
                  <a:pt x="123445" y="117958"/>
                </a:cubicBezTo>
                <a:cubicBezTo>
                  <a:pt x="122987" y="116586"/>
                  <a:pt x="122759" y="115215"/>
                  <a:pt x="122759" y="113843"/>
                </a:cubicBezTo>
                <a:lnTo>
                  <a:pt x="122759" y="99441"/>
                </a:lnTo>
                <a:cubicBezTo>
                  <a:pt x="122759" y="91212"/>
                  <a:pt x="122530" y="85039"/>
                  <a:pt x="122073" y="80924"/>
                </a:cubicBezTo>
                <a:lnTo>
                  <a:pt x="121387" y="78867"/>
                </a:lnTo>
                <a:cubicBezTo>
                  <a:pt x="118186" y="76581"/>
                  <a:pt x="115100" y="74638"/>
                  <a:pt x="112129" y="73038"/>
                </a:cubicBezTo>
                <a:cubicBezTo>
                  <a:pt x="109157" y="71438"/>
                  <a:pt x="106528" y="69723"/>
                  <a:pt x="104242" y="67894"/>
                </a:cubicBezTo>
                <a:cubicBezTo>
                  <a:pt x="105613" y="67437"/>
                  <a:pt x="106756" y="67209"/>
                  <a:pt x="107671" y="67209"/>
                </a:cubicBezTo>
                <a:cubicBezTo>
                  <a:pt x="108585" y="67209"/>
                  <a:pt x="109500" y="67437"/>
                  <a:pt x="110414" y="67894"/>
                </a:cubicBezTo>
                <a:cubicBezTo>
                  <a:pt x="112243" y="69266"/>
                  <a:pt x="114529" y="70409"/>
                  <a:pt x="117272" y="71323"/>
                </a:cubicBezTo>
                <a:cubicBezTo>
                  <a:pt x="120015" y="72238"/>
                  <a:pt x="121844" y="72924"/>
                  <a:pt x="122759" y="73381"/>
                </a:cubicBezTo>
                <a:lnTo>
                  <a:pt x="122759" y="65837"/>
                </a:lnTo>
                <a:cubicBezTo>
                  <a:pt x="123215" y="64008"/>
                  <a:pt x="123330" y="61608"/>
                  <a:pt x="123102" y="58636"/>
                </a:cubicBezTo>
                <a:cubicBezTo>
                  <a:pt x="122873" y="55664"/>
                  <a:pt x="122759" y="53493"/>
                  <a:pt x="122759" y="52121"/>
                </a:cubicBezTo>
                <a:cubicBezTo>
                  <a:pt x="124130" y="45263"/>
                  <a:pt x="124816" y="39091"/>
                  <a:pt x="124816" y="33604"/>
                </a:cubicBezTo>
                <a:lnTo>
                  <a:pt x="126187" y="19202"/>
                </a:lnTo>
                <a:cubicBezTo>
                  <a:pt x="126187" y="17831"/>
                  <a:pt x="125730" y="16688"/>
                  <a:pt x="124816" y="15773"/>
                </a:cubicBezTo>
                <a:cubicBezTo>
                  <a:pt x="122073" y="13030"/>
                  <a:pt x="117500" y="9830"/>
                  <a:pt x="111100" y="6172"/>
                </a:cubicBezTo>
                <a:cubicBezTo>
                  <a:pt x="108814" y="4344"/>
                  <a:pt x="108128" y="2515"/>
                  <a:pt x="109042" y="686"/>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2" name="文本框 61">
            <a:extLst>
              <a:ext uri="{FF2B5EF4-FFF2-40B4-BE49-F238E27FC236}">
                <a16:creationId xmlns:a16="http://schemas.microsoft.com/office/drawing/2014/main" id="{C15CC81E-8CE0-C43E-617E-2579A7336CDF}"/>
              </a:ext>
            </a:extLst>
          </p:cNvPr>
          <p:cNvSpPr txBox="1"/>
          <p:nvPr/>
        </p:nvSpPr>
        <p:spPr>
          <a:xfrm>
            <a:off x="6502553" y="221662"/>
            <a:ext cx="458046" cy="473888"/>
          </a:xfrm>
          <a:custGeom>
            <a:avLst/>
            <a:gdLst/>
            <a:ahLst/>
            <a:cxnLst/>
            <a:rect l="l" t="t" r="r" b="b"/>
            <a:pathLst>
              <a:path w="458046" h="473888">
                <a:moveTo>
                  <a:pt x="124061" y="263347"/>
                </a:moveTo>
                <a:cubicBezTo>
                  <a:pt x="121318" y="266090"/>
                  <a:pt x="119032" y="269062"/>
                  <a:pt x="117203" y="272262"/>
                </a:cubicBezTo>
                <a:cubicBezTo>
                  <a:pt x="114003" y="275006"/>
                  <a:pt x="111031" y="277977"/>
                  <a:pt x="108288" y="281178"/>
                </a:cubicBezTo>
                <a:lnTo>
                  <a:pt x="89771" y="301066"/>
                </a:lnTo>
                <a:lnTo>
                  <a:pt x="87028" y="305181"/>
                </a:lnTo>
                <a:cubicBezTo>
                  <a:pt x="86571" y="305638"/>
                  <a:pt x="86457" y="306095"/>
                  <a:pt x="86685" y="306552"/>
                </a:cubicBezTo>
                <a:cubicBezTo>
                  <a:pt x="86914" y="307009"/>
                  <a:pt x="87028" y="307467"/>
                  <a:pt x="87028" y="307924"/>
                </a:cubicBezTo>
                <a:lnTo>
                  <a:pt x="97315" y="317525"/>
                </a:lnTo>
                <a:cubicBezTo>
                  <a:pt x="106002" y="324840"/>
                  <a:pt x="110574" y="328727"/>
                  <a:pt x="111031" y="329184"/>
                </a:cubicBezTo>
                <a:lnTo>
                  <a:pt x="118575" y="333299"/>
                </a:lnTo>
                <a:lnTo>
                  <a:pt x="124747" y="264033"/>
                </a:lnTo>
                <a:cubicBezTo>
                  <a:pt x="124747" y="264033"/>
                  <a:pt x="124633" y="263918"/>
                  <a:pt x="124404" y="263690"/>
                </a:cubicBezTo>
                <a:cubicBezTo>
                  <a:pt x="124176" y="263461"/>
                  <a:pt x="124061" y="263347"/>
                  <a:pt x="124061" y="263347"/>
                </a:cubicBezTo>
                <a:close/>
                <a:moveTo>
                  <a:pt x="354490" y="8915"/>
                </a:moveTo>
                <a:cubicBezTo>
                  <a:pt x="356319" y="8001"/>
                  <a:pt x="357919" y="8115"/>
                  <a:pt x="359291" y="9258"/>
                </a:cubicBezTo>
                <a:cubicBezTo>
                  <a:pt x="360662" y="10401"/>
                  <a:pt x="361577" y="10973"/>
                  <a:pt x="362034" y="10973"/>
                </a:cubicBezTo>
                <a:cubicBezTo>
                  <a:pt x="362491" y="11430"/>
                  <a:pt x="362034" y="12801"/>
                  <a:pt x="360662" y="15087"/>
                </a:cubicBezTo>
                <a:cubicBezTo>
                  <a:pt x="363863" y="16459"/>
                  <a:pt x="365463" y="18288"/>
                  <a:pt x="365463" y="20574"/>
                </a:cubicBezTo>
                <a:lnTo>
                  <a:pt x="365463" y="21945"/>
                </a:lnTo>
                <a:cubicBezTo>
                  <a:pt x="365006" y="23317"/>
                  <a:pt x="365120" y="24917"/>
                  <a:pt x="365806" y="26746"/>
                </a:cubicBezTo>
                <a:cubicBezTo>
                  <a:pt x="366492" y="28575"/>
                  <a:pt x="367063" y="29946"/>
                  <a:pt x="367520" y="30861"/>
                </a:cubicBezTo>
                <a:lnTo>
                  <a:pt x="369578" y="37033"/>
                </a:lnTo>
                <a:cubicBezTo>
                  <a:pt x="369578" y="39776"/>
                  <a:pt x="368435" y="42062"/>
                  <a:pt x="366149" y="43891"/>
                </a:cubicBezTo>
                <a:lnTo>
                  <a:pt x="355862" y="53492"/>
                </a:lnTo>
                <a:cubicBezTo>
                  <a:pt x="354947" y="54864"/>
                  <a:pt x="353118" y="56007"/>
                  <a:pt x="350375" y="56921"/>
                </a:cubicBezTo>
                <a:lnTo>
                  <a:pt x="344889" y="60350"/>
                </a:lnTo>
                <a:lnTo>
                  <a:pt x="331859" y="76124"/>
                </a:lnTo>
                <a:lnTo>
                  <a:pt x="325001" y="87782"/>
                </a:lnTo>
                <a:cubicBezTo>
                  <a:pt x="321343" y="93269"/>
                  <a:pt x="316314" y="101498"/>
                  <a:pt x="309913" y="112471"/>
                </a:cubicBezTo>
                <a:cubicBezTo>
                  <a:pt x="307627" y="117043"/>
                  <a:pt x="300312" y="132130"/>
                  <a:pt x="287967" y="157734"/>
                </a:cubicBezTo>
                <a:lnTo>
                  <a:pt x="284538" y="171450"/>
                </a:lnTo>
                <a:cubicBezTo>
                  <a:pt x="284538" y="171907"/>
                  <a:pt x="284767" y="172136"/>
                  <a:pt x="285224" y="172136"/>
                </a:cubicBezTo>
                <a:cubicBezTo>
                  <a:pt x="288882" y="171221"/>
                  <a:pt x="291625" y="170307"/>
                  <a:pt x="293454" y="169392"/>
                </a:cubicBezTo>
                <a:cubicBezTo>
                  <a:pt x="297569" y="167564"/>
                  <a:pt x="301683" y="165735"/>
                  <a:pt x="305798" y="163906"/>
                </a:cubicBezTo>
                <a:cubicBezTo>
                  <a:pt x="309913" y="162077"/>
                  <a:pt x="314028" y="160248"/>
                  <a:pt x="318143" y="158419"/>
                </a:cubicBezTo>
                <a:cubicBezTo>
                  <a:pt x="332316" y="151104"/>
                  <a:pt x="345346" y="144703"/>
                  <a:pt x="357233" y="139217"/>
                </a:cubicBezTo>
                <a:lnTo>
                  <a:pt x="395638" y="123444"/>
                </a:lnTo>
                <a:cubicBezTo>
                  <a:pt x="397924" y="122529"/>
                  <a:pt x="400553" y="121615"/>
                  <a:pt x="403525" y="120701"/>
                </a:cubicBezTo>
                <a:cubicBezTo>
                  <a:pt x="406497" y="119786"/>
                  <a:pt x="409125" y="118872"/>
                  <a:pt x="411411" y="117957"/>
                </a:cubicBezTo>
                <a:cubicBezTo>
                  <a:pt x="414155" y="116586"/>
                  <a:pt x="418498" y="115557"/>
                  <a:pt x="424442" y="114871"/>
                </a:cubicBezTo>
                <a:cubicBezTo>
                  <a:pt x="430385" y="114185"/>
                  <a:pt x="434500" y="113385"/>
                  <a:pt x="436786" y="112471"/>
                </a:cubicBezTo>
                <a:cubicBezTo>
                  <a:pt x="437243" y="112471"/>
                  <a:pt x="437815" y="112585"/>
                  <a:pt x="438501" y="112814"/>
                </a:cubicBezTo>
                <a:cubicBezTo>
                  <a:pt x="439186" y="113042"/>
                  <a:pt x="439529" y="113385"/>
                  <a:pt x="439529" y="113843"/>
                </a:cubicBezTo>
                <a:cubicBezTo>
                  <a:pt x="442272" y="115671"/>
                  <a:pt x="444787" y="117500"/>
                  <a:pt x="447073" y="119329"/>
                </a:cubicBezTo>
                <a:cubicBezTo>
                  <a:pt x="449359" y="121158"/>
                  <a:pt x="451645" y="122758"/>
                  <a:pt x="453931" y="124130"/>
                </a:cubicBezTo>
                <a:cubicBezTo>
                  <a:pt x="456674" y="125501"/>
                  <a:pt x="458046" y="127101"/>
                  <a:pt x="458046" y="128930"/>
                </a:cubicBezTo>
                <a:cubicBezTo>
                  <a:pt x="458046" y="130302"/>
                  <a:pt x="457589" y="131673"/>
                  <a:pt x="456674" y="133045"/>
                </a:cubicBezTo>
                <a:cubicBezTo>
                  <a:pt x="456217" y="133045"/>
                  <a:pt x="455988" y="133502"/>
                  <a:pt x="455988" y="134416"/>
                </a:cubicBezTo>
                <a:cubicBezTo>
                  <a:pt x="455988" y="138531"/>
                  <a:pt x="453245" y="143332"/>
                  <a:pt x="447759" y="148818"/>
                </a:cubicBezTo>
                <a:cubicBezTo>
                  <a:pt x="446387" y="149733"/>
                  <a:pt x="444901" y="150304"/>
                  <a:pt x="443301" y="150533"/>
                </a:cubicBezTo>
                <a:cubicBezTo>
                  <a:pt x="441701" y="150761"/>
                  <a:pt x="439986" y="151104"/>
                  <a:pt x="438158" y="151561"/>
                </a:cubicBezTo>
                <a:cubicBezTo>
                  <a:pt x="436786" y="152019"/>
                  <a:pt x="434500" y="152247"/>
                  <a:pt x="431300" y="152247"/>
                </a:cubicBezTo>
                <a:cubicBezTo>
                  <a:pt x="427642" y="154076"/>
                  <a:pt x="422156" y="155905"/>
                  <a:pt x="414840" y="157734"/>
                </a:cubicBezTo>
                <a:cubicBezTo>
                  <a:pt x="403868" y="161391"/>
                  <a:pt x="395867" y="164363"/>
                  <a:pt x="390837" y="166649"/>
                </a:cubicBezTo>
                <a:lnTo>
                  <a:pt x="366149" y="178308"/>
                </a:lnTo>
                <a:cubicBezTo>
                  <a:pt x="362948" y="179679"/>
                  <a:pt x="362262" y="181280"/>
                  <a:pt x="364091" y="183108"/>
                </a:cubicBezTo>
                <a:cubicBezTo>
                  <a:pt x="365463" y="185394"/>
                  <a:pt x="367977" y="188823"/>
                  <a:pt x="371635" y="193395"/>
                </a:cubicBezTo>
                <a:lnTo>
                  <a:pt x="375064" y="198196"/>
                </a:lnTo>
                <a:cubicBezTo>
                  <a:pt x="377807" y="201396"/>
                  <a:pt x="381008" y="206654"/>
                  <a:pt x="384665" y="213969"/>
                </a:cubicBezTo>
                <a:cubicBezTo>
                  <a:pt x="386494" y="217170"/>
                  <a:pt x="387637" y="220713"/>
                  <a:pt x="388094" y="224599"/>
                </a:cubicBezTo>
                <a:cubicBezTo>
                  <a:pt x="388551" y="228485"/>
                  <a:pt x="388780" y="230886"/>
                  <a:pt x="388780" y="231800"/>
                </a:cubicBezTo>
                <a:cubicBezTo>
                  <a:pt x="389237" y="236829"/>
                  <a:pt x="389466" y="243916"/>
                  <a:pt x="389466" y="253060"/>
                </a:cubicBezTo>
                <a:cubicBezTo>
                  <a:pt x="389923" y="260832"/>
                  <a:pt x="390152" y="272719"/>
                  <a:pt x="390152" y="288722"/>
                </a:cubicBezTo>
                <a:cubicBezTo>
                  <a:pt x="391066" y="307924"/>
                  <a:pt x="391523" y="322097"/>
                  <a:pt x="391523" y="331241"/>
                </a:cubicBezTo>
                <a:cubicBezTo>
                  <a:pt x="391523" y="343586"/>
                  <a:pt x="391295" y="352501"/>
                  <a:pt x="390837" y="357987"/>
                </a:cubicBezTo>
                <a:cubicBezTo>
                  <a:pt x="390837" y="360731"/>
                  <a:pt x="390609" y="363588"/>
                  <a:pt x="390152" y="366560"/>
                </a:cubicBezTo>
                <a:cubicBezTo>
                  <a:pt x="389694" y="369532"/>
                  <a:pt x="389466" y="372389"/>
                  <a:pt x="389466" y="375132"/>
                </a:cubicBezTo>
                <a:cubicBezTo>
                  <a:pt x="389009" y="376504"/>
                  <a:pt x="388780" y="378104"/>
                  <a:pt x="388780" y="379933"/>
                </a:cubicBezTo>
                <a:cubicBezTo>
                  <a:pt x="388780" y="381762"/>
                  <a:pt x="388551" y="383362"/>
                  <a:pt x="388094" y="384734"/>
                </a:cubicBezTo>
                <a:cubicBezTo>
                  <a:pt x="387637" y="387019"/>
                  <a:pt x="386837" y="390677"/>
                  <a:pt x="385694" y="395706"/>
                </a:cubicBezTo>
                <a:cubicBezTo>
                  <a:pt x="384551" y="400736"/>
                  <a:pt x="383065" y="405536"/>
                  <a:pt x="381236" y="410108"/>
                </a:cubicBezTo>
                <a:cubicBezTo>
                  <a:pt x="378036" y="417881"/>
                  <a:pt x="374835" y="424739"/>
                  <a:pt x="371635" y="430682"/>
                </a:cubicBezTo>
                <a:cubicBezTo>
                  <a:pt x="370721" y="432511"/>
                  <a:pt x="368892" y="435254"/>
                  <a:pt x="366149" y="438912"/>
                </a:cubicBezTo>
                <a:cubicBezTo>
                  <a:pt x="365234" y="441198"/>
                  <a:pt x="364320" y="443369"/>
                  <a:pt x="363405" y="445427"/>
                </a:cubicBezTo>
                <a:cubicBezTo>
                  <a:pt x="362491" y="447484"/>
                  <a:pt x="361577" y="449427"/>
                  <a:pt x="360662" y="451256"/>
                </a:cubicBezTo>
                <a:cubicBezTo>
                  <a:pt x="359748" y="453999"/>
                  <a:pt x="358605" y="456514"/>
                  <a:pt x="357233" y="458800"/>
                </a:cubicBezTo>
                <a:cubicBezTo>
                  <a:pt x="355862" y="461086"/>
                  <a:pt x="354033" y="463143"/>
                  <a:pt x="351747" y="464972"/>
                </a:cubicBezTo>
                <a:lnTo>
                  <a:pt x="346260" y="473888"/>
                </a:lnTo>
                <a:cubicBezTo>
                  <a:pt x="346260" y="461543"/>
                  <a:pt x="346489" y="452399"/>
                  <a:pt x="346946" y="446455"/>
                </a:cubicBezTo>
                <a:lnTo>
                  <a:pt x="347632" y="427253"/>
                </a:lnTo>
                <a:cubicBezTo>
                  <a:pt x="348089" y="423138"/>
                  <a:pt x="348318" y="416737"/>
                  <a:pt x="348318" y="408051"/>
                </a:cubicBezTo>
                <a:lnTo>
                  <a:pt x="348318" y="346329"/>
                </a:lnTo>
                <a:lnTo>
                  <a:pt x="348318" y="306552"/>
                </a:lnTo>
                <a:lnTo>
                  <a:pt x="349004" y="255117"/>
                </a:lnTo>
                <a:cubicBezTo>
                  <a:pt x="349004" y="251917"/>
                  <a:pt x="349118" y="246202"/>
                  <a:pt x="349347" y="237972"/>
                </a:cubicBezTo>
                <a:cubicBezTo>
                  <a:pt x="349575" y="229743"/>
                  <a:pt x="349232" y="222428"/>
                  <a:pt x="348318" y="216027"/>
                </a:cubicBezTo>
                <a:cubicBezTo>
                  <a:pt x="348318" y="212369"/>
                  <a:pt x="347632" y="207797"/>
                  <a:pt x="346260" y="202311"/>
                </a:cubicBezTo>
                <a:cubicBezTo>
                  <a:pt x="344889" y="196824"/>
                  <a:pt x="343974" y="192252"/>
                  <a:pt x="343517" y="188595"/>
                </a:cubicBezTo>
                <a:lnTo>
                  <a:pt x="334602" y="191338"/>
                </a:lnTo>
                <a:cubicBezTo>
                  <a:pt x="327287" y="194538"/>
                  <a:pt x="320657" y="197053"/>
                  <a:pt x="314714" y="198882"/>
                </a:cubicBezTo>
                <a:cubicBezTo>
                  <a:pt x="313799" y="199339"/>
                  <a:pt x="312885" y="199339"/>
                  <a:pt x="311970" y="198882"/>
                </a:cubicBezTo>
                <a:cubicBezTo>
                  <a:pt x="311056" y="198425"/>
                  <a:pt x="310142" y="198196"/>
                  <a:pt x="309227" y="198196"/>
                </a:cubicBezTo>
                <a:cubicBezTo>
                  <a:pt x="307856" y="197739"/>
                  <a:pt x="305913" y="197053"/>
                  <a:pt x="303398" y="196139"/>
                </a:cubicBezTo>
                <a:cubicBezTo>
                  <a:pt x="300883" y="195224"/>
                  <a:pt x="298254" y="194767"/>
                  <a:pt x="295511" y="194767"/>
                </a:cubicBezTo>
                <a:cubicBezTo>
                  <a:pt x="292768" y="194767"/>
                  <a:pt x="290025" y="194424"/>
                  <a:pt x="287282" y="193738"/>
                </a:cubicBezTo>
                <a:cubicBezTo>
                  <a:pt x="284538" y="193052"/>
                  <a:pt x="281795" y="192709"/>
                  <a:pt x="279052" y="192709"/>
                </a:cubicBezTo>
                <a:cubicBezTo>
                  <a:pt x="276766" y="192709"/>
                  <a:pt x="275623" y="193395"/>
                  <a:pt x="275623" y="194767"/>
                </a:cubicBezTo>
                <a:cubicBezTo>
                  <a:pt x="273337" y="201168"/>
                  <a:pt x="271280" y="208712"/>
                  <a:pt x="269451" y="217398"/>
                </a:cubicBezTo>
                <a:cubicBezTo>
                  <a:pt x="267622" y="222428"/>
                  <a:pt x="266022" y="227000"/>
                  <a:pt x="264650" y="231114"/>
                </a:cubicBezTo>
                <a:cubicBezTo>
                  <a:pt x="263279" y="235229"/>
                  <a:pt x="261907" y="239115"/>
                  <a:pt x="260535" y="242773"/>
                </a:cubicBezTo>
                <a:cubicBezTo>
                  <a:pt x="259164" y="247345"/>
                  <a:pt x="256878" y="256489"/>
                  <a:pt x="253677" y="270205"/>
                </a:cubicBezTo>
                <a:lnTo>
                  <a:pt x="247505" y="294894"/>
                </a:lnTo>
                <a:lnTo>
                  <a:pt x="239276" y="329870"/>
                </a:lnTo>
                <a:cubicBezTo>
                  <a:pt x="237904" y="332155"/>
                  <a:pt x="236304" y="333984"/>
                  <a:pt x="234475" y="335356"/>
                </a:cubicBezTo>
                <a:cubicBezTo>
                  <a:pt x="228074" y="336728"/>
                  <a:pt x="223959" y="339013"/>
                  <a:pt x="222131" y="342214"/>
                </a:cubicBezTo>
                <a:cubicBezTo>
                  <a:pt x="219845" y="341300"/>
                  <a:pt x="218244" y="340957"/>
                  <a:pt x="217330" y="341185"/>
                </a:cubicBezTo>
                <a:cubicBezTo>
                  <a:pt x="216416" y="341414"/>
                  <a:pt x="215501" y="342443"/>
                  <a:pt x="214587" y="344271"/>
                </a:cubicBezTo>
                <a:lnTo>
                  <a:pt x="212529" y="349072"/>
                </a:lnTo>
                <a:lnTo>
                  <a:pt x="211158" y="349758"/>
                </a:lnTo>
                <a:cubicBezTo>
                  <a:pt x="208872" y="347472"/>
                  <a:pt x="207500" y="345643"/>
                  <a:pt x="207043" y="344271"/>
                </a:cubicBezTo>
                <a:lnTo>
                  <a:pt x="199499" y="327812"/>
                </a:lnTo>
                <a:lnTo>
                  <a:pt x="198813" y="326440"/>
                </a:lnTo>
                <a:cubicBezTo>
                  <a:pt x="199271" y="324612"/>
                  <a:pt x="199042" y="322897"/>
                  <a:pt x="198128" y="321297"/>
                </a:cubicBezTo>
                <a:cubicBezTo>
                  <a:pt x="197213" y="319697"/>
                  <a:pt x="196756" y="318211"/>
                  <a:pt x="196756" y="316839"/>
                </a:cubicBezTo>
                <a:cubicBezTo>
                  <a:pt x="196756" y="315468"/>
                  <a:pt x="196070" y="312039"/>
                  <a:pt x="194699" y="306552"/>
                </a:cubicBezTo>
                <a:cubicBezTo>
                  <a:pt x="194699" y="305638"/>
                  <a:pt x="195384" y="304495"/>
                  <a:pt x="196756" y="303123"/>
                </a:cubicBezTo>
                <a:cubicBezTo>
                  <a:pt x="197213" y="302666"/>
                  <a:pt x="198013" y="301980"/>
                  <a:pt x="199156" y="301066"/>
                </a:cubicBezTo>
                <a:cubicBezTo>
                  <a:pt x="200299" y="300152"/>
                  <a:pt x="200871" y="299237"/>
                  <a:pt x="200871" y="298323"/>
                </a:cubicBezTo>
                <a:lnTo>
                  <a:pt x="213215" y="261289"/>
                </a:lnTo>
                <a:cubicBezTo>
                  <a:pt x="217330" y="248488"/>
                  <a:pt x="220988" y="236601"/>
                  <a:pt x="224188" y="225628"/>
                </a:cubicBezTo>
                <a:cubicBezTo>
                  <a:pt x="224645" y="223799"/>
                  <a:pt x="227846" y="214655"/>
                  <a:pt x="233789" y="198196"/>
                </a:cubicBezTo>
                <a:lnTo>
                  <a:pt x="242019" y="174879"/>
                </a:lnTo>
                <a:lnTo>
                  <a:pt x="256421" y="139903"/>
                </a:lnTo>
                <a:lnTo>
                  <a:pt x="274251" y="103555"/>
                </a:lnTo>
                <a:cubicBezTo>
                  <a:pt x="275623" y="101270"/>
                  <a:pt x="276080" y="99784"/>
                  <a:pt x="275623" y="99098"/>
                </a:cubicBezTo>
                <a:cubicBezTo>
                  <a:pt x="275166" y="98412"/>
                  <a:pt x="273337" y="97612"/>
                  <a:pt x="270137" y="96698"/>
                </a:cubicBezTo>
                <a:cubicBezTo>
                  <a:pt x="256421" y="92583"/>
                  <a:pt x="249563" y="90525"/>
                  <a:pt x="249563" y="90525"/>
                </a:cubicBezTo>
                <a:cubicBezTo>
                  <a:pt x="248191" y="90068"/>
                  <a:pt x="246934" y="89840"/>
                  <a:pt x="245791" y="89840"/>
                </a:cubicBezTo>
                <a:cubicBezTo>
                  <a:pt x="244648" y="89840"/>
                  <a:pt x="243619" y="89611"/>
                  <a:pt x="242705" y="89154"/>
                </a:cubicBezTo>
                <a:cubicBezTo>
                  <a:pt x="237675" y="87782"/>
                  <a:pt x="234475" y="85039"/>
                  <a:pt x="233103" y="80924"/>
                </a:cubicBezTo>
                <a:cubicBezTo>
                  <a:pt x="231275" y="74523"/>
                  <a:pt x="227617" y="68808"/>
                  <a:pt x="222131" y="63779"/>
                </a:cubicBezTo>
                <a:lnTo>
                  <a:pt x="218016" y="58293"/>
                </a:lnTo>
                <a:lnTo>
                  <a:pt x="218702" y="56921"/>
                </a:lnTo>
                <a:cubicBezTo>
                  <a:pt x="224645" y="59207"/>
                  <a:pt x="228531" y="60350"/>
                  <a:pt x="230360" y="60350"/>
                </a:cubicBezTo>
                <a:cubicBezTo>
                  <a:pt x="237675" y="64008"/>
                  <a:pt x="243162" y="66065"/>
                  <a:pt x="246819" y="66522"/>
                </a:cubicBezTo>
                <a:cubicBezTo>
                  <a:pt x="247734" y="66979"/>
                  <a:pt x="248877" y="66979"/>
                  <a:pt x="250248" y="66522"/>
                </a:cubicBezTo>
                <a:cubicBezTo>
                  <a:pt x="251620" y="66065"/>
                  <a:pt x="252763" y="65379"/>
                  <a:pt x="253677" y="64465"/>
                </a:cubicBezTo>
                <a:cubicBezTo>
                  <a:pt x="255049" y="63551"/>
                  <a:pt x="260764" y="60122"/>
                  <a:pt x="270822" y="54178"/>
                </a:cubicBezTo>
                <a:cubicBezTo>
                  <a:pt x="275394" y="50978"/>
                  <a:pt x="282252" y="46634"/>
                  <a:pt x="291396" y="41148"/>
                </a:cubicBezTo>
                <a:cubicBezTo>
                  <a:pt x="292768" y="40691"/>
                  <a:pt x="293682" y="39776"/>
                  <a:pt x="294140" y="38404"/>
                </a:cubicBezTo>
                <a:cubicBezTo>
                  <a:pt x="296426" y="35661"/>
                  <a:pt x="299855" y="33261"/>
                  <a:pt x="304427" y="31204"/>
                </a:cubicBezTo>
                <a:cubicBezTo>
                  <a:pt x="308999" y="29146"/>
                  <a:pt x="312428" y="27432"/>
                  <a:pt x="314714" y="26060"/>
                </a:cubicBezTo>
                <a:cubicBezTo>
                  <a:pt x="316542" y="25146"/>
                  <a:pt x="318028" y="24003"/>
                  <a:pt x="319171" y="22631"/>
                </a:cubicBezTo>
                <a:cubicBezTo>
                  <a:pt x="320314" y="21260"/>
                  <a:pt x="321800" y="20116"/>
                  <a:pt x="323629" y="19202"/>
                </a:cubicBezTo>
                <a:cubicBezTo>
                  <a:pt x="323629" y="18288"/>
                  <a:pt x="323172" y="17830"/>
                  <a:pt x="322257" y="17830"/>
                </a:cubicBezTo>
                <a:cubicBezTo>
                  <a:pt x="324543" y="16916"/>
                  <a:pt x="327172" y="15887"/>
                  <a:pt x="330144" y="14744"/>
                </a:cubicBezTo>
                <a:cubicBezTo>
                  <a:pt x="333116" y="13601"/>
                  <a:pt x="336202" y="12116"/>
                  <a:pt x="339402" y="10287"/>
                </a:cubicBezTo>
                <a:lnTo>
                  <a:pt x="341460" y="9601"/>
                </a:lnTo>
                <a:cubicBezTo>
                  <a:pt x="347403" y="9601"/>
                  <a:pt x="351747" y="9372"/>
                  <a:pt x="354490" y="8915"/>
                </a:cubicBezTo>
                <a:close/>
                <a:moveTo>
                  <a:pt x="112403" y="0"/>
                </a:moveTo>
                <a:lnTo>
                  <a:pt x="114460" y="0"/>
                </a:lnTo>
                <a:cubicBezTo>
                  <a:pt x="116746" y="457"/>
                  <a:pt x="119946" y="685"/>
                  <a:pt x="124061" y="685"/>
                </a:cubicBezTo>
                <a:cubicBezTo>
                  <a:pt x="128633" y="1600"/>
                  <a:pt x="133662" y="3886"/>
                  <a:pt x="139149" y="7543"/>
                </a:cubicBezTo>
                <a:lnTo>
                  <a:pt x="152865" y="16459"/>
                </a:lnTo>
                <a:lnTo>
                  <a:pt x="162466" y="24003"/>
                </a:lnTo>
                <a:lnTo>
                  <a:pt x="163152" y="26060"/>
                </a:lnTo>
                <a:cubicBezTo>
                  <a:pt x="162237" y="28803"/>
                  <a:pt x="161780" y="30861"/>
                  <a:pt x="161780" y="32232"/>
                </a:cubicBezTo>
                <a:cubicBezTo>
                  <a:pt x="161780" y="34976"/>
                  <a:pt x="162009" y="37261"/>
                  <a:pt x="162466" y="39090"/>
                </a:cubicBezTo>
                <a:cubicBezTo>
                  <a:pt x="162923" y="40919"/>
                  <a:pt x="163380" y="42519"/>
                  <a:pt x="163838" y="43891"/>
                </a:cubicBezTo>
                <a:cubicBezTo>
                  <a:pt x="164752" y="48006"/>
                  <a:pt x="165209" y="53949"/>
                  <a:pt x="165209" y="61722"/>
                </a:cubicBezTo>
                <a:cubicBezTo>
                  <a:pt x="165666" y="64008"/>
                  <a:pt x="165895" y="67208"/>
                  <a:pt x="165895" y="71323"/>
                </a:cubicBezTo>
                <a:cubicBezTo>
                  <a:pt x="165895" y="75438"/>
                  <a:pt x="166124" y="78867"/>
                  <a:pt x="166581" y="81610"/>
                </a:cubicBezTo>
                <a:lnTo>
                  <a:pt x="166581" y="83667"/>
                </a:lnTo>
                <a:cubicBezTo>
                  <a:pt x="166124" y="85496"/>
                  <a:pt x="167267" y="86182"/>
                  <a:pt x="170010" y="85725"/>
                </a:cubicBezTo>
                <a:lnTo>
                  <a:pt x="182354" y="85725"/>
                </a:lnTo>
                <a:cubicBezTo>
                  <a:pt x="183726" y="85725"/>
                  <a:pt x="185097" y="86068"/>
                  <a:pt x="186469" y="86753"/>
                </a:cubicBezTo>
                <a:cubicBezTo>
                  <a:pt x="187841" y="87439"/>
                  <a:pt x="188984" y="88011"/>
                  <a:pt x="189898" y="88468"/>
                </a:cubicBezTo>
                <a:cubicBezTo>
                  <a:pt x="190355" y="88925"/>
                  <a:pt x="191727" y="89154"/>
                  <a:pt x="194013" y="89154"/>
                </a:cubicBezTo>
                <a:lnTo>
                  <a:pt x="189898" y="92583"/>
                </a:lnTo>
                <a:cubicBezTo>
                  <a:pt x="189898" y="93954"/>
                  <a:pt x="190355" y="94640"/>
                  <a:pt x="191270" y="94640"/>
                </a:cubicBezTo>
                <a:cubicBezTo>
                  <a:pt x="192641" y="94640"/>
                  <a:pt x="193327" y="95097"/>
                  <a:pt x="193327" y="96012"/>
                </a:cubicBezTo>
                <a:cubicBezTo>
                  <a:pt x="192870" y="96469"/>
                  <a:pt x="192413" y="96812"/>
                  <a:pt x="191955" y="97040"/>
                </a:cubicBezTo>
                <a:cubicBezTo>
                  <a:pt x="191498" y="97269"/>
                  <a:pt x="191041" y="97612"/>
                  <a:pt x="190584" y="98069"/>
                </a:cubicBezTo>
                <a:cubicBezTo>
                  <a:pt x="190584" y="99441"/>
                  <a:pt x="191041" y="101041"/>
                  <a:pt x="191955" y="102870"/>
                </a:cubicBezTo>
                <a:lnTo>
                  <a:pt x="196756" y="107670"/>
                </a:lnTo>
                <a:lnTo>
                  <a:pt x="198813" y="112471"/>
                </a:lnTo>
                <a:cubicBezTo>
                  <a:pt x="198813" y="114300"/>
                  <a:pt x="199042" y="115214"/>
                  <a:pt x="199499" y="115214"/>
                </a:cubicBezTo>
                <a:cubicBezTo>
                  <a:pt x="200414" y="117043"/>
                  <a:pt x="199956" y="118415"/>
                  <a:pt x="198128" y="119329"/>
                </a:cubicBezTo>
                <a:lnTo>
                  <a:pt x="191955" y="126873"/>
                </a:lnTo>
                <a:lnTo>
                  <a:pt x="180297" y="142646"/>
                </a:lnTo>
                <a:lnTo>
                  <a:pt x="167952" y="159105"/>
                </a:lnTo>
                <a:cubicBezTo>
                  <a:pt x="167495" y="160020"/>
                  <a:pt x="167038" y="160934"/>
                  <a:pt x="166581" y="161849"/>
                </a:cubicBezTo>
                <a:cubicBezTo>
                  <a:pt x="166124" y="162763"/>
                  <a:pt x="165895" y="163906"/>
                  <a:pt x="165895" y="165278"/>
                </a:cubicBezTo>
                <a:cubicBezTo>
                  <a:pt x="165895" y="166649"/>
                  <a:pt x="166124" y="167564"/>
                  <a:pt x="166581" y="168021"/>
                </a:cubicBezTo>
                <a:lnTo>
                  <a:pt x="169324" y="164592"/>
                </a:lnTo>
                <a:lnTo>
                  <a:pt x="170010" y="165278"/>
                </a:lnTo>
                <a:lnTo>
                  <a:pt x="168638" y="166649"/>
                </a:lnTo>
                <a:cubicBezTo>
                  <a:pt x="166809" y="169392"/>
                  <a:pt x="165895" y="172136"/>
                  <a:pt x="165895" y="174879"/>
                </a:cubicBezTo>
                <a:lnTo>
                  <a:pt x="165895" y="176936"/>
                </a:lnTo>
                <a:lnTo>
                  <a:pt x="165895" y="194081"/>
                </a:lnTo>
                <a:cubicBezTo>
                  <a:pt x="169095" y="190881"/>
                  <a:pt x="172182" y="188023"/>
                  <a:pt x="175153" y="185509"/>
                </a:cubicBezTo>
                <a:cubicBezTo>
                  <a:pt x="178125" y="182994"/>
                  <a:pt x="180983" y="180365"/>
                  <a:pt x="183726" y="177622"/>
                </a:cubicBezTo>
                <a:cubicBezTo>
                  <a:pt x="187383" y="173964"/>
                  <a:pt x="192413" y="168021"/>
                  <a:pt x="198813" y="159791"/>
                </a:cubicBezTo>
                <a:cubicBezTo>
                  <a:pt x="198813" y="160248"/>
                  <a:pt x="199042" y="160477"/>
                  <a:pt x="199499" y="160477"/>
                </a:cubicBezTo>
                <a:cubicBezTo>
                  <a:pt x="199042" y="160934"/>
                  <a:pt x="199042" y="161620"/>
                  <a:pt x="199499" y="162534"/>
                </a:cubicBezTo>
                <a:lnTo>
                  <a:pt x="200185" y="162534"/>
                </a:lnTo>
                <a:lnTo>
                  <a:pt x="200185" y="163220"/>
                </a:lnTo>
                <a:lnTo>
                  <a:pt x="198128" y="167335"/>
                </a:lnTo>
                <a:lnTo>
                  <a:pt x="195384" y="171450"/>
                </a:lnTo>
                <a:lnTo>
                  <a:pt x="194699" y="174879"/>
                </a:lnTo>
                <a:cubicBezTo>
                  <a:pt x="194699" y="176250"/>
                  <a:pt x="193784" y="177851"/>
                  <a:pt x="191955" y="179679"/>
                </a:cubicBezTo>
                <a:cubicBezTo>
                  <a:pt x="191041" y="181508"/>
                  <a:pt x="189898" y="183223"/>
                  <a:pt x="188526" y="184823"/>
                </a:cubicBezTo>
                <a:cubicBezTo>
                  <a:pt x="187155" y="186423"/>
                  <a:pt x="186012" y="188137"/>
                  <a:pt x="185097" y="189966"/>
                </a:cubicBezTo>
                <a:cubicBezTo>
                  <a:pt x="184183" y="190881"/>
                  <a:pt x="182926" y="191909"/>
                  <a:pt x="181326" y="193052"/>
                </a:cubicBezTo>
                <a:cubicBezTo>
                  <a:pt x="179725" y="194195"/>
                  <a:pt x="178239" y="195681"/>
                  <a:pt x="176868" y="197510"/>
                </a:cubicBezTo>
                <a:cubicBezTo>
                  <a:pt x="174125" y="201168"/>
                  <a:pt x="172524" y="203454"/>
                  <a:pt x="172067" y="204368"/>
                </a:cubicBezTo>
                <a:cubicBezTo>
                  <a:pt x="170238" y="207111"/>
                  <a:pt x="168867" y="209512"/>
                  <a:pt x="167952" y="211569"/>
                </a:cubicBezTo>
                <a:cubicBezTo>
                  <a:pt x="167038" y="213626"/>
                  <a:pt x="166352" y="215341"/>
                  <a:pt x="165895" y="216713"/>
                </a:cubicBezTo>
                <a:cubicBezTo>
                  <a:pt x="165438" y="217170"/>
                  <a:pt x="165209" y="218084"/>
                  <a:pt x="165209" y="219456"/>
                </a:cubicBezTo>
                <a:lnTo>
                  <a:pt x="164523" y="237286"/>
                </a:lnTo>
                <a:lnTo>
                  <a:pt x="163838" y="254432"/>
                </a:lnTo>
                <a:cubicBezTo>
                  <a:pt x="163838" y="256718"/>
                  <a:pt x="163723" y="259346"/>
                  <a:pt x="163495" y="262318"/>
                </a:cubicBezTo>
                <a:cubicBezTo>
                  <a:pt x="163266" y="265290"/>
                  <a:pt x="163380" y="268833"/>
                  <a:pt x="163838" y="272948"/>
                </a:cubicBezTo>
                <a:lnTo>
                  <a:pt x="162466" y="291465"/>
                </a:lnTo>
                <a:cubicBezTo>
                  <a:pt x="162923" y="294665"/>
                  <a:pt x="163038" y="297408"/>
                  <a:pt x="162809" y="299694"/>
                </a:cubicBezTo>
                <a:cubicBezTo>
                  <a:pt x="162580" y="301980"/>
                  <a:pt x="162466" y="303809"/>
                  <a:pt x="162466" y="305181"/>
                </a:cubicBezTo>
                <a:lnTo>
                  <a:pt x="163838" y="316839"/>
                </a:lnTo>
                <a:cubicBezTo>
                  <a:pt x="161552" y="318211"/>
                  <a:pt x="160409" y="320954"/>
                  <a:pt x="160409" y="325069"/>
                </a:cubicBezTo>
                <a:lnTo>
                  <a:pt x="157665" y="349758"/>
                </a:lnTo>
                <a:cubicBezTo>
                  <a:pt x="157665" y="351587"/>
                  <a:pt x="157437" y="353415"/>
                  <a:pt x="156980" y="355244"/>
                </a:cubicBezTo>
                <a:cubicBezTo>
                  <a:pt x="156522" y="357073"/>
                  <a:pt x="156065" y="358673"/>
                  <a:pt x="155608" y="360045"/>
                </a:cubicBezTo>
                <a:cubicBezTo>
                  <a:pt x="155608" y="360045"/>
                  <a:pt x="155494" y="360388"/>
                  <a:pt x="155265" y="361073"/>
                </a:cubicBezTo>
                <a:cubicBezTo>
                  <a:pt x="155037" y="361759"/>
                  <a:pt x="154236" y="361874"/>
                  <a:pt x="152865" y="361416"/>
                </a:cubicBezTo>
                <a:cubicBezTo>
                  <a:pt x="151950" y="360502"/>
                  <a:pt x="149436" y="360959"/>
                  <a:pt x="145321" y="362788"/>
                </a:cubicBezTo>
                <a:lnTo>
                  <a:pt x="143949" y="365531"/>
                </a:lnTo>
                <a:cubicBezTo>
                  <a:pt x="140292" y="364160"/>
                  <a:pt x="138234" y="365074"/>
                  <a:pt x="137777" y="368274"/>
                </a:cubicBezTo>
                <a:cubicBezTo>
                  <a:pt x="137777" y="370103"/>
                  <a:pt x="136863" y="371246"/>
                  <a:pt x="135034" y="371703"/>
                </a:cubicBezTo>
                <a:cubicBezTo>
                  <a:pt x="134577" y="371703"/>
                  <a:pt x="134348" y="371932"/>
                  <a:pt x="134348" y="372389"/>
                </a:cubicBezTo>
                <a:cubicBezTo>
                  <a:pt x="132519" y="373303"/>
                  <a:pt x="130462" y="373761"/>
                  <a:pt x="128176" y="373761"/>
                </a:cubicBezTo>
                <a:cubicBezTo>
                  <a:pt x="127719" y="371018"/>
                  <a:pt x="125661" y="368274"/>
                  <a:pt x="122004" y="365531"/>
                </a:cubicBezTo>
                <a:cubicBezTo>
                  <a:pt x="121089" y="364617"/>
                  <a:pt x="120404" y="363702"/>
                  <a:pt x="119946" y="362788"/>
                </a:cubicBezTo>
                <a:cubicBezTo>
                  <a:pt x="119489" y="361874"/>
                  <a:pt x="119032" y="360959"/>
                  <a:pt x="118575" y="360045"/>
                </a:cubicBezTo>
                <a:cubicBezTo>
                  <a:pt x="118118" y="359588"/>
                  <a:pt x="114460" y="355244"/>
                  <a:pt x="107602" y="347015"/>
                </a:cubicBezTo>
                <a:cubicBezTo>
                  <a:pt x="106230" y="345186"/>
                  <a:pt x="104859" y="343128"/>
                  <a:pt x="103487" y="340842"/>
                </a:cubicBezTo>
                <a:cubicBezTo>
                  <a:pt x="102116" y="338556"/>
                  <a:pt x="100287" y="336042"/>
                  <a:pt x="98001" y="333299"/>
                </a:cubicBezTo>
                <a:cubicBezTo>
                  <a:pt x="98001" y="333299"/>
                  <a:pt x="95029" y="330327"/>
                  <a:pt x="89085" y="324383"/>
                </a:cubicBezTo>
                <a:cubicBezTo>
                  <a:pt x="88628" y="323926"/>
                  <a:pt x="88285" y="323583"/>
                  <a:pt x="88057" y="323354"/>
                </a:cubicBezTo>
                <a:cubicBezTo>
                  <a:pt x="87828" y="323126"/>
                  <a:pt x="87485" y="323012"/>
                  <a:pt x="87028" y="323012"/>
                </a:cubicBezTo>
                <a:cubicBezTo>
                  <a:pt x="86571" y="319811"/>
                  <a:pt x="84513" y="315925"/>
                  <a:pt x="80856" y="311353"/>
                </a:cubicBezTo>
                <a:lnTo>
                  <a:pt x="78113" y="313410"/>
                </a:lnTo>
                <a:cubicBezTo>
                  <a:pt x="75827" y="316611"/>
                  <a:pt x="72398" y="319811"/>
                  <a:pt x="67826" y="323012"/>
                </a:cubicBezTo>
                <a:cubicBezTo>
                  <a:pt x="65540" y="324840"/>
                  <a:pt x="62111" y="326669"/>
                  <a:pt x="57539" y="328498"/>
                </a:cubicBezTo>
                <a:cubicBezTo>
                  <a:pt x="56624" y="328955"/>
                  <a:pt x="55596" y="328841"/>
                  <a:pt x="54453" y="328155"/>
                </a:cubicBezTo>
                <a:cubicBezTo>
                  <a:pt x="53310" y="327469"/>
                  <a:pt x="52281" y="327126"/>
                  <a:pt x="51366" y="327126"/>
                </a:cubicBezTo>
                <a:lnTo>
                  <a:pt x="51366" y="325069"/>
                </a:lnTo>
                <a:cubicBezTo>
                  <a:pt x="51824" y="323697"/>
                  <a:pt x="51824" y="321983"/>
                  <a:pt x="51366" y="319925"/>
                </a:cubicBezTo>
                <a:cubicBezTo>
                  <a:pt x="50909" y="317868"/>
                  <a:pt x="50681" y="316154"/>
                  <a:pt x="50681" y="314782"/>
                </a:cubicBezTo>
                <a:lnTo>
                  <a:pt x="50681" y="314096"/>
                </a:lnTo>
                <a:lnTo>
                  <a:pt x="46566" y="306552"/>
                </a:lnTo>
                <a:cubicBezTo>
                  <a:pt x="45194" y="302437"/>
                  <a:pt x="44508" y="300152"/>
                  <a:pt x="44508" y="299694"/>
                </a:cubicBezTo>
                <a:cubicBezTo>
                  <a:pt x="44508" y="298323"/>
                  <a:pt x="44737" y="297180"/>
                  <a:pt x="45194" y="296265"/>
                </a:cubicBezTo>
                <a:cubicBezTo>
                  <a:pt x="45651" y="295808"/>
                  <a:pt x="45651" y="295122"/>
                  <a:pt x="45194" y="294208"/>
                </a:cubicBezTo>
                <a:cubicBezTo>
                  <a:pt x="44737" y="293294"/>
                  <a:pt x="44508" y="292608"/>
                  <a:pt x="44508" y="292151"/>
                </a:cubicBezTo>
                <a:cubicBezTo>
                  <a:pt x="45423" y="290322"/>
                  <a:pt x="45880" y="288950"/>
                  <a:pt x="45880" y="288036"/>
                </a:cubicBezTo>
                <a:cubicBezTo>
                  <a:pt x="45880" y="287579"/>
                  <a:pt x="45994" y="287121"/>
                  <a:pt x="46223" y="286664"/>
                </a:cubicBezTo>
                <a:cubicBezTo>
                  <a:pt x="46452" y="286207"/>
                  <a:pt x="46337" y="285750"/>
                  <a:pt x="45880" y="285292"/>
                </a:cubicBezTo>
                <a:cubicBezTo>
                  <a:pt x="45423" y="283921"/>
                  <a:pt x="45880" y="283235"/>
                  <a:pt x="47252" y="283235"/>
                </a:cubicBezTo>
                <a:cubicBezTo>
                  <a:pt x="48623" y="282778"/>
                  <a:pt x="49309" y="282092"/>
                  <a:pt x="49309" y="281178"/>
                </a:cubicBezTo>
                <a:cubicBezTo>
                  <a:pt x="49309" y="280263"/>
                  <a:pt x="49080" y="279120"/>
                  <a:pt x="48623" y="277749"/>
                </a:cubicBezTo>
                <a:cubicBezTo>
                  <a:pt x="51366" y="275920"/>
                  <a:pt x="53195" y="275006"/>
                  <a:pt x="54110" y="275006"/>
                </a:cubicBezTo>
                <a:lnTo>
                  <a:pt x="54795" y="275006"/>
                </a:lnTo>
                <a:cubicBezTo>
                  <a:pt x="56624" y="275006"/>
                  <a:pt x="58224" y="273863"/>
                  <a:pt x="59596" y="271576"/>
                </a:cubicBezTo>
                <a:lnTo>
                  <a:pt x="63711" y="265404"/>
                </a:lnTo>
                <a:lnTo>
                  <a:pt x="67826" y="257861"/>
                </a:lnTo>
                <a:cubicBezTo>
                  <a:pt x="68740" y="256032"/>
                  <a:pt x="69997" y="254203"/>
                  <a:pt x="71598" y="252374"/>
                </a:cubicBezTo>
                <a:cubicBezTo>
                  <a:pt x="73198" y="250545"/>
                  <a:pt x="74912" y="248259"/>
                  <a:pt x="76741" y="245516"/>
                </a:cubicBezTo>
                <a:lnTo>
                  <a:pt x="87028" y="229057"/>
                </a:lnTo>
                <a:lnTo>
                  <a:pt x="92514" y="220142"/>
                </a:lnTo>
                <a:cubicBezTo>
                  <a:pt x="97086" y="214655"/>
                  <a:pt x="100287" y="210312"/>
                  <a:pt x="102116" y="207111"/>
                </a:cubicBezTo>
                <a:cubicBezTo>
                  <a:pt x="103944" y="203911"/>
                  <a:pt x="105430" y="201053"/>
                  <a:pt x="106573" y="198539"/>
                </a:cubicBezTo>
                <a:cubicBezTo>
                  <a:pt x="107716" y="196024"/>
                  <a:pt x="108974" y="193624"/>
                  <a:pt x="110345" y="191338"/>
                </a:cubicBezTo>
                <a:cubicBezTo>
                  <a:pt x="114460" y="185851"/>
                  <a:pt x="116746" y="182651"/>
                  <a:pt x="117203" y="181737"/>
                </a:cubicBezTo>
                <a:cubicBezTo>
                  <a:pt x="119032" y="179451"/>
                  <a:pt x="120518" y="177279"/>
                  <a:pt x="121661" y="175222"/>
                </a:cubicBezTo>
                <a:cubicBezTo>
                  <a:pt x="122804" y="173164"/>
                  <a:pt x="123833" y="171450"/>
                  <a:pt x="124747" y="170078"/>
                </a:cubicBezTo>
                <a:cubicBezTo>
                  <a:pt x="127490" y="164592"/>
                  <a:pt x="129090" y="161163"/>
                  <a:pt x="129548" y="159791"/>
                </a:cubicBezTo>
                <a:lnTo>
                  <a:pt x="130919" y="150190"/>
                </a:lnTo>
                <a:cubicBezTo>
                  <a:pt x="131376" y="149276"/>
                  <a:pt x="131491" y="148361"/>
                  <a:pt x="131262" y="147447"/>
                </a:cubicBezTo>
                <a:cubicBezTo>
                  <a:pt x="131034" y="146532"/>
                  <a:pt x="131148" y="145618"/>
                  <a:pt x="131605" y="144703"/>
                </a:cubicBezTo>
                <a:lnTo>
                  <a:pt x="131605" y="141960"/>
                </a:lnTo>
                <a:cubicBezTo>
                  <a:pt x="128862" y="142875"/>
                  <a:pt x="125661" y="144246"/>
                  <a:pt x="122004" y="146075"/>
                </a:cubicBezTo>
                <a:cubicBezTo>
                  <a:pt x="119718" y="146990"/>
                  <a:pt x="117203" y="148361"/>
                  <a:pt x="114460" y="150190"/>
                </a:cubicBezTo>
                <a:cubicBezTo>
                  <a:pt x="105773" y="154305"/>
                  <a:pt x="100515" y="157048"/>
                  <a:pt x="98687" y="158419"/>
                </a:cubicBezTo>
                <a:lnTo>
                  <a:pt x="80170" y="169392"/>
                </a:lnTo>
                <a:cubicBezTo>
                  <a:pt x="77884" y="170307"/>
                  <a:pt x="75255" y="171564"/>
                  <a:pt x="72283" y="173164"/>
                </a:cubicBezTo>
                <a:cubicBezTo>
                  <a:pt x="69312" y="174764"/>
                  <a:pt x="65997" y="176250"/>
                  <a:pt x="62339" y="177622"/>
                </a:cubicBezTo>
                <a:cubicBezTo>
                  <a:pt x="55024" y="181737"/>
                  <a:pt x="48395" y="183794"/>
                  <a:pt x="42451" y="183794"/>
                </a:cubicBezTo>
                <a:lnTo>
                  <a:pt x="32850" y="183108"/>
                </a:lnTo>
                <a:lnTo>
                  <a:pt x="25306" y="181051"/>
                </a:lnTo>
                <a:lnTo>
                  <a:pt x="23934" y="180365"/>
                </a:lnTo>
                <a:cubicBezTo>
                  <a:pt x="23477" y="178536"/>
                  <a:pt x="22220" y="177279"/>
                  <a:pt x="20163" y="176593"/>
                </a:cubicBezTo>
                <a:cubicBezTo>
                  <a:pt x="18105" y="175907"/>
                  <a:pt x="16619" y="175336"/>
                  <a:pt x="15705" y="174879"/>
                </a:cubicBezTo>
                <a:cubicBezTo>
                  <a:pt x="12504" y="173964"/>
                  <a:pt x="9990" y="171221"/>
                  <a:pt x="8161" y="166649"/>
                </a:cubicBezTo>
                <a:lnTo>
                  <a:pt x="3360" y="156362"/>
                </a:lnTo>
                <a:cubicBezTo>
                  <a:pt x="2903" y="154991"/>
                  <a:pt x="2446" y="153619"/>
                  <a:pt x="1989" y="152247"/>
                </a:cubicBezTo>
                <a:cubicBezTo>
                  <a:pt x="1532" y="150876"/>
                  <a:pt x="1074" y="149276"/>
                  <a:pt x="617" y="147447"/>
                </a:cubicBezTo>
                <a:lnTo>
                  <a:pt x="617" y="146075"/>
                </a:lnTo>
                <a:cubicBezTo>
                  <a:pt x="-754" y="142875"/>
                  <a:pt x="160" y="140589"/>
                  <a:pt x="3360" y="139217"/>
                </a:cubicBezTo>
                <a:cubicBezTo>
                  <a:pt x="4732" y="138303"/>
                  <a:pt x="6789" y="137846"/>
                  <a:pt x="9533" y="137846"/>
                </a:cubicBezTo>
                <a:cubicBezTo>
                  <a:pt x="9990" y="137846"/>
                  <a:pt x="10676" y="138303"/>
                  <a:pt x="11590" y="139217"/>
                </a:cubicBezTo>
                <a:lnTo>
                  <a:pt x="12962" y="141960"/>
                </a:lnTo>
                <a:cubicBezTo>
                  <a:pt x="13419" y="144246"/>
                  <a:pt x="15476" y="146532"/>
                  <a:pt x="19134" y="148818"/>
                </a:cubicBezTo>
                <a:lnTo>
                  <a:pt x="19820" y="148818"/>
                </a:lnTo>
                <a:cubicBezTo>
                  <a:pt x="21648" y="151104"/>
                  <a:pt x="24163" y="151333"/>
                  <a:pt x="27363" y="149504"/>
                </a:cubicBezTo>
                <a:cubicBezTo>
                  <a:pt x="30564" y="148590"/>
                  <a:pt x="34907" y="146761"/>
                  <a:pt x="40394" y="144018"/>
                </a:cubicBezTo>
                <a:cubicBezTo>
                  <a:pt x="41308" y="143561"/>
                  <a:pt x="42680" y="143332"/>
                  <a:pt x="44508" y="143332"/>
                </a:cubicBezTo>
                <a:lnTo>
                  <a:pt x="47937" y="140589"/>
                </a:lnTo>
                <a:lnTo>
                  <a:pt x="63025" y="133045"/>
                </a:lnTo>
                <a:lnTo>
                  <a:pt x="76055" y="124815"/>
                </a:lnTo>
                <a:cubicBezTo>
                  <a:pt x="79256" y="123444"/>
                  <a:pt x="82113" y="122186"/>
                  <a:pt x="84628" y="121043"/>
                </a:cubicBezTo>
                <a:cubicBezTo>
                  <a:pt x="87142" y="119900"/>
                  <a:pt x="89314" y="118872"/>
                  <a:pt x="91143" y="117957"/>
                </a:cubicBezTo>
                <a:cubicBezTo>
                  <a:pt x="93886" y="116128"/>
                  <a:pt x="96515" y="114643"/>
                  <a:pt x="99030" y="113500"/>
                </a:cubicBezTo>
                <a:cubicBezTo>
                  <a:pt x="101544" y="112357"/>
                  <a:pt x="103487" y="111557"/>
                  <a:pt x="104859" y="111099"/>
                </a:cubicBezTo>
                <a:cubicBezTo>
                  <a:pt x="111260" y="108356"/>
                  <a:pt x="115146" y="106527"/>
                  <a:pt x="116517" y="105613"/>
                </a:cubicBezTo>
                <a:lnTo>
                  <a:pt x="127490" y="100812"/>
                </a:lnTo>
                <a:cubicBezTo>
                  <a:pt x="129776" y="100355"/>
                  <a:pt x="131148" y="99669"/>
                  <a:pt x="131605" y="98755"/>
                </a:cubicBezTo>
                <a:cubicBezTo>
                  <a:pt x="132062" y="97840"/>
                  <a:pt x="132291" y="96240"/>
                  <a:pt x="132291" y="93954"/>
                </a:cubicBezTo>
                <a:cubicBezTo>
                  <a:pt x="133205" y="90297"/>
                  <a:pt x="133205" y="86411"/>
                  <a:pt x="132291" y="82296"/>
                </a:cubicBezTo>
                <a:cubicBezTo>
                  <a:pt x="132748" y="77267"/>
                  <a:pt x="132977" y="69494"/>
                  <a:pt x="132977" y="58979"/>
                </a:cubicBezTo>
                <a:cubicBezTo>
                  <a:pt x="132062" y="44348"/>
                  <a:pt x="130462" y="33604"/>
                  <a:pt x="128176" y="26746"/>
                </a:cubicBezTo>
                <a:cubicBezTo>
                  <a:pt x="127719" y="24460"/>
                  <a:pt x="126804" y="22860"/>
                  <a:pt x="125433" y="21945"/>
                </a:cubicBezTo>
                <a:lnTo>
                  <a:pt x="113774" y="9601"/>
                </a:lnTo>
                <a:cubicBezTo>
                  <a:pt x="113317" y="8687"/>
                  <a:pt x="110345" y="6172"/>
                  <a:pt x="104859" y="2057"/>
                </a:cubicBezTo>
                <a:cubicBezTo>
                  <a:pt x="107602" y="685"/>
                  <a:pt x="110117" y="0"/>
                  <a:pt x="112403"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4" name="文本框 63">
            <a:extLst>
              <a:ext uri="{FF2B5EF4-FFF2-40B4-BE49-F238E27FC236}">
                <a16:creationId xmlns:a16="http://schemas.microsoft.com/office/drawing/2014/main" id="{28127A8F-566E-F683-391A-6E47BA76FCE6}"/>
              </a:ext>
            </a:extLst>
          </p:cNvPr>
          <p:cNvSpPr txBox="1"/>
          <p:nvPr/>
        </p:nvSpPr>
        <p:spPr>
          <a:xfrm>
            <a:off x="6117453" y="224534"/>
            <a:ext cx="408462" cy="368122"/>
          </a:xfrm>
          <a:custGeom>
            <a:avLst/>
            <a:gdLst/>
            <a:ahLst/>
            <a:cxnLst/>
            <a:rect l="l" t="t" r="r" b="b"/>
            <a:pathLst>
              <a:path w="408462" h="368122">
                <a:moveTo>
                  <a:pt x="284607" y="139903"/>
                </a:moveTo>
                <a:cubicBezTo>
                  <a:pt x="283693" y="140360"/>
                  <a:pt x="282893" y="140818"/>
                  <a:pt x="282207" y="141275"/>
                </a:cubicBezTo>
                <a:cubicBezTo>
                  <a:pt x="281521" y="141732"/>
                  <a:pt x="280949" y="142189"/>
                  <a:pt x="280492" y="142646"/>
                </a:cubicBezTo>
                <a:cubicBezTo>
                  <a:pt x="278206" y="143561"/>
                  <a:pt x="277063" y="144704"/>
                  <a:pt x="277063" y="146075"/>
                </a:cubicBezTo>
                <a:lnTo>
                  <a:pt x="275006" y="148133"/>
                </a:lnTo>
                <a:cubicBezTo>
                  <a:pt x="273634" y="148590"/>
                  <a:pt x="272377" y="149047"/>
                  <a:pt x="271234" y="149504"/>
                </a:cubicBezTo>
                <a:cubicBezTo>
                  <a:pt x="270091" y="149961"/>
                  <a:pt x="269062" y="150419"/>
                  <a:pt x="268148" y="150876"/>
                </a:cubicBezTo>
                <a:lnTo>
                  <a:pt x="257175" y="154305"/>
                </a:lnTo>
                <a:lnTo>
                  <a:pt x="235915" y="161163"/>
                </a:lnTo>
                <a:cubicBezTo>
                  <a:pt x="233172" y="161620"/>
                  <a:pt x="229972" y="163220"/>
                  <a:pt x="226314" y="165964"/>
                </a:cubicBezTo>
                <a:cubicBezTo>
                  <a:pt x="224485" y="166878"/>
                  <a:pt x="222885" y="167792"/>
                  <a:pt x="221513" y="168707"/>
                </a:cubicBezTo>
                <a:cubicBezTo>
                  <a:pt x="227914" y="175107"/>
                  <a:pt x="231115" y="178308"/>
                  <a:pt x="231115" y="178308"/>
                </a:cubicBezTo>
                <a:cubicBezTo>
                  <a:pt x="234772" y="181965"/>
                  <a:pt x="237058" y="184023"/>
                  <a:pt x="237973" y="184480"/>
                </a:cubicBezTo>
                <a:cubicBezTo>
                  <a:pt x="237973" y="185394"/>
                  <a:pt x="238201" y="186080"/>
                  <a:pt x="238658" y="186538"/>
                </a:cubicBezTo>
                <a:cubicBezTo>
                  <a:pt x="239573" y="188366"/>
                  <a:pt x="240030" y="189967"/>
                  <a:pt x="240030" y="191338"/>
                </a:cubicBezTo>
                <a:lnTo>
                  <a:pt x="240030" y="192024"/>
                </a:lnTo>
                <a:cubicBezTo>
                  <a:pt x="238658" y="196139"/>
                  <a:pt x="237973" y="198196"/>
                  <a:pt x="237973" y="198196"/>
                </a:cubicBezTo>
                <a:cubicBezTo>
                  <a:pt x="233401" y="205511"/>
                  <a:pt x="230200" y="210998"/>
                  <a:pt x="228371" y="214655"/>
                </a:cubicBezTo>
                <a:cubicBezTo>
                  <a:pt x="227457" y="215570"/>
                  <a:pt x="227000" y="216027"/>
                  <a:pt x="227000" y="216027"/>
                </a:cubicBezTo>
                <a:lnTo>
                  <a:pt x="223571" y="221513"/>
                </a:lnTo>
                <a:lnTo>
                  <a:pt x="221513" y="224256"/>
                </a:lnTo>
                <a:lnTo>
                  <a:pt x="220142" y="225628"/>
                </a:lnTo>
                <a:lnTo>
                  <a:pt x="217399" y="231800"/>
                </a:lnTo>
                <a:cubicBezTo>
                  <a:pt x="217399" y="231800"/>
                  <a:pt x="216027" y="233858"/>
                  <a:pt x="213284" y="237973"/>
                </a:cubicBezTo>
                <a:cubicBezTo>
                  <a:pt x="211455" y="240716"/>
                  <a:pt x="209969" y="243230"/>
                  <a:pt x="208826" y="245516"/>
                </a:cubicBezTo>
                <a:cubicBezTo>
                  <a:pt x="207683" y="247802"/>
                  <a:pt x="206654" y="249860"/>
                  <a:pt x="205740" y="251689"/>
                </a:cubicBezTo>
                <a:lnTo>
                  <a:pt x="196139" y="264719"/>
                </a:lnTo>
                <a:lnTo>
                  <a:pt x="194081" y="267462"/>
                </a:lnTo>
                <a:lnTo>
                  <a:pt x="188595" y="273634"/>
                </a:lnTo>
                <a:lnTo>
                  <a:pt x="185852" y="277063"/>
                </a:lnTo>
                <a:cubicBezTo>
                  <a:pt x="184023" y="278435"/>
                  <a:pt x="183109" y="280035"/>
                  <a:pt x="183109" y="281864"/>
                </a:cubicBezTo>
                <a:cubicBezTo>
                  <a:pt x="183109" y="283235"/>
                  <a:pt x="183566" y="284378"/>
                  <a:pt x="184480" y="285293"/>
                </a:cubicBezTo>
                <a:cubicBezTo>
                  <a:pt x="198653" y="299466"/>
                  <a:pt x="205740" y="306552"/>
                  <a:pt x="205740" y="306552"/>
                </a:cubicBezTo>
                <a:cubicBezTo>
                  <a:pt x="207569" y="308381"/>
                  <a:pt x="209398" y="309867"/>
                  <a:pt x="211226" y="311010"/>
                </a:cubicBezTo>
                <a:cubicBezTo>
                  <a:pt x="213055" y="312153"/>
                  <a:pt x="214884" y="313639"/>
                  <a:pt x="216713" y="315468"/>
                </a:cubicBezTo>
                <a:cubicBezTo>
                  <a:pt x="217170" y="315925"/>
                  <a:pt x="219456" y="317525"/>
                  <a:pt x="223571" y="320269"/>
                </a:cubicBezTo>
                <a:lnTo>
                  <a:pt x="231800" y="325069"/>
                </a:lnTo>
                <a:cubicBezTo>
                  <a:pt x="232715" y="325983"/>
                  <a:pt x="233629" y="325526"/>
                  <a:pt x="234544" y="323698"/>
                </a:cubicBezTo>
                <a:cubicBezTo>
                  <a:pt x="235458" y="321869"/>
                  <a:pt x="237287" y="319125"/>
                  <a:pt x="240030" y="315468"/>
                </a:cubicBezTo>
                <a:cubicBezTo>
                  <a:pt x="241859" y="311810"/>
                  <a:pt x="243573" y="308267"/>
                  <a:pt x="245174" y="304838"/>
                </a:cubicBezTo>
                <a:cubicBezTo>
                  <a:pt x="246774" y="301409"/>
                  <a:pt x="248260" y="298323"/>
                  <a:pt x="249631" y="295580"/>
                </a:cubicBezTo>
                <a:cubicBezTo>
                  <a:pt x="251460" y="292837"/>
                  <a:pt x="253289" y="289407"/>
                  <a:pt x="255118" y="285293"/>
                </a:cubicBezTo>
                <a:cubicBezTo>
                  <a:pt x="256032" y="283464"/>
                  <a:pt x="256946" y="281064"/>
                  <a:pt x="257861" y="278092"/>
                </a:cubicBezTo>
                <a:cubicBezTo>
                  <a:pt x="258775" y="275120"/>
                  <a:pt x="259690" y="272720"/>
                  <a:pt x="260604" y="270891"/>
                </a:cubicBezTo>
                <a:lnTo>
                  <a:pt x="267462" y="255118"/>
                </a:lnTo>
                <a:cubicBezTo>
                  <a:pt x="268376" y="252831"/>
                  <a:pt x="269177" y="250660"/>
                  <a:pt x="269862" y="248602"/>
                </a:cubicBezTo>
                <a:cubicBezTo>
                  <a:pt x="270548" y="246545"/>
                  <a:pt x="271120" y="244831"/>
                  <a:pt x="271577" y="243459"/>
                </a:cubicBezTo>
                <a:lnTo>
                  <a:pt x="279121" y="220142"/>
                </a:lnTo>
                <a:lnTo>
                  <a:pt x="283921" y="205054"/>
                </a:lnTo>
                <a:lnTo>
                  <a:pt x="290093" y="170078"/>
                </a:lnTo>
                <a:cubicBezTo>
                  <a:pt x="291008" y="164592"/>
                  <a:pt x="291465" y="160477"/>
                  <a:pt x="291465" y="157734"/>
                </a:cubicBezTo>
                <a:cubicBezTo>
                  <a:pt x="291465" y="154076"/>
                  <a:pt x="291008" y="149961"/>
                  <a:pt x="290093" y="145389"/>
                </a:cubicBezTo>
                <a:cubicBezTo>
                  <a:pt x="290093" y="144932"/>
                  <a:pt x="288950" y="143104"/>
                  <a:pt x="286664" y="139903"/>
                </a:cubicBezTo>
                <a:close/>
                <a:moveTo>
                  <a:pt x="246888" y="10287"/>
                </a:moveTo>
                <a:lnTo>
                  <a:pt x="257861" y="10287"/>
                </a:lnTo>
                <a:cubicBezTo>
                  <a:pt x="270662" y="11201"/>
                  <a:pt x="280035" y="11659"/>
                  <a:pt x="285979" y="11659"/>
                </a:cubicBezTo>
                <a:lnTo>
                  <a:pt x="292837" y="11659"/>
                </a:lnTo>
                <a:cubicBezTo>
                  <a:pt x="302895" y="13487"/>
                  <a:pt x="309982" y="15316"/>
                  <a:pt x="314096" y="17145"/>
                </a:cubicBezTo>
                <a:lnTo>
                  <a:pt x="330556" y="24003"/>
                </a:lnTo>
                <a:cubicBezTo>
                  <a:pt x="334213" y="26289"/>
                  <a:pt x="336728" y="27661"/>
                  <a:pt x="338099" y="28118"/>
                </a:cubicBezTo>
                <a:cubicBezTo>
                  <a:pt x="338099" y="28118"/>
                  <a:pt x="340157" y="29489"/>
                  <a:pt x="344272" y="32233"/>
                </a:cubicBezTo>
                <a:cubicBezTo>
                  <a:pt x="348386" y="34061"/>
                  <a:pt x="350901" y="35433"/>
                  <a:pt x="351815" y="36347"/>
                </a:cubicBezTo>
                <a:lnTo>
                  <a:pt x="362788" y="43891"/>
                </a:lnTo>
                <a:cubicBezTo>
                  <a:pt x="364160" y="44806"/>
                  <a:pt x="366674" y="47092"/>
                  <a:pt x="370332" y="50749"/>
                </a:cubicBezTo>
                <a:lnTo>
                  <a:pt x="380619" y="61722"/>
                </a:lnTo>
                <a:cubicBezTo>
                  <a:pt x="381076" y="62636"/>
                  <a:pt x="381762" y="63436"/>
                  <a:pt x="382676" y="64122"/>
                </a:cubicBezTo>
                <a:cubicBezTo>
                  <a:pt x="383591" y="64808"/>
                  <a:pt x="384277" y="65837"/>
                  <a:pt x="384734" y="67208"/>
                </a:cubicBezTo>
                <a:cubicBezTo>
                  <a:pt x="390220" y="74981"/>
                  <a:pt x="394335" y="81610"/>
                  <a:pt x="397078" y="87097"/>
                </a:cubicBezTo>
                <a:cubicBezTo>
                  <a:pt x="401650" y="93497"/>
                  <a:pt x="404165" y="98984"/>
                  <a:pt x="404622" y="103556"/>
                </a:cubicBezTo>
                <a:cubicBezTo>
                  <a:pt x="404622" y="104927"/>
                  <a:pt x="404851" y="105842"/>
                  <a:pt x="405308" y="106299"/>
                </a:cubicBezTo>
                <a:lnTo>
                  <a:pt x="406679" y="111785"/>
                </a:lnTo>
                <a:lnTo>
                  <a:pt x="406679" y="115214"/>
                </a:lnTo>
                <a:cubicBezTo>
                  <a:pt x="407137" y="116129"/>
                  <a:pt x="407251" y="117272"/>
                  <a:pt x="407022" y="118643"/>
                </a:cubicBezTo>
                <a:cubicBezTo>
                  <a:pt x="406794" y="120015"/>
                  <a:pt x="406908" y="121158"/>
                  <a:pt x="407365" y="122072"/>
                </a:cubicBezTo>
                <a:cubicBezTo>
                  <a:pt x="408280" y="123901"/>
                  <a:pt x="408623" y="125158"/>
                  <a:pt x="408394" y="125844"/>
                </a:cubicBezTo>
                <a:cubicBezTo>
                  <a:pt x="408165" y="126530"/>
                  <a:pt x="406908" y="127102"/>
                  <a:pt x="404622" y="127559"/>
                </a:cubicBezTo>
                <a:lnTo>
                  <a:pt x="400507" y="128245"/>
                </a:lnTo>
                <a:cubicBezTo>
                  <a:pt x="399136" y="129159"/>
                  <a:pt x="398678" y="130073"/>
                  <a:pt x="399136" y="130988"/>
                </a:cubicBezTo>
                <a:cubicBezTo>
                  <a:pt x="400507" y="132816"/>
                  <a:pt x="399821" y="134417"/>
                  <a:pt x="397078" y="135788"/>
                </a:cubicBezTo>
                <a:cubicBezTo>
                  <a:pt x="395707" y="136246"/>
                  <a:pt x="394106" y="136474"/>
                  <a:pt x="392278" y="136474"/>
                </a:cubicBezTo>
                <a:cubicBezTo>
                  <a:pt x="391363" y="136474"/>
                  <a:pt x="390106" y="136703"/>
                  <a:pt x="388506" y="137160"/>
                </a:cubicBezTo>
                <a:cubicBezTo>
                  <a:pt x="386906" y="137617"/>
                  <a:pt x="385648" y="138074"/>
                  <a:pt x="384734" y="138532"/>
                </a:cubicBezTo>
                <a:cubicBezTo>
                  <a:pt x="384277" y="138989"/>
                  <a:pt x="383591" y="139217"/>
                  <a:pt x="382676" y="139217"/>
                </a:cubicBezTo>
                <a:cubicBezTo>
                  <a:pt x="382676" y="139674"/>
                  <a:pt x="382448" y="140017"/>
                  <a:pt x="381991" y="140246"/>
                </a:cubicBezTo>
                <a:cubicBezTo>
                  <a:pt x="381533" y="140475"/>
                  <a:pt x="381305" y="140818"/>
                  <a:pt x="381305" y="141275"/>
                </a:cubicBezTo>
                <a:cubicBezTo>
                  <a:pt x="380390" y="143104"/>
                  <a:pt x="379019" y="143789"/>
                  <a:pt x="377190" y="143332"/>
                </a:cubicBezTo>
                <a:cubicBezTo>
                  <a:pt x="372161" y="141503"/>
                  <a:pt x="367589" y="140360"/>
                  <a:pt x="363474" y="139903"/>
                </a:cubicBezTo>
                <a:cubicBezTo>
                  <a:pt x="358902" y="138532"/>
                  <a:pt x="355244" y="136703"/>
                  <a:pt x="352501" y="134417"/>
                </a:cubicBezTo>
                <a:cubicBezTo>
                  <a:pt x="352044" y="133959"/>
                  <a:pt x="351473" y="133731"/>
                  <a:pt x="350787" y="133731"/>
                </a:cubicBezTo>
                <a:cubicBezTo>
                  <a:pt x="350101" y="133731"/>
                  <a:pt x="349529" y="133502"/>
                  <a:pt x="349072" y="133045"/>
                </a:cubicBezTo>
                <a:lnTo>
                  <a:pt x="334670" y="130988"/>
                </a:lnTo>
                <a:cubicBezTo>
                  <a:pt x="331927" y="130073"/>
                  <a:pt x="329641" y="129616"/>
                  <a:pt x="327812" y="129616"/>
                </a:cubicBezTo>
                <a:cubicBezTo>
                  <a:pt x="325984" y="129159"/>
                  <a:pt x="323240" y="128930"/>
                  <a:pt x="319583" y="128930"/>
                </a:cubicBezTo>
                <a:cubicBezTo>
                  <a:pt x="318668" y="128930"/>
                  <a:pt x="317983" y="128702"/>
                  <a:pt x="317525" y="128245"/>
                </a:cubicBezTo>
                <a:cubicBezTo>
                  <a:pt x="316154" y="127330"/>
                  <a:pt x="314211" y="126759"/>
                  <a:pt x="311696" y="126530"/>
                </a:cubicBezTo>
                <a:cubicBezTo>
                  <a:pt x="309182" y="126301"/>
                  <a:pt x="307238" y="126187"/>
                  <a:pt x="305867" y="126187"/>
                </a:cubicBezTo>
                <a:lnTo>
                  <a:pt x="303809" y="126187"/>
                </a:lnTo>
                <a:cubicBezTo>
                  <a:pt x="302895" y="125730"/>
                  <a:pt x="302095" y="125844"/>
                  <a:pt x="301409" y="126530"/>
                </a:cubicBezTo>
                <a:cubicBezTo>
                  <a:pt x="300723" y="127216"/>
                  <a:pt x="300609" y="127787"/>
                  <a:pt x="301066" y="128245"/>
                </a:cubicBezTo>
                <a:cubicBezTo>
                  <a:pt x="301981" y="129616"/>
                  <a:pt x="301295" y="130759"/>
                  <a:pt x="299009" y="131673"/>
                </a:cubicBezTo>
                <a:cubicBezTo>
                  <a:pt x="297180" y="132588"/>
                  <a:pt x="297180" y="133731"/>
                  <a:pt x="299009" y="135103"/>
                </a:cubicBezTo>
                <a:cubicBezTo>
                  <a:pt x="303581" y="138760"/>
                  <a:pt x="306553" y="141503"/>
                  <a:pt x="307924" y="143332"/>
                </a:cubicBezTo>
                <a:cubicBezTo>
                  <a:pt x="310667" y="145618"/>
                  <a:pt x="313639" y="148819"/>
                  <a:pt x="316840" y="152933"/>
                </a:cubicBezTo>
                <a:cubicBezTo>
                  <a:pt x="317297" y="153848"/>
                  <a:pt x="318326" y="155562"/>
                  <a:pt x="319926" y="158077"/>
                </a:cubicBezTo>
                <a:cubicBezTo>
                  <a:pt x="321526" y="160591"/>
                  <a:pt x="323469" y="162306"/>
                  <a:pt x="325755" y="163220"/>
                </a:cubicBezTo>
                <a:lnTo>
                  <a:pt x="325755" y="165278"/>
                </a:lnTo>
                <a:cubicBezTo>
                  <a:pt x="327584" y="169850"/>
                  <a:pt x="328727" y="173507"/>
                  <a:pt x="329184" y="176250"/>
                </a:cubicBezTo>
                <a:cubicBezTo>
                  <a:pt x="329184" y="179908"/>
                  <a:pt x="328955" y="182651"/>
                  <a:pt x="328498" y="184480"/>
                </a:cubicBezTo>
                <a:lnTo>
                  <a:pt x="328498" y="187909"/>
                </a:lnTo>
                <a:lnTo>
                  <a:pt x="327127" y="209855"/>
                </a:lnTo>
                <a:cubicBezTo>
                  <a:pt x="327127" y="212141"/>
                  <a:pt x="326669" y="215570"/>
                  <a:pt x="325755" y="220142"/>
                </a:cubicBezTo>
                <a:cubicBezTo>
                  <a:pt x="325755" y="224714"/>
                  <a:pt x="325526" y="228600"/>
                  <a:pt x="325069" y="231800"/>
                </a:cubicBezTo>
                <a:cubicBezTo>
                  <a:pt x="323240" y="236830"/>
                  <a:pt x="322097" y="241630"/>
                  <a:pt x="321640" y="246202"/>
                </a:cubicBezTo>
                <a:cubicBezTo>
                  <a:pt x="321183" y="248031"/>
                  <a:pt x="320726" y="250088"/>
                  <a:pt x="320269" y="252374"/>
                </a:cubicBezTo>
                <a:cubicBezTo>
                  <a:pt x="319811" y="254660"/>
                  <a:pt x="319126" y="256718"/>
                  <a:pt x="318211" y="258546"/>
                </a:cubicBezTo>
                <a:cubicBezTo>
                  <a:pt x="317754" y="262204"/>
                  <a:pt x="316611" y="266548"/>
                  <a:pt x="314782" y="271577"/>
                </a:cubicBezTo>
                <a:cubicBezTo>
                  <a:pt x="313411" y="275692"/>
                  <a:pt x="312725" y="277977"/>
                  <a:pt x="312725" y="278435"/>
                </a:cubicBezTo>
                <a:lnTo>
                  <a:pt x="310667" y="282550"/>
                </a:lnTo>
                <a:cubicBezTo>
                  <a:pt x="311582" y="284835"/>
                  <a:pt x="311125" y="286893"/>
                  <a:pt x="309296" y="288722"/>
                </a:cubicBezTo>
                <a:cubicBezTo>
                  <a:pt x="308381" y="290550"/>
                  <a:pt x="307696" y="292265"/>
                  <a:pt x="307238" y="293865"/>
                </a:cubicBezTo>
                <a:cubicBezTo>
                  <a:pt x="306781" y="295465"/>
                  <a:pt x="306324" y="296951"/>
                  <a:pt x="305867" y="298323"/>
                </a:cubicBezTo>
                <a:lnTo>
                  <a:pt x="302438" y="308610"/>
                </a:lnTo>
                <a:cubicBezTo>
                  <a:pt x="301523" y="310439"/>
                  <a:pt x="300723" y="312153"/>
                  <a:pt x="300038" y="313753"/>
                </a:cubicBezTo>
                <a:cubicBezTo>
                  <a:pt x="299352" y="315354"/>
                  <a:pt x="298780" y="316611"/>
                  <a:pt x="298323" y="317525"/>
                </a:cubicBezTo>
                <a:lnTo>
                  <a:pt x="292837" y="326441"/>
                </a:lnTo>
                <a:cubicBezTo>
                  <a:pt x="291922" y="327355"/>
                  <a:pt x="291351" y="328155"/>
                  <a:pt x="291122" y="328841"/>
                </a:cubicBezTo>
                <a:cubicBezTo>
                  <a:pt x="290894" y="329527"/>
                  <a:pt x="290779" y="330098"/>
                  <a:pt x="290779" y="330556"/>
                </a:cubicBezTo>
                <a:cubicBezTo>
                  <a:pt x="289865" y="335128"/>
                  <a:pt x="288265" y="338099"/>
                  <a:pt x="285979" y="339471"/>
                </a:cubicBezTo>
                <a:cubicBezTo>
                  <a:pt x="285521" y="339471"/>
                  <a:pt x="285293" y="339585"/>
                  <a:pt x="285293" y="339814"/>
                </a:cubicBezTo>
                <a:cubicBezTo>
                  <a:pt x="285293" y="340042"/>
                  <a:pt x="285293" y="340385"/>
                  <a:pt x="285293" y="340843"/>
                </a:cubicBezTo>
                <a:lnTo>
                  <a:pt x="282550" y="347015"/>
                </a:lnTo>
                <a:lnTo>
                  <a:pt x="281864" y="347701"/>
                </a:lnTo>
                <a:cubicBezTo>
                  <a:pt x="278663" y="348615"/>
                  <a:pt x="276835" y="350215"/>
                  <a:pt x="276377" y="352501"/>
                </a:cubicBezTo>
                <a:cubicBezTo>
                  <a:pt x="275006" y="355244"/>
                  <a:pt x="273406" y="356616"/>
                  <a:pt x="271577" y="356616"/>
                </a:cubicBezTo>
                <a:cubicBezTo>
                  <a:pt x="271120" y="356616"/>
                  <a:pt x="270891" y="357073"/>
                  <a:pt x="270891" y="357988"/>
                </a:cubicBezTo>
                <a:lnTo>
                  <a:pt x="269519" y="360045"/>
                </a:lnTo>
                <a:lnTo>
                  <a:pt x="268148" y="361417"/>
                </a:lnTo>
                <a:cubicBezTo>
                  <a:pt x="267691" y="363245"/>
                  <a:pt x="266433" y="364617"/>
                  <a:pt x="264376" y="365531"/>
                </a:cubicBezTo>
                <a:cubicBezTo>
                  <a:pt x="262319" y="366446"/>
                  <a:pt x="260833" y="367131"/>
                  <a:pt x="259918" y="367589"/>
                </a:cubicBezTo>
                <a:cubicBezTo>
                  <a:pt x="259461" y="368046"/>
                  <a:pt x="258318" y="367817"/>
                  <a:pt x="256489" y="366903"/>
                </a:cubicBezTo>
                <a:cubicBezTo>
                  <a:pt x="255575" y="365989"/>
                  <a:pt x="254660" y="365760"/>
                  <a:pt x="253746" y="366217"/>
                </a:cubicBezTo>
                <a:cubicBezTo>
                  <a:pt x="252832" y="366674"/>
                  <a:pt x="252146" y="366903"/>
                  <a:pt x="251689" y="366903"/>
                </a:cubicBezTo>
                <a:lnTo>
                  <a:pt x="251003" y="366903"/>
                </a:lnTo>
                <a:cubicBezTo>
                  <a:pt x="248717" y="368732"/>
                  <a:pt x="247117" y="368503"/>
                  <a:pt x="246202" y="366217"/>
                </a:cubicBezTo>
                <a:lnTo>
                  <a:pt x="245516" y="364846"/>
                </a:lnTo>
                <a:lnTo>
                  <a:pt x="244831" y="364846"/>
                </a:lnTo>
                <a:cubicBezTo>
                  <a:pt x="243916" y="364846"/>
                  <a:pt x="241173" y="364388"/>
                  <a:pt x="236601" y="363474"/>
                </a:cubicBezTo>
                <a:cubicBezTo>
                  <a:pt x="231115" y="362102"/>
                  <a:pt x="227914" y="361417"/>
                  <a:pt x="227000" y="361417"/>
                </a:cubicBezTo>
                <a:cubicBezTo>
                  <a:pt x="221971" y="358673"/>
                  <a:pt x="218999" y="357073"/>
                  <a:pt x="218084" y="356616"/>
                </a:cubicBezTo>
                <a:cubicBezTo>
                  <a:pt x="217627" y="356159"/>
                  <a:pt x="216941" y="355816"/>
                  <a:pt x="216027" y="355587"/>
                </a:cubicBezTo>
                <a:cubicBezTo>
                  <a:pt x="215113" y="355359"/>
                  <a:pt x="214198" y="354787"/>
                  <a:pt x="213284" y="353873"/>
                </a:cubicBezTo>
                <a:cubicBezTo>
                  <a:pt x="213284" y="352958"/>
                  <a:pt x="212598" y="352044"/>
                  <a:pt x="211226" y="351130"/>
                </a:cubicBezTo>
                <a:lnTo>
                  <a:pt x="209855" y="349758"/>
                </a:lnTo>
                <a:cubicBezTo>
                  <a:pt x="206197" y="347472"/>
                  <a:pt x="203911" y="344957"/>
                  <a:pt x="202997" y="342214"/>
                </a:cubicBezTo>
                <a:lnTo>
                  <a:pt x="198196" y="334670"/>
                </a:lnTo>
                <a:lnTo>
                  <a:pt x="189281" y="323698"/>
                </a:lnTo>
                <a:cubicBezTo>
                  <a:pt x="183337" y="314554"/>
                  <a:pt x="177622" y="306095"/>
                  <a:pt x="172136" y="298323"/>
                </a:cubicBezTo>
                <a:cubicBezTo>
                  <a:pt x="171221" y="296951"/>
                  <a:pt x="170421" y="296037"/>
                  <a:pt x="169736" y="295580"/>
                </a:cubicBezTo>
                <a:cubicBezTo>
                  <a:pt x="169050" y="295123"/>
                  <a:pt x="167792" y="295123"/>
                  <a:pt x="165964" y="295580"/>
                </a:cubicBezTo>
                <a:cubicBezTo>
                  <a:pt x="160477" y="298323"/>
                  <a:pt x="157048" y="301066"/>
                  <a:pt x="155677" y="303809"/>
                </a:cubicBezTo>
                <a:cubicBezTo>
                  <a:pt x="155677" y="303809"/>
                  <a:pt x="155219" y="304267"/>
                  <a:pt x="154305" y="305181"/>
                </a:cubicBezTo>
                <a:cubicBezTo>
                  <a:pt x="152933" y="305638"/>
                  <a:pt x="151676" y="306438"/>
                  <a:pt x="150533" y="307581"/>
                </a:cubicBezTo>
                <a:cubicBezTo>
                  <a:pt x="149390" y="308724"/>
                  <a:pt x="148361" y="309524"/>
                  <a:pt x="147447" y="309982"/>
                </a:cubicBezTo>
                <a:lnTo>
                  <a:pt x="144704" y="312039"/>
                </a:lnTo>
                <a:cubicBezTo>
                  <a:pt x="142875" y="313410"/>
                  <a:pt x="141275" y="314668"/>
                  <a:pt x="139903" y="315811"/>
                </a:cubicBezTo>
                <a:cubicBezTo>
                  <a:pt x="138532" y="316954"/>
                  <a:pt x="137389" y="317983"/>
                  <a:pt x="136474" y="318897"/>
                </a:cubicBezTo>
                <a:cubicBezTo>
                  <a:pt x="135560" y="319354"/>
                  <a:pt x="134645" y="319811"/>
                  <a:pt x="133731" y="320269"/>
                </a:cubicBezTo>
                <a:cubicBezTo>
                  <a:pt x="132817" y="320726"/>
                  <a:pt x="131902" y="321183"/>
                  <a:pt x="130988" y="321640"/>
                </a:cubicBezTo>
                <a:cubicBezTo>
                  <a:pt x="130988" y="321640"/>
                  <a:pt x="129845" y="322783"/>
                  <a:pt x="127559" y="325069"/>
                </a:cubicBezTo>
                <a:lnTo>
                  <a:pt x="120701" y="329184"/>
                </a:lnTo>
                <a:lnTo>
                  <a:pt x="115900" y="333299"/>
                </a:lnTo>
                <a:cubicBezTo>
                  <a:pt x="114529" y="334670"/>
                  <a:pt x="111785" y="336042"/>
                  <a:pt x="107671" y="337413"/>
                </a:cubicBezTo>
                <a:cubicBezTo>
                  <a:pt x="104470" y="338785"/>
                  <a:pt x="100127" y="341300"/>
                  <a:pt x="94640" y="344957"/>
                </a:cubicBezTo>
                <a:cubicBezTo>
                  <a:pt x="93726" y="344957"/>
                  <a:pt x="93269" y="345186"/>
                  <a:pt x="93269" y="345643"/>
                </a:cubicBezTo>
                <a:lnTo>
                  <a:pt x="83668" y="352501"/>
                </a:lnTo>
                <a:lnTo>
                  <a:pt x="75438" y="357302"/>
                </a:lnTo>
                <a:cubicBezTo>
                  <a:pt x="74981" y="357759"/>
                  <a:pt x="74409" y="357873"/>
                  <a:pt x="73724" y="357645"/>
                </a:cubicBezTo>
                <a:cubicBezTo>
                  <a:pt x="73038" y="357416"/>
                  <a:pt x="72466" y="357530"/>
                  <a:pt x="72009" y="357988"/>
                </a:cubicBezTo>
                <a:cubicBezTo>
                  <a:pt x="68351" y="358902"/>
                  <a:pt x="65608" y="359816"/>
                  <a:pt x="63779" y="360731"/>
                </a:cubicBezTo>
                <a:cubicBezTo>
                  <a:pt x="62408" y="361645"/>
                  <a:pt x="60350" y="361645"/>
                  <a:pt x="57607" y="360731"/>
                </a:cubicBezTo>
                <a:cubicBezTo>
                  <a:pt x="56236" y="359359"/>
                  <a:pt x="54750" y="359016"/>
                  <a:pt x="53150" y="359702"/>
                </a:cubicBezTo>
                <a:cubicBezTo>
                  <a:pt x="51549" y="360388"/>
                  <a:pt x="50292" y="360731"/>
                  <a:pt x="49378" y="360731"/>
                </a:cubicBezTo>
                <a:lnTo>
                  <a:pt x="47320" y="360045"/>
                </a:lnTo>
                <a:lnTo>
                  <a:pt x="46634" y="357988"/>
                </a:lnTo>
                <a:cubicBezTo>
                  <a:pt x="47092" y="357073"/>
                  <a:pt x="47777" y="356616"/>
                  <a:pt x="48692" y="356616"/>
                </a:cubicBezTo>
                <a:cubicBezTo>
                  <a:pt x="49149" y="356159"/>
                  <a:pt x="49721" y="355702"/>
                  <a:pt x="50406" y="355244"/>
                </a:cubicBezTo>
                <a:cubicBezTo>
                  <a:pt x="51092" y="354787"/>
                  <a:pt x="51435" y="354330"/>
                  <a:pt x="51435" y="353873"/>
                </a:cubicBezTo>
                <a:cubicBezTo>
                  <a:pt x="51892" y="352501"/>
                  <a:pt x="53492" y="350901"/>
                  <a:pt x="56236" y="349072"/>
                </a:cubicBezTo>
                <a:cubicBezTo>
                  <a:pt x="58064" y="347701"/>
                  <a:pt x="59665" y="346215"/>
                  <a:pt x="61036" y="344614"/>
                </a:cubicBezTo>
                <a:cubicBezTo>
                  <a:pt x="62408" y="343014"/>
                  <a:pt x="63779" y="341757"/>
                  <a:pt x="65151" y="340843"/>
                </a:cubicBezTo>
                <a:lnTo>
                  <a:pt x="72009" y="334670"/>
                </a:lnTo>
                <a:lnTo>
                  <a:pt x="72009" y="333985"/>
                </a:lnTo>
                <a:cubicBezTo>
                  <a:pt x="72466" y="332613"/>
                  <a:pt x="73495" y="331127"/>
                  <a:pt x="75095" y="329527"/>
                </a:cubicBezTo>
                <a:cubicBezTo>
                  <a:pt x="76695" y="327927"/>
                  <a:pt x="77953" y="326669"/>
                  <a:pt x="78867" y="325755"/>
                </a:cubicBezTo>
                <a:cubicBezTo>
                  <a:pt x="79781" y="325298"/>
                  <a:pt x="80467" y="324498"/>
                  <a:pt x="80924" y="323355"/>
                </a:cubicBezTo>
                <a:cubicBezTo>
                  <a:pt x="81382" y="322212"/>
                  <a:pt x="81839" y="321412"/>
                  <a:pt x="82296" y="320954"/>
                </a:cubicBezTo>
                <a:lnTo>
                  <a:pt x="87782" y="316154"/>
                </a:lnTo>
                <a:cubicBezTo>
                  <a:pt x="89611" y="314782"/>
                  <a:pt x="91211" y="313182"/>
                  <a:pt x="92583" y="311353"/>
                </a:cubicBezTo>
                <a:lnTo>
                  <a:pt x="104927" y="296951"/>
                </a:lnTo>
                <a:cubicBezTo>
                  <a:pt x="112700" y="287807"/>
                  <a:pt x="116357" y="283464"/>
                  <a:pt x="115900" y="283921"/>
                </a:cubicBezTo>
                <a:cubicBezTo>
                  <a:pt x="119558" y="280264"/>
                  <a:pt x="121387" y="278435"/>
                  <a:pt x="121387" y="278435"/>
                </a:cubicBezTo>
                <a:cubicBezTo>
                  <a:pt x="122301" y="277063"/>
                  <a:pt x="123101" y="275806"/>
                  <a:pt x="123787" y="274663"/>
                </a:cubicBezTo>
                <a:cubicBezTo>
                  <a:pt x="124473" y="273520"/>
                  <a:pt x="125273" y="272263"/>
                  <a:pt x="126187" y="270891"/>
                </a:cubicBezTo>
                <a:lnTo>
                  <a:pt x="132359" y="263347"/>
                </a:lnTo>
                <a:cubicBezTo>
                  <a:pt x="136931" y="257861"/>
                  <a:pt x="139903" y="253517"/>
                  <a:pt x="141275" y="250317"/>
                </a:cubicBezTo>
                <a:lnTo>
                  <a:pt x="143332" y="248945"/>
                </a:lnTo>
                <a:cubicBezTo>
                  <a:pt x="144247" y="248031"/>
                  <a:pt x="145161" y="246659"/>
                  <a:pt x="146075" y="244831"/>
                </a:cubicBezTo>
                <a:lnTo>
                  <a:pt x="148133" y="242087"/>
                </a:lnTo>
                <a:lnTo>
                  <a:pt x="148819" y="240716"/>
                </a:lnTo>
                <a:cubicBezTo>
                  <a:pt x="149733" y="239344"/>
                  <a:pt x="150419" y="237973"/>
                  <a:pt x="150876" y="236601"/>
                </a:cubicBezTo>
                <a:cubicBezTo>
                  <a:pt x="151333" y="235229"/>
                  <a:pt x="151790" y="234086"/>
                  <a:pt x="152248" y="233172"/>
                </a:cubicBezTo>
                <a:cubicBezTo>
                  <a:pt x="152248" y="230429"/>
                  <a:pt x="152933" y="227685"/>
                  <a:pt x="154305" y="224942"/>
                </a:cubicBezTo>
                <a:cubicBezTo>
                  <a:pt x="154305" y="224485"/>
                  <a:pt x="154076" y="224142"/>
                  <a:pt x="153619" y="223914"/>
                </a:cubicBezTo>
                <a:cubicBezTo>
                  <a:pt x="153162" y="223685"/>
                  <a:pt x="153162" y="223571"/>
                  <a:pt x="153619" y="223571"/>
                </a:cubicBezTo>
                <a:cubicBezTo>
                  <a:pt x="154534" y="222656"/>
                  <a:pt x="155105" y="221513"/>
                  <a:pt x="155334" y="220142"/>
                </a:cubicBezTo>
                <a:cubicBezTo>
                  <a:pt x="155562" y="218770"/>
                  <a:pt x="155677" y="217627"/>
                  <a:pt x="155677" y="216713"/>
                </a:cubicBezTo>
                <a:cubicBezTo>
                  <a:pt x="155677" y="219913"/>
                  <a:pt x="156362" y="222656"/>
                  <a:pt x="157734" y="224942"/>
                </a:cubicBezTo>
                <a:cubicBezTo>
                  <a:pt x="157734" y="224942"/>
                  <a:pt x="157848" y="225057"/>
                  <a:pt x="158077" y="225285"/>
                </a:cubicBezTo>
                <a:cubicBezTo>
                  <a:pt x="158306" y="225514"/>
                  <a:pt x="158420" y="225628"/>
                  <a:pt x="158420" y="225628"/>
                </a:cubicBezTo>
                <a:cubicBezTo>
                  <a:pt x="176251" y="203225"/>
                  <a:pt x="186538" y="189967"/>
                  <a:pt x="189281" y="185852"/>
                </a:cubicBezTo>
                <a:lnTo>
                  <a:pt x="187909" y="185166"/>
                </a:lnTo>
                <a:lnTo>
                  <a:pt x="174193" y="192024"/>
                </a:lnTo>
                <a:cubicBezTo>
                  <a:pt x="173279" y="192481"/>
                  <a:pt x="171564" y="193281"/>
                  <a:pt x="169050" y="194424"/>
                </a:cubicBezTo>
                <a:cubicBezTo>
                  <a:pt x="166535" y="195567"/>
                  <a:pt x="164592" y="196139"/>
                  <a:pt x="163220" y="196139"/>
                </a:cubicBezTo>
                <a:cubicBezTo>
                  <a:pt x="162306" y="196139"/>
                  <a:pt x="160477" y="195224"/>
                  <a:pt x="157734" y="193396"/>
                </a:cubicBezTo>
                <a:cubicBezTo>
                  <a:pt x="156362" y="192938"/>
                  <a:pt x="154762" y="192138"/>
                  <a:pt x="152933" y="190995"/>
                </a:cubicBezTo>
                <a:cubicBezTo>
                  <a:pt x="151105" y="189852"/>
                  <a:pt x="149047" y="188824"/>
                  <a:pt x="146761" y="187909"/>
                </a:cubicBezTo>
                <a:cubicBezTo>
                  <a:pt x="145390" y="187452"/>
                  <a:pt x="143104" y="185623"/>
                  <a:pt x="139903" y="182423"/>
                </a:cubicBezTo>
                <a:cubicBezTo>
                  <a:pt x="139903" y="181508"/>
                  <a:pt x="139446" y="181051"/>
                  <a:pt x="138532" y="181051"/>
                </a:cubicBezTo>
                <a:cubicBezTo>
                  <a:pt x="133502" y="180594"/>
                  <a:pt x="128930" y="177394"/>
                  <a:pt x="124816" y="171450"/>
                </a:cubicBezTo>
                <a:cubicBezTo>
                  <a:pt x="122987" y="169621"/>
                  <a:pt x="122758" y="166421"/>
                  <a:pt x="124130" y="161849"/>
                </a:cubicBezTo>
                <a:lnTo>
                  <a:pt x="124816" y="160477"/>
                </a:lnTo>
                <a:cubicBezTo>
                  <a:pt x="123901" y="158191"/>
                  <a:pt x="125044" y="156591"/>
                  <a:pt x="128245" y="155677"/>
                </a:cubicBezTo>
                <a:cubicBezTo>
                  <a:pt x="128702" y="155219"/>
                  <a:pt x="129388" y="154762"/>
                  <a:pt x="130302" y="154305"/>
                </a:cubicBezTo>
                <a:cubicBezTo>
                  <a:pt x="131216" y="153848"/>
                  <a:pt x="131902" y="153391"/>
                  <a:pt x="132359" y="152933"/>
                </a:cubicBezTo>
                <a:cubicBezTo>
                  <a:pt x="132359" y="152019"/>
                  <a:pt x="133045" y="151562"/>
                  <a:pt x="134417" y="151562"/>
                </a:cubicBezTo>
                <a:cubicBezTo>
                  <a:pt x="135788" y="151562"/>
                  <a:pt x="137160" y="152019"/>
                  <a:pt x="138532" y="152933"/>
                </a:cubicBezTo>
                <a:cubicBezTo>
                  <a:pt x="142646" y="152019"/>
                  <a:pt x="148361" y="149504"/>
                  <a:pt x="155677" y="145389"/>
                </a:cubicBezTo>
                <a:cubicBezTo>
                  <a:pt x="161620" y="143104"/>
                  <a:pt x="166764" y="140818"/>
                  <a:pt x="171107" y="138532"/>
                </a:cubicBezTo>
                <a:cubicBezTo>
                  <a:pt x="175451" y="136246"/>
                  <a:pt x="179222" y="134417"/>
                  <a:pt x="182423" y="133045"/>
                </a:cubicBezTo>
                <a:cubicBezTo>
                  <a:pt x="189281" y="130759"/>
                  <a:pt x="192710" y="129616"/>
                  <a:pt x="192710" y="129616"/>
                </a:cubicBezTo>
                <a:lnTo>
                  <a:pt x="202997" y="125501"/>
                </a:lnTo>
                <a:cubicBezTo>
                  <a:pt x="212598" y="121386"/>
                  <a:pt x="220599" y="118872"/>
                  <a:pt x="227000" y="117958"/>
                </a:cubicBezTo>
                <a:cubicBezTo>
                  <a:pt x="229286" y="117500"/>
                  <a:pt x="232029" y="116700"/>
                  <a:pt x="235229" y="115557"/>
                </a:cubicBezTo>
                <a:cubicBezTo>
                  <a:pt x="238430" y="114414"/>
                  <a:pt x="241402" y="113614"/>
                  <a:pt x="244145" y="113157"/>
                </a:cubicBezTo>
                <a:cubicBezTo>
                  <a:pt x="246431" y="112700"/>
                  <a:pt x="250317" y="111900"/>
                  <a:pt x="255803" y="110757"/>
                </a:cubicBezTo>
                <a:cubicBezTo>
                  <a:pt x="261290" y="109614"/>
                  <a:pt x="266548" y="109499"/>
                  <a:pt x="271577" y="110414"/>
                </a:cubicBezTo>
                <a:cubicBezTo>
                  <a:pt x="273406" y="110871"/>
                  <a:pt x="275463" y="111557"/>
                  <a:pt x="277749" y="112471"/>
                </a:cubicBezTo>
                <a:cubicBezTo>
                  <a:pt x="280035" y="113386"/>
                  <a:pt x="282321" y="114071"/>
                  <a:pt x="284607" y="114528"/>
                </a:cubicBezTo>
                <a:cubicBezTo>
                  <a:pt x="286893" y="115900"/>
                  <a:pt x="288265" y="117043"/>
                  <a:pt x="288722" y="117958"/>
                </a:cubicBezTo>
                <a:cubicBezTo>
                  <a:pt x="288722" y="118415"/>
                  <a:pt x="288836" y="118643"/>
                  <a:pt x="289065" y="118643"/>
                </a:cubicBezTo>
                <a:cubicBezTo>
                  <a:pt x="289293" y="118643"/>
                  <a:pt x="289636" y="118643"/>
                  <a:pt x="290093" y="118643"/>
                </a:cubicBezTo>
                <a:cubicBezTo>
                  <a:pt x="293294" y="120929"/>
                  <a:pt x="295580" y="122072"/>
                  <a:pt x="296951" y="122072"/>
                </a:cubicBezTo>
                <a:cubicBezTo>
                  <a:pt x="296951" y="122530"/>
                  <a:pt x="297637" y="122758"/>
                  <a:pt x="299009" y="122758"/>
                </a:cubicBezTo>
                <a:cubicBezTo>
                  <a:pt x="301752" y="122301"/>
                  <a:pt x="305867" y="121158"/>
                  <a:pt x="311353" y="119329"/>
                </a:cubicBezTo>
                <a:cubicBezTo>
                  <a:pt x="316382" y="117500"/>
                  <a:pt x="319583" y="116357"/>
                  <a:pt x="320954" y="115900"/>
                </a:cubicBezTo>
                <a:cubicBezTo>
                  <a:pt x="324612" y="114986"/>
                  <a:pt x="328384" y="114186"/>
                  <a:pt x="332270" y="113500"/>
                </a:cubicBezTo>
                <a:cubicBezTo>
                  <a:pt x="336156" y="112814"/>
                  <a:pt x="339928" y="112014"/>
                  <a:pt x="343586" y="111100"/>
                </a:cubicBezTo>
                <a:cubicBezTo>
                  <a:pt x="344957" y="111100"/>
                  <a:pt x="346100" y="110642"/>
                  <a:pt x="347015" y="109728"/>
                </a:cubicBezTo>
                <a:cubicBezTo>
                  <a:pt x="349301" y="108813"/>
                  <a:pt x="349987" y="107671"/>
                  <a:pt x="349072" y="106299"/>
                </a:cubicBezTo>
                <a:lnTo>
                  <a:pt x="341528" y="93955"/>
                </a:lnTo>
                <a:cubicBezTo>
                  <a:pt x="341071" y="92583"/>
                  <a:pt x="339242" y="89840"/>
                  <a:pt x="336042" y="85725"/>
                </a:cubicBezTo>
                <a:cubicBezTo>
                  <a:pt x="329184" y="76124"/>
                  <a:pt x="325755" y="71323"/>
                  <a:pt x="325755" y="71323"/>
                </a:cubicBezTo>
                <a:cubicBezTo>
                  <a:pt x="317983" y="60807"/>
                  <a:pt x="308839" y="51892"/>
                  <a:pt x="298323" y="44577"/>
                </a:cubicBezTo>
                <a:cubicBezTo>
                  <a:pt x="290093" y="40005"/>
                  <a:pt x="283921" y="36347"/>
                  <a:pt x="279806" y="33604"/>
                </a:cubicBezTo>
                <a:cubicBezTo>
                  <a:pt x="278435" y="32233"/>
                  <a:pt x="274320" y="29946"/>
                  <a:pt x="267462" y="26746"/>
                </a:cubicBezTo>
                <a:lnTo>
                  <a:pt x="246888" y="16459"/>
                </a:lnTo>
                <a:cubicBezTo>
                  <a:pt x="245974" y="16002"/>
                  <a:pt x="245059" y="15545"/>
                  <a:pt x="244145" y="15088"/>
                </a:cubicBezTo>
                <a:cubicBezTo>
                  <a:pt x="243230" y="14630"/>
                  <a:pt x="242087" y="14402"/>
                  <a:pt x="240716" y="14402"/>
                </a:cubicBezTo>
                <a:cubicBezTo>
                  <a:pt x="239344" y="14402"/>
                  <a:pt x="238430" y="14630"/>
                  <a:pt x="237973" y="15088"/>
                </a:cubicBezTo>
                <a:cubicBezTo>
                  <a:pt x="237058" y="15545"/>
                  <a:pt x="236487" y="15430"/>
                  <a:pt x="236258" y="14745"/>
                </a:cubicBezTo>
                <a:cubicBezTo>
                  <a:pt x="236030" y="14059"/>
                  <a:pt x="235915" y="13030"/>
                  <a:pt x="235915" y="11659"/>
                </a:cubicBezTo>
                <a:cubicBezTo>
                  <a:pt x="237744" y="11659"/>
                  <a:pt x="239459" y="11430"/>
                  <a:pt x="241059" y="10973"/>
                </a:cubicBezTo>
                <a:cubicBezTo>
                  <a:pt x="242659" y="10516"/>
                  <a:pt x="244602" y="10287"/>
                  <a:pt x="246888" y="10287"/>
                </a:cubicBezTo>
                <a:close/>
                <a:moveTo>
                  <a:pt x="115214" y="0"/>
                </a:moveTo>
                <a:cubicBezTo>
                  <a:pt x="117500" y="0"/>
                  <a:pt x="119101" y="457"/>
                  <a:pt x="120015" y="1371"/>
                </a:cubicBezTo>
                <a:cubicBezTo>
                  <a:pt x="120929" y="1371"/>
                  <a:pt x="122301" y="2286"/>
                  <a:pt x="124130" y="4115"/>
                </a:cubicBezTo>
                <a:cubicBezTo>
                  <a:pt x="125501" y="4572"/>
                  <a:pt x="126644" y="4572"/>
                  <a:pt x="127559" y="4115"/>
                </a:cubicBezTo>
                <a:cubicBezTo>
                  <a:pt x="128473" y="3658"/>
                  <a:pt x="129731" y="3543"/>
                  <a:pt x="131331" y="3772"/>
                </a:cubicBezTo>
                <a:cubicBezTo>
                  <a:pt x="132931" y="4000"/>
                  <a:pt x="134188" y="4572"/>
                  <a:pt x="135103" y="5486"/>
                </a:cubicBezTo>
                <a:cubicBezTo>
                  <a:pt x="135560" y="6401"/>
                  <a:pt x="136474" y="6858"/>
                  <a:pt x="137846" y="6858"/>
                </a:cubicBezTo>
                <a:lnTo>
                  <a:pt x="140589" y="8915"/>
                </a:lnTo>
                <a:cubicBezTo>
                  <a:pt x="141046" y="9373"/>
                  <a:pt x="142418" y="10287"/>
                  <a:pt x="144704" y="11659"/>
                </a:cubicBezTo>
                <a:cubicBezTo>
                  <a:pt x="144704" y="11659"/>
                  <a:pt x="144818" y="11773"/>
                  <a:pt x="145047" y="12001"/>
                </a:cubicBezTo>
                <a:cubicBezTo>
                  <a:pt x="145275" y="12230"/>
                  <a:pt x="145390" y="12344"/>
                  <a:pt x="145390" y="12344"/>
                </a:cubicBezTo>
                <a:cubicBezTo>
                  <a:pt x="147218" y="14173"/>
                  <a:pt x="150076" y="16345"/>
                  <a:pt x="153962" y="18859"/>
                </a:cubicBezTo>
                <a:cubicBezTo>
                  <a:pt x="157848" y="21374"/>
                  <a:pt x="160706" y="24003"/>
                  <a:pt x="162535" y="26746"/>
                </a:cubicBezTo>
                <a:cubicBezTo>
                  <a:pt x="163449" y="28118"/>
                  <a:pt x="165506" y="30404"/>
                  <a:pt x="168707" y="33604"/>
                </a:cubicBezTo>
                <a:cubicBezTo>
                  <a:pt x="169621" y="34519"/>
                  <a:pt x="170078" y="35204"/>
                  <a:pt x="170078" y="35662"/>
                </a:cubicBezTo>
                <a:cubicBezTo>
                  <a:pt x="170078" y="37490"/>
                  <a:pt x="170879" y="39091"/>
                  <a:pt x="172479" y="40462"/>
                </a:cubicBezTo>
                <a:cubicBezTo>
                  <a:pt x="174079" y="41834"/>
                  <a:pt x="175108" y="42748"/>
                  <a:pt x="175565" y="43205"/>
                </a:cubicBezTo>
                <a:cubicBezTo>
                  <a:pt x="176936" y="43663"/>
                  <a:pt x="177622" y="44806"/>
                  <a:pt x="177622" y="46634"/>
                </a:cubicBezTo>
                <a:cubicBezTo>
                  <a:pt x="177622" y="51206"/>
                  <a:pt x="176251" y="55550"/>
                  <a:pt x="173507" y="59665"/>
                </a:cubicBezTo>
                <a:cubicBezTo>
                  <a:pt x="172593" y="61036"/>
                  <a:pt x="170993" y="64694"/>
                  <a:pt x="168707" y="70637"/>
                </a:cubicBezTo>
                <a:lnTo>
                  <a:pt x="168707" y="71323"/>
                </a:lnTo>
                <a:cubicBezTo>
                  <a:pt x="167335" y="71780"/>
                  <a:pt x="166307" y="72695"/>
                  <a:pt x="165621" y="74066"/>
                </a:cubicBezTo>
                <a:cubicBezTo>
                  <a:pt x="164935" y="75438"/>
                  <a:pt x="164135" y="76581"/>
                  <a:pt x="163220" y="77495"/>
                </a:cubicBezTo>
                <a:cubicBezTo>
                  <a:pt x="163220" y="77953"/>
                  <a:pt x="162992" y="78410"/>
                  <a:pt x="162535" y="78867"/>
                </a:cubicBezTo>
                <a:cubicBezTo>
                  <a:pt x="162077" y="79324"/>
                  <a:pt x="161620" y="79553"/>
                  <a:pt x="161163" y="79553"/>
                </a:cubicBezTo>
                <a:cubicBezTo>
                  <a:pt x="161163" y="80010"/>
                  <a:pt x="160706" y="80696"/>
                  <a:pt x="159791" y="81610"/>
                </a:cubicBezTo>
                <a:lnTo>
                  <a:pt x="157048" y="85725"/>
                </a:lnTo>
                <a:cubicBezTo>
                  <a:pt x="153391" y="92583"/>
                  <a:pt x="150876" y="96698"/>
                  <a:pt x="149504" y="98069"/>
                </a:cubicBezTo>
                <a:lnTo>
                  <a:pt x="143332" y="105613"/>
                </a:lnTo>
                <a:lnTo>
                  <a:pt x="141275" y="108356"/>
                </a:lnTo>
                <a:lnTo>
                  <a:pt x="133045" y="119329"/>
                </a:lnTo>
                <a:cubicBezTo>
                  <a:pt x="131216" y="120701"/>
                  <a:pt x="129388" y="122415"/>
                  <a:pt x="127559" y="124473"/>
                </a:cubicBezTo>
                <a:cubicBezTo>
                  <a:pt x="125730" y="126530"/>
                  <a:pt x="123901" y="128245"/>
                  <a:pt x="122072" y="129616"/>
                </a:cubicBezTo>
                <a:lnTo>
                  <a:pt x="118643" y="133045"/>
                </a:lnTo>
                <a:cubicBezTo>
                  <a:pt x="118186" y="133502"/>
                  <a:pt x="117843" y="133617"/>
                  <a:pt x="117615" y="133388"/>
                </a:cubicBezTo>
                <a:cubicBezTo>
                  <a:pt x="117386" y="133159"/>
                  <a:pt x="117043" y="133045"/>
                  <a:pt x="116586" y="133045"/>
                </a:cubicBezTo>
                <a:cubicBezTo>
                  <a:pt x="116586" y="135331"/>
                  <a:pt x="114986" y="136474"/>
                  <a:pt x="111785" y="136474"/>
                </a:cubicBezTo>
                <a:lnTo>
                  <a:pt x="109042" y="137160"/>
                </a:lnTo>
                <a:lnTo>
                  <a:pt x="104242" y="141275"/>
                </a:lnTo>
                <a:cubicBezTo>
                  <a:pt x="104242" y="141275"/>
                  <a:pt x="103556" y="141961"/>
                  <a:pt x="102184" y="143332"/>
                </a:cubicBezTo>
                <a:cubicBezTo>
                  <a:pt x="101727" y="143789"/>
                  <a:pt x="101156" y="144246"/>
                  <a:pt x="100470" y="144704"/>
                </a:cubicBezTo>
                <a:cubicBezTo>
                  <a:pt x="99784" y="145161"/>
                  <a:pt x="98984" y="145618"/>
                  <a:pt x="98069" y="146075"/>
                </a:cubicBezTo>
                <a:cubicBezTo>
                  <a:pt x="96241" y="146533"/>
                  <a:pt x="93955" y="147676"/>
                  <a:pt x="91211" y="149504"/>
                </a:cubicBezTo>
                <a:cubicBezTo>
                  <a:pt x="90297" y="149961"/>
                  <a:pt x="88925" y="151104"/>
                  <a:pt x="87097" y="152933"/>
                </a:cubicBezTo>
                <a:lnTo>
                  <a:pt x="83668" y="154991"/>
                </a:lnTo>
                <a:cubicBezTo>
                  <a:pt x="83210" y="155448"/>
                  <a:pt x="82639" y="155905"/>
                  <a:pt x="81953" y="156362"/>
                </a:cubicBezTo>
                <a:cubicBezTo>
                  <a:pt x="81267" y="156819"/>
                  <a:pt x="80696" y="157048"/>
                  <a:pt x="80239" y="157048"/>
                </a:cubicBezTo>
                <a:cubicBezTo>
                  <a:pt x="79324" y="157048"/>
                  <a:pt x="78181" y="157505"/>
                  <a:pt x="76810" y="158420"/>
                </a:cubicBezTo>
                <a:cubicBezTo>
                  <a:pt x="75438" y="159334"/>
                  <a:pt x="74295" y="159791"/>
                  <a:pt x="73381" y="159791"/>
                </a:cubicBezTo>
                <a:lnTo>
                  <a:pt x="72695" y="159791"/>
                </a:lnTo>
                <a:cubicBezTo>
                  <a:pt x="72238" y="159334"/>
                  <a:pt x="71552" y="159334"/>
                  <a:pt x="70637" y="159791"/>
                </a:cubicBezTo>
                <a:cubicBezTo>
                  <a:pt x="69723" y="160249"/>
                  <a:pt x="69037" y="160477"/>
                  <a:pt x="68580" y="160477"/>
                </a:cubicBezTo>
                <a:lnTo>
                  <a:pt x="65151" y="160477"/>
                </a:lnTo>
                <a:lnTo>
                  <a:pt x="63094" y="161163"/>
                </a:lnTo>
                <a:cubicBezTo>
                  <a:pt x="62179" y="161163"/>
                  <a:pt x="61036" y="162077"/>
                  <a:pt x="59665" y="163906"/>
                </a:cubicBezTo>
                <a:cubicBezTo>
                  <a:pt x="58750" y="164363"/>
                  <a:pt x="57607" y="164363"/>
                  <a:pt x="56236" y="163906"/>
                </a:cubicBezTo>
                <a:cubicBezTo>
                  <a:pt x="55321" y="162992"/>
                  <a:pt x="54407" y="162992"/>
                  <a:pt x="53492" y="163906"/>
                </a:cubicBezTo>
                <a:lnTo>
                  <a:pt x="41148" y="170078"/>
                </a:lnTo>
                <a:lnTo>
                  <a:pt x="30175" y="175565"/>
                </a:lnTo>
                <a:lnTo>
                  <a:pt x="28804" y="176250"/>
                </a:lnTo>
                <a:lnTo>
                  <a:pt x="25375" y="176250"/>
                </a:lnTo>
                <a:cubicBezTo>
                  <a:pt x="24460" y="177622"/>
                  <a:pt x="23089" y="178537"/>
                  <a:pt x="21260" y="178994"/>
                </a:cubicBezTo>
                <a:cubicBezTo>
                  <a:pt x="19431" y="179451"/>
                  <a:pt x="18059" y="179908"/>
                  <a:pt x="17145" y="180365"/>
                </a:cubicBezTo>
                <a:cubicBezTo>
                  <a:pt x="13487" y="182651"/>
                  <a:pt x="10287" y="184023"/>
                  <a:pt x="7544" y="184480"/>
                </a:cubicBezTo>
                <a:cubicBezTo>
                  <a:pt x="2515" y="185852"/>
                  <a:pt x="0" y="184937"/>
                  <a:pt x="0" y="181737"/>
                </a:cubicBezTo>
                <a:cubicBezTo>
                  <a:pt x="0" y="180823"/>
                  <a:pt x="229" y="180137"/>
                  <a:pt x="686" y="179679"/>
                </a:cubicBezTo>
                <a:lnTo>
                  <a:pt x="11659" y="168707"/>
                </a:lnTo>
                <a:cubicBezTo>
                  <a:pt x="13945" y="166421"/>
                  <a:pt x="16574" y="163335"/>
                  <a:pt x="19545" y="159448"/>
                </a:cubicBezTo>
                <a:cubicBezTo>
                  <a:pt x="22517" y="155562"/>
                  <a:pt x="24689" y="152476"/>
                  <a:pt x="26060" y="150190"/>
                </a:cubicBezTo>
                <a:lnTo>
                  <a:pt x="37719" y="136474"/>
                </a:lnTo>
                <a:cubicBezTo>
                  <a:pt x="42748" y="132359"/>
                  <a:pt x="46177" y="129159"/>
                  <a:pt x="48006" y="126873"/>
                </a:cubicBezTo>
                <a:cubicBezTo>
                  <a:pt x="48920" y="123673"/>
                  <a:pt x="50063" y="121844"/>
                  <a:pt x="51435" y="121386"/>
                </a:cubicBezTo>
                <a:cubicBezTo>
                  <a:pt x="54178" y="119558"/>
                  <a:pt x="55778" y="118186"/>
                  <a:pt x="56236" y="117272"/>
                </a:cubicBezTo>
                <a:cubicBezTo>
                  <a:pt x="58979" y="113614"/>
                  <a:pt x="60350" y="111328"/>
                  <a:pt x="60350" y="110414"/>
                </a:cubicBezTo>
                <a:cubicBezTo>
                  <a:pt x="60808" y="109499"/>
                  <a:pt x="61608" y="108471"/>
                  <a:pt x="62751" y="107328"/>
                </a:cubicBezTo>
                <a:cubicBezTo>
                  <a:pt x="63894" y="106185"/>
                  <a:pt x="64694" y="104927"/>
                  <a:pt x="65151" y="103556"/>
                </a:cubicBezTo>
                <a:lnTo>
                  <a:pt x="71323" y="96012"/>
                </a:lnTo>
                <a:cubicBezTo>
                  <a:pt x="71780" y="96012"/>
                  <a:pt x="72009" y="95555"/>
                  <a:pt x="72009" y="94640"/>
                </a:cubicBezTo>
                <a:lnTo>
                  <a:pt x="74066" y="96698"/>
                </a:lnTo>
                <a:lnTo>
                  <a:pt x="74752" y="94640"/>
                </a:lnTo>
                <a:cubicBezTo>
                  <a:pt x="74752" y="91440"/>
                  <a:pt x="75895" y="89383"/>
                  <a:pt x="78181" y="88468"/>
                </a:cubicBezTo>
                <a:cubicBezTo>
                  <a:pt x="78181" y="88011"/>
                  <a:pt x="78181" y="87668"/>
                  <a:pt x="78181" y="87439"/>
                </a:cubicBezTo>
                <a:cubicBezTo>
                  <a:pt x="78181" y="87211"/>
                  <a:pt x="78410" y="87097"/>
                  <a:pt x="78867" y="87097"/>
                </a:cubicBezTo>
                <a:cubicBezTo>
                  <a:pt x="78867" y="87097"/>
                  <a:pt x="80467" y="85496"/>
                  <a:pt x="83668" y="82296"/>
                </a:cubicBezTo>
                <a:lnTo>
                  <a:pt x="87097" y="78181"/>
                </a:lnTo>
                <a:cubicBezTo>
                  <a:pt x="88011" y="77267"/>
                  <a:pt x="88925" y="76238"/>
                  <a:pt x="89840" y="75095"/>
                </a:cubicBezTo>
                <a:cubicBezTo>
                  <a:pt x="90754" y="73952"/>
                  <a:pt x="91669" y="72695"/>
                  <a:pt x="92583" y="71323"/>
                </a:cubicBezTo>
                <a:cubicBezTo>
                  <a:pt x="93040" y="70866"/>
                  <a:pt x="95326" y="67894"/>
                  <a:pt x="99441" y="62408"/>
                </a:cubicBezTo>
                <a:lnTo>
                  <a:pt x="107671" y="53492"/>
                </a:lnTo>
                <a:lnTo>
                  <a:pt x="114529" y="43205"/>
                </a:lnTo>
                <a:lnTo>
                  <a:pt x="122072" y="34976"/>
                </a:lnTo>
                <a:lnTo>
                  <a:pt x="125501" y="27432"/>
                </a:lnTo>
                <a:cubicBezTo>
                  <a:pt x="126416" y="26518"/>
                  <a:pt x="126416" y="26060"/>
                  <a:pt x="125501" y="26060"/>
                </a:cubicBezTo>
                <a:lnTo>
                  <a:pt x="118643" y="12344"/>
                </a:lnTo>
                <a:cubicBezTo>
                  <a:pt x="118643" y="12344"/>
                  <a:pt x="118529" y="12230"/>
                  <a:pt x="118301" y="12001"/>
                </a:cubicBezTo>
                <a:cubicBezTo>
                  <a:pt x="118072" y="11773"/>
                  <a:pt x="117958" y="11659"/>
                  <a:pt x="117958" y="11659"/>
                </a:cubicBezTo>
                <a:cubicBezTo>
                  <a:pt x="117043" y="11659"/>
                  <a:pt x="116586" y="10973"/>
                  <a:pt x="116586" y="9601"/>
                </a:cubicBezTo>
                <a:cubicBezTo>
                  <a:pt x="116586" y="8687"/>
                  <a:pt x="116129" y="7315"/>
                  <a:pt x="115214" y="5486"/>
                </a:cubicBezTo>
                <a:cubicBezTo>
                  <a:pt x="114757" y="5029"/>
                  <a:pt x="114300" y="4458"/>
                  <a:pt x="113843" y="3772"/>
                </a:cubicBezTo>
                <a:cubicBezTo>
                  <a:pt x="113386" y="3086"/>
                  <a:pt x="113157" y="2286"/>
                  <a:pt x="113157" y="1371"/>
                </a:cubicBezTo>
                <a:cubicBezTo>
                  <a:pt x="114071" y="457"/>
                  <a:pt x="114757" y="0"/>
                  <a:pt x="11521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3" name="矩形: 圆角 2">
            <a:extLst>
              <a:ext uri="{FF2B5EF4-FFF2-40B4-BE49-F238E27FC236}">
                <a16:creationId xmlns:a16="http://schemas.microsoft.com/office/drawing/2014/main" id="{7CA3B324-ADC7-187B-1126-D152AE27AFA0}"/>
              </a:ext>
            </a:extLst>
          </p:cNvPr>
          <p:cNvSpPr/>
          <p:nvPr/>
        </p:nvSpPr>
        <p:spPr>
          <a:xfrm>
            <a:off x="4471447" y="2523430"/>
            <a:ext cx="3249106" cy="1399878"/>
          </a:xfrm>
          <a:prstGeom prst="roundRect">
            <a:avLst>
              <a:gd name="adj" fmla="val 50000"/>
            </a:avLst>
          </a:prstGeom>
          <a:gradFill flip="none" rotWithShape="1">
            <a:gsLst>
              <a:gs pos="22000">
                <a:schemeClr val="accent1"/>
              </a:gs>
              <a:gs pos="100000">
                <a:srgbClr val="299EED"/>
              </a:gs>
            </a:gsLst>
            <a:lin ang="5400000" scaled="1"/>
            <a:tileRect/>
          </a:grad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ounded Rectangle 6++">
            <a:extLst>
              <a:ext uri="{FF2B5EF4-FFF2-40B4-BE49-F238E27FC236}">
                <a16:creationId xmlns:a16="http://schemas.microsoft.com/office/drawing/2014/main" id="{2A5CDB06-6EAE-B995-9521-847AF4F4FE61}"/>
              </a:ext>
            </a:extLst>
          </p:cNvPr>
          <p:cNvSpPr/>
          <p:nvPr/>
        </p:nvSpPr>
        <p:spPr>
          <a:xfrm>
            <a:off x="4111456" y="2217058"/>
            <a:ext cx="3969088" cy="2012622"/>
          </a:xfrm>
          <a:prstGeom prst="roundRect">
            <a:avLst>
              <a:gd name="adj" fmla="val 50000"/>
            </a:avLst>
          </a:prstGeom>
          <a:noFill/>
          <a:ln>
            <a:solidFill>
              <a:srgbClr val="299EED">
                <a:alpha val="17000"/>
              </a:srgbClr>
            </a:solidFill>
          </a:ln>
          <a:effectLst>
            <a:outerShdw blurRad="584200" dist="698500" dir="5400000" sx="90000" sy="90000" algn="t" rotWithShape="0">
              <a:schemeClr val="accent1">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ounded Rectangle 6+++">
            <a:extLst>
              <a:ext uri="{FF2B5EF4-FFF2-40B4-BE49-F238E27FC236}">
                <a16:creationId xmlns:a16="http://schemas.microsoft.com/office/drawing/2014/main" id="{3FE95ADE-2CD1-A699-9653-C41DE2A43733}"/>
              </a:ext>
            </a:extLst>
          </p:cNvPr>
          <p:cNvSpPr/>
          <p:nvPr/>
        </p:nvSpPr>
        <p:spPr>
          <a:xfrm>
            <a:off x="3925550" y="2037948"/>
            <a:ext cx="4340900" cy="2370842"/>
          </a:xfrm>
          <a:prstGeom prst="roundRect">
            <a:avLst>
              <a:gd name="adj" fmla="val 50000"/>
            </a:avLst>
          </a:prstGeom>
          <a:noFill/>
          <a:ln>
            <a:solidFill>
              <a:srgbClr val="299EED">
                <a:alpha val="7000"/>
              </a:srgb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弧形 11">
            <a:extLst>
              <a:ext uri="{FF2B5EF4-FFF2-40B4-BE49-F238E27FC236}">
                <a16:creationId xmlns:a16="http://schemas.microsoft.com/office/drawing/2014/main" id="{3D351763-0BEB-4C9B-3F15-34B0C0DC1AF9}"/>
              </a:ext>
            </a:extLst>
          </p:cNvPr>
          <p:cNvSpPr/>
          <p:nvPr/>
        </p:nvSpPr>
        <p:spPr>
          <a:xfrm>
            <a:off x="5313807" y="1880640"/>
            <a:ext cx="329473" cy="215543"/>
          </a:xfrm>
          <a:prstGeom prst="arc">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3" name="直接连接符 12">
            <a:extLst>
              <a:ext uri="{FF2B5EF4-FFF2-40B4-BE49-F238E27FC236}">
                <a16:creationId xmlns:a16="http://schemas.microsoft.com/office/drawing/2014/main" id="{D54EC1EA-DF56-219A-34D8-DCDCB7630ADB}"/>
              </a:ext>
            </a:extLst>
          </p:cNvPr>
          <p:cNvCxnSpPr>
            <a:cxnSpLocks/>
          </p:cNvCxnSpPr>
          <p:nvPr/>
        </p:nvCxnSpPr>
        <p:spPr>
          <a:xfrm>
            <a:off x="5643281" y="1987241"/>
            <a:ext cx="0" cy="39007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19E61E38-D408-3EB1-BBF3-8B91F1AB4D8F}"/>
              </a:ext>
            </a:extLst>
          </p:cNvPr>
          <p:cNvCxnSpPr>
            <a:cxnSpLocks/>
          </p:cNvCxnSpPr>
          <p:nvPr/>
        </p:nvCxnSpPr>
        <p:spPr>
          <a:xfrm flipH="1">
            <a:off x="3719512" y="1880640"/>
            <a:ext cx="1763953"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弧形 14">
            <a:extLst>
              <a:ext uri="{FF2B5EF4-FFF2-40B4-BE49-F238E27FC236}">
                <a16:creationId xmlns:a16="http://schemas.microsoft.com/office/drawing/2014/main" id="{06D9C8E0-D5F0-396D-89F1-A8D4FD32FFC2}"/>
              </a:ext>
            </a:extLst>
          </p:cNvPr>
          <p:cNvSpPr/>
          <p:nvPr/>
        </p:nvSpPr>
        <p:spPr>
          <a:xfrm flipH="1">
            <a:off x="6546333" y="1880640"/>
            <a:ext cx="326433" cy="215543"/>
          </a:xfrm>
          <a:prstGeom prst="arc">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6" name="直接连接符 15">
            <a:extLst>
              <a:ext uri="{FF2B5EF4-FFF2-40B4-BE49-F238E27FC236}">
                <a16:creationId xmlns:a16="http://schemas.microsoft.com/office/drawing/2014/main" id="{D31FB534-3FB7-02EE-4063-3E725101826C}"/>
              </a:ext>
            </a:extLst>
          </p:cNvPr>
          <p:cNvCxnSpPr>
            <a:cxnSpLocks/>
          </p:cNvCxnSpPr>
          <p:nvPr/>
        </p:nvCxnSpPr>
        <p:spPr>
          <a:xfrm flipH="1">
            <a:off x="6546332" y="1987241"/>
            <a:ext cx="0" cy="39007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3A51B6A3-C7C2-5ACE-E229-A63F184348F8}"/>
              </a:ext>
            </a:extLst>
          </p:cNvPr>
          <p:cNvCxnSpPr>
            <a:cxnSpLocks/>
          </p:cNvCxnSpPr>
          <p:nvPr/>
        </p:nvCxnSpPr>
        <p:spPr>
          <a:xfrm>
            <a:off x="6704673" y="1880640"/>
            <a:ext cx="1747678"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弧形 17">
            <a:extLst>
              <a:ext uri="{FF2B5EF4-FFF2-40B4-BE49-F238E27FC236}">
                <a16:creationId xmlns:a16="http://schemas.microsoft.com/office/drawing/2014/main" id="{C88F689B-9F5A-F6E1-CD63-EF6D52BA8206}"/>
              </a:ext>
            </a:extLst>
          </p:cNvPr>
          <p:cNvSpPr/>
          <p:nvPr/>
        </p:nvSpPr>
        <p:spPr>
          <a:xfrm flipV="1">
            <a:off x="5313807" y="4326359"/>
            <a:ext cx="329473" cy="201566"/>
          </a:xfrm>
          <a:prstGeom prst="arc">
            <a:avLst/>
          </a:prstGeom>
          <a:ln w="25400">
            <a:solidFill>
              <a:srgbClr val="299EE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9" name="直接连接符 18">
            <a:extLst>
              <a:ext uri="{FF2B5EF4-FFF2-40B4-BE49-F238E27FC236}">
                <a16:creationId xmlns:a16="http://schemas.microsoft.com/office/drawing/2014/main" id="{24C7270B-78E9-1C1E-2395-AD8E7C434F60}"/>
              </a:ext>
            </a:extLst>
          </p:cNvPr>
          <p:cNvCxnSpPr>
            <a:cxnSpLocks/>
          </p:cNvCxnSpPr>
          <p:nvPr/>
        </p:nvCxnSpPr>
        <p:spPr>
          <a:xfrm flipV="1">
            <a:off x="5643281" y="4063460"/>
            <a:ext cx="0" cy="364776"/>
          </a:xfrm>
          <a:prstGeom prst="line">
            <a:avLst/>
          </a:prstGeom>
          <a:ln w="25400">
            <a:solidFill>
              <a:srgbClr val="299EED"/>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61399EE4-3F95-E413-54B4-CA9FA003E877}"/>
              </a:ext>
            </a:extLst>
          </p:cNvPr>
          <p:cNvCxnSpPr>
            <a:cxnSpLocks/>
          </p:cNvCxnSpPr>
          <p:nvPr/>
        </p:nvCxnSpPr>
        <p:spPr>
          <a:xfrm flipH="1" flipV="1">
            <a:off x="3719512" y="4527925"/>
            <a:ext cx="1763953" cy="0"/>
          </a:xfrm>
          <a:prstGeom prst="line">
            <a:avLst/>
          </a:prstGeom>
          <a:ln w="25400">
            <a:solidFill>
              <a:srgbClr val="299EED"/>
            </a:solidFill>
          </a:ln>
        </p:spPr>
        <p:style>
          <a:lnRef idx="1">
            <a:schemeClr val="accent1"/>
          </a:lnRef>
          <a:fillRef idx="0">
            <a:schemeClr val="accent1"/>
          </a:fillRef>
          <a:effectRef idx="0">
            <a:schemeClr val="accent1"/>
          </a:effectRef>
          <a:fontRef idx="minor">
            <a:schemeClr val="tx1"/>
          </a:fontRef>
        </p:style>
      </p:cxnSp>
      <p:sp>
        <p:nvSpPr>
          <p:cNvPr id="21" name="弧形 20">
            <a:extLst>
              <a:ext uri="{FF2B5EF4-FFF2-40B4-BE49-F238E27FC236}">
                <a16:creationId xmlns:a16="http://schemas.microsoft.com/office/drawing/2014/main" id="{57C56D26-D346-6AB3-46A0-EA4F14D7B92A}"/>
              </a:ext>
            </a:extLst>
          </p:cNvPr>
          <p:cNvSpPr/>
          <p:nvPr/>
        </p:nvSpPr>
        <p:spPr>
          <a:xfrm flipH="1" flipV="1">
            <a:off x="6546332" y="4326359"/>
            <a:ext cx="326433" cy="201566"/>
          </a:xfrm>
          <a:prstGeom prst="arc">
            <a:avLst/>
          </a:prstGeom>
          <a:ln w="25400">
            <a:solidFill>
              <a:srgbClr val="299EE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2" name="直接连接符 21">
            <a:extLst>
              <a:ext uri="{FF2B5EF4-FFF2-40B4-BE49-F238E27FC236}">
                <a16:creationId xmlns:a16="http://schemas.microsoft.com/office/drawing/2014/main" id="{63F4CACD-2C75-5E05-6F81-E4C97E6EDB3A}"/>
              </a:ext>
            </a:extLst>
          </p:cNvPr>
          <p:cNvCxnSpPr>
            <a:cxnSpLocks/>
          </p:cNvCxnSpPr>
          <p:nvPr/>
        </p:nvCxnSpPr>
        <p:spPr>
          <a:xfrm flipH="1" flipV="1">
            <a:off x="6546331" y="4063460"/>
            <a:ext cx="0" cy="364776"/>
          </a:xfrm>
          <a:prstGeom prst="line">
            <a:avLst/>
          </a:prstGeom>
          <a:ln w="25400">
            <a:solidFill>
              <a:srgbClr val="299EED"/>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36604921-09E0-7E92-3A83-EA132370B1D4}"/>
              </a:ext>
            </a:extLst>
          </p:cNvPr>
          <p:cNvCxnSpPr>
            <a:cxnSpLocks/>
          </p:cNvCxnSpPr>
          <p:nvPr/>
        </p:nvCxnSpPr>
        <p:spPr>
          <a:xfrm flipV="1">
            <a:off x="6704672" y="4527925"/>
            <a:ext cx="1747678" cy="0"/>
          </a:xfrm>
          <a:prstGeom prst="line">
            <a:avLst/>
          </a:prstGeom>
          <a:ln w="25400">
            <a:solidFill>
              <a:srgbClr val="299EED"/>
            </a:solidFill>
          </a:ln>
        </p:spPr>
        <p:style>
          <a:lnRef idx="1">
            <a:schemeClr val="accent1"/>
          </a:lnRef>
          <a:fillRef idx="0">
            <a:schemeClr val="accent1"/>
          </a:fillRef>
          <a:effectRef idx="0">
            <a:schemeClr val="accent1"/>
          </a:effectRef>
          <a:fontRef idx="minor">
            <a:schemeClr val="tx1"/>
          </a:fontRef>
        </p:style>
      </p:cxnSp>
      <p:sp>
        <p:nvSpPr>
          <p:cNvPr id="24" name="Rounded Rectangle 6+">
            <a:extLst>
              <a:ext uri="{FF2B5EF4-FFF2-40B4-BE49-F238E27FC236}">
                <a16:creationId xmlns:a16="http://schemas.microsoft.com/office/drawing/2014/main" id="{264D2E0D-02AA-49B6-F5B1-7273A160A732}"/>
              </a:ext>
            </a:extLst>
          </p:cNvPr>
          <p:cNvSpPr/>
          <p:nvPr/>
        </p:nvSpPr>
        <p:spPr>
          <a:xfrm>
            <a:off x="4310408" y="2377313"/>
            <a:ext cx="3571184" cy="1692112"/>
          </a:xfrm>
          <a:prstGeom prst="roundRect">
            <a:avLst>
              <a:gd name="adj" fmla="val 50000"/>
            </a:avLst>
          </a:prstGeom>
          <a:noFill/>
          <a:ln w="25400">
            <a:gradFill>
              <a:gsLst>
                <a:gs pos="22000">
                  <a:schemeClr val="accent1"/>
                </a:gs>
                <a:gs pos="100000">
                  <a:srgbClr val="299EED"/>
                </a:gs>
              </a:gsLst>
              <a:lin ang="5400000" scaled="1"/>
            </a:gradFill>
          </a:ln>
          <a:effectLst>
            <a:outerShdw blurRad="584200" dist="698500" dir="5400000" sx="90000" sy="90000" algn="t" rotWithShape="0">
              <a:schemeClr val="accent1">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椭圆 24">
            <a:extLst>
              <a:ext uri="{FF2B5EF4-FFF2-40B4-BE49-F238E27FC236}">
                <a16:creationId xmlns:a16="http://schemas.microsoft.com/office/drawing/2014/main" id="{0C729FC2-B9A9-AA70-F8E3-1D7DFC3FFC8F}"/>
              </a:ext>
            </a:extLst>
          </p:cNvPr>
          <p:cNvSpPr/>
          <p:nvPr/>
        </p:nvSpPr>
        <p:spPr>
          <a:xfrm>
            <a:off x="5617088" y="2351119"/>
            <a:ext cx="52386" cy="5238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椭圆 25">
            <a:extLst>
              <a:ext uri="{FF2B5EF4-FFF2-40B4-BE49-F238E27FC236}">
                <a16:creationId xmlns:a16="http://schemas.microsoft.com/office/drawing/2014/main" id="{AEC3E2B4-291C-D3EF-10FB-AAAECB3DB010}"/>
              </a:ext>
            </a:extLst>
          </p:cNvPr>
          <p:cNvSpPr/>
          <p:nvPr/>
        </p:nvSpPr>
        <p:spPr>
          <a:xfrm>
            <a:off x="6522528" y="2351119"/>
            <a:ext cx="52386" cy="523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椭圆 26">
            <a:extLst>
              <a:ext uri="{FF2B5EF4-FFF2-40B4-BE49-F238E27FC236}">
                <a16:creationId xmlns:a16="http://schemas.microsoft.com/office/drawing/2014/main" id="{1722DD45-0A2B-C4C3-1D3A-10C16C630912}"/>
              </a:ext>
            </a:extLst>
          </p:cNvPr>
          <p:cNvSpPr/>
          <p:nvPr/>
        </p:nvSpPr>
        <p:spPr>
          <a:xfrm>
            <a:off x="5617088" y="4043233"/>
            <a:ext cx="52386" cy="5238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椭圆 27">
            <a:extLst>
              <a:ext uri="{FF2B5EF4-FFF2-40B4-BE49-F238E27FC236}">
                <a16:creationId xmlns:a16="http://schemas.microsoft.com/office/drawing/2014/main" id="{40D6D4CD-0EE6-61D8-859F-9EAACF2593A5}"/>
              </a:ext>
            </a:extLst>
          </p:cNvPr>
          <p:cNvSpPr/>
          <p:nvPr/>
        </p:nvSpPr>
        <p:spPr>
          <a:xfrm>
            <a:off x="6522528" y="4043233"/>
            <a:ext cx="52386" cy="523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文本框 28">
            <a:extLst>
              <a:ext uri="{FF2B5EF4-FFF2-40B4-BE49-F238E27FC236}">
                <a16:creationId xmlns:a16="http://schemas.microsoft.com/office/drawing/2014/main" id="{F43A6D0F-CDBD-3903-91F7-67E0611666B5}"/>
              </a:ext>
            </a:extLst>
          </p:cNvPr>
          <p:cNvSpPr txBox="1"/>
          <p:nvPr/>
        </p:nvSpPr>
        <p:spPr>
          <a:xfrm>
            <a:off x="4688264" y="2796807"/>
            <a:ext cx="2815472" cy="923330"/>
          </a:xfrm>
          <a:prstGeom prst="rect">
            <a:avLst/>
          </a:prstGeom>
          <a:noFill/>
        </p:spPr>
        <p:txBody>
          <a:bodyPr wrap="square" rtlCol="0">
            <a:spAutoFit/>
          </a:bodyPr>
          <a:lstStyle/>
          <a:p>
            <a:pPr algn="ctr"/>
            <a:r>
              <a:rPr lang="en-US" altLang="zh-CN" sz="5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SWOT</a:t>
            </a:r>
            <a:endParaRPr lang="zh-CN" altLang="en-US" sz="5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椭圆 29">
            <a:extLst>
              <a:ext uri="{FF2B5EF4-FFF2-40B4-BE49-F238E27FC236}">
                <a16:creationId xmlns:a16="http://schemas.microsoft.com/office/drawing/2014/main" id="{707A627D-2A50-8C24-5386-D697113E3689}"/>
              </a:ext>
            </a:extLst>
          </p:cNvPr>
          <p:cNvSpPr/>
          <p:nvPr/>
        </p:nvSpPr>
        <p:spPr>
          <a:xfrm>
            <a:off x="3063711" y="1548443"/>
            <a:ext cx="659876" cy="659876"/>
          </a:xfrm>
          <a:prstGeom prst="ellipse">
            <a:avLst/>
          </a:prstGeom>
          <a:solidFill>
            <a:schemeClr val="bg1"/>
          </a:solid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a:extLst>
              <a:ext uri="{FF2B5EF4-FFF2-40B4-BE49-F238E27FC236}">
                <a16:creationId xmlns:a16="http://schemas.microsoft.com/office/drawing/2014/main" id="{9FDE12E1-9BAF-DC63-4730-76CF581871DB}"/>
              </a:ext>
            </a:extLst>
          </p:cNvPr>
          <p:cNvSpPr txBox="1"/>
          <p:nvPr/>
        </p:nvSpPr>
        <p:spPr>
          <a:xfrm>
            <a:off x="3153781" y="1630444"/>
            <a:ext cx="479736" cy="523220"/>
          </a:xfrm>
          <a:prstGeom prst="rect">
            <a:avLst/>
          </a:prstGeom>
          <a:noFill/>
        </p:spPr>
        <p:txBody>
          <a:bodyPr wrap="square" rtlCol="0">
            <a:noAutofit/>
          </a:bodyPr>
          <a:lstStyle/>
          <a:p>
            <a:pPr algn="ctr"/>
            <a:r>
              <a:rPr lang="en-US" altLang="zh-CN"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S</a:t>
            </a:r>
            <a:endParaRPr lang="zh-CN" altLang="en-US"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椭圆 31">
            <a:extLst>
              <a:ext uri="{FF2B5EF4-FFF2-40B4-BE49-F238E27FC236}">
                <a16:creationId xmlns:a16="http://schemas.microsoft.com/office/drawing/2014/main" id="{2E686BD1-4E8D-E3A5-6A82-CDD4E1653A8E}"/>
              </a:ext>
            </a:extLst>
          </p:cNvPr>
          <p:cNvSpPr/>
          <p:nvPr/>
        </p:nvSpPr>
        <p:spPr>
          <a:xfrm>
            <a:off x="8452591" y="1548443"/>
            <a:ext cx="659876" cy="659876"/>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文本框 32">
            <a:extLst>
              <a:ext uri="{FF2B5EF4-FFF2-40B4-BE49-F238E27FC236}">
                <a16:creationId xmlns:a16="http://schemas.microsoft.com/office/drawing/2014/main" id="{9233D3C1-4D40-1C4E-5C05-6275144AB866}"/>
              </a:ext>
            </a:extLst>
          </p:cNvPr>
          <p:cNvSpPr txBox="1"/>
          <p:nvPr/>
        </p:nvSpPr>
        <p:spPr>
          <a:xfrm>
            <a:off x="8539156" y="1630444"/>
            <a:ext cx="479736" cy="523220"/>
          </a:xfrm>
          <a:prstGeom prst="rect">
            <a:avLst/>
          </a:prstGeom>
          <a:noFill/>
        </p:spPr>
        <p:txBody>
          <a:bodyPr wrap="square" rtlCol="0">
            <a:noAutofit/>
          </a:bodyPr>
          <a:lstStyle/>
          <a:p>
            <a:pPr algn="ctr"/>
            <a:r>
              <a:rPr lang="en-US" altLang="zh-CN"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W</a:t>
            </a:r>
            <a:endParaRPr lang="zh-CN" altLang="en-US"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椭圆 33">
            <a:extLst>
              <a:ext uri="{FF2B5EF4-FFF2-40B4-BE49-F238E27FC236}">
                <a16:creationId xmlns:a16="http://schemas.microsoft.com/office/drawing/2014/main" id="{9B072775-5ED9-7278-D5D6-E6E62CB3707B}"/>
              </a:ext>
            </a:extLst>
          </p:cNvPr>
          <p:cNvSpPr/>
          <p:nvPr/>
        </p:nvSpPr>
        <p:spPr>
          <a:xfrm>
            <a:off x="3063711" y="4197738"/>
            <a:ext cx="659876" cy="659876"/>
          </a:xfrm>
          <a:prstGeom prst="ellipse">
            <a:avLst/>
          </a:prstGeom>
          <a:solidFill>
            <a:schemeClr val="bg1"/>
          </a:solidFill>
          <a:ln w="25400">
            <a:solidFill>
              <a:srgbClr val="299E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文本框 34">
            <a:extLst>
              <a:ext uri="{FF2B5EF4-FFF2-40B4-BE49-F238E27FC236}">
                <a16:creationId xmlns:a16="http://schemas.microsoft.com/office/drawing/2014/main" id="{B9D5668E-ABBC-6621-0248-AB3646994F80}"/>
              </a:ext>
            </a:extLst>
          </p:cNvPr>
          <p:cNvSpPr txBox="1"/>
          <p:nvPr/>
        </p:nvSpPr>
        <p:spPr>
          <a:xfrm>
            <a:off x="3153781" y="4275900"/>
            <a:ext cx="479736" cy="523220"/>
          </a:xfrm>
          <a:prstGeom prst="rect">
            <a:avLst/>
          </a:prstGeom>
          <a:noFill/>
        </p:spPr>
        <p:txBody>
          <a:bodyPr wrap="square" rtlCol="0">
            <a:noAutofit/>
          </a:bodyPr>
          <a:lstStyle/>
          <a:p>
            <a:pPr algn="ctr"/>
            <a:r>
              <a:rPr lang="en-US" altLang="zh-CN"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O</a:t>
            </a:r>
            <a:endParaRPr lang="zh-CN" altLang="en-US"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椭圆 35">
            <a:extLst>
              <a:ext uri="{FF2B5EF4-FFF2-40B4-BE49-F238E27FC236}">
                <a16:creationId xmlns:a16="http://schemas.microsoft.com/office/drawing/2014/main" id="{027953AC-C026-9C23-87C9-A4B10682252E}"/>
              </a:ext>
            </a:extLst>
          </p:cNvPr>
          <p:cNvSpPr/>
          <p:nvPr/>
        </p:nvSpPr>
        <p:spPr>
          <a:xfrm>
            <a:off x="8452591" y="4197738"/>
            <a:ext cx="659876" cy="659876"/>
          </a:xfrm>
          <a:prstGeom prst="ellipse">
            <a:avLst/>
          </a:prstGeom>
          <a:solidFill>
            <a:schemeClr val="bg1"/>
          </a:solidFill>
          <a:ln w="25400">
            <a:solidFill>
              <a:srgbClr val="299E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文本框 36">
            <a:extLst>
              <a:ext uri="{FF2B5EF4-FFF2-40B4-BE49-F238E27FC236}">
                <a16:creationId xmlns:a16="http://schemas.microsoft.com/office/drawing/2014/main" id="{105FC500-5ABA-9B99-F2D9-4EDBA1CF683B}"/>
              </a:ext>
            </a:extLst>
          </p:cNvPr>
          <p:cNvSpPr txBox="1"/>
          <p:nvPr/>
        </p:nvSpPr>
        <p:spPr>
          <a:xfrm>
            <a:off x="8539156" y="4275900"/>
            <a:ext cx="479736" cy="523220"/>
          </a:xfrm>
          <a:prstGeom prst="rect">
            <a:avLst/>
          </a:prstGeom>
          <a:noFill/>
        </p:spPr>
        <p:txBody>
          <a:bodyPr wrap="square" rtlCol="0">
            <a:noAutofit/>
          </a:bodyPr>
          <a:lstStyle/>
          <a:p>
            <a:pPr algn="ctr"/>
            <a:r>
              <a:rPr lang="en-US" altLang="zh-CN"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T</a:t>
            </a:r>
            <a:endParaRPr lang="zh-CN" altLang="en-US" sz="28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文本框 37">
            <a:extLst>
              <a:ext uri="{FF2B5EF4-FFF2-40B4-BE49-F238E27FC236}">
                <a16:creationId xmlns:a16="http://schemas.microsoft.com/office/drawing/2014/main" id="{28B9EC0D-A651-89CF-8ABA-1DF13FE69FA5}"/>
              </a:ext>
            </a:extLst>
          </p:cNvPr>
          <p:cNvSpPr txBox="1"/>
          <p:nvPr/>
        </p:nvSpPr>
        <p:spPr>
          <a:xfrm>
            <a:off x="779462" y="1502052"/>
            <a:ext cx="714058" cy="400110"/>
          </a:xfrm>
          <a:prstGeom prst="rect">
            <a:avLst/>
          </a:prstGeom>
          <a:noFill/>
        </p:spPr>
        <p:txBody>
          <a:bodyPr wrap="square" rtlCol="0">
            <a:noAutofit/>
          </a:bodyPr>
          <a:lstStyle/>
          <a:p>
            <a:r>
              <a:rPr lang="zh-CN" altLang="en-US" sz="20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优势</a:t>
            </a:r>
          </a:p>
        </p:txBody>
      </p:sp>
      <p:sp>
        <p:nvSpPr>
          <p:cNvPr id="41" name="文本框 40">
            <a:extLst>
              <a:ext uri="{FF2B5EF4-FFF2-40B4-BE49-F238E27FC236}">
                <a16:creationId xmlns:a16="http://schemas.microsoft.com/office/drawing/2014/main" id="{F5099641-4067-3A81-AC26-B594A1D2B79E}"/>
              </a:ext>
            </a:extLst>
          </p:cNvPr>
          <p:cNvSpPr txBox="1">
            <a:spLocks/>
          </p:cNvSpPr>
          <p:nvPr/>
        </p:nvSpPr>
        <p:spPr>
          <a:xfrm>
            <a:off x="777080" y="1894203"/>
            <a:ext cx="2177749" cy="1277337"/>
          </a:xfrm>
          <a:prstGeom prst="rect">
            <a:avLst/>
          </a:prstGeom>
          <a:noFill/>
        </p:spPr>
        <p:txBody>
          <a:bodyPr wrap="square">
            <a:spAutoFit/>
          </a:bodyPr>
          <a:lstStyle/>
          <a:p>
            <a:pPr marL="0" marR="0">
              <a:lnSpc>
                <a:spcPct val="130000"/>
              </a:lnSpc>
              <a:spcBef>
                <a:spcPts val="0"/>
              </a:spcBef>
              <a:spcAft>
                <a:spcPts val="0"/>
              </a:spcAft>
            </a:pPr>
            <a:r>
              <a:rPr lang="zh-CN" altLang="en-US" sz="1200" dirty="0">
                <a:effectLst/>
                <a:latin typeface="Arial" panose="020B0604020202020204" pitchFamily="34" charset="0"/>
                <a:ea typeface="微软雅黑" panose="020B0503020204020204" pitchFamily="34" charset="-122"/>
                <a:cs typeface="+mn-ea"/>
                <a:sym typeface="Arial" panose="020B0604020202020204" pitchFamily="34" charset="0"/>
              </a:rPr>
              <a:t>毕业设计使学生有机会将在校期间学到的理论知识和实践技能综合运用到一个具体的项目中，从而加深对专业知识的理解和掌握。</a:t>
            </a:r>
            <a:endParaRPr lang="en-US" altLang="zh-CN" sz="12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文本框 42">
            <a:extLst>
              <a:ext uri="{FF2B5EF4-FFF2-40B4-BE49-F238E27FC236}">
                <a16:creationId xmlns:a16="http://schemas.microsoft.com/office/drawing/2014/main" id="{AF7E8CB7-9AFB-B575-6F84-711A03BCBAB7}"/>
              </a:ext>
            </a:extLst>
          </p:cNvPr>
          <p:cNvSpPr txBox="1"/>
          <p:nvPr/>
        </p:nvSpPr>
        <p:spPr>
          <a:xfrm>
            <a:off x="1357716" y="1610007"/>
            <a:ext cx="1220383" cy="276999"/>
          </a:xfrm>
          <a:prstGeom prst="rect">
            <a:avLst/>
          </a:prstGeom>
          <a:noFill/>
        </p:spPr>
        <p:txBody>
          <a:bodyPr wrap="square">
            <a:noAutofit/>
          </a:bodyPr>
          <a:lstStyle/>
          <a:p>
            <a:r>
              <a:rPr lang="en-US" altLang="zh-CN"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STRENGTHS</a:t>
            </a:r>
            <a:endParaRPr lang="zh-CN" altLang="en-US"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44" name="直接连接符 43">
            <a:extLst>
              <a:ext uri="{FF2B5EF4-FFF2-40B4-BE49-F238E27FC236}">
                <a16:creationId xmlns:a16="http://schemas.microsoft.com/office/drawing/2014/main" id="{92BBFEEC-C56C-BC1D-276E-1E8E03A76413}"/>
              </a:ext>
            </a:extLst>
          </p:cNvPr>
          <p:cNvCxnSpPr>
            <a:cxnSpLocks/>
          </p:cNvCxnSpPr>
          <p:nvPr/>
        </p:nvCxnSpPr>
        <p:spPr>
          <a:xfrm>
            <a:off x="874713" y="1894202"/>
            <a:ext cx="474027" cy="0"/>
          </a:xfrm>
          <a:prstGeom prst="line">
            <a:avLst/>
          </a:prstGeom>
          <a:ln w="19050">
            <a:gradFill>
              <a:gsLst>
                <a:gs pos="22000">
                  <a:schemeClr val="accent1"/>
                </a:gs>
                <a:gs pos="100000">
                  <a:srgbClr val="299EED"/>
                </a:gs>
              </a:gsLst>
              <a:lin ang="5400000" scaled="1"/>
            </a:gradFill>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01827AAF-9FF8-B789-858E-4731DF2C1DBB}"/>
              </a:ext>
            </a:extLst>
          </p:cNvPr>
          <p:cNvSpPr txBox="1"/>
          <p:nvPr/>
        </p:nvSpPr>
        <p:spPr>
          <a:xfrm>
            <a:off x="779462" y="4135775"/>
            <a:ext cx="714058" cy="400110"/>
          </a:xfrm>
          <a:prstGeom prst="rect">
            <a:avLst/>
          </a:prstGeom>
          <a:noFill/>
        </p:spPr>
        <p:txBody>
          <a:bodyPr wrap="square" rtlCol="0">
            <a:noAutofit/>
          </a:bodyPr>
          <a:lstStyle/>
          <a:p>
            <a:r>
              <a:rPr lang="zh-CN" altLang="en-US" sz="20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机遇</a:t>
            </a:r>
          </a:p>
        </p:txBody>
      </p:sp>
      <p:sp>
        <p:nvSpPr>
          <p:cNvPr id="46" name="文本框 18">
            <a:extLst>
              <a:ext uri="{FF2B5EF4-FFF2-40B4-BE49-F238E27FC236}">
                <a16:creationId xmlns:a16="http://schemas.microsoft.com/office/drawing/2014/main" id="{D7250C35-154E-9BA6-BA13-3C3F164BDDB0}"/>
              </a:ext>
            </a:extLst>
          </p:cNvPr>
          <p:cNvSpPr txBox="1">
            <a:spLocks/>
          </p:cNvSpPr>
          <p:nvPr/>
        </p:nvSpPr>
        <p:spPr>
          <a:xfrm>
            <a:off x="777080" y="4527925"/>
            <a:ext cx="2177749" cy="103727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30000"/>
              </a:lnSpc>
              <a:spcBef>
                <a:spcPts val="0"/>
              </a:spcBef>
              <a:spcAft>
                <a:spcPts val="0"/>
              </a:spcAft>
            </a:pPr>
            <a:r>
              <a:rPr lang="zh-CN" altLang="en-US" sz="1200" dirty="0">
                <a:effectLst/>
                <a:latin typeface="Arial" panose="020B0604020202020204" pitchFamily="34" charset="0"/>
                <a:ea typeface="微软雅黑" panose="020B0503020204020204" pitchFamily="34" charset="-122"/>
                <a:cs typeface="+mn-ea"/>
                <a:sym typeface="Arial" panose="020B0604020202020204" pitchFamily="34" charset="0"/>
              </a:rPr>
              <a:t>毕业设计使学生有机会将所学的理论知识应用于实际问题的解决中，通过实际操作深化对专业技能的理解和掌握。</a:t>
            </a:r>
            <a:endParaRPr lang="en-US" altLang="zh-CN" sz="12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文本框 46">
            <a:extLst>
              <a:ext uri="{FF2B5EF4-FFF2-40B4-BE49-F238E27FC236}">
                <a16:creationId xmlns:a16="http://schemas.microsoft.com/office/drawing/2014/main" id="{3B563275-C075-37E2-388A-118AB3D35188}"/>
              </a:ext>
            </a:extLst>
          </p:cNvPr>
          <p:cNvSpPr txBox="1"/>
          <p:nvPr/>
        </p:nvSpPr>
        <p:spPr>
          <a:xfrm>
            <a:off x="1357716" y="4228108"/>
            <a:ext cx="1385936" cy="276999"/>
          </a:xfrm>
          <a:prstGeom prst="rect">
            <a:avLst/>
          </a:prstGeom>
          <a:noFill/>
        </p:spPr>
        <p:txBody>
          <a:bodyPr wrap="square">
            <a:noAutofit/>
          </a:bodyPr>
          <a:lstStyle/>
          <a:p>
            <a:r>
              <a:rPr lang="en-US" altLang="zh-CN"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OPPORTUNITIES</a:t>
            </a:r>
            <a:endParaRPr lang="zh-CN" altLang="en-US"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48" name="直接连接符 47">
            <a:extLst>
              <a:ext uri="{FF2B5EF4-FFF2-40B4-BE49-F238E27FC236}">
                <a16:creationId xmlns:a16="http://schemas.microsoft.com/office/drawing/2014/main" id="{0BFA704B-913C-0210-403B-2B28895A7212}"/>
              </a:ext>
            </a:extLst>
          </p:cNvPr>
          <p:cNvCxnSpPr>
            <a:cxnSpLocks/>
          </p:cNvCxnSpPr>
          <p:nvPr/>
        </p:nvCxnSpPr>
        <p:spPr>
          <a:xfrm>
            <a:off x="874713" y="4527925"/>
            <a:ext cx="474027"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590DB4F1-C97C-87FA-E3A8-7E1D4621A829}"/>
              </a:ext>
            </a:extLst>
          </p:cNvPr>
          <p:cNvSpPr txBox="1"/>
          <p:nvPr/>
        </p:nvSpPr>
        <p:spPr>
          <a:xfrm>
            <a:off x="9244693" y="1502052"/>
            <a:ext cx="714058" cy="400110"/>
          </a:xfrm>
          <a:prstGeom prst="rect">
            <a:avLst/>
          </a:prstGeom>
          <a:noFill/>
        </p:spPr>
        <p:txBody>
          <a:bodyPr wrap="square" rtlCol="0">
            <a:noAutofit/>
          </a:bodyPr>
          <a:lstStyle/>
          <a:p>
            <a:r>
              <a:rPr lang="zh-CN" altLang="en-US" sz="20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劣势</a:t>
            </a:r>
          </a:p>
        </p:txBody>
      </p:sp>
      <p:sp>
        <p:nvSpPr>
          <p:cNvPr id="50" name="文本框 18">
            <a:extLst>
              <a:ext uri="{FF2B5EF4-FFF2-40B4-BE49-F238E27FC236}">
                <a16:creationId xmlns:a16="http://schemas.microsoft.com/office/drawing/2014/main" id="{596E7B65-FAAC-9E11-734B-68E369CED7E5}"/>
              </a:ext>
            </a:extLst>
          </p:cNvPr>
          <p:cNvSpPr txBox="1">
            <a:spLocks/>
          </p:cNvSpPr>
          <p:nvPr/>
        </p:nvSpPr>
        <p:spPr>
          <a:xfrm>
            <a:off x="9242313" y="1894202"/>
            <a:ext cx="2177749" cy="103727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30000"/>
              </a:lnSpc>
              <a:spcBef>
                <a:spcPts val="0"/>
              </a:spcBef>
              <a:spcAft>
                <a:spcPts val="0"/>
              </a:spcAft>
            </a:pPr>
            <a:r>
              <a:rPr lang="zh-CN" altLang="en-US" sz="1200" dirty="0">
                <a:solidFill>
                  <a:schemeClr val="tx2"/>
                </a:solidFill>
                <a:effectLst/>
                <a:latin typeface="Arial" panose="020B0604020202020204" pitchFamily="34" charset="0"/>
                <a:ea typeface="微软雅黑" panose="020B0503020204020204" pitchFamily="34" charset="-122"/>
                <a:cs typeface="+mn-ea"/>
                <a:sym typeface="Arial" panose="020B0604020202020204" pitchFamily="34" charset="0"/>
              </a:rPr>
              <a:t>学生在进行毕业设计时可能会遇到资源的限制，如实验设备、资金、数据获取等，这些限制可能影响设计的深度和广度。</a:t>
            </a:r>
            <a:endParaRPr lang="en-US" altLang="zh-CN" sz="1200" dirty="0">
              <a:solidFill>
                <a:schemeClr val="tx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文本框 50">
            <a:extLst>
              <a:ext uri="{FF2B5EF4-FFF2-40B4-BE49-F238E27FC236}">
                <a16:creationId xmlns:a16="http://schemas.microsoft.com/office/drawing/2014/main" id="{25EE8A43-AD78-59EE-9480-FC5386E2D56D}"/>
              </a:ext>
            </a:extLst>
          </p:cNvPr>
          <p:cNvSpPr txBox="1"/>
          <p:nvPr/>
        </p:nvSpPr>
        <p:spPr>
          <a:xfrm>
            <a:off x="9822947" y="1610007"/>
            <a:ext cx="1220383" cy="276999"/>
          </a:xfrm>
          <a:prstGeom prst="rect">
            <a:avLst/>
          </a:prstGeom>
          <a:noFill/>
        </p:spPr>
        <p:txBody>
          <a:bodyPr wrap="square">
            <a:noAutofit/>
          </a:bodyPr>
          <a:lstStyle/>
          <a:p>
            <a:r>
              <a:rPr lang="en-US" altLang="zh-CN"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WEAKNESSES</a:t>
            </a:r>
            <a:endParaRPr lang="zh-CN" altLang="en-US"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2" name="直接连接符 51">
            <a:extLst>
              <a:ext uri="{FF2B5EF4-FFF2-40B4-BE49-F238E27FC236}">
                <a16:creationId xmlns:a16="http://schemas.microsoft.com/office/drawing/2014/main" id="{B2D73763-5D93-034F-27C2-A48D50C84119}"/>
              </a:ext>
            </a:extLst>
          </p:cNvPr>
          <p:cNvCxnSpPr>
            <a:cxnSpLocks/>
          </p:cNvCxnSpPr>
          <p:nvPr/>
        </p:nvCxnSpPr>
        <p:spPr>
          <a:xfrm>
            <a:off x="9339944" y="1894202"/>
            <a:ext cx="47402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12715C34-6110-3EE5-F602-F5B9461B524A}"/>
              </a:ext>
            </a:extLst>
          </p:cNvPr>
          <p:cNvSpPr txBox="1"/>
          <p:nvPr/>
        </p:nvSpPr>
        <p:spPr>
          <a:xfrm>
            <a:off x="9244693" y="4135775"/>
            <a:ext cx="714058" cy="400110"/>
          </a:xfrm>
          <a:prstGeom prst="rect">
            <a:avLst/>
          </a:prstGeom>
          <a:noFill/>
        </p:spPr>
        <p:txBody>
          <a:bodyPr wrap="square" rtlCol="0">
            <a:noAutofit/>
          </a:bodyPr>
          <a:lstStyle/>
          <a:p>
            <a:r>
              <a:rPr lang="zh-CN" altLang="en-US" sz="20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威胁</a:t>
            </a:r>
          </a:p>
        </p:txBody>
      </p:sp>
      <p:sp>
        <p:nvSpPr>
          <p:cNvPr id="54" name="文本框 18">
            <a:extLst>
              <a:ext uri="{FF2B5EF4-FFF2-40B4-BE49-F238E27FC236}">
                <a16:creationId xmlns:a16="http://schemas.microsoft.com/office/drawing/2014/main" id="{3978A789-6C9C-0BC0-FC3D-E5875C347556}"/>
              </a:ext>
            </a:extLst>
          </p:cNvPr>
          <p:cNvSpPr txBox="1">
            <a:spLocks/>
          </p:cNvSpPr>
          <p:nvPr/>
        </p:nvSpPr>
        <p:spPr>
          <a:xfrm>
            <a:off x="9242311" y="4527925"/>
            <a:ext cx="2177749" cy="103727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30000"/>
              </a:lnSpc>
              <a:spcBef>
                <a:spcPts val="0"/>
              </a:spcBef>
              <a:spcAft>
                <a:spcPts val="0"/>
              </a:spcAft>
            </a:pPr>
            <a:r>
              <a:rPr lang="zh-CN" altLang="en-US" sz="1200" dirty="0">
                <a:solidFill>
                  <a:schemeClr val="tx2"/>
                </a:solidFill>
                <a:effectLst/>
                <a:latin typeface="Arial" panose="020B0604020202020204" pitchFamily="34" charset="0"/>
                <a:ea typeface="微软雅黑" panose="020B0503020204020204" pitchFamily="34" charset="-122"/>
                <a:cs typeface="+mn-ea"/>
                <a:sym typeface="Arial" panose="020B0604020202020204" pitchFamily="34" charset="0"/>
              </a:rPr>
              <a:t>学生可能会因为实验室资源、设备、资金或其他研究材料的不足而受限，影响毕业设计的质量和进度。</a:t>
            </a:r>
            <a:endParaRPr lang="en-US" altLang="zh-CN" sz="1200" dirty="0">
              <a:solidFill>
                <a:schemeClr val="tx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文本框 54">
            <a:extLst>
              <a:ext uri="{FF2B5EF4-FFF2-40B4-BE49-F238E27FC236}">
                <a16:creationId xmlns:a16="http://schemas.microsoft.com/office/drawing/2014/main" id="{3125AD0D-9414-FEAD-2BAF-0C75C550152D}"/>
              </a:ext>
            </a:extLst>
          </p:cNvPr>
          <p:cNvSpPr txBox="1"/>
          <p:nvPr/>
        </p:nvSpPr>
        <p:spPr>
          <a:xfrm>
            <a:off x="9822947" y="4228108"/>
            <a:ext cx="1279009" cy="276999"/>
          </a:xfrm>
          <a:prstGeom prst="rect">
            <a:avLst/>
          </a:prstGeom>
          <a:noFill/>
        </p:spPr>
        <p:txBody>
          <a:bodyPr wrap="square">
            <a:noAutofit/>
          </a:bodyPr>
          <a:lstStyle/>
          <a:p>
            <a:r>
              <a:rPr lang="en-US" altLang="zh-CN"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THREATS</a:t>
            </a:r>
            <a:endParaRPr lang="zh-CN" altLang="en-US" sz="12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6" name="直接连接符 55">
            <a:extLst>
              <a:ext uri="{FF2B5EF4-FFF2-40B4-BE49-F238E27FC236}">
                <a16:creationId xmlns:a16="http://schemas.microsoft.com/office/drawing/2014/main" id="{DEECF591-2998-BA90-A34C-97016E1E5A4D}"/>
              </a:ext>
            </a:extLst>
          </p:cNvPr>
          <p:cNvCxnSpPr>
            <a:cxnSpLocks/>
          </p:cNvCxnSpPr>
          <p:nvPr/>
        </p:nvCxnSpPr>
        <p:spPr>
          <a:xfrm>
            <a:off x="9339944" y="4527925"/>
            <a:ext cx="47402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88692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1426E91F-3747-8554-C95B-3ACA85A91C7E}"/>
              </a:ext>
            </a:extLst>
          </p:cNvPr>
          <p:cNvSpPr txBox="1"/>
          <p:nvPr/>
        </p:nvSpPr>
        <p:spPr>
          <a:xfrm>
            <a:off x="5306731" y="217547"/>
            <a:ext cx="337070" cy="441518"/>
          </a:xfrm>
          <a:custGeom>
            <a:avLst/>
            <a:gdLst/>
            <a:ahLst/>
            <a:cxnLst/>
            <a:rect l="l" t="t" r="r" b="b"/>
            <a:pathLst>
              <a:path w="337070" h="441518">
                <a:moveTo>
                  <a:pt x="138532" y="245516"/>
                </a:moveTo>
                <a:cubicBezTo>
                  <a:pt x="139903" y="245974"/>
                  <a:pt x="141389" y="246088"/>
                  <a:pt x="142989" y="245859"/>
                </a:cubicBezTo>
                <a:cubicBezTo>
                  <a:pt x="144590" y="245631"/>
                  <a:pt x="146075" y="245745"/>
                  <a:pt x="147447" y="246202"/>
                </a:cubicBezTo>
                <a:cubicBezTo>
                  <a:pt x="149276" y="248031"/>
                  <a:pt x="153391" y="250774"/>
                  <a:pt x="159792" y="254432"/>
                </a:cubicBezTo>
                <a:lnTo>
                  <a:pt x="183794" y="268833"/>
                </a:lnTo>
                <a:cubicBezTo>
                  <a:pt x="185624" y="269748"/>
                  <a:pt x="187109" y="270777"/>
                  <a:pt x="188253" y="271920"/>
                </a:cubicBezTo>
                <a:cubicBezTo>
                  <a:pt x="189395" y="273063"/>
                  <a:pt x="189967" y="274320"/>
                  <a:pt x="189967" y="275691"/>
                </a:cubicBezTo>
                <a:lnTo>
                  <a:pt x="190652" y="283921"/>
                </a:lnTo>
                <a:cubicBezTo>
                  <a:pt x="190652" y="284836"/>
                  <a:pt x="190424" y="285521"/>
                  <a:pt x="189967" y="285979"/>
                </a:cubicBezTo>
                <a:cubicBezTo>
                  <a:pt x="185852" y="290093"/>
                  <a:pt x="180137" y="292837"/>
                  <a:pt x="172822" y="294208"/>
                </a:cubicBezTo>
                <a:cubicBezTo>
                  <a:pt x="172364" y="293751"/>
                  <a:pt x="169621" y="292608"/>
                  <a:pt x="164592" y="290779"/>
                </a:cubicBezTo>
                <a:cubicBezTo>
                  <a:pt x="163678" y="290322"/>
                  <a:pt x="162535" y="290093"/>
                  <a:pt x="161164" y="290093"/>
                </a:cubicBezTo>
                <a:cubicBezTo>
                  <a:pt x="157505" y="290093"/>
                  <a:pt x="155448" y="291008"/>
                  <a:pt x="154991" y="292837"/>
                </a:cubicBezTo>
                <a:cubicBezTo>
                  <a:pt x="154991" y="295580"/>
                  <a:pt x="155677" y="297637"/>
                  <a:pt x="157048" y="299009"/>
                </a:cubicBezTo>
                <a:lnTo>
                  <a:pt x="168021" y="310667"/>
                </a:lnTo>
                <a:cubicBezTo>
                  <a:pt x="169393" y="312039"/>
                  <a:pt x="171107" y="313296"/>
                  <a:pt x="173165" y="314439"/>
                </a:cubicBezTo>
                <a:cubicBezTo>
                  <a:pt x="175222" y="315582"/>
                  <a:pt x="176708" y="316839"/>
                  <a:pt x="177622" y="318211"/>
                </a:cubicBezTo>
                <a:cubicBezTo>
                  <a:pt x="179451" y="323697"/>
                  <a:pt x="179908" y="327812"/>
                  <a:pt x="178994" y="330555"/>
                </a:cubicBezTo>
                <a:cubicBezTo>
                  <a:pt x="178537" y="331927"/>
                  <a:pt x="177165" y="333299"/>
                  <a:pt x="174879" y="334670"/>
                </a:cubicBezTo>
                <a:cubicBezTo>
                  <a:pt x="172593" y="336042"/>
                  <a:pt x="170307" y="336956"/>
                  <a:pt x="168021" y="337414"/>
                </a:cubicBezTo>
                <a:lnTo>
                  <a:pt x="165278" y="337414"/>
                </a:lnTo>
                <a:cubicBezTo>
                  <a:pt x="162078" y="337414"/>
                  <a:pt x="159220" y="336613"/>
                  <a:pt x="156705" y="335013"/>
                </a:cubicBezTo>
                <a:cubicBezTo>
                  <a:pt x="154191" y="333413"/>
                  <a:pt x="152019" y="331470"/>
                  <a:pt x="150190" y="329184"/>
                </a:cubicBezTo>
                <a:cubicBezTo>
                  <a:pt x="147447" y="326441"/>
                  <a:pt x="144018" y="325526"/>
                  <a:pt x="139903" y="326441"/>
                </a:cubicBezTo>
                <a:lnTo>
                  <a:pt x="133732" y="328498"/>
                </a:lnTo>
                <a:cubicBezTo>
                  <a:pt x="131902" y="329412"/>
                  <a:pt x="130531" y="329184"/>
                  <a:pt x="129616" y="327812"/>
                </a:cubicBezTo>
                <a:cubicBezTo>
                  <a:pt x="129159" y="327355"/>
                  <a:pt x="129159" y="326669"/>
                  <a:pt x="129616" y="325755"/>
                </a:cubicBezTo>
                <a:cubicBezTo>
                  <a:pt x="130073" y="324841"/>
                  <a:pt x="130302" y="324155"/>
                  <a:pt x="130302" y="323697"/>
                </a:cubicBezTo>
                <a:cubicBezTo>
                  <a:pt x="134417" y="319583"/>
                  <a:pt x="137160" y="316611"/>
                  <a:pt x="138532" y="314782"/>
                </a:cubicBezTo>
                <a:cubicBezTo>
                  <a:pt x="139446" y="312953"/>
                  <a:pt x="139446" y="311124"/>
                  <a:pt x="138532" y="309296"/>
                </a:cubicBezTo>
                <a:cubicBezTo>
                  <a:pt x="138074" y="307467"/>
                  <a:pt x="137389" y="304838"/>
                  <a:pt x="136474" y="301409"/>
                </a:cubicBezTo>
                <a:cubicBezTo>
                  <a:pt x="135560" y="297980"/>
                  <a:pt x="135103" y="295122"/>
                  <a:pt x="135103" y="292837"/>
                </a:cubicBezTo>
                <a:cubicBezTo>
                  <a:pt x="135103" y="285064"/>
                  <a:pt x="138303" y="278206"/>
                  <a:pt x="144704" y="272263"/>
                </a:cubicBezTo>
                <a:cubicBezTo>
                  <a:pt x="146075" y="270891"/>
                  <a:pt x="146075" y="269748"/>
                  <a:pt x="144704" y="268833"/>
                </a:cubicBezTo>
                <a:cubicBezTo>
                  <a:pt x="143789" y="267462"/>
                  <a:pt x="142646" y="265862"/>
                  <a:pt x="141275" y="264033"/>
                </a:cubicBezTo>
                <a:cubicBezTo>
                  <a:pt x="139903" y="262204"/>
                  <a:pt x="138532" y="259918"/>
                  <a:pt x="137160" y="257175"/>
                </a:cubicBezTo>
                <a:cubicBezTo>
                  <a:pt x="136246" y="255346"/>
                  <a:pt x="135788" y="253746"/>
                  <a:pt x="135788" y="252374"/>
                </a:cubicBezTo>
                <a:cubicBezTo>
                  <a:pt x="135788" y="250088"/>
                  <a:pt x="136474" y="248031"/>
                  <a:pt x="137846" y="246202"/>
                </a:cubicBezTo>
                <a:close/>
                <a:moveTo>
                  <a:pt x="180365" y="120015"/>
                </a:moveTo>
                <a:cubicBezTo>
                  <a:pt x="179451" y="120015"/>
                  <a:pt x="178079" y="120929"/>
                  <a:pt x="176251" y="122758"/>
                </a:cubicBezTo>
                <a:lnTo>
                  <a:pt x="167335" y="128930"/>
                </a:lnTo>
                <a:cubicBezTo>
                  <a:pt x="165506" y="130302"/>
                  <a:pt x="163678" y="131445"/>
                  <a:pt x="161849" y="132359"/>
                </a:cubicBezTo>
                <a:cubicBezTo>
                  <a:pt x="160020" y="133274"/>
                  <a:pt x="158191" y="134417"/>
                  <a:pt x="156362" y="135788"/>
                </a:cubicBezTo>
                <a:cubicBezTo>
                  <a:pt x="153619" y="138074"/>
                  <a:pt x="146075" y="143789"/>
                  <a:pt x="133732" y="152933"/>
                </a:cubicBezTo>
                <a:cubicBezTo>
                  <a:pt x="130988" y="154762"/>
                  <a:pt x="128359" y="156819"/>
                  <a:pt x="125844" y="159106"/>
                </a:cubicBezTo>
                <a:cubicBezTo>
                  <a:pt x="123330" y="161392"/>
                  <a:pt x="121844" y="164135"/>
                  <a:pt x="121387" y="167335"/>
                </a:cubicBezTo>
                <a:lnTo>
                  <a:pt x="122073" y="167335"/>
                </a:lnTo>
                <a:lnTo>
                  <a:pt x="158420" y="176936"/>
                </a:lnTo>
                <a:cubicBezTo>
                  <a:pt x="159334" y="177394"/>
                  <a:pt x="160249" y="177165"/>
                  <a:pt x="161164" y="176251"/>
                </a:cubicBezTo>
                <a:lnTo>
                  <a:pt x="180365" y="157734"/>
                </a:lnTo>
                <a:cubicBezTo>
                  <a:pt x="184023" y="151333"/>
                  <a:pt x="187681" y="145618"/>
                  <a:pt x="191338" y="140589"/>
                </a:cubicBezTo>
                <a:cubicBezTo>
                  <a:pt x="193167" y="138303"/>
                  <a:pt x="193167" y="136245"/>
                  <a:pt x="191338" y="134417"/>
                </a:cubicBezTo>
                <a:cubicBezTo>
                  <a:pt x="190881" y="133502"/>
                  <a:pt x="188366" y="129616"/>
                  <a:pt x="183794" y="122758"/>
                </a:cubicBezTo>
                <a:cubicBezTo>
                  <a:pt x="182423" y="120929"/>
                  <a:pt x="181280" y="120015"/>
                  <a:pt x="180365" y="120015"/>
                </a:cubicBezTo>
                <a:close/>
                <a:moveTo>
                  <a:pt x="6858" y="65151"/>
                </a:moveTo>
                <a:lnTo>
                  <a:pt x="17145" y="74066"/>
                </a:lnTo>
                <a:cubicBezTo>
                  <a:pt x="21260" y="76810"/>
                  <a:pt x="24003" y="79324"/>
                  <a:pt x="25375" y="81610"/>
                </a:cubicBezTo>
                <a:cubicBezTo>
                  <a:pt x="26746" y="82982"/>
                  <a:pt x="28804" y="84468"/>
                  <a:pt x="31547" y="86068"/>
                </a:cubicBezTo>
                <a:cubicBezTo>
                  <a:pt x="34290" y="87668"/>
                  <a:pt x="36347" y="88925"/>
                  <a:pt x="37719" y="89840"/>
                </a:cubicBezTo>
                <a:cubicBezTo>
                  <a:pt x="45035" y="94869"/>
                  <a:pt x="48463" y="100127"/>
                  <a:pt x="48006" y="105613"/>
                </a:cubicBezTo>
                <a:lnTo>
                  <a:pt x="49378" y="116586"/>
                </a:lnTo>
                <a:cubicBezTo>
                  <a:pt x="49378" y="123444"/>
                  <a:pt x="49149" y="128702"/>
                  <a:pt x="48692" y="132359"/>
                </a:cubicBezTo>
                <a:cubicBezTo>
                  <a:pt x="48692" y="140132"/>
                  <a:pt x="48920" y="146075"/>
                  <a:pt x="49378" y="150190"/>
                </a:cubicBezTo>
                <a:cubicBezTo>
                  <a:pt x="48920" y="155219"/>
                  <a:pt x="48463" y="161392"/>
                  <a:pt x="48006" y="168707"/>
                </a:cubicBezTo>
                <a:cubicBezTo>
                  <a:pt x="47549" y="176022"/>
                  <a:pt x="47320" y="181737"/>
                  <a:pt x="47320" y="185852"/>
                </a:cubicBezTo>
                <a:cubicBezTo>
                  <a:pt x="47320" y="197282"/>
                  <a:pt x="47092" y="205740"/>
                  <a:pt x="46634" y="211226"/>
                </a:cubicBezTo>
                <a:cubicBezTo>
                  <a:pt x="46634" y="214427"/>
                  <a:pt x="46749" y="218199"/>
                  <a:pt x="46977" y="222542"/>
                </a:cubicBezTo>
                <a:cubicBezTo>
                  <a:pt x="47206" y="226885"/>
                  <a:pt x="47092" y="231800"/>
                  <a:pt x="46634" y="237287"/>
                </a:cubicBezTo>
                <a:lnTo>
                  <a:pt x="46634" y="240716"/>
                </a:lnTo>
                <a:cubicBezTo>
                  <a:pt x="48006" y="241173"/>
                  <a:pt x="49835" y="241401"/>
                  <a:pt x="52121" y="241401"/>
                </a:cubicBezTo>
                <a:cubicBezTo>
                  <a:pt x="55778" y="241401"/>
                  <a:pt x="60350" y="240487"/>
                  <a:pt x="65837" y="238658"/>
                </a:cubicBezTo>
                <a:cubicBezTo>
                  <a:pt x="74524" y="236372"/>
                  <a:pt x="81382" y="234086"/>
                  <a:pt x="86411" y="231800"/>
                </a:cubicBezTo>
                <a:cubicBezTo>
                  <a:pt x="91440" y="229514"/>
                  <a:pt x="96469" y="226771"/>
                  <a:pt x="101498" y="223571"/>
                </a:cubicBezTo>
                <a:cubicBezTo>
                  <a:pt x="106528" y="220370"/>
                  <a:pt x="110186" y="218084"/>
                  <a:pt x="112471" y="216713"/>
                </a:cubicBezTo>
                <a:lnTo>
                  <a:pt x="138532" y="196824"/>
                </a:lnTo>
                <a:lnTo>
                  <a:pt x="142646" y="193396"/>
                </a:lnTo>
                <a:cubicBezTo>
                  <a:pt x="140360" y="192024"/>
                  <a:pt x="139217" y="191109"/>
                  <a:pt x="139217" y="190652"/>
                </a:cubicBezTo>
                <a:cubicBezTo>
                  <a:pt x="130531" y="186080"/>
                  <a:pt x="123445" y="181280"/>
                  <a:pt x="117958" y="176251"/>
                </a:cubicBezTo>
                <a:cubicBezTo>
                  <a:pt x="117500" y="176251"/>
                  <a:pt x="116700" y="175908"/>
                  <a:pt x="115557" y="175222"/>
                </a:cubicBezTo>
                <a:cubicBezTo>
                  <a:pt x="114414" y="174536"/>
                  <a:pt x="113614" y="174422"/>
                  <a:pt x="113157" y="174879"/>
                </a:cubicBezTo>
                <a:cubicBezTo>
                  <a:pt x="112700" y="175336"/>
                  <a:pt x="112014" y="176251"/>
                  <a:pt x="111100" y="177622"/>
                </a:cubicBezTo>
                <a:lnTo>
                  <a:pt x="98069" y="192024"/>
                </a:lnTo>
                <a:lnTo>
                  <a:pt x="90526" y="198196"/>
                </a:lnTo>
                <a:cubicBezTo>
                  <a:pt x="90068" y="199110"/>
                  <a:pt x="88468" y="199568"/>
                  <a:pt x="85725" y="199568"/>
                </a:cubicBezTo>
                <a:cubicBezTo>
                  <a:pt x="84354" y="200482"/>
                  <a:pt x="81839" y="200939"/>
                  <a:pt x="78181" y="200939"/>
                </a:cubicBezTo>
                <a:lnTo>
                  <a:pt x="75438" y="200254"/>
                </a:lnTo>
                <a:cubicBezTo>
                  <a:pt x="74524" y="197510"/>
                  <a:pt x="74066" y="195453"/>
                  <a:pt x="74066" y="194081"/>
                </a:cubicBezTo>
                <a:cubicBezTo>
                  <a:pt x="73152" y="189509"/>
                  <a:pt x="72238" y="186080"/>
                  <a:pt x="71323" y="183794"/>
                </a:cubicBezTo>
                <a:lnTo>
                  <a:pt x="67208" y="180365"/>
                </a:lnTo>
                <a:cubicBezTo>
                  <a:pt x="66294" y="179451"/>
                  <a:pt x="65723" y="178194"/>
                  <a:pt x="65494" y="176593"/>
                </a:cubicBezTo>
                <a:cubicBezTo>
                  <a:pt x="65265" y="174993"/>
                  <a:pt x="65380" y="173964"/>
                  <a:pt x="65837" y="173507"/>
                </a:cubicBezTo>
                <a:cubicBezTo>
                  <a:pt x="67208" y="170764"/>
                  <a:pt x="69952" y="168935"/>
                  <a:pt x="74066" y="168021"/>
                </a:cubicBezTo>
                <a:cubicBezTo>
                  <a:pt x="76810" y="166649"/>
                  <a:pt x="78638" y="165506"/>
                  <a:pt x="79553" y="164592"/>
                </a:cubicBezTo>
                <a:cubicBezTo>
                  <a:pt x="85496" y="157277"/>
                  <a:pt x="88697" y="153391"/>
                  <a:pt x="89154" y="152933"/>
                </a:cubicBezTo>
                <a:cubicBezTo>
                  <a:pt x="96013" y="144704"/>
                  <a:pt x="99212" y="140818"/>
                  <a:pt x="98755" y="141275"/>
                </a:cubicBezTo>
                <a:cubicBezTo>
                  <a:pt x="102413" y="136245"/>
                  <a:pt x="108356" y="129159"/>
                  <a:pt x="116586" y="120015"/>
                </a:cubicBezTo>
                <a:cubicBezTo>
                  <a:pt x="124816" y="109957"/>
                  <a:pt x="130759" y="102413"/>
                  <a:pt x="134417" y="97384"/>
                </a:cubicBezTo>
                <a:cubicBezTo>
                  <a:pt x="136246" y="95555"/>
                  <a:pt x="137160" y="93726"/>
                  <a:pt x="137160" y="91897"/>
                </a:cubicBezTo>
                <a:cubicBezTo>
                  <a:pt x="137617" y="90983"/>
                  <a:pt x="137732" y="90183"/>
                  <a:pt x="137503" y="89497"/>
                </a:cubicBezTo>
                <a:cubicBezTo>
                  <a:pt x="137274" y="88811"/>
                  <a:pt x="137160" y="88239"/>
                  <a:pt x="137160" y="87782"/>
                </a:cubicBezTo>
                <a:lnTo>
                  <a:pt x="126873" y="74752"/>
                </a:lnTo>
                <a:lnTo>
                  <a:pt x="131674" y="72695"/>
                </a:lnTo>
                <a:lnTo>
                  <a:pt x="133045" y="72695"/>
                </a:lnTo>
                <a:cubicBezTo>
                  <a:pt x="134874" y="74066"/>
                  <a:pt x="137046" y="74752"/>
                  <a:pt x="139560" y="74752"/>
                </a:cubicBezTo>
                <a:cubicBezTo>
                  <a:pt x="142075" y="74752"/>
                  <a:pt x="144018" y="74752"/>
                  <a:pt x="145390" y="74752"/>
                </a:cubicBezTo>
                <a:lnTo>
                  <a:pt x="148133" y="76124"/>
                </a:lnTo>
                <a:cubicBezTo>
                  <a:pt x="150876" y="77038"/>
                  <a:pt x="152705" y="77495"/>
                  <a:pt x="153619" y="77495"/>
                </a:cubicBezTo>
                <a:cubicBezTo>
                  <a:pt x="154076" y="77952"/>
                  <a:pt x="154419" y="78295"/>
                  <a:pt x="154648" y="78524"/>
                </a:cubicBezTo>
                <a:cubicBezTo>
                  <a:pt x="154877" y="78753"/>
                  <a:pt x="155219" y="78867"/>
                  <a:pt x="155677" y="78867"/>
                </a:cubicBezTo>
                <a:cubicBezTo>
                  <a:pt x="159334" y="82982"/>
                  <a:pt x="163220" y="85954"/>
                  <a:pt x="167335" y="87782"/>
                </a:cubicBezTo>
                <a:cubicBezTo>
                  <a:pt x="168250" y="88239"/>
                  <a:pt x="169164" y="89840"/>
                  <a:pt x="170078" y="92583"/>
                </a:cubicBezTo>
                <a:cubicBezTo>
                  <a:pt x="170993" y="93955"/>
                  <a:pt x="171564" y="95326"/>
                  <a:pt x="171793" y="96698"/>
                </a:cubicBezTo>
                <a:cubicBezTo>
                  <a:pt x="172022" y="98069"/>
                  <a:pt x="172364" y="99441"/>
                  <a:pt x="172822" y="100813"/>
                </a:cubicBezTo>
                <a:cubicBezTo>
                  <a:pt x="173279" y="101270"/>
                  <a:pt x="173507" y="101955"/>
                  <a:pt x="173507" y="102870"/>
                </a:cubicBezTo>
                <a:cubicBezTo>
                  <a:pt x="173507" y="105156"/>
                  <a:pt x="172136" y="106985"/>
                  <a:pt x="169393" y="108356"/>
                </a:cubicBezTo>
                <a:lnTo>
                  <a:pt x="160478" y="116586"/>
                </a:lnTo>
                <a:cubicBezTo>
                  <a:pt x="161849" y="116586"/>
                  <a:pt x="164363" y="116129"/>
                  <a:pt x="168021" y="115214"/>
                </a:cubicBezTo>
                <a:cubicBezTo>
                  <a:pt x="170307" y="114300"/>
                  <a:pt x="173737" y="113385"/>
                  <a:pt x="178308" y="112471"/>
                </a:cubicBezTo>
                <a:lnTo>
                  <a:pt x="178994" y="112471"/>
                </a:lnTo>
                <a:cubicBezTo>
                  <a:pt x="180365" y="112928"/>
                  <a:pt x="183452" y="113500"/>
                  <a:pt x="188253" y="114186"/>
                </a:cubicBezTo>
                <a:cubicBezTo>
                  <a:pt x="193053" y="114871"/>
                  <a:pt x="196596" y="116586"/>
                  <a:pt x="198883" y="119329"/>
                </a:cubicBezTo>
                <a:lnTo>
                  <a:pt x="213970" y="130988"/>
                </a:lnTo>
                <a:cubicBezTo>
                  <a:pt x="219913" y="136017"/>
                  <a:pt x="222428" y="141732"/>
                  <a:pt x="221513" y="148133"/>
                </a:cubicBezTo>
                <a:cubicBezTo>
                  <a:pt x="218313" y="157734"/>
                  <a:pt x="215341" y="164135"/>
                  <a:pt x="212598" y="167335"/>
                </a:cubicBezTo>
                <a:cubicBezTo>
                  <a:pt x="210312" y="170536"/>
                  <a:pt x="208483" y="172593"/>
                  <a:pt x="207112" y="173507"/>
                </a:cubicBezTo>
                <a:lnTo>
                  <a:pt x="198196" y="181737"/>
                </a:lnTo>
                <a:cubicBezTo>
                  <a:pt x="195910" y="184023"/>
                  <a:pt x="194767" y="185166"/>
                  <a:pt x="194767" y="185166"/>
                </a:cubicBezTo>
                <a:cubicBezTo>
                  <a:pt x="195682" y="185166"/>
                  <a:pt x="197282" y="185852"/>
                  <a:pt x="199568" y="187223"/>
                </a:cubicBezTo>
                <a:lnTo>
                  <a:pt x="219456" y="192710"/>
                </a:lnTo>
                <a:cubicBezTo>
                  <a:pt x="222199" y="193624"/>
                  <a:pt x="224600" y="194539"/>
                  <a:pt x="226657" y="195453"/>
                </a:cubicBezTo>
                <a:cubicBezTo>
                  <a:pt x="228714" y="196367"/>
                  <a:pt x="230657" y="197053"/>
                  <a:pt x="232486" y="197510"/>
                </a:cubicBezTo>
                <a:lnTo>
                  <a:pt x="249631" y="204368"/>
                </a:lnTo>
                <a:cubicBezTo>
                  <a:pt x="251461" y="205283"/>
                  <a:pt x="254318" y="206540"/>
                  <a:pt x="258204" y="208140"/>
                </a:cubicBezTo>
                <a:cubicBezTo>
                  <a:pt x="262090" y="209740"/>
                  <a:pt x="264948" y="211226"/>
                  <a:pt x="266776" y="212598"/>
                </a:cubicBezTo>
                <a:cubicBezTo>
                  <a:pt x="267691" y="213055"/>
                  <a:pt x="268491" y="213970"/>
                  <a:pt x="269177" y="215341"/>
                </a:cubicBezTo>
                <a:cubicBezTo>
                  <a:pt x="269862" y="216713"/>
                  <a:pt x="270434" y="217627"/>
                  <a:pt x="270891" y="218084"/>
                </a:cubicBezTo>
                <a:cubicBezTo>
                  <a:pt x="271348" y="218999"/>
                  <a:pt x="271805" y="220142"/>
                  <a:pt x="272263" y="221513"/>
                </a:cubicBezTo>
                <a:cubicBezTo>
                  <a:pt x="272720" y="222885"/>
                  <a:pt x="273634" y="223799"/>
                  <a:pt x="275006" y="224257"/>
                </a:cubicBezTo>
                <a:cubicBezTo>
                  <a:pt x="276377" y="227457"/>
                  <a:pt x="277063" y="231115"/>
                  <a:pt x="277063" y="235229"/>
                </a:cubicBezTo>
                <a:lnTo>
                  <a:pt x="277063" y="235915"/>
                </a:lnTo>
                <a:cubicBezTo>
                  <a:pt x="277063" y="238201"/>
                  <a:pt x="276035" y="240030"/>
                  <a:pt x="273977" y="241401"/>
                </a:cubicBezTo>
                <a:cubicBezTo>
                  <a:pt x="271920" y="242773"/>
                  <a:pt x="269519" y="243459"/>
                  <a:pt x="266776" y="243459"/>
                </a:cubicBezTo>
                <a:lnTo>
                  <a:pt x="264719" y="244145"/>
                </a:lnTo>
                <a:cubicBezTo>
                  <a:pt x="263347" y="244602"/>
                  <a:pt x="261290" y="244830"/>
                  <a:pt x="258547" y="244830"/>
                </a:cubicBezTo>
                <a:cubicBezTo>
                  <a:pt x="253975" y="243916"/>
                  <a:pt x="250775" y="243459"/>
                  <a:pt x="248945" y="243459"/>
                </a:cubicBezTo>
                <a:lnTo>
                  <a:pt x="242773" y="243459"/>
                </a:lnTo>
                <a:cubicBezTo>
                  <a:pt x="240944" y="242545"/>
                  <a:pt x="238202" y="242087"/>
                  <a:pt x="234544" y="242087"/>
                </a:cubicBezTo>
                <a:cubicBezTo>
                  <a:pt x="232258" y="242087"/>
                  <a:pt x="228371" y="242545"/>
                  <a:pt x="222885" y="243459"/>
                </a:cubicBezTo>
                <a:cubicBezTo>
                  <a:pt x="214198" y="245288"/>
                  <a:pt x="207112" y="246431"/>
                  <a:pt x="201625" y="246888"/>
                </a:cubicBezTo>
                <a:cubicBezTo>
                  <a:pt x="194767" y="247345"/>
                  <a:pt x="188366" y="247345"/>
                  <a:pt x="182423" y="246888"/>
                </a:cubicBezTo>
                <a:lnTo>
                  <a:pt x="175565" y="246202"/>
                </a:lnTo>
                <a:cubicBezTo>
                  <a:pt x="175108" y="246202"/>
                  <a:pt x="174536" y="245974"/>
                  <a:pt x="173850" y="245516"/>
                </a:cubicBezTo>
                <a:cubicBezTo>
                  <a:pt x="173165" y="245059"/>
                  <a:pt x="172822" y="244602"/>
                  <a:pt x="172822" y="244145"/>
                </a:cubicBezTo>
                <a:cubicBezTo>
                  <a:pt x="172822" y="242316"/>
                  <a:pt x="173507" y="241173"/>
                  <a:pt x="174879" y="240716"/>
                </a:cubicBezTo>
                <a:cubicBezTo>
                  <a:pt x="178079" y="239344"/>
                  <a:pt x="187452" y="236144"/>
                  <a:pt x="202997" y="231115"/>
                </a:cubicBezTo>
                <a:lnTo>
                  <a:pt x="208483" y="228371"/>
                </a:lnTo>
                <a:cubicBezTo>
                  <a:pt x="207569" y="227914"/>
                  <a:pt x="206883" y="227343"/>
                  <a:pt x="206426" y="226657"/>
                </a:cubicBezTo>
                <a:cubicBezTo>
                  <a:pt x="205969" y="225971"/>
                  <a:pt x="205283" y="225628"/>
                  <a:pt x="204368" y="225628"/>
                </a:cubicBezTo>
                <a:cubicBezTo>
                  <a:pt x="202997" y="225171"/>
                  <a:pt x="198425" y="222656"/>
                  <a:pt x="190652" y="218084"/>
                </a:cubicBezTo>
                <a:lnTo>
                  <a:pt x="171450" y="208483"/>
                </a:lnTo>
                <a:cubicBezTo>
                  <a:pt x="169164" y="208483"/>
                  <a:pt x="167564" y="208712"/>
                  <a:pt x="166649" y="209169"/>
                </a:cubicBezTo>
                <a:cubicBezTo>
                  <a:pt x="159334" y="215113"/>
                  <a:pt x="152248" y="219685"/>
                  <a:pt x="145390" y="222885"/>
                </a:cubicBezTo>
                <a:lnTo>
                  <a:pt x="136474" y="228371"/>
                </a:lnTo>
                <a:cubicBezTo>
                  <a:pt x="134646" y="229286"/>
                  <a:pt x="132359" y="230543"/>
                  <a:pt x="129616" y="232143"/>
                </a:cubicBezTo>
                <a:cubicBezTo>
                  <a:pt x="126873" y="233743"/>
                  <a:pt x="123901" y="235229"/>
                  <a:pt x="120701" y="236601"/>
                </a:cubicBezTo>
                <a:cubicBezTo>
                  <a:pt x="113386" y="239801"/>
                  <a:pt x="105385" y="242773"/>
                  <a:pt x="96698" y="245516"/>
                </a:cubicBezTo>
                <a:lnTo>
                  <a:pt x="76810" y="252374"/>
                </a:lnTo>
                <a:cubicBezTo>
                  <a:pt x="74524" y="252831"/>
                  <a:pt x="71095" y="253060"/>
                  <a:pt x="66523" y="253060"/>
                </a:cubicBezTo>
                <a:lnTo>
                  <a:pt x="55550" y="253060"/>
                </a:lnTo>
                <a:lnTo>
                  <a:pt x="52807" y="253060"/>
                </a:lnTo>
                <a:cubicBezTo>
                  <a:pt x="51435" y="253060"/>
                  <a:pt x="49378" y="252603"/>
                  <a:pt x="46634" y="251689"/>
                </a:cubicBezTo>
                <a:cubicBezTo>
                  <a:pt x="47092" y="252603"/>
                  <a:pt x="47320" y="254203"/>
                  <a:pt x="47320" y="256489"/>
                </a:cubicBezTo>
                <a:lnTo>
                  <a:pt x="47320" y="262661"/>
                </a:lnTo>
                <a:cubicBezTo>
                  <a:pt x="47320" y="268605"/>
                  <a:pt x="47549" y="272948"/>
                  <a:pt x="48006" y="275691"/>
                </a:cubicBezTo>
                <a:cubicBezTo>
                  <a:pt x="48006" y="281635"/>
                  <a:pt x="47777" y="286207"/>
                  <a:pt x="47320" y="289407"/>
                </a:cubicBezTo>
                <a:lnTo>
                  <a:pt x="48006" y="299009"/>
                </a:lnTo>
                <a:lnTo>
                  <a:pt x="48692" y="299009"/>
                </a:lnTo>
                <a:lnTo>
                  <a:pt x="48692" y="295580"/>
                </a:lnTo>
                <a:lnTo>
                  <a:pt x="50063" y="295580"/>
                </a:lnTo>
                <a:lnTo>
                  <a:pt x="50063" y="312039"/>
                </a:lnTo>
                <a:cubicBezTo>
                  <a:pt x="50063" y="315239"/>
                  <a:pt x="49378" y="317525"/>
                  <a:pt x="48006" y="318897"/>
                </a:cubicBezTo>
                <a:cubicBezTo>
                  <a:pt x="47549" y="318897"/>
                  <a:pt x="47435" y="319354"/>
                  <a:pt x="47663" y="320269"/>
                </a:cubicBezTo>
                <a:cubicBezTo>
                  <a:pt x="47892" y="321183"/>
                  <a:pt x="48006" y="321869"/>
                  <a:pt x="48006" y="322326"/>
                </a:cubicBezTo>
                <a:cubicBezTo>
                  <a:pt x="48920" y="325069"/>
                  <a:pt x="49378" y="326669"/>
                  <a:pt x="49378" y="327127"/>
                </a:cubicBezTo>
                <a:cubicBezTo>
                  <a:pt x="49378" y="328498"/>
                  <a:pt x="48692" y="330327"/>
                  <a:pt x="47320" y="332613"/>
                </a:cubicBezTo>
                <a:cubicBezTo>
                  <a:pt x="47320" y="333070"/>
                  <a:pt x="47092" y="333870"/>
                  <a:pt x="46634" y="335013"/>
                </a:cubicBezTo>
                <a:cubicBezTo>
                  <a:pt x="46177" y="336156"/>
                  <a:pt x="44806" y="337185"/>
                  <a:pt x="42520" y="338099"/>
                </a:cubicBezTo>
                <a:cubicBezTo>
                  <a:pt x="41148" y="338557"/>
                  <a:pt x="39319" y="338785"/>
                  <a:pt x="37033" y="338785"/>
                </a:cubicBezTo>
                <a:cubicBezTo>
                  <a:pt x="31547" y="338785"/>
                  <a:pt x="27203" y="336956"/>
                  <a:pt x="24003" y="333299"/>
                </a:cubicBezTo>
                <a:cubicBezTo>
                  <a:pt x="20345" y="329641"/>
                  <a:pt x="15773" y="326441"/>
                  <a:pt x="10287" y="323697"/>
                </a:cubicBezTo>
                <a:cubicBezTo>
                  <a:pt x="9830" y="323697"/>
                  <a:pt x="8915" y="322555"/>
                  <a:pt x="7544" y="320269"/>
                </a:cubicBezTo>
                <a:cubicBezTo>
                  <a:pt x="7544" y="319811"/>
                  <a:pt x="7201" y="318783"/>
                  <a:pt x="6515" y="317182"/>
                </a:cubicBezTo>
                <a:cubicBezTo>
                  <a:pt x="5829" y="315582"/>
                  <a:pt x="4344" y="314325"/>
                  <a:pt x="2057" y="313411"/>
                </a:cubicBezTo>
                <a:cubicBezTo>
                  <a:pt x="686" y="312953"/>
                  <a:pt x="0" y="312153"/>
                  <a:pt x="0" y="311010"/>
                </a:cubicBezTo>
                <a:cubicBezTo>
                  <a:pt x="0" y="309867"/>
                  <a:pt x="0" y="309067"/>
                  <a:pt x="0" y="308610"/>
                </a:cubicBezTo>
                <a:cubicBezTo>
                  <a:pt x="914" y="306781"/>
                  <a:pt x="1372" y="304038"/>
                  <a:pt x="1372" y="300380"/>
                </a:cubicBezTo>
                <a:cubicBezTo>
                  <a:pt x="2286" y="295351"/>
                  <a:pt x="2858" y="289293"/>
                  <a:pt x="3086" y="282207"/>
                </a:cubicBezTo>
                <a:cubicBezTo>
                  <a:pt x="3315" y="275120"/>
                  <a:pt x="3429" y="269748"/>
                  <a:pt x="3429" y="266090"/>
                </a:cubicBezTo>
                <a:lnTo>
                  <a:pt x="6858" y="207797"/>
                </a:lnTo>
                <a:cubicBezTo>
                  <a:pt x="6858" y="203225"/>
                  <a:pt x="7315" y="196824"/>
                  <a:pt x="8230" y="188595"/>
                </a:cubicBezTo>
                <a:lnTo>
                  <a:pt x="8915" y="169393"/>
                </a:lnTo>
                <a:lnTo>
                  <a:pt x="12344" y="137160"/>
                </a:lnTo>
                <a:lnTo>
                  <a:pt x="16459" y="100127"/>
                </a:lnTo>
                <a:cubicBezTo>
                  <a:pt x="16459" y="99212"/>
                  <a:pt x="16917" y="97384"/>
                  <a:pt x="17831" y="94640"/>
                </a:cubicBezTo>
                <a:cubicBezTo>
                  <a:pt x="17831" y="93726"/>
                  <a:pt x="17603" y="93040"/>
                  <a:pt x="17145" y="92583"/>
                </a:cubicBezTo>
                <a:lnTo>
                  <a:pt x="13030" y="84353"/>
                </a:lnTo>
                <a:cubicBezTo>
                  <a:pt x="11659" y="82982"/>
                  <a:pt x="10973" y="81382"/>
                  <a:pt x="10973" y="79553"/>
                </a:cubicBezTo>
                <a:cubicBezTo>
                  <a:pt x="9601" y="76352"/>
                  <a:pt x="8687" y="73495"/>
                  <a:pt x="8230" y="70980"/>
                </a:cubicBezTo>
                <a:cubicBezTo>
                  <a:pt x="7772" y="68466"/>
                  <a:pt x="7315" y="66522"/>
                  <a:pt x="6858" y="65151"/>
                </a:cubicBezTo>
                <a:close/>
                <a:moveTo>
                  <a:pt x="237287" y="0"/>
                </a:moveTo>
                <a:cubicBezTo>
                  <a:pt x="246888" y="0"/>
                  <a:pt x="256032" y="2057"/>
                  <a:pt x="264719" y="6172"/>
                </a:cubicBezTo>
                <a:cubicBezTo>
                  <a:pt x="267005" y="7087"/>
                  <a:pt x="269177" y="8115"/>
                  <a:pt x="271234" y="9258"/>
                </a:cubicBezTo>
                <a:cubicBezTo>
                  <a:pt x="273291" y="10401"/>
                  <a:pt x="275006" y="11201"/>
                  <a:pt x="276377" y="11658"/>
                </a:cubicBezTo>
                <a:cubicBezTo>
                  <a:pt x="279121" y="13945"/>
                  <a:pt x="282778" y="15773"/>
                  <a:pt x="287350" y="17145"/>
                </a:cubicBezTo>
                <a:cubicBezTo>
                  <a:pt x="290094" y="18516"/>
                  <a:pt x="292951" y="20002"/>
                  <a:pt x="295923" y="21603"/>
                </a:cubicBezTo>
                <a:cubicBezTo>
                  <a:pt x="298895" y="23203"/>
                  <a:pt x="302209" y="25146"/>
                  <a:pt x="305867" y="27432"/>
                </a:cubicBezTo>
                <a:cubicBezTo>
                  <a:pt x="306324" y="27432"/>
                  <a:pt x="308839" y="29261"/>
                  <a:pt x="313411" y="32918"/>
                </a:cubicBezTo>
                <a:cubicBezTo>
                  <a:pt x="312953" y="32461"/>
                  <a:pt x="316840" y="35661"/>
                  <a:pt x="325069" y="42519"/>
                </a:cubicBezTo>
                <a:lnTo>
                  <a:pt x="333985" y="50749"/>
                </a:lnTo>
                <a:lnTo>
                  <a:pt x="333985" y="55550"/>
                </a:lnTo>
                <a:cubicBezTo>
                  <a:pt x="333985" y="57379"/>
                  <a:pt x="334442" y="58750"/>
                  <a:pt x="335356" y="59664"/>
                </a:cubicBezTo>
                <a:cubicBezTo>
                  <a:pt x="335356" y="66522"/>
                  <a:pt x="334213" y="71552"/>
                  <a:pt x="331927" y="74752"/>
                </a:cubicBezTo>
                <a:cubicBezTo>
                  <a:pt x="329641" y="77038"/>
                  <a:pt x="327812" y="78410"/>
                  <a:pt x="326441" y="78867"/>
                </a:cubicBezTo>
                <a:cubicBezTo>
                  <a:pt x="324612" y="80696"/>
                  <a:pt x="323926" y="82753"/>
                  <a:pt x="324383" y="85039"/>
                </a:cubicBezTo>
                <a:cubicBezTo>
                  <a:pt x="324383" y="90068"/>
                  <a:pt x="324841" y="96698"/>
                  <a:pt x="325755" y="104927"/>
                </a:cubicBezTo>
                <a:cubicBezTo>
                  <a:pt x="326212" y="108585"/>
                  <a:pt x="326441" y="113043"/>
                  <a:pt x="326441" y="118300"/>
                </a:cubicBezTo>
                <a:cubicBezTo>
                  <a:pt x="326441" y="123558"/>
                  <a:pt x="326669" y="127787"/>
                  <a:pt x="327127" y="130988"/>
                </a:cubicBezTo>
                <a:cubicBezTo>
                  <a:pt x="328041" y="136931"/>
                  <a:pt x="328499" y="145161"/>
                  <a:pt x="328499" y="155676"/>
                </a:cubicBezTo>
                <a:lnTo>
                  <a:pt x="328499" y="179679"/>
                </a:lnTo>
                <a:lnTo>
                  <a:pt x="328499" y="196139"/>
                </a:lnTo>
                <a:cubicBezTo>
                  <a:pt x="328499" y="199339"/>
                  <a:pt x="328842" y="204025"/>
                  <a:pt x="329527" y="210198"/>
                </a:cubicBezTo>
                <a:cubicBezTo>
                  <a:pt x="330213" y="216370"/>
                  <a:pt x="330556" y="221742"/>
                  <a:pt x="330556" y="226314"/>
                </a:cubicBezTo>
                <a:lnTo>
                  <a:pt x="330556" y="243459"/>
                </a:lnTo>
                <a:cubicBezTo>
                  <a:pt x="331471" y="251689"/>
                  <a:pt x="331927" y="258547"/>
                  <a:pt x="331927" y="264033"/>
                </a:cubicBezTo>
                <a:lnTo>
                  <a:pt x="333299" y="278435"/>
                </a:lnTo>
                <a:cubicBezTo>
                  <a:pt x="333756" y="280721"/>
                  <a:pt x="333870" y="283693"/>
                  <a:pt x="333642" y="287350"/>
                </a:cubicBezTo>
                <a:cubicBezTo>
                  <a:pt x="333413" y="291008"/>
                  <a:pt x="333299" y="293751"/>
                  <a:pt x="333299" y="295580"/>
                </a:cubicBezTo>
                <a:cubicBezTo>
                  <a:pt x="332384" y="301523"/>
                  <a:pt x="332156" y="306095"/>
                  <a:pt x="332613" y="309296"/>
                </a:cubicBezTo>
                <a:lnTo>
                  <a:pt x="334670" y="331241"/>
                </a:lnTo>
                <a:lnTo>
                  <a:pt x="334670" y="343586"/>
                </a:lnTo>
                <a:cubicBezTo>
                  <a:pt x="335128" y="347243"/>
                  <a:pt x="335242" y="350901"/>
                  <a:pt x="335013" y="354558"/>
                </a:cubicBezTo>
                <a:cubicBezTo>
                  <a:pt x="334785" y="358216"/>
                  <a:pt x="334899" y="361874"/>
                  <a:pt x="335356" y="365531"/>
                </a:cubicBezTo>
                <a:cubicBezTo>
                  <a:pt x="335356" y="368732"/>
                  <a:pt x="335585" y="371932"/>
                  <a:pt x="336042" y="375133"/>
                </a:cubicBezTo>
                <a:cubicBezTo>
                  <a:pt x="336499" y="378333"/>
                  <a:pt x="336728" y="381533"/>
                  <a:pt x="336728" y="384734"/>
                </a:cubicBezTo>
                <a:lnTo>
                  <a:pt x="336042" y="396392"/>
                </a:lnTo>
                <a:cubicBezTo>
                  <a:pt x="336042" y="397307"/>
                  <a:pt x="336271" y="398793"/>
                  <a:pt x="336728" y="400850"/>
                </a:cubicBezTo>
                <a:cubicBezTo>
                  <a:pt x="337185" y="402907"/>
                  <a:pt x="337185" y="404393"/>
                  <a:pt x="336728" y="405308"/>
                </a:cubicBezTo>
                <a:lnTo>
                  <a:pt x="336728" y="416966"/>
                </a:lnTo>
                <a:lnTo>
                  <a:pt x="333985" y="421081"/>
                </a:lnTo>
                <a:cubicBezTo>
                  <a:pt x="333070" y="421996"/>
                  <a:pt x="332270" y="423139"/>
                  <a:pt x="331584" y="424510"/>
                </a:cubicBezTo>
                <a:cubicBezTo>
                  <a:pt x="330899" y="425882"/>
                  <a:pt x="329870" y="427253"/>
                  <a:pt x="328499" y="428625"/>
                </a:cubicBezTo>
                <a:cubicBezTo>
                  <a:pt x="328499" y="429539"/>
                  <a:pt x="328155" y="430111"/>
                  <a:pt x="327470" y="430339"/>
                </a:cubicBezTo>
                <a:cubicBezTo>
                  <a:pt x="326784" y="430568"/>
                  <a:pt x="326212" y="430454"/>
                  <a:pt x="325755" y="429997"/>
                </a:cubicBezTo>
                <a:cubicBezTo>
                  <a:pt x="325298" y="429539"/>
                  <a:pt x="324383" y="429311"/>
                  <a:pt x="323012" y="429311"/>
                </a:cubicBezTo>
                <a:cubicBezTo>
                  <a:pt x="321183" y="429311"/>
                  <a:pt x="319126" y="430454"/>
                  <a:pt x="316840" y="432740"/>
                </a:cubicBezTo>
                <a:cubicBezTo>
                  <a:pt x="314554" y="436397"/>
                  <a:pt x="311582" y="438912"/>
                  <a:pt x="307924" y="440284"/>
                </a:cubicBezTo>
                <a:cubicBezTo>
                  <a:pt x="304267" y="441655"/>
                  <a:pt x="301066" y="441884"/>
                  <a:pt x="298323" y="440969"/>
                </a:cubicBezTo>
                <a:lnTo>
                  <a:pt x="289408" y="437540"/>
                </a:lnTo>
                <a:cubicBezTo>
                  <a:pt x="288493" y="437083"/>
                  <a:pt x="287350" y="436397"/>
                  <a:pt x="285979" y="435483"/>
                </a:cubicBezTo>
                <a:cubicBezTo>
                  <a:pt x="284607" y="434569"/>
                  <a:pt x="283235" y="433883"/>
                  <a:pt x="281864" y="433426"/>
                </a:cubicBezTo>
                <a:cubicBezTo>
                  <a:pt x="278207" y="431140"/>
                  <a:pt x="273863" y="429311"/>
                  <a:pt x="268834" y="427939"/>
                </a:cubicBezTo>
                <a:cubicBezTo>
                  <a:pt x="250546" y="421081"/>
                  <a:pt x="237058" y="414680"/>
                  <a:pt x="228371" y="408737"/>
                </a:cubicBezTo>
                <a:cubicBezTo>
                  <a:pt x="226543" y="407365"/>
                  <a:pt x="224371" y="405422"/>
                  <a:pt x="221856" y="402907"/>
                </a:cubicBezTo>
                <a:cubicBezTo>
                  <a:pt x="219342" y="400393"/>
                  <a:pt x="217170" y="398221"/>
                  <a:pt x="215341" y="396392"/>
                </a:cubicBezTo>
                <a:lnTo>
                  <a:pt x="189967" y="376504"/>
                </a:lnTo>
                <a:cubicBezTo>
                  <a:pt x="189509" y="376047"/>
                  <a:pt x="188596" y="375818"/>
                  <a:pt x="187224" y="375818"/>
                </a:cubicBezTo>
                <a:cubicBezTo>
                  <a:pt x="184480" y="376733"/>
                  <a:pt x="181394" y="377876"/>
                  <a:pt x="177965" y="379247"/>
                </a:cubicBezTo>
                <a:cubicBezTo>
                  <a:pt x="174536" y="380619"/>
                  <a:pt x="170993" y="381991"/>
                  <a:pt x="167335" y="383362"/>
                </a:cubicBezTo>
                <a:cubicBezTo>
                  <a:pt x="161849" y="385191"/>
                  <a:pt x="157734" y="386334"/>
                  <a:pt x="154991" y="386791"/>
                </a:cubicBezTo>
                <a:cubicBezTo>
                  <a:pt x="149505" y="388163"/>
                  <a:pt x="142418" y="389763"/>
                  <a:pt x="133732" y="391592"/>
                </a:cubicBezTo>
                <a:cubicBezTo>
                  <a:pt x="130988" y="392506"/>
                  <a:pt x="127559" y="393192"/>
                  <a:pt x="123445" y="393649"/>
                </a:cubicBezTo>
                <a:cubicBezTo>
                  <a:pt x="119329" y="394106"/>
                  <a:pt x="115900" y="394564"/>
                  <a:pt x="113157" y="395021"/>
                </a:cubicBezTo>
                <a:cubicBezTo>
                  <a:pt x="108586" y="395021"/>
                  <a:pt x="104470" y="393649"/>
                  <a:pt x="100813" y="390906"/>
                </a:cubicBezTo>
                <a:lnTo>
                  <a:pt x="99441" y="389534"/>
                </a:lnTo>
                <a:cubicBezTo>
                  <a:pt x="95783" y="388163"/>
                  <a:pt x="91783" y="386105"/>
                  <a:pt x="87440" y="383362"/>
                </a:cubicBezTo>
                <a:cubicBezTo>
                  <a:pt x="83097" y="380619"/>
                  <a:pt x="79553" y="378562"/>
                  <a:pt x="76810" y="377190"/>
                </a:cubicBezTo>
                <a:cubicBezTo>
                  <a:pt x="72695" y="374447"/>
                  <a:pt x="70637" y="373075"/>
                  <a:pt x="70637" y="373075"/>
                </a:cubicBezTo>
                <a:cubicBezTo>
                  <a:pt x="67894" y="371246"/>
                  <a:pt x="67666" y="369189"/>
                  <a:pt x="69952" y="366903"/>
                </a:cubicBezTo>
                <a:cubicBezTo>
                  <a:pt x="70867" y="365074"/>
                  <a:pt x="72695" y="362788"/>
                  <a:pt x="75438" y="360045"/>
                </a:cubicBezTo>
                <a:cubicBezTo>
                  <a:pt x="79096" y="357302"/>
                  <a:pt x="82525" y="355930"/>
                  <a:pt x="85725" y="355930"/>
                </a:cubicBezTo>
                <a:cubicBezTo>
                  <a:pt x="89383" y="355930"/>
                  <a:pt x="91669" y="355702"/>
                  <a:pt x="92583" y="355244"/>
                </a:cubicBezTo>
                <a:lnTo>
                  <a:pt x="92583" y="355930"/>
                </a:lnTo>
                <a:lnTo>
                  <a:pt x="92583" y="360731"/>
                </a:lnTo>
                <a:cubicBezTo>
                  <a:pt x="95783" y="360731"/>
                  <a:pt x="97613" y="360502"/>
                  <a:pt x="98069" y="360045"/>
                </a:cubicBezTo>
                <a:lnTo>
                  <a:pt x="140589" y="349072"/>
                </a:lnTo>
                <a:cubicBezTo>
                  <a:pt x="138303" y="349529"/>
                  <a:pt x="145847" y="347701"/>
                  <a:pt x="163220" y="343586"/>
                </a:cubicBezTo>
                <a:cubicBezTo>
                  <a:pt x="186995" y="339014"/>
                  <a:pt x="201625" y="336270"/>
                  <a:pt x="207112" y="335356"/>
                </a:cubicBezTo>
                <a:cubicBezTo>
                  <a:pt x="220828" y="332613"/>
                  <a:pt x="235687" y="330555"/>
                  <a:pt x="251689" y="329184"/>
                </a:cubicBezTo>
                <a:cubicBezTo>
                  <a:pt x="254432" y="328270"/>
                  <a:pt x="256946" y="327812"/>
                  <a:pt x="259232" y="327812"/>
                </a:cubicBezTo>
                <a:cubicBezTo>
                  <a:pt x="261518" y="327812"/>
                  <a:pt x="262890" y="328041"/>
                  <a:pt x="263347" y="328498"/>
                </a:cubicBezTo>
                <a:cubicBezTo>
                  <a:pt x="265634" y="330327"/>
                  <a:pt x="265405" y="332156"/>
                  <a:pt x="262661" y="333985"/>
                </a:cubicBezTo>
                <a:cubicBezTo>
                  <a:pt x="258089" y="337185"/>
                  <a:pt x="252832" y="339928"/>
                  <a:pt x="246888" y="342214"/>
                </a:cubicBezTo>
                <a:lnTo>
                  <a:pt x="232486" y="349758"/>
                </a:lnTo>
                <a:cubicBezTo>
                  <a:pt x="226085" y="352958"/>
                  <a:pt x="221285" y="355702"/>
                  <a:pt x="218084" y="357988"/>
                </a:cubicBezTo>
                <a:cubicBezTo>
                  <a:pt x="213512" y="361645"/>
                  <a:pt x="209855" y="364160"/>
                  <a:pt x="207112" y="365531"/>
                </a:cubicBezTo>
                <a:lnTo>
                  <a:pt x="201625" y="370332"/>
                </a:lnTo>
                <a:lnTo>
                  <a:pt x="217399" y="379933"/>
                </a:lnTo>
                <a:cubicBezTo>
                  <a:pt x="221513" y="382219"/>
                  <a:pt x="226200" y="384162"/>
                  <a:pt x="231458" y="385762"/>
                </a:cubicBezTo>
                <a:cubicBezTo>
                  <a:pt x="236715" y="387363"/>
                  <a:pt x="240259" y="388391"/>
                  <a:pt x="242087" y="388849"/>
                </a:cubicBezTo>
                <a:cubicBezTo>
                  <a:pt x="249860" y="391134"/>
                  <a:pt x="254889" y="392735"/>
                  <a:pt x="257175" y="393649"/>
                </a:cubicBezTo>
                <a:cubicBezTo>
                  <a:pt x="261290" y="394564"/>
                  <a:pt x="268148" y="395021"/>
                  <a:pt x="277749" y="395021"/>
                </a:cubicBezTo>
                <a:cubicBezTo>
                  <a:pt x="277749" y="395021"/>
                  <a:pt x="277978" y="395021"/>
                  <a:pt x="278435" y="395021"/>
                </a:cubicBezTo>
                <a:cubicBezTo>
                  <a:pt x="278893" y="395021"/>
                  <a:pt x="279121" y="395021"/>
                  <a:pt x="279121" y="395021"/>
                </a:cubicBezTo>
                <a:cubicBezTo>
                  <a:pt x="280492" y="393649"/>
                  <a:pt x="281178" y="391820"/>
                  <a:pt x="281178" y="389534"/>
                </a:cubicBezTo>
                <a:lnTo>
                  <a:pt x="282550" y="344957"/>
                </a:lnTo>
                <a:lnTo>
                  <a:pt x="282550" y="303124"/>
                </a:lnTo>
                <a:cubicBezTo>
                  <a:pt x="283921" y="293980"/>
                  <a:pt x="284607" y="284836"/>
                  <a:pt x="284607" y="275691"/>
                </a:cubicBezTo>
                <a:cubicBezTo>
                  <a:pt x="285064" y="271120"/>
                  <a:pt x="285293" y="264262"/>
                  <a:pt x="285293" y="255118"/>
                </a:cubicBezTo>
                <a:cubicBezTo>
                  <a:pt x="285293" y="236830"/>
                  <a:pt x="285521" y="223114"/>
                  <a:pt x="285979" y="213970"/>
                </a:cubicBezTo>
                <a:lnTo>
                  <a:pt x="285979" y="195453"/>
                </a:lnTo>
                <a:lnTo>
                  <a:pt x="286664" y="148133"/>
                </a:lnTo>
                <a:cubicBezTo>
                  <a:pt x="287122" y="137617"/>
                  <a:pt x="287350" y="121844"/>
                  <a:pt x="287350" y="100813"/>
                </a:cubicBezTo>
                <a:cubicBezTo>
                  <a:pt x="287350" y="97612"/>
                  <a:pt x="287465" y="93612"/>
                  <a:pt x="287693" y="88811"/>
                </a:cubicBezTo>
                <a:cubicBezTo>
                  <a:pt x="287922" y="84010"/>
                  <a:pt x="287807" y="78410"/>
                  <a:pt x="287350" y="72009"/>
                </a:cubicBezTo>
                <a:cubicBezTo>
                  <a:pt x="287350" y="66980"/>
                  <a:pt x="287579" y="62865"/>
                  <a:pt x="288036" y="59664"/>
                </a:cubicBezTo>
                <a:lnTo>
                  <a:pt x="287350" y="56921"/>
                </a:lnTo>
                <a:lnTo>
                  <a:pt x="269519" y="39776"/>
                </a:lnTo>
                <a:cubicBezTo>
                  <a:pt x="269062" y="38405"/>
                  <a:pt x="267919" y="37719"/>
                  <a:pt x="266090" y="37719"/>
                </a:cubicBezTo>
                <a:lnTo>
                  <a:pt x="253061" y="35661"/>
                </a:lnTo>
                <a:cubicBezTo>
                  <a:pt x="251231" y="35204"/>
                  <a:pt x="248717" y="34976"/>
                  <a:pt x="245516" y="34976"/>
                </a:cubicBezTo>
                <a:cubicBezTo>
                  <a:pt x="240488" y="34976"/>
                  <a:pt x="232943" y="35433"/>
                  <a:pt x="222885" y="36347"/>
                </a:cubicBezTo>
                <a:cubicBezTo>
                  <a:pt x="217399" y="37262"/>
                  <a:pt x="213056" y="38176"/>
                  <a:pt x="209855" y="39091"/>
                </a:cubicBezTo>
                <a:lnTo>
                  <a:pt x="195453" y="44577"/>
                </a:lnTo>
                <a:cubicBezTo>
                  <a:pt x="193167" y="45491"/>
                  <a:pt x="190081" y="46177"/>
                  <a:pt x="186195" y="46634"/>
                </a:cubicBezTo>
                <a:cubicBezTo>
                  <a:pt x="182309" y="47091"/>
                  <a:pt x="179222" y="47549"/>
                  <a:pt x="176936" y="48006"/>
                </a:cubicBezTo>
                <a:lnTo>
                  <a:pt x="176251" y="48006"/>
                </a:lnTo>
                <a:cubicBezTo>
                  <a:pt x="173965" y="48920"/>
                  <a:pt x="170536" y="50749"/>
                  <a:pt x="165964" y="53492"/>
                </a:cubicBezTo>
                <a:lnTo>
                  <a:pt x="164592" y="55550"/>
                </a:lnTo>
                <a:cubicBezTo>
                  <a:pt x="161392" y="57379"/>
                  <a:pt x="156591" y="60579"/>
                  <a:pt x="150190" y="65151"/>
                </a:cubicBezTo>
                <a:lnTo>
                  <a:pt x="146075" y="65837"/>
                </a:lnTo>
                <a:cubicBezTo>
                  <a:pt x="142418" y="65837"/>
                  <a:pt x="138303" y="64922"/>
                  <a:pt x="133732" y="63094"/>
                </a:cubicBezTo>
                <a:cubicBezTo>
                  <a:pt x="129616" y="62179"/>
                  <a:pt x="125501" y="60922"/>
                  <a:pt x="121387" y="59322"/>
                </a:cubicBezTo>
                <a:cubicBezTo>
                  <a:pt x="117272" y="57721"/>
                  <a:pt x="112700" y="56464"/>
                  <a:pt x="107671" y="55550"/>
                </a:cubicBezTo>
                <a:cubicBezTo>
                  <a:pt x="104927" y="55093"/>
                  <a:pt x="102641" y="54978"/>
                  <a:pt x="100813" y="55207"/>
                </a:cubicBezTo>
                <a:cubicBezTo>
                  <a:pt x="98984" y="55435"/>
                  <a:pt x="97155" y="55550"/>
                  <a:pt x="95327" y="55550"/>
                </a:cubicBezTo>
                <a:lnTo>
                  <a:pt x="87782" y="56236"/>
                </a:lnTo>
                <a:cubicBezTo>
                  <a:pt x="83668" y="56236"/>
                  <a:pt x="80010" y="55321"/>
                  <a:pt x="76810" y="53492"/>
                </a:cubicBezTo>
                <a:cubicBezTo>
                  <a:pt x="75895" y="53035"/>
                  <a:pt x="75552" y="52578"/>
                  <a:pt x="75781" y="52121"/>
                </a:cubicBezTo>
                <a:cubicBezTo>
                  <a:pt x="76010" y="51664"/>
                  <a:pt x="76352" y="51206"/>
                  <a:pt x="76810" y="50749"/>
                </a:cubicBezTo>
                <a:cubicBezTo>
                  <a:pt x="76810" y="50749"/>
                  <a:pt x="80239" y="48692"/>
                  <a:pt x="87097" y="44577"/>
                </a:cubicBezTo>
                <a:lnTo>
                  <a:pt x="86411" y="43205"/>
                </a:lnTo>
                <a:cubicBezTo>
                  <a:pt x="87782" y="43205"/>
                  <a:pt x="88697" y="42977"/>
                  <a:pt x="89154" y="42519"/>
                </a:cubicBezTo>
                <a:lnTo>
                  <a:pt x="88468" y="39776"/>
                </a:lnTo>
                <a:cubicBezTo>
                  <a:pt x="94869" y="36576"/>
                  <a:pt x="100813" y="34061"/>
                  <a:pt x="106299" y="32233"/>
                </a:cubicBezTo>
                <a:cubicBezTo>
                  <a:pt x="117272" y="26746"/>
                  <a:pt x="125730" y="22860"/>
                  <a:pt x="131674" y="20574"/>
                </a:cubicBezTo>
                <a:cubicBezTo>
                  <a:pt x="142646" y="16002"/>
                  <a:pt x="149962" y="13487"/>
                  <a:pt x="153619" y="13030"/>
                </a:cubicBezTo>
                <a:lnTo>
                  <a:pt x="169393" y="8915"/>
                </a:lnTo>
                <a:cubicBezTo>
                  <a:pt x="184937" y="4343"/>
                  <a:pt x="196825" y="1829"/>
                  <a:pt x="205054" y="1372"/>
                </a:cubicBezTo>
                <a:cubicBezTo>
                  <a:pt x="218770" y="457"/>
                  <a:pt x="229514" y="0"/>
                  <a:pt x="237287"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4" name="文本框 63">
            <a:extLst>
              <a:ext uri="{FF2B5EF4-FFF2-40B4-BE49-F238E27FC236}">
                <a16:creationId xmlns:a16="http://schemas.microsoft.com/office/drawing/2014/main" id="{01E2325C-FBF0-159D-A0A9-B644DB52708A}"/>
              </a:ext>
            </a:extLst>
          </p:cNvPr>
          <p:cNvSpPr txBox="1"/>
          <p:nvPr/>
        </p:nvSpPr>
        <p:spPr>
          <a:xfrm>
            <a:off x="5744231" y="180643"/>
            <a:ext cx="391591" cy="436168"/>
          </a:xfrm>
          <a:custGeom>
            <a:avLst/>
            <a:gdLst/>
            <a:ahLst/>
            <a:cxnLst/>
            <a:rect l="l" t="t" r="r" b="b"/>
            <a:pathLst>
              <a:path w="391591" h="436168">
                <a:moveTo>
                  <a:pt x="103898" y="226657"/>
                </a:moveTo>
                <a:cubicBezTo>
                  <a:pt x="102755" y="226428"/>
                  <a:pt x="101269" y="226771"/>
                  <a:pt x="99441" y="227685"/>
                </a:cubicBezTo>
                <a:cubicBezTo>
                  <a:pt x="93040" y="231343"/>
                  <a:pt x="88925" y="234086"/>
                  <a:pt x="87096" y="235915"/>
                </a:cubicBezTo>
                <a:cubicBezTo>
                  <a:pt x="77038" y="242773"/>
                  <a:pt x="70409" y="247573"/>
                  <a:pt x="67208" y="250317"/>
                </a:cubicBezTo>
                <a:lnTo>
                  <a:pt x="67894" y="250317"/>
                </a:lnTo>
                <a:lnTo>
                  <a:pt x="83668" y="242087"/>
                </a:lnTo>
                <a:lnTo>
                  <a:pt x="108356" y="229743"/>
                </a:lnTo>
                <a:cubicBezTo>
                  <a:pt x="106527" y="227914"/>
                  <a:pt x="105041" y="226885"/>
                  <a:pt x="103898" y="226657"/>
                </a:cubicBezTo>
                <a:close/>
                <a:moveTo>
                  <a:pt x="128759" y="207626"/>
                </a:moveTo>
                <a:cubicBezTo>
                  <a:pt x="128188" y="207283"/>
                  <a:pt x="127330" y="207340"/>
                  <a:pt x="126187" y="207797"/>
                </a:cubicBezTo>
                <a:cubicBezTo>
                  <a:pt x="125272" y="208254"/>
                  <a:pt x="124358" y="208712"/>
                  <a:pt x="123444" y="209169"/>
                </a:cubicBezTo>
                <a:cubicBezTo>
                  <a:pt x="122529" y="209626"/>
                  <a:pt x="121615" y="210312"/>
                  <a:pt x="120701" y="211226"/>
                </a:cubicBezTo>
                <a:cubicBezTo>
                  <a:pt x="116128" y="214884"/>
                  <a:pt x="112699" y="217856"/>
                  <a:pt x="110413" y="220141"/>
                </a:cubicBezTo>
                <a:lnTo>
                  <a:pt x="110413" y="220827"/>
                </a:lnTo>
                <a:cubicBezTo>
                  <a:pt x="115900" y="222199"/>
                  <a:pt x="118872" y="222885"/>
                  <a:pt x="119329" y="222885"/>
                </a:cubicBezTo>
                <a:cubicBezTo>
                  <a:pt x="122073" y="222885"/>
                  <a:pt x="125272" y="221970"/>
                  <a:pt x="128930" y="220141"/>
                </a:cubicBezTo>
                <a:cubicBezTo>
                  <a:pt x="129387" y="219684"/>
                  <a:pt x="129616" y="217627"/>
                  <a:pt x="129616" y="213969"/>
                </a:cubicBezTo>
                <a:lnTo>
                  <a:pt x="129616" y="209855"/>
                </a:lnTo>
                <a:cubicBezTo>
                  <a:pt x="129616" y="208712"/>
                  <a:pt x="129330" y="207969"/>
                  <a:pt x="128759" y="207626"/>
                </a:cubicBezTo>
                <a:close/>
                <a:moveTo>
                  <a:pt x="151904" y="45091"/>
                </a:moveTo>
                <a:cubicBezTo>
                  <a:pt x="151219" y="45434"/>
                  <a:pt x="150876" y="46177"/>
                  <a:pt x="150876" y="47320"/>
                </a:cubicBezTo>
                <a:cubicBezTo>
                  <a:pt x="151333" y="51892"/>
                  <a:pt x="151561" y="58521"/>
                  <a:pt x="151561" y="67208"/>
                </a:cubicBezTo>
                <a:lnTo>
                  <a:pt x="152247" y="70637"/>
                </a:lnTo>
                <a:lnTo>
                  <a:pt x="176250" y="56921"/>
                </a:lnTo>
                <a:lnTo>
                  <a:pt x="167335" y="51435"/>
                </a:lnTo>
                <a:lnTo>
                  <a:pt x="154990" y="45262"/>
                </a:lnTo>
                <a:cubicBezTo>
                  <a:pt x="153619" y="44805"/>
                  <a:pt x="152590" y="44748"/>
                  <a:pt x="151904" y="45091"/>
                </a:cubicBezTo>
                <a:close/>
                <a:moveTo>
                  <a:pt x="117271" y="0"/>
                </a:moveTo>
                <a:cubicBezTo>
                  <a:pt x="119100" y="0"/>
                  <a:pt x="120243" y="228"/>
                  <a:pt x="120701" y="686"/>
                </a:cubicBezTo>
                <a:cubicBezTo>
                  <a:pt x="122987" y="1600"/>
                  <a:pt x="125387" y="2971"/>
                  <a:pt x="127901" y="4800"/>
                </a:cubicBezTo>
                <a:cubicBezTo>
                  <a:pt x="130416" y="6629"/>
                  <a:pt x="132588" y="8001"/>
                  <a:pt x="134416" y="8915"/>
                </a:cubicBezTo>
                <a:cubicBezTo>
                  <a:pt x="134874" y="8915"/>
                  <a:pt x="137388" y="10744"/>
                  <a:pt x="141960" y="14401"/>
                </a:cubicBezTo>
                <a:cubicBezTo>
                  <a:pt x="143789" y="15316"/>
                  <a:pt x="145389" y="16230"/>
                  <a:pt x="146761" y="17145"/>
                </a:cubicBezTo>
                <a:cubicBezTo>
                  <a:pt x="148133" y="18059"/>
                  <a:pt x="149275" y="18745"/>
                  <a:pt x="150190" y="19202"/>
                </a:cubicBezTo>
                <a:cubicBezTo>
                  <a:pt x="153390" y="21031"/>
                  <a:pt x="155448" y="22860"/>
                  <a:pt x="156362" y="24688"/>
                </a:cubicBezTo>
                <a:cubicBezTo>
                  <a:pt x="156819" y="25146"/>
                  <a:pt x="157048" y="25831"/>
                  <a:pt x="157048" y="26746"/>
                </a:cubicBezTo>
                <a:cubicBezTo>
                  <a:pt x="157048" y="29489"/>
                  <a:pt x="155676" y="31318"/>
                  <a:pt x="152933" y="32232"/>
                </a:cubicBezTo>
                <a:cubicBezTo>
                  <a:pt x="151561" y="32689"/>
                  <a:pt x="150876" y="33604"/>
                  <a:pt x="150876" y="34976"/>
                </a:cubicBezTo>
                <a:lnTo>
                  <a:pt x="152933" y="37719"/>
                </a:lnTo>
                <a:cubicBezTo>
                  <a:pt x="154762" y="37719"/>
                  <a:pt x="157048" y="38176"/>
                  <a:pt x="159792" y="39090"/>
                </a:cubicBezTo>
                <a:cubicBezTo>
                  <a:pt x="160706" y="39547"/>
                  <a:pt x="161620" y="40005"/>
                  <a:pt x="162534" y="40462"/>
                </a:cubicBezTo>
                <a:cubicBezTo>
                  <a:pt x="163449" y="40919"/>
                  <a:pt x="164592" y="41148"/>
                  <a:pt x="165963" y="41148"/>
                </a:cubicBezTo>
                <a:cubicBezTo>
                  <a:pt x="169164" y="41605"/>
                  <a:pt x="172936" y="42748"/>
                  <a:pt x="177279" y="44577"/>
                </a:cubicBezTo>
                <a:cubicBezTo>
                  <a:pt x="181622" y="46406"/>
                  <a:pt x="184938" y="47549"/>
                  <a:pt x="187224" y="48006"/>
                </a:cubicBezTo>
                <a:cubicBezTo>
                  <a:pt x="192252" y="48006"/>
                  <a:pt x="195910" y="47549"/>
                  <a:pt x="198196" y="46634"/>
                </a:cubicBezTo>
                <a:cubicBezTo>
                  <a:pt x="199567" y="45720"/>
                  <a:pt x="202082" y="45262"/>
                  <a:pt x="205740" y="45262"/>
                </a:cubicBezTo>
                <a:cubicBezTo>
                  <a:pt x="206197" y="45720"/>
                  <a:pt x="206883" y="45834"/>
                  <a:pt x="207797" y="45605"/>
                </a:cubicBezTo>
                <a:cubicBezTo>
                  <a:pt x="208711" y="45377"/>
                  <a:pt x="209397" y="45262"/>
                  <a:pt x="209854" y="45262"/>
                </a:cubicBezTo>
                <a:cubicBezTo>
                  <a:pt x="211684" y="43891"/>
                  <a:pt x="212826" y="44348"/>
                  <a:pt x="213284" y="46634"/>
                </a:cubicBezTo>
                <a:cubicBezTo>
                  <a:pt x="214198" y="48463"/>
                  <a:pt x="215341" y="49149"/>
                  <a:pt x="216712" y="48691"/>
                </a:cubicBezTo>
                <a:cubicBezTo>
                  <a:pt x="217627" y="48234"/>
                  <a:pt x="218998" y="48920"/>
                  <a:pt x="220827" y="50749"/>
                </a:cubicBezTo>
                <a:cubicBezTo>
                  <a:pt x="222656" y="52578"/>
                  <a:pt x="223799" y="54521"/>
                  <a:pt x="224257" y="56578"/>
                </a:cubicBezTo>
                <a:cubicBezTo>
                  <a:pt x="224713" y="58636"/>
                  <a:pt x="224257" y="60579"/>
                  <a:pt x="222885" y="62407"/>
                </a:cubicBezTo>
                <a:cubicBezTo>
                  <a:pt x="221970" y="63779"/>
                  <a:pt x="221056" y="65036"/>
                  <a:pt x="220141" y="66179"/>
                </a:cubicBezTo>
                <a:cubicBezTo>
                  <a:pt x="219227" y="67322"/>
                  <a:pt x="218313" y="68580"/>
                  <a:pt x="217398" y="69951"/>
                </a:cubicBezTo>
                <a:lnTo>
                  <a:pt x="217398" y="70637"/>
                </a:lnTo>
                <a:cubicBezTo>
                  <a:pt x="215569" y="71094"/>
                  <a:pt x="214312" y="71894"/>
                  <a:pt x="213627" y="73037"/>
                </a:cubicBezTo>
                <a:cubicBezTo>
                  <a:pt x="212941" y="74180"/>
                  <a:pt x="212370" y="74980"/>
                  <a:pt x="211912" y="75438"/>
                </a:cubicBezTo>
                <a:cubicBezTo>
                  <a:pt x="206425" y="78638"/>
                  <a:pt x="203225" y="80467"/>
                  <a:pt x="202311" y="80924"/>
                </a:cubicBezTo>
                <a:lnTo>
                  <a:pt x="174879" y="96698"/>
                </a:lnTo>
                <a:cubicBezTo>
                  <a:pt x="168021" y="101270"/>
                  <a:pt x="163220" y="104013"/>
                  <a:pt x="160477" y="104927"/>
                </a:cubicBezTo>
                <a:cubicBezTo>
                  <a:pt x="157734" y="106299"/>
                  <a:pt x="156362" y="109499"/>
                  <a:pt x="156362" y="114528"/>
                </a:cubicBezTo>
                <a:cubicBezTo>
                  <a:pt x="156362" y="120929"/>
                  <a:pt x="156591" y="125958"/>
                  <a:pt x="157048" y="129616"/>
                </a:cubicBezTo>
                <a:cubicBezTo>
                  <a:pt x="157048" y="131445"/>
                  <a:pt x="157962" y="131902"/>
                  <a:pt x="159792" y="130988"/>
                </a:cubicBezTo>
                <a:cubicBezTo>
                  <a:pt x="162534" y="130988"/>
                  <a:pt x="164363" y="130759"/>
                  <a:pt x="165277" y="130302"/>
                </a:cubicBezTo>
                <a:cubicBezTo>
                  <a:pt x="172135" y="128930"/>
                  <a:pt x="175793" y="128244"/>
                  <a:pt x="176250" y="128244"/>
                </a:cubicBezTo>
                <a:cubicBezTo>
                  <a:pt x="178079" y="127330"/>
                  <a:pt x="179565" y="126987"/>
                  <a:pt x="180708" y="127216"/>
                </a:cubicBezTo>
                <a:cubicBezTo>
                  <a:pt x="181851" y="127444"/>
                  <a:pt x="183108" y="128473"/>
                  <a:pt x="184480" y="130302"/>
                </a:cubicBezTo>
                <a:lnTo>
                  <a:pt x="185852" y="130988"/>
                </a:lnTo>
                <a:cubicBezTo>
                  <a:pt x="189966" y="130988"/>
                  <a:pt x="193395" y="132359"/>
                  <a:pt x="196138" y="135102"/>
                </a:cubicBezTo>
                <a:cubicBezTo>
                  <a:pt x="197053" y="136474"/>
                  <a:pt x="198082" y="137503"/>
                  <a:pt x="199225" y="138188"/>
                </a:cubicBezTo>
                <a:cubicBezTo>
                  <a:pt x="200368" y="138874"/>
                  <a:pt x="201396" y="139674"/>
                  <a:pt x="202311" y="140589"/>
                </a:cubicBezTo>
                <a:cubicBezTo>
                  <a:pt x="205054" y="143789"/>
                  <a:pt x="206425" y="147218"/>
                  <a:pt x="206425" y="150876"/>
                </a:cubicBezTo>
                <a:cubicBezTo>
                  <a:pt x="206425" y="153162"/>
                  <a:pt x="205054" y="155448"/>
                  <a:pt x="202311" y="157734"/>
                </a:cubicBezTo>
                <a:cubicBezTo>
                  <a:pt x="201853" y="158191"/>
                  <a:pt x="198653" y="160248"/>
                  <a:pt x="192709" y="163906"/>
                </a:cubicBezTo>
                <a:lnTo>
                  <a:pt x="183108" y="170764"/>
                </a:lnTo>
                <a:cubicBezTo>
                  <a:pt x="182651" y="171221"/>
                  <a:pt x="181965" y="171678"/>
                  <a:pt x="181051" y="172136"/>
                </a:cubicBezTo>
                <a:cubicBezTo>
                  <a:pt x="180136" y="172593"/>
                  <a:pt x="179451" y="173050"/>
                  <a:pt x="178993" y="173507"/>
                </a:cubicBezTo>
                <a:cubicBezTo>
                  <a:pt x="176707" y="175336"/>
                  <a:pt x="173279" y="177393"/>
                  <a:pt x="168706" y="179679"/>
                </a:cubicBezTo>
                <a:cubicBezTo>
                  <a:pt x="167792" y="180594"/>
                  <a:pt x="167106" y="181051"/>
                  <a:pt x="166649" y="181051"/>
                </a:cubicBezTo>
                <a:cubicBezTo>
                  <a:pt x="165277" y="181051"/>
                  <a:pt x="164020" y="181622"/>
                  <a:pt x="162877" y="182765"/>
                </a:cubicBezTo>
                <a:cubicBezTo>
                  <a:pt x="161735" y="183908"/>
                  <a:pt x="160477" y="184709"/>
                  <a:pt x="159106" y="185166"/>
                </a:cubicBezTo>
                <a:cubicBezTo>
                  <a:pt x="158648" y="187452"/>
                  <a:pt x="158419" y="190881"/>
                  <a:pt x="158419" y="195453"/>
                </a:cubicBezTo>
                <a:cubicBezTo>
                  <a:pt x="158419" y="196824"/>
                  <a:pt x="158877" y="199796"/>
                  <a:pt x="159792" y="204368"/>
                </a:cubicBezTo>
                <a:cubicBezTo>
                  <a:pt x="160706" y="204825"/>
                  <a:pt x="161392" y="204825"/>
                  <a:pt x="161848" y="204368"/>
                </a:cubicBezTo>
                <a:lnTo>
                  <a:pt x="174193" y="198882"/>
                </a:lnTo>
                <a:cubicBezTo>
                  <a:pt x="186994" y="192938"/>
                  <a:pt x="194767" y="189280"/>
                  <a:pt x="197510" y="187909"/>
                </a:cubicBezTo>
                <a:cubicBezTo>
                  <a:pt x="208483" y="184251"/>
                  <a:pt x="216255" y="181280"/>
                  <a:pt x="220827" y="178994"/>
                </a:cubicBezTo>
                <a:cubicBezTo>
                  <a:pt x="223113" y="178079"/>
                  <a:pt x="226085" y="176250"/>
                  <a:pt x="229743" y="173507"/>
                </a:cubicBezTo>
                <a:lnTo>
                  <a:pt x="231800" y="173507"/>
                </a:lnTo>
                <a:lnTo>
                  <a:pt x="244144" y="174193"/>
                </a:lnTo>
                <a:cubicBezTo>
                  <a:pt x="248259" y="174193"/>
                  <a:pt x="250089" y="176479"/>
                  <a:pt x="249631" y="181051"/>
                </a:cubicBezTo>
                <a:cubicBezTo>
                  <a:pt x="249631" y="181508"/>
                  <a:pt x="249859" y="181851"/>
                  <a:pt x="250317" y="182080"/>
                </a:cubicBezTo>
                <a:cubicBezTo>
                  <a:pt x="250774" y="182308"/>
                  <a:pt x="251003" y="182880"/>
                  <a:pt x="251003" y="183794"/>
                </a:cubicBezTo>
                <a:cubicBezTo>
                  <a:pt x="252831" y="183794"/>
                  <a:pt x="253288" y="184480"/>
                  <a:pt x="252375" y="185852"/>
                </a:cubicBezTo>
                <a:cubicBezTo>
                  <a:pt x="250545" y="187680"/>
                  <a:pt x="250089" y="189280"/>
                  <a:pt x="251003" y="190652"/>
                </a:cubicBezTo>
                <a:lnTo>
                  <a:pt x="251689" y="193395"/>
                </a:lnTo>
                <a:cubicBezTo>
                  <a:pt x="251689" y="197053"/>
                  <a:pt x="249631" y="200253"/>
                  <a:pt x="245516" y="202997"/>
                </a:cubicBezTo>
                <a:lnTo>
                  <a:pt x="233172" y="209855"/>
                </a:lnTo>
                <a:cubicBezTo>
                  <a:pt x="229057" y="212598"/>
                  <a:pt x="224943" y="216027"/>
                  <a:pt x="220827" y="220141"/>
                </a:cubicBezTo>
                <a:cubicBezTo>
                  <a:pt x="216255" y="223799"/>
                  <a:pt x="212826" y="226771"/>
                  <a:pt x="210540" y="229057"/>
                </a:cubicBezTo>
                <a:cubicBezTo>
                  <a:pt x="209626" y="229971"/>
                  <a:pt x="208369" y="231114"/>
                  <a:pt x="206768" y="232486"/>
                </a:cubicBezTo>
                <a:cubicBezTo>
                  <a:pt x="205168" y="233858"/>
                  <a:pt x="203454" y="235229"/>
                  <a:pt x="201625" y="236601"/>
                </a:cubicBezTo>
                <a:lnTo>
                  <a:pt x="196138" y="241401"/>
                </a:lnTo>
                <a:cubicBezTo>
                  <a:pt x="187909" y="248259"/>
                  <a:pt x="183794" y="251688"/>
                  <a:pt x="183794" y="251688"/>
                </a:cubicBezTo>
                <a:cubicBezTo>
                  <a:pt x="179222" y="255346"/>
                  <a:pt x="175793" y="258318"/>
                  <a:pt x="173507" y="260604"/>
                </a:cubicBezTo>
                <a:cubicBezTo>
                  <a:pt x="167106" y="265633"/>
                  <a:pt x="161848" y="270205"/>
                  <a:pt x="157734" y="274320"/>
                </a:cubicBezTo>
                <a:cubicBezTo>
                  <a:pt x="148590" y="283464"/>
                  <a:pt x="144018" y="288036"/>
                  <a:pt x="144018" y="288036"/>
                </a:cubicBezTo>
                <a:lnTo>
                  <a:pt x="144018" y="288722"/>
                </a:lnTo>
                <a:cubicBezTo>
                  <a:pt x="144475" y="291008"/>
                  <a:pt x="145732" y="293636"/>
                  <a:pt x="147790" y="296608"/>
                </a:cubicBezTo>
                <a:cubicBezTo>
                  <a:pt x="149847" y="299580"/>
                  <a:pt x="151333" y="301752"/>
                  <a:pt x="152247" y="303123"/>
                </a:cubicBezTo>
                <a:cubicBezTo>
                  <a:pt x="154076" y="305867"/>
                  <a:pt x="154990" y="308152"/>
                  <a:pt x="154990" y="309981"/>
                </a:cubicBezTo>
                <a:cubicBezTo>
                  <a:pt x="154990" y="310896"/>
                  <a:pt x="154305" y="312496"/>
                  <a:pt x="152933" y="314782"/>
                </a:cubicBezTo>
                <a:cubicBezTo>
                  <a:pt x="152019" y="316154"/>
                  <a:pt x="151333" y="317982"/>
                  <a:pt x="150876" y="320268"/>
                </a:cubicBezTo>
                <a:cubicBezTo>
                  <a:pt x="150418" y="322554"/>
                  <a:pt x="150190" y="324155"/>
                  <a:pt x="150190" y="325069"/>
                </a:cubicBezTo>
                <a:lnTo>
                  <a:pt x="148133" y="344271"/>
                </a:lnTo>
                <a:cubicBezTo>
                  <a:pt x="147675" y="347015"/>
                  <a:pt x="147447" y="351358"/>
                  <a:pt x="147447" y="357301"/>
                </a:cubicBezTo>
                <a:cubicBezTo>
                  <a:pt x="146533" y="363702"/>
                  <a:pt x="146075" y="368960"/>
                  <a:pt x="146075" y="373075"/>
                </a:cubicBezTo>
                <a:lnTo>
                  <a:pt x="146075" y="384734"/>
                </a:lnTo>
                <a:lnTo>
                  <a:pt x="146075" y="390906"/>
                </a:lnTo>
                <a:lnTo>
                  <a:pt x="146075" y="395706"/>
                </a:lnTo>
                <a:cubicBezTo>
                  <a:pt x="146075" y="395706"/>
                  <a:pt x="146190" y="395821"/>
                  <a:pt x="146418" y="396049"/>
                </a:cubicBezTo>
                <a:cubicBezTo>
                  <a:pt x="146647" y="396278"/>
                  <a:pt x="146761" y="396392"/>
                  <a:pt x="146761" y="396392"/>
                </a:cubicBezTo>
                <a:cubicBezTo>
                  <a:pt x="147219" y="395478"/>
                  <a:pt x="147790" y="394792"/>
                  <a:pt x="148476" y="394335"/>
                </a:cubicBezTo>
                <a:cubicBezTo>
                  <a:pt x="149162" y="393877"/>
                  <a:pt x="149733" y="393192"/>
                  <a:pt x="150190" y="392277"/>
                </a:cubicBezTo>
                <a:lnTo>
                  <a:pt x="167335" y="374447"/>
                </a:lnTo>
                <a:cubicBezTo>
                  <a:pt x="168249" y="373532"/>
                  <a:pt x="169507" y="372161"/>
                  <a:pt x="171107" y="370332"/>
                </a:cubicBezTo>
                <a:cubicBezTo>
                  <a:pt x="172707" y="368503"/>
                  <a:pt x="173736" y="366903"/>
                  <a:pt x="174193" y="365531"/>
                </a:cubicBezTo>
                <a:lnTo>
                  <a:pt x="190652" y="348386"/>
                </a:lnTo>
                <a:cubicBezTo>
                  <a:pt x="191566" y="347015"/>
                  <a:pt x="191909" y="345986"/>
                  <a:pt x="191681" y="345300"/>
                </a:cubicBezTo>
                <a:cubicBezTo>
                  <a:pt x="191452" y="344614"/>
                  <a:pt x="190652" y="343814"/>
                  <a:pt x="189280" y="342900"/>
                </a:cubicBezTo>
                <a:cubicBezTo>
                  <a:pt x="188823" y="342443"/>
                  <a:pt x="188252" y="342100"/>
                  <a:pt x="187566" y="341871"/>
                </a:cubicBezTo>
                <a:cubicBezTo>
                  <a:pt x="186881" y="341642"/>
                  <a:pt x="186080" y="341071"/>
                  <a:pt x="185166" y="340156"/>
                </a:cubicBezTo>
                <a:cubicBezTo>
                  <a:pt x="183337" y="338328"/>
                  <a:pt x="181279" y="337413"/>
                  <a:pt x="178993" y="337413"/>
                </a:cubicBezTo>
                <a:cubicBezTo>
                  <a:pt x="176707" y="337413"/>
                  <a:pt x="174193" y="338099"/>
                  <a:pt x="171450" y="339471"/>
                </a:cubicBezTo>
                <a:cubicBezTo>
                  <a:pt x="167335" y="341757"/>
                  <a:pt x="162763" y="342443"/>
                  <a:pt x="157734" y="341528"/>
                </a:cubicBezTo>
                <a:cubicBezTo>
                  <a:pt x="158648" y="339242"/>
                  <a:pt x="160591" y="337185"/>
                  <a:pt x="163563" y="335356"/>
                </a:cubicBezTo>
                <a:cubicBezTo>
                  <a:pt x="166535" y="333527"/>
                  <a:pt x="168706" y="331927"/>
                  <a:pt x="170078" y="330555"/>
                </a:cubicBezTo>
                <a:cubicBezTo>
                  <a:pt x="167335" y="327355"/>
                  <a:pt x="162306" y="325069"/>
                  <a:pt x="154990" y="323697"/>
                </a:cubicBezTo>
                <a:lnTo>
                  <a:pt x="165277" y="320954"/>
                </a:lnTo>
                <a:cubicBezTo>
                  <a:pt x="165277" y="320497"/>
                  <a:pt x="164820" y="319811"/>
                  <a:pt x="163906" y="318897"/>
                </a:cubicBezTo>
                <a:lnTo>
                  <a:pt x="165963" y="318897"/>
                </a:lnTo>
                <a:cubicBezTo>
                  <a:pt x="167792" y="318897"/>
                  <a:pt x="170992" y="319811"/>
                  <a:pt x="175564" y="321640"/>
                </a:cubicBezTo>
                <a:cubicBezTo>
                  <a:pt x="177850" y="322554"/>
                  <a:pt x="179451" y="322097"/>
                  <a:pt x="180365" y="320268"/>
                </a:cubicBezTo>
                <a:lnTo>
                  <a:pt x="197510" y="301066"/>
                </a:lnTo>
                <a:cubicBezTo>
                  <a:pt x="197510" y="301066"/>
                  <a:pt x="203682" y="294208"/>
                  <a:pt x="216027" y="280492"/>
                </a:cubicBezTo>
                <a:lnTo>
                  <a:pt x="232486" y="263347"/>
                </a:lnTo>
                <a:cubicBezTo>
                  <a:pt x="234315" y="260604"/>
                  <a:pt x="235229" y="258775"/>
                  <a:pt x="235229" y="257861"/>
                </a:cubicBezTo>
                <a:cubicBezTo>
                  <a:pt x="235229" y="255117"/>
                  <a:pt x="236143" y="253517"/>
                  <a:pt x="237972" y="253060"/>
                </a:cubicBezTo>
                <a:lnTo>
                  <a:pt x="239344" y="251688"/>
                </a:lnTo>
                <a:lnTo>
                  <a:pt x="245516" y="251688"/>
                </a:lnTo>
                <a:cubicBezTo>
                  <a:pt x="247802" y="251688"/>
                  <a:pt x="249174" y="252374"/>
                  <a:pt x="249631" y="253746"/>
                </a:cubicBezTo>
                <a:cubicBezTo>
                  <a:pt x="251460" y="255574"/>
                  <a:pt x="253288" y="256489"/>
                  <a:pt x="255117" y="256489"/>
                </a:cubicBezTo>
                <a:cubicBezTo>
                  <a:pt x="257860" y="256489"/>
                  <a:pt x="260032" y="257632"/>
                  <a:pt x="261632" y="259918"/>
                </a:cubicBezTo>
                <a:cubicBezTo>
                  <a:pt x="263233" y="262204"/>
                  <a:pt x="264262" y="263576"/>
                  <a:pt x="264718" y="264033"/>
                </a:cubicBezTo>
                <a:cubicBezTo>
                  <a:pt x="266547" y="265862"/>
                  <a:pt x="267462" y="268147"/>
                  <a:pt x="267462" y="270891"/>
                </a:cubicBezTo>
                <a:cubicBezTo>
                  <a:pt x="267462" y="275463"/>
                  <a:pt x="264948" y="279349"/>
                  <a:pt x="259918" y="282549"/>
                </a:cubicBezTo>
                <a:cubicBezTo>
                  <a:pt x="258089" y="283007"/>
                  <a:pt x="255803" y="284149"/>
                  <a:pt x="253060" y="285978"/>
                </a:cubicBezTo>
                <a:cubicBezTo>
                  <a:pt x="249859" y="288722"/>
                  <a:pt x="247002" y="291236"/>
                  <a:pt x="244487" y="293522"/>
                </a:cubicBezTo>
                <a:cubicBezTo>
                  <a:pt x="241973" y="295808"/>
                  <a:pt x="239802" y="297866"/>
                  <a:pt x="237972" y="299694"/>
                </a:cubicBezTo>
                <a:lnTo>
                  <a:pt x="224257" y="310667"/>
                </a:lnTo>
                <a:cubicBezTo>
                  <a:pt x="222427" y="311582"/>
                  <a:pt x="219913" y="313296"/>
                  <a:pt x="216712" y="315811"/>
                </a:cubicBezTo>
                <a:cubicBezTo>
                  <a:pt x="213512" y="318325"/>
                  <a:pt x="210540" y="319811"/>
                  <a:pt x="207797" y="320268"/>
                </a:cubicBezTo>
                <a:cubicBezTo>
                  <a:pt x="205511" y="320725"/>
                  <a:pt x="203225" y="321868"/>
                  <a:pt x="200939" y="323697"/>
                </a:cubicBezTo>
                <a:cubicBezTo>
                  <a:pt x="198653" y="325526"/>
                  <a:pt x="196596" y="326898"/>
                  <a:pt x="194767" y="327812"/>
                </a:cubicBezTo>
                <a:cubicBezTo>
                  <a:pt x="195224" y="327812"/>
                  <a:pt x="195681" y="328041"/>
                  <a:pt x="196138" y="328498"/>
                </a:cubicBezTo>
                <a:cubicBezTo>
                  <a:pt x="196596" y="328955"/>
                  <a:pt x="197053" y="329184"/>
                  <a:pt x="197510" y="329184"/>
                </a:cubicBezTo>
                <a:lnTo>
                  <a:pt x="221513" y="338785"/>
                </a:lnTo>
                <a:lnTo>
                  <a:pt x="233857" y="344271"/>
                </a:lnTo>
                <a:lnTo>
                  <a:pt x="264033" y="356616"/>
                </a:lnTo>
                <a:cubicBezTo>
                  <a:pt x="271348" y="359359"/>
                  <a:pt x="280492" y="362331"/>
                  <a:pt x="291465" y="365531"/>
                </a:cubicBezTo>
                <a:cubicBezTo>
                  <a:pt x="302437" y="369646"/>
                  <a:pt x="314096" y="373304"/>
                  <a:pt x="326440" y="376504"/>
                </a:cubicBezTo>
                <a:cubicBezTo>
                  <a:pt x="333298" y="378333"/>
                  <a:pt x="337870" y="379476"/>
                  <a:pt x="340156" y="379933"/>
                </a:cubicBezTo>
                <a:lnTo>
                  <a:pt x="353187" y="383362"/>
                </a:lnTo>
                <a:cubicBezTo>
                  <a:pt x="367360" y="387477"/>
                  <a:pt x="374904" y="389763"/>
                  <a:pt x="375818" y="390220"/>
                </a:cubicBezTo>
                <a:cubicBezTo>
                  <a:pt x="380390" y="392049"/>
                  <a:pt x="383362" y="393649"/>
                  <a:pt x="384733" y="395021"/>
                </a:cubicBezTo>
                <a:cubicBezTo>
                  <a:pt x="385191" y="395935"/>
                  <a:pt x="386105" y="397192"/>
                  <a:pt x="387477" y="398792"/>
                </a:cubicBezTo>
                <a:cubicBezTo>
                  <a:pt x="388848" y="400393"/>
                  <a:pt x="390220" y="401421"/>
                  <a:pt x="391591" y="401879"/>
                </a:cubicBezTo>
                <a:cubicBezTo>
                  <a:pt x="391134" y="402336"/>
                  <a:pt x="390677" y="403022"/>
                  <a:pt x="390220" y="403936"/>
                </a:cubicBezTo>
                <a:cubicBezTo>
                  <a:pt x="389763" y="404850"/>
                  <a:pt x="389305" y="405308"/>
                  <a:pt x="388848" y="405308"/>
                </a:cubicBezTo>
                <a:cubicBezTo>
                  <a:pt x="387934" y="405308"/>
                  <a:pt x="387134" y="405765"/>
                  <a:pt x="386448" y="406679"/>
                </a:cubicBezTo>
                <a:cubicBezTo>
                  <a:pt x="385762" y="407594"/>
                  <a:pt x="385191" y="408279"/>
                  <a:pt x="384733" y="408737"/>
                </a:cubicBezTo>
                <a:cubicBezTo>
                  <a:pt x="382905" y="410565"/>
                  <a:pt x="381990" y="411480"/>
                  <a:pt x="381990" y="411480"/>
                </a:cubicBezTo>
                <a:cubicBezTo>
                  <a:pt x="380161" y="411937"/>
                  <a:pt x="378104" y="412394"/>
                  <a:pt x="375818" y="412851"/>
                </a:cubicBezTo>
                <a:cubicBezTo>
                  <a:pt x="373532" y="413309"/>
                  <a:pt x="371017" y="413537"/>
                  <a:pt x="368274" y="413537"/>
                </a:cubicBezTo>
                <a:lnTo>
                  <a:pt x="362788" y="413537"/>
                </a:lnTo>
                <a:cubicBezTo>
                  <a:pt x="341300" y="413537"/>
                  <a:pt x="317982" y="408737"/>
                  <a:pt x="292836" y="399135"/>
                </a:cubicBezTo>
                <a:lnTo>
                  <a:pt x="255117" y="384734"/>
                </a:lnTo>
                <a:cubicBezTo>
                  <a:pt x="238658" y="377876"/>
                  <a:pt x="224713" y="370103"/>
                  <a:pt x="213284" y="361416"/>
                </a:cubicBezTo>
                <a:cubicBezTo>
                  <a:pt x="204139" y="355016"/>
                  <a:pt x="199111" y="351358"/>
                  <a:pt x="198196" y="350443"/>
                </a:cubicBezTo>
                <a:cubicBezTo>
                  <a:pt x="196824" y="353644"/>
                  <a:pt x="195338" y="356616"/>
                  <a:pt x="193738" y="359359"/>
                </a:cubicBezTo>
                <a:cubicBezTo>
                  <a:pt x="192138" y="362102"/>
                  <a:pt x="190652" y="364617"/>
                  <a:pt x="189280" y="366903"/>
                </a:cubicBezTo>
                <a:cubicBezTo>
                  <a:pt x="181508" y="382448"/>
                  <a:pt x="173050" y="395706"/>
                  <a:pt x="163906" y="406679"/>
                </a:cubicBezTo>
                <a:cubicBezTo>
                  <a:pt x="162078" y="408965"/>
                  <a:pt x="160134" y="411365"/>
                  <a:pt x="158077" y="413880"/>
                </a:cubicBezTo>
                <a:cubicBezTo>
                  <a:pt x="156019" y="416395"/>
                  <a:pt x="153847" y="418795"/>
                  <a:pt x="151561" y="421081"/>
                </a:cubicBezTo>
                <a:cubicBezTo>
                  <a:pt x="151104" y="421538"/>
                  <a:pt x="150418" y="422681"/>
                  <a:pt x="149504" y="424510"/>
                </a:cubicBezTo>
                <a:cubicBezTo>
                  <a:pt x="148590" y="426339"/>
                  <a:pt x="148133" y="428168"/>
                  <a:pt x="148133" y="429996"/>
                </a:cubicBezTo>
                <a:lnTo>
                  <a:pt x="145389" y="435483"/>
                </a:lnTo>
                <a:lnTo>
                  <a:pt x="143332" y="436168"/>
                </a:lnTo>
                <a:lnTo>
                  <a:pt x="135788" y="434111"/>
                </a:lnTo>
                <a:cubicBezTo>
                  <a:pt x="135788" y="434111"/>
                  <a:pt x="135674" y="434111"/>
                  <a:pt x="135445" y="434111"/>
                </a:cubicBezTo>
                <a:cubicBezTo>
                  <a:pt x="135217" y="434111"/>
                  <a:pt x="135102" y="434111"/>
                  <a:pt x="135102" y="434111"/>
                </a:cubicBezTo>
                <a:lnTo>
                  <a:pt x="133731" y="434111"/>
                </a:lnTo>
                <a:cubicBezTo>
                  <a:pt x="132816" y="434111"/>
                  <a:pt x="131902" y="433654"/>
                  <a:pt x="130987" y="432740"/>
                </a:cubicBezTo>
                <a:cubicBezTo>
                  <a:pt x="130073" y="431825"/>
                  <a:pt x="129159" y="431597"/>
                  <a:pt x="128244" y="432054"/>
                </a:cubicBezTo>
                <a:lnTo>
                  <a:pt x="127558" y="431368"/>
                </a:lnTo>
                <a:cubicBezTo>
                  <a:pt x="126644" y="429082"/>
                  <a:pt x="124358" y="426567"/>
                  <a:pt x="120701" y="423824"/>
                </a:cubicBezTo>
                <a:cubicBezTo>
                  <a:pt x="117957" y="422910"/>
                  <a:pt x="116586" y="420624"/>
                  <a:pt x="116586" y="416966"/>
                </a:cubicBezTo>
                <a:cubicBezTo>
                  <a:pt x="116128" y="411022"/>
                  <a:pt x="115900" y="402336"/>
                  <a:pt x="115900" y="390906"/>
                </a:cubicBezTo>
                <a:cubicBezTo>
                  <a:pt x="115900" y="382219"/>
                  <a:pt x="116586" y="372846"/>
                  <a:pt x="117957" y="362788"/>
                </a:cubicBezTo>
                <a:cubicBezTo>
                  <a:pt x="119329" y="352730"/>
                  <a:pt x="120243" y="345872"/>
                  <a:pt x="120701" y="342214"/>
                </a:cubicBezTo>
                <a:cubicBezTo>
                  <a:pt x="121615" y="334441"/>
                  <a:pt x="123787" y="326098"/>
                  <a:pt x="127216" y="317182"/>
                </a:cubicBezTo>
                <a:cubicBezTo>
                  <a:pt x="130645" y="308267"/>
                  <a:pt x="132816" y="302437"/>
                  <a:pt x="133731" y="299694"/>
                </a:cubicBezTo>
                <a:lnTo>
                  <a:pt x="135102" y="297637"/>
                </a:lnTo>
                <a:lnTo>
                  <a:pt x="126187" y="305867"/>
                </a:lnTo>
                <a:lnTo>
                  <a:pt x="117957" y="312725"/>
                </a:lnTo>
                <a:lnTo>
                  <a:pt x="113842" y="316839"/>
                </a:lnTo>
                <a:cubicBezTo>
                  <a:pt x="110185" y="321411"/>
                  <a:pt x="106070" y="325526"/>
                  <a:pt x="101498" y="329184"/>
                </a:cubicBezTo>
                <a:cubicBezTo>
                  <a:pt x="100584" y="330555"/>
                  <a:pt x="99212" y="331927"/>
                  <a:pt x="97383" y="333298"/>
                </a:cubicBezTo>
                <a:cubicBezTo>
                  <a:pt x="95555" y="334670"/>
                  <a:pt x="94183" y="335813"/>
                  <a:pt x="93268" y="336728"/>
                </a:cubicBezTo>
                <a:cubicBezTo>
                  <a:pt x="92354" y="337185"/>
                  <a:pt x="91783" y="337756"/>
                  <a:pt x="91554" y="338442"/>
                </a:cubicBezTo>
                <a:cubicBezTo>
                  <a:pt x="91325" y="339128"/>
                  <a:pt x="90982" y="339699"/>
                  <a:pt x="90525" y="340156"/>
                </a:cubicBezTo>
                <a:lnTo>
                  <a:pt x="76123" y="353873"/>
                </a:lnTo>
                <a:cubicBezTo>
                  <a:pt x="68809" y="361188"/>
                  <a:pt x="63550" y="366903"/>
                  <a:pt x="60350" y="371018"/>
                </a:cubicBezTo>
                <a:cubicBezTo>
                  <a:pt x="53035" y="377418"/>
                  <a:pt x="47777" y="382448"/>
                  <a:pt x="44577" y="386105"/>
                </a:cubicBezTo>
                <a:lnTo>
                  <a:pt x="27432" y="403936"/>
                </a:lnTo>
                <a:cubicBezTo>
                  <a:pt x="21945" y="408508"/>
                  <a:pt x="16231" y="411708"/>
                  <a:pt x="10287" y="413537"/>
                </a:cubicBezTo>
                <a:cubicBezTo>
                  <a:pt x="9829" y="413537"/>
                  <a:pt x="8686" y="414452"/>
                  <a:pt x="6858" y="416280"/>
                </a:cubicBezTo>
                <a:lnTo>
                  <a:pt x="1371" y="418338"/>
                </a:lnTo>
                <a:lnTo>
                  <a:pt x="0" y="418338"/>
                </a:lnTo>
                <a:cubicBezTo>
                  <a:pt x="914" y="414680"/>
                  <a:pt x="1371" y="411937"/>
                  <a:pt x="1371" y="410108"/>
                </a:cubicBezTo>
                <a:cubicBezTo>
                  <a:pt x="1371" y="408279"/>
                  <a:pt x="1600" y="406908"/>
                  <a:pt x="2057" y="405993"/>
                </a:cubicBezTo>
                <a:cubicBezTo>
                  <a:pt x="2057" y="405079"/>
                  <a:pt x="2286" y="403250"/>
                  <a:pt x="2743" y="400507"/>
                </a:cubicBezTo>
                <a:cubicBezTo>
                  <a:pt x="3200" y="397764"/>
                  <a:pt x="4344" y="395478"/>
                  <a:pt x="6172" y="393649"/>
                </a:cubicBezTo>
                <a:cubicBezTo>
                  <a:pt x="6629" y="393192"/>
                  <a:pt x="7543" y="391592"/>
                  <a:pt x="8915" y="388848"/>
                </a:cubicBezTo>
                <a:lnTo>
                  <a:pt x="29490" y="365531"/>
                </a:lnTo>
                <a:lnTo>
                  <a:pt x="49377" y="344271"/>
                </a:lnTo>
                <a:cubicBezTo>
                  <a:pt x="66294" y="325983"/>
                  <a:pt x="74980" y="316611"/>
                  <a:pt x="75438" y="316154"/>
                </a:cubicBezTo>
                <a:cubicBezTo>
                  <a:pt x="80010" y="310667"/>
                  <a:pt x="85039" y="305638"/>
                  <a:pt x="90525" y="301066"/>
                </a:cubicBezTo>
                <a:lnTo>
                  <a:pt x="104927" y="286664"/>
                </a:lnTo>
                <a:lnTo>
                  <a:pt x="126873" y="266090"/>
                </a:lnTo>
                <a:lnTo>
                  <a:pt x="144018" y="248945"/>
                </a:lnTo>
                <a:lnTo>
                  <a:pt x="142646" y="248945"/>
                </a:lnTo>
                <a:lnTo>
                  <a:pt x="140589" y="247573"/>
                </a:lnTo>
                <a:cubicBezTo>
                  <a:pt x="136474" y="245288"/>
                  <a:pt x="132816" y="245288"/>
                  <a:pt x="129616" y="247573"/>
                </a:cubicBezTo>
                <a:lnTo>
                  <a:pt x="111785" y="256489"/>
                </a:lnTo>
                <a:lnTo>
                  <a:pt x="80924" y="273634"/>
                </a:lnTo>
                <a:cubicBezTo>
                  <a:pt x="79095" y="274548"/>
                  <a:pt x="77266" y="275348"/>
                  <a:pt x="75438" y="276034"/>
                </a:cubicBezTo>
                <a:cubicBezTo>
                  <a:pt x="73609" y="276720"/>
                  <a:pt x="71780" y="277749"/>
                  <a:pt x="69951" y="279120"/>
                </a:cubicBezTo>
                <a:cubicBezTo>
                  <a:pt x="69037" y="279577"/>
                  <a:pt x="67094" y="280378"/>
                  <a:pt x="64122" y="281521"/>
                </a:cubicBezTo>
                <a:cubicBezTo>
                  <a:pt x="61150" y="282664"/>
                  <a:pt x="58750" y="284607"/>
                  <a:pt x="56922" y="287350"/>
                </a:cubicBezTo>
                <a:cubicBezTo>
                  <a:pt x="55092" y="288264"/>
                  <a:pt x="53263" y="288722"/>
                  <a:pt x="51435" y="288722"/>
                </a:cubicBezTo>
                <a:cubicBezTo>
                  <a:pt x="50977" y="289179"/>
                  <a:pt x="50063" y="289407"/>
                  <a:pt x="48691" y="289407"/>
                </a:cubicBezTo>
                <a:cubicBezTo>
                  <a:pt x="47777" y="289407"/>
                  <a:pt x="46748" y="289179"/>
                  <a:pt x="45605" y="288722"/>
                </a:cubicBezTo>
                <a:cubicBezTo>
                  <a:pt x="44462" y="288264"/>
                  <a:pt x="43434" y="287807"/>
                  <a:pt x="42519" y="287350"/>
                </a:cubicBezTo>
                <a:lnTo>
                  <a:pt x="31546" y="279806"/>
                </a:lnTo>
                <a:cubicBezTo>
                  <a:pt x="31546" y="278892"/>
                  <a:pt x="31090" y="278435"/>
                  <a:pt x="30175" y="278435"/>
                </a:cubicBezTo>
                <a:cubicBezTo>
                  <a:pt x="28346" y="277977"/>
                  <a:pt x="27317" y="277406"/>
                  <a:pt x="27089" y="276720"/>
                </a:cubicBezTo>
                <a:cubicBezTo>
                  <a:pt x="26860" y="276034"/>
                  <a:pt x="27203" y="274777"/>
                  <a:pt x="28117" y="272948"/>
                </a:cubicBezTo>
                <a:lnTo>
                  <a:pt x="26060" y="271576"/>
                </a:lnTo>
                <a:cubicBezTo>
                  <a:pt x="25603" y="271119"/>
                  <a:pt x="25374" y="270434"/>
                  <a:pt x="25374" y="269519"/>
                </a:cubicBezTo>
                <a:cubicBezTo>
                  <a:pt x="25374" y="268605"/>
                  <a:pt x="25603" y="267919"/>
                  <a:pt x="26060" y="267462"/>
                </a:cubicBezTo>
                <a:cubicBezTo>
                  <a:pt x="28346" y="265176"/>
                  <a:pt x="30632" y="263804"/>
                  <a:pt x="32918" y="263347"/>
                </a:cubicBezTo>
                <a:cubicBezTo>
                  <a:pt x="40233" y="260604"/>
                  <a:pt x="46863" y="256718"/>
                  <a:pt x="52806" y="251688"/>
                </a:cubicBezTo>
                <a:cubicBezTo>
                  <a:pt x="54635" y="249402"/>
                  <a:pt x="59436" y="245516"/>
                  <a:pt x="67208" y="240030"/>
                </a:cubicBezTo>
                <a:cubicBezTo>
                  <a:pt x="69951" y="237744"/>
                  <a:pt x="72694" y="235458"/>
                  <a:pt x="75438" y="233172"/>
                </a:cubicBezTo>
                <a:cubicBezTo>
                  <a:pt x="78181" y="230886"/>
                  <a:pt x="80924" y="228600"/>
                  <a:pt x="83668" y="226314"/>
                </a:cubicBezTo>
                <a:cubicBezTo>
                  <a:pt x="85039" y="225399"/>
                  <a:pt x="86525" y="224371"/>
                  <a:pt x="88125" y="223228"/>
                </a:cubicBezTo>
                <a:cubicBezTo>
                  <a:pt x="89725" y="222085"/>
                  <a:pt x="91211" y="221056"/>
                  <a:pt x="92583" y="220141"/>
                </a:cubicBezTo>
                <a:cubicBezTo>
                  <a:pt x="89382" y="214198"/>
                  <a:pt x="88696" y="209169"/>
                  <a:pt x="90525" y="205054"/>
                </a:cubicBezTo>
                <a:cubicBezTo>
                  <a:pt x="92811" y="205511"/>
                  <a:pt x="94641" y="206883"/>
                  <a:pt x="96012" y="209169"/>
                </a:cubicBezTo>
                <a:cubicBezTo>
                  <a:pt x="97383" y="211455"/>
                  <a:pt x="98526" y="213055"/>
                  <a:pt x="99441" y="213969"/>
                </a:cubicBezTo>
                <a:cubicBezTo>
                  <a:pt x="98983" y="214427"/>
                  <a:pt x="102184" y="211912"/>
                  <a:pt x="109042" y="206426"/>
                </a:cubicBezTo>
                <a:cubicBezTo>
                  <a:pt x="116357" y="200025"/>
                  <a:pt x="122073" y="195453"/>
                  <a:pt x="126187" y="192710"/>
                </a:cubicBezTo>
                <a:cubicBezTo>
                  <a:pt x="128473" y="191795"/>
                  <a:pt x="129159" y="189738"/>
                  <a:pt x="128244" y="186537"/>
                </a:cubicBezTo>
                <a:cubicBezTo>
                  <a:pt x="127330" y="186995"/>
                  <a:pt x="126187" y="187566"/>
                  <a:pt x="124815" y="188252"/>
                </a:cubicBezTo>
                <a:cubicBezTo>
                  <a:pt x="123444" y="188938"/>
                  <a:pt x="122073" y="189966"/>
                  <a:pt x="120701" y="191338"/>
                </a:cubicBezTo>
                <a:cubicBezTo>
                  <a:pt x="117957" y="194081"/>
                  <a:pt x="116586" y="195453"/>
                  <a:pt x="116586" y="195453"/>
                </a:cubicBezTo>
                <a:cubicBezTo>
                  <a:pt x="115214" y="196824"/>
                  <a:pt x="112699" y="197510"/>
                  <a:pt x="109042" y="197510"/>
                </a:cubicBezTo>
                <a:cubicBezTo>
                  <a:pt x="106756" y="197053"/>
                  <a:pt x="103784" y="196824"/>
                  <a:pt x="100126" y="196824"/>
                </a:cubicBezTo>
                <a:lnTo>
                  <a:pt x="91211" y="196824"/>
                </a:lnTo>
                <a:cubicBezTo>
                  <a:pt x="91211" y="196824"/>
                  <a:pt x="90754" y="196939"/>
                  <a:pt x="89839" y="197167"/>
                </a:cubicBezTo>
                <a:cubicBezTo>
                  <a:pt x="88925" y="197396"/>
                  <a:pt x="88468" y="197053"/>
                  <a:pt x="88468" y="196139"/>
                </a:cubicBezTo>
                <a:cubicBezTo>
                  <a:pt x="88011" y="195681"/>
                  <a:pt x="87553" y="195338"/>
                  <a:pt x="87096" y="195110"/>
                </a:cubicBezTo>
                <a:cubicBezTo>
                  <a:pt x="86639" y="194881"/>
                  <a:pt x="85953" y="194538"/>
                  <a:pt x="85039" y="194081"/>
                </a:cubicBezTo>
                <a:cubicBezTo>
                  <a:pt x="83668" y="193624"/>
                  <a:pt x="82068" y="192938"/>
                  <a:pt x="80238" y="192024"/>
                </a:cubicBezTo>
                <a:cubicBezTo>
                  <a:pt x="78409" y="191109"/>
                  <a:pt x="76123" y="190195"/>
                  <a:pt x="73380" y="189280"/>
                </a:cubicBezTo>
                <a:cubicBezTo>
                  <a:pt x="72009" y="187909"/>
                  <a:pt x="71780" y="186537"/>
                  <a:pt x="72694" y="185166"/>
                </a:cubicBezTo>
                <a:cubicBezTo>
                  <a:pt x="76809" y="182423"/>
                  <a:pt x="80924" y="178879"/>
                  <a:pt x="85039" y="174536"/>
                </a:cubicBezTo>
                <a:cubicBezTo>
                  <a:pt x="89154" y="170192"/>
                  <a:pt x="92125" y="167106"/>
                  <a:pt x="93954" y="165277"/>
                </a:cubicBezTo>
                <a:cubicBezTo>
                  <a:pt x="101269" y="158877"/>
                  <a:pt x="107899" y="154305"/>
                  <a:pt x="113842" y="151562"/>
                </a:cubicBezTo>
                <a:lnTo>
                  <a:pt x="125501" y="146075"/>
                </a:lnTo>
                <a:cubicBezTo>
                  <a:pt x="126873" y="145161"/>
                  <a:pt x="127558" y="143561"/>
                  <a:pt x="127558" y="141274"/>
                </a:cubicBezTo>
                <a:lnTo>
                  <a:pt x="127558" y="129616"/>
                </a:lnTo>
                <a:lnTo>
                  <a:pt x="127558" y="122758"/>
                </a:lnTo>
                <a:cubicBezTo>
                  <a:pt x="123901" y="124587"/>
                  <a:pt x="119329" y="127330"/>
                  <a:pt x="113842" y="130988"/>
                </a:cubicBezTo>
                <a:lnTo>
                  <a:pt x="94641" y="139903"/>
                </a:lnTo>
                <a:lnTo>
                  <a:pt x="89154" y="144018"/>
                </a:lnTo>
                <a:lnTo>
                  <a:pt x="87096" y="146075"/>
                </a:lnTo>
                <a:lnTo>
                  <a:pt x="67208" y="146075"/>
                </a:lnTo>
                <a:cubicBezTo>
                  <a:pt x="64922" y="146075"/>
                  <a:pt x="61950" y="145161"/>
                  <a:pt x="58293" y="143332"/>
                </a:cubicBezTo>
                <a:cubicBezTo>
                  <a:pt x="57378" y="142875"/>
                  <a:pt x="56236" y="142075"/>
                  <a:pt x="54864" y="140932"/>
                </a:cubicBezTo>
                <a:cubicBezTo>
                  <a:pt x="53492" y="139789"/>
                  <a:pt x="52578" y="138531"/>
                  <a:pt x="52120" y="137160"/>
                </a:cubicBezTo>
                <a:cubicBezTo>
                  <a:pt x="52120" y="136245"/>
                  <a:pt x="51435" y="135788"/>
                  <a:pt x="50063" y="135788"/>
                </a:cubicBezTo>
                <a:cubicBezTo>
                  <a:pt x="47320" y="134416"/>
                  <a:pt x="46405" y="132588"/>
                  <a:pt x="47320" y="130302"/>
                </a:cubicBezTo>
                <a:cubicBezTo>
                  <a:pt x="47320" y="125273"/>
                  <a:pt x="46177" y="121844"/>
                  <a:pt x="43891" y="120015"/>
                </a:cubicBezTo>
                <a:cubicBezTo>
                  <a:pt x="43434" y="119558"/>
                  <a:pt x="43205" y="118986"/>
                  <a:pt x="43205" y="118300"/>
                </a:cubicBezTo>
                <a:cubicBezTo>
                  <a:pt x="43205" y="117614"/>
                  <a:pt x="43434" y="117043"/>
                  <a:pt x="43891" y="116586"/>
                </a:cubicBezTo>
                <a:cubicBezTo>
                  <a:pt x="44805" y="115671"/>
                  <a:pt x="45948" y="115214"/>
                  <a:pt x="47320" y="115214"/>
                </a:cubicBezTo>
                <a:cubicBezTo>
                  <a:pt x="49149" y="115214"/>
                  <a:pt x="50520" y="115671"/>
                  <a:pt x="51435" y="116586"/>
                </a:cubicBezTo>
                <a:cubicBezTo>
                  <a:pt x="52349" y="117500"/>
                  <a:pt x="53035" y="118186"/>
                  <a:pt x="53492" y="118643"/>
                </a:cubicBezTo>
                <a:cubicBezTo>
                  <a:pt x="54406" y="119558"/>
                  <a:pt x="54864" y="120015"/>
                  <a:pt x="54864" y="120015"/>
                </a:cubicBezTo>
                <a:cubicBezTo>
                  <a:pt x="56692" y="121386"/>
                  <a:pt x="58293" y="122072"/>
                  <a:pt x="59664" y="122072"/>
                </a:cubicBezTo>
                <a:cubicBezTo>
                  <a:pt x="61036" y="122072"/>
                  <a:pt x="62865" y="121615"/>
                  <a:pt x="65151" y="120701"/>
                </a:cubicBezTo>
                <a:lnTo>
                  <a:pt x="88468" y="106299"/>
                </a:lnTo>
                <a:lnTo>
                  <a:pt x="122073" y="87782"/>
                </a:lnTo>
                <a:cubicBezTo>
                  <a:pt x="124815" y="86410"/>
                  <a:pt x="126187" y="84353"/>
                  <a:pt x="126187" y="81610"/>
                </a:cubicBezTo>
                <a:cubicBezTo>
                  <a:pt x="125272" y="74295"/>
                  <a:pt x="124815" y="68808"/>
                  <a:pt x="124815" y="65151"/>
                </a:cubicBezTo>
                <a:lnTo>
                  <a:pt x="124815" y="32918"/>
                </a:lnTo>
                <a:lnTo>
                  <a:pt x="124815" y="20574"/>
                </a:lnTo>
                <a:cubicBezTo>
                  <a:pt x="124815" y="20116"/>
                  <a:pt x="124129" y="19202"/>
                  <a:pt x="122758" y="17831"/>
                </a:cubicBezTo>
                <a:lnTo>
                  <a:pt x="115214" y="10973"/>
                </a:lnTo>
                <a:cubicBezTo>
                  <a:pt x="113842" y="9601"/>
                  <a:pt x="112471" y="8686"/>
                  <a:pt x="111099" y="8229"/>
                </a:cubicBezTo>
                <a:cubicBezTo>
                  <a:pt x="109728" y="7772"/>
                  <a:pt x="108356" y="7086"/>
                  <a:pt x="106984" y="6172"/>
                </a:cubicBezTo>
                <a:lnTo>
                  <a:pt x="109728" y="4800"/>
                </a:lnTo>
                <a:cubicBezTo>
                  <a:pt x="112014" y="4800"/>
                  <a:pt x="112699" y="4115"/>
                  <a:pt x="111785" y="2743"/>
                </a:cubicBezTo>
                <a:lnTo>
                  <a:pt x="113157" y="1371"/>
                </a:lnTo>
                <a:cubicBezTo>
                  <a:pt x="114071" y="457"/>
                  <a:pt x="115443" y="0"/>
                  <a:pt x="117271"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6" name="文本框 65">
            <a:extLst>
              <a:ext uri="{FF2B5EF4-FFF2-40B4-BE49-F238E27FC236}">
                <a16:creationId xmlns:a16="http://schemas.microsoft.com/office/drawing/2014/main" id="{817BC69E-E1E6-BCA4-CC2C-DC17FFDCC648}"/>
              </a:ext>
            </a:extLst>
          </p:cNvPr>
          <p:cNvSpPr txBox="1"/>
          <p:nvPr/>
        </p:nvSpPr>
        <p:spPr>
          <a:xfrm>
            <a:off x="6471249" y="221662"/>
            <a:ext cx="458046" cy="473888"/>
          </a:xfrm>
          <a:custGeom>
            <a:avLst/>
            <a:gdLst/>
            <a:ahLst/>
            <a:cxnLst/>
            <a:rect l="l" t="t" r="r" b="b"/>
            <a:pathLst>
              <a:path w="458046" h="473888">
                <a:moveTo>
                  <a:pt x="124061" y="263347"/>
                </a:moveTo>
                <a:cubicBezTo>
                  <a:pt x="121318" y="266090"/>
                  <a:pt x="119032" y="269062"/>
                  <a:pt x="117203" y="272262"/>
                </a:cubicBezTo>
                <a:cubicBezTo>
                  <a:pt x="114003" y="275006"/>
                  <a:pt x="111031" y="277977"/>
                  <a:pt x="108288" y="281178"/>
                </a:cubicBezTo>
                <a:lnTo>
                  <a:pt x="89771" y="301066"/>
                </a:lnTo>
                <a:lnTo>
                  <a:pt x="87028" y="305181"/>
                </a:lnTo>
                <a:cubicBezTo>
                  <a:pt x="86571" y="305638"/>
                  <a:pt x="86457" y="306095"/>
                  <a:pt x="86685" y="306552"/>
                </a:cubicBezTo>
                <a:cubicBezTo>
                  <a:pt x="86914" y="307009"/>
                  <a:pt x="87028" y="307467"/>
                  <a:pt x="87028" y="307924"/>
                </a:cubicBezTo>
                <a:lnTo>
                  <a:pt x="97315" y="317525"/>
                </a:lnTo>
                <a:cubicBezTo>
                  <a:pt x="106002" y="324840"/>
                  <a:pt x="110574" y="328727"/>
                  <a:pt x="111031" y="329184"/>
                </a:cubicBezTo>
                <a:lnTo>
                  <a:pt x="118575" y="333299"/>
                </a:lnTo>
                <a:lnTo>
                  <a:pt x="124747" y="264033"/>
                </a:lnTo>
                <a:cubicBezTo>
                  <a:pt x="124747" y="264033"/>
                  <a:pt x="124633" y="263918"/>
                  <a:pt x="124404" y="263690"/>
                </a:cubicBezTo>
                <a:cubicBezTo>
                  <a:pt x="124176" y="263461"/>
                  <a:pt x="124061" y="263347"/>
                  <a:pt x="124061" y="263347"/>
                </a:cubicBezTo>
                <a:close/>
                <a:moveTo>
                  <a:pt x="354490" y="8915"/>
                </a:moveTo>
                <a:cubicBezTo>
                  <a:pt x="356319" y="8001"/>
                  <a:pt x="357919" y="8115"/>
                  <a:pt x="359291" y="9258"/>
                </a:cubicBezTo>
                <a:cubicBezTo>
                  <a:pt x="360662" y="10401"/>
                  <a:pt x="361577" y="10973"/>
                  <a:pt x="362034" y="10973"/>
                </a:cubicBezTo>
                <a:cubicBezTo>
                  <a:pt x="362491" y="11430"/>
                  <a:pt x="362034" y="12801"/>
                  <a:pt x="360662" y="15087"/>
                </a:cubicBezTo>
                <a:cubicBezTo>
                  <a:pt x="363863" y="16459"/>
                  <a:pt x="365463" y="18288"/>
                  <a:pt x="365463" y="20574"/>
                </a:cubicBezTo>
                <a:lnTo>
                  <a:pt x="365463" y="21945"/>
                </a:lnTo>
                <a:cubicBezTo>
                  <a:pt x="365006" y="23317"/>
                  <a:pt x="365120" y="24917"/>
                  <a:pt x="365806" y="26746"/>
                </a:cubicBezTo>
                <a:cubicBezTo>
                  <a:pt x="366492" y="28575"/>
                  <a:pt x="367063" y="29946"/>
                  <a:pt x="367520" y="30861"/>
                </a:cubicBezTo>
                <a:lnTo>
                  <a:pt x="369578" y="37033"/>
                </a:lnTo>
                <a:cubicBezTo>
                  <a:pt x="369578" y="39776"/>
                  <a:pt x="368435" y="42062"/>
                  <a:pt x="366149" y="43891"/>
                </a:cubicBezTo>
                <a:lnTo>
                  <a:pt x="355862" y="53492"/>
                </a:lnTo>
                <a:cubicBezTo>
                  <a:pt x="354947" y="54864"/>
                  <a:pt x="353118" y="56007"/>
                  <a:pt x="350375" y="56921"/>
                </a:cubicBezTo>
                <a:lnTo>
                  <a:pt x="344889" y="60350"/>
                </a:lnTo>
                <a:lnTo>
                  <a:pt x="331859" y="76124"/>
                </a:lnTo>
                <a:lnTo>
                  <a:pt x="325001" y="87782"/>
                </a:lnTo>
                <a:cubicBezTo>
                  <a:pt x="321343" y="93269"/>
                  <a:pt x="316314" y="101498"/>
                  <a:pt x="309913" y="112471"/>
                </a:cubicBezTo>
                <a:cubicBezTo>
                  <a:pt x="307627" y="117043"/>
                  <a:pt x="300312" y="132130"/>
                  <a:pt x="287967" y="157734"/>
                </a:cubicBezTo>
                <a:lnTo>
                  <a:pt x="284538" y="171450"/>
                </a:lnTo>
                <a:cubicBezTo>
                  <a:pt x="284538" y="171907"/>
                  <a:pt x="284767" y="172136"/>
                  <a:pt x="285224" y="172136"/>
                </a:cubicBezTo>
                <a:cubicBezTo>
                  <a:pt x="288882" y="171221"/>
                  <a:pt x="291625" y="170307"/>
                  <a:pt x="293454" y="169392"/>
                </a:cubicBezTo>
                <a:cubicBezTo>
                  <a:pt x="297569" y="167564"/>
                  <a:pt x="301683" y="165735"/>
                  <a:pt x="305798" y="163906"/>
                </a:cubicBezTo>
                <a:cubicBezTo>
                  <a:pt x="309913" y="162077"/>
                  <a:pt x="314028" y="160248"/>
                  <a:pt x="318143" y="158419"/>
                </a:cubicBezTo>
                <a:cubicBezTo>
                  <a:pt x="332316" y="151104"/>
                  <a:pt x="345346" y="144703"/>
                  <a:pt x="357233" y="139217"/>
                </a:cubicBezTo>
                <a:lnTo>
                  <a:pt x="395638" y="123444"/>
                </a:lnTo>
                <a:cubicBezTo>
                  <a:pt x="397924" y="122529"/>
                  <a:pt x="400553" y="121615"/>
                  <a:pt x="403525" y="120701"/>
                </a:cubicBezTo>
                <a:cubicBezTo>
                  <a:pt x="406497" y="119786"/>
                  <a:pt x="409125" y="118872"/>
                  <a:pt x="411411" y="117957"/>
                </a:cubicBezTo>
                <a:cubicBezTo>
                  <a:pt x="414155" y="116586"/>
                  <a:pt x="418498" y="115557"/>
                  <a:pt x="424442" y="114871"/>
                </a:cubicBezTo>
                <a:cubicBezTo>
                  <a:pt x="430385" y="114185"/>
                  <a:pt x="434500" y="113385"/>
                  <a:pt x="436786" y="112471"/>
                </a:cubicBezTo>
                <a:cubicBezTo>
                  <a:pt x="437243" y="112471"/>
                  <a:pt x="437815" y="112585"/>
                  <a:pt x="438501" y="112814"/>
                </a:cubicBezTo>
                <a:cubicBezTo>
                  <a:pt x="439186" y="113042"/>
                  <a:pt x="439529" y="113385"/>
                  <a:pt x="439529" y="113843"/>
                </a:cubicBezTo>
                <a:cubicBezTo>
                  <a:pt x="442272" y="115671"/>
                  <a:pt x="444787" y="117500"/>
                  <a:pt x="447073" y="119329"/>
                </a:cubicBezTo>
                <a:cubicBezTo>
                  <a:pt x="449359" y="121158"/>
                  <a:pt x="451645" y="122758"/>
                  <a:pt x="453931" y="124130"/>
                </a:cubicBezTo>
                <a:cubicBezTo>
                  <a:pt x="456674" y="125501"/>
                  <a:pt x="458046" y="127101"/>
                  <a:pt x="458046" y="128930"/>
                </a:cubicBezTo>
                <a:cubicBezTo>
                  <a:pt x="458046" y="130302"/>
                  <a:pt x="457589" y="131673"/>
                  <a:pt x="456674" y="133045"/>
                </a:cubicBezTo>
                <a:cubicBezTo>
                  <a:pt x="456217" y="133045"/>
                  <a:pt x="455988" y="133502"/>
                  <a:pt x="455988" y="134416"/>
                </a:cubicBezTo>
                <a:cubicBezTo>
                  <a:pt x="455988" y="138531"/>
                  <a:pt x="453245" y="143332"/>
                  <a:pt x="447759" y="148818"/>
                </a:cubicBezTo>
                <a:cubicBezTo>
                  <a:pt x="446387" y="149733"/>
                  <a:pt x="444901" y="150304"/>
                  <a:pt x="443301" y="150533"/>
                </a:cubicBezTo>
                <a:cubicBezTo>
                  <a:pt x="441701" y="150761"/>
                  <a:pt x="439986" y="151104"/>
                  <a:pt x="438158" y="151561"/>
                </a:cubicBezTo>
                <a:cubicBezTo>
                  <a:pt x="436786" y="152019"/>
                  <a:pt x="434500" y="152247"/>
                  <a:pt x="431300" y="152247"/>
                </a:cubicBezTo>
                <a:cubicBezTo>
                  <a:pt x="427642" y="154076"/>
                  <a:pt x="422156" y="155905"/>
                  <a:pt x="414840" y="157734"/>
                </a:cubicBezTo>
                <a:cubicBezTo>
                  <a:pt x="403868" y="161391"/>
                  <a:pt x="395867" y="164363"/>
                  <a:pt x="390837" y="166649"/>
                </a:cubicBezTo>
                <a:lnTo>
                  <a:pt x="366149" y="178308"/>
                </a:lnTo>
                <a:cubicBezTo>
                  <a:pt x="362948" y="179679"/>
                  <a:pt x="362262" y="181280"/>
                  <a:pt x="364091" y="183108"/>
                </a:cubicBezTo>
                <a:cubicBezTo>
                  <a:pt x="365463" y="185394"/>
                  <a:pt x="367977" y="188823"/>
                  <a:pt x="371635" y="193395"/>
                </a:cubicBezTo>
                <a:lnTo>
                  <a:pt x="375064" y="198196"/>
                </a:lnTo>
                <a:cubicBezTo>
                  <a:pt x="377807" y="201396"/>
                  <a:pt x="381008" y="206654"/>
                  <a:pt x="384665" y="213969"/>
                </a:cubicBezTo>
                <a:cubicBezTo>
                  <a:pt x="386494" y="217170"/>
                  <a:pt x="387637" y="220713"/>
                  <a:pt x="388094" y="224599"/>
                </a:cubicBezTo>
                <a:cubicBezTo>
                  <a:pt x="388551" y="228485"/>
                  <a:pt x="388780" y="230886"/>
                  <a:pt x="388780" y="231800"/>
                </a:cubicBezTo>
                <a:cubicBezTo>
                  <a:pt x="389237" y="236829"/>
                  <a:pt x="389466" y="243916"/>
                  <a:pt x="389466" y="253060"/>
                </a:cubicBezTo>
                <a:cubicBezTo>
                  <a:pt x="389923" y="260832"/>
                  <a:pt x="390152" y="272719"/>
                  <a:pt x="390152" y="288722"/>
                </a:cubicBezTo>
                <a:cubicBezTo>
                  <a:pt x="391066" y="307924"/>
                  <a:pt x="391523" y="322097"/>
                  <a:pt x="391523" y="331241"/>
                </a:cubicBezTo>
                <a:cubicBezTo>
                  <a:pt x="391523" y="343586"/>
                  <a:pt x="391295" y="352501"/>
                  <a:pt x="390837" y="357987"/>
                </a:cubicBezTo>
                <a:cubicBezTo>
                  <a:pt x="390837" y="360731"/>
                  <a:pt x="390609" y="363588"/>
                  <a:pt x="390152" y="366560"/>
                </a:cubicBezTo>
                <a:cubicBezTo>
                  <a:pt x="389694" y="369532"/>
                  <a:pt x="389466" y="372389"/>
                  <a:pt x="389466" y="375132"/>
                </a:cubicBezTo>
                <a:cubicBezTo>
                  <a:pt x="389009" y="376504"/>
                  <a:pt x="388780" y="378104"/>
                  <a:pt x="388780" y="379933"/>
                </a:cubicBezTo>
                <a:cubicBezTo>
                  <a:pt x="388780" y="381762"/>
                  <a:pt x="388551" y="383362"/>
                  <a:pt x="388094" y="384734"/>
                </a:cubicBezTo>
                <a:cubicBezTo>
                  <a:pt x="387637" y="387019"/>
                  <a:pt x="386837" y="390677"/>
                  <a:pt x="385694" y="395706"/>
                </a:cubicBezTo>
                <a:cubicBezTo>
                  <a:pt x="384551" y="400736"/>
                  <a:pt x="383065" y="405536"/>
                  <a:pt x="381236" y="410108"/>
                </a:cubicBezTo>
                <a:cubicBezTo>
                  <a:pt x="378036" y="417881"/>
                  <a:pt x="374835" y="424739"/>
                  <a:pt x="371635" y="430682"/>
                </a:cubicBezTo>
                <a:cubicBezTo>
                  <a:pt x="370721" y="432511"/>
                  <a:pt x="368892" y="435254"/>
                  <a:pt x="366149" y="438912"/>
                </a:cubicBezTo>
                <a:cubicBezTo>
                  <a:pt x="365234" y="441198"/>
                  <a:pt x="364320" y="443369"/>
                  <a:pt x="363405" y="445427"/>
                </a:cubicBezTo>
                <a:cubicBezTo>
                  <a:pt x="362491" y="447484"/>
                  <a:pt x="361577" y="449427"/>
                  <a:pt x="360662" y="451256"/>
                </a:cubicBezTo>
                <a:cubicBezTo>
                  <a:pt x="359748" y="453999"/>
                  <a:pt x="358605" y="456514"/>
                  <a:pt x="357233" y="458800"/>
                </a:cubicBezTo>
                <a:cubicBezTo>
                  <a:pt x="355862" y="461086"/>
                  <a:pt x="354033" y="463143"/>
                  <a:pt x="351747" y="464972"/>
                </a:cubicBezTo>
                <a:lnTo>
                  <a:pt x="346260" y="473888"/>
                </a:lnTo>
                <a:cubicBezTo>
                  <a:pt x="346260" y="461543"/>
                  <a:pt x="346489" y="452399"/>
                  <a:pt x="346946" y="446455"/>
                </a:cubicBezTo>
                <a:lnTo>
                  <a:pt x="347632" y="427253"/>
                </a:lnTo>
                <a:cubicBezTo>
                  <a:pt x="348089" y="423138"/>
                  <a:pt x="348318" y="416737"/>
                  <a:pt x="348318" y="408051"/>
                </a:cubicBezTo>
                <a:lnTo>
                  <a:pt x="348318" y="346329"/>
                </a:lnTo>
                <a:lnTo>
                  <a:pt x="348318" y="306552"/>
                </a:lnTo>
                <a:lnTo>
                  <a:pt x="349004" y="255117"/>
                </a:lnTo>
                <a:cubicBezTo>
                  <a:pt x="349004" y="251917"/>
                  <a:pt x="349118" y="246202"/>
                  <a:pt x="349347" y="237972"/>
                </a:cubicBezTo>
                <a:cubicBezTo>
                  <a:pt x="349575" y="229743"/>
                  <a:pt x="349232" y="222428"/>
                  <a:pt x="348318" y="216027"/>
                </a:cubicBezTo>
                <a:cubicBezTo>
                  <a:pt x="348318" y="212369"/>
                  <a:pt x="347632" y="207797"/>
                  <a:pt x="346260" y="202311"/>
                </a:cubicBezTo>
                <a:cubicBezTo>
                  <a:pt x="344889" y="196824"/>
                  <a:pt x="343974" y="192252"/>
                  <a:pt x="343517" y="188595"/>
                </a:cubicBezTo>
                <a:lnTo>
                  <a:pt x="334602" y="191338"/>
                </a:lnTo>
                <a:cubicBezTo>
                  <a:pt x="327287" y="194538"/>
                  <a:pt x="320657" y="197053"/>
                  <a:pt x="314714" y="198882"/>
                </a:cubicBezTo>
                <a:cubicBezTo>
                  <a:pt x="313799" y="199339"/>
                  <a:pt x="312885" y="199339"/>
                  <a:pt x="311970" y="198882"/>
                </a:cubicBezTo>
                <a:cubicBezTo>
                  <a:pt x="311056" y="198425"/>
                  <a:pt x="310142" y="198196"/>
                  <a:pt x="309227" y="198196"/>
                </a:cubicBezTo>
                <a:cubicBezTo>
                  <a:pt x="307856" y="197739"/>
                  <a:pt x="305913" y="197053"/>
                  <a:pt x="303398" y="196139"/>
                </a:cubicBezTo>
                <a:cubicBezTo>
                  <a:pt x="300883" y="195224"/>
                  <a:pt x="298254" y="194767"/>
                  <a:pt x="295511" y="194767"/>
                </a:cubicBezTo>
                <a:cubicBezTo>
                  <a:pt x="292768" y="194767"/>
                  <a:pt x="290025" y="194424"/>
                  <a:pt x="287282" y="193738"/>
                </a:cubicBezTo>
                <a:cubicBezTo>
                  <a:pt x="284538" y="193052"/>
                  <a:pt x="281795" y="192709"/>
                  <a:pt x="279052" y="192709"/>
                </a:cubicBezTo>
                <a:cubicBezTo>
                  <a:pt x="276766" y="192709"/>
                  <a:pt x="275623" y="193395"/>
                  <a:pt x="275623" y="194767"/>
                </a:cubicBezTo>
                <a:cubicBezTo>
                  <a:pt x="273337" y="201168"/>
                  <a:pt x="271280" y="208712"/>
                  <a:pt x="269451" y="217398"/>
                </a:cubicBezTo>
                <a:cubicBezTo>
                  <a:pt x="267622" y="222428"/>
                  <a:pt x="266022" y="227000"/>
                  <a:pt x="264650" y="231114"/>
                </a:cubicBezTo>
                <a:cubicBezTo>
                  <a:pt x="263279" y="235229"/>
                  <a:pt x="261907" y="239115"/>
                  <a:pt x="260535" y="242773"/>
                </a:cubicBezTo>
                <a:cubicBezTo>
                  <a:pt x="259164" y="247345"/>
                  <a:pt x="256878" y="256489"/>
                  <a:pt x="253677" y="270205"/>
                </a:cubicBezTo>
                <a:lnTo>
                  <a:pt x="247505" y="294894"/>
                </a:lnTo>
                <a:lnTo>
                  <a:pt x="239276" y="329870"/>
                </a:lnTo>
                <a:cubicBezTo>
                  <a:pt x="237904" y="332155"/>
                  <a:pt x="236304" y="333984"/>
                  <a:pt x="234475" y="335356"/>
                </a:cubicBezTo>
                <a:cubicBezTo>
                  <a:pt x="228074" y="336728"/>
                  <a:pt x="223959" y="339013"/>
                  <a:pt x="222131" y="342214"/>
                </a:cubicBezTo>
                <a:cubicBezTo>
                  <a:pt x="219845" y="341300"/>
                  <a:pt x="218244" y="340957"/>
                  <a:pt x="217330" y="341185"/>
                </a:cubicBezTo>
                <a:cubicBezTo>
                  <a:pt x="216416" y="341414"/>
                  <a:pt x="215501" y="342443"/>
                  <a:pt x="214587" y="344271"/>
                </a:cubicBezTo>
                <a:lnTo>
                  <a:pt x="212529" y="349072"/>
                </a:lnTo>
                <a:lnTo>
                  <a:pt x="211158" y="349758"/>
                </a:lnTo>
                <a:cubicBezTo>
                  <a:pt x="208872" y="347472"/>
                  <a:pt x="207500" y="345643"/>
                  <a:pt x="207043" y="344271"/>
                </a:cubicBezTo>
                <a:lnTo>
                  <a:pt x="199499" y="327812"/>
                </a:lnTo>
                <a:lnTo>
                  <a:pt x="198813" y="326440"/>
                </a:lnTo>
                <a:cubicBezTo>
                  <a:pt x="199271" y="324612"/>
                  <a:pt x="199042" y="322897"/>
                  <a:pt x="198128" y="321297"/>
                </a:cubicBezTo>
                <a:cubicBezTo>
                  <a:pt x="197213" y="319697"/>
                  <a:pt x="196756" y="318211"/>
                  <a:pt x="196756" y="316839"/>
                </a:cubicBezTo>
                <a:cubicBezTo>
                  <a:pt x="196756" y="315468"/>
                  <a:pt x="196070" y="312039"/>
                  <a:pt x="194699" y="306552"/>
                </a:cubicBezTo>
                <a:cubicBezTo>
                  <a:pt x="194699" y="305638"/>
                  <a:pt x="195384" y="304495"/>
                  <a:pt x="196756" y="303123"/>
                </a:cubicBezTo>
                <a:cubicBezTo>
                  <a:pt x="197213" y="302666"/>
                  <a:pt x="198013" y="301980"/>
                  <a:pt x="199156" y="301066"/>
                </a:cubicBezTo>
                <a:cubicBezTo>
                  <a:pt x="200299" y="300152"/>
                  <a:pt x="200871" y="299237"/>
                  <a:pt x="200871" y="298323"/>
                </a:cubicBezTo>
                <a:lnTo>
                  <a:pt x="213215" y="261289"/>
                </a:lnTo>
                <a:cubicBezTo>
                  <a:pt x="217330" y="248488"/>
                  <a:pt x="220988" y="236601"/>
                  <a:pt x="224188" y="225628"/>
                </a:cubicBezTo>
                <a:cubicBezTo>
                  <a:pt x="224645" y="223799"/>
                  <a:pt x="227846" y="214655"/>
                  <a:pt x="233789" y="198196"/>
                </a:cubicBezTo>
                <a:lnTo>
                  <a:pt x="242019" y="174879"/>
                </a:lnTo>
                <a:lnTo>
                  <a:pt x="256421" y="139903"/>
                </a:lnTo>
                <a:lnTo>
                  <a:pt x="274251" y="103555"/>
                </a:lnTo>
                <a:cubicBezTo>
                  <a:pt x="275623" y="101270"/>
                  <a:pt x="276080" y="99784"/>
                  <a:pt x="275623" y="99098"/>
                </a:cubicBezTo>
                <a:cubicBezTo>
                  <a:pt x="275166" y="98412"/>
                  <a:pt x="273337" y="97612"/>
                  <a:pt x="270137" y="96698"/>
                </a:cubicBezTo>
                <a:cubicBezTo>
                  <a:pt x="256421" y="92583"/>
                  <a:pt x="249563" y="90525"/>
                  <a:pt x="249563" y="90525"/>
                </a:cubicBezTo>
                <a:cubicBezTo>
                  <a:pt x="248191" y="90068"/>
                  <a:pt x="246934" y="89840"/>
                  <a:pt x="245791" y="89840"/>
                </a:cubicBezTo>
                <a:cubicBezTo>
                  <a:pt x="244648" y="89840"/>
                  <a:pt x="243619" y="89611"/>
                  <a:pt x="242705" y="89154"/>
                </a:cubicBezTo>
                <a:cubicBezTo>
                  <a:pt x="237675" y="87782"/>
                  <a:pt x="234475" y="85039"/>
                  <a:pt x="233103" y="80924"/>
                </a:cubicBezTo>
                <a:cubicBezTo>
                  <a:pt x="231275" y="74523"/>
                  <a:pt x="227617" y="68808"/>
                  <a:pt x="222131" y="63779"/>
                </a:cubicBezTo>
                <a:lnTo>
                  <a:pt x="218016" y="58293"/>
                </a:lnTo>
                <a:lnTo>
                  <a:pt x="218702" y="56921"/>
                </a:lnTo>
                <a:cubicBezTo>
                  <a:pt x="224645" y="59207"/>
                  <a:pt x="228531" y="60350"/>
                  <a:pt x="230360" y="60350"/>
                </a:cubicBezTo>
                <a:cubicBezTo>
                  <a:pt x="237675" y="64008"/>
                  <a:pt x="243162" y="66065"/>
                  <a:pt x="246819" y="66522"/>
                </a:cubicBezTo>
                <a:cubicBezTo>
                  <a:pt x="247734" y="66979"/>
                  <a:pt x="248877" y="66979"/>
                  <a:pt x="250248" y="66522"/>
                </a:cubicBezTo>
                <a:cubicBezTo>
                  <a:pt x="251620" y="66065"/>
                  <a:pt x="252763" y="65379"/>
                  <a:pt x="253677" y="64465"/>
                </a:cubicBezTo>
                <a:cubicBezTo>
                  <a:pt x="255049" y="63551"/>
                  <a:pt x="260764" y="60122"/>
                  <a:pt x="270822" y="54178"/>
                </a:cubicBezTo>
                <a:cubicBezTo>
                  <a:pt x="275394" y="50978"/>
                  <a:pt x="282252" y="46634"/>
                  <a:pt x="291396" y="41148"/>
                </a:cubicBezTo>
                <a:cubicBezTo>
                  <a:pt x="292768" y="40691"/>
                  <a:pt x="293682" y="39776"/>
                  <a:pt x="294140" y="38404"/>
                </a:cubicBezTo>
                <a:cubicBezTo>
                  <a:pt x="296426" y="35661"/>
                  <a:pt x="299855" y="33261"/>
                  <a:pt x="304427" y="31204"/>
                </a:cubicBezTo>
                <a:cubicBezTo>
                  <a:pt x="308999" y="29146"/>
                  <a:pt x="312428" y="27432"/>
                  <a:pt x="314714" y="26060"/>
                </a:cubicBezTo>
                <a:cubicBezTo>
                  <a:pt x="316542" y="25146"/>
                  <a:pt x="318028" y="24003"/>
                  <a:pt x="319171" y="22631"/>
                </a:cubicBezTo>
                <a:cubicBezTo>
                  <a:pt x="320314" y="21260"/>
                  <a:pt x="321800" y="20116"/>
                  <a:pt x="323629" y="19202"/>
                </a:cubicBezTo>
                <a:cubicBezTo>
                  <a:pt x="323629" y="18288"/>
                  <a:pt x="323172" y="17830"/>
                  <a:pt x="322257" y="17830"/>
                </a:cubicBezTo>
                <a:cubicBezTo>
                  <a:pt x="324543" y="16916"/>
                  <a:pt x="327172" y="15887"/>
                  <a:pt x="330144" y="14744"/>
                </a:cubicBezTo>
                <a:cubicBezTo>
                  <a:pt x="333116" y="13601"/>
                  <a:pt x="336202" y="12116"/>
                  <a:pt x="339402" y="10287"/>
                </a:cubicBezTo>
                <a:lnTo>
                  <a:pt x="341460" y="9601"/>
                </a:lnTo>
                <a:cubicBezTo>
                  <a:pt x="347403" y="9601"/>
                  <a:pt x="351747" y="9372"/>
                  <a:pt x="354490" y="8915"/>
                </a:cubicBezTo>
                <a:close/>
                <a:moveTo>
                  <a:pt x="112403" y="0"/>
                </a:moveTo>
                <a:lnTo>
                  <a:pt x="114460" y="0"/>
                </a:lnTo>
                <a:cubicBezTo>
                  <a:pt x="116746" y="457"/>
                  <a:pt x="119946" y="685"/>
                  <a:pt x="124061" y="685"/>
                </a:cubicBezTo>
                <a:cubicBezTo>
                  <a:pt x="128633" y="1600"/>
                  <a:pt x="133662" y="3886"/>
                  <a:pt x="139149" y="7543"/>
                </a:cubicBezTo>
                <a:lnTo>
                  <a:pt x="152865" y="16459"/>
                </a:lnTo>
                <a:lnTo>
                  <a:pt x="162466" y="24003"/>
                </a:lnTo>
                <a:lnTo>
                  <a:pt x="163152" y="26060"/>
                </a:lnTo>
                <a:cubicBezTo>
                  <a:pt x="162237" y="28803"/>
                  <a:pt x="161780" y="30861"/>
                  <a:pt x="161780" y="32232"/>
                </a:cubicBezTo>
                <a:cubicBezTo>
                  <a:pt x="161780" y="34976"/>
                  <a:pt x="162009" y="37261"/>
                  <a:pt x="162466" y="39090"/>
                </a:cubicBezTo>
                <a:cubicBezTo>
                  <a:pt x="162923" y="40919"/>
                  <a:pt x="163380" y="42519"/>
                  <a:pt x="163838" y="43891"/>
                </a:cubicBezTo>
                <a:cubicBezTo>
                  <a:pt x="164752" y="48006"/>
                  <a:pt x="165209" y="53949"/>
                  <a:pt x="165209" y="61722"/>
                </a:cubicBezTo>
                <a:cubicBezTo>
                  <a:pt x="165666" y="64008"/>
                  <a:pt x="165895" y="67208"/>
                  <a:pt x="165895" y="71323"/>
                </a:cubicBezTo>
                <a:cubicBezTo>
                  <a:pt x="165895" y="75438"/>
                  <a:pt x="166124" y="78867"/>
                  <a:pt x="166581" y="81610"/>
                </a:cubicBezTo>
                <a:lnTo>
                  <a:pt x="166581" y="83667"/>
                </a:lnTo>
                <a:cubicBezTo>
                  <a:pt x="166124" y="85496"/>
                  <a:pt x="167267" y="86182"/>
                  <a:pt x="170010" y="85725"/>
                </a:cubicBezTo>
                <a:lnTo>
                  <a:pt x="182354" y="85725"/>
                </a:lnTo>
                <a:cubicBezTo>
                  <a:pt x="183726" y="85725"/>
                  <a:pt x="185097" y="86068"/>
                  <a:pt x="186469" y="86753"/>
                </a:cubicBezTo>
                <a:cubicBezTo>
                  <a:pt x="187841" y="87439"/>
                  <a:pt x="188984" y="88011"/>
                  <a:pt x="189898" y="88468"/>
                </a:cubicBezTo>
                <a:cubicBezTo>
                  <a:pt x="190355" y="88925"/>
                  <a:pt x="191727" y="89154"/>
                  <a:pt x="194013" y="89154"/>
                </a:cubicBezTo>
                <a:lnTo>
                  <a:pt x="189898" y="92583"/>
                </a:lnTo>
                <a:cubicBezTo>
                  <a:pt x="189898" y="93954"/>
                  <a:pt x="190355" y="94640"/>
                  <a:pt x="191270" y="94640"/>
                </a:cubicBezTo>
                <a:cubicBezTo>
                  <a:pt x="192641" y="94640"/>
                  <a:pt x="193327" y="95097"/>
                  <a:pt x="193327" y="96012"/>
                </a:cubicBezTo>
                <a:cubicBezTo>
                  <a:pt x="192870" y="96469"/>
                  <a:pt x="192413" y="96812"/>
                  <a:pt x="191955" y="97040"/>
                </a:cubicBezTo>
                <a:cubicBezTo>
                  <a:pt x="191498" y="97269"/>
                  <a:pt x="191041" y="97612"/>
                  <a:pt x="190584" y="98069"/>
                </a:cubicBezTo>
                <a:cubicBezTo>
                  <a:pt x="190584" y="99441"/>
                  <a:pt x="191041" y="101041"/>
                  <a:pt x="191955" y="102870"/>
                </a:cubicBezTo>
                <a:lnTo>
                  <a:pt x="196756" y="107670"/>
                </a:lnTo>
                <a:lnTo>
                  <a:pt x="198813" y="112471"/>
                </a:lnTo>
                <a:cubicBezTo>
                  <a:pt x="198813" y="114300"/>
                  <a:pt x="199042" y="115214"/>
                  <a:pt x="199499" y="115214"/>
                </a:cubicBezTo>
                <a:cubicBezTo>
                  <a:pt x="200414" y="117043"/>
                  <a:pt x="199956" y="118415"/>
                  <a:pt x="198128" y="119329"/>
                </a:cubicBezTo>
                <a:lnTo>
                  <a:pt x="191955" y="126873"/>
                </a:lnTo>
                <a:lnTo>
                  <a:pt x="180297" y="142646"/>
                </a:lnTo>
                <a:lnTo>
                  <a:pt x="167952" y="159105"/>
                </a:lnTo>
                <a:cubicBezTo>
                  <a:pt x="167495" y="160020"/>
                  <a:pt x="167038" y="160934"/>
                  <a:pt x="166581" y="161849"/>
                </a:cubicBezTo>
                <a:cubicBezTo>
                  <a:pt x="166124" y="162763"/>
                  <a:pt x="165895" y="163906"/>
                  <a:pt x="165895" y="165278"/>
                </a:cubicBezTo>
                <a:cubicBezTo>
                  <a:pt x="165895" y="166649"/>
                  <a:pt x="166124" y="167564"/>
                  <a:pt x="166581" y="168021"/>
                </a:cubicBezTo>
                <a:lnTo>
                  <a:pt x="169324" y="164592"/>
                </a:lnTo>
                <a:lnTo>
                  <a:pt x="170010" y="165278"/>
                </a:lnTo>
                <a:lnTo>
                  <a:pt x="168638" y="166649"/>
                </a:lnTo>
                <a:cubicBezTo>
                  <a:pt x="166809" y="169392"/>
                  <a:pt x="165895" y="172136"/>
                  <a:pt x="165895" y="174879"/>
                </a:cubicBezTo>
                <a:lnTo>
                  <a:pt x="165895" y="176936"/>
                </a:lnTo>
                <a:lnTo>
                  <a:pt x="165895" y="194081"/>
                </a:lnTo>
                <a:cubicBezTo>
                  <a:pt x="169095" y="190881"/>
                  <a:pt x="172182" y="188023"/>
                  <a:pt x="175153" y="185509"/>
                </a:cubicBezTo>
                <a:cubicBezTo>
                  <a:pt x="178125" y="182994"/>
                  <a:pt x="180983" y="180365"/>
                  <a:pt x="183726" y="177622"/>
                </a:cubicBezTo>
                <a:cubicBezTo>
                  <a:pt x="187383" y="173964"/>
                  <a:pt x="192413" y="168021"/>
                  <a:pt x="198813" y="159791"/>
                </a:cubicBezTo>
                <a:cubicBezTo>
                  <a:pt x="198813" y="160248"/>
                  <a:pt x="199042" y="160477"/>
                  <a:pt x="199499" y="160477"/>
                </a:cubicBezTo>
                <a:cubicBezTo>
                  <a:pt x="199042" y="160934"/>
                  <a:pt x="199042" y="161620"/>
                  <a:pt x="199499" y="162534"/>
                </a:cubicBezTo>
                <a:lnTo>
                  <a:pt x="200185" y="162534"/>
                </a:lnTo>
                <a:lnTo>
                  <a:pt x="200185" y="163220"/>
                </a:lnTo>
                <a:lnTo>
                  <a:pt x="198128" y="167335"/>
                </a:lnTo>
                <a:lnTo>
                  <a:pt x="195384" y="171450"/>
                </a:lnTo>
                <a:lnTo>
                  <a:pt x="194699" y="174879"/>
                </a:lnTo>
                <a:cubicBezTo>
                  <a:pt x="194699" y="176250"/>
                  <a:pt x="193784" y="177851"/>
                  <a:pt x="191955" y="179679"/>
                </a:cubicBezTo>
                <a:cubicBezTo>
                  <a:pt x="191041" y="181508"/>
                  <a:pt x="189898" y="183223"/>
                  <a:pt x="188526" y="184823"/>
                </a:cubicBezTo>
                <a:cubicBezTo>
                  <a:pt x="187155" y="186423"/>
                  <a:pt x="186012" y="188137"/>
                  <a:pt x="185097" y="189966"/>
                </a:cubicBezTo>
                <a:cubicBezTo>
                  <a:pt x="184183" y="190881"/>
                  <a:pt x="182926" y="191909"/>
                  <a:pt x="181326" y="193052"/>
                </a:cubicBezTo>
                <a:cubicBezTo>
                  <a:pt x="179725" y="194195"/>
                  <a:pt x="178239" y="195681"/>
                  <a:pt x="176868" y="197510"/>
                </a:cubicBezTo>
                <a:cubicBezTo>
                  <a:pt x="174125" y="201168"/>
                  <a:pt x="172524" y="203454"/>
                  <a:pt x="172067" y="204368"/>
                </a:cubicBezTo>
                <a:cubicBezTo>
                  <a:pt x="170238" y="207111"/>
                  <a:pt x="168867" y="209512"/>
                  <a:pt x="167952" y="211569"/>
                </a:cubicBezTo>
                <a:cubicBezTo>
                  <a:pt x="167038" y="213626"/>
                  <a:pt x="166352" y="215341"/>
                  <a:pt x="165895" y="216713"/>
                </a:cubicBezTo>
                <a:cubicBezTo>
                  <a:pt x="165438" y="217170"/>
                  <a:pt x="165209" y="218084"/>
                  <a:pt x="165209" y="219456"/>
                </a:cubicBezTo>
                <a:lnTo>
                  <a:pt x="164523" y="237286"/>
                </a:lnTo>
                <a:lnTo>
                  <a:pt x="163838" y="254432"/>
                </a:lnTo>
                <a:cubicBezTo>
                  <a:pt x="163838" y="256718"/>
                  <a:pt x="163723" y="259346"/>
                  <a:pt x="163495" y="262318"/>
                </a:cubicBezTo>
                <a:cubicBezTo>
                  <a:pt x="163266" y="265290"/>
                  <a:pt x="163380" y="268833"/>
                  <a:pt x="163838" y="272948"/>
                </a:cubicBezTo>
                <a:lnTo>
                  <a:pt x="162466" y="291465"/>
                </a:lnTo>
                <a:cubicBezTo>
                  <a:pt x="162923" y="294665"/>
                  <a:pt x="163038" y="297408"/>
                  <a:pt x="162809" y="299694"/>
                </a:cubicBezTo>
                <a:cubicBezTo>
                  <a:pt x="162580" y="301980"/>
                  <a:pt x="162466" y="303809"/>
                  <a:pt x="162466" y="305181"/>
                </a:cubicBezTo>
                <a:lnTo>
                  <a:pt x="163838" y="316839"/>
                </a:lnTo>
                <a:cubicBezTo>
                  <a:pt x="161552" y="318211"/>
                  <a:pt x="160409" y="320954"/>
                  <a:pt x="160409" y="325069"/>
                </a:cubicBezTo>
                <a:lnTo>
                  <a:pt x="157665" y="349758"/>
                </a:lnTo>
                <a:cubicBezTo>
                  <a:pt x="157665" y="351587"/>
                  <a:pt x="157437" y="353415"/>
                  <a:pt x="156980" y="355244"/>
                </a:cubicBezTo>
                <a:cubicBezTo>
                  <a:pt x="156522" y="357073"/>
                  <a:pt x="156065" y="358673"/>
                  <a:pt x="155608" y="360045"/>
                </a:cubicBezTo>
                <a:cubicBezTo>
                  <a:pt x="155608" y="360045"/>
                  <a:pt x="155494" y="360388"/>
                  <a:pt x="155265" y="361073"/>
                </a:cubicBezTo>
                <a:cubicBezTo>
                  <a:pt x="155037" y="361759"/>
                  <a:pt x="154236" y="361874"/>
                  <a:pt x="152865" y="361416"/>
                </a:cubicBezTo>
                <a:cubicBezTo>
                  <a:pt x="151950" y="360502"/>
                  <a:pt x="149436" y="360959"/>
                  <a:pt x="145321" y="362788"/>
                </a:cubicBezTo>
                <a:lnTo>
                  <a:pt x="143949" y="365531"/>
                </a:lnTo>
                <a:cubicBezTo>
                  <a:pt x="140292" y="364160"/>
                  <a:pt x="138234" y="365074"/>
                  <a:pt x="137777" y="368274"/>
                </a:cubicBezTo>
                <a:cubicBezTo>
                  <a:pt x="137777" y="370103"/>
                  <a:pt x="136863" y="371246"/>
                  <a:pt x="135034" y="371703"/>
                </a:cubicBezTo>
                <a:cubicBezTo>
                  <a:pt x="134577" y="371703"/>
                  <a:pt x="134348" y="371932"/>
                  <a:pt x="134348" y="372389"/>
                </a:cubicBezTo>
                <a:cubicBezTo>
                  <a:pt x="132519" y="373303"/>
                  <a:pt x="130462" y="373761"/>
                  <a:pt x="128176" y="373761"/>
                </a:cubicBezTo>
                <a:cubicBezTo>
                  <a:pt x="127719" y="371018"/>
                  <a:pt x="125661" y="368274"/>
                  <a:pt x="122004" y="365531"/>
                </a:cubicBezTo>
                <a:cubicBezTo>
                  <a:pt x="121089" y="364617"/>
                  <a:pt x="120404" y="363702"/>
                  <a:pt x="119946" y="362788"/>
                </a:cubicBezTo>
                <a:cubicBezTo>
                  <a:pt x="119489" y="361874"/>
                  <a:pt x="119032" y="360959"/>
                  <a:pt x="118575" y="360045"/>
                </a:cubicBezTo>
                <a:cubicBezTo>
                  <a:pt x="118118" y="359588"/>
                  <a:pt x="114460" y="355244"/>
                  <a:pt x="107602" y="347015"/>
                </a:cubicBezTo>
                <a:cubicBezTo>
                  <a:pt x="106230" y="345186"/>
                  <a:pt x="104859" y="343128"/>
                  <a:pt x="103487" y="340842"/>
                </a:cubicBezTo>
                <a:cubicBezTo>
                  <a:pt x="102116" y="338556"/>
                  <a:pt x="100287" y="336042"/>
                  <a:pt x="98001" y="333299"/>
                </a:cubicBezTo>
                <a:cubicBezTo>
                  <a:pt x="98001" y="333299"/>
                  <a:pt x="95029" y="330327"/>
                  <a:pt x="89085" y="324383"/>
                </a:cubicBezTo>
                <a:cubicBezTo>
                  <a:pt x="88628" y="323926"/>
                  <a:pt x="88285" y="323583"/>
                  <a:pt x="88057" y="323354"/>
                </a:cubicBezTo>
                <a:cubicBezTo>
                  <a:pt x="87828" y="323126"/>
                  <a:pt x="87485" y="323012"/>
                  <a:pt x="87028" y="323012"/>
                </a:cubicBezTo>
                <a:cubicBezTo>
                  <a:pt x="86571" y="319811"/>
                  <a:pt x="84513" y="315925"/>
                  <a:pt x="80856" y="311353"/>
                </a:cubicBezTo>
                <a:lnTo>
                  <a:pt x="78113" y="313410"/>
                </a:lnTo>
                <a:cubicBezTo>
                  <a:pt x="75827" y="316611"/>
                  <a:pt x="72398" y="319811"/>
                  <a:pt x="67826" y="323012"/>
                </a:cubicBezTo>
                <a:cubicBezTo>
                  <a:pt x="65540" y="324840"/>
                  <a:pt x="62111" y="326669"/>
                  <a:pt x="57539" y="328498"/>
                </a:cubicBezTo>
                <a:cubicBezTo>
                  <a:pt x="56624" y="328955"/>
                  <a:pt x="55596" y="328841"/>
                  <a:pt x="54453" y="328155"/>
                </a:cubicBezTo>
                <a:cubicBezTo>
                  <a:pt x="53310" y="327469"/>
                  <a:pt x="52281" y="327126"/>
                  <a:pt x="51366" y="327126"/>
                </a:cubicBezTo>
                <a:lnTo>
                  <a:pt x="51366" y="325069"/>
                </a:lnTo>
                <a:cubicBezTo>
                  <a:pt x="51824" y="323697"/>
                  <a:pt x="51824" y="321983"/>
                  <a:pt x="51366" y="319925"/>
                </a:cubicBezTo>
                <a:cubicBezTo>
                  <a:pt x="50909" y="317868"/>
                  <a:pt x="50681" y="316154"/>
                  <a:pt x="50681" y="314782"/>
                </a:cubicBezTo>
                <a:lnTo>
                  <a:pt x="50681" y="314096"/>
                </a:lnTo>
                <a:lnTo>
                  <a:pt x="46566" y="306552"/>
                </a:lnTo>
                <a:cubicBezTo>
                  <a:pt x="45194" y="302437"/>
                  <a:pt x="44508" y="300152"/>
                  <a:pt x="44508" y="299694"/>
                </a:cubicBezTo>
                <a:cubicBezTo>
                  <a:pt x="44508" y="298323"/>
                  <a:pt x="44737" y="297180"/>
                  <a:pt x="45194" y="296265"/>
                </a:cubicBezTo>
                <a:cubicBezTo>
                  <a:pt x="45651" y="295808"/>
                  <a:pt x="45651" y="295122"/>
                  <a:pt x="45194" y="294208"/>
                </a:cubicBezTo>
                <a:cubicBezTo>
                  <a:pt x="44737" y="293294"/>
                  <a:pt x="44508" y="292608"/>
                  <a:pt x="44508" y="292151"/>
                </a:cubicBezTo>
                <a:cubicBezTo>
                  <a:pt x="45423" y="290322"/>
                  <a:pt x="45880" y="288950"/>
                  <a:pt x="45880" y="288036"/>
                </a:cubicBezTo>
                <a:cubicBezTo>
                  <a:pt x="45880" y="287579"/>
                  <a:pt x="45994" y="287121"/>
                  <a:pt x="46223" y="286664"/>
                </a:cubicBezTo>
                <a:cubicBezTo>
                  <a:pt x="46452" y="286207"/>
                  <a:pt x="46337" y="285750"/>
                  <a:pt x="45880" y="285292"/>
                </a:cubicBezTo>
                <a:cubicBezTo>
                  <a:pt x="45423" y="283921"/>
                  <a:pt x="45880" y="283235"/>
                  <a:pt x="47252" y="283235"/>
                </a:cubicBezTo>
                <a:cubicBezTo>
                  <a:pt x="48623" y="282778"/>
                  <a:pt x="49309" y="282092"/>
                  <a:pt x="49309" y="281178"/>
                </a:cubicBezTo>
                <a:cubicBezTo>
                  <a:pt x="49309" y="280263"/>
                  <a:pt x="49080" y="279120"/>
                  <a:pt x="48623" y="277749"/>
                </a:cubicBezTo>
                <a:cubicBezTo>
                  <a:pt x="51366" y="275920"/>
                  <a:pt x="53195" y="275006"/>
                  <a:pt x="54110" y="275006"/>
                </a:cubicBezTo>
                <a:lnTo>
                  <a:pt x="54795" y="275006"/>
                </a:lnTo>
                <a:cubicBezTo>
                  <a:pt x="56624" y="275006"/>
                  <a:pt x="58224" y="273863"/>
                  <a:pt x="59596" y="271576"/>
                </a:cubicBezTo>
                <a:lnTo>
                  <a:pt x="63711" y="265404"/>
                </a:lnTo>
                <a:lnTo>
                  <a:pt x="67826" y="257861"/>
                </a:lnTo>
                <a:cubicBezTo>
                  <a:pt x="68740" y="256032"/>
                  <a:pt x="69997" y="254203"/>
                  <a:pt x="71598" y="252374"/>
                </a:cubicBezTo>
                <a:cubicBezTo>
                  <a:pt x="73198" y="250545"/>
                  <a:pt x="74912" y="248259"/>
                  <a:pt x="76741" y="245516"/>
                </a:cubicBezTo>
                <a:lnTo>
                  <a:pt x="87028" y="229057"/>
                </a:lnTo>
                <a:lnTo>
                  <a:pt x="92514" y="220142"/>
                </a:lnTo>
                <a:cubicBezTo>
                  <a:pt x="97086" y="214655"/>
                  <a:pt x="100287" y="210312"/>
                  <a:pt x="102116" y="207111"/>
                </a:cubicBezTo>
                <a:cubicBezTo>
                  <a:pt x="103944" y="203911"/>
                  <a:pt x="105430" y="201053"/>
                  <a:pt x="106573" y="198539"/>
                </a:cubicBezTo>
                <a:cubicBezTo>
                  <a:pt x="107716" y="196024"/>
                  <a:pt x="108974" y="193624"/>
                  <a:pt x="110345" y="191338"/>
                </a:cubicBezTo>
                <a:cubicBezTo>
                  <a:pt x="114460" y="185851"/>
                  <a:pt x="116746" y="182651"/>
                  <a:pt x="117203" y="181737"/>
                </a:cubicBezTo>
                <a:cubicBezTo>
                  <a:pt x="119032" y="179451"/>
                  <a:pt x="120518" y="177279"/>
                  <a:pt x="121661" y="175222"/>
                </a:cubicBezTo>
                <a:cubicBezTo>
                  <a:pt x="122804" y="173164"/>
                  <a:pt x="123833" y="171450"/>
                  <a:pt x="124747" y="170078"/>
                </a:cubicBezTo>
                <a:cubicBezTo>
                  <a:pt x="127490" y="164592"/>
                  <a:pt x="129090" y="161163"/>
                  <a:pt x="129548" y="159791"/>
                </a:cubicBezTo>
                <a:lnTo>
                  <a:pt x="130919" y="150190"/>
                </a:lnTo>
                <a:cubicBezTo>
                  <a:pt x="131376" y="149276"/>
                  <a:pt x="131491" y="148361"/>
                  <a:pt x="131262" y="147447"/>
                </a:cubicBezTo>
                <a:cubicBezTo>
                  <a:pt x="131034" y="146532"/>
                  <a:pt x="131148" y="145618"/>
                  <a:pt x="131605" y="144703"/>
                </a:cubicBezTo>
                <a:lnTo>
                  <a:pt x="131605" y="141960"/>
                </a:lnTo>
                <a:cubicBezTo>
                  <a:pt x="128862" y="142875"/>
                  <a:pt x="125661" y="144246"/>
                  <a:pt x="122004" y="146075"/>
                </a:cubicBezTo>
                <a:cubicBezTo>
                  <a:pt x="119718" y="146990"/>
                  <a:pt x="117203" y="148361"/>
                  <a:pt x="114460" y="150190"/>
                </a:cubicBezTo>
                <a:cubicBezTo>
                  <a:pt x="105773" y="154305"/>
                  <a:pt x="100515" y="157048"/>
                  <a:pt x="98687" y="158419"/>
                </a:cubicBezTo>
                <a:lnTo>
                  <a:pt x="80170" y="169392"/>
                </a:lnTo>
                <a:cubicBezTo>
                  <a:pt x="77884" y="170307"/>
                  <a:pt x="75255" y="171564"/>
                  <a:pt x="72283" y="173164"/>
                </a:cubicBezTo>
                <a:cubicBezTo>
                  <a:pt x="69312" y="174764"/>
                  <a:pt x="65997" y="176250"/>
                  <a:pt x="62339" y="177622"/>
                </a:cubicBezTo>
                <a:cubicBezTo>
                  <a:pt x="55024" y="181737"/>
                  <a:pt x="48395" y="183794"/>
                  <a:pt x="42451" y="183794"/>
                </a:cubicBezTo>
                <a:lnTo>
                  <a:pt x="32850" y="183108"/>
                </a:lnTo>
                <a:lnTo>
                  <a:pt x="25306" y="181051"/>
                </a:lnTo>
                <a:lnTo>
                  <a:pt x="23934" y="180365"/>
                </a:lnTo>
                <a:cubicBezTo>
                  <a:pt x="23477" y="178536"/>
                  <a:pt x="22220" y="177279"/>
                  <a:pt x="20163" y="176593"/>
                </a:cubicBezTo>
                <a:cubicBezTo>
                  <a:pt x="18105" y="175907"/>
                  <a:pt x="16619" y="175336"/>
                  <a:pt x="15705" y="174879"/>
                </a:cubicBezTo>
                <a:cubicBezTo>
                  <a:pt x="12504" y="173964"/>
                  <a:pt x="9990" y="171221"/>
                  <a:pt x="8161" y="166649"/>
                </a:cubicBezTo>
                <a:lnTo>
                  <a:pt x="3360" y="156362"/>
                </a:lnTo>
                <a:cubicBezTo>
                  <a:pt x="2903" y="154991"/>
                  <a:pt x="2446" y="153619"/>
                  <a:pt x="1989" y="152247"/>
                </a:cubicBezTo>
                <a:cubicBezTo>
                  <a:pt x="1532" y="150876"/>
                  <a:pt x="1074" y="149276"/>
                  <a:pt x="617" y="147447"/>
                </a:cubicBezTo>
                <a:lnTo>
                  <a:pt x="617" y="146075"/>
                </a:lnTo>
                <a:cubicBezTo>
                  <a:pt x="-754" y="142875"/>
                  <a:pt x="160" y="140589"/>
                  <a:pt x="3360" y="139217"/>
                </a:cubicBezTo>
                <a:cubicBezTo>
                  <a:pt x="4732" y="138303"/>
                  <a:pt x="6789" y="137846"/>
                  <a:pt x="9533" y="137846"/>
                </a:cubicBezTo>
                <a:cubicBezTo>
                  <a:pt x="9990" y="137846"/>
                  <a:pt x="10676" y="138303"/>
                  <a:pt x="11590" y="139217"/>
                </a:cubicBezTo>
                <a:lnTo>
                  <a:pt x="12962" y="141960"/>
                </a:lnTo>
                <a:cubicBezTo>
                  <a:pt x="13419" y="144246"/>
                  <a:pt x="15476" y="146532"/>
                  <a:pt x="19134" y="148818"/>
                </a:cubicBezTo>
                <a:lnTo>
                  <a:pt x="19820" y="148818"/>
                </a:lnTo>
                <a:cubicBezTo>
                  <a:pt x="21648" y="151104"/>
                  <a:pt x="24163" y="151333"/>
                  <a:pt x="27363" y="149504"/>
                </a:cubicBezTo>
                <a:cubicBezTo>
                  <a:pt x="30564" y="148590"/>
                  <a:pt x="34907" y="146761"/>
                  <a:pt x="40394" y="144018"/>
                </a:cubicBezTo>
                <a:cubicBezTo>
                  <a:pt x="41308" y="143561"/>
                  <a:pt x="42680" y="143332"/>
                  <a:pt x="44508" y="143332"/>
                </a:cubicBezTo>
                <a:lnTo>
                  <a:pt x="47937" y="140589"/>
                </a:lnTo>
                <a:lnTo>
                  <a:pt x="63025" y="133045"/>
                </a:lnTo>
                <a:lnTo>
                  <a:pt x="76055" y="124815"/>
                </a:lnTo>
                <a:cubicBezTo>
                  <a:pt x="79256" y="123444"/>
                  <a:pt x="82113" y="122186"/>
                  <a:pt x="84628" y="121043"/>
                </a:cubicBezTo>
                <a:cubicBezTo>
                  <a:pt x="87142" y="119900"/>
                  <a:pt x="89314" y="118872"/>
                  <a:pt x="91143" y="117957"/>
                </a:cubicBezTo>
                <a:cubicBezTo>
                  <a:pt x="93886" y="116128"/>
                  <a:pt x="96515" y="114643"/>
                  <a:pt x="99030" y="113500"/>
                </a:cubicBezTo>
                <a:cubicBezTo>
                  <a:pt x="101544" y="112357"/>
                  <a:pt x="103487" y="111557"/>
                  <a:pt x="104859" y="111099"/>
                </a:cubicBezTo>
                <a:cubicBezTo>
                  <a:pt x="111260" y="108356"/>
                  <a:pt x="115146" y="106527"/>
                  <a:pt x="116517" y="105613"/>
                </a:cubicBezTo>
                <a:lnTo>
                  <a:pt x="127490" y="100812"/>
                </a:lnTo>
                <a:cubicBezTo>
                  <a:pt x="129776" y="100355"/>
                  <a:pt x="131148" y="99669"/>
                  <a:pt x="131605" y="98755"/>
                </a:cubicBezTo>
                <a:cubicBezTo>
                  <a:pt x="132062" y="97840"/>
                  <a:pt x="132291" y="96240"/>
                  <a:pt x="132291" y="93954"/>
                </a:cubicBezTo>
                <a:cubicBezTo>
                  <a:pt x="133205" y="90297"/>
                  <a:pt x="133205" y="86411"/>
                  <a:pt x="132291" y="82296"/>
                </a:cubicBezTo>
                <a:cubicBezTo>
                  <a:pt x="132748" y="77267"/>
                  <a:pt x="132977" y="69494"/>
                  <a:pt x="132977" y="58979"/>
                </a:cubicBezTo>
                <a:cubicBezTo>
                  <a:pt x="132062" y="44348"/>
                  <a:pt x="130462" y="33604"/>
                  <a:pt x="128176" y="26746"/>
                </a:cubicBezTo>
                <a:cubicBezTo>
                  <a:pt x="127719" y="24460"/>
                  <a:pt x="126804" y="22860"/>
                  <a:pt x="125433" y="21945"/>
                </a:cubicBezTo>
                <a:lnTo>
                  <a:pt x="113774" y="9601"/>
                </a:lnTo>
                <a:cubicBezTo>
                  <a:pt x="113317" y="8687"/>
                  <a:pt x="110345" y="6172"/>
                  <a:pt x="104859" y="2057"/>
                </a:cubicBezTo>
                <a:cubicBezTo>
                  <a:pt x="107602" y="685"/>
                  <a:pt x="110117" y="0"/>
                  <a:pt x="112403"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8" name="文本框 67">
            <a:extLst>
              <a:ext uri="{FF2B5EF4-FFF2-40B4-BE49-F238E27FC236}">
                <a16:creationId xmlns:a16="http://schemas.microsoft.com/office/drawing/2014/main" id="{72ADFED5-CE36-2EC7-B669-E82FE11A4C7F}"/>
              </a:ext>
            </a:extLst>
          </p:cNvPr>
          <p:cNvSpPr txBox="1"/>
          <p:nvPr/>
        </p:nvSpPr>
        <p:spPr>
          <a:xfrm>
            <a:off x="6086149" y="224534"/>
            <a:ext cx="408462" cy="368122"/>
          </a:xfrm>
          <a:custGeom>
            <a:avLst/>
            <a:gdLst/>
            <a:ahLst/>
            <a:cxnLst/>
            <a:rect l="l" t="t" r="r" b="b"/>
            <a:pathLst>
              <a:path w="408462" h="368122">
                <a:moveTo>
                  <a:pt x="284607" y="139903"/>
                </a:moveTo>
                <a:cubicBezTo>
                  <a:pt x="283693" y="140360"/>
                  <a:pt x="282893" y="140818"/>
                  <a:pt x="282207" y="141275"/>
                </a:cubicBezTo>
                <a:cubicBezTo>
                  <a:pt x="281521" y="141732"/>
                  <a:pt x="280949" y="142189"/>
                  <a:pt x="280492" y="142646"/>
                </a:cubicBezTo>
                <a:cubicBezTo>
                  <a:pt x="278206" y="143561"/>
                  <a:pt x="277063" y="144704"/>
                  <a:pt x="277063" y="146075"/>
                </a:cubicBezTo>
                <a:lnTo>
                  <a:pt x="275006" y="148133"/>
                </a:lnTo>
                <a:cubicBezTo>
                  <a:pt x="273634" y="148590"/>
                  <a:pt x="272377" y="149047"/>
                  <a:pt x="271234" y="149504"/>
                </a:cubicBezTo>
                <a:cubicBezTo>
                  <a:pt x="270091" y="149961"/>
                  <a:pt x="269062" y="150419"/>
                  <a:pt x="268148" y="150876"/>
                </a:cubicBezTo>
                <a:lnTo>
                  <a:pt x="257175" y="154305"/>
                </a:lnTo>
                <a:lnTo>
                  <a:pt x="235915" y="161163"/>
                </a:lnTo>
                <a:cubicBezTo>
                  <a:pt x="233172" y="161620"/>
                  <a:pt x="229972" y="163220"/>
                  <a:pt x="226314" y="165964"/>
                </a:cubicBezTo>
                <a:cubicBezTo>
                  <a:pt x="224485" y="166878"/>
                  <a:pt x="222885" y="167792"/>
                  <a:pt x="221513" y="168707"/>
                </a:cubicBezTo>
                <a:cubicBezTo>
                  <a:pt x="227914" y="175107"/>
                  <a:pt x="231115" y="178308"/>
                  <a:pt x="231115" y="178308"/>
                </a:cubicBezTo>
                <a:cubicBezTo>
                  <a:pt x="234772" y="181965"/>
                  <a:pt x="237058" y="184023"/>
                  <a:pt x="237973" y="184480"/>
                </a:cubicBezTo>
                <a:cubicBezTo>
                  <a:pt x="237973" y="185394"/>
                  <a:pt x="238201" y="186080"/>
                  <a:pt x="238658" y="186538"/>
                </a:cubicBezTo>
                <a:cubicBezTo>
                  <a:pt x="239573" y="188366"/>
                  <a:pt x="240030" y="189967"/>
                  <a:pt x="240030" y="191338"/>
                </a:cubicBezTo>
                <a:lnTo>
                  <a:pt x="240030" y="192024"/>
                </a:lnTo>
                <a:cubicBezTo>
                  <a:pt x="238658" y="196139"/>
                  <a:pt x="237973" y="198196"/>
                  <a:pt x="237973" y="198196"/>
                </a:cubicBezTo>
                <a:cubicBezTo>
                  <a:pt x="233401" y="205511"/>
                  <a:pt x="230200" y="210998"/>
                  <a:pt x="228371" y="214655"/>
                </a:cubicBezTo>
                <a:cubicBezTo>
                  <a:pt x="227457" y="215570"/>
                  <a:pt x="227000" y="216027"/>
                  <a:pt x="227000" y="216027"/>
                </a:cubicBezTo>
                <a:lnTo>
                  <a:pt x="223571" y="221513"/>
                </a:lnTo>
                <a:lnTo>
                  <a:pt x="221513" y="224256"/>
                </a:lnTo>
                <a:lnTo>
                  <a:pt x="220142" y="225628"/>
                </a:lnTo>
                <a:lnTo>
                  <a:pt x="217399" y="231800"/>
                </a:lnTo>
                <a:cubicBezTo>
                  <a:pt x="217399" y="231800"/>
                  <a:pt x="216027" y="233858"/>
                  <a:pt x="213284" y="237973"/>
                </a:cubicBezTo>
                <a:cubicBezTo>
                  <a:pt x="211455" y="240716"/>
                  <a:pt x="209969" y="243230"/>
                  <a:pt x="208826" y="245516"/>
                </a:cubicBezTo>
                <a:cubicBezTo>
                  <a:pt x="207683" y="247802"/>
                  <a:pt x="206654" y="249860"/>
                  <a:pt x="205740" y="251689"/>
                </a:cubicBezTo>
                <a:lnTo>
                  <a:pt x="196139" y="264719"/>
                </a:lnTo>
                <a:lnTo>
                  <a:pt x="194081" y="267462"/>
                </a:lnTo>
                <a:lnTo>
                  <a:pt x="188595" y="273634"/>
                </a:lnTo>
                <a:lnTo>
                  <a:pt x="185852" y="277063"/>
                </a:lnTo>
                <a:cubicBezTo>
                  <a:pt x="184023" y="278435"/>
                  <a:pt x="183109" y="280035"/>
                  <a:pt x="183109" y="281864"/>
                </a:cubicBezTo>
                <a:cubicBezTo>
                  <a:pt x="183109" y="283235"/>
                  <a:pt x="183566" y="284378"/>
                  <a:pt x="184480" y="285293"/>
                </a:cubicBezTo>
                <a:cubicBezTo>
                  <a:pt x="198653" y="299466"/>
                  <a:pt x="205740" y="306552"/>
                  <a:pt x="205740" y="306552"/>
                </a:cubicBezTo>
                <a:cubicBezTo>
                  <a:pt x="207569" y="308381"/>
                  <a:pt x="209398" y="309867"/>
                  <a:pt x="211226" y="311010"/>
                </a:cubicBezTo>
                <a:cubicBezTo>
                  <a:pt x="213055" y="312153"/>
                  <a:pt x="214884" y="313639"/>
                  <a:pt x="216713" y="315468"/>
                </a:cubicBezTo>
                <a:cubicBezTo>
                  <a:pt x="217170" y="315925"/>
                  <a:pt x="219456" y="317525"/>
                  <a:pt x="223571" y="320269"/>
                </a:cubicBezTo>
                <a:lnTo>
                  <a:pt x="231800" y="325069"/>
                </a:lnTo>
                <a:cubicBezTo>
                  <a:pt x="232715" y="325983"/>
                  <a:pt x="233629" y="325526"/>
                  <a:pt x="234544" y="323698"/>
                </a:cubicBezTo>
                <a:cubicBezTo>
                  <a:pt x="235458" y="321869"/>
                  <a:pt x="237287" y="319125"/>
                  <a:pt x="240030" y="315468"/>
                </a:cubicBezTo>
                <a:cubicBezTo>
                  <a:pt x="241859" y="311810"/>
                  <a:pt x="243573" y="308267"/>
                  <a:pt x="245174" y="304838"/>
                </a:cubicBezTo>
                <a:cubicBezTo>
                  <a:pt x="246774" y="301409"/>
                  <a:pt x="248260" y="298323"/>
                  <a:pt x="249631" y="295580"/>
                </a:cubicBezTo>
                <a:cubicBezTo>
                  <a:pt x="251460" y="292837"/>
                  <a:pt x="253289" y="289407"/>
                  <a:pt x="255118" y="285293"/>
                </a:cubicBezTo>
                <a:cubicBezTo>
                  <a:pt x="256032" y="283464"/>
                  <a:pt x="256946" y="281064"/>
                  <a:pt x="257861" y="278092"/>
                </a:cubicBezTo>
                <a:cubicBezTo>
                  <a:pt x="258775" y="275120"/>
                  <a:pt x="259690" y="272720"/>
                  <a:pt x="260604" y="270891"/>
                </a:cubicBezTo>
                <a:lnTo>
                  <a:pt x="267462" y="255118"/>
                </a:lnTo>
                <a:cubicBezTo>
                  <a:pt x="268376" y="252831"/>
                  <a:pt x="269177" y="250660"/>
                  <a:pt x="269862" y="248602"/>
                </a:cubicBezTo>
                <a:cubicBezTo>
                  <a:pt x="270548" y="246545"/>
                  <a:pt x="271120" y="244831"/>
                  <a:pt x="271577" y="243459"/>
                </a:cubicBezTo>
                <a:lnTo>
                  <a:pt x="279121" y="220142"/>
                </a:lnTo>
                <a:lnTo>
                  <a:pt x="283921" y="205054"/>
                </a:lnTo>
                <a:lnTo>
                  <a:pt x="290093" y="170078"/>
                </a:lnTo>
                <a:cubicBezTo>
                  <a:pt x="291008" y="164592"/>
                  <a:pt x="291465" y="160477"/>
                  <a:pt x="291465" y="157734"/>
                </a:cubicBezTo>
                <a:cubicBezTo>
                  <a:pt x="291465" y="154076"/>
                  <a:pt x="291008" y="149961"/>
                  <a:pt x="290093" y="145389"/>
                </a:cubicBezTo>
                <a:cubicBezTo>
                  <a:pt x="290093" y="144932"/>
                  <a:pt x="288950" y="143104"/>
                  <a:pt x="286664" y="139903"/>
                </a:cubicBezTo>
                <a:close/>
                <a:moveTo>
                  <a:pt x="246888" y="10287"/>
                </a:moveTo>
                <a:lnTo>
                  <a:pt x="257861" y="10287"/>
                </a:lnTo>
                <a:cubicBezTo>
                  <a:pt x="270662" y="11201"/>
                  <a:pt x="280035" y="11659"/>
                  <a:pt x="285979" y="11659"/>
                </a:cubicBezTo>
                <a:lnTo>
                  <a:pt x="292837" y="11659"/>
                </a:lnTo>
                <a:cubicBezTo>
                  <a:pt x="302895" y="13487"/>
                  <a:pt x="309982" y="15316"/>
                  <a:pt x="314096" y="17145"/>
                </a:cubicBezTo>
                <a:lnTo>
                  <a:pt x="330556" y="24003"/>
                </a:lnTo>
                <a:cubicBezTo>
                  <a:pt x="334213" y="26289"/>
                  <a:pt x="336728" y="27661"/>
                  <a:pt x="338099" y="28118"/>
                </a:cubicBezTo>
                <a:cubicBezTo>
                  <a:pt x="338099" y="28118"/>
                  <a:pt x="340157" y="29489"/>
                  <a:pt x="344272" y="32233"/>
                </a:cubicBezTo>
                <a:cubicBezTo>
                  <a:pt x="348386" y="34061"/>
                  <a:pt x="350901" y="35433"/>
                  <a:pt x="351815" y="36347"/>
                </a:cubicBezTo>
                <a:lnTo>
                  <a:pt x="362788" y="43891"/>
                </a:lnTo>
                <a:cubicBezTo>
                  <a:pt x="364160" y="44806"/>
                  <a:pt x="366674" y="47092"/>
                  <a:pt x="370332" y="50749"/>
                </a:cubicBezTo>
                <a:lnTo>
                  <a:pt x="380619" y="61722"/>
                </a:lnTo>
                <a:cubicBezTo>
                  <a:pt x="381076" y="62636"/>
                  <a:pt x="381762" y="63436"/>
                  <a:pt x="382676" y="64122"/>
                </a:cubicBezTo>
                <a:cubicBezTo>
                  <a:pt x="383591" y="64808"/>
                  <a:pt x="384277" y="65837"/>
                  <a:pt x="384734" y="67208"/>
                </a:cubicBezTo>
                <a:cubicBezTo>
                  <a:pt x="390220" y="74981"/>
                  <a:pt x="394335" y="81610"/>
                  <a:pt x="397078" y="87097"/>
                </a:cubicBezTo>
                <a:cubicBezTo>
                  <a:pt x="401650" y="93497"/>
                  <a:pt x="404165" y="98984"/>
                  <a:pt x="404622" y="103556"/>
                </a:cubicBezTo>
                <a:cubicBezTo>
                  <a:pt x="404622" y="104927"/>
                  <a:pt x="404851" y="105842"/>
                  <a:pt x="405308" y="106299"/>
                </a:cubicBezTo>
                <a:lnTo>
                  <a:pt x="406679" y="111785"/>
                </a:lnTo>
                <a:lnTo>
                  <a:pt x="406679" y="115214"/>
                </a:lnTo>
                <a:cubicBezTo>
                  <a:pt x="407137" y="116129"/>
                  <a:pt x="407251" y="117272"/>
                  <a:pt x="407022" y="118643"/>
                </a:cubicBezTo>
                <a:cubicBezTo>
                  <a:pt x="406794" y="120015"/>
                  <a:pt x="406908" y="121158"/>
                  <a:pt x="407365" y="122072"/>
                </a:cubicBezTo>
                <a:cubicBezTo>
                  <a:pt x="408280" y="123901"/>
                  <a:pt x="408623" y="125158"/>
                  <a:pt x="408394" y="125844"/>
                </a:cubicBezTo>
                <a:cubicBezTo>
                  <a:pt x="408165" y="126530"/>
                  <a:pt x="406908" y="127102"/>
                  <a:pt x="404622" y="127559"/>
                </a:cubicBezTo>
                <a:lnTo>
                  <a:pt x="400507" y="128245"/>
                </a:lnTo>
                <a:cubicBezTo>
                  <a:pt x="399136" y="129159"/>
                  <a:pt x="398678" y="130073"/>
                  <a:pt x="399136" y="130988"/>
                </a:cubicBezTo>
                <a:cubicBezTo>
                  <a:pt x="400507" y="132816"/>
                  <a:pt x="399821" y="134417"/>
                  <a:pt x="397078" y="135788"/>
                </a:cubicBezTo>
                <a:cubicBezTo>
                  <a:pt x="395707" y="136246"/>
                  <a:pt x="394106" y="136474"/>
                  <a:pt x="392278" y="136474"/>
                </a:cubicBezTo>
                <a:cubicBezTo>
                  <a:pt x="391363" y="136474"/>
                  <a:pt x="390106" y="136703"/>
                  <a:pt x="388506" y="137160"/>
                </a:cubicBezTo>
                <a:cubicBezTo>
                  <a:pt x="386906" y="137617"/>
                  <a:pt x="385648" y="138074"/>
                  <a:pt x="384734" y="138532"/>
                </a:cubicBezTo>
                <a:cubicBezTo>
                  <a:pt x="384277" y="138989"/>
                  <a:pt x="383591" y="139217"/>
                  <a:pt x="382676" y="139217"/>
                </a:cubicBezTo>
                <a:cubicBezTo>
                  <a:pt x="382676" y="139674"/>
                  <a:pt x="382448" y="140017"/>
                  <a:pt x="381991" y="140246"/>
                </a:cubicBezTo>
                <a:cubicBezTo>
                  <a:pt x="381533" y="140475"/>
                  <a:pt x="381305" y="140818"/>
                  <a:pt x="381305" y="141275"/>
                </a:cubicBezTo>
                <a:cubicBezTo>
                  <a:pt x="380390" y="143104"/>
                  <a:pt x="379019" y="143789"/>
                  <a:pt x="377190" y="143332"/>
                </a:cubicBezTo>
                <a:cubicBezTo>
                  <a:pt x="372161" y="141503"/>
                  <a:pt x="367589" y="140360"/>
                  <a:pt x="363474" y="139903"/>
                </a:cubicBezTo>
                <a:cubicBezTo>
                  <a:pt x="358902" y="138532"/>
                  <a:pt x="355244" y="136703"/>
                  <a:pt x="352501" y="134417"/>
                </a:cubicBezTo>
                <a:cubicBezTo>
                  <a:pt x="352044" y="133959"/>
                  <a:pt x="351473" y="133731"/>
                  <a:pt x="350787" y="133731"/>
                </a:cubicBezTo>
                <a:cubicBezTo>
                  <a:pt x="350101" y="133731"/>
                  <a:pt x="349529" y="133502"/>
                  <a:pt x="349072" y="133045"/>
                </a:cubicBezTo>
                <a:lnTo>
                  <a:pt x="334670" y="130988"/>
                </a:lnTo>
                <a:cubicBezTo>
                  <a:pt x="331927" y="130073"/>
                  <a:pt x="329641" y="129616"/>
                  <a:pt x="327812" y="129616"/>
                </a:cubicBezTo>
                <a:cubicBezTo>
                  <a:pt x="325984" y="129159"/>
                  <a:pt x="323240" y="128930"/>
                  <a:pt x="319583" y="128930"/>
                </a:cubicBezTo>
                <a:cubicBezTo>
                  <a:pt x="318668" y="128930"/>
                  <a:pt x="317983" y="128702"/>
                  <a:pt x="317525" y="128245"/>
                </a:cubicBezTo>
                <a:cubicBezTo>
                  <a:pt x="316154" y="127330"/>
                  <a:pt x="314211" y="126759"/>
                  <a:pt x="311696" y="126530"/>
                </a:cubicBezTo>
                <a:cubicBezTo>
                  <a:pt x="309182" y="126301"/>
                  <a:pt x="307238" y="126187"/>
                  <a:pt x="305867" y="126187"/>
                </a:cubicBezTo>
                <a:lnTo>
                  <a:pt x="303809" y="126187"/>
                </a:lnTo>
                <a:cubicBezTo>
                  <a:pt x="302895" y="125730"/>
                  <a:pt x="302095" y="125844"/>
                  <a:pt x="301409" y="126530"/>
                </a:cubicBezTo>
                <a:cubicBezTo>
                  <a:pt x="300723" y="127216"/>
                  <a:pt x="300609" y="127787"/>
                  <a:pt x="301066" y="128245"/>
                </a:cubicBezTo>
                <a:cubicBezTo>
                  <a:pt x="301981" y="129616"/>
                  <a:pt x="301295" y="130759"/>
                  <a:pt x="299009" y="131673"/>
                </a:cubicBezTo>
                <a:cubicBezTo>
                  <a:pt x="297180" y="132588"/>
                  <a:pt x="297180" y="133731"/>
                  <a:pt x="299009" y="135103"/>
                </a:cubicBezTo>
                <a:cubicBezTo>
                  <a:pt x="303581" y="138760"/>
                  <a:pt x="306553" y="141503"/>
                  <a:pt x="307924" y="143332"/>
                </a:cubicBezTo>
                <a:cubicBezTo>
                  <a:pt x="310667" y="145618"/>
                  <a:pt x="313639" y="148819"/>
                  <a:pt x="316840" y="152933"/>
                </a:cubicBezTo>
                <a:cubicBezTo>
                  <a:pt x="317297" y="153848"/>
                  <a:pt x="318326" y="155562"/>
                  <a:pt x="319926" y="158077"/>
                </a:cubicBezTo>
                <a:cubicBezTo>
                  <a:pt x="321526" y="160591"/>
                  <a:pt x="323469" y="162306"/>
                  <a:pt x="325755" y="163220"/>
                </a:cubicBezTo>
                <a:lnTo>
                  <a:pt x="325755" y="165278"/>
                </a:lnTo>
                <a:cubicBezTo>
                  <a:pt x="327584" y="169850"/>
                  <a:pt x="328727" y="173507"/>
                  <a:pt x="329184" y="176250"/>
                </a:cubicBezTo>
                <a:cubicBezTo>
                  <a:pt x="329184" y="179908"/>
                  <a:pt x="328955" y="182651"/>
                  <a:pt x="328498" y="184480"/>
                </a:cubicBezTo>
                <a:lnTo>
                  <a:pt x="328498" y="187909"/>
                </a:lnTo>
                <a:lnTo>
                  <a:pt x="327127" y="209855"/>
                </a:lnTo>
                <a:cubicBezTo>
                  <a:pt x="327127" y="212141"/>
                  <a:pt x="326669" y="215570"/>
                  <a:pt x="325755" y="220142"/>
                </a:cubicBezTo>
                <a:cubicBezTo>
                  <a:pt x="325755" y="224714"/>
                  <a:pt x="325526" y="228600"/>
                  <a:pt x="325069" y="231800"/>
                </a:cubicBezTo>
                <a:cubicBezTo>
                  <a:pt x="323240" y="236830"/>
                  <a:pt x="322097" y="241630"/>
                  <a:pt x="321640" y="246202"/>
                </a:cubicBezTo>
                <a:cubicBezTo>
                  <a:pt x="321183" y="248031"/>
                  <a:pt x="320726" y="250088"/>
                  <a:pt x="320269" y="252374"/>
                </a:cubicBezTo>
                <a:cubicBezTo>
                  <a:pt x="319811" y="254660"/>
                  <a:pt x="319126" y="256718"/>
                  <a:pt x="318211" y="258546"/>
                </a:cubicBezTo>
                <a:cubicBezTo>
                  <a:pt x="317754" y="262204"/>
                  <a:pt x="316611" y="266548"/>
                  <a:pt x="314782" y="271577"/>
                </a:cubicBezTo>
                <a:cubicBezTo>
                  <a:pt x="313411" y="275692"/>
                  <a:pt x="312725" y="277977"/>
                  <a:pt x="312725" y="278435"/>
                </a:cubicBezTo>
                <a:lnTo>
                  <a:pt x="310667" y="282550"/>
                </a:lnTo>
                <a:cubicBezTo>
                  <a:pt x="311582" y="284835"/>
                  <a:pt x="311125" y="286893"/>
                  <a:pt x="309296" y="288722"/>
                </a:cubicBezTo>
                <a:cubicBezTo>
                  <a:pt x="308381" y="290550"/>
                  <a:pt x="307696" y="292265"/>
                  <a:pt x="307238" y="293865"/>
                </a:cubicBezTo>
                <a:cubicBezTo>
                  <a:pt x="306781" y="295465"/>
                  <a:pt x="306324" y="296951"/>
                  <a:pt x="305867" y="298323"/>
                </a:cubicBezTo>
                <a:lnTo>
                  <a:pt x="302438" y="308610"/>
                </a:lnTo>
                <a:cubicBezTo>
                  <a:pt x="301523" y="310439"/>
                  <a:pt x="300723" y="312153"/>
                  <a:pt x="300038" y="313753"/>
                </a:cubicBezTo>
                <a:cubicBezTo>
                  <a:pt x="299352" y="315354"/>
                  <a:pt x="298780" y="316611"/>
                  <a:pt x="298323" y="317525"/>
                </a:cubicBezTo>
                <a:lnTo>
                  <a:pt x="292837" y="326441"/>
                </a:lnTo>
                <a:cubicBezTo>
                  <a:pt x="291922" y="327355"/>
                  <a:pt x="291351" y="328155"/>
                  <a:pt x="291122" y="328841"/>
                </a:cubicBezTo>
                <a:cubicBezTo>
                  <a:pt x="290894" y="329527"/>
                  <a:pt x="290779" y="330098"/>
                  <a:pt x="290779" y="330556"/>
                </a:cubicBezTo>
                <a:cubicBezTo>
                  <a:pt x="289865" y="335128"/>
                  <a:pt x="288265" y="338099"/>
                  <a:pt x="285979" y="339471"/>
                </a:cubicBezTo>
                <a:cubicBezTo>
                  <a:pt x="285521" y="339471"/>
                  <a:pt x="285293" y="339585"/>
                  <a:pt x="285293" y="339814"/>
                </a:cubicBezTo>
                <a:cubicBezTo>
                  <a:pt x="285293" y="340042"/>
                  <a:pt x="285293" y="340385"/>
                  <a:pt x="285293" y="340843"/>
                </a:cubicBezTo>
                <a:lnTo>
                  <a:pt x="282550" y="347015"/>
                </a:lnTo>
                <a:lnTo>
                  <a:pt x="281864" y="347701"/>
                </a:lnTo>
                <a:cubicBezTo>
                  <a:pt x="278663" y="348615"/>
                  <a:pt x="276835" y="350215"/>
                  <a:pt x="276377" y="352501"/>
                </a:cubicBezTo>
                <a:cubicBezTo>
                  <a:pt x="275006" y="355244"/>
                  <a:pt x="273406" y="356616"/>
                  <a:pt x="271577" y="356616"/>
                </a:cubicBezTo>
                <a:cubicBezTo>
                  <a:pt x="271120" y="356616"/>
                  <a:pt x="270891" y="357073"/>
                  <a:pt x="270891" y="357988"/>
                </a:cubicBezTo>
                <a:lnTo>
                  <a:pt x="269519" y="360045"/>
                </a:lnTo>
                <a:lnTo>
                  <a:pt x="268148" y="361417"/>
                </a:lnTo>
                <a:cubicBezTo>
                  <a:pt x="267691" y="363245"/>
                  <a:pt x="266433" y="364617"/>
                  <a:pt x="264376" y="365531"/>
                </a:cubicBezTo>
                <a:cubicBezTo>
                  <a:pt x="262319" y="366446"/>
                  <a:pt x="260833" y="367131"/>
                  <a:pt x="259918" y="367589"/>
                </a:cubicBezTo>
                <a:cubicBezTo>
                  <a:pt x="259461" y="368046"/>
                  <a:pt x="258318" y="367817"/>
                  <a:pt x="256489" y="366903"/>
                </a:cubicBezTo>
                <a:cubicBezTo>
                  <a:pt x="255575" y="365989"/>
                  <a:pt x="254660" y="365760"/>
                  <a:pt x="253746" y="366217"/>
                </a:cubicBezTo>
                <a:cubicBezTo>
                  <a:pt x="252832" y="366674"/>
                  <a:pt x="252146" y="366903"/>
                  <a:pt x="251689" y="366903"/>
                </a:cubicBezTo>
                <a:lnTo>
                  <a:pt x="251003" y="366903"/>
                </a:lnTo>
                <a:cubicBezTo>
                  <a:pt x="248717" y="368732"/>
                  <a:pt x="247117" y="368503"/>
                  <a:pt x="246202" y="366217"/>
                </a:cubicBezTo>
                <a:lnTo>
                  <a:pt x="245516" y="364846"/>
                </a:lnTo>
                <a:lnTo>
                  <a:pt x="244831" y="364846"/>
                </a:lnTo>
                <a:cubicBezTo>
                  <a:pt x="243916" y="364846"/>
                  <a:pt x="241173" y="364388"/>
                  <a:pt x="236601" y="363474"/>
                </a:cubicBezTo>
                <a:cubicBezTo>
                  <a:pt x="231115" y="362102"/>
                  <a:pt x="227914" y="361417"/>
                  <a:pt x="227000" y="361417"/>
                </a:cubicBezTo>
                <a:cubicBezTo>
                  <a:pt x="221971" y="358673"/>
                  <a:pt x="218999" y="357073"/>
                  <a:pt x="218084" y="356616"/>
                </a:cubicBezTo>
                <a:cubicBezTo>
                  <a:pt x="217627" y="356159"/>
                  <a:pt x="216941" y="355816"/>
                  <a:pt x="216027" y="355587"/>
                </a:cubicBezTo>
                <a:cubicBezTo>
                  <a:pt x="215113" y="355359"/>
                  <a:pt x="214198" y="354787"/>
                  <a:pt x="213284" y="353873"/>
                </a:cubicBezTo>
                <a:cubicBezTo>
                  <a:pt x="213284" y="352958"/>
                  <a:pt x="212598" y="352044"/>
                  <a:pt x="211226" y="351130"/>
                </a:cubicBezTo>
                <a:lnTo>
                  <a:pt x="209855" y="349758"/>
                </a:lnTo>
                <a:cubicBezTo>
                  <a:pt x="206197" y="347472"/>
                  <a:pt x="203911" y="344957"/>
                  <a:pt x="202997" y="342214"/>
                </a:cubicBezTo>
                <a:lnTo>
                  <a:pt x="198196" y="334670"/>
                </a:lnTo>
                <a:lnTo>
                  <a:pt x="189281" y="323698"/>
                </a:lnTo>
                <a:cubicBezTo>
                  <a:pt x="183337" y="314554"/>
                  <a:pt x="177622" y="306095"/>
                  <a:pt x="172136" y="298323"/>
                </a:cubicBezTo>
                <a:cubicBezTo>
                  <a:pt x="171221" y="296951"/>
                  <a:pt x="170421" y="296037"/>
                  <a:pt x="169736" y="295580"/>
                </a:cubicBezTo>
                <a:cubicBezTo>
                  <a:pt x="169050" y="295123"/>
                  <a:pt x="167792" y="295123"/>
                  <a:pt x="165964" y="295580"/>
                </a:cubicBezTo>
                <a:cubicBezTo>
                  <a:pt x="160477" y="298323"/>
                  <a:pt x="157048" y="301066"/>
                  <a:pt x="155677" y="303809"/>
                </a:cubicBezTo>
                <a:cubicBezTo>
                  <a:pt x="155677" y="303809"/>
                  <a:pt x="155219" y="304267"/>
                  <a:pt x="154305" y="305181"/>
                </a:cubicBezTo>
                <a:cubicBezTo>
                  <a:pt x="152933" y="305638"/>
                  <a:pt x="151676" y="306438"/>
                  <a:pt x="150533" y="307581"/>
                </a:cubicBezTo>
                <a:cubicBezTo>
                  <a:pt x="149390" y="308724"/>
                  <a:pt x="148361" y="309524"/>
                  <a:pt x="147447" y="309982"/>
                </a:cubicBezTo>
                <a:lnTo>
                  <a:pt x="144704" y="312039"/>
                </a:lnTo>
                <a:cubicBezTo>
                  <a:pt x="142875" y="313410"/>
                  <a:pt x="141275" y="314668"/>
                  <a:pt x="139903" y="315811"/>
                </a:cubicBezTo>
                <a:cubicBezTo>
                  <a:pt x="138532" y="316954"/>
                  <a:pt x="137389" y="317983"/>
                  <a:pt x="136474" y="318897"/>
                </a:cubicBezTo>
                <a:cubicBezTo>
                  <a:pt x="135560" y="319354"/>
                  <a:pt x="134645" y="319811"/>
                  <a:pt x="133731" y="320269"/>
                </a:cubicBezTo>
                <a:cubicBezTo>
                  <a:pt x="132817" y="320726"/>
                  <a:pt x="131902" y="321183"/>
                  <a:pt x="130988" y="321640"/>
                </a:cubicBezTo>
                <a:cubicBezTo>
                  <a:pt x="130988" y="321640"/>
                  <a:pt x="129845" y="322783"/>
                  <a:pt x="127559" y="325069"/>
                </a:cubicBezTo>
                <a:lnTo>
                  <a:pt x="120701" y="329184"/>
                </a:lnTo>
                <a:lnTo>
                  <a:pt x="115900" y="333299"/>
                </a:lnTo>
                <a:cubicBezTo>
                  <a:pt x="114529" y="334670"/>
                  <a:pt x="111785" y="336042"/>
                  <a:pt x="107671" y="337413"/>
                </a:cubicBezTo>
                <a:cubicBezTo>
                  <a:pt x="104470" y="338785"/>
                  <a:pt x="100127" y="341300"/>
                  <a:pt x="94640" y="344957"/>
                </a:cubicBezTo>
                <a:cubicBezTo>
                  <a:pt x="93726" y="344957"/>
                  <a:pt x="93269" y="345186"/>
                  <a:pt x="93269" y="345643"/>
                </a:cubicBezTo>
                <a:lnTo>
                  <a:pt x="83668" y="352501"/>
                </a:lnTo>
                <a:lnTo>
                  <a:pt x="75438" y="357302"/>
                </a:lnTo>
                <a:cubicBezTo>
                  <a:pt x="74981" y="357759"/>
                  <a:pt x="74409" y="357873"/>
                  <a:pt x="73724" y="357645"/>
                </a:cubicBezTo>
                <a:cubicBezTo>
                  <a:pt x="73038" y="357416"/>
                  <a:pt x="72466" y="357530"/>
                  <a:pt x="72009" y="357988"/>
                </a:cubicBezTo>
                <a:cubicBezTo>
                  <a:pt x="68351" y="358902"/>
                  <a:pt x="65608" y="359816"/>
                  <a:pt x="63779" y="360731"/>
                </a:cubicBezTo>
                <a:cubicBezTo>
                  <a:pt x="62408" y="361645"/>
                  <a:pt x="60350" y="361645"/>
                  <a:pt x="57607" y="360731"/>
                </a:cubicBezTo>
                <a:cubicBezTo>
                  <a:pt x="56236" y="359359"/>
                  <a:pt x="54750" y="359016"/>
                  <a:pt x="53150" y="359702"/>
                </a:cubicBezTo>
                <a:cubicBezTo>
                  <a:pt x="51549" y="360388"/>
                  <a:pt x="50292" y="360731"/>
                  <a:pt x="49378" y="360731"/>
                </a:cubicBezTo>
                <a:lnTo>
                  <a:pt x="47320" y="360045"/>
                </a:lnTo>
                <a:lnTo>
                  <a:pt x="46634" y="357988"/>
                </a:lnTo>
                <a:cubicBezTo>
                  <a:pt x="47092" y="357073"/>
                  <a:pt x="47777" y="356616"/>
                  <a:pt x="48692" y="356616"/>
                </a:cubicBezTo>
                <a:cubicBezTo>
                  <a:pt x="49149" y="356159"/>
                  <a:pt x="49721" y="355702"/>
                  <a:pt x="50406" y="355244"/>
                </a:cubicBezTo>
                <a:cubicBezTo>
                  <a:pt x="51092" y="354787"/>
                  <a:pt x="51435" y="354330"/>
                  <a:pt x="51435" y="353873"/>
                </a:cubicBezTo>
                <a:cubicBezTo>
                  <a:pt x="51892" y="352501"/>
                  <a:pt x="53492" y="350901"/>
                  <a:pt x="56236" y="349072"/>
                </a:cubicBezTo>
                <a:cubicBezTo>
                  <a:pt x="58064" y="347701"/>
                  <a:pt x="59665" y="346215"/>
                  <a:pt x="61036" y="344614"/>
                </a:cubicBezTo>
                <a:cubicBezTo>
                  <a:pt x="62408" y="343014"/>
                  <a:pt x="63779" y="341757"/>
                  <a:pt x="65151" y="340843"/>
                </a:cubicBezTo>
                <a:lnTo>
                  <a:pt x="72009" y="334670"/>
                </a:lnTo>
                <a:lnTo>
                  <a:pt x="72009" y="333985"/>
                </a:lnTo>
                <a:cubicBezTo>
                  <a:pt x="72466" y="332613"/>
                  <a:pt x="73495" y="331127"/>
                  <a:pt x="75095" y="329527"/>
                </a:cubicBezTo>
                <a:cubicBezTo>
                  <a:pt x="76695" y="327927"/>
                  <a:pt x="77953" y="326669"/>
                  <a:pt x="78867" y="325755"/>
                </a:cubicBezTo>
                <a:cubicBezTo>
                  <a:pt x="79781" y="325298"/>
                  <a:pt x="80467" y="324498"/>
                  <a:pt x="80924" y="323355"/>
                </a:cubicBezTo>
                <a:cubicBezTo>
                  <a:pt x="81382" y="322212"/>
                  <a:pt x="81839" y="321412"/>
                  <a:pt x="82296" y="320954"/>
                </a:cubicBezTo>
                <a:lnTo>
                  <a:pt x="87782" y="316154"/>
                </a:lnTo>
                <a:cubicBezTo>
                  <a:pt x="89611" y="314782"/>
                  <a:pt x="91211" y="313182"/>
                  <a:pt x="92583" y="311353"/>
                </a:cubicBezTo>
                <a:lnTo>
                  <a:pt x="104927" y="296951"/>
                </a:lnTo>
                <a:cubicBezTo>
                  <a:pt x="112700" y="287807"/>
                  <a:pt x="116357" y="283464"/>
                  <a:pt x="115900" y="283921"/>
                </a:cubicBezTo>
                <a:cubicBezTo>
                  <a:pt x="119558" y="280264"/>
                  <a:pt x="121387" y="278435"/>
                  <a:pt x="121387" y="278435"/>
                </a:cubicBezTo>
                <a:cubicBezTo>
                  <a:pt x="122301" y="277063"/>
                  <a:pt x="123101" y="275806"/>
                  <a:pt x="123787" y="274663"/>
                </a:cubicBezTo>
                <a:cubicBezTo>
                  <a:pt x="124473" y="273520"/>
                  <a:pt x="125273" y="272263"/>
                  <a:pt x="126187" y="270891"/>
                </a:cubicBezTo>
                <a:lnTo>
                  <a:pt x="132359" y="263347"/>
                </a:lnTo>
                <a:cubicBezTo>
                  <a:pt x="136931" y="257861"/>
                  <a:pt x="139903" y="253517"/>
                  <a:pt x="141275" y="250317"/>
                </a:cubicBezTo>
                <a:lnTo>
                  <a:pt x="143332" y="248945"/>
                </a:lnTo>
                <a:cubicBezTo>
                  <a:pt x="144247" y="248031"/>
                  <a:pt x="145161" y="246659"/>
                  <a:pt x="146075" y="244831"/>
                </a:cubicBezTo>
                <a:lnTo>
                  <a:pt x="148133" y="242087"/>
                </a:lnTo>
                <a:lnTo>
                  <a:pt x="148819" y="240716"/>
                </a:lnTo>
                <a:cubicBezTo>
                  <a:pt x="149733" y="239344"/>
                  <a:pt x="150419" y="237973"/>
                  <a:pt x="150876" y="236601"/>
                </a:cubicBezTo>
                <a:cubicBezTo>
                  <a:pt x="151333" y="235229"/>
                  <a:pt x="151790" y="234086"/>
                  <a:pt x="152248" y="233172"/>
                </a:cubicBezTo>
                <a:cubicBezTo>
                  <a:pt x="152248" y="230429"/>
                  <a:pt x="152933" y="227685"/>
                  <a:pt x="154305" y="224942"/>
                </a:cubicBezTo>
                <a:cubicBezTo>
                  <a:pt x="154305" y="224485"/>
                  <a:pt x="154076" y="224142"/>
                  <a:pt x="153619" y="223914"/>
                </a:cubicBezTo>
                <a:cubicBezTo>
                  <a:pt x="153162" y="223685"/>
                  <a:pt x="153162" y="223571"/>
                  <a:pt x="153619" y="223571"/>
                </a:cubicBezTo>
                <a:cubicBezTo>
                  <a:pt x="154534" y="222656"/>
                  <a:pt x="155105" y="221513"/>
                  <a:pt x="155334" y="220142"/>
                </a:cubicBezTo>
                <a:cubicBezTo>
                  <a:pt x="155562" y="218770"/>
                  <a:pt x="155677" y="217627"/>
                  <a:pt x="155677" y="216713"/>
                </a:cubicBezTo>
                <a:cubicBezTo>
                  <a:pt x="155677" y="219913"/>
                  <a:pt x="156362" y="222656"/>
                  <a:pt x="157734" y="224942"/>
                </a:cubicBezTo>
                <a:cubicBezTo>
                  <a:pt x="157734" y="224942"/>
                  <a:pt x="157848" y="225057"/>
                  <a:pt x="158077" y="225285"/>
                </a:cubicBezTo>
                <a:cubicBezTo>
                  <a:pt x="158306" y="225514"/>
                  <a:pt x="158420" y="225628"/>
                  <a:pt x="158420" y="225628"/>
                </a:cubicBezTo>
                <a:cubicBezTo>
                  <a:pt x="176251" y="203225"/>
                  <a:pt x="186538" y="189967"/>
                  <a:pt x="189281" y="185852"/>
                </a:cubicBezTo>
                <a:lnTo>
                  <a:pt x="187909" y="185166"/>
                </a:lnTo>
                <a:lnTo>
                  <a:pt x="174193" y="192024"/>
                </a:lnTo>
                <a:cubicBezTo>
                  <a:pt x="173279" y="192481"/>
                  <a:pt x="171564" y="193281"/>
                  <a:pt x="169050" y="194424"/>
                </a:cubicBezTo>
                <a:cubicBezTo>
                  <a:pt x="166535" y="195567"/>
                  <a:pt x="164592" y="196139"/>
                  <a:pt x="163220" y="196139"/>
                </a:cubicBezTo>
                <a:cubicBezTo>
                  <a:pt x="162306" y="196139"/>
                  <a:pt x="160477" y="195224"/>
                  <a:pt x="157734" y="193396"/>
                </a:cubicBezTo>
                <a:cubicBezTo>
                  <a:pt x="156362" y="192938"/>
                  <a:pt x="154762" y="192138"/>
                  <a:pt x="152933" y="190995"/>
                </a:cubicBezTo>
                <a:cubicBezTo>
                  <a:pt x="151105" y="189852"/>
                  <a:pt x="149047" y="188824"/>
                  <a:pt x="146761" y="187909"/>
                </a:cubicBezTo>
                <a:cubicBezTo>
                  <a:pt x="145390" y="187452"/>
                  <a:pt x="143104" y="185623"/>
                  <a:pt x="139903" y="182423"/>
                </a:cubicBezTo>
                <a:cubicBezTo>
                  <a:pt x="139903" y="181508"/>
                  <a:pt x="139446" y="181051"/>
                  <a:pt x="138532" y="181051"/>
                </a:cubicBezTo>
                <a:cubicBezTo>
                  <a:pt x="133502" y="180594"/>
                  <a:pt x="128930" y="177394"/>
                  <a:pt x="124816" y="171450"/>
                </a:cubicBezTo>
                <a:cubicBezTo>
                  <a:pt x="122987" y="169621"/>
                  <a:pt x="122758" y="166421"/>
                  <a:pt x="124130" y="161849"/>
                </a:cubicBezTo>
                <a:lnTo>
                  <a:pt x="124816" y="160477"/>
                </a:lnTo>
                <a:cubicBezTo>
                  <a:pt x="123901" y="158191"/>
                  <a:pt x="125044" y="156591"/>
                  <a:pt x="128245" y="155677"/>
                </a:cubicBezTo>
                <a:cubicBezTo>
                  <a:pt x="128702" y="155219"/>
                  <a:pt x="129388" y="154762"/>
                  <a:pt x="130302" y="154305"/>
                </a:cubicBezTo>
                <a:cubicBezTo>
                  <a:pt x="131216" y="153848"/>
                  <a:pt x="131902" y="153391"/>
                  <a:pt x="132359" y="152933"/>
                </a:cubicBezTo>
                <a:cubicBezTo>
                  <a:pt x="132359" y="152019"/>
                  <a:pt x="133045" y="151562"/>
                  <a:pt x="134417" y="151562"/>
                </a:cubicBezTo>
                <a:cubicBezTo>
                  <a:pt x="135788" y="151562"/>
                  <a:pt x="137160" y="152019"/>
                  <a:pt x="138532" y="152933"/>
                </a:cubicBezTo>
                <a:cubicBezTo>
                  <a:pt x="142646" y="152019"/>
                  <a:pt x="148361" y="149504"/>
                  <a:pt x="155677" y="145389"/>
                </a:cubicBezTo>
                <a:cubicBezTo>
                  <a:pt x="161620" y="143104"/>
                  <a:pt x="166764" y="140818"/>
                  <a:pt x="171107" y="138532"/>
                </a:cubicBezTo>
                <a:cubicBezTo>
                  <a:pt x="175451" y="136246"/>
                  <a:pt x="179222" y="134417"/>
                  <a:pt x="182423" y="133045"/>
                </a:cubicBezTo>
                <a:cubicBezTo>
                  <a:pt x="189281" y="130759"/>
                  <a:pt x="192710" y="129616"/>
                  <a:pt x="192710" y="129616"/>
                </a:cubicBezTo>
                <a:lnTo>
                  <a:pt x="202997" y="125501"/>
                </a:lnTo>
                <a:cubicBezTo>
                  <a:pt x="212598" y="121386"/>
                  <a:pt x="220599" y="118872"/>
                  <a:pt x="227000" y="117958"/>
                </a:cubicBezTo>
                <a:cubicBezTo>
                  <a:pt x="229286" y="117500"/>
                  <a:pt x="232029" y="116700"/>
                  <a:pt x="235229" y="115557"/>
                </a:cubicBezTo>
                <a:cubicBezTo>
                  <a:pt x="238430" y="114414"/>
                  <a:pt x="241402" y="113614"/>
                  <a:pt x="244145" y="113157"/>
                </a:cubicBezTo>
                <a:cubicBezTo>
                  <a:pt x="246431" y="112700"/>
                  <a:pt x="250317" y="111900"/>
                  <a:pt x="255803" y="110757"/>
                </a:cubicBezTo>
                <a:cubicBezTo>
                  <a:pt x="261290" y="109614"/>
                  <a:pt x="266548" y="109499"/>
                  <a:pt x="271577" y="110414"/>
                </a:cubicBezTo>
                <a:cubicBezTo>
                  <a:pt x="273406" y="110871"/>
                  <a:pt x="275463" y="111557"/>
                  <a:pt x="277749" y="112471"/>
                </a:cubicBezTo>
                <a:cubicBezTo>
                  <a:pt x="280035" y="113386"/>
                  <a:pt x="282321" y="114071"/>
                  <a:pt x="284607" y="114528"/>
                </a:cubicBezTo>
                <a:cubicBezTo>
                  <a:pt x="286893" y="115900"/>
                  <a:pt x="288265" y="117043"/>
                  <a:pt x="288722" y="117958"/>
                </a:cubicBezTo>
                <a:cubicBezTo>
                  <a:pt x="288722" y="118415"/>
                  <a:pt x="288836" y="118643"/>
                  <a:pt x="289065" y="118643"/>
                </a:cubicBezTo>
                <a:cubicBezTo>
                  <a:pt x="289293" y="118643"/>
                  <a:pt x="289636" y="118643"/>
                  <a:pt x="290093" y="118643"/>
                </a:cubicBezTo>
                <a:cubicBezTo>
                  <a:pt x="293294" y="120929"/>
                  <a:pt x="295580" y="122072"/>
                  <a:pt x="296951" y="122072"/>
                </a:cubicBezTo>
                <a:cubicBezTo>
                  <a:pt x="296951" y="122530"/>
                  <a:pt x="297637" y="122758"/>
                  <a:pt x="299009" y="122758"/>
                </a:cubicBezTo>
                <a:cubicBezTo>
                  <a:pt x="301752" y="122301"/>
                  <a:pt x="305867" y="121158"/>
                  <a:pt x="311353" y="119329"/>
                </a:cubicBezTo>
                <a:cubicBezTo>
                  <a:pt x="316382" y="117500"/>
                  <a:pt x="319583" y="116357"/>
                  <a:pt x="320954" y="115900"/>
                </a:cubicBezTo>
                <a:cubicBezTo>
                  <a:pt x="324612" y="114986"/>
                  <a:pt x="328384" y="114186"/>
                  <a:pt x="332270" y="113500"/>
                </a:cubicBezTo>
                <a:cubicBezTo>
                  <a:pt x="336156" y="112814"/>
                  <a:pt x="339928" y="112014"/>
                  <a:pt x="343586" y="111100"/>
                </a:cubicBezTo>
                <a:cubicBezTo>
                  <a:pt x="344957" y="111100"/>
                  <a:pt x="346100" y="110642"/>
                  <a:pt x="347015" y="109728"/>
                </a:cubicBezTo>
                <a:cubicBezTo>
                  <a:pt x="349301" y="108813"/>
                  <a:pt x="349987" y="107671"/>
                  <a:pt x="349072" y="106299"/>
                </a:cubicBezTo>
                <a:lnTo>
                  <a:pt x="341528" y="93955"/>
                </a:lnTo>
                <a:cubicBezTo>
                  <a:pt x="341071" y="92583"/>
                  <a:pt x="339242" y="89840"/>
                  <a:pt x="336042" y="85725"/>
                </a:cubicBezTo>
                <a:cubicBezTo>
                  <a:pt x="329184" y="76124"/>
                  <a:pt x="325755" y="71323"/>
                  <a:pt x="325755" y="71323"/>
                </a:cubicBezTo>
                <a:cubicBezTo>
                  <a:pt x="317983" y="60807"/>
                  <a:pt x="308839" y="51892"/>
                  <a:pt x="298323" y="44577"/>
                </a:cubicBezTo>
                <a:cubicBezTo>
                  <a:pt x="290093" y="40005"/>
                  <a:pt x="283921" y="36347"/>
                  <a:pt x="279806" y="33604"/>
                </a:cubicBezTo>
                <a:cubicBezTo>
                  <a:pt x="278435" y="32233"/>
                  <a:pt x="274320" y="29946"/>
                  <a:pt x="267462" y="26746"/>
                </a:cubicBezTo>
                <a:lnTo>
                  <a:pt x="246888" y="16459"/>
                </a:lnTo>
                <a:cubicBezTo>
                  <a:pt x="245974" y="16002"/>
                  <a:pt x="245059" y="15545"/>
                  <a:pt x="244145" y="15088"/>
                </a:cubicBezTo>
                <a:cubicBezTo>
                  <a:pt x="243230" y="14630"/>
                  <a:pt x="242087" y="14402"/>
                  <a:pt x="240716" y="14402"/>
                </a:cubicBezTo>
                <a:cubicBezTo>
                  <a:pt x="239344" y="14402"/>
                  <a:pt x="238430" y="14630"/>
                  <a:pt x="237973" y="15088"/>
                </a:cubicBezTo>
                <a:cubicBezTo>
                  <a:pt x="237058" y="15545"/>
                  <a:pt x="236487" y="15430"/>
                  <a:pt x="236258" y="14745"/>
                </a:cubicBezTo>
                <a:cubicBezTo>
                  <a:pt x="236030" y="14059"/>
                  <a:pt x="235915" y="13030"/>
                  <a:pt x="235915" y="11659"/>
                </a:cubicBezTo>
                <a:cubicBezTo>
                  <a:pt x="237744" y="11659"/>
                  <a:pt x="239459" y="11430"/>
                  <a:pt x="241059" y="10973"/>
                </a:cubicBezTo>
                <a:cubicBezTo>
                  <a:pt x="242659" y="10516"/>
                  <a:pt x="244602" y="10287"/>
                  <a:pt x="246888" y="10287"/>
                </a:cubicBezTo>
                <a:close/>
                <a:moveTo>
                  <a:pt x="115214" y="0"/>
                </a:moveTo>
                <a:cubicBezTo>
                  <a:pt x="117500" y="0"/>
                  <a:pt x="119101" y="457"/>
                  <a:pt x="120015" y="1371"/>
                </a:cubicBezTo>
                <a:cubicBezTo>
                  <a:pt x="120929" y="1371"/>
                  <a:pt x="122301" y="2286"/>
                  <a:pt x="124130" y="4115"/>
                </a:cubicBezTo>
                <a:cubicBezTo>
                  <a:pt x="125501" y="4572"/>
                  <a:pt x="126644" y="4572"/>
                  <a:pt x="127559" y="4115"/>
                </a:cubicBezTo>
                <a:cubicBezTo>
                  <a:pt x="128473" y="3658"/>
                  <a:pt x="129731" y="3543"/>
                  <a:pt x="131331" y="3772"/>
                </a:cubicBezTo>
                <a:cubicBezTo>
                  <a:pt x="132931" y="4000"/>
                  <a:pt x="134188" y="4572"/>
                  <a:pt x="135103" y="5486"/>
                </a:cubicBezTo>
                <a:cubicBezTo>
                  <a:pt x="135560" y="6401"/>
                  <a:pt x="136474" y="6858"/>
                  <a:pt x="137846" y="6858"/>
                </a:cubicBezTo>
                <a:lnTo>
                  <a:pt x="140589" y="8915"/>
                </a:lnTo>
                <a:cubicBezTo>
                  <a:pt x="141046" y="9373"/>
                  <a:pt x="142418" y="10287"/>
                  <a:pt x="144704" y="11659"/>
                </a:cubicBezTo>
                <a:cubicBezTo>
                  <a:pt x="144704" y="11659"/>
                  <a:pt x="144818" y="11773"/>
                  <a:pt x="145047" y="12001"/>
                </a:cubicBezTo>
                <a:cubicBezTo>
                  <a:pt x="145275" y="12230"/>
                  <a:pt x="145390" y="12344"/>
                  <a:pt x="145390" y="12344"/>
                </a:cubicBezTo>
                <a:cubicBezTo>
                  <a:pt x="147218" y="14173"/>
                  <a:pt x="150076" y="16345"/>
                  <a:pt x="153962" y="18859"/>
                </a:cubicBezTo>
                <a:cubicBezTo>
                  <a:pt x="157848" y="21374"/>
                  <a:pt x="160706" y="24003"/>
                  <a:pt x="162535" y="26746"/>
                </a:cubicBezTo>
                <a:cubicBezTo>
                  <a:pt x="163449" y="28118"/>
                  <a:pt x="165506" y="30404"/>
                  <a:pt x="168707" y="33604"/>
                </a:cubicBezTo>
                <a:cubicBezTo>
                  <a:pt x="169621" y="34519"/>
                  <a:pt x="170078" y="35204"/>
                  <a:pt x="170078" y="35662"/>
                </a:cubicBezTo>
                <a:cubicBezTo>
                  <a:pt x="170078" y="37490"/>
                  <a:pt x="170879" y="39091"/>
                  <a:pt x="172479" y="40462"/>
                </a:cubicBezTo>
                <a:cubicBezTo>
                  <a:pt x="174079" y="41834"/>
                  <a:pt x="175108" y="42748"/>
                  <a:pt x="175565" y="43205"/>
                </a:cubicBezTo>
                <a:cubicBezTo>
                  <a:pt x="176936" y="43663"/>
                  <a:pt x="177622" y="44806"/>
                  <a:pt x="177622" y="46634"/>
                </a:cubicBezTo>
                <a:cubicBezTo>
                  <a:pt x="177622" y="51206"/>
                  <a:pt x="176251" y="55550"/>
                  <a:pt x="173507" y="59665"/>
                </a:cubicBezTo>
                <a:cubicBezTo>
                  <a:pt x="172593" y="61036"/>
                  <a:pt x="170993" y="64694"/>
                  <a:pt x="168707" y="70637"/>
                </a:cubicBezTo>
                <a:lnTo>
                  <a:pt x="168707" y="71323"/>
                </a:lnTo>
                <a:cubicBezTo>
                  <a:pt x="167335" y="71780"/>
                  <a:pt x="166307" y="72695"/>
                  <a:pt x="165621" y="74066"/>
                </a:cubicBezTo>
                <a:cubicBezTo>
                  <a:pt x="164935" y="75438"/>
                  <a:pt x="164135" y="76581"/>
                  <a:pt x="163220" y="77495"/>
                </a:cubicBezTo>
                <a:cubicBezTo>
                  <a:pt x="163220" y="77953"/>
                  <a:pt x="162992" y="78410"/>
                  <a:pt x="162535" y="78867"/>
                </a:cubicBezTo>
                <a:cubicBezTo>
                  <a:pt x="162077" y="79324"/>
                  <a:pt x="161620" y="79553"/>
                  <a:pt x="161163" y="79553"/>
                </a:cubicBezTo>
                <a:cubicBezTo>
                  <a:pt x="161163" y="80010"/>
                  <a:pt x="160706" y="80696"/>
                  <a:pt x="159791" y="81610"/>
                </a:cubicBezTo>
                <a:lnTo>
                  <a:pt x="157048" y="85725"/>
                </a:lnTo>
                <a:cubicBezTo>
                  <a:pt x="153391" y="92583"/>
                  <a:pt x="150876" y="96698"/>
                  <a:pt x="149504" y="98069"/>
                </a:cubicBezTo>
                <a:lnTo>
                  <a:pt x="143332" y="105613"/>
                </a:lnTo>
                <a:lnTo>
                  <a:pt x="141275" y="108356"/>
                </a:lnTo>
                <a:lnTo>
                  <a:pt x="133045" y="119329"/>
                </a:lnTo>
                <a:cubicBezTo>
                  <a:pt x="131216" y="120701"/>
                  <a:pt x="129388" y="122415"/>
                  <a:pt x="127559" y="124473"/>
                </a:cubicBezTo>
                <a:cubicBezTo>
                  <a:pt x="125730" y="126530"/>
                  <a:pt x="123901" y="128245"/>
                  <a:pt x="122072" y="129616"/>
                </a:cubicBezTo>
                <a:lnTo>
                  <a:pt x="118643" y="133045"/>
                </a:lnTo>
                <a:cubicBezTo>
                  <a:pt x="118186" y="133502"/>
                  <a:pt x="117843" y="133617"/>
                  <a:pt x="117615" y="133388"/>
                </a:cubicBezTo>
                <a:cubicBezTo>
                  <a:pt x="117386" y="133159"/>
                  <a:pt x="117043" y="133045"/>
                  <a:pt x="116586" y="133045"/>
                </a:cubicBezTo>
                <a:cubicBezTo>
                  <a:pt x="116586" y="135331"/>
                  <a:pt x="114986" y="136474"/>
                  <a:pt x="111785" y="136474"/>
                </a:cubicBezTo>
                <a:lnTo>
                  <a:pt x="109042" y="137160"/>
                </a:lnTo>
                <a:lnTo>
                  <a:pt x="104242" y="141275"/>
                </a:lnTo>
                <a:cubicBezTo>
                  <a:pt x="104242" y="141275"/>
                  <a:pt x="103556" y="141961"/>
                  <a:pt x="102184" y="143332"/>
                </a:cubicBezTo>
                <a:cubicBezTo>
                  <a:pt x="101727" y="143789"/>
                  <a:pt x="101156" y="144246"/>
                  <a:pt x="100470" y="144704"/>
                </a:cubicBezTo>
                <a:cubicBezTo>
                  <a:pt x="99784" y="145161"/>
                  <a:pt x="98984" y="145618"/>
                  <a:pt x="98069" y="146075"/>
                </a:cubicBezTo>
                <a:cubicBezTo>
                  <a:pt x="96241" y="146533"/>
                  <a:pt x="93955" y="147676"/>
                  <a:pt x="91211" y="149504"/>
                </a:cubicBezTo>
                <a:cubicBezTo>
                  <a:pt x="90297" y="149961"/>
                  <a:pt x="88925" y="151104"/>
                  <a:pt x="87097" y="152933"/>
                </a:cubicBezTo>
                <a:lnTo>
                  <a:pt x="83668" y="154991"/>
                </a:lnTo>
                <a:cubicBezTo>
                  <a:pt x="83210" y="155448"/>
                  <a:pt x="82639" y="155905"/>
                  <a:pt x="81953" y="156362"/>
                </a:cubicBezTo>
                <a:cubicBezTo>
                  <a:pt x="81267" y="156819"/>
                  <a:pt x="80696" y="157048"/>
                  <a:pt x="80239" y="157048"/>
                </a:cubicBezTo>
                <a:cubicBezTo>
                  <a:pt x="79324" y="157048"/>
                  <a:pt x="78181" y="157505"/>
                  <a:pt x="76810" y="158420"/>
                </a:cubicBezTo>
                <a:cubicBezTo>
                  <a:pt x="75438" y="159334"/>
                  <a:pt x="74295" y="159791"/>
                  <a:pt x="73381" y="159791"/>
                </a:cubicBezTo>
                <a:lnTo>
                  <a:pt x="72695" y="159791"/>
                </a:lnTo>
                <a:cubicBezTo>
                  <a:pt x="72238" y="159334"/>
                  <a:pt x="71552" y="159334"/>
                  <a:pt x="70637" y="159791"/>
                </a:cubicBezTo>
                <a:cubicBezTo>
                  <a:pt x="69723" y="160249"/>
                  <a:pt x="69037" y="160477"/>
                  <a:pt x="68580" y="160477"/>
                </a:cubicBezTo>
                <a:lnTo>
                  <a:pt x="65151" y="160477"/>
                </a:lnTo>
                <a:lnTo>
                  <a:pt x="63094" y="161163"/>
                </a:lnTo>
                <a:cubicBezTo>
                  <a:pt x="62179" y="161163"/>
                  <a:pt x="61036" y="162077"/>
                  <a:pt x="59665" y="163906"/>
                </a:cubicBezTo>
                <a:cubicBezTo>
                  <a:pt x="58750" y="164363"/>
                  <a:pt x="57607" y="164363"/>
                  <a:pt x="56236" y="163906"/>
                </a:cubicBezTo>
                <a:cubicBezTo>
                  <a:pt x="55321" y="162992"/>
                  <a:pt x="54407" y="162992"/>
                  <a:pt x="53492" y="163906"/>
                </a:cubicBezTo>
                <a:lnTo>
                  <a:pt x="41148" y="170078"/>
                </a:lnTo>
                <a:lnTo>
                  <a:pt x="30175" y="175565"/>
                </a:lnTo>
                <a:lnTo>
                  <a:pt x="28804" y="176250"/>
                </a:lnTo>
                <a:lnTo>
                  <a:pt x="25375" y="176250"/>
                </a:lnTo>
                <a:cubicBezTo>
                  <a:pt x="24460" y="177622"/>
                  <a:pt x="23089" y="178537"/>
                  <a:pt x="21260" y="178994"/>
                </a:cubicBezTo>
                <a:cubicBezTo>
                  <a:pt x="19431" y="179451"/>
                  <a:pt x="18059" y="179908"/>
                  <a:pt x="17145" y="180365"/>
                </a:cubicBezTo>
                <a:cubicBezTo>
                  <a:pt x="13487" y="182651"/>
                  <a:pt x="10287" y="184023"/>
                  <a:pt x="7544" y="184480"/>
                </a:cubicBezTo>
                <a:cubicBezTo>
                  <a:pt x="2515" y="185852"/>
                  <a:pt x="0" y="184937"/>
                  <a:pt x="0" y="181737"/>
                </a:cubicBezTo>
                <a:cubicBezTo>
                  <a:pt x="0" y="180823"/>
                  <a:pt x="229" y="180137"/>
                  <a:pt x="686" y="179679"/>
                </a:cubicBezTo>
                <a:lnTo>
                  <a:pt x="11659" y="168707"/>
                </a:lnTo>
                <a:cubicBezTo>
                  <a:pt x="13945" y="166421"/>
                  <a:pt x="16574" y="163335"/>
                  <a:pt x="19545" y="159448"/>
                </a:cubicBezTo>
                <a:cubicBezTo>
                  <a:pt x="22517" y="155562"/>
                  <a:pt x="24689" y="152476"/>
                  <a:pt x="26060" y="150190"/>
                </a:cubicBezTo>
                <a:lnTo>
                  <a:pt x="37719" y="136474"/>
                </a:lnTo>
                <a:cubicBezTo>
                  <a:pt x="42748" y="132359"/>
                  <a:pt x="46177" y="129159"/>
                  <a:pt x="48006" y="126873"/>
                </a:cubicBezTo>
                <a:cubicBezTo>
                  <a:pt x="48920" y="123673"/>
                  <a:pt x="50063" y="121844"/>
                  <a:pt x="51435" y="121386"/>
                </a:cubicBezTo>
                <a:cubicBezTo>
                  <a:pt x="54178" y="119558"/>
                  <a:pt x="55778" y="118186"/>
                  <a:pt x="56236" y="117272"/>
                </a:cubicBezTo>
                <a:cubicBezTo>
                  <a:pt x="58979" y="113614"/>
                  <a:pt x="60350" y="111328"/>
                  <a:pt x="60350" y="110414"/>
                </a:cubicBezTo>
                <a:cubicBezTo>
                  <a:pt x="60808" y="109499"/>
                  <a:pt x="61608" y="108471"/>
                  <a:pt x="62751" y="107328"/>
                </a:cubicBezTo>
                <a:cubicBezTo>
                  <a:pt x="63894" y="106185"/>
                  <a:pt x="64694" y="104927"/>
                  <a:pt x="65151" y="103556"/>
                </a:cubicBezTo>
                <a:lnTo>
                  <a:pt x="71323" y="96012"/>
                </a:lnTo>
                <a:cubicBezTo>
                  <a:pt x="71780" y="96012"/>
                  <a:pt x="72009" y="95555"/>
                  <a:pt x="72009" y="94640"/>
                </a:cubicBezTo>
                <a:lnTo>
                  <a:pt x="74066" y="96698"/>
                </a:lnTo>
                <a:lnTo>
                  <a:pt x="74752" y="94640"/>
                </a:lnTo>
                <a:cubicBezTo>
                  <a:pt x="74752" y="91440"/>
                  <a:pt x="75895" y="89383"/>
                  <a:pt x="78181" y="88468"/>
                </a:cubicBezTo>
                <a:cubicBezTo>
                  <a:pt x="78181" y="88011"/>
                  <a:pt x="78181" y="87668"/>
                  <a:pt x="78181" y="87439"/>
                </a:cubicBezTo>
                <a:cubicBezTo>
                  <a:pt x="78181" y="87211"/>
                  <a:pt x="78410" y="87097"/>
                  <a:pt x="78867" y="87097"/>
                </a:cubicBezTo>
                <a:cubicBezTo>
                  <a:pt x="78867" y="87097"/>
                  <a:pt x="80467" y="85496"/>
                  <a:pt x="83668" y="82296"/>
                </a:cubicBezTo>
                <a:lnTo>
                  <a:pt x="87097" y="78181"/>
                </a:lnTo>
                <a:cubicBezTo>
                  <a:pt x="88011" y="77267"/>
                  <a:pt x="88925" y="76238"/>
                  <a:pt x="89840" y="75095"/>
                </a:cubicBezTo>
                <a:cubicBezTo>
                  <a:pt x="90754" y="73952"/>
                  <a:pt x="91669" y="72695"/>
                  <a:pt x="92583" y="71323"/>
                </a:cubicBezTo>
                <a:cubicBezTo>
                  <a:pt x="93040" y="70866"/>
                  <a:pt x="95326" y="67894"/>
                  <a:pt x="99441" y="62408"/>
                </a:cubicBezTo>
                <a:lnTo>
                  <a:pt x="107671" y="53492"/>
                </a:lnTo>
                <a:lnTo>
                  <a:pt x="114529" y="43205"/>
                </a:lnTo>
                <a:lnTo>
                  <a:pt x="122072" y="34976"/>
                </a:lnTo>
                <a:lnTo>
                  <a:pt x="125501" y="27432"/>
                </a:lnTo>
                <a:cubicBezTo>
                  <a:pt x="126416" y="26518"/>
                  <a:pt x="126416" y="26060"/>
                  <a:pt x="125501" y="26060"/>
                </a:cubicBezTo>
                <a:lnTo>
                  <a:pt x="118643" y="12344"/>
                </a:lnTo>
                <a:cubicBezTo>
                  <a:pt x="118643" y="12344"/>
                  <a:pt x="118529" y="12230"/>
                  <a:pt x="118301" y="12001"/>
                </a:cubicBezTo>
                <a:cubicBezTo>
                  <a:pt x="118072" y="11773"/>
                  <a:pt x="117958" y="11659"/>
                  <a:pt x="117958" y="11659"/>
                </a:cubicBezTo>
                <a:cubicBezTo>
                  <a:pt x="117043" y="11659"/>
                  <a:pt x="116586" y="10973"/>
                  <a:pt x="116586" y="9601"/>
                </a:cubicBezTo>
                <a:cubicBezTo>
                  <a:pt x="116586" y="8687"/>
                  <a:pt x="116129" y="7315"/>
                  <a:pt x="115214" y="5486"/>
                </a:cubicBezTo>
                <a:cubicBezTo>
                  <a:pt x="114757" y="5029"/>
                  <a:pt x="114300" y="4458"/>
                  <a:pt x="113843" y="3772"/>
                </a:cubicBezTo>
                <a:cubicBezTo>
                  <a:pt x="113386" y="3086"/>
                  <a:pt x="113157" y="2286"/>
                  <a:pt x="113157" y="1371"/>
                </a:cubicBezTo>
                <a:cubicBezTo>
                  <a:pt x="114071" y="457"/>
                  <a:pt x="114757" y="0"/>
                  <a:pt x="11521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59" name="矩形: 圆角 58">
            <a:extLst>
              <a:ext uri="{FF2B5EF4-FFF2-40B4-BE49-F238E27FC236}">
                <a16:creationId xmlns:a16="http://schemas.microsoft.com/office/drawing/2014/main" id="{A72667FE-FCBC-FD41-6EAE-0D9D35899486}"/>
              </a:ext>
            </a:extLst>
          </p:cNvPr>
          <p:cNvSpPr/>
          <p:nvPr/>
        </p:nvSpPr>
        <p:spPr>
          <a:xfrm rot="5400000">
            <a:off x="8453449" y="173690"/>
            <a:ext cx="1548462" cy="3545718"/>
          </a:xfrm>
          <a:prstGeom prst="roundRect">
            <a:avLst>
              <a:gd name="adj" fmla="val 7389"/>
            </a:avLst>
          </a:prstGeom>
          <a:gradFill>
            <a:gsLst>
              <a:gs pos="22000">
                <a:schemeClr val="accent1"/>
              </a:gs>
              <a:gs pos="100000">
                <a:srgbClr val="299EED"/>
              </a:gs>
            </a:gsLst>
            <a:lin ang="5400000" scaled="1"/>
          </a:gra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0" name="矩形: 圆角 59">
            <a:extLst>
              <a:ext uri="{FF2B5EF4-FFF2-40B4-BE49-F238E27FC236}">
                <a16:creationId xmlns:a16="http://schemas.microsoft.com/office/drawing/2014/main" id="{FB93B231-47AD-6303-6838-F76AAFDD5269}"/>
              </a:ext>
            </a:extLst>
          </p:cNvPr>
          <p:cNvSpPr/>
          <p:nvPr/>
        </p:nvSpPr>
        <p:spPr>
          <a:xfrm rot="5400000">
            <a:off x="8483689" y="575492"/>
            <a:ext cx="1487982" cy="3545718"/>
          </a:xfrm>
          <a:prstGeom prst="roundRect">
            <a:avLst>
              <a:gd name="adj" fmla="val 7389"/>
            </a:avLst>
          </a:prstGeom>
          <a:solidFill>
            <a:schemeClr val="bg1"/>
          </a:solidFill>
          <a:ln w="31750">
            <a:noFill/>
          </a:ln>
          <a:effectLst>
            <a:outerShdw blurRad="254000" dist="127000" algn="ctr"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1" name="文本框 80">
            <a:extLst>
              <a:ext uri="{FF2B5EF4-FFF2-40B4-BE49-F238E27FC236}">
                <a16:creationId xmlns:a16="http://schemas.microsoft.com/office/drawing/2014/main" id="{05578869-DFA4-3DCA-9932-5F02B4BA1B15}"/>
              </a:ext>
            </a:extLst>
          </p:cNvPr>
          <p:cNvSpPr txBox="1"/>
          <p:nvPr/>
        </p:nvSpPr>
        <p:spPr>
          <a:xfrm>
            <a:off x="8650599" y="1265878"/>
            <a:ext cx="1154162" cy="276999"/>
          </a:xfrm>
          <a:prstGeom prst="rect">
            <a:avLst/>
          </a:prstGeom>
        </p:spPr>
        <p:txBody>
          <a:bodyPr vert="horz"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专业度分析</a:t>
            </a:r>
          </a:p>
        </p:txBody>
      </p:sp>
      <p:sp>
        <p:nvSpPr>
          <p:cNvPr id="62" name="文本框 75">
            <a:extLst>
              <a:ext uri="{FF2B5EF4-FFF2-40B4-BE49-F238E27FC236}">
                <a16:creationId xmlns:a16="http://schemas.microsoft.com/office/drawing/2014/main" id="{96355B7A-3C1C-0BD6-9D5D-674565D90EBE}"/>
              </a:ext>
            </a:extLst>
          </p:cNvPr>
          <p:cNvSpPr txBox="1"/>
          <p:nvPr/>
        </p:nvSpPr>
        <p:spPr>
          <a:xfrm>
            <a:off x="7631436" y="1811274"/>
            <a:ext cx="3245487" cy="1013675"/>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通常涉及对论文主题的选择、研究的深度、理论框架的应用、研究方法的严谨性、数据分析的准确性以及论文撰写的规范性等方面的评估。</a:t>
            </a:r>
          </a:p>
        </p:txBody>
      </p:sp>
      <p:sp>
        <p:nvSpPr>
          <p:cNvPr id="55" name="矩形: 圆角 54">
            <a:extLst>
              <a:ext uri="{FF2B5EF4-FFF2-40B4-BE49-F238E27FC236}">
                <a16:creationId xmlns:a16="http://schemas.microsoft.com/office/drawing/2014/main" id="{E5F9CF1A-8A91-BE15-E11C-0EF3F68E8E4D}"/>
              </a:ext>
            </a:extLst>
          </p:cNvPr>
          <p:cNvSpPr/>
          <p:nvPr/>
        </p:nvSpPr>
        <p:spPr>
          <a:xfrm rot="5400000">
            <a:off x="8453449" y="2767030"/>
            <a:ext cx="1548462" cy="3545718"/>
          </a:xfrm>
          <a:prstGeom prst="roundRect">
            <a:avLst>
              <a:gd name="adj" fmla="val 7389"/>
            </a:avLst>
          </a:prstGeom>
          <a:gradFill>
            <a:gsLst>
              <a:gs pos="22000">
                <a:schemeClr val="accent1"/>
              </a:gs>
              <a:gs pos="100000">
                <a:srgbClr val="299EED"/>
              </a:gs>
            </a:gsLst>
            <a:lin ang="5400000" scaled="1"/>
          </a:gra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56" name="矩形: 圆角 55">
            <a:extLst>
              <a:ext uri="{FF2B5EF4-FFF2-40B4-BE49-F238E27FC236}">
                <a16:creationId xmlns:a16="http://schemas.microsoft.com/office/drawing/2014/main" id="{C1881A60-3808-222C-8613-A96B6A331FAE}"/>
              </a:ext>
            </a:extLst>
          </p:cNvPr>
          <p:cNvSpPr/>
          <p:nvPr/>
        </p:nvSpPr>
        <p:spPr>
          <a:xfrm rot="5400000">
            <a:off x="8483689" y="3168832"/>
            <a:ext cx="1487982" cy="3545718"/>
          </a:xfrm>
          <a:prstGeom prst="roundRect">
            <a:avLst>
              <a:gd name="adj" fmla="val 7389"/>
            </a:avLst>
          </a:prstGeom>
          <a:solidFill>
            <a:schemeClr val="bg1"/>
          </a:solidFill>
          <a:ln w="31750">
            <a:noFill/>
          </a:ln>
          <a:effectLst>
            <a:outerShdw blurRad="254000" dist="127000" algn="ctr"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7" name="文本框 86">
            <a:extLst>
              <a:ext uri="{FF2B5EF4-FFF2-40B4-BE49-F238E27FC236}">
                <a16:creationId xmlns:a16="http://schemas.microsoft.com/office/drawing/2014/main" id="{C4E429CF-F3A9-D1B4-38C3-A59638469A86}"/>
              </a:ext>
            </a:extLst>
          </p:cNvPr>
          <p:cNvSpPr txBox="1"/>
          <p:nvPr/>
        </p:nvSpPr>
        <p:spPr>
          <a:xfrm>
            <a:off x="8650599" y="3859218"/>
            <a:ext cx="1154162" cy="276999"/>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配合度分析</a:t>
            </a:r>
          </a:p>
        </p:txBody>
      </p:sp>
      <p:sp>
        <p:nvSpPr>
          <p:cNvPr id="58" name="文本框 87">
            <a:extLst>
              <a:ext uri="{FF2B5EF4-FFF2-40B4-BE49-F238E27FC236}">
                <a16:creationId xmlns:a16="http://schemas.microsoft.com/office/drawing/2014/main" id="{880E61B2-C132-8D5B-AF44-9A6D4F8B3632}"/>
              </a:ext>
            </a:extLst>
          </p:cNvPr>
          <p:cNvSpPr txBox="1"/>
          <p:nvPr/>
        </p:nvSpPr>
        <p:spPr>
          <a:xfrm>
            <a:off x="7631436" y="4404614"/>
            <a:ext cx="3245487" cy="1021562"/>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主要关注论文的各个组成部分是否协调一致，</a:t>
            </a:r>
            <a:r>
              <a:rPr lang="zh-CN" altLang="en-US" sz="14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评</a:t>
            </a:r>
            <a:r>
              <a:rPr lang="zh-CN" altLang="en-US" sz="1400" b="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估论文各个组成部分之间相互衔接和支持程度，以及这些部分如何共同支持论文的整体研究目标和结论。</a:t>
            </a:r>
          </a:p>
        </p:txBody>
      </p:sp>
      <p:grpSp>
        <p:nvGrpSpPr>
          <p:cNvPr id="11" name="组合 10">
            <a:extLst>
              <a:ext uri="{FF2B5EF4-FFF2-40B4-BE49-F238E27FC236}">
                <a16:creationId xmlns:a16="http://schemas.microsoft.com/office/drawing/2014/main" id="{0ECAACAE-3036-DC21-CDF0-02008F34DA6B}"/>
              </a:ext>
            </a:extLst>
          </p:cNvPr>
          <p:cNvGrpSpPr/>
          <p:nvPr/>
        </p:nvGrpSpPr>
        <p:grpSpPr>
          <a:xfrm>
            <a:off x="9031037" y="3314085"/>
            <a:ext cx="393284" cy="229831"/>
            <a:chOff x="8498389" y="3479052"/>
            <a:chExt cx="393284" cy="229831"/>
          </a:xfrm>
          <a:gradFill>
            <a:gsLst>
              <a:gs pos="22000">
                <a:schemeClr val="accent1"/>
              </a:gs>
              <a:gs pos="100000">
                <a:srgbClr val="299EED"/>
              </a:gs>
            </a:gsLst>
            <a:lin ang="5400000" scaled="1"/>
          </a:gradFill>
        </p:grpSpPr>
        <p:sp>
          <p:nvSpPr>
            <p:cNvPr id="45" name="任意多边形: 形状 44">
              <a:extLst>
                <a:ext uri="{FF2B5EF4-FFF2-40B4-BE49-F238E27FC236}">
                  <a16:creationId xmlns:a16="http://schemas.microsoft.com/office/drawing/2014/main" id="{FF9BC74E-A2DE-E897-339D-232C7B0B9319}"/>
                </a:ext>
              </a:extLst>
            </p:cNvPr>
            <p:cNvSpPr/>
            <p:nvPr/>
          </p:nvSpPr>
          <p:spPr>
            <a:xfrm rot="5400000">
              <a:off x="8825322" y="3479060"/>
              <a:ext cx="66359" cy="66343"/>
            </a:xfrm>
            <a:custGeom>
              <a:avLst/>
              <a:gdLst>
                <a:gd name="connsiteX0" fmla="*/ 38009 w 75963"/>
                <a:gd name="connsiteY0" fmla="*/ 0 h 75945"/>
                <a:gd name="connsiteX1" fmla="*/ 11156 w 75963"/>
                <a:gd name="connsiteY1" fmla="*/ 11120 h 75945"/>
                <a:gd name="connsiteX2" fmla="*/ 0 w 75963"/>
                <a:gd name="connsiteY2" fmla="*/ 37973 h 75945"/>
                <a:gd name="connsiteX3" fmla="*/ 11120 w 75963"/>
                <a:gd name="connsiteY3" fmla="*/ 64826 h 75945"/>
                <a:gd name="connsiteX4" fmla="*/ 37973 w 75963"/>
                <a:gd name="connsiteY4" fmla="*/ 75946 h 75945"/>
                <a:gd name="connsiteX5" fmla="*/ 64862 w 75963"/>
                <a:gd name="connsiteY5" fmla="*/ 64826 h 75945"/>
                <a:gd name="connsiteX6" fmla="*/ 64862 w 75963"/>
                <a:gd name="connsiteY6" fmla="*/ 11084 h 75945"/>
                <a:gd name="connsiteX7" fmla="*/ 38009 w 75963"/>
                <a:gd name="connsiteY7" fmla="*/ 0 h 75945"/>
                <a:gd name="connsiteX8" fmla="*/ 38009 w 75963"/>
                <a:gd name="connsiteY8" fmla="*/ 0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63" h="75945">
                  <a:moveTo>
                    <a:pt x="38009" y="0"/>
                  </a:moveTo>
                  <a:cubicBezTo>
                    <a:pt x="27890" y="0"/>
                    <a:pt x="18343" y="3969"/>
                    <a:pt x="11156" y="11120"/>
                  </a:cubicBezTo>
                  <a:cubicBezTo>
                    <a:pt x="3969" y="18307"/>
                    <a:pt x="0" y="27818"/>
                    <a:pt x="0" y="37973"/>
                  </a:cubicBezTo>
                  <a:cubicBezTo>
                    <a:pt x="0" y="48128"/>
                    <a:pt x="3969" y="57674"/>
                    <a:pt x="11120" y="64826"/>
                  </a:cubicBezTo>
                  <a:cubicBezTo>
                    <a:pt x="18307" y="72013"/>
                    <a:pt x="27854" y="75946"/>
                    <a:pt x="37973" y="75946"/>
                  </a:cubicBezTo>
                  <a:cubicBezTo>
                    <a:pt x="48127" y="75946"/>
                    <a:pt x="57675" y="72013"/>
                    <a:pt x="64862" y="64826"/>
                  </a:cubicBezTo>
                  <a:cubicBezTo>
                    <a:pt x="79664" y="50023"/>
                    <a:pt x="79664" y="25887"/>
                    <a:pt x="64862" y="11084"/>
                  </a:cubicBezTo>
                  <a:cubicBezTo>
                    <a:pt x="57711" y="3969"/>
                    <a:pt x="48163" y="0"/>
                    <a:pt x="38009" y="0"/>
                  </a:cubicBezTo>
                  <a:lnTo>
                    <a:pt x="38009" y="0"/>
                  </a:ln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6" name="任意多边形: 形状 45">
              <a:extLst>
                <a:ext uri="{FF2B5EF4-FFF2-40B4-BE49-F238E27FC236}">
                  <a16:creationId xmlns:a16="http://schemas.microsoft.com/office/drawing/2014/main" id="{6A6FA69B-B14A-67EF-207D-043A35A14B40}"/>
                </a:ext>
              </a:extLst>
            </p:cNvPr>
            <p:cNvSpPr/>
            <p:nvPr/>
          </p:nvSpPr>
          <p:spPr>
            <a:xfrm rot="5400000">
              <a:off x="8770804" y="3533547"/>
              <a:ext cx="66352" cy="66375"/>
            </a:xfrm>
            <a:custGeom>
              <a:avLst/>
              <a:gdLst>
                <a:gd name="connsiteX0" fmla="*/ 11121 w 75955"/>
                <a:gd name="connsiteY0" fmla="*/ 64861 h 75981"/>
                <a:gd name="connsiteX1" fmla="*/ 37974 w 75955"/>
                <a:gd name="connsiteY1" fmla="*/ 75981 h 75981"/>
                <a:gd name="connsiteX2" fmla="*/ 64826 w 75955"/>
                <a:gd name="connsiteY2" fmla="*/ 64861 h 75981"/>
                <a:gd name="connsiteX3" fmla="*/ 64826 w 75955"/>
                <a:gd name="connsiteY3" fmla="*/ 11120 h 75981"/>
                <a:gd name="connsiteX4" fmla="*/ 37974 w 75955"/>
                <a:gd name="connsiteY4" fmla="*/ 0 h 75981"/>
                <a:gd name="connsiteX5" fmla="*/ 11121 w 75955"/>
                <a:gd name="connsiteY5" fmla="*/ 11120 h 75981"/>
                <a:gd name="connsiteX6" fmla="*/ 0 w 75955"/>
                <a:gd name="connsiteY6" fmla="*/ 37973 h 75981"/>
                <a:gd name="connsiteX7" fmla="*/ 11121 w 75955"/>
                <a:gd name="connsiteY7" fmla="*/ 64861 h 7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55" h="75981">
                  <a:moveTo>
                    <a:pt x="11121" y="64861"/>
                  </a:moveTo>
                  <a:cubicBezTo>
                    <a:pt x="18308" y="72048"/>
                    <a:pt x="27819" y="75981"/>
                    <a:pt x="37974" y="75981"/>
                  </a:cubicBezTo>
                  <a:cubicBezTo>
                    <a:pt x="48128" y="75981"/>
                    <a:pt x="57675" y="72048"/>
                    <a:pt x="64826" y="64861"/>
                  </a:cubicBezTo>
                  <a:cubicBezTo>
                    <a:pt x="79665" y="50058"/>
                    <a:pt x="79665" y="25959"/>
                    <a:pt x="64826" y="11120"/>
                  </a:cubicBezTo>
                  <a:cubicBezTo>
                    <a:pt x="57675" y="3969"/>
                    <a:pt x="48128" y="0"/>
                    <a:pt x="37974" y="0"/>
                  </a:cubicBezTo>
                  <a:cubicBezTo>
                    <a:pt x="27819" y="0"/>
                    <a:pt x="18308" y="3933"/>
                    <a:pt x="11121" y="11120"/>
                  </a:cubicBezTo>
                  <a:cubicBezTo>
                    <a:pt x="3934" y="18307"/>
                    <a:pt x="0" y="27854"/>
                    <a:pt x="0" y="37973"/>
                  </a:cubicBezTo>
                  <a:cubicBezTo>
                    <a:pt x="-36" y="48127"/>
                    <a:pt x="3934" y="57674"/>
                    <a:pt x="11121" y="64861"/>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a:extLst>
                <a:ext uri="{FF2B5EF4-FFF2-40B4-BE49-F238E27FC236}">
                  <a16:creationId xmlns:a16="http://schemas.microsoft.com/office/drawing/2014/main" id="{89385614-2E1A-97FC-BF3C-25125E801D78}"/>
                </a:ext>
              </a:extLst>
            </p:cNvPr>
            <p:cNvSpPr/>
            <p:nvPr/>
          </p:nvSpPr>
          <p:spPr>
            <a:xfrm rot="5400000">
              <a:off x="8716337" y="3588029"/>
              <a:ext cx="66336" cy="66375"/>
            </a:xfrm>
            <a:custGeom>
              <a:avLst/>
              <a:gdLst>
                <a:gd name="connsiteX0" fmla="*/ 37955 w 75936"/>
                <a:gd name="connsiteY0" fmla="*/ 0 h 75981"/>
                <a:gd name="connsiteX1" fmla="*/ 11102 w 75936"/>
                <a:gd name="connsiteY1" fmla="*/ 11120 h 75981"/>
                <a:gd name="connsiteX2" fmla="*/ 11102 w 75936"/>
                <a:gd name="connsiteY2" fmla="*/ 64861 h 75981"/>
                <a:gd name="connsiteX3" fmla="*/ 37955 w 75936"/>
                <a:gd name="connsiteY3" fmla="*/ 75981 h 75981"/>
                <a:gd name="connsiteX4" fmla="*/ 64808 w 75936"/>
                <a:gd name="connsiteY4" fmla="*/ 64861 h 75981"/>
                <a:gd name="connsiteX5" fmla="*/ 64808 w 75936"/>
                <a:gd name="connsiteY5" fmla="*/ 11120 h 75981"/>
                <a:gd name="connsiteX6" fmla="*/ 37955 w 75936"/>
                <a:gd name="connsiteY6" fmla="*/ 0 h 75981"/>
                <a:gd name="connsiteX7" fmla="*/ 37955 w 75936"/>
                <a:gd name="connsiteY7" fmla="*/ 0 h 7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36" h="75981">
                  <a:moveTo>
                    <a:pt x="37955" y="0"/>
                  </a:moveTo>
                  <a:cubicBezTo>
                    <a:pt x="27800" y="0"/>
                    <a:pt x="18253" y="3969"/>
                    <a:pt x="11102" y="11120"/>
                  </a:cubicBezTo>
                  <a:cubicBezTo>
                    <a:pt x="-3701" y="25923"/>
                    <a:pt x="-3701" y="50058"/>
                    <a:pt x="11102" y="64861"/>
                  </a:cubicBezTo>
                  <a:cubicBezTo>
                    <a:pt x="18289" y="72048"/>
                    <a:pt x="27836" y="75981"/>
                    <a:pt x="37955" y="75981"/>
                  </a:cubicBezTo>
                  <a:cubicBezTo>
                    <a:pt x="48110" y="75981"/>
                    <a:pt x="57656" y="72048"/>
                    <a:pt x="64808" y="64861"/>
                  </a:cubicBezTo>
                  <a:cubicBezTo>
                    <a:pt x="79646" y="50058"/>
                    <a:pt x="79646" y="25959"/>
                    <a:pt x="64808" y="11120"/>
                  </a:cubicBezTo>
                  <a:cubicBezTo>
                    <a:pt x="57656" y="3969"/>
                    <a:pt x="48110" y="0"/>
                    <a:pt x="37955" y="0"/>
                  </a:cubicBezTo>
                  <a:lnTo>
                    <a:pt x="37955" y="0"/>
                  </a:ln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8" name="任意多边形: 形状 47">
              <a:extLst>
                <a:ext uri="{FF2B5EF4-FFF2-40B4-BE49-F238E27FC236}">
                  <a16:creationId xmlns:a16="http://schemas.microsoft.com/office/drawing/2014/main" id="{B5CF2BFD-DB8D-4C7C-B6C9-E29A7EF56EDB}"/>
                </a:ext>
              </a:extLst>
            </p:cNvPr>
            <p:cNvSpPr/>
            <p:nvPr/>
          </p:nvSpPr>
          <p:spPr>
            <a:xfrm rot="5400000">
              <a:off x="8661859" y="3642524"/>
              <a:ext cx="66375" cy="66343"/>
            </a:xfrm>
            <a:custGeom>
              <a:avLst/>
              <a:gdLst>
                <a:gd name="connsiteX0" fmla="*/ 38008 w 75981"/>
                <a:gd name="connsiteY0" fmla="*/ 0 h 75945"/>
                <a:gd name="connsiteX1" fmla="*/ 11120 w 75981"/>
                <a:gd name="connsiteY1" fmla="*/ 11120 h 75945"/>
                <a:gd name="connsiteX2" fmla="*/ 0 w 75981"/>
                <a:gd name="connsiteY2" fmla="*/ 37973 h 75945"/>
                <a:gd name="connsiteX3" fmla="*/ 11120 w 75981"/>
                <a:gd name="connsiteY3" fmla="*/ 64826 h 75945"/>
                <a:gd name="connsiteX4" fmla="*/ 38008 w 75981"/>
                <a:gd name="connsiteY4" fmla="*/ 75946 h 75945"/>
                <a:gd name="connsiteX5" fmla="*/ 64861 w 75981"/>
                <a:gd name="connsiteY5" fmla="*/ 64826 h 75945"/>
                <a:gd name="connsiteX6" fmla="*/ 75981 w 75981"/>
                <a:gd name="connsiteY6" fmla="*/ 37973 h 75945"/>
                <a:gd name="connsiteX7" fmla="*/ 64861 w 75981"/>
                <a:gd name="connsiteY7" fmla="*/ 11120 h 75945"/>
                <a:gd name="connsiteX8" fmla="*/ 38008 w 75981"/>
                <a:gd name="connsiteY8" fmla="*/ 0 h 75945"/>
                <a:gd name="connsiteX9" fmla="*/ 38008 w 75981"/>
                <a:gd name="connsiteY9" fmla="*/ 0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981" h="75945">
                  <a:moveTo>
                    <a:pt x="38008" y="0"/>
                  </a:moveTo>
                  <a:cubicBezTo>
                    <a:pt x="27854" y="0"/>
                    <a:pt x="18307" y="3969"/>
                    <a:pt x="11120" y="11120"/>
                  </a:cubicBezTo>
                  <a:cubicBezTo>
                    <a:pt x="3968" y="18307"/>
                    <a:pt x="0" y="27818"/>
                    <a:pt x="0" y="37973"/>
                  </a:cubicBezTo>
                  <a:cubicBezTo>
                    <a:pt x="0" y="48127"/>
                    <a:pt x="3968" y="57674"/>
                    <a:pt x="11120" y="64826"/>
                  </a:cubicBezTo>
                  <a:cubicBezTo>
                    <a:pt x="18307" y="72012"/>
                    <a:pt x="27854" y="75946"/>
                    <a:pt x="38008" y="75946"/>
                  </a:cubicBezTo>
                  <a:cubicBezTo>
                    <a:pt x="48163" y="75946"/>
                    <a:pt x="57674" y="72012"/>
                    <a:pt x="64861" y="64826"/>
                  </a:cubicBezTo>
                  <a:cubicBezTo>
                    <a:pt x="72048" y="57639"/>
                    <a:pt x="75981" y="48092"/>
                    <a:pt x="75981" y="37973"/>
                  </a:cubicBezTo>
                  <a:cubicBezTo>
                    <a:pt x="75981" y="27818"/>
                    <a:pt x="72048" y="18271"/>
                    <a:pt x="64861" y="11120"/>
                  </a:cubicBezTo>
                  <a:cubicBezTo>
                    <a:pt x="57674" y="3969"/>
                    <a:pt x="48127" y="0"/>
                    <a:pt x="38008" y="0"/>
                  </a:cubicBezTo>
                  <a:lnTo>
                    <a:pt x="38008" y="0"/>
                  </a:ln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9" name="任意多边形: 形状 48">
              <a:extLst>
                <a:ext uri="{FF2B5EF4-FFF2-40B4-BE49-F238E27FC236}">
                  <a16:creationId xmlns:a16="http://schemas.microsoft.com/office/drawing/2014/main" id="{43D5B5F1-2A8A-D104-BEFE-7A987A336809}"/>
                </a:ext>
              </a:extLst>
            </p:cNvPr>
            <p:cNvSpPr/>
            <p:nvPr/>
          </p:nvSpPr>
          <p:spPr>
            <a:xfrm rot="5400000">
              <a:off x="8716330" y="3479072"/>
              <a:ext cx="66383" cy="66343"/>
            </a:xfrm>
            <a:custGeom>
              <a:avLst/>
              <a:gdLst>
                <a:gd name="connsiteX0" fmla="*/ 64862 w 75990"/>
                <a:gd name="connsiteY0" fmla="*/ 11120 h 75945"/>
                <a:gd name="connsiteX1" fmla="*/ 37973 w 75990"/>
                <a:gd name="connsiteY1" fmla="*/ 0 h 75945"/>
                <a:gd name="connsiteX2" fmla="*/ 11120 w 75990"/>
                <a:gd name="connsiteY2" fmla="*/ 11120 h 75945"/>
                <a:gd name="connsiteX3" fmla="*/ 0 w 75990"/>
                <a:gd name="connsiteY3" fmla="*/ 37973 h 75945"/>
                <a:gd name="connsiteX4" fmla="*/ 11120 w 75990"/>
                <a:gd name="connsiteY4" fmla="*/ 64826 h 75945"/>
                <a:gd name="connsiteX5" fmla="*/ 37973 w 75990"/>
                <a:gd name="connsiteY5" fmla="*/ 75946 h 75945"/>
                <a:gd name="connsiteX6" fmla="*/ 64862 w 75990"/>
                <a:gd name="connsiteY6" fmla="*/ 64826 h 75945"/>
                <a:gd name="connsiteX7" fmla="*/ 64862 w 75990"/>
                <a:gd name="connsiteY7" fmla="*/ 11120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90" h="75945">
                  <a:moveTo>
                    <a:pt x="64862" y="11120"/>
                  </a:moveTo>
                  <a:cubicBezTo>
                    <a:pt x="57711" y="3933"/>
                    <a:pt x="48127" y="0"/>
                    <a:pt x="37973" y="0"/>
                  </a:cubicBezTo>
                  <a:cubicBezTo>
                    <a:pt x="27854" y="0"/>
                    <a:pt x="18307" y="3969"/>
                    <a:pt x="11120" y="11120"/>
                  </a:cubicBezTo>
                  <a:cubicBezTo>
                    <a:pt x="3969" y="18307"/>
                    <a:pt x="0" y="27818"/>
                    <a:pt x="0" y="37973"/>
                  </a:cubicBezTo>
                  <a:cubicBezTo>
                    <a:pt x="0" y="48127"/>
                    <a:pt x="3969" y="57674"/>
                    <a:pt x="11120" y="64826"/>
                  </a:cubicBezTo>
                  <a:cubicBezTo>
                    <a:pt x="18307" y="72012"/>
                    <a:pt x="27854" y="75946"/>
                    <a:pt x="37973" y="75946"/>
                  </a:cubicBezTo>
                  <a:cubicBezTo>
                    <a:pt x="48127" y="75946"/>
                    <a:pt x="57675" y="72012"/>
                    <a:pt x="64862" y="64826"/>
                  </a:cubicBezTo>
                  <a:cubicBezTo>
                    <a:pt x="79700" y="50023"/>
                    <a:pt x="79700" y="25923"/>
                    <a:pt x="64862" y="11120"/>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0" name="任意多边形: 形状 49">
              <a:extLst>
                <a:ext uri="{FF2B5EF4-FFF2-40B4-BE49-F238E27FC236}">
                  <a16:creationId xmlns:a16="http://schemas.microsoft.com/office/drawing/2014/main" id="{6A250F18-A0AA-F2D8-E178-8BAB6EA620CC}"/>
                </a:ext>
              </a:extLst>
            </p:cNvPr>
            <p:cNvSpPr/>
            <p:nvPr/>
          </p:nvSpPr>
          <p:spPr>
            <a:xfrm rot="5400000">
              <a:off x="8661855" y="3533547"/>
              <a:ext cx="66383" cy="66343"/>
            </a:xfrm>
            <a:custGeom>
              <a:avLst/>
              <a:gdLst>
                <a:gd name="connsiteX0" fmla="*/ 64862 w 75990"/>
                <a:gd name="connsiteY0" fmla="*/ 64861 h 75945"/>
                <a:gd name="connsiteX1" fmla="*/ 64862 w 75990"/>
                <a:gd name="connsiteY1" fmla="*/ 11120 h 75945"/>
                <a:gd name="connsiteX2" fmla="*/ 38009 w 75990"/>
                <a:gd name="connsiteY2" fmla="*/ 0 h 75945"/>
                <a:gd name="connsiteX3" fmla="*/ 11156 w 75990"/>
                <a:gd name="connsiteY3" fmla="*/ 11120 h 75945"/>
                <a:gd name="connsiteX4" fmla="*/ 0 w 75990"/>
                <a:gd name="connsiteY4" fmla="*/ 37973 h 75945"/>
                <a:gd name="connsiteX5" fmla="*/ 11156 w 75990"/>
                <a:gd name="connsiteY5" fmla="*/ 64826 h 75945"/>
                <a:gd name="connsiteX6" fmla="*/ 38009 w 75990"/>
                <a:gd name="connsiteY6" fmla="*/ 75946 h 75945"/>
                <a:gd name="connsiteX7" fmla="*/ 64862 w 75990"/>
                <a:gd name="connsiteY7" fmla="*/ 64861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90" h="75945">
                  <a:moveTo>
                    <a:pt x="64862" y="64861"/>
                  </a:moveTo>
                  <a:cubicBezTo>
                    <a:pt x="79700" y="50058"/>
                    <a:pt x="79700" y="25923"/>
                    <a:pt x="64862" y="11120"/>
                  </a:cubicBezTo>
                  <a:cubicBezTo>
                    <a:pt x="57711" y="3933"/>
                    <a:pt x="48163" y="0"/>
                    <a:pt x="38009" y="0"/>
                  </a:cubicBezTo>
                  <a:cubicBezTo>
                    <a:pt x="27854" y="0"/>
                    <a:pt x="18343" y="3969"/>
                    <a:pt x="11156" y="11120"/>
                  </a:cubicBezTo>
                  <a:cubicBezTo>
                    <a:pt x="3969" y="18307"/>
                    <a:pt x="0" y="27818"/>
                    <a:pt x="0" y="37973"/>
                  </a:cubicBezTo>
                  <a:cubicBezTo>
                    <a:pt x="0" y="48127"/>
                    <a:pt x="3969" y="57674"/>
                    <a:pt x="11156" y="64826"/>
                  </a:cubicBezTo>
                  <a:cubicBezTo>
                    <a:pt x="18343" y="72012"/>
                    <a:pt x="27854" y="75946"/>
                    <a:pt x="38009" y="75946"/>
                  </a:cubicBezTo>
                  <a:cubicBezTo>
                    <a:pt x="48163" y="75981"/>
                    <a:pt x="57711" y="72048"/>
                    <a:pt x="64862" y="64861"/>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1" name="任意多边形: 形状 50">
              <a:extLst>
                <a:ext uri="{FF2B5EF4-FFF2-40B4-BE49-F238E27FC236}">
                  <a16:creationId xmlns:a16="http://schemas.microsoft.com/office/drawing/2014/main" id="{3EDB757D-56CB-AEE4-2CAF-38AB331A952A}"/>
                </a:ext>
              </a:extLst>
            </p:cNvPr>
            <p:cNvSpPr/>
            <p:nvPr/>
          </p:nvSpPr>
          <p:spPr>
            <a:xfrm rot="5400000">
              <a:off x="8607369" y="3588034"/>
              <a:ext cx="66343" cy="66343"/>
            </a:xfrm>
            <a:custGeom>
              <a:avLst/>
              <a:gdLst>
                <a:gd name="connsiteX0" fmla="*/ 0 w 75945"/>
                <a:gd name="connsiteY0" fmla="*/ 37973 h 75945"/>
                <a:gd name="connsiteX1" fmla="*/ 11120 w 75945"/>
                <a:gd name="connsiteY1" fmla="*/ 64826 h 75945"/>
                <a:gd name="connsiteX2" fmla="*/ 37972 w 75945"/>
                <a:gd name="connsiteY2" fmla="*/ 75946 h 75945"/>
                <a:gd name="connsiteX3" fmla="*/ 64825 w 75945"/>
                <a:gd name="connsiteY3" fmla="*/ 64826 h 75945"/>
                <a:gd name="connsiteX4" fmla="*/ 75946 w 75945"/>
                <a:gd name="connsiteY4" fmla="*/ 37973 h 75945"/>
                <a:gd name="connsiteX5" fmla="*/ 64825 w 75945"/>
                <a:gd name="connsiteY5" fmla="*/ 11120 h 75945"/>
                <a:gd name="connsiteX6" fmla="*/ 37972 w 75945"/>
                <a:gd name="connsiteY6" fmla="*/ 0 h 75945"/>
                <a:gd name="connsiteX7" fmla="*/ 11084 w 75945"/>
                <a:gd name="connsiteY7" fmla="*/ 11120 h 75945"/>
                <a:gd name="connsiteX8" fmla="*/ 0 w 75945"/>
                <a:gd name="connsiteY8" fmla="*/ 37973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45" h="75945">
                  <a:moveTo>
                    <a:pt x="0" y="37973"/>
                  </a:moveTo>
                  <a:cubicBezTo>
                    <a:pt x="0" y="48128"/>
                    <a:pt x="3968" y="57674"/>
                    <a:pt x="11120" y="64826"/>
                  </a:cubicBezTo>
                  <a:cubicBezTo>
                    <a:pt x="18307" y="72013"/>
                    <a:pt x="27853" y="75946"/>
                    <a:pt x="37972" y="75946"/>
                  </a:cubicBezTo>
                  <a:cubicBezTo>
                    <a:pt x="48127" y="75946"/>
                    <a:pt x="57638" y="72013"/>
                    <a:pt x="64825" y="64826"/>
                  </a:cubicBezTo>
                  <a:cubicBezTo>
                    <a:pt x="72012" y="57674"/>
                    <a:pt x="75946" y="48128"/>
                    <a:pt x="75946" y="37973"/>
                  </a:cubicBezTo>
                  <a:cubicBezTo>
                    <a:pt x="75946" y="27818"/>
                    <a:pt x="72012" y="18271"/>
                    <a:pt x="64825" y="11120"/>
                  </a:cubicBezTo>
                  <a:cubicBezTo>
                    <a:pt x="57674" y="3933"/>
                    <a:pt x="48092" y="0"/>
                    <a:pt x="37972" y="0"/>
                  </a:cubicBezTo>
                  <a:cubicBezTo>
                    <a:pt x="27817" y="0"/>
                    <a:pt x="18271" y="3969"/>
                    <a:pt x="11084" y="11120"/>
                  </a:cubicBezTo>
                  <a:cubicBezTo>
                    <a:pt x="3933" y="18271"/>
                    <a:pt x="0" y="27818"/>
                    <a:pt x="0" y="37973"/>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2" name="任意多边形: 形状 51">
              <a:extLst>
                <a:ext uri="{FF2B5EF4-FFF2-40B4-BE49-F238E27FC236}">
                  <a16:creationId xmlns:a16="http://schemas.microsoft.com/office/drawing/2014/main" id="{15DFE6E3-C35C-5714-9A5D-C0F009F0EE33}"/>
                </a:ext>
              </a:extLst>
            </p:cNvPr>
            <p:cNvSpPr/>
            <p:nvPr/>
          </p:nvSpPr>
          <p:spPr>
            <a:xfrm rot="5400000">
              <a:off x="8607392" y="3479092"/>
              <a:ext cx="66359" cy="66343"/>
            </a:xfrm>
            <a:custGeom>
              <a:avLst/>
              <a:gdLst>
                <a:gd name="connsiteX0" fmla="*/ 37973 w 75963"/>
                <a:gd name="connsiteY0" fmla="*/ 0 h 75945"/>
                <a:gd name="connsiteX1" fmla="*/ 11120 w 75963"/>
                <a:gd name="connsiteY1" fmla="*/ 11120 h 75945"/>
                <a:gd name="connsiteX2" fmla="*/ 0 w 75963"/>
                <a:gd name="connsiteY2" fmla="*/ 37973 h 75945"/>
                <a:gd name="connsiteX3" fmla="*/ 11120 w 75963"/>
                <a:gd name="connsiteY3" fmla="*/ 64825 h 75945"/>
                <a:gd name="connsiteX4" fmla="*/ 37973 w 75963"/>
                <a:gd name="connsiteY4" fmla="*/ 75946 h 75945"/>
                <a:gd name="connsiteX5" fmla="*/ 64861 w 75963"/>
                <a:gd name="connsiteY5" fmla="*/ 64825 h 75945"/>
                <a:gd name="connsiteX6" fmla="*/ 64861 w 75963"/>
                <a:gd name="connsiteY6" fmla="*/ 11084 h 75945"/>
                <a:gd name="connsiteX7" fmla="*/ 37973 w 75963"/>
                <a:gd name="connsiteY7" fmla="*/ 0 h 75945"/>
                <a:gd name="connsiteX8" fmla="*/ 37973 w 75963"/>
                <a:gd name="connsiteY8" fmla="*/ 0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63" h="75945">
                  <a:moveTo>
                    <a:pt x="37973" y="0"/>
                  </a:moveTo>
                  <a:cubicBezTo>
                    <a:pt x="27818" y="0"/>
                    <a:pt x="18307" y="3969"/>
                    <a:pt x="11120" y="11120"/>
                  </a:cubicBezTo>
                  <a:cubicBezTo>
                    <a:pt x="3969" y="18307"/>
                    <a:pt x="0" y="27854"/>
                    <a:pt x="0" y="37973"/>
                  </a:cubicBezTo>
                  <a:cubicBezTo>
                    <a:pt x="0" y="48127"/>
                    <a:pt x="3969" y="57674"/>
                    <a:pt x="11120" y="64825"/>
                  </a:cubicBezTo>
                  <a:cubicBezTo>
                    <a:pt x="18307" y="72012"/>
                    <a:pt x="27854" y="75946"/>
                    <a:pt x="37973" y="75946"/>
                  </a:cubicBezTo>
                  <a:cubicBezTo>
                    <a:pt x="48127" y="75946"/>
                    <a:pt x="57675" y="72012"/>
                    <a:pt x="64861" y="64825"/>
                  </a:cubicBezTo>
                  <a:cubicBezTo>
                    <a:pt x="79664" y="50023"/>
                    <a:pt x="79664" y="25923"/>
                    <a:pt x="64861" y="11084"/>
                  </a:cubicBezTo>
                  <a:cubicBezTo>
                    <a:pt x="57675" y="3969"/>
                    <a:pt x="48127" y="0"/>
                    <a:pt x="37973" y="0"/>
                  </a:cubicBezTo>
                  <a:lnTo>
                    <a:pt x="37973" y="0"/>
                  </a:ln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3" name="任意多边形: 形状 52">
              <a:extLst>
                <a:ext uri="{FF2B5EF4-FFF2-40B4-BE49-F238E27FC236}">
                  <a16:creationId xmlns:a16="http://schemas.microsoft.com/office/drawing/2014/main" id="{0E79B99E-AC5E-5852-89C7-93032E0FFBEF}"/>
                </a:ext>
              </a:extLst>
            </p:cNvPr>
            <p:cNvSpPr/>
            <p:nvPr/>
          </p:nvSpPr>
          <p:spPr>
            <a:xfrm rot="5400000">
              <a:off x="8552871" y="3533566"/>
              <a:ext cx="66328" cy="66343"/>
            </a:xfrm>
            <a:custGeom>
              <a:avLst/>
              <a:gdLst>
                <a:gd name="connsiteX0" fmla="*/ 11103 w 75927"/>
                <a:gd name="connsiteY0" fmla="*/ 64826 h 75945"/>
                <a:gd name="connsiteX1" fmla="*/ 37955 w 75927"/>
                <a:gd name="connsiteY1" fmla="*/ 75946 h 75945"/>
                <a:gd name="connsiteX2" fmla="*/ 64808 w 75927"/>
                <a:gd name="connsiteY2" fmla="*/ 64826 h 75945"/>
                <a:gd name="connsiteX3" fmla="*/ 75928 w 75927"/>
                <a:gd name="connsiteY3" fmla="*/ 37973 h 75945"/>
                <a:gd name="connsiteX4" fmla="*/ 64808 w 75927"/>
                <a:gd name="connsiteY4" fmla="*/ 11120 h 75945"/>
                <a:gd name="connsiteX5" fmla="*/ 37955 w 75927"/>
                <a:gd name="connsiteY5" fmla="*/ 0 h 75945"/>
                <a:gd name="connsiteX6" fmla="*/ 11103 w 75927"/>
                <a:gd name="connsiteY6" fmla="*/ 11120 h 75945"/>
                <a:gd name="connsiteX7" fmla="*/ 11103 w 75927"/>
                <a:gd name="connsiteY7" fmla="*/ 64826 h 7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27" h="75945">
                  <a:moveTo>
                    <a:pt x="11103" y="64826"/>
                  </a:moveTo>
                  <a:cubicBezTo>
                    <a:pt x="18290" y="72013"/>
                    <a:pt x="27800" y="75946"/>
                    <a:pt x="37955" y="75946"/>
                  </a:cubicBezTo>
                  <a:cubicBezTo>
                    <a:pt x="48110" y="75946"/>
                    <a:pt x="57657" y="71977"/>
                    <a:pt x="64808" y="64826"/>
                  </a:cubicBezTo>
                  <a:cubicBezTo>
                    <a:pt x="71995" y="57639"/>
                    <a:pt x="75928" y="48128"/>
                    <a:pt x="75928" y="37973"/>
                  </a:cubicBezTo>
                  <a:cubicBezTo>
                    <a:pt x="75928" y="27818"/>
                    <a:pt x="71959" y="18271"/>
                    <a:pt x="64808" y="11120"/>
                  </a:cubicBezTo>
                  <a:cubicBezTo>
                    <a:pt x="57621" y="3933"/>
                    <a:pt x="48110" y="0"/>
                    <a:pt x="37955" y="0"/>
                  </a:cubicBezTo>
                  <a:cubicBezTo>
                    <a:pt x="27800" y="0"/>
                    <a:pt x="18290" y="3969"/>
                    <a:pt x="11103" y="11120"/>
                  </a:cubicBezTo>
                  <a:cubicBezTo>
                    <a:pt x="-3701" y="25887"/>
                    <a:pt x="-3701" y="49987"/>
                    <a:pt x="11103" y="64826"/>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4" name="任意多边形: 形状 53">
              <a:extLst>
                <a:ext uri="{FF2B5EF4-FFF2-40B4-BE49-F238E27FC236}">
                  <a16:creationId xmlns:a16="http://schemas.microsoft.com/office/drawing/2014/main" id="{50428C57-A74E-6227-3425-ACCF85BB23FA}"/>
                </a:ext>
              </a:extLst>
            </p:cNvPr>
            <p:cNvSpPr/>
            <p:nvPr/>
          </p:nvSpPr>
          <p:spPr>
            <a:xfrm rot="5400000">
              <a:off x="8498420" y="3479037"/>
              <a:ext cx="66343" cy="66406"/>
            </a:xfrm>
            <a:custGeom>
              <a:avLst/>
              <a:gdLst>
                <a:gd name="connsiteX0" fmla="*/ 11103 w 75945"/>
                <a:gd name="connsiteY0" fmla="*/ 11156 h 76017"/>
                <a:gd name="connsiteX1" fmla="*/ 11103 w 75945"/>
                <a:gd name="connsiteY1" fmla="*/ 64897 h 76017"/>
                <a:gd name="connsiteX2" fmla="*/ 37955 w 75945"/>
                <a:gd name="connsiteY2" fmla="*/ 76017 h 76017"/>
                <a:gd name="connsiteX3" fmla="*/ 64844 w 75945"/>
                <a:gd name="connsiteY3" fmla="*/ 64897 h 76017"/>
                <a:gd name="connsiteX4" fmla="*/ 64844 w 75945"/>
                <a:gd name="connsiteY4" fmla="*/ 11156 h 76017"/>
                <a:gd name="connsiteX5" fmla="*/ 37955 w 75945"/>
                <a:gd name="connsiteY5" fmla="*/ 0 h 76017"/>
                <a:gd name="connsiteX6" fmla="*/ 11103 w 75945"/>
                <a:gd name="connsiteY6" fmla="*/ 11156 h 76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45" h="76017">
                  <a:moveTo>
                    <a:pt x="11103" y="11156"/>
                  </a:moveTo>
                  <a:cubicBezTo>
                    <a:pt x="-3701" y="25959"/>
                    <a:pt x="-3701" y="50058"/>
                    <a:pt x="11103" y="64897"/>
                  </a:cubicBezTo>
                  <a:cubicBezTo>
                    <a:pt x="18290" y="72084"/>
                    <a:pt x="27836" y="76017"/>
                    <a:pt x="37955" y="76017"/>
                  </a:cubicBezTo>
                  <a:cubicBezTo>
                    <a:pt x="48110" y="76017"/>
                    <a:pt x="57657" y="72048"/>
                    <a:pt x="64844" y="64897"/>
                  </a:cubicBezTo>
                  <a:cubicBezTo>
                    <a:pt x="79647" y="50094"/>
                    <a:pt x="79647" y="25995"/>
                    <a:pt x="64844" y="11156"/>
                  </a:cubicBezTo>
                  <a:cubicBezTo>
                    <a:pt x="57693" y="3969"/>
                    <a:pt x="48110" y="0"/>
                    <a:pt x="37955" y="0"/>
                  </a:cubicBezTo>
                  <a:cubicBezTo>
                    <a:pt x="27836" y="36"/>
                    <a:pt x="18290" y="4005"/>
                    <a:pt x="11103" y="11156"/>
                  </a:cubicBezTo>
                  <a:close/>
                </a:path>
              </a:pathLst>
            </a:custGeom>
            <a:grpFill/>
            <a:ln w="357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76AE8526-881C-D657-3107-D8FBC918AA18}"/>
              </a:ext>
            </a:extLst>
          </p:cNvPr>
          <p:cNvGrpSpPr/>
          <p:nvPr/>
        </p:nvGrpSpPr>
        <p:grpSpPr>
          <a:xfrm>
            <a:off x="1191461" y="1146999"/>
            <a:ext cx="5796807" cy="4564003"/>
            <a:chOff x="658813" y="1311967"/>
            <a:chExt cx="5796807" cy="4564003"/>
          </a:xfrm>
        </p:grpSpPr>
        <p:cxnSp>
          <p:nvCxnSpPr>
            <p:cNvPr id="13" name="直接连接符 12">
              <a:extLst>
                <a:ext uri="{FF2B5EF4-FFF2-40B4-BE49-F238E27FC236}">
                  <a16:creationId xmlns:a16="http://schemas.microsoft.com/office/drawing/2014/main" id="{FF6B908A-9A8F-F596-8E9B-ACB9A4E3DF6A}"/>
                </a:ext>
              </a:extLst>
            </p:cNvPr>
            <p:cNvCxnSpPr>
              <a:cxnSpLocks/>
            </p:cNvCxnSpPr>
            <p:nvPr/>
          </p:nvCxnSpPr>
          <p:spPr>
            <a:xfrm>
              <a:off x="1500130" y="5495268"/>
              <a:ext cx="4550819" cy="0"/>
            </a:xfrm>
            <a:prstGeom prst="line">
              <a:avLst/>
            </a:prstGeom>
            <a:ln w="60325">
              <a:tailEnd type="triangle"/>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196B59CC-7D2D-C527-F958-393FFB8D3277}"/>
                </a:ext>
              </a:extLst>
            </p:cNvPr>
            <p:cNvCxnSpPr>
              <a:cxnSpLocks/>
            </p:cNvCxnSpPr>
            <p:nvPr/>
          </p:nvCxnSpPr>
          <p:spPr>
            <a:xfrm flipV="1">
              <a:off x="1473413" y="1385468"/>
              <a:ext cx="0" cy="4137874"/>
            </a:xfrm>
            <a:prstGeom prst="line">
              <a:avLst/>
            </a:prstGeom>
            <a:ln w="60325">
              <a:tailEnd type="triangle"/>
            </a:ln>
          </p:spPr>
          <p:style>
            <a:lnRef idx="1">
              <a:schemeClr val="accent1"/>
            </a:lnRef>
            <a:fillRef idx="0">
              <a:schemeClr val="accent1"/>
            </a:fillRef>
            <a:effectRef idx="0">
              <a:schemeClr val="accent1"/>
            </a:effectRef>
            <a:fontRef idx="minor">
              <a:schemeClr val="tx1"/>
            </a:fontRef>
          </p:style>
        </p:cxnSp>
        <p:sp>
          <p:nvSpPr>
            <p:cNvPr id="15" name="文本框 15">
              <a:extLst>
                <a:ext uri="{FF2B5EF4-FFF2-40B4-BE49-F238E27FC236}">
                  <a16:creationId xmlns:a16="http://schemas.microsoft.com/office/drawing/2014/main" id="{A37BC70F-E8B9-F096-C9DC-9633EB0704E4}"/>
                </a:ext>
              </a:extLst>
            </p:cNvPr>
            <p:cNvSpPr txBox="1"/>
            <p:nvPr/>
          </p:nvSpPr>
          <p:spPr>
            <a:xfrm>
              <a:off x="1900046" y="5660526"/>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有待提高</a:t>
              </a:r>
            </a:p>
          </p:txBody>
        </p:sp>
        <p:sp>
          <p:nvSpPr>
            <p:cNvPr id="16" name="文本框 16">
              <a:extLst>
                <a:ext uri="{FF2B5EF4-FFF2-40B4-BE49-F238E27FC236}">
                  <a16:creationId xmlns:a16="http://schemas.microsoft.com/office/drawing/2014/main" id="{A6932A2F-14A1-B308-2F0B-B695C1A8A842}"/>
                </a:ext>
              </a:extLst>
            </p:cNvPr>
            <p:cNvSpPr txBox="1"/>
            <p:nvPr/>
          </p:nvSpPr>
          <p:spPr>
            <a:xfrm>
              <a:off x="3294182" y="5660526"/>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始终达到</a:t>
              </a:r>
            </a:p>
          </p:txBody>
        </p:sp>
        <p:sp>
          <p:nvSpPr>
            <p:cNvPr id="17" name="文本框 17">
              <a:extLst>
                <a:ext uri="{FF2B5EF4-FFF2-40B4-BE49-F238E27FC236}">
                  <a16:creationId xmlns:a16="http://schemas.microsoft.com/office/drawing/2014/main" id="{4D1F4F28-EA0D-69F3-D7FD-810F1F90D891}"/>
                </a:ext>
              </a:extLst>
            </p:cNvPr>
            <p:cNvSpPr txBox="1"/>
            <p:nvPr/>
          </p:nvSpPr>
          <p:spPr>
            <a:xfrm>
              <a:off x="4688318" y="5660526"/>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b="1"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超出预期</a:t>
              </a:r>
            </a:p>
          </p:txBody>
        </p:sp>
        <p:sp>
          <p:nvSpPr>
            <p:cNvPr id="18" name="文本框 18">
              <a:extLst>
                <a:ext uri="{FF2B5EF4-FFF2-40B4-BE49-F238E27FC236}">
                  <a16:creationId xmlns:a16="http://schemas.microsoft.com/office/drawing/2014/main" id="{9BE2924D-19E3-30BB-A7F2-88442953A89A}"/>
                </a:ext>
              </a:extLst>
            </p:cNvPr>
            <p:cNvSpPr txBox="1"/>
            <p:nvPr/>
          </p:nvSpPr>
          <p:spPr>
            <a:xfrm>
              <a:off x="658813" y="4763771"/>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有待提高</a:t>
              </a:r>
            </a:p>
          </p:txBody>
        </p:sp>
        <p:sp>
          <p:nvSpPr>
            <p:cNvPr id="19" name="文本框 19">
              <a:extLst>
                <a:ext uri="{FF2B5EF4-FFF2-40B4-BE49-F238E27FC236}">
                  <a16:creationId xmlns:a16="http://schemas.microsoft.com/office/drawing/2014/main" id="{70FBD90B-139D-882D-E820-A1D4267727DB}"/>
                </a:ext>
              </a:extLst>
            </p:cNvPr>
            <p:cNvSpPr txBox="1"/>
            <p:nvPr/>
          </p:nvSpPr>
          <p:spPr>
            <a:xfrm>
              <a:off x="658813" y="3520880"/>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始终达到</a:t>
              </a:r>
            </a:p>
          </p:txBody>
        </p:sp>
        <p:sp>
          <p:nvSpPr>
            <p:cNvPr id="20" name="文本框 21">
              <a:extLst>
                <a:ext uri="{FF2B5EF4-FFF2-40B4-BE49-F238E27FC236}">
                  <a16:creationId xmlns:a16="http://schemas.microsoft.com/office/drawing/2014/main" id="{061046C9-0252-F3F5-6EA7-1493A2CD6E31}"/>
                </a:ext>
              </a:extLst>
            </p:cNvPr>
            <p:cNvSpPr txBox="1"/>
            <p:nvPr/>
          </p:nvSpPr>
          <p:spPr>
            <a:xfrm>
              <a:off x="658813" y="2277989"/>
              <a:ext cx="718145"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超出预期</a:t>
              </a:r>
            </a:p>
          </p:txBody>
        </p:sp>
        <p:sp>
          <p:nvSpPr>
            <p:cNvPr id="21" name="文本框 22">
              <a:extLst>
                <a:ext uri="{FF2B5EF4-FFF2-40B4-BE49-F238E27FC236}">
                  <a16:creationId xmlns:a16="http://schemas.microsoft.com/office/drawing/2014/main" id="{1E5C9EE4-DFEA-BBC0-F00E-C028CEB1889E}"/>
                </a:ext>
              </a:extLst>
            </p:cNvPr>
            <p:cNvSpPr txBox="1"/>
            <p:nvPr/>
          </p:nvSpPr>
          <p:spPr>
            <a:xfrm>
              <a:off x="747105" y="1432657"/>
              <a:ext cx="538609"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配合度</a:t>
              </a:r>
            </a:p>
          </p:txBody>
        </p:sp>
        <p:sp>
          <p:nvSpPr>
            <p:cNvPr id="22" name="文本框 23">
              <a:extLst>
                <a:ext uri="{FF2B5EF4-FFF2-40B4-BE49-F238E27FC236}">
                  <a16:creationId xmlns:a16="http://schemas.microsoft.com/office/drawing/2014/main" id="{48F62001-34B7-774A-D80C-96909D23C1B9}"/>
                </a:ext>
              </a:extLst>
            </p:cNvPr>
            <p:cNvSpPr txBox="1"/>
            <p:nvPr/>
          </p:nvSpPr>
          <p:spPr>
            <a:xfrm>
              <a:off x="5917011" y="5660526"/>
              <a:ext cx="538609" cy="215444"/>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400" b="1" dirty="0">
                  <a:gradFill>
                    <a:gsLst>
                      <a:gs pos="22000">
                        <a:schemeClr val="accent1"/>
                      </a:gs>
                      <a:gs pos="100000">
                        <a:srgbClr val="299EED"/>
                      </a:gs>
                    </a:gsLst>
                    <a:lin ang="2700000" scaled="0"/>
                  </a:gradFill>
                  <a:latin typeface="Arial" panose="020B0604020202020204" pitchFamily="34" charset="0"/>
                  <a:ea typeface="微软雅黑" panose="020B0503020204020204" pitchFamily="34" charset="-122"/>
                  <a:sym typeface="Arial" panose="020B0604020202020204" pitchFamily="34" charset="0"/>
                </a:rPr>
                <a:t>专业度</a:t>
              </a:r>
            </a:p>
          </p:txBody>
        </p:sp>
        <p:sp>
          <p:nvSpPr>
            <p:cNvPr id="23" name="矩形: 圆角 22">
              <a:extLst>
                <a:ext uri="{FF2B5EF4-FFF2-40B4-BE49-F238E27FC236}">
                  <a16:creationId xmlns:a16="http://schemas.microsoft.com/office/drawing/2014/main" id="{1CDC6147-7A2A-7FFC-85E9-178F93FAA161}"/>
                </a:ext>
              </a:extLst>
            </p:cNvPr>
            <p:cNvSpPr/>
            <p:nvPr/>
          </p:nvSpPr>
          <p:spPr>
            <a:xfrm>
              <a:off x="1636622" y="4486013"/>
              <a:ext cx="1244993" cy="770961"/>
            </a:xfrm>
            <a:prstGeom prst="roundRect">
              <a:avLst/>
            </a:prstGeom>
            <a:solidFill>
              <a:srgbClr val="6FBEF9">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矩形: 圆角 23">
              <a:extLst>
                <a:ext uri="{FF2B5EF4-FFF2-40B4-BE49-F238E27FC236}">
                  <a16:creationId xmlns:a16="http://schemas.microsoft.com/office/drawing/2014/main" id="{76BD075F-3C02-9000-BF9C-B8E730190A52}"/>
                </a:ext>
              </a:extLst>
            </p:cNvPr>
            <p:cNvSpPr/>
            <p:nvPr/>
          </p:nvSpPr>
          <p:spPr>
            <a:xfrm>
              <a:off x="3030758" y="4486013"/>
              <a:ext cx="1244993" cy="770961"/>
            </a:xfrm>
            <a:prstGeom prst="round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矩形: 圆角 24">
              <a:extLst>
                <a:ext uri="{FF2B5EF4-FFF2-40B4-BE49-F238E27FC236}">
                  <a16:creationId xmlns:a16="http://schemas.microsoft.com/office/drawing/2014/main" id="{09BB7F99-04F4-F00C-4ECA-4DCBFA9095E4}"/>
                </a:ext>
              </a:extLst>
            </p:cNvPr>
            <p:cNvSpPr/>
            <p:nvPr/>
          </p:nvSpPr>
          <p:spPr>
            <a:xfrm>
              <a:off x="4424894" y="4486012"/>
              <a:ext cx="1244993" cy="770961"/>
            </a:xfrm>
            <a:prstGeom prst="roundRect">
              <a:avLst/>
            </a:prstGeom>
            <a:solidFill>
              <a:srgbClr val="6FBEF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圆角 25">
              <a:extLst>
                <a:ext uri="{FF2B5EF4-FFF2-40B4-BE49-F238E27FC236}">
                  <a16:creationId xmlns:a16="http://schemas.microsoft.com/office/drawing/2014/main" id="{B71D1590-768B-2CA0-647B-C52C50F719DD}"/>
                </a:ext>
              </a:extLst>
            </p:cNvPr>
            <p:cNvSpPr/>
            <p:nvPr/>
          </p:nvSpPr>
          <p:spPr>
            <a:xfrm>
              <a:off x="1636622" y="3243122"/>
              <a:ext cx="1244993" cy="770961"/>
            </a:xfrm>
            <a:prstGeom prst="roundRect">
              <a:avLst/>
            </a:prstGeom>
            <a:solidFill>
              <a:srgbClr val="6FBEF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7" name="矩形: 圆角 26">
              <a:extLst>
                <a:ext uri="{FF2B5EF4-FFF2-40B4-BE49-F238E27FC236}">
                  <a16:creationId xmlns:a16="http://schemas.microsoft.com/office/drawing/2014/main" id="{7AE9BBF2-53BB-D78D-563F-7ACFFE2FD6E9}"/>
                </a:ext>
              </a:extLst>
            </p:cNvPr>
            <p:cNvSpPr/>
            <p:nvPr/>
          </p:nvSpPr>
          <p:spPr>
            <a:xfrm>
              <a:off x="3030758" y="3243122"/>
              <a:ext cx="1244993" cy="770961"/>
            </a:xfrm>
            <a:prstGeom prst="round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8" name="矩形: 圆角 27">
              <a:extLst>
                <a:ext uri="{FF2B5EF4-FFF2-40B4-BE49-F238E27FC236}">
                  <a16:creationId xmlns:a16="http://schemas.microsoft.com/office/drawing/2014/main" id="{67EC97A9-D27F-6E08-337B-63209558D452}"/>
                </a:ext>
              </a:extLst>
            </p:cNvPr>
            <p:cNvSpPr/>
            <p:nvPr/>
          </p:nvSpPr>
          <p:spPr>
            <a:xfrm>
              <a:off x="4424894" y="3243122"/>
              <a:ext cx="1244993" cy="77096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29" name="矩形: 圆角 28">
              <a:extLst>
                <a:ext uri="{FF2B5EF4-FFF2-40B4-BE49-F238E27FC236}">
                  <a16:creationId xmlns:a16="http://schemas.microsoft.com/office/drawing/2014/main" id="{98EE4897-7946-DA9B-84BB-F53AE377C249}"/>
                </a:ext>
              </a:extLst>
            </p:cNvPr>
            <p:cNvSpPr/>
            <p:nvPr/>
          </p:nvSpPr>
          <p:spPr>
            <a:xfrm>
              <a:off x="1636622" y="2000231"/>
              <a:ext cx="1244993" cy="770961"/>
            </a:xfrm>
            <a:prstGeom prst="roundRect">
              <a:avLst/>
            </a:prstGeom>
            <a:solidFill>
              <a:srgbClr val="6FBEF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30" name="矩形: 圆角 29">
              <a:extLst>
                <a:ext uri="{FF2B5EF4-FFF2-40B4-BE49-F238E27FC236}">
                  <a16:creationId xmlns:a16="http://schemas.microsoft.com/office/drawing/2014/main" id="{6DD88EFA-8C10-45D8-ED63-04CD6AE53F13}"/>
                </a:ext>
              </a:extLst>
            </p:cNvPr>
            <p:cNvSpPr>
              <a:spLocks/>
            </p:cNvSpPr>
            <p:nvPr/>
          </p:nvSpPr>
          <p:spPr>
            <a:xfrm>
              <a:off x="3030758" y="2000231"/>
              <a:ext cx="1244993" cy="77096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矩形: 圆角 30">
              <a:extLst>
                <a:ext uri="{FF2B5EF4-FFF2-40B4-BE49-F238E27FC236}">
                  <a16:creationId xmlns:a16="http://schemas.microsoft.com/office/drawing/2014/main" id="{A202088F-44B4-94A5-18C8-DAAC6AA7C6DF}"/>
                </a:ext>
              </a:extLst>
            </p:cNvPr>
            <p:cNvSpPr>
              <a:spLocks/>
            </p:cNvSpPr>
            <p:nvPr/>
          </p:nvSpPr>
          <p:spPr>
            <a:xfrm>
              <a:off x="4426168" y="2000231"/>
              <a:ext cx="1244993" cy="77096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文本框 37">
              <a:extLst>
                <a:ext uri="{FF2B5EF4-FFF2-40B4-BE49-F238E27FC236}">
                  <a16:creationId xmlns:a16="http://schemas.microsoft.com/office/drawing/2014/main" id="{E2C72AB0-AAE4-EF40-67AF-E9B548F19135}"/>
                </a:ext>
              </a:extLst>
            </p:cNvPr>
            <p:cNvSpPr txBox="1"/>
            <p:nvPr/>
          </p:nvSpPr>
          <p:spPr>
            <a:xfrm>
              <a:off x="2922283" y="1311967"/>
              <a:ext cx="1384995" cy="276999"/>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论文答辩成果</a:t>
              </a:r>
            </a:p>
          </p:txBody>
        </p:sp>
        <p:sp>
          <p:nvSpPr>
            <p:cNvPr id="33" name="文本框 41">
              <a:extLst>
                <a:ext uri="{FF2B5EF4-FFF2-40B4-BE49-F238E27FC236}">
                  <a16:creationId xmlns:a16="http://schemas.microsoft.com/office/drawing/2014/main" id="{68BAEB21-2904-7CDE-0E10-7BA1DC852E11}"/>
                </a:ext>
              </a:extLst>
            </p:cNvPr>
            <p:cNvSpPr txBox="1"/>
            <p:nvPr/>
          </p:nvSpPr>
          <p:spPr>
            <a:xfrm>
              <a:off x="1848749" y="2262601"/>
              <a:ext cx="820738"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有待提高</a:t>
              </a:r>
            </a:p>
          </p:txBody>
        </p:sp>
        <p:sp>
          <p:nvSpPr>
            <p:cNvPr id="34" name="文本框 42">
              <a:extLst>
                <a:ext uri="{FF2B5EF4-FFF2-40B4-BE49-F238E27FC236}">
                  <a16:creationId xmlns:a16="http://schemas.microsoft.com/office/drawing/2014/main" id="{1609A6EA-3669-894C-41B1-A42B0D72986D}"/>
                </a:ext>
              </a:extLst>
            </p:cNvPr>
            <p:cNvSpPr txBox="1"/>
            <p:nvPr/>
          </p:nvSpPr>
          <p:spPr>
            <a:xfrm>
              <a:off x="1848749" y="3505492"/>
              <a:ext cx="820738"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有待提高</a:t>
              </a:r>
            </a:p>
          </p:txBody>
        </p:sp>
        <p:sp>
          <p:nvSpPr>
            <p:cNvPr id="35" name="文本框 44">
              <a:extLst>
                <a:ext uri="{FF2B5EF4-FFF2-40B4-BE49-F238E27FC236}">
                  <a16:creationId xmlns:a16="http://schemas.microsoft.com/office/drawing/2014/main" id="{10C119D2-D437-EB2A-8E36-3557FD19F61C}"/>
                </a:ext>
              </a:extLst>
            </p:cNvPr>
            <p:cNvSpPr txBox="1"/>
            <p:nvPr/>
          </p:nvSpPr>
          <p:spPr>
            <a:xfrm>
              <a:off x="1951342" y="4748383"/>
              <a:ext cx="615553"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不达标</a:t>
              </a:r>
            </a:p>
          </p:txBody>
        </p:sp>
        <p:sp>
          <p:nvSpPr>
            <p:cNvPr id="36" name="文本框 45">
              <a:extLst>
                <a:ext uri="{FF2B5EF4-FFF2-40B4-BE49-F238E27FC236}">
                  <a16:creationId xmlns:a16="http://schemas.microsoft.com/office/drawing/2014/main" id="{5FB72154-9882-0D5C-F40D-32AA1E47BFF9}"/>
                </a:ext>
              </a:extLst>
            </p:cNvPr>
            <p:cNvSpPr txBox="1"/>
            <p:nvPr/>
          </p:nvSpPr>
          <p:spPr>
            <a:xfrm>
              <a:off x="3448070" y="2262601"/>
              <a:ext cx="410369"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优秀</a:t>
              </a:r>
            </a:p>
          </p:txBody>
        </p:sp>
        <p:sp>
          <p:nvSpPr>
            <p:cNvPr id="37" name="文本框 46">
              <a:extLst>
                <a:ext uri="{FF2B5EF4-FFF2-40B4-BE49-F238E27FC236}">
                  <a16:creationId xmlns:a16="http://schemas.microsoft.com/office/drawing/2014/main" id="{61856BE9-D566-EFEA-18D2-5CB80783DFEA}"/>
                </a:ext>
              </a:extLst>
            </p:cNvPr>
            <p:cNvSpPr txBox="1"/>
            <p:nvPr/>
          </p:nvSpPr>
          <p:spPr>
            <a:xfrm>
              <a:off x="3345478" y="3382381"/>
              <a:ext cx="615553" cy="492443"/>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重要</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贡献者</a:t>
              </a:r>
            </a:p>
          </p:txBody>
        </p:sp>
        <p:sp>
          <p:nvSpPr>
            <p:cNvPr id="38" name="文本框 47">
              <a:extLst>
                <a:ext uri="{FF2B5EF4-FFF2-40B4-BE49-F238E27FC236}">
                  <a16:creationId xmlns:a16="http://schemas.microsoft.com/office/drawing/2014/main" id="{427805C4-8F7F-F43B-CAE6-80F6C6B6E837}"/>
                </a:ext>
              </a:extLst>
            </p:cNvPr>
            <p:cNvSpPr txBox="1"/>
            <p:nvPr/>
          </p:nvSpPr>
          <p:spPr>
            <a:xfrm>
              <a:off x="3242885" y="4748383"/>
              <a:ext cx="820738"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有待提高</a:t>
              </a:r>
            </a:p>
          </p:txBody>
        </p:sp>
        <p:sp>
          <p:nvSpPr>
            <p:cNvPr id="41" name="文本框 48">
              <a:extLst>
                <a:ext uri="{FF2B5EF4-FFF2-40B4-BE49-F238E27FC236}">
                  <a16:creationId xmlns:a16="http://schemas.microsoft.com/office/drawing/2014/main" id="{ED32C0E8-9FDA-B423-5A98-AA29FBA79A07}"/>
                </a:ext>
              </a:extLst>
            </p:cNvPr>
            <p:cNvSpPr txBox="1"/>
            <p:nvPr/>
          </p:nvSpPr>
          <p:spPr>
            <a:xfrm>
              <a:off x="4638295" y="2262601"/>
              <a:ext cx="820738"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行为榜样</a:t>
              </a:r>
            </a:p>
          </p:txBody>
        </p:sp>
        <p:sp>
          <p:nvSpPr>
            <p:cNvPr id="43" name="文本框 49">
              <a:extLst>
                <a:ext uri="{FF2B5EF4-FFF2-40B4-BE49-F238E27FC236}">
                  <a16:creationId xmlns:a16="http://schemas.microsoft.com/office/drawing/2014/main" id="{E311BAA6-089D-4EB8-A206-FED708944350}"/>
                </a:ext>
              </a:extLst>
            </p:cNvPr>
            <p:cNvSpPr txBox="1"/>
            <p:nvPr/>
          </p:nvSpPr>
          <p:spPr>
            <a:xfrm>
              <a:off x="4851696" y="3505492"/>
              <a:ext cx="410369"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优秀</a:t>
              </a:r>
            </a:p>
          </p:txBody>
        </p:sp>
        <p:sp>
          <p:nvSpPr>
            <p:cNvPr id="44" name="文本框 50">
              <a:extLst>
                <a:ext uri="{FF2B5EF4-FFF2-40B4-BE49-F238E27FC236}">
                  <a16:creationId xmlns:a16="http://schemas.microsoft.com/office/drawing/2014/main" id="{C56F95F3-2741-3966-4F85-95D77C53288A}"/>
                </a:ext>
              </a:extLst>
            </p:cNvPr>
            <p:cNvSpPr txBox="1"/>
            <p:nvPr/>
          </p:nvSpPr>
          <p:spPr>
            <a:xfrm>
              <a:off x="4646511" y="4748382"/>
              <a:ext cx="820738" cy="246221"/>
            </a:xfrm>
            <a:prstGeom prst="rect">
              <a:avLst/>
            </a:prstGeom>
          </p:spPr>
          <p:txBody>
            <a:bodyPr vert="horz" wrap="non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有待提高</a:t>
              </a:r>
            </a:p>
          </p:txBody>
        </p:sp>
      </p:grpSp>
    </p:spTree>
    <p:extLst>
      <p:ext uri="{BB962C8B-B14F-4D97-AF65-F5344CB8AC3E}">
        <p14:creationId xmlns:p14="http://schemas.microsoft.com/office/powerpoint/2010/main" val="3491381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56EFFB4-D4F2-5A30-8907-B3F2CC7CB016}"/>
              </a:ext>
            </a:extLst>
          </p:cNvPr>
          <p:cNvSpPr txBox="1"/>
          <p:nvPr/>
        </p:nvSpPr>
        <p:spPr>
          <a:xfrm>
            <a:off x="1259812" y="2044532"/>
            <a:ext cx="421939" cy="561464"/>
          </a:xfrm>
          <a:custGeom>
            <a:avLst/>
            <a:gdLst/>
            <a:ahLst/>
            <a:cxnLst/>
            <a:rect l="l" t="t" r="r" b="b"/>
            <a:pathLst>
              <a:path w="421939" h="561464">
                <a:moveTo>
                  <a:pt x="300657" y="439163"/>
                </a:moveTo>
                <a:lnTo>
                  <a:pt x="291484" y="444259"/>
                </a:lnTo>
                <a:cubicBezTo>
                  <a:pt x="288767" y="445618"/>
                  <a:pt x="284350" y="447996"/>
                  <a:pt x="278235" y="451393"/>
                </a:cubicBezTo>
                <a:lnTo>
                  <a:pt x="270082" y="457508"/>
                </a:lnTo>
                <a:lnTo>
                  <a:pt x="253775" y="465661"/>
                </a:lnTo>
                <a:lnTo>
                  <a:pt x="242564" y="475853"/>
                </a:lnTo>
                <a:cubicBezTo>
                  <a:pt x="240526" y="477892"/>
                  <a:pt x="240865" y="479590"/>
                  <a:pt x="243583" y="480949"/>
                </a:cubicBezTo>
                <a:cubicBezTo>
                  <a:pt x="247660" y="482308"/>
                  <a:pt x="252076" y="483837"/>
                  <a:pt x="256833" y="485535"/>
                </a:cubicBezTo>
                <a:cubicBezTo>
                  <a:pt x="261589" y="487234"/>
                  <a:pt x="266005" y="488763"/>
                  <a:pt x="270082" y="490122"/>
                </a:cubicBezTo>
                <a:lnTo>
                  <a:pt x="296580" y="496237"/>
                </a:lnTo>
                <a:cubicBezTo>
                  <a:pt x="299978" y="496237"/>
                  <a:pt x="301676" y="495217"/>
                  <a:pt x="301676" y="493179"/>
                </a:cubicBezTo>
                <a:lnTo>
                  <a:pt x="301676" y="472796"/>
                </a:lnTo>
                <a:cubicBezTo>
                  <a:pt x="301676" y="458527"/>
                  <a:pt x="301337" y="447316"/>
                  <a:pt x="300657" y="439163"/>
                </a:cubicBezTo>
                <a:close/>
                <a:moveTo>
                  <a:pt x="142685" y="373936"/>
                </a:moveTo>
                <a:lnTo>
                  <a:pt x="142685" y="388204"/>
                </a:lnTo>
                <a:lnTo>
                  <a:pt x="152877" y="376993"/>
                </a:lnTo>
                <a:cubicBezTo>
                  <a:pt x="154915" y="375634"/>
                  <a:pt x="154236" y="374615"/>
                  <a:pt x="150838" y="373936"/>
                </a:cubicBezTo>
                <a:cubicBezTo>
                  <a:pt x="149479" y="374615"/>
                  <a:pt x="148121" y="374785"/>
                  <a:pt x="146762" y="374445"/>
                </a:cubicBezTo>
                <a:cubicBezTo>
                  <a:pt x="145403" y="374106"/>
                  <a:pt x="144044" y="373936"/>
                  <a:pt x="142685" y="373936"/>
                </a:cubicBezTo>
                <a:close/>
                <a:moveTo>
                  <a:pt x="300657" y="321958"/>
                </a:moveTo>
                <a:cubicBezTo>
                  <a:pt x="298619" y="321958"/>
                  <a:pt x="296750" y="322297"/>
                  <a:pt x="295052" y="322977"/>
                </a:cubicBezTo>
                <a:cubicBezTo>
                  <a:pt x="293353" y="323656"/>
                  <a:pt x="290805" y="325015"/>
                  <a:pt x="287408" y="327054"/>
                </a:cubicBezTo>
                <a:cubicBezTo>
                  <a:pt x="275178" y="333848"/>
                  <a:pt x="267024" y="338265"/>
                  <a:pt x="262948" y="340303"/>
                </a:cubicBezTo>
                <a:lnTo>
                  <a:pt x="243583" y="353552"/>
                </a:lnTo>
                <a:cubicBezTo>
                  <a:pt x="238827" y="356270"/>
                  <a:pt x="234581" y="358988"/>
                  <a:pt x="230844" y="361706"/>
                </a:cubicBezTo>
                <a:cubicBezTo>
                  <a:pt x="227107" y="364423"/>
                  <a:pt x="223539" y="366801"/>
                  <a:pt x="220142" y="368840"/>
                </a:cubicBezTo>
                <a:cubicBezTo>
                  <a:pt x="196361" y="383108"/>
                  <a:pt x="180395" y="392281"/>
                  <a:pt x="172241" y="396357"/>
                </a:cubicBezTo>
                <a:cubicBezTo>
                  <a:pt x="166805" y="399755"/>
                  <a:pt x="160011" y="404851"/>
                  <a:pt x="151857" y="411645"/>
                </a:cubicBezTo>
                <a:lnTo>
                  <a:pt x="138608" y="418779"/>
                </a:lnTo>
                <a:cubicBezTo>
                  <a:pt x="135891" y="420818"/>
                  <a:pt x="132663" y="423026"/>
                  <a:pt x="128926" y="425404"/>
                </a:cubicBezTo>
                <a:cubicBezTo>
                  <a:pt x="125189" y="427782"/>
                  <a:pt x="120943" y="430670"/>
                  <a:pt x="116186" y="434067"/>
                </a:cubicBezTo>
                <a:cubicBezTo>
                  <a:pt x="110751" y="438144"/>
                  <a:pt x="108033" y="442221"/>
                  <a:pt x="108033" y="446297"/>
                </a:cubicBezTo>
                <a:lnTo>
                  <a:pt x="108033" y="448335"/>
                </a:lnTo>
                <a:cubicBezTo>
                  <a:pt x="110071" y="447656"/>
                  <a:pt x="122301" y="444259"/>
                  <a:pt x="144723" y="438144"/>
                </a:cubicBezTo>
                <a:cubicBezTo>
                  <a:pt x="145403" y="438144"/>
                  <a:pt x="145742" y="437464"/>
                  <a:pt x="145742" y="436105"/>
                </a:cubicBezTo>
                <a:lnTo>
                  <a:pt x="134532" y="428971"/>
                </a:lnTo>
                <a:cubicBezTo>
                  <a:pt x="135891" y="428971"/>
                  <a:pt x="136740" y="428632"/>
                  <a:pt x="137079" y="427952"/>
                </a:cubicBezTo>
                <a:cubicBezTo>
                  <a:pt x="137419" y="427272"/>
                  <a:pt x="137929" y="426933"/>
                  <a:pt x="138608" y="426933"/>
                </a:cubicBezTo>
                <a:cubicBezTo>
                  <a:pt x="139967" y="426933"/>
                  <a:pt x="141666" y="426763"/>
                  <a:pt x="143704" y="426423"/>
                </a:cubicBezTo>
                <a:cubicBezTo>
                  <a:pt x="145742" y="426083"/>
                  <a:pt x="147441" y="426253"/>
                  <a:pt x="148800" y="426933"/>
                </a:cubicBezTo>
                <a:cubicBezTo>
                  <a:pt x="152197" y="426933"/>
                  <a:pt x="155255" y="428292"/>
                  <a:pt x="157973" y="431010"/>
                </a:cubicBezTo>
                <a:cubicBezTo>
                  <a:pt x="162049" y="432368"/>
                  <a:pt x="165107" y="432708"/>
                  <a:pt x="167145" y="432029"/>
                </a:cubicBezTo>
                <a:lnTo>
                  <a:pt x="215046" y="422856"/>
                </a:lnTo>
                <a:cubicBezTo>
                  <a:pt x="227956" y="420138"/>
                  <a:pt x="243923" y="416401"/>
                  <a:pt x="262948" y="411645"/>
                </a:cubicBezTo>
                <a:cubicBezTo>
                  <a:pt x="268383" y="410286"/>
                  <a:pt x="274158" y="408928"/>
                  <a:pt x="280274" y="407568"/>
                </a:cubicBezTo>
                <a:cubicBezTo>
                  <a:pt x="286389" y="406210"/>
                  <a:pt x="292844" y="404851"/>
                  <a:pt x="299638" y="403492"/>
                </a:cubicBezTo>
                <a:lnTo>
                  <a:pt x="302695" y="400434"/>
                </a:lnTo>
                <a:cubicBezTo>
                  <a:pt x="302695" y="399075"/>
                  <a:pt x="302526" y="397377"/>
                  <a:pt x="302186" y="395338"/>
                </a:cubicBezTo>
                <a:cubicBezTo>
                  <a:pt x="301846" y="393300"/>
                  <a:pt x="302016" y="391262"/>
                  <a:pt x="302695" y="389223"/>
                </a:cubicBezTo>
                <a:lnTo>
                  <a:pt x="302695" y="369859"/>
                </a:lnTo>
                <a:cubicBezTo>
                  <a:pt x="302016" y="365103"/>
                  <a:pt x="301676" y="358308"/>
                  <a:pt x="301676" y="349475"/>
                </a:cubicBezTo>
                <a:cubicBezTo>
                  <a:pt x="301676" y="337245"/>
                  <a:pt x="301337" y="328073"/>
                  <a:pt x="300657" y="321958"/>
                </a:cubicBezTo>
                <a:close/>
                <a:moveTo>
                  <a:pt x="185490" y="251635"/>
                </a:moveTo>
                <a:cubicBezTo>
                  <a:pt x="181414" y="252994"/>
                  <a:pt x="176827" y="254692"/>
                  <a:pt x="171731" y="256731"/>
                </a:cubicBezTo>
                <a:cubicBezTo>
                  <a:pt x="166636" y="258769"/>
                  <a:pt x="161370" y="260807"/>
                  <a:pt x="155934" y="262846"/>
                </a:cubicBezTo>
                <a:lnTo>
                  <a:pt x="141666" y="273037"/>
                </a:lnTo>
                <a:lnTo>
                  <a:pt x="141666" y="275076"/>
                </a:lnTo>
                <a:cubicBezTo>
                  <a:pt x="140986" y="281191"/>
                  <a:pt x="140986" y="286627"/>
                  <a:pt x="141666" y="291383"/>
                </a:cubicBezTo>
                <a:lnTo>
                  <a:pt x="142685" y="305651"/>
                </a:lnTo>
                <a:lnTo>
                  <a:pt x="144723" y="305651"/>
                </a:lnTo>
                <a:cubicBezTo>
                  <a:pt x="149479" y="298177"/>
                  <a:pt x="156953" y="289005"/>
                  <a:pt x="167145" y="278133"/>
                </a:cubicBezTo>
                <a:cubicBezTo>
                  <a:pt x="176658" y="268621"/>
                  <a:pt x="184131" y="259788"/>
                  <a:pt x="189567" y="251635"/>
                </a:cubicBezTo>
                <a:close/>
                <a:moveTo>
                  <a:pt x="296580" y="220040"/>
                </a:moveTo>
                <a:lnTo>
                  <a:pt x="281293" y="228194"/>
                </a:lnTo>
                <a:cubicBezTo>
                  <a:pt x="278575" y="230911"/>
                  <a:pt x="270761" y="236347"/>
                  <a:pt x="257852" y="244500"/>
                </a:cubicBezTo>
                <a:lnTo>
                  <a:pt x="236449" y="256731"/>
                </a:lnTo>
                <a:lnTo>
                  <a:pt x="225238" y="263865"/>
                </a:lnTo>
                <a:lnTo>
                  <a:pt x="209951" y="276095"/>
                </a:lnTo>
                <a:lnTo>
                  <a:pt x="195682" y="288325"/>
                </a:lnTo>
                <a:cubicBezTo>
                  <a:pt x="180734" y="301235"/>
                  <a:pt x="172920" y="308029"/>
                  <a:pt x="172241" y="308708"/>
                </a:cubicBezTo>
                <a:lnTo>
                  <a:pt x="168164" y="312785"/>
                </a:lnTo>
                <a:lnTo>
                  <a:pt x="175299" y="312785"/>
                </a:lnTo>
                <a:cubicBezTo>
                  <a:pt x="184131" y="309388"/>
                  <a:pt x="197381" y="304972"/>
                  <a:pt x="215046" y="299536"/>
                </a:cubicBezTo>
                <a:cubicBezTo>
                  <a:pt x="223879" y="297498"/>
                  <a:pt x="232712" y="294440"/>
                  <a:pt x="241545" y="290363"/>
                </a:cubicBezTo>
                <a:lnTo>
                  <a:pt x="243583" y="290363"/>
                </a:lnTo>
                <a:cubicBezTo>
                  <a:pt x="249019" y="291043"/>
                  <a:pt x="251737" y="289684"/>
                  <a:pt x="251737" y="286287"/>
                </a:cubicBezTo>
                <a:cubicBezTo>
                  <a:pt x="253096" y="283569"/>
                  <a:pt x="254455" y="281870"/>
                  <a:pt x="255813" y="281191"/>
                </a:cubicBezTo>
                <a:cubicBezTo>
                  <a:pt x="257172" y="280511"/>
                  <a:pt x="259550" y="280851"/>
                  <a:pt x="262948" y="282210"/>
                </a:cubicBezTo>
                <a:cubicBezTo>
                  <a:pt x="268383" y="283569"/>
                  <a:pt x="272460" y="284248"/>
                  <a:pt x="275178" y="284248"/>
                </a:cubicBezTo>
                <a:lnTo>
                  <a:pt x="279254" y="284248"/>
                </a:lnTo>
                <a:cubicBezTo>
                  <a:pt x="282652" y="284248"/>
                  <a:pt x="285709" y="284588"/>
                  <a:pt x="288427" y="285267"/>
                </a:cubicBezTo>
                <a:cubicBezTo>
                  <a:pt x="291145" y="285947"/>
                  <a:pt x="293863" y="286287"/>
                  <a:pt x="296580" y="286287"/>
                </a:cubicBezTo>
                <a:cubicBezTo>
                  <a:pt x="298619" y="286287"/>
                  <a:pt x="299638" y="285607"/>
                  <a:pt x="299638" y="284248"/>
                </a:cubicBezTo>
                <a:lnTo>
                  <a:pt x="299638" y="266922"/>
                </a:lnTo>
                <a:lnTo>
                  <a:pt x="299638" y="236347"/>
                </a:lnTo>
                <a:lnTo>
                  <a:pt x="298619" y="221059"/>
                </a:lnTo>
                <a:cubicBezTo>
                  <a:pt x="298619" y="220380"/>
                  <a:pt x="298449" y="220040"/>
                  <a:pt x="298109" y="220040"/>
                </a:cubicBezTo>
                <a:cubicBezTo>
                  <a:pt x="297769" y="220040"/>
                  <a:pt x="297260" y="220040"/>
                  <a:pt x="296580" y="220040"/>
                </a:cubicBezTo>
                <a:close/>
                <a:moveTo>
                  <a:pt x="296580" y="51876"/>
                </a:moveTo>
                <a:cubicBezTo>
                  <a:pt x="292504" y="53235"/>
                  <a:pt x="283671" y="55613"/>
                  <a:pt x="270082" y="59011"/>
                </a:cubicBezTo>
                <a:cubicBezTo>
                  <a:pt x="264646" y="61049"/>
                  <a:pt x="259380" y="62748"/>
                  <a:pt x="254285" y="64106"/>
                </a:cubicBezTo>
                <a:cubicBezTo>
                  <a:pt x="249189" y="65465"/>
                  <a:pt x="243923" y="67164"/>
                  <a:pt x="238488" y="69202"/>
                </a:cubicBezTo>
                <a:cubicBezTo>
                  <a:pt x="233052" y="71241"/>
                  <a:pt x="228296" y="73109"/>
                  <a:pt x="224219" y="74808"/>
                </a:cubicBezTo>
                <a:cubicBezTo>
                  <a:pt x="220142" y="76506"/>
                  <a:pt x="216405" y="78035"/>
                  <a:pt x="213008" y="79394"/>
                </a:cubicBezTo>
                <a:cubicBezTo>
                  <a:pt x="210970" y="80074"/>
                  <a:pt x="208592" y="80753"/>
                  <a:pt x="205874" y="81433"/>
                </a:cubicBezTo>
                <a:cubicBezTo>
                  <a:pt x="203156" y="82112"/>
                  <a:pt x="200098" y="83471"/>
                  <a:pt x="196701" y="85509"/>
                </a:cubicBezTo>
                <a:cubicBezTo>
                  <a:pt x="194663" y="86868"/>
                  <a:pt x="191775" y="88567"/>
                  <a:pt x="188038" y="90605"/>
                </a:cubicBezTo>
                <a:cubicBezTo>
                  <a:pt x="184301" y="92643"/>
                  <a:pt x="180734" y="94342"/>
                  <a:pt x="177337" y="95701"/>
                </a:cubicBezTo>
                <a:lnTo>
                  <a:pt x="153896" y="105893"/>
                </a:lnTo>
                <a:lnTo>
                  <a:pt x="128416" y="117104"/>
                </a:lnTo>
                <a:cubicBezTo>
                  <a:pt x="123660" y="118462"/>
                  <a:pt x="121282" y="120841"/>
                  <a:pt x="121282" y="124238"/>
                </a:cubicBezTo>
                <a:lnTo>
                  <a:pt x="124340" y="137487"/>
                </a:lnTo>
                <a:cubicBezTo>
                  <a:pt x="124340" y="139525"/>
                  <a:pt x="125019" y="143942"/>
                  <a:pt x="126378" y="150736"/>
                </a:cubicBezTo>
                <a:lnTo>
                  <a:pt x="128416" y="165005"/>
                </a:lnTo>
                <a:cubicBezTo>
                  <a:pt x="129096" y="169081"/>
                  <a:pt x="129436" y="175876"/>
                  <a:pt x="129436" y="185388"/>
                </a:cubicBezTo>
                <a:lnTo>
                  <a:pt x="133512" y="212906"/>
                </a:lnTo>
                <a:lnTo>
                  <a:pt x="134532" y="218002"/>
                </a:lnTo>
                <a:lnTo>
                  <a:pt x="137589" y="216983"/>
                </a:lnTo>
                <a:cubicBezTo>
                  <a:pt x="151857" y="210868"/>
                  <a:pt x="160690" y="207131"/>
                  <a:pt x="164088" y="205772"/>
                </a:cubicBezTo>
                <a:cubicBezTo>
                  <a:pt x="178356" y="198978"/>
                  <a:pt x="191266" y="193202"/>
                  <a:pt x="202816" y="188446"/>
                </a:cubicBezTo>
                <a:cubicBezTo>
                  <a:pt x="212329" y="185728"/>
                  <a:pt x="222860" y="181991"/>
                  <a:pt x="234411" y="177235"/>
                </a:cubicBezTo>
                <a:lnTo>
                  <a:pt x="257852" y="168062"/>
                </a:lnTo>
                <a:cubicBezTo>
                  <a:pt x="263967" y="166703"/>
                  <a:pt x="267364" y="164665"/>
                  <a:pt x="268043" y="161947"/>
                </a:cubicBezTo>
                <a:cubicBezTo>
                  <a:pt x="268043" y="161268"/>
                  <a:pt x="269742" y="160249"/>
                  <a:pt x="273139" y="158890"/>
                </a:cubicBezTo>
                <a:lnTo>
                  <a:pt x="281293" y="159909"/>
                </a:lnTo>
                <a:cubicBezTo>
                  <a:pt x="286728" y="161268"/>
                  <a:pt x="292504" y="161268"/>
                  <a:pt x="298619" y="159909"/>
                </a:cubicBezTo>
                <a:cubicBezTo>
                  <a:pt x="301337" y="158550"/>
                  <a:pt x="302695" y="157531"/>
                  <a:pt x="302695" y="156851"/>
                </a:cubicBezTo>
                <a:lnTo>
                  <a:pt x="303715" y="128314"/>
                </a:lnTo>
                <a:lnTo>
                  <a:pt x="304734" y="107931"/>
                </a:lnTo>
                <a:lnTo>
                  <a:pt x="304734" y="105893"/>
                </a:lnTo>
                <a:cubicBezTo>
                  <a:pt x="304734" y="103854"/>
                  <a:pt x="304564" y="101306"/>
                  <a:pt x="304224" y="98249"/>
                </a:cubicBezTo>
                <a:cubicBezTo>
                  <a:pt x="303884" y="95191"/>
                  <a:pt x="304054" y="91624"/>
                  <a:pt x="304734" y="87547"/>
                </a:cubicBezTo>
                <a:cubicBezTo>
                  <a:pt x="304734" y="82791"/>
                  <a:pt x="306432" y="72939"/>
                  <a:pt x="309830" y="57991"/>
                </a:cubicBezTo>
                <a:lnTo>
                  <a:pt x="308810" y="55953"/>
                </a:lnTo>
                <a:cubicBezTo>
                  <a:pt x="308131" y="54594"/>
                  <a:pt x="306772" y="53575"/>
                  <a:pt x="304734" y="52896"/>
                </a:cubicBezTo>
                <a:cubicBezTo>
                  <a:pt x="302695" y="52216"/>
                  <a:pt x="300657" y="51876"/>
                  <a:pt x="298619" y="51876"/>
                </a:cubicBezTo>
                <a:close/>
                <a:moveTo>
                  <a:pt x="298109" y="408"/>
                </a:moveTo>
                <a:cubicBezTo>
                  <a:pt x="301167" y="1087"/>
                  <a:pt x="304394" y="2616"/>
                  <a:pt x="307791" y="4994"/>
                </a:cubicBezTo>
                <a:cubicBezTo>
                  <a:pt x="309830" y="7712"/>
                  <a:pt x="313906" y="9071"/>
                  <a:pt x="320021" y="9071"/>
                </a:cubicBezTo>
                <a:lnTo>
                  <a:pt x="346520" y="15186"/>
                </a:lnTo>
                <a:lnTo>
                  <a:pt x="351616" y="17224"/>
                </a:lnTo>
                <a:cubicBezTo>
                  <a:pt x="360449" y="21981"/>
                  <a:pt x="366564" y="24698"/>
                  <a:pt x="369961" y="25378"/>
                </a:cubicBezTo>
                <a:cubicBezTo>
                  <a:pt x="372679" y="26737"/>
                  <a:pt x="375906" y="28265"/>
                  <a:pt x="379643" y="29964"/>
                </a:cubicBezTo>
                <a:cubicBezTo>
                  <a:pt x="383380" y="31663"/>
                  <a:pt x="387627" y="33531"/>
                  <a:pt x="392383" y="35570"/>
                </a:cubicBezTo>
                <a:cubicBezTo>
                  <a:pt x="395780" y="36928"/>
                  <a:pt x="397479" y="39307"/>
                  <a:pt x="397479" y="42704"/>
                </a:cubicBezTo>
                <a:cubicBezTo>
                  <a:pt x="397479" y="46101"/>
                  <a:pt x="400876" y="49498"/>
                  <a:pt x="407670" y="52896"/>
                </a:cubicBezTo>
                <a:cubicBezTo>
                  <a:pt x="409709" y="53575"/>
                  <a:pt x="410558" y="54934"/>
                  <a:pt x="410218" y="56972"/>
                </a:cubicBezTo>
                <a:cubicBezTo>
                  <a:pt x="409879" y="59011"/>
                  <a:pt x="409709" y="60709"/>
                  <a:pt x="409709" y="62068"/>
                </a:cubicBezTo>
                <a:lnTo>
                  <a:pt x="408690" y="66145"/>
                </a:lnTo>
                <a:cubicBezTo>
                  <a:pt x="408690" y="67504"/>
                  <a:pt x="407331" y="69542"/>
                  <a:pt x="404613" y="72260"/>
                </a:cubicBezTo>
                <a:cubicBezTo>
                  <a:pt x="403933" y="72939"/>
                  <a:pt x="403254" y="73789"/>
                  <a:pt x="402575" y="74808"/>
                </a:cubicBezTo>
                <a:cubicBezTo>
                  <a:pt x="401895" y="75827"/>
                  <a:pt x="401555" y="77016"/>
                  <a:pt x="401555" y="78375"/>
                </a:cubicBezTo>
                <a:cubicBezTo>
                  <a:pt x="400876" y="83811"/>
                  <a:pt x="400706" y="88397"/>
                  <a:pt x="401046" y="92134"/>
                </a:cubicBezTo>
                <a:cubicBezTo>
                  <a:pt x="401385" y="95871"/>
                  <a:pt x="401555" y="99098"/>
                  <a:pt x="401555" y="101816"/>
                </a:cubicBezTo>
                <a:lnTo>
                  <a:pt x="400536" y="128314"/>
                </a:lnTo>
                <a:cubicBezTo>
                  <a:pt x="400536" y="131032"/>
                  <a:pt x="400876" y="133580"/>
                  <a:pt x="401555" y="135958"/>
                </a:cubicBezTo>
                <a:cubicBezTo>
                  <a:pt x="402235" y="138336"/>
                  <a:pt x="402575" y="140884"/>
                  <a:pt x="402575" y="143602"/>
                </a:cubicBezTo>
                <a:cubicBezTo>
                  <a:pt x="402575" y="145640"/>
                  <a:pt x="402235" y="147169"/>
                  <a:pt x="401555" y="148189"/>
                </a:cubicBezTo>
                <a:cubicBezTo>
                  <a:pt x="400876" y="149208"/>
                  <a:pt x="400536" y="150397"/>
                  <a:pt x="400536" y="151755"/>
                </a:cubicBezTo>
                <a:cubicBezTo>
                  <a:pt x="400536" y="157191"/>
                  <a:pt x="401216" y="166024"/>
                  <a:pt x="402575" y="178254"/>
                </a:cubicBezTo>
                <a:lnTo>
                  <a:pt x="401555" y="199657"/>
                </a:lnTo>
                <a:cubicBezTo>
                  <a:pt x="402235" y="209169"/>
                  <a:pt x="402575" y="224117"/>
                  <a:pt x="402575" y="244500"/>
                </a:cubicBezTo>
                <a:lnTo>
                  <a:pt x="402575" y="259788"/>
                </a:lnTo>
                <a:cubicBezTo>
                  <a:pt x="402575" y="274056"/>
                  <a:pt x="402914" y="284928"/>
                  <a:pt x="403594" y="292402"/>
                </a:cubicBezTo>
                <a:cubicBezTo>
                  <a:pt x="403594" y="293081"/>
                  <a:pt x="403764" y="294270"/>
                  <a:pt x="404103" y="295969"/>
                </a:cubicBezTo>
                <a:cubicBezTo>
                  <a:pt x="404443" y="297667"/>
                  <a:pt x="404273" y="299196"/>
                  <a:pt x="403594" y="300555"/>
                </a:cubicBezTo>
                <a:cubicBezTo>
                  <a:pt x="402914" y="306670"/>
                  <a:pt x="403084" y="313805"/>
                  <a:pt x="404103" y="321958"/>
                </a:cubicBezTo>
                <a:cubicBezTo>
                  <a:pt x="405123" y="330111"/>
                  <a:pt x="405632" y="337245"/>
                  <a:pt x="405632" y="343361"/>
                </a:cubicBezTo>
                <a:cubicBezTo>
                  <a:pt x="405632" y="348117"/>
                  <a:pt x="406312" y="355251"/>
                  <a:pt x="407670" y="364763"/>
                </a:cubicBezTo>
                <a:lnTo>
                  <a:pt x="407670" y="365782"/>
                </a:lnTo>
                <a:cubicBezTo>
                  <a:pt x="412427" y="365782"/>
                  <a:pt x="415484" y="366122"/>
                  <a:pt x="416843" y="366801"/>
                </a:cubicBezTo>
                <a:lnTo>
                  <a:pt x="421939" y="370878"/>
                </a:lnTo>
                <a:cubicBezTo>
                  <a:pt x="421939" y="370878"/>
                  <a:pt x="417862" y="374955"/>
                  <a:pt x="409709" y="383108"/>
                </a:cubicBezTo>
                <a:lnTo>
                  <a:pt x="407670" y="387185"/>
                </a:lnTo>
                <a:lnTo>
                  <a:pt x="408690" y="415722"/>
                </a:lnTo>
                <a:lnTo>
                  <a:pt x="408690" y="436105"/>
                </a:lnTo>
                <a:lnTo>
                  <a:pt x="408690" y="478911"/>
                </a:lnTo>
                <a:cubicBezTo>
                  <a:pt x="408690" y="496577"/>
                  <a:pt x="408350" y="509486"/>
                  <a:pt x="407670" y="517639"/>
                </a:cubicBezTo>
                <a:cubicBezTo>
                  <a:pt x="407670" y="522395"/>
                  <a:pt x="406651" y="526812"/>
                  <a:pt x="404613" y="530889"/>
                </a:cubicBezTo>
                <a:cubicBezTo>
                  <a:pt x="402575" y="534965"/>
                  <a:pt x="401216" y="537343"/>
                  <a:pt x="400536" y="538023"/>
                </a:cubicBezTo>
                <a:cubicBezTo>
                  <a:pt x="400536" y="539382"/>
                  <a:pt x="398838" y="540061"/>
                  <a:pt x="395440" y="540061"/>
                </a:cubicBezTo>
                <a:cubicBezTo>
                  <a:pt x="390684" y="540061"/>
                  <a:pt x="387967" y="541420"/>
                  <a:pt x="387287" y="544138"/>
                </a:cubicBezTo>
                <a:cubicBezTo>
                  <a:pt x="387287" y="544138"/>
                  <a:pt x="386947" y="544817"/>
                  <a:pt x="386268" y="546176"/>
                </a:cubicBezTo>
                <a:cubicBezTo>
                  <a:pt x="385588" y="547535"/>
                  <a:pt x="383890" y="547535"/>
                  <a:pt x="381172" y="546176"/>
                </a:cubicBezTo>
                <a:cubicBezTo>
                  <a:pt x="379813" y="544817"/>
                  <a:pt x="376416" y="545157"/>
                  <a:pt x="370980" y="547195"/>
                </a:cubicBezTo>
                <a:cubicBezTo>
                  <a:pt x="365545" y="549913"/>
                  <a:pt x="360449" y="553650"/>
                  <a:pt x="355693" y="558406"/>
                </a:cubicBezTo>
                <a:cubicBezTo>
                  <a:pt x="353654" y="560445"/>
                  <a:pt x="350936" y="561464"/>
                  <a:pt x="347539" y="561464"/>
                </a:cubicBezTo>
                <a:lnTo>
                  <a:pt x="344482" y="561464"/>
                </a:lnTo>
                <a:cubicBezTo>
                  <a:pt x="340405" y="560105"/>
                  <a:pt x="336838" y="559256"/>
                  <a:pt x="333780" y="558916"/>
                </a:cubicBezTo>
                <a:cubicBezTo>
                  <a:pt x="330723" y="558576"/>
                  <a:pt x="328175" y="558406"/>
                  <a:pt x="326136" y="558406"/>
                </a:cubicBezTo>
                <a:cubicBezTo>
                  <a:pt x="316624" y="557048"/>
                  <a:pt x="308131" y="553820"/>
                  <a:pt x="300657" y="548724"/>
                </a:cubicBezTo>
                <a:cubicBezTo>
                  <a:pt x="293183" y="543628"/>
                  <a:pt x="288767" y="540741"/>
                  <a:pt x="287408" y="540061"/>
                </a:cubicBezTo>
                <a:lnTo>
                  <a:pt x="230334" y="503371"/>
                </a:lnTo>
                <a:cubicBezTo>
                  <a:pt x="226257" y="500653"/>
                  <a:pt x="222181" y="497935"/>
                  <a:pt x="218104" y="495217"/>
                </a:cubicBezTo>
                <a:cubicBezTo>
                  <a:pt x="214027" y="492500"/>
                  <a:pt x="209951" y="490122"/>
                  <a:pt x="205874" y="488083"/>
                </a:cubicBezTo>
                <a:cubicBezTo>
                  <a:pt x="197721" y="489442"/>
                  <a:pt x="192625" y="491141"/>
                  <a:pt x="190586" y="493179"/>
                </a:cubicBezTo>
                <a:cubicBezTo>
                  <a:pt x="189227" y="493859"/>
                  <a:pt x="187019" y="494708"/>
                  <a:pt x="183962" y="495727"/>
                </a:cubicBezTo>
                <a:cubicBezTo>
                  <a:pt x="180904" y="496746"/>
                  <a:pt x="179035" y="498275"/>
                  <a:pt x="178356" y="500313"/>
                </a:cubicBezTo>
                <a:cubicBezTo>
                  <a:pt x="175638" y="500313"/>
                  <a:pt x="173600" y="500653"/>
                  <a:pt x="172241" y="501333"/>
                </a:cubicBezTo>
                <a:lnTo>
                  <a:pt x="169183" y="500313"/>
                </a:lnTo>
                <a:cubicBezTo>
                  <a:pt x="167145" y="501672"/>
                  <a:pt x="163238" y="503371"/>
                  <a:pt x="157463" y="505409"/>
                </a:cubicBezTo>
                <a:cubicBezTo>
                  <a:pt x="151688" y="507448"/>
                  <a:pt x="147781" y="509486"/>
                  <a:pt x="145742" y="511524"/>
                </a:cubicBezTo>
                <a:cubicBezTo>
                  <a:pt x="144384" y="512204"/>
                  <a:pt x="142685" y="512883"/>
                  <a:pt x="140647" y="513563"/>
                </a:cubicBezTo>
                <a:cubicBezTo>
                  <a:pt x="138608" y="514242"/>
                  <a:pt x="136570" y="514922"/>
                  <a:pt x="134532" y="515601"/>
                </a:cubicBezTo>
                <a:cubicBezTo>
                  <a:pt x="129776" y="516280"/>
                  <a:pt x="122641" y="517979"/>
                  <a:pt x="113129" y="520697"/>
                </a:cubicBezTo>
                <a:cubicBezTo>
                  <a:pt x="111090" y="521376"/>
                  <a:pt x="108033" y="522395"/>
                  <a:pt x="103956" y="523755"/>
                </a:cubicBezTo>
                <a:cubicBezTo>
                  <a:pt x="99880" y="525113"/>
                  <a:pt x="96143" y="525793"/>
                  <a:pt x="92745" y="525793"/>
                </a:cubicBezTo>
                <a:cubicBezTo>
                  <a:pt x="83233" y="525793"/>
                  <a:pt x="75759" y="523415"/>
                  <a:pt x="70324" y="518659"/>
                </a:cubicBezTo>
                <a:cubicBezTo>
                  <a:pt x="68965" y="517979"/>
                  <a:pt x="64548" y="515601"/>
                  <a:pt x="57074" y="511524"/>
                </a:cubicBezTo>
                <a:cubicBezTo>
                  <a:pt x="52998" y="508806"/>
                  <a:pt x="50959" y="505409"/>
                  <a:pt x="50959" y="501333"/>
                </a:cubicBezTo>
                <a:cubicBezTo>
                  <a:pt x="50959" y="498615"/>
                  <a:pt x="49600" y="495217"/>
                  <a:pt x="46883" y="491141"/>
                </a:cubicBezTo>
                <a:cubicBezTo>
                  <a:pt x="42806" y="488423"/>
                  <a:pt x="42126" y="486045"/>
                  <a:pt x="44844" y="484007"/>
                </a:cubicBezTo>
                <a:lnTo>
                  <a:pt x="35672" y="477892"/>
                </a:lnTo>
                <a:cubicBezTo>
                  <a:pt x="32954" y="475174"/>
                  <a:pt x="33293" y="472116"/>
                  <a:pt x="36691" y="468719"/>
                </a:cubicBezTo>
                <a:cubicBezTo>
                  <a:pt x="37370" y="467360"/>
                  <a:pt x="37710" y="466341"/>
                  <a:pt x="37710" y="465661"/>
                </a:cubicBezTo>
                <a:cubicBezTo>
                  <a:pt x="37710" y="464982"/>
                  <a:pt x="37370" y="464302"/>
                  <a:pt x="36691" y="463623"/>
                </a:cubicBezTo>
                <a:cubicBezTo>
                  <a:pt x="35332" y="462264"/>
                  <a:pt x="34992" y="460905"/>
                  <a:pt x="35672" y="459546"/>
                </a:cubicBezTo>
                <a:cubicBezTo>
                  <a:pt x="37031" y="454790"/>
                  <a:pt x="40088" y="452072"/>
                  <a:pt x="44844" y="451393"/>
                </a:cubicBezTo>
                <a:cubicBezTo>
                  <a:pt x="52318" y="448675"/>
                  <a:pt x="61151" y="446297"/>
                  <a:pt x="71343" y="444259"/>
                </a:cubicBezTo>
                <a:cubicBezTo>
                  <a:pt x="74060" y="444259"/>
                  <a:pt x="75759" y="443749"/>
                  <a:pt x="76439" y="442730"/>
                </a:cubicBezTo>
                <a:cubicBezTo>
                  <a:pt x="77118" y="441711"/>
                  <a:pt x="77118" y="440182"/>
                  <a:pt x="76439" y="438144"/>
                </a:cubicBezTo>
                <a:cubicBezTo>
                  <a:pt x="71682" y="427952"/>
                  <a:pt x="68285" y="416401"/>
                  <a:pt x="66247" y="403492"/>
                </a:cubicBezTo>
                <a:cubicBezTo>
                  <a:pt x="65567" y="397377"/>
                  <a:pt x="65228" y="388544"/>
                  <a:pt x="65228" y="376993"/>
                </a:cubicBezTo>
                <a:cubicBezTo>
                  <a:pt x="63869" y="371558"/>
                  <a:pt x="63189" y="362385"/>
                  <a:pt x="63189" y="349475"/>
                </a:cubicBezTo>
                <a:cubicBezTo>
                  <a:pt x="63869" y="339284"/>
                  <a:pt x="64209" y="323996"/>
                  <a:pt x="64209" y="303613"/>
                </a:cubicBezTo>
                <a:lnTo>
                  <a:pt x="63189" y="275076"/>
                </a:lnTo>
                <a:cubicBezTo>
                  <a:pt x="63189" y="268961"/>
                  <a:pt x="63529" y="262846"/>
                  <a:pt x="64209" y="256731"/>
                </a:cubicBezTo>
                <a:cubicBezTo>
                  <a:pt x="64888" y="250616"/>
                  <a:pt x="65228" y="244500"/>
                  <a:pt x="65228" y="238385"/>
                </a:cubicBezTo>
                <a:lnTo>
                  <a:pt x="65228" y="195580"/>
                </a:lnTo>
                <a:cubicBezTo>
                  <a:pt x="65907" y="185388"/>
                  <a:pt x="66247" y="170101"/>
                  <a:pt x="66247" y="149717"/>
                </a:cubicBezTo>
                <a:cubicBezTo>
                  <a:pt x="66247" y="143602"/>
                  <a:pt x="66587" y="138846"/>
                  <a:pt x="67266" y="135449"/>
                </a:cubicBezTo>
                <a:cubicBezTo>
                  <a:pt x="67266" y="133411"/>
                  <a:pt x="65907" y="132391"/>
                  <a:pt x="63189" y="132391"/>
                </a:cubicBezTo>
                <a:cubicBezTo>
                  <a:pt x="59792" y="132391"/>
                  <a:pt x="56904" y="132051"/>
                  <a:pt x="54526" y="131372"/>
                </a:cubicBezTo>
                <a:cubicBezTo>
                  <a:pt x="52148" y="130693"/>
                  <a:pt x="49940" y="130013"/>
                  <a:pt x="47902" y="129334"/>
                </a:cubicBezTo>
                <a:cubicBezTo>
                  <a:pt x="46543" y="129334"/>
                  <a:pt x="44504" y="128994"/>
                  <a:pt x="41787" y="128314"/>
                </a:cubicBezTo>
                <a:cubicBezTo>
                  <a:pt x="39069" y="127635"/>
                  <a:pt x="36691" y="126956"/>
                  <a:pt x="34653" y="126276"/>
                </a:cubicBezTo>
                <a:cubicBezTo>
                  <a:pt x="23781" y="124917"/>
                  <a:pt x="15628" y="123558"/>
                  <a:pt x="10192" y="122200"/>
                </a:cubicBezTo>
                <a:cubicBezTo>
                  <a:pt x="6795" y="120161"/>
                  <a:pt x="5096" y="118462"/>
                  <a:pt x="5096" y="117104"/>
                </a:cubicBezTo>
                <a:lnTo>
                  <a:pt x="0" y="115065"/>
                </a:lnTo>
                <a:lnTo>
                  <a:pt x="0" y="108950"/>
                </a:lnTo>
                <a:lnTo>
                  <a:pt x="2039" y="108950"/>
                </a:lnTo>
                <a:cubicBezTo>
                  <a:pt x="6795" y="108950"/>
                  <a:pt x="11381" y="107422"/>
                  <a:pt x="15798" y="104364"/>
                </a:cubicBezTo>
                <a:cubicBezTo>
                  <a:pt x="20214" y="101306"/>
                  <a:pt x="23781" y="99098"/>
                  <a:pt x="26499" y="97739"/>
                </a:cubicBezTo>
                <a:lnTo>
                  <a:pt x="64209" y="80413"/>
                </a:lnTo>
                <a:cubicBezTo>
                  <a:pt x="64888" y="79734"/>
                  <a:pt x="65737" y="79224"/>
                  <a:pt x="66757" y="78885"/>
                </a:cubicBezTo>
                <a:cubicBezTo>
                  <a:pt x="67776" y="78545"/>
                  <a:pt x="67945" y="77695"/>
                  <a:pt x="67266" y="76337"/>
                </a:cubicBezTo>
                <a:lnTo>
                  <a:pt x="57074" y="55953"/>
                </a:lnTo>
                <a:cubicBezTo>
                  <a:pt x="55715" y="53235"/>
                  <a:pt x="52658" y="50517"/>
                  <a:pt x="47902" y="47800"/>
                </a:cubicBezTo>
                <a:cubicBezTo>
                  <a:pt x="46543" y="46441"/>
                  <a:pt x="45524" y="45761"/>
                  <a:pt x="44844" y="45761"/>
                </a:cubicBezTo>
                <a:lnTo>
                  <a:pt x="44844" y="43723"/>
                </a:lnTo>
                <a:lnTo>
                  <a:pt x="61151" y="43723"/>
                </a:lnTo>
                <a:cubicBezTo>
                  <a:pt x="63189" y="43723"/>
                  <a:pt x="67606" y="44402"/>
                  <a:pt x="74400" y="45761"/>
                </a:cubicBezTo>
                <a:lnTo>
                  <a:pt x="78477" y="45761"/>
                </a:lnTo>
                <a:lnTo>
                  <a:pt x="87650" y="47800"/>
                </a:lnTo>
                <a:lnTo>
                  <a:pt x="110071" y="60030"/>
                </a:lnTo>
                <a:cubicBezTo>
                  <a:pt x="114148" y="57991"/>
                  <a:pt x="118904" y="55613"/>
                  <a:pt x="124340" y="52896"/>
                </a:cubicBezTo>
                <a:cubicBezTo>
                  <a:pt x="129776" y="50178"/>
                  <a:pt x="135891" y="47460"/>
                  <a:pt x="142685" y="44742"/>
                </a:cubicBezTo>
                <a:cubicBezTo>
                  <a:pt x="164427" y="35230"/>
                  <a:pt x="181074" y="28435"/>
                  <a:pt x="192625" y="24359"/>
                </a:cubicBezTo>
                <a:cubicBezTo>
                  <a:pt x="208931" y="18923"/>
                  <a:pt x="221501" y="15186"/>
                  <a:pt x="230334" y="13148"/>
                </a:cubicBezTo>
                <a:cubicBezTo>
                  <a:pt x="237129" y="10430"/>
                  <a:pt x="248679" y="7712"/>
                  <a:pt x="264986" y="4994"/>
                </a:cubicBezTo>
                <a:cubicBezTo>
                  <a:pt x="269063" y="3635"/>
                  <a:pt x="273649" y="2616"/>
                  <a:pt x="278745" y="1937"/>
                </a:cubicBezTo>
                <a:cubicBezTo>
                  <a:pt x="283841" y="1257"/>
                  <a:pt x="287408" y="918"/>
                  <a:pt x="289446" y="918"/>
                </a:cubicBezTo>
                <a:cubicBezTo>
                  <a:pt x="292164" y="-102"/>
                  <a:pt x="295052" y="-271"/>
                  <a:pt x="298109" y="408"/>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5" name="文本框 4">
            <a:extLst>
              <a:ext uri="{FF2B5EF4-FFF2-40B4-BE49-F238E27FC236}">
                <a16:creationId xmlns:a16="http://schemas.microsoft.com/office/drawing/2014/main" id="{8092A7DF-FA4A-AF45-6B6A-F8411EA20F39}"/>
              </a:ext>
            </a:extLst>
          </p:cNvPr>
          <p:cNvSpPr txBox="1"/>
          <p:nvPr/>
        </p:nvSpPr>
        <p:spPr>
          <a:xfrm>
            <a:off x="1774598" y="2245787"/>
            <a:ext cx="589084" cy="620339"/>
          </a:xfrm>
          <a:custGeom>
            <a:avLst/>
            <a:gdLst/>
            <a:ahLst/>
            <a:cxnLst/>
            <a:rect l="l" t="t" r="r" b="b"/>
            <a:pathLst>
              <a:path w="589084" h="620339">
                <a:moveTo>
                  <a:pt x="249189" y="514344"/>
                </a:moveTo>
                <a:cubicBezTo>
                  <a:pt x="241036" y="520460"/>
                  <a:pt x="236959" y="523517"/>
                  <a:pt x="236959" y="523517"/>
                </a:cubicBezTo>
                <a:lnTo>
                  <a:pt x="220652" y="542882"/>
                </a:lnTo>
                <a:cubicBezTo>
                  <a:pt x="217255" y="544920"/>
                  <a:pt x="217594" y="546958"/>
                  <a:pt x="221671" y="548996"/>
                </a:cubicBezTo>
                <a:cubicBezTo>
                  <a:pt x="229825" y="554432"/>
                  <a:pt x="238997" y="557490"/>
                  <a:pt x="249189" y="558169"/>
                </a:cubicBezTo>
                <a:cubicBezTo>
                  <a:pt x="249868" y="556131"/>
                  <a:pt x="250208" y="549676"/>
                  <a:pt x="250208" y="538805"/>
                </a:cubicBezTo>
                <a:cubicBezTo>
                  <a:pt x="250208" y="523177"/>
                  <a:pt x="249868" y="515024"/>
                  <a:pt x="249189" y="514344"/>
                </a:cubicBezTo>
                <a:close/>
                <a:moveTo>
                  <a:pt x="405123" y="327835"/>
                </a:moveTo>
                <a:cubicBezTo>
                  <a:pt x="407840" y="327835"/>
                  <a:pt x="412597" y="329534"/>
                  <a:pt x="419391" y="332931"/>
                </a:cubicBezTo>
                <a:lnTo>
                  <a:pt x="435698" y="341085"/>
                </a:lnTo>
                <a:lnTo>
                  <a:pt x="443851" y="348219"/>
                </a:lnTo>
                <a:cubicBezTo>
                  <a:pt x="445210" y="350937"/>
                  <a:pt x="446569" y="352296"/>
                  <a:pt x="447928" y="352296"/>
                </a:cubicBezTo>
                <a:cubicBezTo>
                  <a:pt x="452684" y="353655"/>
                  <a:pt x="456251" y="356202"/>
                  <a:pt x="458629" y="359939"/>
                </a:cubicBezTo>
                <a:cubicBezTo>
                  <a:pt x="461007" y="363677"/>
                  <a:pt x="462536" y="366224"/>
                  <a:pt x="463216" y="367583"/>
                </a:cubicBezTo>
                <a:cubicBezTo>
                  <a:pt x="463216" y="368263"/>
                  <a:pt x="463216" y="368772"/>
                  <a:pt x="463216" y="369112"/>
                </a:cubicBezTo>
                <a:cubicBezTo>
                  <a:pt x="463216" y="369452"/>
                  <a:pt x="463555" y="369622"/>
                  <a:pt x="464235" y="369622"/>
                </a:cubicBezTo>
                <a:cubicBezTo>
                  <a:pt x="466273" y="371660"/>
                  <a:pt x="467632" y="374038"/>
                  <a:pt x="468312" y="376756"/>
                </a:cubicBezTo>
                <a:cubicBezTo>
                  <a:pt x="468991" y="379474"/>
                  <a:pt x="469331" y="381172"/>
                  <a:pt x="469331" y="381852"/>
                </a:cubicBezTo>
                <a:cubicBezTo>
                  <a:pt x="470010" y="382531"/>
                  <a:pt x="470350" y="383380"/>
                  <a:pt x="470350" y="384400"/>
                </a:cubicBezTo>
                <a:cubicBezTo>
                  <a:pt x="470350" y="385419"/>
                  <a:pt x="470690" y="386268"/>
                  <a:pt x="471369" y="386948"/>
                </a:cubicBezTo>
                <a:cubicBezTo>
                  <a:pt x="474087" y="389666"/>
                  <a:pt x="475785" y="391704"/>
                  <a:pt x="476465" y="393063"/>
                </a:cubicBezTo>
                <a:lnTo>
                  <a:pt x="476465" y="396120"/>
                </a:lnTo>
                <a:cubicBezTo>
                  <a:pt x="476465" y="399517"/>
                  <a:pt x="474427" y="403255"/>
                  <a:pt x="470350" y="407331"/>
                </a:cubicBezTo>
                <a:lnTo>
                  <a:pt x="460158" y="418542"/>
                </a:lnTo>
                <a:cubicBezTo>
                  <a:pt x="454043" y="422619"/>
                  <a:pt x="450646" y="424997"/>
                  <a:pt x="449967" y="425676"/>
                </a:cubicBezTo>
                <a:cubicBezTo>
                  <a:pt x="448608" y="426356"/>
                  <a:pt x="447079" y="427545"/>
                  <a:pt x="445380" y="429243"/>
                </a:cubicBezTo>
                <a:cubicBezTo>
                  <a:pt x="443682" y="430942"/>
                  <a:pt x="441473" y="432471"/>
                  <a:pt x="438756" y="433830"/>
                </a:cubicBezTo>
                <a:cubicBezTo>
                  <a:pt x="435358" y="435189"/>
                  <a:pt x="432641" y="435528"/>
                  <a:pt x="430602" y="434849"/>
                </a:cubicBezTo>
                <a:cubicBezTo>
                  <a:pt x="428564" y="434849"/>
                  <a:pt x="425506" y="436208"/>
                  <a:pt x="421430" y="438926"/>
                </a:cubicBezTo>
                <a:cubicBezTo>
                  <a:pt x="420750" y="438926"/>
                  <a:pt x="420070" y="439265"/>
                  <a:pt x="419391" y="439945"/>
                </a:cubicBezTo>
                <a:cubicBezTo>
                  <a:pt x="418712" y="440624"/>
                  <a:pt x="417693" y="440964"/>
                  <a:pt x="416334" y="440964"/>
                </a:cubicBezTo>
                <a:cubicBezTo>
                  <a:pt x="414975" y="441643"/>
                  <a:pt x="413276" y="442832"/>
                  <a:pt x="411238" y="444531"/>
                </a:cubicBezTo>
                <a:cubicBezTo>
                  <a:pt x="409200" y="446230"/>
                  <a:pt x="406821" y="447419"/>
                  <a:pt x="404104" y="448098"/>
                </a:cubicBezTo>
                <a:cubicBezTo>
                  <a:pt x="398668" y="448778"/>
                  <a:pt x="393402" y="451326"/>
                  <a:pt x="388306" y="455742"/>
                </a:cubicBezTo>
                <a:cubicBezTo>
                  <a:pt x="383211" y="460158"/>
                  <a:pt x="379643" y="463386"/>
                  <a:pt x="377605" y="465424"/>
                </a:cubicBezTo>
                <a:cubicBezTo>
                  <a:pt x="372849" y="468142"/>
                  <a:pt x="372509" y="471539"/>
                  <a:pt x="376586" y="475616"/>
                </a:cubicBezTo>
                <a:cubicBezTo>
                  <a:pt x="378624" y="479693"/>
                  <a:pt x="381682" y="482580"/>
                  <a:pt x="385758" y="484279"/>
                </a:cubicBezTo>
                <a:cubicBezTo>
                  <a:pt x="389835" y="485977"/>
                  <a:pt x="392213" y="487166"/>
                  <a:pt x="392893" y="487846"/>
                </a:cubicBezTo>
                <a:cubicBezTo>
                  <a:pt x="404443" y="493961"/>
                  <a:pt x="417693" y="499736"/>
                  <a:pt x="432641" y="505172"/>
                </a:cubicBezTo>
                <a:cubicBezTo>
                  <a:pt x="436717" y="507210"/>
                  <a:pt x="442832" y="508909"/>
                  <a:pt x="450986" y="510268"/>
                </a:cubicBezTo>
                <a:cubicBezTo>
                  <a:pt x="472049" y="514344"/>
                  <a:pt x="494810" y="515703"/>
                  <a:pt x="519270" y="514344"/>
                </a:cubicBezTo>
                <a:lnTo>
                  <a:pt x="522328" y="514344"/>
                </a:lnTo>
                <a:cubicBezTo>
                  <a:pt x="523687" y="513665"/>
                  <a:pt x="525725" y="513325"/>
                  <a:pt x="528443" y="513325"/>
                </a:cubicBezTo>
                <a:cubicBezTo>
                  <a:pt x="533199" y="513325"/>
                  <a:pt x="538295" y="514684"/>
                  <a:pt x="543731" y="517402"/>
                </a:cubicBezTo>
                <a:cubicBezTo>
                  <a:pt x="545089" y="518082"/>
                  <a:pt x="546618" y="518251"/>
                  <a:pt x="548317" y="517912"/>
                </a:cubicBezTo>
                <a:cubicBezTo>
                  <a:pt x="550015" y="517572"/>
                  <a:pt x="551544" y="517742"/>
                  <a:pt x="552903" y="518421"/>
                </a:cubicBezTo>
                <a:lnTo>
                  <a:pt x="566152" y="519440"/>
                </a:lnTo>
                <a:lnTo>
                  <a:pt x="567172" y="521479"/>
                </a:lnTo>
                <a:lnTo>
                  <a:pt x="571248" y="529632"/>
                </a:lnTo>
                <a:cubicBezTo>
                  <a:pt x="572607" y="532350"/>
                  <a:pt x="574136" y="533369"/>
                  <a:pt x="575835" y="532690"/>
                </a:cubicBezTo>
                <a:cubicBezTo>
                  <a:pt x="577533" y="532010"/>
                  <a:pt x="578722" y="531671"/>
                  <a:pt x="579402" y="531671"/>
                </a:cubicBezTo>
                <a:cubicBezTo>
                  <a:pt x="581440" y="532350"/>
                  <a:pt x="583139" y="532520"/>
                  <a:pt x="584498" y="532180"/>
                </a:cubicBezTo>
                <a:cubicBezTo>
                  <a:pt x="585856" y="531840"/>
                  <a:pt x="586876" y="531671"/>
                  <a:pt x="587555" y="531671"/>
                </a:cubicBezTo>
                <a:cubicBezTo>
                  <a:pt x="587555" y="533709"/>
                  <a:pt x="587215" y="535068"/>
                  <a:pt x="586536" y="535747"/>
                </a:cubicBezTo>
                <a:cubicBezTo>
                  <a:pt x="585856" y="536427"/>
                  <a:pt x="584158" y="536427"/>
                  <a:pt x="581440" y="535747"/>
                </a:cubicBezTo>
                <a:cubicBezTo>
                  <a:pt x="580761" y="537106"/>
                  <a:pt x="580421" y="538805"/>
                  <a:pt x="580421" y="540843"/>
                </a:cubicBezTo>
                <a:cubicBezTo>
                  <a:pt x="580421" y="542882"/>
                  <a:pt x="580081" y="544240"/>
                  <a:pt x="579402" y="544920"/>
                </a:cubicBezTo>
                <a:cubicBezTo>
                  <a:pt x="578043" y="546958"/>
                  <a:pt x="577703" y="548657"/>
                  <a:pt x="578383" y="550016"/>
                </a:cubicBezTo>
                <a:cubicBezTo>
                  <a:pt x="579062" y="551374"/>
                  <a:pt x="579741" y="552394"/>
                  <a:pt x="580421" y="553073"/>
                </a:cubicBezTo>
                <a:cubicBezTo>
                  <a:pt x="584498" y="556471"/>
                  <a:pt x="587215" y="560547"/>
                  <a:pt x="588574" y="565303"/>
                </a:cubicBezTo>
                <a:cubicBezTo>
                  <a:pt x="589254" y="565983"/>
                  <a:pt x="589254" y="567002"/>
                  <a:pt x="588574" y="568361"/>
                </a:cubicBezTo>
                <a:cubicBezTo>
                  <a:pt x="587895" y="569720"/>
                  <a:pt x="587555" y="571078"/>
                  <a:pt x="587555" y="572438"/>
                </a:cubicBezTo>
                <a:cubicBezTo>
                  <a:pt x="584158" y="575835"/>
                  <a:pt x="582459" y="577533"/>
                  <a:pt x="582459" y="577533"/>
                </a:cubicBezTo>
                <a:cubicBezTo>
                  <a:pt x="581100" y="580251"/>
                  <a:pt x="577703" y="582289"/>
                  <a:pt x="572267" y="583648"/>
                </a:cubicBezTo>
                <a:cubicBezTo>
                  <a:pt x="569550" y="583648"/>
                  <a:pt x="567511" y="583309"/>
                  <a:pt x="566152" y="582629"/>
                </a:cubicBezTo>
                <a:cubicBezTo>
                  <a:pt x="562755" y="578552"/>
                  <a:pt x="558339" y="578213"/>
                  <a:pt x="552903" y="581610"/>
                </a:cubicBezTo>
                <a:lnTo>
                  <a:pt x="546788" y="581610"/>
                </a:lnTo>
                <a:lnTo>
                  <a:pt x="545769" y="577533"/>
                </a:lnTo>
                <a:cubicBezTo>
                  <a:pt x="543051" y="578892"/>
                  <a:pt x="541013" y="579572"/>
                  <a:pt x="539654" y="579572"/>
                </a:cubicBezTo>
                <a:lnTo>
                  <a:pt x="534558" y="577533"/>
                </a:lnTo>
                <a:lnTo>
                  <a:pt x="533539" y="581610"/>
                </a:lnTo>
                <a:lnTo>
                  <a:pt x="532519" y="581610"/>
                </a:lnTo>
                <a:lnTo>
                  <a:pt x="531500" y="577533"/>
                </a:lnTo>
                <a:cubicBezTo>
                  <a:pt x="530142" y="578213"/>
                  <a:pt x="526744" y="578552"/>
                  <a:pt x="521309" y="578552"/>
                </a:cubicBezTo>
                <a:cubicBezTo>
                  <a:pt x="521309" y="577873"/>
                  <a:pt x="520969" y="577194"/>
                  <a:pt x="520289" y="576514"/>
                </a:cubicBezTo>
                <a:cubicBezTo>
                  <a:pt x="519610" y="575835"/>
                  <a:pt x="518931" y="575495"/>
                  <a:pt x="518251" y="575495"/>
                </a:cubicBezTo>
                <a:cubicBezTo>
                  <a:pt x="516892" y="575495"/>
                  <a:pt x="515533" y="576174"/>
                  <a:pt x="514174" y="577533"/>
                </a:cubicBezTo>
                <a:cubicBezTo>
                  <a:pt x="510777" y="579572"/>
                  <a:pt x="507720" y="579232"/>
                  <a:pt x="505002" y="576514"/>
                </a:cubicBezTo>
                <a:cubicBezTo>
                  <a:pt x="504322" y="575155"/>
                  <a:pt x="502624" y="575155"/>
                  <a:pt x="499906" y="576514"/>
                </a:cubicBezTo>
                <a:cubicBezTo>
                  <a:pt x="499227" y="576514"/>
                  <a:pt x="498717" y="576684"/>
                  <a:pt x="498377" y="577024"/>
                </a:cubicBezTo>
                <a:cubicBezTo>
                  <a:pt x="498038" y="577363"/>
                  <a:pt x="497868" y="577194"/>
                  <a:pt x="497868" y="576514"/>
                </a:cubicBezTo>
                <a:cubicBezTo>
                  <a:pt x="496509" y="575155"/>
                  <a:pt x="494980" y="574646"/>
                  <a:pt x="493281" y="574985"/>
                </a:cubicBezTo>
                <a:cubicBezTo>
                  <a:pt x="491583" y="575325"/>
                  <a:pt x="490054" y="575495"/>
                  <a:pt x="488695" y="575495"/>
                </a:cubicBezTo>
                <a:lnTo>
                  <a:pt x="484618" y="575495"/>
                </a:lnTo>
                <a:cubicBezTo>
                  <a:pt x="481900" y="575495"/>
                  <a:pt x="474427" y="573796"/>
                  <a:pt x="462197" y="570399"/>
                </a:cubicBezTo>
                <a:cubicBezTo>
                  <a:pt x="449287" y="567002"/>
                  <a:pt x="435358" y="561226"/>
                  <a:pt x="420410" y="553073"/>
                </a:cubicBezTo>
                <a:cubicBezTo>
                  <a:pt x="409539" y="546958"/>
                  <a:pt x="399517" y="539654"/>
                  <a:pt x="390345" y="531161"/>
                </a:cubicBezTo>
                <a:cubicBezTo>
                  <a:pt x="381172" y="522668"/>
                  <a:pt x="375906" y="517742"/>
                  <a:pt x="374547" y="516383"/>
                </a:cubicBezTo>
                <a:cubicBezTo>
                  <a:pt x="367753" y="509588"/>
                  <a:pt x="363676" y="503813"/>
                  <a:pt x="362317" y="499057"/>
                </a:cubicBezTo>
                <a:cubicBezTo>
                  <a:pt x="362317" y="496339"/>
                  <a:pt x="361298" y="494640"/>
                  <a:pt x="359260" y="493961"/>
                </a:cubicBezTo>
                <a:cubicBezTo>
                  <a:pt x="353824" y="487166"/>
                  <a:pt x="352126" y="479353"/>
                  <a:pt x="354164" y="470520"/>
                </a:cubicBezTo>
                <a:cubicBezTo>
                  <a:pt x="354843" y="468482"/>
                  <a:pt x="356202" y="465934"/>
                  <a:pt x="358241" y="462876"/>
                </a:cubicBezTo>
                <a:cubicBezTo>
                  <a:pt x="360279" y="459819"/>
                  <a:pt x="361978" y="457271"/>
                  <a:pt x="363336" y="455232"/>
                </a:cubicBezTo>
                <a:lnTo>
                  <a:pt x="376586" y="434849"/>
                </a:lnTo>
                <a:cubicBezTo>
                  <a:pt x="379304" y="430772"/>
                  <a:pt x="383380" y="424147"/>
                  <a:pt x="388816" y="414975"/>
                </a:cubicBezTo>
                <a:cubicBezTo>
                  <a:pt x="394252" y="405802"/>
                  <a:pt x="399687" y="398159"/>
                  <a:pt x="405123" y="392044"/>
                </a:cubicBezTo>
                <a:cubicBezTo>
                  <a:pt x="408520" y="388646"/>
                  <a:pt x="411917" y="384400"/>
                  <a:pt x="415315" y="379304"/>
                </a:cubicBezTo>
                <a:cubicBezTo>
                  <a:pt x="418712" y="374208"/>
                  <a:pt x="421430" y="370301"/>
                  <a:pt x="423468" y="367583"/>
                </a:cubicBezTo>
                <a:cubicBezTo>
                  <a:pt x="424827" y="364866"/>
                  <a:pt x="425506" y="363167"/>
                  <a:pt x="425506" y="362488"/>
                </a:cubicBezTo>
                <a:cubicBezTo>
                  <a:pt x="425506" y="361128"/>
                  <a:pt x="423808" y="358071"/>
                  <a:pt x="420410" y="353315"/>
                </a:cubicBezTo>
                <a:cubicBezTo>
                  <a:pt x="417693" y="349238"/>
                  <a:pt x="415145" y="344991"/>
                  <a:pt x="412767" y="340575"/>
                </a:cubicBezTo>
                <a:cubicBezTo>
                  <a:pt x="410388" y="336159"/>
                  <a:pt x="407840" y="331912"/>
                  <a:pt x="405123" y="327835"/>
                </a:cubicBezTo>
                <a:close/>
                <a:moveTo>
                  <a:pt x="232882" y="212159"/>
                </a:moveTo>
                <a:cubicBezTo>
                  <a:pt x="231184" y="211819"/>
                  <a:pt x="229145" y="212329"/>
                  <a:pt x="226767" y="213688"/>
                </a:cubicBezTo>
                <a:cubicBezTo>
                  <a:pt x="226088" y="214367"/>
                  <a:pt x="224049" y="215386"/>
                  <a:pt x="220652" y="216745"/>
                </a:cubicBezTo>
                <a:cubicBezTo>
                  <a:pt x="217255" y="218104"/>
                  <a:pt x="213858" y="218444"/>
                  <a:pt x="210460" y="217764"/>
                </a:cubicBezTo>
                <a:cubicBezTo>
                  <a:pt x="209101" y="217764"/>
                  <a:pt x="208422" y="218444"/>
                  <a:pt x="208422" y="219803"/>
                </a:cubicBezTo>
                <a:cubicBezTo>
                  <a:pt x="204345" y="223200"/>
                  <a:pt x="198230" y="227617"/>
                  <a:pt x="190077" y="233052"/>
                </a:cubicBezTo>
                <a:cubicBezTo>
                  <a:pt x="188718" y="233732"/>
                  <a:pt x="187019" y="234581"/>
                  <a:pt x="184981" y="235600"/>
                </a:cubicBezTo>
                <a:cubicBezTo>
                  <a:pt x="182942" y="236619"/>
                  <a:pt x="180565" y="238148"/>
                  <a:pt x="177847" y="240186"/>
                </a:cubicBezTo>
                <a:cubicBezTo>
                  <a:pt x="172411" y="243584"/>
                  <a:pt x="164258" y="249359"/>
                  <a:pt x="153386" y="257512"/>
                </a:cubicBezTo>
                <a:lnTo>
                  <a:pt x="128926" y="274839"/>
                </a:lnTo>
                <a:lnTo>
                  <a:pt x="112620" y="289107"/>
                </a:lnTo>
                <a:cubicBezTo>
                  <a:pt x="109222" y="291145"/>
                  <a:pt x="104126" y="294882"/>
                  <a:pt x="97332" y="300318"/>
                </a:cubicBezTo>
                <a:lnTo>
                  <a:pt x="85102" y="309490"/>
                </a:lnTo>
                <a:lnTo>
                  <a:pt x="86121" y="310510"/>
                </a:lnTo>
                <a:cubicBezTo>
                  <a:pt x="106504" y="304395"/>
                  <a:pt x="127567" y="296241"/>
                  <a:pt x="149310" y="286049"/>
                </a:cubicBezTo>
                <a:cubicBezTo>
                  <a:pt x="171052" y="275857"/>
                  <a:pt x="184302" y="269742"/>
                  <a:pt x="189058" y="267704"/>
                </a:cubicBezTo>
                <a:cubicBezTo>
                  <a:pt x="214877" y="255474"/>
                  <a:pt x="234581" y="246641"/>
                  <a:pt x="248170" y="241206"/>
                </a:cubicBezTo>
                <a:cubicBezTo>
                  <a:pt x="246811" y="235090"/>
                  <a:pt x="245792" y="231693"/>
                  <a:pt x="245112" y="231014"/>
                </a:cubicBezTo>
                <a:cubicBezTo>
                  <a:pt x="244433" y="226937"/>
                  <a:pt x="241715" y="221841"/>
                  <a:pt x="236959" y="215726"/>
                </a:cubicBezTo>
                <a:cubicBezTo>
                  <a:pt x="235940" y="213688"/>
                  <a:pt x="234581" y="212499"/>
                  <a:pt x="232882" y="212159"/>
                </a:cubicBezTo>
                <a:close/>
                <a:moveTo>
                  <a:pt x="274668" y="185151"/>
                </a:moveTo>
                <a:cubicBezTo>
                  <a:pt x="268553" y="185151"/>
                  <a:pt x="264137" y="187869"/>
                  <a:pt x="261419" y="193304"/>
                </a:cubicBezTo>
                <a:lnTo>
                  <a:pt x="267534" y="196362"/>
                </a:lnTo>
                <a:cubicBezTo>
                  <a:pt x="270252" y="198400"/>
                  <a:pt x="272630" y="197721"/>
                  <a:pt x="274668" y="194323"/>
                </a:cubicBezTo>
                <a:cubicBezTo>
                  <a:pt x="274668" y="192285"/>
                  <a:pt x="275348" y="189228"/>
                  <a:pt x="276707" y="185151"/>
                </a:cubicBezTo>
                <a:close/>
                <a:moveTo>
                  <a:pt x="326137" y="171"/>
                </a:moveTo>
                <a:cubicBezTo>
                  <a:pt x="327156" y="510"/>
                  <a:pt x="328005" y="1020"/>
                  <a:pt x="328685" y="1699"/>
                </a:cubicBezTo>
                <a:cubicBezTo>
                  <a:pt x="329364" y="2379"/>
                  <a:pt x="330383" y="3058"/>
                  <a:pt x="331742" y="3738"/>
                </a:cubicBezTo>
                <a:cubicBezTo>
                  <a:pt x="333101" y="4417"/>
                  <a:pt x="334120" y="4757"/>
                  <a:pt x="334800" y="4757"/>
                </a:cubicBezTo>
                <a:lnTo>
                  <a:pt x="338876" y="7814"/>
                </a:lnTo>
                <a:cubicBezTo>
                  <a:pt x="340235" y="10532"/>
                  <a:pt x="342783" y="13080"/>
                  <a:pt x="346520" y="15458"/>
                </a:cubicBezTo>
                <a:cubicBezTo>
                  <a:pt x="350257" y="17836"/>
                  <a:pt x="353145" y="20045"/>
                  <a:pt x="355183" y="22083"/>
                </a:cubicBezTo>
                <a:cubicBezTo>
                  <a:pt x="363336" y="28878"/>
                  <a:pt x="368772" y="34313"/>
                  <a:pt x="371490" y="38390"/>
                </a:cubicBezTo>
                <a:lnTo>
                  <a:pt x="384739" y="55716"/>
                </a:lnTo>
                <a:lnTo>
                  <a:pt x="388816" y="60812"/>
                </a:lnTo>
                <a:cubicBezTo>
                  <a:pt x="389495" y="61491"/>
                  <a:pt x="390175" y="62510"/>
                  <a:pt x="390854" y="63869"/>
                </a:cubicBezTo>
                <a:cubicBezTo>
                  <a:pt x="391534" y="65228"/>
                  <a:pt x="392213" y="66587"/>
                  <a:pt x="392893" y="67946"/>
                </a:cubicBezTo>
                <a:lnTo>
                  <a:pt x="396969" y="71003"/>
                </a:lnTo>
                <a:lnTo>
                  <a:pt x="367413" y="186170"/>
                </a:lnTo>
                <a:cubicBezTo>
                  <a:pt x="367413" y="186170"/>
                  <a:pt x="367583" y="186340"/>
                  <a:pt x="367923" y="186680"/>
                </a:cubicBezTo>
                <a:cubicBezTo>
                  <a:pt x="368263" y="187019"/>
                  <a:pt x="368432" y="187189"/>
                  <a:pt x="368432" y="187189"/>
                </a:cubicBezTo>
                <a:cubicBezTo>
                  <a:pt x="382022" y="181074"/>
                  <a:pt x="391534" y="177337"/>
                  <a:pt x="396969" y="175979"/>
                </a:cubicBezTo>
                <a:cubicBezTo>
                  <a:pt x="398328" y="175299"/>
                  <a:pt x="403084" y="173600"/>
                  <a:pt x="411238" y="170883"/>
                </a:cubicBezTo>
                <a:cubicBezTo>
                  <a:pt x="413955" y="170883"/>
                  <a:pt x="416673" y="170373"/>
                  <a:pt x="419391" y="169354"/>
                </a:cubicBezTo>
                <a:cubicBezTo>
                  <a:pt x="422109" y="168335"/>
                  <a:pt x="424487" y="167825"/>
                  <a:pt x="426525" y="167825"/>
                </a:cubicBezTo>
                <a:cubicBezTo>
                  <a:pt x="428564" y="167145"/>
                  <a:pt x="431621" y="166806"/>
                  <a:pt x="435698" y="166806"/>
                </a:cubicBezTo>
                <a:cubicBezTo>
                  <a:pt x="439775" y="166806"/>
                  <a:pt x="442493" y="167485"/>
                  <a:pt x="443851" y="168844"/>
                </a:cubicBezTo>
                <a:cubicBezTo>
                  <a:pt x="445210" y="168844"/>
                  <a:pt x="446060" y="169184"/>
                  <a:pt x="446399" y="169863"/>
                </a:cubicBezTo>
                <a:cubicBezTo>
                  <a:pt x="446739" y="170543"/>
                  <a:pt x="447249" y="170883"/>
                  <a:pt x="447928" y="170883"/>
                </a:cubicBezTo>
                <a:lnTo>
                  <a:pt x="452005" y="174959"/>
                </a:lnTo>
                <a:cubicBezTo>
                  <a:pt x="452684" y="176318"/>
                  <a:pt x="454383" y="178356"/>
                  <a:pt x="457101" y="181074"/>
                </a:cubicBezTo>
                <a:cubicBezTo>
                  <a:pt x="457101" y="181754"/>
                  <a:pt x="458459" y="184132"/>
                  <a:pt x="461177" y="188208"/>
                </a:cubicBezTo>
                <a:cubicBezTo>
                  <a:pt x="467292" y="190926"/>
                  <a:pt x="470690" y="193984"/>
                  <a:pt x="471369" y="197381"/>
                </a:cubicBezTo>
                <a:cubicBezTo>
                  <a:pt x="473408" y="200778"/>
                  <a:pt x="473747" y="204515"/>
                  <a:pt x="472388" y="208592"/>
                </a:cubicBezTo>
                <a:cubicBezTo>
                  <a:pt x="467632" y="216745"/>
                  <a:pt x="460838" y="222181"/>
                  <a:pt x="452005" y="224899"/>
                </a:cubicBezTo>
                <a:lnTo>
                  <a:pt x="425506" y="235090"/>
                </a:lnTo>
                <a:cubicBezTo>
                  <a:pt x="425506" y="235090"/>
                  <a:pt x="415315" y="238488"/>
                  <a:pt x="394931" y="245282"/>
                </a:cubicBezTo>
                <a:cubicBezTo>
                  <a:pt x="392213" y="245962"/>
                  <a:pt x="389835" y="246981"/>
                  <a:pt x="387797" y="248340"/>
                </a:cubicBezTo>
                <a:cubicBezTo>
                  <a:pt x="385758" y="249699"/>
                  <a:pt x="384060" y="250718"/>
                  <a:pt x="382701" y="251397"/>
                </a:cubicBezTo>
                <a:cubicBezTo>
                  <a:pt x="379983" y="252077"/>
                  <a:pt x="376926" y="253266"/>
                  <a:pt x="373528" y="254964"/>
                </a:cubicBezTo>
                <a:cubicBezTo>
                  <a:pt x="370131" y="256663"/>
                  <a:pt x="367074" y="257852"/>
                  <a:pt x="364356" y="258532"/>
                </a:cubicBezTo>
                <a:cubicBezTo>
                  <a:pt x="356882" y="259211"/>
                  <a:pt x="349238" y="261249"/>
                  <a:pt x="341424" y="264647"/>
                </a:cubicBezTo>
                <a:cubicBezTo>
                  <a:pt x="333610" y="268044"/>
                  <a:pt x="326307" y="271441"/>
                  <a:pt x="319512" y="274839"/>
                </a:cubicBezTo>
                <a:cubicBezTo>
                  <a:pt x="315435" y="277556"/>
                  <a:pt x="312038" y="278915"/>
                  <a:pt x="309320" y="278915"/>
                </a:cubicBezTo>
                <a:lnTo>
                  <a:pt x="303205" y="281973"/>
                </a:lnTo>
                <a:lnTo>
                  <a:pt x="293014" y="287068"/>
                </a:lnTo>
                <a:cubicBezTo>
                  <a:pt x="286898" y="289786"/>
                  <a:pt x="283161" y="291485"/>
                  <a:pt x="281803" y="292164"/>
                </a:cubicBezTo>
                <a:cubicBezTo>
                  <a:pt x="287238" y="296241"/>
                  <a:pt x="290975" y="298619"/>
                  <a:pt x="293014" y="299299"/>
                </a:cubicBezTo>
                <a:cubicBezTo>
                  <a:pt x="295052" y="299978"/>
                  <a:pt x="296071" y="300657"/>
                  <a:pt x="296071" y="301337"/>
                </a:cubicBezTo>
                <a:cubicBezTo>
                  <a:pt x="297430" y="303375"/>
                  <a:pt x="299129" y="305074"/>
                  <a:pt x="301167" y="306433"/>
                </a:cubicBezTo>
                <a:cubicBezTo>
                  <a:pt x="302526" y="309830"/>
                  <a:pt x="303885" y="311868"/>
                  <a:pt x="305243" y="312548"/>
                </a:cubicBezTo>
                <a:cubicBezTo>
                  <a:pt x="306602" y="313907"/>
                  <a:pt x="308131" y="315435"/>
                  <a:pt x="309830" y="317134"/>
                </a:cubicBezTo>
                <a:cubicBezTo>
                  <a:pt x="311529" y="318833"/>
                  <a:pt x="313737" y="320361"/>
                  <a:pt x="316454" y="321720"/>
                </a:cubicBezTo>
                <a:cubicBezTo>
                  <a:pt x="317134" y="323079"/>
                  <a:pt x="318323" y="324608"/>
                  <a:pt x="320022" y="326307"/>
                </a:cubicBezTo>
                <a:cubicBezTo>
                  <a:pt x="321720" y="328005"/>
                  <a:pt x="322909" y="330213"/>
                  <a:pt x="323589" y="332931"/>
                </a:cubicBezTo>
                <a:cubicBezTo>
                  <a:pt x="324268" y="334970"/>
                  <a:pt x="327326" y="338707"/>
                  <a:pt x="332761" y="344142"/>
                </a:cubicBezTo>
                <a:lnTo>
                  <a:pt x="332761" y="348219"/>
                </a:lnTo>
                <a:lnTo>
                  <a:pt x="332761" y="353315"/>
                </a:lnTo>
                <a:cubicBezTo>
                  <a:pt x="332761" y="357391"/>
                  <a:pt x="331742" y="360109"/>
                  <a:pt x="329704" y="361468"/>
                </a:cubicBezTo>
                <a:cubicBezTo>
                  <a:pt x="328345" y="362148"/>
                  <a:pt x="327835" y="363167"/>
                  <a:pt x="328175" y="364526"/>
                </a:cubicBezTo>
                <a:cubicBezTo>
                  <a:pt x="328515" y="365885"/>
                  <a:pt x="328685" y="366564"/>
                  <a:pt x="328685" y="366564"/>
                </a:cubicBezTo>
                <a:lnTo>
                  <a:pt x="325627" y="396120"/>
                </a:lnTo>
                <a:lnTo>
                  <a:pt x="325627" y="407331"/>
                </a:lnTo>
                <a:lnTo>
                  <a:pt x="332761" y="404274"/>
                </a:lnTo>
                <a:cubicBezTo>
                  <a:pt x="332761" y="405633"/>
                  <a:pt x="332082" y="407671"/>
                  <a:pt x="330723" y="410389"/>
                </a:cubicBezTo>
                <a:cubicBezTo>
                  <a:pt x="326646" y="416504"/>
                  <a:pt x="324608" y="422958"/>
                  <a:pt x="324608" y="429753"/>
                </a:cubicBezTo>
                <a:lnTo>
                  <a:pt x="320531" y="458290"/>
                </a:lnTo>
                <a:cubicBezTo>
                  <a:pt x="319852" y="465084"/>
                  <a:pt x="319682" y="471200"/>
                  <a:pt x="320022" y="476635"/>
                </a:cubicBezTo>
                <a:cubicBezTo>
                  <a:pt x="320361" y="482071"/>
                  <a:pt x="320531" y="486487"/>
                  <a:pt x="320531" y="489884"/>
                </a:cubicBezTo>
                <a:lnTo>
                  <a:pt x="320531" y="525555"/>
                </a:lnTo>
                <a:lnTo>
                  <a:pt x="320531" y="552054"/>
                </a:lnTo>
                <a:lnTo>
                  <a:pt x="319512" y="581610"/>
                </a:lnTo>
                <a:cubicBezTo>
                  <a:pt x="319512" y="582289"/>
                  <a:pt x="318493" y="584668"/>
                  <a:pt x="316454" y="588744"/>
                </a:cubicBezTo>
                <a:lnTo>
                  <a:pt x="315435" y="587725"/>
                </a:lnTo>
                <a:lnTo>
                  <a:pt x="316454" y="591802"/>
                </a:lnTo>
                <a:cubicBezTo>
                  <a:pt x="312378" y="590443"/>
                  <a:pt x="309320" y="589763"/>
                  <a:pt x="307282" y="589763"/>
                </a:cubicBezTo>
                <a:lnTo>
                  <a:pt x="307282" y="592821"/>
                </a:lnTo>
                <a:cubicBezTo>
                  <a:pt x="307282" y="594180"/>
                  <a:pt x="306942" y="596558"/>
                  <a:pt x="306263" y="599955"/>
                </a:cubicBezTo>
                <a:cubicBezTo>
                  <a:pt x="305583" y="603352"/>
                  <a:pt x="304564" y="606410"/>
                  <a:pt x="303205" y="609128"/>
                </a:cubicBezTo>
                <a:cubicBezTo>
                  <a:pt x="303205" y="610487"/>
                  <a:pt x="302526" y="611676"/>
                  <a:pt x="301167" y="612695"/>
                </a:cubicBezTo>
                <a:cubicBezTo>
                  <a:pt x="299808" y="613714"/>
                  <a:pt x="298449" y="614563"/>
                  <a:pt x="297090" y="615243"/>
                </a:cubicBezTo>
                <a:cubicBezTo>
                  <a:pt x="293014" y="617281"/>
                  <a:pt x="289956" y="618300"/>
                  <a:pt x="287918" y="618300"/>
                </a:cubicBezTo>
                <a:cubicBezTo>
                  <a:pt x="283841" y="619659"/>
                  <a:pt x="281123" y="620339"/>
                  <a:pt x="279764" y="620339"/>
                </a:cubicBezTo>
                <a:cubicBezTo>
                  <a:pt x="275688" y="620339"/>
                  <a:pt x="271271" y="618980"/>
                  <a:pt x="266515" y="616262"/>
                </a:cubicBezTo>
                <a:cubicBezTo>
                  <a:pt x="263118" y="614903"/>
                  <a:pt x="255983" y="610147"/>
                  <a:pt x="245112" y="601994"/>
                </a:cubicBezTo>
                <a:lnTo>
                  <a:pt x="227786" y="587725"/>
                </a:lnTo>
                <a:lnTo>
                  <a:pt x="200268" y="567342"/>
                </a:lnTo>
                <a:lnTo>
                  <a:pt x="192115" y="561226"/>
                </a:lnTo>
                <a:cubicBezTo>
                  <a:pt x="190077" y="562585"/>
                  <a:pt x="187699" y="564114"/>
                  <a:pt x="184981" y="565813"/>
                </a:cubicBezTo>
                <a:cubicBezTo>
                  <a:pt x="182263" y="567511"/>
                  <a:pt x="179206" y="569380"/>
                  <a:pt x="175808" y="571418"/>
                </a:cubicBezTo>
                <a:cubicBezTo>
                  <a:pt x="175129" y="572098"/>
                  <a:pt x="171392" y="574136"/>
                  <a:pt x="164597" y="577533"/>
                </a:cubicBezTo>
                <a:cubicBezTo>
                  <a:pt x="159162" y="580931"/>
                  <a:pt x="153047" y="585007"/>
                  <a:pt x="146252" y="589763"/>
                </a:cubicBezTo>
                <a:cubicBezTo>
                  <a:pt x="139458" y="594520"/>
                  <a:pt x="131644" y="599616"/>
                  <a:pt x="122811" y="605051"/>
                </a:cubicBezTo>
                <a:cubicBezTo>
                  <a:pt x="116017" y="608448"/>
                  <a:pt x="109562" y="610147"/>
                  <a:pt x="103447" y="610147"/>
                </a:cubicBezTo>
                <a:cubicBezTo>
                  <a:pt x="97332" y="606750"/>
                  <a:pt x="93255" y="603692"/>
                  <a:pt x="91217" y="600974"/>
                </a:cubicBezTo>
                <a:cubicBezTo>
                  <a:pt x="91217" y="599616"/>
                  <a:pt x="90537" y="598596"/>
                  <a:pt x="89179" y="597917"/>
                </a:cubicBezTo>
                <a:cubicBezTo>
                  <a:pt x="91217" y="597237"/>
                  <a:pt x="92066" y="595878"/>
                  <a:pt x="91726" y="593840"/>
                </a:cubicBezTo>
                <a:cubicBezTo>
                  <a:pt x="91387" y="591802"/>
                  <a:pt x="91217" y="590103"/>
                  <a:pt x="91217" y="588744"/>
                </a:cubicBezTo>
                <a:cubicBezTo>
                  <a:pt x="89858" y="583309"/>
                  <a:pt x="89179" y="579232"/>
                  <a:pt x="89179" y="576514"/>
                </a:cubicBezTo>
                <a:cubicBezTo>
                  <a:pt x="89179" y="575155"/>
                  <a:pt x="89518" y="573627"/>
                  <a:pt x="90198" y="571928"/>
                </a:cubicBezTo>
                <a:cubicBezTo>
                  <a:pt x="90877" y="570229"/>
                  <a:pt x="91217" y="568700"/>
                  <a:pt x="91217" y="567342"/>
                </a:cubicBezTo>
                <a:lnTo>
                  <a:pt x="93255" y="565303"/>
                </a:lnTo>
                <a:cubicBezTo>
                  <a:pt x="93255" y="564624"/>
                  <a:pt x="93595" y="563605"/>
                  <a:pt x="94274" y="562246"/>
                </a:cubicBezTo>
                <a:cubicBezTo>
                  <a:pt x="94954" y="560887"/>
                  <a:pt x="95633" y="559868"/>
                  <a:pt x="96313" y="559188"/>
                </a:cubicBezTo>
                <a:cubicBezTo>
                  <a:pt x="99710" y="555791"/>
                  <a:pt x="102767" y="551544"/>
                  <a:pt x="105485" y="546449"/>
                </a:cubicBezTo>
                <a:cubicBezTo>
                  <a:pt x="108203" y="541353"/>
                  <a:pt x="110241" y="537446"/>
                  <a:pt x="111600" y="534728"/>
                </a:cubicBezTo>
                <a:cubicBezTo>
                  <a:pt x="121113" y="515703"/>
                  <a:pt x="126888" y="504493"/>
                  <a:pt x="128926" y="501095"/>
                </a:cubicBezTo>
                <a:lnTo>
                  <a:pt x="130965" y="497018"/>
                </a:lnTo>
                <a:cubicBezTo>
                  <a:pt x="130965" y="496339"/>
                  <a:pt x="131304" y="494810"/>
                  <a:pt x="131984" y="492432"/>
                </a:cubicBezTo>
                <a:cubicBezTo>
                  <a:pt x="132663" y="490054"/>
                  <a:pt x="132323" y="488186"/>
                  <a:pt x="130965" y="486827"/>
                </a:cubicBezTo>
                <a:cubicBezTo>
                  <a:pt x="122811" y="475276"/>
                  <a:pt x="116356" y="465084"/>
                  <a:pt x="111600" y="456251"/>
                </a:cubicBezTo>
                <a:cubicBezTo>
                  <a:pt x="128587" y="471200"/>
                  <a:pt x="137419" y="479013"/>
                  <a:pt x="138099" y="479693"/>
                </a:cubicBezTo>
                <a:cubicBezTo>
                  <a:pt x="146252" y="459988"/>
                  <a:pt x="151688" y="446399"/>
                  <a:pt x="154406" y="438926"/>
                </a:cubicBezTo>
                <a:cubicBezTo>
                  <a:pt x="155085" y="438246"/>
                  <a:pt x="154406" y="437227"/>
                  <a:pt x="152367" y="435868"/>
                </a:cubicBezTo>
                <a:lnTo>
                  <a:pt x="134022" y="434849"/>
                </a:lnTo>
                <a:cubicBezTo>
                  <a:pt x="129946" y="434849"/>
                  <a:pt x="125699" y="435189"/>
                  <a:pt x="121283" y="435868"/>
                </a:cubicBezTo>
                <a:cubicBezTo>
                  <a:pt x="116866" y="436547"/>
                  <a:pt x="112959" y="436887"/>
                  <a:pt x="109562" y="436887"/>
                </a:cubicBezTo>
                <a:cubicBezTo>
                  <a:pt x="104126" y="436887"/>
                  <a:pt x="101239" y="437057"/>
                  <a:pt x="100899" y="437397"/>
                </a:cubicBezTo>
                <a:cubicBezTo>
                  <a:pt x="100559" y="437736"/>
                  <a:pt x="101409" y="439945"/>
                  <a:pt x="103447" y="444022"/>
                </a:cubicBezTo>
                <a:lnTo>
                  <a:pt x="103447" y="445041"/>
                </a:lnTo>
                <a:cubicBezTo>
                  <a:pt x="102767" y="443682"/>
                  <a:pt x="101918" y="442323"/>
                  <a:pt x="100899" y="440964"/>
                </a:cubicBezTo>
                <a:cubicBezTo>
                  <a:pt x="99880" y="439605"/>
                  <a:pt x="99030" y="438246"/>
                  <a:pt x="98351" y="436887"/>
                </a:cubicBezTo>
                <a:cubicBezTo>
                  <a:pt x="97672" y="436208"/>
                  <a:pt x="97162" y="435358"/>
                  <a:pt x="96822" y="434339"/>
                </a:cubicBezTo>
                <a:cubicBezTo>
                  <a:pt x="96482" y="433320"/>
                  <a:pt x="95633" y="432471"/>
                  <a:pt x="94274" y="431791"/>
                </a:cubicBezTo>
                <a:lnTo>
                  <a:pt x="94274" y="428734"/>
                </a:lnTo>
                <a:cubicBezTo>
                  <a:pt x="93595" y="427375"/>
                  <a:pt x="93425" y="426016"/>
                  <a:pt x="93765" y="424657"/>
                </a:cubicBezTo>
                <a:cubicBezTo>
                  <a:pt x="94104" y="423298"/>
                  <a:pt x="94274" y="421939"/>
                  <a:pt x="94274" y="420580"/>
                </a:cubicBezTo>
                <a:lnTo>
                  <a:pt x="101409" y="418542"/>
                </a:lnTo>
                <a:lnTo>
                  <a:pt x="112620" y="414465"/>
                </a:lnTo>
                <a:lnTo>
                  <a:pt x="125869" y="411408"/>
                </a:lnTo>
                <a:lnTo>
                  <a:pt x="149310" y="407331"/>
                </a:lnTo>
                <a:cubicBezTo>
                  <a:pt x="152028" y="407331"/>
                  <a:pt x="154745" y="406652"/>
                  <a:pt x="157463" y="405293"/>
                </a:cubicBezTo>
                <a:cubicBezTo>
                  <a:pt x="162899" y="400537"/>
                  <a:pt x="169014" y="399857"/>
                  <a:pt x="175808" y="403255"/>
                </a:cubicBezTo>
                <a:lnTo>
                  <a:pt x="200268" y="411408"/>
                </a:lnTo>
                <a:cubicBezTo>
                  <a:pt x="208422" y="413446"/>
                  <a:pt x="214877" y="416164"/>
                  <a:pt x="219633" y="419561"/>
                </a:cubicBezTo>
                <a:cubicBezTo>
                  <a:pt x="222351" y="420920"/>
                  <a:pt x="224899" y="423128"/>
                  <a:pt x="227277" y="426186"/>
                </a:cubicBezTo>
                <a:cubicBezTo>
                  <a:pt x="229655" y="429243"/>
                  <a:pt x="231863" y="431791"/>
                  <a:pt x="233901" y="433830"/>
                </a:cubicBezTo>
                <a:cubicBezTo>
                  <a:pt x="235260" y="435189"/>
                  <a:pt x="235600" y="436887"/>
                  <a:pt x="234921" y="438926"/>
                </a:cubicBezTo>
                <a:lnTo>
                  <a:pt x="222690" y="460328"/>
                </a:lnTo>
                <a:cubicBezTo>
                  <a:pt x="219293" y="466443"/>
                  <a:pt x="214877" y="470180"/>
                  <a:pt x="209441" y="471539"/>
                </a:cubicBezTo>
                <a:cubicBezTo>
                  <a:pt x="208762" y="471539"/>
                  <a:pt x="207743" y="472219"/>
                  <a:pt x="206383" y="473577"/>
                </a:cubicBezTo>
                <a:lnTo>
                  <a:pt x="206383" y="469501"/>
                </a:lnTo>
                <a:cubicBezTo>
                  <a:pt x="198230" y="479693"/>
                  <a:pt x="194153" y="484788"/>
                  <a:pt x="194153" y="484788"/>
                </a:cubicBezTo>
                <a:lnTo>
                  <a:pt x="189058" y="490904"/>
                </a:lnTo>
                <a:lnTo>
                  <a:pt x="177847" y="504153"/>
                </a:lnTo>
                <a:lnTo>
                  <a:pt x="173770" y="509249"/>
                </a:lnTo>
                <a:cubicBezTo>
                  <a:pt x="173770" y="511287"/>
                  <a:pt x="174450" y="512646"/>
                  <a:pt x="175808" y="513325"/>
                </a:cubicBezTo>
                <a:cubicBezTo>
                  <a:pt x="175808" y="514005"/>
                  <a:pt x="176148" y="514344"/>
                  <a:pt x="176827" y="514344"/>
                </a:cubicBezTo>
                <a:cubicBezTo>
                  <a:pt x="177507" y="514344"/>
                  <a:pt x="178186" y="514344"/>
                  <a:pt x="178866" y="514344"/>
                </a:cubicBezTo>
                <a:cubicBezTo>
                  <a:pt x="199249" y="498038"/>
                  <a:pt x="209441" y="489884"/>
                  <a:pt x="209441" y="489884"/>
                </a:cubicBezTo>
                <a:lnTo>
                  <a:pt x="248170" y="461347"/>
                </a:lnTo>
                <a:cubicBezTo>
                  <a:pt x="250208" y="459309"/>
                  <a:pt x="251227" y="456931"/>
                  <a:pt x="251227" y="454213"/>
                </a:cubicBezTo>
                <a:lnTo>
                  <a:pt x="254285" y="425676"/>
                </a:lnTo>
                <a:cubicBezTo>
                  <a:pt x="257003" y="412087"/>
                  <a:pt x="258362" y="401216"/>
                  <a:pt x="258362" y="393063"/>
                </a:cubicBezTo>
                <a:cubicBezTo>
                  <a:pt x="261759" y="381512"/>
                  <a:pt x="265496" y="364186"/>
                  <a:pt x="269572" y="341085"/>
                </a:cubicBezTo>
                <a:lnTo>
                  <a:pt x="274668" y="317644"/>
                </a:lnTo>
                <a:cubicBezTo>
                  <a:pt x="274668" y="314246"/>
                  <a:pt x="273649" y="311529"/>
                  <a:pt x="271611" y="309490"/>
                </a:cubicBezTo>
                <a:lnTo>
                  <a:pt x="266515" y="300318"/>
                </a:lnTo>
                <a:cubicBezTo>
                  <a:pt x="259720" y="302356"/>
                  <a:pt x="252926" y="305414"/>
                  <a:pt x="246131" y="309490"/>
                </a:cubicBezTo>
                <a:cubicBezTo>
                  <a:pt x="242055" y="310849"/>
                  <a:pt x="238488" y="312378"/>
                  <a:pt x="235430" y="314077"/>
                </a:cubicBezTo>
                <a:cubicBezTo>
                  <a:pt x="232373" y="315775"/>
                  <a:pt x="229825" y="317304"/>
                  <a:pt x="227786" y="318663"/>
                </a:cubicBezTo>
                <a:cubicBezTo>
                  <a:pt x="223709" y="319342"/>
                  <a:pt x="219973" y="321041"/>
                  <a:pt x="216575" y="323759"/>
                </a:cubicBezTo>
                <a:cubicBezTo>
                  <a:pt x="205704" y="327835"/>
                  <a:pt x="198230" y="330893"/>
                  <a:pt x="194153" y="332931"/>
                </a:cubicBezTo>
                <a:lnTo>
                  <a:pt x="187019" y="337008"/>
                </a:lnTo>
                <a:lnTo>
                  <a:pt x="161540" y="347200"/>
                </a:lnTo>
                <a:cubicBezTo>
                  <a:pt x="151348" y="350597"/>
                  <a:pt x="144893" y="352975"/>
                  <a:pt x="142176" y="354334"/>
                </a:cubicBezTo>
                <a:cubicBezTo>
                  <a:pt x="138778" y="356373"/>
                  <a:pt x="133683" y="358920"/>
                  <a:pt x="126888" y="361978"/>
                </a:cubicBezTo>
                <a:cubicBezTo>
                  <a:pt x="120093" y="365035"/>
                  <a:pt x="113978" y="367583"/>
                  <a:pt x="108543" y="369622"/>
                </a:cubicBezTo>
                <a:cubicBezTo>
                  <a:pt x="105825" y="370980"/>
                  <a:pt x="102598" y="372679"/>
                  <a:pt x="98861" y="374717"/>
                </a:cubicBezTo>
                <a:cubicBezTo>
                  <a:pt x="95124" y="376756"/>
                  <a:pt x="91896" y="378794"/>
                  <a:pt x="89179" y="380833"/>
                </a:cubicBezTo>
                <a:cubicBezTo>
                  <a:pt x="80346" y="384909"/>
                  <a:pt x="71513" y="390005"/>
                  <a:pt x="62680" y="396120"/>
                </a:cubicBezTo>
                <a:lnTo>
                  <a:pt x="54526" y="397139"/>
                </a:lnTo>
                <a:cubicBezTo>
                  <a:pt x="49770" y="396460"/>
                  <a:pt x="45524" y="395101"/>
                  <a:pt x="41787" y="393063"/>
                </a:cubicBezTo>
                <a:cubicBezTo>
                  <a:pt x="38050" y="391024"/>
                  <a:pt x="34483" y="388646"/>
                  <a:pt x="31085" y="385928"/>
                </a:cubicBezTo>
                <a:cubicBezTo>
                  <a:pt x="28368" y="383211"/>
                  <a:pt x="25310" y="381512"/>
                  <a:pt x="21913" y="380833"/>
                </a:cubicBezTo>
                <a:cubicBezTo>
                  <a:pt x="19195" y="377435"/>
                  <a:pt x="16477" y="374717"/>
                  <a:pt x="13759" y="372679"/>
                </a:cubicBezTo>
                <a:cubicBezTo>
                  <a:pt x="11042" y="370641"/>
                  <a:pt x="9003" y="368942"/>
                  <a:pt x="7644" y="367583"/>
                </a:cubicBezTo>
                <a:lnTo>
                  <a:pt x="6625" y="366564"/>
                </a:lnTo>
                <a:cubicBezTo>
                  <a:pt x="7984" y="364526"/>
                  <a:pt x="6965" y="362148"/>
                  <a:pt x="3568" y="359430"/>
                </a:cubicBezTo>
                <a:cubicBezTo>
                  <a:pt x="2209" y="358750"/>
                  <a:pt x="1190" y="357561"/>
                  <a:pt x="510" y="355863"/>
                </a:cubicBezTo>
                <a:cubicBezTo>
                  <a:pt x="-169" y="354164"/>
                  <a:pt x="-169" y="352635"/>
                  <a:pt x="510" y="351277"/>
                </a:cubicBezTo>
                <a:cubicBezTo>
                  <a:pt x="1869" y="344482"/>
                  <a:pt x="4247" y="339726"/>
                  <a:pt x="7644" y="337008"/>
                </a:cubicBezTo>
                <a:cubicBezTo>
                  <a:pt x="9003" y="336328"/>
                  <a:pt x="11721" y="334460"/>
                  <a:pt x="15798" y="331402"/>
                </a:cubicBezTo>
                <a:cubicBezTo>
                  <a:pt x="19874" y="328345"/>
                  <a:pt x="24631" y="326816"/>
                  <a:pt x="30066" y="326816"/>
                </a:cubicBezTo>
                <a:lnTo>
                  <a:pt x="36181" y="326816"/>
                </a:lnTo>
                <a:cubicBezTo>
                  <a:pt x="41617" y="326816"/>
                  <a:pt x="48072" y="323759"/>
                  <a:pt x="55546" y="317644"/>
                </a:cubicBezTo>
                <a:cubicBezTo>
                  <a:pt x="59622" y="313567"/>
                  <a:pt x="63869" y="310000"/>
                  <a:pt x="68285" y="306942"/>
                </a:cubicBezTo>
                <a:cubicBezTo>
                  <a:pt x="72702" y="303885"/>
                  <a:pt x="76948" y="300318"/>
                  <a:pt x="81025" y="296241"/>
                </a:cubicBezTo>
                <a:cubicBezTo>
                  <a:pt x="87820" y="290126"/>
                  <a:pt x="95294" y="281973"/>
                  <a:pt x="103447" y="271781"/>
                </a:cubicBezTo>
                <a:cubicBezTo>
                  <a:pt x="103447" y="271781"/>
                  <a:pt x="108543" y="266685"/>
                  <a:pt x="118735" y="256493"/>
                </a:cubicBezTo>
                <a:cubicBezTo>
                  <a:pt x="129606" y="245622"/>
                  <a:pt x="135041" y="240186"/>
                  <a:pt x="135041" y="240186"/>
                </a:cubicBezTo>
                <a:lnTo>
                  <a:pt x="152367" y="217764"/>
                </a:lnTo>
                <a:cubicBezTo>
                  <a:pt x="160521" y="208252"/>
                  <a:pt x="167655" y="200439"/>
                  <a:pt x="173770" y="194323"/>
                </a:cubicBezTo>
                <a:lnTo>
                  <a:pt x="183962" y="181074"/>
                </a:lnTo>
                <a:cubicBezTo>
                  <a:pt x="186000" y="178356"/>
                  <a:pt x="186170" y="176318"/>
                  <a:pt x="184471" y="174959"/>
                </a:cubicBezTo>
                <a:cubicBezTo>
                  <a:pt x="182773" y="173600"/>
                  <a:pt x="181923" y="172921"/>
                  <a:pt x="181923" y="172921"/>
                </a:cubicBezTo>
                <a:cubicBezTo>
                  <a:pt x="179885" y="171562"/>
                  <a:pt x="176488" y="168504"/>
                  <a:pt x="171732" y="163748"/>
                </a:cubicBezTo>
                <a:cubicBezTo>
                  <a:pt x="170373" y="163069"/>
                  <a:pt x="168844" y="161880"/>
                  <a:pt x="167145" y="160181"/>
                </a:cubicBezTo>
                <a:cubicBezTo>
                  <a:pt x="165447" y="158483"/>
                  <a:pt x="163239" y="156954"/>
                  <a:pt x="160521" y="155595"/>
                </a:cubicBezTo>
                <a:cubicBezTo>
                  <a:pt x="156444" y="152198"/>
                  <a:pt x="154406" y="148121"/>
                  <a:pt x="154406" y="143365"/>
                </a:cubicBezTo>
                <a:cubicBezTo>
                  <a:pt x="154406" y="139968"/>
                  <a:pt x="155425" y="136910"/>
                  <a:pt x="157463" y="134192"/>
                </a:cubicBezTo>
                <a:lnTo>
                  <a:pt x="158482" y="133173"/>
                </a:lnTo>
                <a:cubicBezTo>
                  <a:pt x="162559" y="131814"/>
                  <a:pt x="164937" y="131135"/>
                  <a:pt x="165617" y="131135"/>
                </a:cubicBezTo>
                <a:cubicBezTo>
                  <a:pt x="165617" y="133852"/>
                  <a:pt x="167655" y="135891"/>
                  <a:pt x="171732" y="137250"/>
                </a:cubicBezTo>
                <a:cubicBezTo>
                  <a:pt x="179206" y="139968"/>
                  <a:pt x="187019" y="141326"/>
                  <a:pt x="195173" y="141326"/>
                </a:cubicBezTo>
                <a:cubicBezTo>
                  <a:pt x="199929" y="141326"/>
                  <a:pt x="203666" y="140987"/>
                  <a:pt x="206383" y="140307"/>
                </a:cubicBezTo>
                <a:cubicBezTo>
                  <a:pt x="213178" y="137589"/>
                  <a:pt x="218274" y="135891"/>
                  <a:pt x="221671" y="135212"/>
                </a:cubicBezTo>
                <a:cubicBezTo>
                  <a:pt x="224389" y="133852"/>
                  <a:pt x="227107" y="133173"/>
                  <a:pt x="229825" y="133173"/>
                </a:cubicBezTo>
                <a:lnTo>
                  <a:pt x="243074" y="131135"/>
                </a:lnTo>
                <a:cubicBezTo>
                  <a:pt x="243753" y="131135"/>
                  <a:pt x="244772" y="131814"/>
                  <a:pt x="246131" y="133173"/>
                </a:cubicBezTo>
                <a:cubicBezTo>
                  <a:pt x="250208" y="136570"/>
                  <a:pt x="257003" y="138948"/>
                  <a:pt x="266515" y="140307"/>
                </a:cubicBezTo>
                <a:cubicBezTo>
                  <a:pt x="271950" y="141666"/>
                  <a:pt x="276367" y="142346"/>
                  <a:pt x="279764" y="142346"/>
                </a:cubicBezTo>
                <a:cubicBezTo>
                  <a:pt x="281803" y="143025"/>
                  <a:pt x="282991" y="144214"/>
                  <a:pt x="283331" y="145913"/>
                </a:cubicBezTo>
                <a:cubicBezTo>
                  <a:pt x="283671" y="147611"/>
                  <a:pt x="283841" y="148801"/>
                  <a:pt x="283841" y="149480"/>
                </a:cubicBezTo>
                <a:lnTo>
                  <a:pt x="286898" y="155595"/>
                </a:lnTo>
                <a:lnTo>
                  <a:pt x="287918" y="155595"/>
                </a:lnTo>
                <a:cubicBezTo>
                  <a:pt x="293353" y="139288"/>
                  <a:pt x="297090" y="127058"/>
                  <a:pt x="299129" y="118905"/>
                </a:cubicBezTo>
                <a:cubicBezTo>
                  <a:pt x="301846" y="111431"/>
                  <a:pt x="308301" y="91387"/>
                  <a:pt x="318493" y="58773"/>
                </a:cubicBezTo>
                <a:cubicBezTo>
                  <a:pt x="319172" y="56735"/>
                  <a:pt x="319512" y="52658"/>
                  <a:pt x="319512" y="46543"/>
                </a:cubicBezTo>
                <a:lnTo>
                  <a:pt x="315435" y="48581"/>
                </a:lnTo>
                <a:cubicBezTo>
                  <a:pt x="307282" y="51299"/>
                  <a:pt x="301507" y="53677"/>
                  <a:pt x="298109" y="55716"/>
                </a:cubicBezTo>
                <a:cubicBezTo>
                  <a:pt x="296750" y="55716"/>
                  <a:pt x="295561" y="56056"/>
                  <a:pt x="294542" y="56735"/>
                </a:cubicBezTo>
                <a:cubicBezTo>
                  <a:pt x="293523" y="57414"/>
                  <a:pt x="292674" y="58094"/>
                  <a:pt x="291994" y="58773"/>
                </a:cubicBezTo>
                <a:lnTo>
                  <a:pt x="269572" y="69984"/>
                </a:lnTo>
                <a:cubicBezTo>
                  <a:pt x="254624" y="77458"/>
                  <a:pt x="245112" y="82554"/>
                  <a:pt x="241036" y="85272"/>
                </a:cubicBezTo>
                <a:cubicBezTo>
                  <a:pt x="239677" y="85951"/>
                  <a:pt x="233901" y="89688"/>
                  <a:pt x="223709" y="96483"/>
                </a:cubicBezTo>
                <a:lnTo>
                  <a:pt x="221671" y="98521"/>
                </a:lnTo>
                <a:cubicBezTo>
                  <a:pt x="219633" y="100559"/>
                  <a:pt x="218614" y="101579"/>
                  <a:pt x="218614" y="101579"/>
                </a:cubicBezTo>
                <a:lnTo>
                  <a:pt x="218614" y="103617"/>
                </a:lnTo>
                <a:cubicBezTo>
                  <a:pt x="215896" y="102258"/>
                  <a:pt x="212499" y="101579"/>
                  <a:pt x="208422" y="101579"/>
                </a:cubicBezTo>
                <a:cubicBezTo>
                  <a:pt x="204345" y="99540"/>
                  <a:pt x="192795" y="95463"/>
                  <a:pt x="173770" y="89348"/>
                </a:cubicBezTo>
                <a:cubicBezTo>
                  <a:pt x="162899" y="85272"/>
                  <a:pt x="157124" y="82894"/>
                  <a:pt x="156444" y="82214"/>
                </a:cubicBezTo>
                <a:cubicBezTo>
                  <a:pt x="155765" y="81535"/>
                  <a:pt x="153726" y="78817"/>
                  <a:pt x="150329" y="74061"/>
                </a:cubicBezTo>
                <a:cubicBezTo>
                  <a:pt x="150329" y="73381"/>
                  <a:pt x="151348" y="72023"/>
                  <a:pt x="153386" y="69984"/>
                </a:cubicBezTo>
                <a:lnTo>
                  <a:pt x="152367" y="67946"/>
                </a:lnTo>
                <a:cubicBezTo>
                  <a:pt x="151688" y="65228"/>
                  <a:pt x="152367" y="63190"/>
                  <a:pt x="154406" y="61831"/>
                </a:cubicBezTo>
                <a:cubicBezTo>
                  <a:pt x="157803" y="60472"/>
                  <a:pt x="158822" y="58094"/>
                  <a:pt x="157463" y="54697"/>
                </a:cubicBezTo>
                <a:cubicBezTo>
                  <a:pt x="155425" y="50620"/>
                  <a:pt x="153386" y="46373"/>
                  <a:pt x="151348" y="41957"/>
                </a:cubicBezTo>
                <a:cubicBezTo>
                  <a:pt x="149310" y="37540"/>
                  <a:pt x="146932" y="32614"/>
                  <a:pt x="144214" y="27179"/>
                </a:cubicBezTo>
                <a:cubicBezTo>
                  <a:pt x="149649" y="27179"/>
                  <a:pt x="153726" y="27858"/>
                  <a:pt x="156444" y="29217"/>
                </a:cubicBezTo>
                <a:lnTo>
                  <a:pt x="165617" y="36351"/>
                </a:lnTo>
                <a:lnTo>
                  <a:pt x="178866" y="50620"/>
                </a:lnTo>
                <a:cubicBezTo>
                  <a:pt x="180225" y="51979"/>
                  <a:pt x="182263" y="52318"/>
                  <a:pt x="184981" y="51639"/>
                </a:cubicBezTo>
                <a:lnTo>
                  <a:pt x="211479" y="38390"/>
                </a:lnTo>
                <a:lnTo>
                  <a:pt x="266515" y="13930"/>
                </a:lnTo>
                <a:cubicBezTo>
                  <a:pt x="270592" y="11891"/>
                  <a:pt x="274498" y="10362"/>
                  <a:pt x="278235" y="9343"/>
                </a:cubicBezTo>
                <a:cubicBezTo>
                  <a:pt x="281972" y="8324"/>
                  <a:pt x="285200" y="7135"/>
                  <a:pt x="287918" y="5776"/>
                </a:cubicBezTo>
                <a:cubicBezTo>
                  <a:pt x="294033" y="3738"/>
                  <a:pt x="300827" y="2379"/>
                  <a:pt x="308301" y="1699"/>
                </a:cubicBezTo>
                <a:cubicBezTo>
                  <a:pt x="315775" y="1020"/>
                  <a:pt x="320871" y="680"/>
                  <a:pt x="323589" y="680"/>
                </a:cubicBezTo>
                <a:cubicBezTo>
                  <a:pt x="324268" y="1"/>
                  <a:pt x="325118" y="-169"/>
                  <a:pt x="326137" y="171"/>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15" name="组合 14">
            <a:extLst>
              <a:ext uri="{FF2B5EF4-FFF2-40B4-BE49-F238E27FC236}">
                <a16:creationId xmlns:a16="http://schemas.microsoft.com/office/drawing/2014/main" id="{986D12EB-C566-4044-C539-811C56A2C22E}"/>
              </a:ext>
            </a:extLst>
          </p:cNvPr>
          <p:cNvGrpSpPr/>
          <p:nvPr/>
        </p:nvGrpSpPr>
        <p:grpSpPr>
          <a:xfrm>
            <a:off x="3765661" y="1875411"/>
            <a:ext cx="2705869" cy="635988"/>
            <a:chOff x="3500381" y="1627817"/>
            <a:chExt cx="2705869" cy="635988"/>
          </a:xfrm>
        </p:grpSpPr>
        <p:sp>
          <p:nvSpPr>
            <p:cNvPr id="16" name="textbox 40">
              <a:extLst>
                <a:ext uri="{FF2B5EF4-FFF2-40B4-BE49-F238E27FC236}">
                  <a16:creationId xmlns:a16="http://schemas.microsoft.com/office/drawing/2014/main" id="{0D545183-D780-9255-E766-8DAF917D56DC}"/>
                </a:ext>
              </a:extLst>
            </p:cNvPr>
            <p:cNvSpPr/>
            <p:nvPr/>
          </p:nvSpPr>
          <p:spPr>
            <a:xfrm>
              <a:off x="3500381" y="1627817"/>
              <a:ext cx="2705869" cy="467949"/>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课题背景和</a:t>
              </a:r>
              <a:r>
                <a:rPr lang="zh-CN" altLang="en-US"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意义</a:t>
              </a:r>
              <a:endParaRPr lang="Microsoft YaHei" altLang="Microsoft YaHei"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a:extLst>
                <a:ext uri="{FF2B5EF4-FFF2-40B4-BE49-F238E27FC236}">
                  <a16:creationId xmlns:a16="http://schemas.microsoft.com/office/drawing/2014/main" id="{4FE2B4B0-738C-418E-B891-83150E37B29E}"/>
                </a:ext>
              </a:extLst>
            </p:cNvPr>
            <p:cNvSpPr txBox="1"/>
            <p:nvPr/>
          </p:nvSpPr>
          <p:spPr>
            <a:xfrm>
              <a:off x="3500381" y="2109917"/>
              <a:ext cx="2705869" cy="153888"/>
            </a:xfrm>
            <a:prstGeom prst="rect">
              <a:avLst/>
            </a:prstGeom>
            <a:noFill/>
          </p:spPr>
          <p:txBody>
            <a:bodyPr wrap="square" lIns="0" tIns="0" rIns="0" bIns="0" rtlCol="0" anchor="t">
              <a:spAutoFit/>
            </a:bodyPr>
            <a:lstStyle/>
            <a:p>
              <a:pPr algn="dist"/>
              <a:r>
                <a:rPr lang="en-US" altLang="zh-CN"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BACKGROUND</a:t>
              </a:r>
              <a:r>
                <a:rPr lang="en-US" altLang="zh-CN" sz="1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 AND </a:t>
              </a:r>
              <a:r>
                <a:rPr lang="en-US" altLang="zh-CN"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SIGNIFICANCE</a:t>
              </a:r>
              <a:endParaRPr lang="zh-CN" altLang="en-US"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sp>
        <p:nvSpPr>
          <p:cNvPr id="24" name="矩形: 圆角 23">
            <a:extLst>
              <a:ext uri="{FF2B5EF4-FFF2-40B4-BE49-F238E27FC236}">
                <a16:creationId xmlns:a16="http://schemas.microsoft.com/office/drawing/2014/main" id="{E0A11138-4325-4D74-62EB-4300DA2B7A68}"/>
              </a:ext>
            </a:extLst>
          </p:cNvPr>
          <p:cNvSpPr/>
          <p:nvPr/>
        </p:nvSpPr>
        <p:spPr>
          <a:xfrm>
            <a:off x="2976712" y="1875411"/>
            <a:ext cx="646021" cy="635988"/>
          </a:xfrm>
          <a:prstGeom prst="roundRect">
            <a:avLst/>
          </a:prstGeom>
          <a:gradFill>
            <a:gsLst>
              <a:gs pos="22000">
                <a:schemeClr val="accent1"/>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01</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5" name="组合 24">
            <a:extLst>
              <a:ext uri="{FF2B5EF4-FFF2-40B4-BE49-F238E27FC236}">
                <a16:creationId xmlns:a16="http://schemas.microsoft.com/office/drawing/2014/main" id="{BCA07957-3D90-84A5-F355-ED744CBFDBE5}"/>
              </a:ext>
            </a:extLst>
          </p:cNvPr>
          <p:cNvGrpSpPr/>
          <p:nvPr/>
        </p:nvGrpSpPr>
        <p:grpSpPr>
          <a:xfrm>
            <a:off x="7952279" y="1875411"/>
            <a:ext cx="2705869" cy="635988"/>
            <a:chOff x="3500381" y="1627817"/>
            <a:chExt cx="2705869" cy="635988"/>
          </a:xfrm>
        </p:grpSpPr>
        <p:sp>
          <p:nvSpPr>
            <p:cNvPr id="26" name="textbox 40">
              <a:extLst>
                <a:ext uri="{FF2B5EF4-FFF2-40B4-BE49-F238E27FC236}">
                  <a16:creationId xmlns:a16="http://schemas.microsoft.com/office/drawing/2014/main" id="{2E0294C6-577F-3F33-9DE1-1A0FB41529E2}"/>
                </a:ext>
              </a:extLst>
            </p:cNvPr>
            <p:cNvSpPr/>
            <p:nvPr/>
          </p:nvSpPr>
          <p:spPr>
            <a:xfrm>
              <a:off x="3500381" y="1627817"/>
              <a:ext cx="2705869" cy="467949"/>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操作</a:t>
              </a:r>
              <a:r>
                <a:rPr lang="zh-CN" altLang="en-US"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过程与安排</a:t>
              </a:r>
              <a:endParaRPr lang="Microsoft YaHei" altLang="Microsoft YaHei"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a:extLst>
                <a:ext uri="{FF2B5EF4-FFF2-40B4-BE49-F238E27FC236}">
                  <a16:creationId xmlns:a16="http://schemas.microsoft.com/office/drawing/2014/main" id="{998CD8A6-6F0C-0E78-1CF6-259FD21E4D04}"/>
                </a:ext>
              </a:extLst>
            </p:cNvPr>
            <p:cNvSpPr txBox="1"/>
            <p:nvPr/>
          </p:nvSpPr>
          <p:spPr>
            <a:xfrm>
              <a:off x="3500381" y="2109917"/>
              <a:ext cx="2705869" cy="153888"/>
            </a:xfrm>
            <a:prstGeom prst="rect">
              <a:avLst/>
            </a:prstGeom>
            <a:noFill/>
          </p:spPr>
          <p:txBody>
            <a:bodyPr wrap="square" lIns="0" tIns="0" rIns="0" bIns="0" rtlCol="0" anchor="t">
              <a:spAutoFit/>
            </a:bodyPr>
            <a:lstStyle/>
            <a:p>
              <a:pPr algn="dist"/>
              <a:r>
                <a:rPr lang="en-US" altLang="zh-CN"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PROCESS AND ARRANGEMENT</a:t>
              </a:r>
              <a:endParaRPr lang="zh-CN" altLang="en-US"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sp>
        <p:nvSpPr>
          <p:cNvPr id="28" name="矩形: 圆角 27">
            <a:extLst>
              <a:ext uri="{FF2B5EF4-FFF2-40B4-BE49-F238E27FC236}">
                <a16:creationId xmlns:a16="http://schemas.microsoft.com/office/drawing/2014/main" id="{FD0FDD17-1398-A74D-EF1A-02BCA367B279}"/>
              </a:ext>
            </a:extLst>
          </p:cNvPr>
          <p:cNvSpPr/>
          <p:nvPr/>
        </p:nvSpPr>
        <p:spPr>
          <a:xfrm>
            <a:off x="7163330" y="1875411"/>
            <a:ext cx="646021" cy="635988"/>
          </a:xfrm>
          <a:prstGeom prst="roundRect">
            <a:avLst/>
          </a:prstGeom>
          <a:gradFill>
            <a:gsLst>
              <a:gs pos="22000">
                <a:schemeClr val="accent1"/>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02</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9" name="组合 28">
            <a:extLst>
              <a:ext uri="{FF2B5EF4-FFF2-40B4-BE49-F238E27FC236}">
                <a16:creationId xmlns:a16="http://schemas.microsoft.com/office/drawing/2014/main" id="{3C7D37EB-2013-221E-D57F-530DEEB3F19D}"/>
              </a:ext>
            </a:extLst>
          </p:cNvPr>
          <p:cNvGrpSpPr/>
          <p:nvPr/>
        </p:nvGrpSpPr>
        <p:grpSpPr>
          <a:xfrm>
            <a:off x="3765661" y="2911671"/>
            <a:ext cx="2705869" cy="635988"/>
            <a:chOff x="3500381" y="1627817"/>
            <a:chExt cx="2705869" cy="635988"/>
          </a:xfrm>
        </p:grpSpPr>
        <p:sp>
          <p:nvSpPr>
            <p:cNvPr id="30" name="textbox 40">
              <a:extLst>
                <a:ext uri="{FF2B5EF4-FFF2-40B4-BE49-F238E27FC236}">
                  <a16:creationId xmlns:a16="http://schemas.microsoft.com/office/drawing/2014/main" id="{AAE620AE-BE0A-3A9E-844B-17CDD046E1C8}"/>
                </a:ext>
              </a:extLst>
            </p:cNvPr>
            <p:cNvSpPr/>
            <p:nvPr/>
          </p:nvSpPr>
          <p:spPr>
            <a:xfrm>
              <a:off x="3500381" y="1627817"/>
              <a:ext cx="2705869" cy="467949"/>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研究</a:t>
              </a:r>
              <a:r>
                <a:rPr lang="zh-CN" altLang="en-US"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方法</a:t>
              </a:r>
              <a:r>
                <a:rPr lang="zh-CN" altLang="en-US"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与</a:t>
              </a:r>
              <a:r>
                <a:rPr lang="zh-CN" altLang="en-US"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理论</a:t>
              </a:r>
              <a:endParaRPr lang="Microsoft YaHei" altLang="Microsoft YaHei" sz="3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31" name="文本框 30">
              <a:extLst>
                <a:ext uri="{FF2B5EF4-FFF2-40B4-BE49-F238E27FC236}">
                  <a16:creationId xmlns:a16="http://schemas.microsoft.com/office/drawing/2014/main" id="{4417DD72-E487-700F-6D24-460A71BEC502}"/>
                </a:ext>
              </a:extLst>
            </p:cNvPr>
            <p:cNvSpPr txBox="1"/>
            <p:nvPr/>
          </p:nvSpPr>
          <p:spPr>
            <a:xfrm>
              <a:off x="3500381" y="2109917"/>
              <a:ext cx="2705869" cy="153888"/>
            </a:xfrm>
            <a:prstGeom prst="rect">
              <a:avLst/>
            </a:prstGeom>
            <a:noFill/>
          </p:spPr>
          <p:txBody>
            <a:bodyPr wrap="square" lIns="0" tIns="0" rIns="0" bIns="0" rtlCol="0" anchor="t">
              <a:spAutoFit/>
            </a:bodyPr>
            <a:lstStyle/>
            <a:p>
              <a:pPr algn="dist"/>
              <a:r>
                <a:rPr lang="en-US" altLang="zh-CN"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MRTHODS AND  THEORY</a:t>
              </a:r>
              <a:endParaRPr lang="zh-CN" altLang="en-US"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矩形: 圆角 31">
            <a:extLst>
              <a:ext uri="{FF2B5EF4-FFF2-40B4-BE49-F238E27FC236}">
                <a16:creationId xmlns:a16="http://schemas.microsoft.com/office/drawing/2014/main" id="{12E19A22-4D7C-A206-22EC-AFF3A503DBC4}"/>
              </a:ext>
            </a:extLst>
          </p:cNvPr>
          <p:cNvSpPr/>
          <p:nvPr/>
        </p:nvSpPr>
        <p:spPr>
          <a:xfrm>
            <a:off x="2976712" y="2911671"/>
            <a:ext cx="646021" cy="635988"/>
          </a:xfrm>
          <a:prstGeom prst="roundRect">
            <a:avLst/>
          </a:prstGeom>
          <a:gradFill>
            <a:gsLst>
              <a:gs pos="22000">
                <a:schemeClr val="accent1"/>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latin typeface="Arial" panose="020B0604020202020204" pitchFamily="34" charset="0"/>
                <a:ea typeface="微软雅黑" panose="020B0503020204020204" pitchFamily="34" charset="-122"/>
                <a:sym typeface="Arial" panose="020B0604020202020204" pitchFamily="34" charset="0"/>
              </a:rPr>
              <a:t>03</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3" name="组合 32">
            <a:extLst>
              <a:ext uri="{FF2B5EF4-FFF2-40B4-BE49-F238E27FC236}">
                <a16:creationId xmlns:a16="http://schemas.microsoft.com/office/drawing/2014/main" id="{C4CA88C7-35D4-4640-FB18-18D03587DF19}"/>
              </a:ext>
            </a:extLst>
          </p:cNvPr>
          <p:cNvGrpSpPr/>
          <p:nvPr/>
        </p:nvGrpSpPr>
        <p:grpSpPr>
          <a:xfrm>
            <a:off x="7952279" y="2911671"/>
            <a:ext cx="2705869" cy="635988"/>
            <a:chOff x="3500381" y="1627817"/>
            <a:chExt cx="2705869" cy="635988"/>
          </a:xfrm>
        </p:grpSpPr>
        <p:sp>
          <p:nvSpPr>
            <p:cNvPr id="34" name="textbox 40">
              <a:extLst>
                <a:ext uri="{FF2B5EF4-FFF2-40B4-BE49-F238E27FC236}">
                  <a16:creationId xmlns:a16="http://schemas.microsoft.com/office/drawing/2014/main" id="{1FEB99B1-2358-91BA-D9BD-3B324472F361}"/>
                </a:ext>
              </a:extLst>
            </p:cNvPr>
            <p:cNvSpPr/>
            <p:nvPr/>
          </p:nvSpPr>
          <p:spPr>
            <a:xfrm>
              <a:off x="3500381" y="1627817"/>
              <a:ext cx="2705869" cy="467949"/>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成果分析与总结</a:t>
              </a:r>
              <a:endParaRPr lang="Microsoft YaHei" altLang="Microsoft YaHei" sz="3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35" name="文本框 34">
              <a:extLst>
                <a:ext uri="{FF2B5EF4-FFF2-40B4-BE49-F238E27FC236}">
                  <a16:creationId xmlns:a16="http://schemas.microsoft.com/office/drawing/2014/main" id="{CDBA7584-76CD-933F-B779-C99D5FF53098}"/>
                </a:ext>
              </a:extLst>
            </p:cNvPr>
            <p:cNvSpPr txBox="1"/>
            <p:nvPr/>
          </p:nvSpPr>
          <p:spPr>
            <a:xfrm>
              <a:off x="3500381" y="2109917"/>
              <a:ext cx="2705869" cy="153888"/>
            </a:xfrm>
            <a:prstGeom prst="rect">
              <a:avLst/>
            </a:prstGeom>
            <a:noFill/>
          </p:spPr>
          <p:txBody>
            <a:bodyPr wrap="square" lIns="0" tIns="0" rIns="0" bIns="0" rtlCol="0" anchor="t">
              <a:spAutoFit/>
            </a:bodyPr>
            <a:lstStyle/>
            <a:p>
              <a:pPr algn="dist"/>
              <a:r>
                <a:rPr lang="en-US" altLang="zh-CN" sz="1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ANALYSIS</a:t>
              </a:r>
              <a:r>
                <a:rPr lang="en-US" altLang="zh-CN" sz="1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 AND SUMMARY</a:t>
              </a:r>
              <a:endParaRPr lang="zh-CN" altLang="en-US" sz="1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sp>
        <p:nvSpPr>
          <p:cNvPr id="36" name="矩形: 圆角 35">
            <a:extLst>
              <a:ext uri="{FF2B5EF4-FFF2-40B4-BE49-F238E27FC236}">
                <a16:creationId xmlns:a16="http://schemas.microsoft.com/office/drawing/2014/main" id="{32C2279B-AC55-AD8C-B000-F6AE05DD4E57}"/>
              </a:ext>
            </a:extLst>
          </p:cNvPr>
          <p:cNvSpPr/>
          <p:nvPr/>
        </p:nvSpPr>
        <p:spPr>
          <a:xfrm>
            <a:off x="7163330" y="2911671"/>
            <a:ext cx="646021" cy="635988"/>
          </a:xfrm>
          <a:prstGeom prst="roundRect">
            <a:avLst/>
          </a:prstGeom>
          <a:gradFill>
            <a:gsLst>
              <a:gs pos="22000">
                <a:srgbClr val="285CED"/>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04</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sp>
        <p:nvSpPr>
          <p:cNvPr id="37" name="文本框 36">
            <a:extLst>
              <a:ext uri="{FF2B5EF4-FFF2-40B4-BE49-F238E27FC236}">
                <a16:creationId xmlns:a16="http://schemas.microsoft.com/office/drawing/2014/main" id="{ED080211-BFFD-F7A2-9D12-6E19C1170DA0}"/>
              </a:ext>
            </a:extLst>
          </p:cNvPr>
          <p:cNvSpPr txBox="1"/>
          <p:nvPr/>
        </p:nvSpPr>
        <p:spPr>
          <a:xfrm>
            <a:off x="1172906" y="2938108"/>
            <a:ext cx="1234493" cy="153888"/>
          </a:xfrm>
          <a:prstGeom prst="rect">
            <a:avLst/>
          </a:prstGeom>
          <a:noFill/>
        </p:spPr>
        <p:txBody>
          <a:bodyPr wrap="square" lIns="0" tIns="0" rIns="0" bIns="0" rtlCol="0" anchor="t">
            <a:spAutoFit/>
          </a:bodyPr>
          <a:lstStyle/>
          <a:p>
            <a:pPr algn="dist"/>
            <a:r>
              <a:rPr lang="en-US" altLang="zh-CN" sz="1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CONTENT</a:t>
            </a:r>
            <a:endParaRPr lang="zh-CN" altLang="en-US" sz="1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pic>
        <p:nvPicPr>
          <p:cNvPr id="38" name="图片 37">
            <a:extLst>
              <a:ext uri="{FF2B5EF4-FFF2-40B4-BE49-F238E27FC236}">
                <a16:creationId xmlns:a16="http://schemas.microsoft.com/office/drawing/2014/main" id="{63C99B65-7776-D87F-CD93-201EAB33B099}"/>
              </a:ext>
            </a:extLst>
          </p:cNvPr>
          <p:cNvPicPr>
            <a:picLocks/>
          </p:cNvPicPr>
          <p:nvPr/>
        </p:nvPicPr>
        <p:blipFill>
          <a:blip r:embed="rId3" cstate="email">
            <a:extLst>
              <a:ext uri="{28A0092B-C50C-407E-A947-70E740481C1C}">
                <a14:useLocalDpi xmlns:a14="http://schemas.microsoft.com/office/drawing/2010/main"/>
              </a:ext>
            </a:extLst>
          </a:blip>
          <a:stretch>
            <a:fillRect/>
          </a:stretch>
        </p:blipFill>
        <p:spPr>
          <a:xfrm>
            <a:off x="964519" y="2109385"/>
            <a:ext cx="337635" cy="153888"/>
          </a:xfrm>
          <a:prstGeom prst="rect">
            <a:avLst/>
          </a:prstGeom>
        </p:spPr>
      </p:pic>
      <p:pic>
        <p:nvPicPr>
          <p:cNvPr id="39" name="图片 38">
            <a:extLst>
              <a:ext uri="{FF2B5EF4-FFF2-40B4-BE49-F238E27FC236}">
                <a16:creationId xmlns:a16="http://schemas.microsoft.com/office/drawing/2014/main" id="{52C5507A-6F0A-EF33-9BF4-F6661F65C225}"/>
              </a:ext>
            </a:extLst>
          </p:cNvPr>
          <p:cNvPicPr>
            <a:picLocks/>
          </p:cNvPicPr>
          <p:nvPr/>
        </p:nvPicPr>
        <p:blipFill>
          <a:blip r:embed="rId3" cstate="email">
            <a:extLst>
              <a:ext uri="{28A0092B-C50C-407E-A947-70E740481C1C}">
                <a14:useLocalDpi xmlns:a14="http://schemas.microsoft.com/office/drawing/2010/main"/>
              </a:ext>
            </a:extLst>
          </a:blip>
          <a:stretch>
            <a:fillRect/>
          </a:stretch>
        </p:blipFill>
        <p:spPr>
          <a:xfrm flipH="1">
            <a:off x="2293177" y="2775907"/>
            <a:ext cx="337635" cy="153888"/>
          </a:xfrm>
          <a:prstGeom prst="rect">
            <a:avLst/>
          </a:prstGeom>
        </p:spPr>
      </p:pic>
    </p:spTree>
    <p:extLst>
      <p:ext uri="{BB962C8B-B14F-4D97-AF65-F5344CB8AC3E}">
        <p14:creationId xmlns:p14="http://schemas.microsoft.com/office/powerpoint/2010/main" val="3444295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35" name="文本框 34">
            <a:extLst>
              <a:ext uri="{FF2B5EF4-FFF2-40B4-BE49-F238E27FC236}">
                <a16:creationId xmlns:a16="http://schemas.microsoft.com/office/drawing/2014/main" id="{BD05C822-9AD7-F072-8D07-738FF548F0BA}"/>
              </a:ext>
            </a:extLst>
          </p:cNvPr>
          <p:cNvSpPr txBox="1"/>
          <p:nvPr/>
        </p:nvSpPr>
        <p:spPr>
          <a:xfrm>
            <a:off x="5237141" y="224405"/>
            <a:ext cx="458285" cy="420566"/>
          </a:xfrm>
          <a:custGeom>
            <a:avLst/>
            <a:gdLst/>
            <a:ahLst/>
            <a:cxnLst/>
            <a:rect l="l" t="t" r="r" b="b"/>
            <a:pathLst>
              <a:path w="458285" h="420566">
                <a:moveTo>
                  <a:pt x="287350" y="29489"/>
                </a:moveTo>
                <a:cubicBezTo>
                  <a:pt x="293751" y="30404"/>
                  <a:pt x="299009" y="30861"/>
                  <a:pt x="303123" y="30861"/>
                </a:cubicBezTo>
                <a:cubicBezTo>
                  <a:pt x="304952" y="31318"/>
                  <a:pt x="307467" y="31547"/>
                  <a:pt x="310667" y="31547"/>
                </a:cubicBezTo>
                <a:lnTo>
                  <a:pt x="317525" y="31547"/>
                </a:lnTo>
                <a:cubicBezTo>
                  <a:pt x="320268" y="31547"/>
                  <a:pt x="322554" y="31775"/>
                  <a:pt x="324384" y="32233"/>
                </a:cubicBezTo>
                <a:lnTo>
                  <a:pt x="335357" y="34976"/>
                </a:lnTo>
                <a:cubicBezTo>
                  <a:pt x="337643" y="35433"/>
                  <a:pt x="339471" y="37033"/>
                  <a:pt x="340842" y="39776"/>
                </a:cubicBezTo>
                <a:cubicBezTo>
                  <a:pt x="347700" y="43891"/>
                  <a:pt x="351130" y="50063"/>
                  <a:pt x="351130" y="58293"/>
                </a:cubicBezTo>
                <a:cubicBezTo>
                  <a:pt x="351130" y="58750"/>
                  <a:pt x="350672" y="60808"/>
                  <a:pt x="349758" y="64465"/>
                </a:cubicBezTo>
                <a:cubicBezTo>
                  <a:pt x="349758" y="65837"/>
                  <a:pt x="349301" y="66980"/>
                  <a:pt x="348386" y="67894"/>
                </a:cubicBezTo>
                <a:cubicBezTo>
                  <a:pt x="348386" y="70637"/>
                  <a:pt x="348043" y="72580"/>
                  <a:pt x="347358" y="73723"/>
                </a:cubicBezTo>
                <a:cubicBezTo>
                  <a:pt x="346672" y="74866"/>
                  <a:pt x="345186" y="75895"/>
                  <a:pt x="342900" y="76809"/>
                </a:cubicBezTo>
                <a:cubicBezTo>
                  <a:pt x="342443" y="76809"/>
                  <a:pt x="342214" y="77038"/>
                  <a:pt x="342214" y="77495"/>
                </a:cubicBezTo>
                <a:cubicBezTo>
                  <a:pt x="339928" y="82067"/>
                  <a:pt x="338556" y="85496"/>
                  <a:pt x="338099" y="87782"/>
                </a:cubicBezTo>
                <a:cubicBezTo>
                  <a:pt x="337643" y="89611"/>
                  <a:pt x="336957" y="91211"/>
                  <a:pt x="336042" y="92583"/>
                </a:cubicBezTo>
                <a:cubicBezTo>
                  <a:pt x="335127" y="93955"/>
                  <a:pt x="334442" y="95326"/>
                  <a:pt x="333984" y="96698"/>
                </a:cubicBezTo>
                <a:cubicBezTo>
                  <a:pt x="332613" y="99441"/>
                  <a:pt x="331927" y="101498"/>
                  <a:pt x="331927" y="102870"/>
                </a:cubicBezTo>
                <a:cubicBezTo>
                  <a:pt x="331927" y="102870"/>
                  <a:pt x="331013" y="104699"/>
                  <a:pt x="329184" y="108356"/>
                </a:cubicBezTo>
                <a:lnTo>
                  <a:pt x="327812" y="109042"/>
                </a:lnTo>
                <a:cubicBezTo>
                  <a:pt x="326441" y="106299"/>
                  <a:pt x="325755" y="104470"/>
                  <a:pt x="325755" y="103556"/>
                </a:cubicBezTo>
                <a:cubicBezTo>
                  <a:pt x="324384" y="100812"/>
                  <a:pt x="322669" y="97726"/>
                  <a:pt x="320611" y="94297"/>
                </a:cubicBezTo>
                <a:cubicBezTo>
                  <a:pt x="318554" y="90868"/>
                  <a:pt x="316611" y="86868"/>
                  <a:pt x="314782" y="82296"/>
                </a:cubicBezTo>
                <a:cubicBezTo>
                  <a:pt x="310211" y="72238"/>
                  <a:pt x="305409" y="63779"/>
                  <a:pt x="300380" y="56921"/>
                </a:cubicBezTo>
                <a:cubicBezTo>
                  <a:pt x="297180" y="50063"/>
                  <a:pt x="292379" y="45720"/>
                  <a:pt x="285979" y="43891"/>
                </a:cubicBezTo>
                <a:cubicBezTo>
                  <a:pt x="285065" y="43891"/>
                  <a:pt x="284264" y="43434"/>
                  <a:pt x="283578" y="42520"/>
                </a:cubicBezTo>
                <a:cubicBezTo>
                  <a:pt x="282892" y="41605"/>
                  <a:pt x="282092" y="40919"/>
                  <a:pt x="281178" y="40462"/>
                </a:cubicBezTo>
                <a:lnTo>
                  <a:pt x="275691" y="37033"/>
                </a:lnTo>
                <a:cubicBezTo>
                  <a:pt x="276149" y="36576"/>
                  <a:pt x="276834" y="36004"/>
                  <a:pt x="277749" y="35319"/>
                </a:cubicBezTo>
                <a:cubicBezTo>
                  <a:pt x="278663" y="34633"/>
                  <a:pt x="279806" y="34061"/>
                  <a:pt x="281178" y="33604"/>
                </a:cubicBezTo>
                <a:lnTo>
                  <a:pt x="283235" y="31547"/>
                </a:lnTo>
                <a:close/>
                <a:moveTo>
                  <a:pt x="165278" y="0"/>
                </a:moveTo>
                <a:lnTo>
                  <a:pt x="168707" y="2057"/>
                </a:lnTo>
                <a:lnTo>
                  <a:pt x="177622" y="8915"/>
                </a:lnTo>
                <a:cubicBezTo>
                  <a:pt x="180365" y="11658"/>
                  <a:pt x="182423" y="13259"/>
                  <a:pt x="183794" y="13716"/>
                </a:cubicBezTo>
                <a:cubicBezTo>
                  <a:pt x="186995" y="16459"/>
                  <a:pt x="189281" y="19660"/>
                  <a:pt x="190652" y="23317"/>
                </a:cubicBezTo>
                <a:cubicBezTo>
                  <a:pt x="191109" y="24689"/>
                  <a:pt x="192938" y="25832"/>
                  <a:pt x="196139" y="26746"/>
                </a:cubicBezTo>
                <a:cubicBezTo>
                  <a:pt x="197967" y="26746"/>
                  <a:pt x="198996" y="26975"/>
                  <a:pt x="199225" y="27432"/>
                </a:cubicBezTo>
                <a:cubicBezTo>
                  <a:pt x="199453" y="27889"/>
                  <a:pt x="199110" y="28803"/>
                  <a:pt x="198196" y="30175"/>
                </a:cubicBezTo>
                <a:cubicBezTo>
                  <a:pt x="196367" y="33376"/>
                  <a:pt x="195453" y="37033"/>
                  <a:pt x="195453" y="41148"/>
                </a:cubicBezTo>
                <a:lnTo>
                  <a:pt x="195453" y="44577"/>
                </a:lnTo>
                <a:lnTo>
                  <a:pt x="199568" y="68580"/>
                </a:lnTo>
                <a:lnTo>
                  <a:pt x="203682" y="83668"/>
                </a:lnTo>
                <a:lnTo>
                  <a:pt x="218770" y="74066"/>
                </a:lnTo>
                <a:cubicBezTo>
                  <a:pt x="218770" y="74066"/>
                  <a:pt x="218885" y="73952"/>
                  <a:pt x="219113" y="73723"/>
                </a:cubicBezTo>
                <a:cubicBezTo>
                  <a:pt x="219342" y="73495"/>
                  <a:pt x="219456" y="73381"/>
                  <a:pt x="219456" y="73381"/>
                </a:cubicBezTo>
                <a:cubicBezTo>
                  <a:pt x="224028" y="72009"/>
                  <a:pt x="229057" y="70180"/>
                  <a:pt x="234543" y="67894"/>
                </a:cubicBezTo>
                <a:cubicBezTo>
                  <a:pt x="235458" y="66980"/>
                  <a:pt x="236601" y="66523"/>
                  <a:pt x="237972" y="66523"/>
                </a:cubicBezTo>
                <a:cubicBezTo>
                  <a:pt x="238430" y="66065"/>
                  <a:pt x="239573" y="65837"/>
                  <a:pt x="241401" y="65837"/>
                </a:cubicBezTo>
                <a:cubicBezTo>
                  <a:pt x="241401" y="66294"/>
                  <a:pt x="241630" y="67208"/>
                  <a:pt x="242087" y="68580"/>
                </a:cubicBezTo>
                <a:cubicBezTo>
                  <a:pt x="242544" y="69952"/>
                  <a:pt x="243916" y="70637"/>
                  <a:pt x="246202" y="70637"/>
                </a:cubicBezTo>
                <a:cubicBezTo>
                  <a:pt x="247116" y="70180"/>
                  <a:pt x="248488" y="70866"/>
                  <a:pt x="250317" y="72695"/>
                </a:cubicBezTo>
                <a:cubicBezTo>
                  <a:pt x="251231" y="75438"/>
                  <a:pt x="251688" y="77038"/>
                  <a:pt x="251688" y="77495"/>
                </a:cubicBezTo>
                <a:cubicBezTo>
                  <a:pt x="252603" y="82067"/>
                  <a:pt x="253060" y="85496"/>
                  <a:pt x="253060" y="87782"/>
                </a:cubicBezTo>
                <a:cubicBezTo>
                  <a:pt x="253060" y="88239"/>
                  <a:pt x="253174" y="88811"/>
                  <a:pt x="253403" y="89497"/>
                </a:cubicBezTo>
                <a:cubicBezTo>
                  <a:pt x="253632" y="90183"/>
                  <a:pt x="254203" y="90983"/>
                  <a:pt x="255117" y="91897"/>
                </a:cubicBezTo>
                <a:cubicBezTo>
                  <a:pt x="256946" y="93726"/>
                  <a:pt x="256718" y="95783"/>
                  <a:pt x="254432" y="98069"/>
                </a:cubicBezTo>
                <a:cubicBezTo>
                  <a:pt x="252603" y="100812"/>
                  <a:pt x="248031" y="104242"/>
                  <a:pt x="240716" y="108356"/>
                </a:cubicBezTo>
                <a:cubicBezTo>
                  <a:pt x="238887" y="109271"/>
                  <a:pt x="237744" y="109728"/>
                  <a:pt x="237287" y="109728"/>
                </a:cubicBezTo>
                <a:cubicBezTo>
                  <a:pt x="235458" y="111100"/>
                  <a:pt x="233515" y="112585"/>
                  <a:pt x="231458" y="114186"/>
                </a:cubicBezTo>
                <a:cubicBezTo>
                  <a:pt x="229400" y="115786"/>
                  <a:pt x="227228" y="117500"/>
                  <a:pt x="224942" y="119329"/>
                </a:cubicBezTo>
                <a:lnTo>
                  <a:pt x="223571" y="122072"/>
                </a:lnTo>
                <a:lnTo>
                  <a:pt x="229743" y="138532"/>
                </a:lnTo>
                <a:cubicBezTo>
                  <a:pt x="231572" y="141732"/>
                  <a:pt x="233058" y="144932"/>
                  <a:pt x="234201" y="148133"/>
                </a:cubicBezTo>
                <a:cubicBezTo>
                  <a:pt x="235344" y="151333"/>
                  <a:pt x="236829" y="154534"/>
                  <a:pt x="238658" y="157734"/>
                </a:cubicBezTo>
                <a:cubicBezTo>
                  <a:pt x="240944" y="162306"/>
                  <a:pt x="243345" y="166649"/>
                  <a:pt x="245859" y="170764"/>
                </a:cubicBezTo>
                <a:cubicBezTo>
                  <a:pt x="248374" y="174879"/>
                  <a:pt x="250774" y="178994"/>
                  <a:pt x="253060" y="183108"/>
                </a:cubicBezTo>
                <a:cubicBezTo>
                  <a:pt x="254432" y="186309"/>
                  <a:pt x="255918" y="189052"/>
                  <a:pt x="257518" y="191338"/>
                </a:cubicBezTo>
                <a:cubicBezTo>
                  <a:pt x="259118" y="193624"/>
                  <a:pt x="260375" y="195682"/>
                  <a:pt x="261290" y="197510"/>
                </a:cubicBezTo>
                <a:lnTo>
                  <a:pt x="269519" y="207112"/>
                </a:lnTo>
                <a:lnTo>
                  <a:pt x="276377" y="218084"/>
                </a:lnTo>
                <a:cubicBezTo>
                  <a:pt x="276834" y="218999"/>
                  <a:pt x="277977" y="220370"/>
                  <a:pt x="279806" y="222199"/>
                </a:cubicBezTo>
                <a:lnTo>
                  <a:pt x="286664" y="231115"/>
                </a:lnTo>
                <a:cubicBezTo>
                  <a:pt x="287121" y="230200"/>
                  <a:pt x="287579" y="229400"/>
                  <a:pt x="288036" y="228714"/>
                </a:cubicBezTo>
                <a:cubicBezTo>
                  <a:pt x="288493" y="228028"/>
                  <a:pt x="288722" y="227228"/>
                  <a:pt x="288722" y="226314"/>
                </a:cubicBezTo>
                <a:cubicBezTo>
                  <a:pt x="292836" y="217627"/>
                  <a:pt x="296494" y="208026"/>
                  <a:pt x="299694" y="197510"/>
                </a:cubicBezTo>
                <a:cubicBezTo>
                  <a:pt x="300609" y="193396"/>
                  <a:pt x="299694" y="190424"/>
                  <a:pt x="296952" y="188595"/>
                </a:cubicBezTo>
                <a:lnTo>
                  <a:pt x="288036" y="181051"/>
                </a:lnTo>
                <a:cubicBezTo>
                  <a:pt x="286664" y="179679"/>
                  <a:pt x="286436" y="178537"/>
                  <a:pt x="287350" y="177622"/>
                </a:cubicBezTo>
                <a:cubicBezTo>
                  <a:pt x="287350" y="176251"/>
                  <a:pt x="287579" y="175565"/>
                  <a:pt x="288036" y="175565"/>
                </a:cubicBezTo>
                <a:cubicBezTo>
                  <a:pt x="288493" y="174650"/>
                  <a:pt x="289407" y="174193"/>
                  <a:pt x="290779" y="174193"/>
                </a:cubicBezTo>
                <a:lnTo>
                  <a:pt x="299694" y="178308"/>
                </a:lnTo>
                <a:lnTo>
                  <a:pt x="308610" y="182423"/>
                </a:lnTo>
                <a:cubicBezTo>
                  <a:pt x="311811" y="186995"/>
                  <a:pt x="316611" y="190424"/>
                  <a:pt x="323012" y="192710"/>
                </a:cubicBezTo>
                <a:cubicBezTo>
                  <a:pt x="323926" y="193624"/>
                  <a:pt x="326669" y="194539"/>
                  <a:pt x="331241" y="195453"/>
                </a:cubicBezTo>
                <a:cubicBezTo>
                  <a:pt x="334442" y="196367"/>
                  <a:pt x="336042" y="198882"/>
                  <a:pt x="336042" y="202997"/>
                </a:cubicBezTo>
                <a:lnTo>
                  <a:pt x="335357" y="206426"/>
                </a:lnTo>
                <a:cubicBezTo>
                  <a:pt x="335357" y="210083"/>
                  <a:pt x="334556" y="214084"/>
                  <a:pt x="332956" y="218427"/>
                </a:cubicBezTo>
                <a:cubicBezTo>
                  <a:pt x="331356" y="222771"/>
                  <a:pt x="330327" y="225857"/>
                  <a:pt x="329870" y="227685"/>
                </a:cubicBezTo>
                <a:cubicBezTo>
                  <a:pt x="329412" y="230429"/>
                  <a:pt x="328269" y="233286"/>
                  <a:pt x="326441" y="236258"/>
                </a:cubicBezTo>
                <a:cubicBezTo>
                  <a:pt x="324612" y="239230"/>
                  <a:pt x="323240" y="241630"/>
                  <a:pt x="322326" y="243459"/>
                </a:cubicBezTo>
                <a:cubicBezTo>
                  <a:pt x="320954" y="247117"/>
                  <a:pt x="319354" y="250088"/>
                  <a:pt x="317525" y="252374"/>
                </a:cubicBezTo>
                <a:lnTo>
                  <a:pt x="312039" y="260604"/>
                </a:lnTo>
                <a:cubicBezTo>
                  <a:pt x="311125" y="261518"/>
                  <a:pt x="311125" y="262661"/>
                  <a:pt x="312039" y="264033"/>
                </a:cubicBezTo>
                <a:cubicBezTo>
                  <a:pt x="313868" y="265862"/>
                  <a:pt x="315468" y="267576"/>
                  <a:pt x="316839" y="269176"/>
                </a:cubicBezTo>
                <a:cubicBezTo>
                  <a:pt x="318211" y="270777"/>
                  <a:pt x="319354" y="272034"/>
                  <a:pt x="320268" y="272948"/>
                </a:cubicBezTo>
                <a:cubicBezTo>
                  <a:pt x="320268" y="273406"/>
                  <a:pt x="320268" y="273748"/>
                  <a:pt x="320268" y="273977"/>
                </a:cubicBezTo>
                <a:cubicBezTo>
                  <a:pt x="320268" y="274206"/>
                  <a:pt x="320497" y="274320"/>
                  <a:pt x="320954" y="274320"/>
                </a:cubicBezTo>
                <a:cubicBezTo>
                  <a:pt x="323240" y="275691"/>
                  <a:pt x="325070" y="277520"/>
                  <a:pt x="326441" y="279806"/>
                </a:cubicBezTo>
                <a:cubicBezTo>
                  <a:pt x="326441" y="279806"/>
                  <a:pt x="330327" y="283693"/>
                  <a:pt x="338099" y="291465"/>
                </a:cubicBezTo>
                <a:lnTo>
                  <a:pt x="340157" y="294208"/>
                </a:lnTo>
                <a:lnTo>
                  <a:pt x="340842" y="295580"/>
                </a:lnTo>
                <a:cubicBezTo>
                  <a:pt x="342671" y="296494"/>
                  <a:pt x="344614" y="297980"/>
                  <a:pt x="346672" y="300037"/>
                </a:cubicBezTo>
                <a:cubicBezTo>
                  <a:pt x="348729" y="302095"/>
                  <a:pt x="350444" y="303809"/>
                  <a:pt x="351815" y="305181"/>
                </a:cubicBezTo>
                <a:cubicBezTo>
                  <a:pt x="351815" y="305181"/>
                  <a:pt x="352958" y="306324"/>
                  <a:pt x="355244" y="308610"/>
                </a:cubicBezTo>
                <a:lnTo>
                  <a:pt x="366217" y="318211"/>
                </a:lnTo>
                <a:cubicBezTo>
                  <a:pt x="370789" y="321869"/>
                  <a:pt x="373989" y="324841"/>
                  <a:pt x="375818" y="327127"/>
                </a:cubicBezTo>
                <a:cubicBezTo>
                  <a:pt x="375818" y="327127"/>
                  <a:pt x="377876" y="328498"/>
                  <a:pt x="381990" y="331241"/>
                </a:cubicBezTo>
                <a:cubicBezTo>
                  <a:pt x="382448" y="332613"/>
                  <a:pt x="383476" y="333756"/>
                  <a:pt x="385077" y="334670"/>
                </a:cubicBezTo>
                <a:cubicBezTo>
                  <a:pt x="386677" y="335585"/>
                  <a:pt x="387935" y="336499"/>
                  <a:pt x="388849" y="337414"/>
                </a:cubicBezTo>
                <a:lnTo>
                  <a:pt x="395706" y="341528"/>
                </a:lnTo>
                <a:cubicBezTo>
                  <a:pt x="399821" y="345186"/>
                  <a:pt x="406451" y="350215"/>
                  <a:pt x="415595" y="356616"/>
                </a:cubicBezTo>
                <a:cubicBezTo>
                  <a:pt x="416509" y="357530"/>
                  <a:pt x="417652" y="357530"/>
                  <a:pt x="419024" y="356616"/>
                </a:cubicBezTo>
                <a:cubicBezTo>
                  <a:pt x="421767" y="353873"/>
                  <a:pt x="423138" y="350444"/>
                  <a:pt x="423138" y="346329"/>
                </a:cubicBezTo>
                <a:cubicBezTo>
                  <a:pt x="423138" y="340843"/>
                  <a:pt x="422224" y="333070"/>
                  <a:pt x="420395" y="323012"/>
                </a:cubicBezTo>
                <a:cubicBezTo>
                  <a:pt x="418566" y="312953"/>
                  <a:pt x="416509" y="305410"/>
                  <a:pt x="414223" y="300380"/>
                </a:cubicBezTo>
                <a:cubicBezTo>
                  <a:pt x="412394" y="294437"/>
                  <a:pt x="409422" y="286893"/>
                  <a:pt x="405308" y="277749"/>
                </a:cubicBezTo>
                <a:cubicBezTo>
                  <a:pt x="403022" y="274091"/>
                  <a:pt x="399821" y="266776"/>
                  <a:pt x="395706" y="255803"/>
                </a:cubicBezTo>
                <a:cubicBezTo>
                  <a:pt x="392963" y="251689"/>
                  <a:pt x="391592" y="249631"/>
                  <a:pt x="391592" y="249631"/>
                </a:cubicBezTo>
                <a:cubicBezTo>
                  <a:pt x="392506" y="250088"/>
                  <a:pt x="393306" y="250545"/>
                  <a:pt x="393992" y="251003"/>
                </a:cubicBezTo>
                <a:cubicBezTo>
                  <a:pt x="394678" y="251460"/>
                  <a:pt x="395478" y="251917"/>
                  <a:pt x="396392" y="252374"/>
                </a:cubicBezTo>
                <a:cubicBezTo>
                  <a:pt x="396849" y="253289"/>
                  <a:pt x="397307" y="254089"/>
                  <a:pt x="397764" y="254775"/>
                </a:cubicBezTo>
                <a:cubicBezTo>
                  <a:pt x="398221" y="255460"/>
                  <a:pt x="398678" y="256260"/>
                  <a:pt x="399135" y="257175"/>
                </a:cubicBezTo>
                <a:cubicBezTo>
                  <a:pt x="400050" y="260833"/>
                  <a:pt x="402336" y="265862"/>
                  <a:pt x="405993" y="272263"/>
                </a:cubicBezTo>
                <a:cubicBezTo>
                  <a:pt x="405993" y="272720"/>
                  <a:pt x="407594" y="275006"/>
                  <a:pt x="410794" y="279121"/>
                </a:cubicBezTo>
                <a:cubicBezTo>
                  <a:pt x="411708" y="280035"/>
                  <a:pt x="412166" y="280492"/>
                  <a:pt x="412166" y="280492"/>
                </a:cubicBezTo>
                <a:cubicBezTo>
                  <a:pt x="412623" y="282778"/>
                  <a:pt x="413652" y="285293"/>
                  <a:pt x="415252" y="288036"/>
                </a:cubicBezTo>
                <a:cubicBezTo>
                  <a:pt x="416852" y="290779"/>
                  <a:pt x="418109" y="293065"/>
                  <a:pt x="419024" y="294894"/>
                </a:cubicBezTo>
                <a:cubicBezTo>
                  <a:pt x="419938" y="297180"/>
                  <a:pt x="421538" y="299809"/>
                  <a:pt x="423824" y="302781"/>
                </a:cubicBezTo>
                <a:cubicBezTo>
                  <a:pt x="426110" y="305752"/>
                  <a:pt x="427710" y="308153"/>
                  <a:pt x="428625" y="309981"/>
                </a:cubicBezTo>
                <a:lnTo>
                  <a:pt x="433425" y="316154"/>
                </a:lnTo>
                <a:lnTo>
                  <a:pt x="441655" y="331241"/>
                </a:lnTo>
                <a:cubicBezTo>
                  <a:pt x="443027" y="333985"/>
                  <a:pt x="444855" y="339014"/>
                  <a:pt x="447141" y="346329"/>
                </a:cubicBezTo>
                <a:lnTo>
                  <a:pt x="451256" y="358673"/>
                </a:lnTo>
                <a:lnTo>
                  <a:pt x="452628" y="366903"/>
                </a:lnTo>
                <a:cubicBezTo>
                  <a:pt x="453086" y="367360"/>
                  <a:pt x="453314" y="367932"/>
                  <a:pt x="453314" y="368617"/>
                </a:cubicBezTo>
                <a:cubicBezTo>
                  <a:pt x="453314" y="369303"/>
                  <a:pt x="453542" y="369875"/>
                  <a:pt x="454000" y="370332"/>
                </a:cubicBezTo>
                <a:cubicBezTo>
                  <a:pt x="454457" y="373532"/>
                  <a:pt x="455371" y="378104"/>
                  <a:pt x="456743" y="384048"/>
                </a:cubicBezTo>
                <a:cubicBezTo>
                  <a:pt x="458114" y="389991"/>
                  <a:pt x="458571" y="395021"/>
                  <a:pt x="458114" y="399136"/>
                </a:cubicBezTo>
                <a:lnTo>
                  <a:pt x="456743" y="407365"/>
                </a:lnTo>
                <a:cubicBezTo>
                  <a:pt x="456743" y="408279"/>
                  <a:pt x="456285" y="409651"/>
                  <a:pt x="455371" y="411480"/>
                </a:cubicBezTo>
                <a:cubicBezTo>
                  <a:pt x="455371" y="412851"/>
                  <a:pt x="454914" y="413652"/>
                  <a:pt x="454000" y="413880"/>
                </a:cubicBezTo>
                <a:cubicBezTo>
                  <a:pt x="453086" y="414109"/>
                  <a:pt x="452400" y="414223"/>
                  <a:pt x="451942" y="414223"/>
                </a:cubicBezTo>
                <a:cubicBezTo>
                  <a:pt x="449656" y="414223"/>
                  <a:pt x="449199" y="415366"/>
                  <a:pt x="450570" y="417652"/>
                </a:cubicBezTo>
                <a:cubicBezTo>
                  <a:pt x="451028" y="418109"/>
                  <a:pt x="451256" y="418795"/>
                  <a:pt x="451256" y="419710"/>
                </a:cubicBezTo>
                <a:lnTo>
                  <a:pt x="449885" y="420395"/>
                </a:lnTo>
                <a:cubicBezTo>
                  <a:pt x="448970" y="419938"/>
                  <a:pt x="447942" y="419824"/>
                  <a:pt x="446799" y="420052"/>
                </a:cubicBezTo>
                <a:cubicBezTo>
                  <a:pt x="445656" y="420281"/>
                  <a:pt x="444855" y="420395"/>
                  <a:pt x="444398" y="420395"/>
                </a:cubicBezTo>
                <a:cubicBezTo>
                  <a:pt x="441655" y="420852"/>
                  <a:pt x="439141" y="420395"/>
                  <a:pt x="436854" y="419024"/>
                </a:cubicBezTo>
                <a:lnTo>
                  <a:pt x="421081" y="412166"/>
                </a:lnTo>
                <a:lnTo>
                  <a:pt x="421081" y="408737"/>
                </a:lnTo>
                <a:lnTo>
                  <a:pt x="417652" y="410108"/>
                </a:lnTo>
                <a:cubicBezTo>
                  <a:pt x="414909" y="408279"/>
                  <a:pt x="412623" y="407365"/>
                  <a:pt x="410794" y="407365"/>
                </a:cubicBezTo>
                <a:cubicBezTo>
                  <a:pt x="402108" y="402793"/>
                  <a:pt x="393878" y="397307"/>
                  <a:pt x="386105" y="390906"/>
                </a:cubicBezTo>
                <a:lnTo>
                  <a:pt x="361417" y="371704"/>
                </a:lnTo>
                <a:cubicBezTo>
                  <a:pt x="355930" y="368046"/>
                  <a:pt x="352044" y="365074"/>
                  <a:pt x="349758" y="362788"/>
                </a:cubicBezTo>
                <a:cubicBezTo>
                  <a:pt x="342900" y="357302"/>
                  <a:pt x="336499" y="351587"/>
                  <a:pt x="330555" y="345643"/>
                </a:cubicBezTo>
                <a:cubicBezTo>
                  <a:pt x="330555" y="345643"/>
                  <a:pt x="324384" y="339471"/>
                  <a:pt x="312039" y="327127"/>
                </a:cubicBezTo>
                <a:lnTo>
                  <a:pt x="288722" y="300380"/>
                </a:lnTo>
                <a:cubicBezTo>
                  <a:pt x="287350" y="299009"/>
                  <a:pt x="286207" y="297751"/>
                  <a:pt x="285293" y="296608"/>
                </a:cubicBezTo>
                <a:cubicBezTo>
                  <a:pt x="284379" y="295465"/>
                  <a:pt x="283464" y="294437"/>
                  <a:pt x="282549" y="293522"/>
                </a:cubicBezTo>
                <a:cubicBezTo>
                  <a:pt x="280721" y="291693"/>
                  <a:pt x="279349" y="291465"/>
                  <a:pt x="278435" y="292837"/>
                </a:cubicBezTo>
                <a:lnTo>
                  <a:pt x="276377" y="293522"/>
                </a:lnTo>
                <a:cubicBezTo>
                  <a:pt x="274548" y="293065"/>
                  <a:pt x="272605" y="293522"/>
                  <a:pt x="270548" y="294894"/>
                </a:cubicBezTo>
                <a:cubicBezTo>
                  <a:pt x="268491" y="296266"/>
                  <a:pt x="267005" y="297180"/>
                  <a:pt x="266090" y="297637"/>
                </a:cubicBezTo>
                <a:lnTo>
                  <a:pt x="250317" y="304495"/>
                </a:lnTo>
                <a:cubicBezTo>
                  <a:pt x="248488" y="306324"/>
                  <a:pt x="247116" y="307467"/>
                  <a:pt x="246202" y="307924"/>
                </a:cubicBezTo>
                <a:lnTo>
                  <a:pt x="238658" y="314096"/>
                </a:lnTo>
                <a:cubicBezTo>
                  <a:pt x="238658" y="314096"/>
                  <a:pt x="237287" y="312725"/>
                  <a:pt x="234543" y="309981"/>
                </a:cubicBezTo>
                <a:lnTo>
                  <a:pt x="222199" y="313411"/>
                </a:lnTo>
                <a:lnTo>
                  <a:pt x="219456" y="314096"/>
                </a:lnTo>
                <a:cubicBezTo>
                  <a:pt x="218542" y="315011"/>
                  <a:pt x="217398" y="315011"/>
                  <a:pt x="216027" y="314096"/>
                </a:cubicBezTo>
                <a:cubicBezTo>
                  <a:pt x="215570" y="313182"/>
                  <a:pt x="214198" y="312268"/>
                  <a:pt x="211912" y="311353"/>
                </a:cubicBezTo>
                <a:lnTo>
                  <a:pt x="218084" y="309296"/>
                </a:lnTo>
                <a:cubicBezTo>
                  <a:pt x="222199" y="307467"/>
                  <a:pt x="227000" y="303809"/>
                  <a:pt x="232487" y="298323"/>
                </a:cubicBezTo>
                <a:cubicBezTo>
                  <a:pt x="242087" y="288722"/>
                  <a:pt x="246888" y="283921"/>
                  <a:pt x="246888" y="283921"/>
                </a:cubicBezTo>
                <a:cubicBezTo>
                  <a:pt x="249174" y="282092"/>
                  <a:pt x="251346" y="279806"/>
                  <a:pt x="253403" y="277063"/>
                </a:cubicBezTo>
                <a:cubicBezTo>
                  <a:pt x="255460" y="274320"/>
                  <a:pt x="257175" y="272034"/>
                  <a:pt x="258547" y="270205"/>
                </a:cubicBezTo>
                <a:cubicBezTo>
                  <a:pt x="259919" y="268376"/>
                  <a:pt x="260604" y="267119"/>
                  <a:pt x="260604" y="266433"/>
                </a:cubicBezTo>
                <a:cubicBezTo>
                  <a:pt x="260604" y="265747"/>
                  <a:pt x="259919" y="264490"/>
                  <a:pt x="258547" y="262661"/>
                </a:cubicBezTo>
                <a:lnTo>
                  <a:pt x="250317" y="250317"/>
                </a:lnTo>
                <a:cubicBezTo>
                  <a:pt x="249402" y="248031"/>
                  <a:pt x="247459" y="244945"/>
                  <a:pt x="244488" y="241059"/>
                </a:cubicBezTo>
                <a:cubicBezTo>
                  <a:pt x="241516" y="237172"/>
                  <a:pt x="239801" y="234315"/>
                  <a:pt x="239344" y="232486"/>
                </a:cubicBezTo>
                <a:cubicBezTo>
                  <a:pt x="238887" y="230200"/>
                  <a:pt x="236601" y="227228"/>
                  <a:pt x="232487" y="223571"/>
                </a:cubicBezTo>
                <a:lnTo>
                  <a:pt x="221513" y="203683"/>
                </a:lnTo>
                <a:cubicBezTo>
                  <a:pt x="217398" y="196367"/>
                  <a:pt x="211683" y="184937"/>
                  <a:pt x="204368" y="169393"/>
                </a:cubicBezTo>
                <a:cubicBezTo>
                  <a:pt x="201168" y="162992"/>
                  <a:pt x="198653" y="157391"/>
                  <a:pt x="196824" y="152590"/>
                </a:cubicBezTo>
                <a:cubicBezTo>
                  <a:pt x="194996" y="147790"/>
                  <a:pt x="193396" y="143789"/>
                  <a:pt x="192024" y="140589"/>
                </a:cubicBezTo>
                <a:cubicBezTo>
                  <a:pt x="191109" y="138760"/>
                  <a:pt x="189966" y="137617"/>
                  <a:pt x="188595" y="137160"/>
                </a:cubicBezTo>
                <a:cubicBezTo>
                  <a:pt x="187223" y="136703"/>
                  <a:pt x="185852" y="137388"/>
                  <a:pt x="184480" y="139217"/>
                </a:cubicBezTo>
                <a:lnTo>
                  <a:pt x="181737" y="141275"/>
                </a:lnTo>
                <a:cubicBezTo>
                  <a:pt x="180365" y="141732"/>
                  <a:pt x="178308" y="142875"/>
                  <a:pt x="175565" y="144704"/>
                </a:cubicBezTo>
                <a:cubicBezTo>
                  <a:pt x="171907" y="148361"/>
                  <a:pt x="168936" y="150876"/>
                  <a:pt x="166650" y="152248"/>
                </a:cubicBezTo>
                <a:lnTo>
                  <a:pt x="160477" y="156362"/>
                </a:lnTo>
                <a:lnTo>
                  <a:pt x="148133" y="165278"/>
                </a:lnTo>
                <a:cubicBezTo>
                  <a:pt x="147218" y="166192"/>
                  <a:pt x="146532" y="166421"/>
                  <a:pt x="146075" y="165964"/>
                </a:cubicBezTo>
                <a:cubicBezTo>
                  <a:pt x="149276" y="163220"/>
                  <a:pt x="152247" y="160249"/>
                  <a:pt x="154991" y="157048"/>
                </a:cubicBezTo>
                <a:lnTo>
                  <a:pt x="154991" y="156362"/>
                </a:lnTo>
                <a:lnTo>
                  <a:pt x="151562" y="157734"/>
                </a:lnTo>
                <a:lnTo>
                  <a:pt x="135788" y="168021"/>
                </a:lnTo>
                <a:cubicBezTo>
                  <a:pt x="132588" y="170307"/>
                  <a:pt x="127787" y="174193"/>
                  <a:pt x="121386" y="179679"/>
                </a:cubicBezTo>
                <a:lnTo>
                  <a:pt x="111785" y="185852"/>
                </a:lnTo>
                <a:cubicBezTo>
                  <a:pt x="110871" y="185852"/>
                  <a:pt x="110414" y="186080"/>
                  <a:pt x="110414" y="186538"/>
                </a:cubicBezTo>
                <a:cubicBezTo>
                  <a:pt x="109042" y="187909"/>
                  <a:pt x="107670" y="188595"/>
                  <a:pt x="106299" y="188595"/>
                </a:cubicBezTo>
                <a:cubicBezTo>
                  <a:pt x="104927" y="188595"/>
                  <a:pt x="104013" y="188595"/>
                  <a:pt x="103556" y="188595"/>
                </a:cubicBezTo>
                <a:cubicBezTo>
                  <a:pt x="100812" y="188595"/>
                  <a:pt x="96698" y="189052"/>
                  <a:pt x="91212" y="189966"/>
                </a:cubicBezTo>
                <a:cubicBezTo>
                  <a:pt x="90297" y="189966"/>
                  <a:pt x="89382" y="189852"/>
                  <a:pt x="88468" y="189624"/>
                </a:cubicBezTo>
                <a:cubicBezTo>
                  <a:pt x="87554" y="189395"/>
                  <a:pt x="86411" y="189509"/>
                  <a:pt x="85039" y="189966"/>
                </a:cubicBezTo>
                <a:cubicBezTo>
                  <a:pt x="82753" y="189966"/>
                  <a:pt x="80810" y="190195"/>
                  <a:pt x="79210" y="190652"/>
                </a:cubicBezTo>
                <a:cubicBezTo>
                  <a:pt x="77610" y="191110"/>
                  <a:pt x="76124" y="191567"/>
                  <a:pt x="74752" y="192024"/>
                </a:cubicBezTo>
                <a:cubicBezTo>
                  <a:pt x="73380" y="192024"/>
                  <a:pt x="72695" y="192481"/>
                  <a:pt x="72695" y="193396"/>
                </a:cubicBezTo>
                <a:cubicBezTo>
                  <a:pt x="71780" y="205283"/>
                  <a:pt x="70637" y="213969"/>
                  <a:pt x="69266" y="219456"/>
                </a:cubicBezTo>
                <a:cubicBezTo>
                  <a:pt x="68351" y="224942"/>
                  <a:pt x="67437" y="229286"/>
                  <a:pt x="66522" y="232486"/>
                </a:cubicBezTo>
                <a:cubicBezTo>
                  <a:pt x="66522" y="232943"/>
                  <a:pt x="66408" y="233515"/>
                  <a:pt x="66180" y="234201"/>
                </a:cubicBezTo>
                <a:cubicBezTo>
                  <a:pt x="65951" y="234886"/>
                  <a:pt x="66065" y="235458"/>
                  <a:pt x="66522" y="235915"/>
                </a:cubicBezTo>
                <a:cubicBezTo>
                  <a:pt x="67437" y="237744"/>
                  <a:pt x="67551" y="239573"/>
                  <a:pt x="66865" y="241402"/>
                </a:cubicBezTo>
                <a:cubicBezTo>
                  <a:pt x="66180" y="243230"/>
                  <a:pt x="65837" y="244373"/>
                  <a:pt x="65837" y="244831"/>
                </a:cubicBezTo>
                <a:cubicBezTo>
                  <a:pt x="65380" y="245745"/>
                  <a:pt x="65151" y="247002"/>
                  <a:pt x="65151" y="248602"/>
                </a:cubicBezTo>
                <a:cubicBezTo>
                  <a:pt x="65151" y="250203"/>
                  <a:pt x="64922" y="251460"/>
                  <a:pt x="64466" y="252374"/>
                </a:cubicBezTo>
                <a:cubicBezTo>
                  <a:pt x="64008" y="253746"/>
                  <a:pt x="64466" y="255575"/>
                  <a:pt x="65837" y="257861"/>
                </a:cubicBezTo>
                <a:cubicBezTo>
                  <a:pt x="67208" y="259232"/>
                  <a:pt x="67894" y="260147"/>
                  <a:pt x="67894" y="260604"/>
                </a:cubicBezTo>
                <a:cubicBezTo>
                  <a:pt x="71094" y="263804"/>
                  <a:pt x="73952" y="266776"/>
                  <a:pt x="76467" y="269519"/>
                </a:cubicBezTo>
                <a:cubicBezTo>
                  <a:pt x="78981" y="272263"/>
                  <a:pt x="81381" y="274777"/>
                  <a:pt x="83667" y="277063"/>
                </a:cubicBezTo>
                <a:cubicBezTo>
                  <a:pt x="85953" y="278435"/>
                  <a:pt x="89040" y="280721"/>
                  <a:pt x="92926" y="283921"/>
                </a:cubicBezTo>
                <a:cubicBezTo>
                  <a:pt x="96812" y="287122"/>
                  <a:pt x="100355" y="289408"/>
                  <a:pt x="103556" y="290779"/>
                </a:cubicBezTo>
                <a:cubicBezTo>
                  <a:pt x="107670" y="293522"/>
                  <a:pt x="115900" y="298323"/>
                  <a:pt x="128245" y="305181"/>
                </a:cubicBezTo>
                <a:cubicBezTo>
                  <a:pt x="129617" y="305638"/>
                  <a:pt x="133502" y="306553"/>
                  <a:pt x="139903" y="307924"/>
                </a:cubicBezTo>
                <a:cubicBezTo>
                  <a:pt x="141732" y="307924"/>
                  <a:pt x="142989" y="307696"/>
                  <a:pt x="143675" y="307238"/>
                </a:cubicBezTo>
                <a:cubicBezTo>
                  <a:pt x="144361" y="306781"/>
                  <a:pt x="145161" y="305638"/>
                  <a:pt x="146075" y="303809"/>
                </a:cubicBezTo>
                <a:cubicBezTo>
                  <a:pt x="147447" y="301066"/>
                  <a:pt x="148933" y="298209"/>
                  <a:pt x="150533" y="295237"/>
                </a:cubicBezTo>
                <a:cubicBezTo>
                  <a:pt x="152133" y="292265"/>
                  <a:pt x="153619" y="288950"/>
                  <a:pt x="154991" y="285293"/>
                </a:cubicBezTo>
                <a:cubicBezTo>
                  <a:pt x="156363" y="281635"/>
                  <a:pt x="157962" y="276149"/>
                  <a:pt x="159791" y="268833"/>
                </a:cubicBezTo>
                <a:lnTo>
                  <a:pt x="169392" y="232486"/>
                </a:lnTo>
                <a:cubicBezTo>
                  <a:pt x="170307" y="227914"/>
                  <a:pt x="170764" y="224942"/>
                  <a:pt x="170764" y="223571"/>
                </a:cubicBezTo>
                <a:lnTo>
                  <a:pt x="170764" y="218770"/>
                </a:lnTo>
                <a:cubicBezTo>
                  <a:pt x="168936" y="220599"/>
                  <a:pt x="167221" y="221970"/>
                  <a:pt x="165621" y="222885"/>
                </a:cubicBezTo>
                <a:cubicBezTo>
                  <a:pt x="164020" y="223799"/>
                  <a:pt x="162763" y="224714"/>
                  <a:pt x="161849" y="225628"/>
                </a:cubicBezTo>
                <a:cubicBezTo>
                  <a:pt x="161849" y="225628"/>
                  <a:pt x="161391" y="227000"/>
                  <a:pt x="160477" y="229743"/>
                </a:cubicBezTo>
                <a:cubicBezTo>
                  <a:pt x="152705" y="236144"/>
                  <a:pt x="149047" y="239116"/>
                  <a:pt x="149504" y="238658"/>
                </a:cubicBezTo>
                <a:lnTo>
                  <a:pt x="137160" y="248945"/>
                </a:lnTo>
                <a:lnTo>
                  <a:pt x="135788" y="248945"/>
                </a:lnTo>
                <a:cubicBezTo>
                  <a:pt x="133959" y="251231"/>
                  <a:pt x="132588" y="252832"/>
                  <a:pt x="131673" y="253746"/>
                </a:cubicBezTo>
                <a:cubicBezTo>
                  <a:pt x="125273" y="259232"/>
                  <a:pt x="120243" y="263347"/>
                  <a:pt x="116586" y="266090"/>
                </a:cubicBezTo>
                <a:cubicBezTo>
                  <a:pt x="115672" y="267005"/>
                  <a:pt x="114643" y="267462"/>
                  <a:pt x="113500" y="267462"/>
                </a:cubicBezTo>
                <a:cubicBezTo>
                  <a:pt x="112357" y="267462"/>
                  <a:pt x="111557" y="267462"/>
                  <a:pt x="111099" y="267462"/>
                </a:cubicBezTo>
                <a:cubicBezTo>
                  <a:pt x="104699" y="267462"/>
                  <a:pt x="98526" y="266319"/>
                  <a:pt x="92583" y="264033"/>
                </a:cubicBezTo>
                <a:lnTo>
                  <a:pt x="85039" y="259918"/>
                </a:lnTo>
                <a:lnTo>
                  <a:pt x="81610" y="258546"/>
                </a:lnTo>
                <a:cubicBezTo>
                  <a:pt x="81610" y="255803"/>
                  <a:pt x="81153" y="253746"/>
                  <a:pt x="80238" y="252374"/>
                </a:cubicBezTo>
                <a:cubicBezTo>
                  <a:pt x="80238" y="251460"/>
                  <a:pt x="80010" y="250774"/>
                  <a:pt x="79553" y="250317"/>
                </a:cubicBezTo>
                <a:cubicBezTo>
                  <a:pt x="79095" y="249860"/>
                  <a:pt x="78296" y="249517"/>
                  <a:pt x="77152" y="249288"/>
                </a:cubicBezTo>
                <a:cubicBezTo>
                  <a:pt x="76010" y="249060"/>
                  <a:pt x="75209" y="248717"/>
                  <a:pt x="74752" y="248260"/>
                </a:cubicBezTo>
                <a:cubicBezTo>
                  <a:pt x="72923" y="247345"/>
                  <a:pt x="71895" y="246659"/>
                  <a:pt x="71666" y="246202"/>
                </a:cubicBezTo>
                <a:cubicBezTo>
                  <a:pt x="71437" y="245745"/>
                  <a:pt x="71780" y="244373"/>
                  <a:pt x="72695" y="242087"/>
                </a:cubicBezTo>
                <a:cubicBezTo>
                  <a:pt x="72695" y="241173"/>
                  <a:pt x="72923" y="240373"/>
                  <a:pt x="73380" y="239687"/>
                </a:cubicBezTo>
                <a:cubicBezTo>
                  <a:pt x="73838" y="239001"/>
                  <a:pt x="74295" y="238430"/>
                  <a:pt x="74752" y="237972"/>
                </a:cubicBezTo>
                <a:cubicBezTo>
                  <a:pt x="75667" y="237515"/>
                  <a:pt x="76809" y="237287"/>
                  <a:pt x="78181" y="237287"/>
                </a:cubicBezTo>
                <a:lnTo>
                  <a:pt x="79553" y="233858"/>
                </a:lnTo>
                <a:lnTo>
                  <a:pt x="92583" y="229057"/>
                </a:lnTo>
                <a:lnTo>
                  <a:pt x="92583" y="235229"/>
                </a:lnTo>
                <a:cubicBezTo>
                  <a:pt x="93497" y="234315"/>
                  <a:pt x="94640" y="233515"/>
                  <a:pt x="96012" y="232829"/>
                </a:cubicBezTo>
                <a:cubicBezTo>
                  <a:pt x="97383" y="232143"/>
                  <a:pt x="98526" y="231343"/>
                  <a:pt x="99441" y="230429"/>
                </a:cubicBezTo>
                <a:cubicBezTo>
                  <a:pt x="105384" y="225399"/>
                  <a:pt x="113614" y="219456"/>
                  <a:pt x="124130" y="212598"/>
                </a:cubicBezTo>
                <a:cubicBezTo>
                  <a:pt x="129617" y="208026"/>
                  <a:pt x="133959" y="205054"/>
                  <a:pt x="137160" y="203683"/>
                </a:cubicBezTo>
                <a:cubicBezTo>
                  <a:pt x="141275" y="201854"/>
                  <a:pt x="144932" y="199911"/>
                  <a:pt x="148133" y="197853"/>
                </a:cubicBezTo>
                <a:cubicBezTo>
                  <a:pt x="151333" y="195796"/>
                  <a:pt x="154533" y="193853"/>
                  <a:pt x="157734" y="192024"/>
                </a:cubicBezTo>
                <a:cubicBezTo>
                  <a:pt x="158648" y="191567"/>
                  <a:pt x="159677" y="190995"/>
                  <a:pt x="160820" y="190309"/>
                </a:cubicBezTo>
                <a:cubicBezTo>
                  <a:pt x="161963" y="189624"/>
                  <a:pt x="162992" y="189052"/>
                  <a:pt x="163906" y="188595"/>
                </a:cubicBezTo>
                <a:cubicBezTo>
                  <a:pt x="165278" y="188138"/>
                  <a:pt x="166764" y="187681"/>
                  <a:pt x="168364" y="187223"/>
                </a:cubicBezTo>
                <a:cubicBezTo>
                  <a:pt x="169964" y="186766"/>
                  <a:pt x="171450" y="186309"/>
                  <a:pt x="172821" y="185852"/>
                </a:cubicBezTo>
                <a:lnTo>
                  <a:pt x="175565" y="187223"/>
                </a:lnTo>
                <a:lnTo>
                  <a:pt x="178308" y="191338"/>
                </a:lnTo>
                <a:cubicBezTo>
                  <a:pt x="177851" y="192252"/>
                  <a:pt x="177165" y="192938"/>
                  <a:pt x="176250" y="193396"/>
                </a:cubicBezTo>
                <a:cubicBezTo>
                  <a:pt x="175336" y="194767"/>
                  <a:pt x="175793" y="196139"/>
                  <a:pt x="177622" y="197510"/>
                </a:cubicBezTo>
                <a:lnTo>
                  <a:pt x="185166" y="200254"/>
                </a:lnTo>
                <a:lnTo>
                  <a:pt x="187909" y="201625"/>
                </a:lnTo>
                <a:lnTo>
                  <a:pt x="190652" y="202997"/>
                </a:lnTo>
                <a:lnTo>
                  <a:pt x="196139" y="209169"/>
                </a:lnTo>
                <a:cubicBezTo>
                  <a:pt x="197967" y="210083"/>
                  <a:pt x="199110" y="210998"/>
                  <a:pt x="199568" y="211912"/>
                </a:cubicBezTo>
                <a:cubicBezTo>
                  <a:pt x="200025" y="211912"/>
                  <a:pt x="200711" y="212369"/>
                  <a:pt x="201625" y="213284"/>
                </a:cubicBezTo>
                <a:lnTo>
                  <a:pt x="203682" y="216027"/>
                </a:lnTo>
                <a:cubicBezTo>
                  <a:pt x="202768" y="216941"/>
                  <a:pt x="202311" y="217399"/>
                  <a:pt x="202311" y="217399"/>
                </a:cubicBezTo>
                <a:cubicBezTo>
                  <a:pt x="202311" y="220599"/>
                  <a:pt x="203225" y="223114"/>
                  <a:pt x="205054" y="224942"/>
                </a:cubicBezTo>
                <a:cubicBezTo>
                  <a:pt x="206883" y="226771"/>
                  <a:pt x="209855" y="228600"/>
                  <a:pt x="213969" y="230429"/>
                </a:cubicBezTo>
                <a:cubicBezTo>
                  <a:pt x="211683" y="233629"/>
                  <a:pt x="210540" y="236144"/>
                  <a:pt x="210540" y="237972"/>
                </a:cubicBezTo>
                <a:cubicBezTo>
                  <a:pt x="209169" y="242545"/>
                  <a:pt x="208255" y="246545"/>
                  <a:pt x="207797" y="249974"/>
                </a:cubicBezTo>
                <a:cubicBezTo>
                  <a:pt x="207341" y="253403"/>
                  <a:pt x="206883" y="256260"/>
                  <a:pt x="206426" y="258546"/>
                </a:cubicBezTo>
                <a:cubicBezTo>
                  <a:pt x="206426" y="259004"/>
                  <a:pt x="206197" y="259461"/>
                  <a:pt x="205740" y="259918"/>
                </a:cubicBezTo>
                <a:cubicBezTo>
                  <a:pt x="205283" y="260375"/>
                  <a:pt x="205054" y="260833"/>
                  <a:pt x="205054" y="261290"/>
                </a:cubicBezTo>
                <a:cubicBezTo>
                  <a:pt x="205511" y="262204"/>
                  <a:pt x="205511" y="263461"/>
                  <a:pt x="205054" y="265062"/>
                </a:cubicBezTo>
                <a:cubicBezTo>
                  <a:pt x="204597" y="266662"/>
                  <a:pt x="204140" y="267919"/>
                  <a:pt x="203682" y="268833"/>
                </a:cubicBezTo>
                <a:cubicBezTo>
                  <a:pt x="203225" y="270662"/>
                  <a:pt x="202768" y="272720"/>
                  <a:pt x="202311" y="275006"/>
                </a:cubicBezTo>
                <a:cubicBezTo>
                  <a:pt x="201854" y="277292"/>
                  <a:pt x="201625" y="280035"/>
                  <a:pt x="201625" y="283235"/>
                </a:cubicBezTo>
                <a:cubicBezTo>
                  <a:pt x="201168" y="290551"/>
                  <a:pt x="199339" y="299237"/>
                  <a:pt x="196139" y="309296"/>
                </a:cubicBezTo>
                <a:cubicBezTo>
                  <a:pt x="195681" y="310210"/>
                  <a:pt x="195224" y="311239"/>
                  <a:pt x="194768" y="312382"/>
                </a:cubicBezTo>
                <a:cubicBezTo>
                  <a:pt x="194310" y="313525"/>
                  <a:pt x="193853" y="314554"/>
                  <a:pt x="193396" y="315468"/>
                </a:cubicBezTo>
                <a:cubicBezTo>
                  <a:pt x="192482" y="317297"/>
                  <a:pt x="191338" y="319126"/>
                  <a:pt x="189966" y="320954"/>
                </a:cubicBezTo>
                <a:cubicBezTo>
                  <a:pt x="188595" y="322783"/>
                  <a:pt x="187452" y="324612"/>
                  <a:pt x="186537" y="326441"/>
                </a:cubicBezTo>
                <a:cubicBezTo>
                  <a:pt x="186080" y="326898"/>
                  <a:pt x="185394" y="328498"/>
                  <a:pt x="184480" y="331241"/>
                </a:cubicBezTo>
                <a:cubicBezTo>
                  <a:pt x="184480" y="332613"/>
                  <a:pt x="183794" y="333756"/>
                  <a:pt x="182423" y="334670"/>
                </a:cubicBezTo>
                <a:lnTo>
                  <a:pt x="174879" y="342900"/>
                </a:lnTo>
                <a:cubicBezTo>
                  <a:pt x="174422" y="343814"/>
                  <a:pt x="173279" y="345186"/>
                  <a:pt x="171450" y="347015"/>
                </a:cubicBezTo>
                <a:lnTo>
                  <a:pt x="170764" y="347015"/>
                </a:lnTo>
                <a:cubicBezTo>
                  <a:pt x="168936" y="345643"/>
                  <a:pt x="167449" y="345415"/>
                  <a:pt x="166307" y="346329"/>
                </a:cubicBezTo>
                <a:cubicBezTo>
                  <a:pt x="165163" y="347243"/>
                  <a:pt x="164363" y="347929"/>
                  <a:pt x="163906" y="348386"/>
                </a:cubicBezTo>
                <a:cubicBezTo>
                  <a:pt x="162534" y="349758"/>
                  <a:pt x="160934" y="349987"/>
                  <a:pt x="159105" y="349072"/>
                </a:cubicBezTo>
                <a:cubicBezTo>
                  <a:pt x="158648" y="348158"/>
                  <a:pt x="157734" y="347700"/>
                  <a:pt x="156363" y="347700"/>
                </a:cubicBezTo>
                <a:cubicBezTo>
                  <a:pt x="155905" y="349987"/>
                  <a:pt x="155334" y="351244"/>
                  <a:pt x="154648" y="351472"/>
                </a:cubicBezTo>
                <a:cubicBezTo>
                  <a:pt x="153962" y="351701"/>
                  <a:pt x="152476" y="351815"/>
                  <a:pt x="150190" y="351815"/>
                </a:cubicBezTo>
                <a:lnTo>
                  <a:pt x="149504" y="351815"/>
                </a:lnTo>
                <a:cubicBezTo>
                  <a:pt x="148133" y="352730"/>
                  <a:pt x="146304" y="353187"/>
                  <a:pt x="144018" y="353187"/>
                </a:cubicBezTo>
                <a:cubicBezTo>
                  <a:pt x="142646" y="353187"/>
                  <a:pt x="140132" y="352272"/>
                  <a:pt x="136474" y="350444"/>
                </a:cubicBezTo>
                <a:lnTo>
                  <a:pt x="128931" y="345643"/>
                </a:lnTo>
                <a:cubicBezTo>
                  <a:pt x="128016" y="345186"/>
                  <a:pt x="124815" y="343357"/>
                  <a:pt x="119329" y="340157"/>
                </a:cubicBezTo>
                <a:cubicBezTo>
                  <a:pt x="113843" y="336499"/>
                  <a:pt x="109728" y="333527"/>
                  <a:pt x="106985" y="331241"/>
                </a:cubicBezTo>
                <a:cubicBezTo>
                  <a:pt x="103785" y="328955"/>
                  <a:pt x="100012" y="325984"/>
                  <a:pt x="95669" y="322326"/>
                </a:cubicBezTo>
                <a:cubicBezTo>
                  <a:pt x="91326" y="318668"/>
                  <a:pt x="88011" y="315925"/>
                  <a:pt x="85725" y="314096"/>
                </a:cubicBezTo>
                <a:cubicBezTo>
                  <a:pt x="79781" y="308153"/>
                  <a:pt x="75438" y="301523"/>
                  <a:pt x="72695" y="294208"/>
                </a:cubicBezTo>
                <a:lnTo>
                  <a:pt x="69266" y="289408"/>
                </a:lnTo>
                <a:lnTo>
                  <a:pt x="67208" y="283235"/>
                </a:lnTo>
                <a:lnTo>
                  <a:pt x="61036" y="271577"/>
                </a:lnTo>
                <a:cubicBezTo>
                  <a:pt x="56921" y="288950"/>
                  <a:pt x="51893" y="311124"/>
                  <a:pt x="45948" y="338099"/>
                </a:cubicBezTo>
                <a:cubicBezTo>
                  <a:pt x="44120" y="335813"/>
                  <a:pt x="42291" y="333985"/>
                  <a:pt x="40462" y="332613"/>
                </a:cubicBezTo>
                <a:lnTo>
                  <a:pt x="40462" y="333985"/>
                </a:lnTo>
                <a:cubicBezTo>
                  <a:pt x="40005" y="334442"/>
                  <a:pt x="39548" y="335356"/>
                  <a:pt x="39090" y="336728"/>
                </a:cubicBezTo>
                <a:cubicBezTo>
                  <a:pt x="38634" y="338099"/>
                  <a:pt x="37490" y="338785"/>
                  <a:pt x="35661" y="338785"/>
                </a:cubicBezTo>
                <a:cubicBezTo>
                  <a:pt x="34747" y="339242"/>
                  <a:pt x="34061" y="339928"/>
                  <a:pt x="33604" y="340843"/>
                </a:cubicBezTo>
                <a:cubicBezTo>
                  <a:pt x="33147" y="341757"/>
                  <a:pt x="32690" y="342443"/>
                  <a:pt x="32232" y="342900"/>
                </a:cubicBezTo>
                <a:cubicBezTo>
                  <a:pt x="28118" y="349758"/>
                  <a:pt x="24461" y="354101"/>
                  <a:pt x="21260" y="355930"/>
                </a:cubicBezTo>
                <a:cubicBezTo>
                  <a:pt x="15773" y="353644"/>
                  <a:pt x="10973" y="349301"/>
                  <a:pt x="6858" y="342900"/>
                </a:cubicBezTo>
                <a:cubicBezTo>
                  <a:pt x="5943" y="341071"/>
                  <a:pt x="4915" y="338671"/>
                  <a:pt x="3772" y="335699"/>
                </a:cubicBezTo>
                <a:cubicBezTo>
                  <a:pt x="2629" y="332727"/>
                  <a:pt x="1371" y="330327"/>
                  <a:pt x="0" y="328498"/>
                </a:cubicBezTo>
                <a:lnTo>
                  <a:pt x="686" y="327127"/>
                </a:lnTo>
                <a:cubicBezTo>
                  <a:pt x="229" y="324841"/>
                  <a:pt x="457" y="322440"/>
                  <a:pt x="1371" y="319926"/>
                </a:cubicBezTo>
                <a:cubicBezTo>
                  <a:pt x="2286" y="317411"/>
                  <a:pt x="2743" y="315697"/>
                  <a:pt x="2743" y="314782"/>
                </a:cubicBezTo>
                <a:cubicBezTo>
                  <a:pt x="2743" y="313411"/>
                  <a:pt x="2972" y="311239"/>
                  <a:pt x="3429" y="308267"/>
                </a:cubicBezTo>
                <a:cubicBezTo>
                  <a:pt x="3886" y="305295"/>
                  <a:pt x="4343" y="302895"/>
                  <a:pt x="4800" y="301066"/>
                </a:cubicBezTo>
                <a:cubicBezTo>
                  <a:pt x="4800" y="300609"/>
                  <a:pt x="5943" y="296494"/>
                  <a:pt x="8229" y="288722"/>
                </a:cubicBezTo>
                <a:cubicBezTo>
                  <a:pt x="11888" y="274091"/>
                  <a:pt x="15087" y="260375"/>
                  <a:pt x="17831" y="247574"/>
                </a:cubicBezTo>
                <a:cubicBezTo>
                  <a:pt x="18745" y="244831"/>
                  <a:pt x="19659" y="242316"/>
                  <a:pt x="20574" y="240030"/>
                </a:cubicBezTo>
                <a:cubicBezTo>
                  <a:pt x="21488" y="237744"/>
                  <a:pt x="22174" y="235458"/>
                  <a:pt x="22631" y="233172"/>
                </a:cubicBezTo>
                <a:cubicBezTo>
                  <a:pt x="23088" y="230886"/>
                  <a:pt x="23660" y="227914"/>
                  <a:pt x="24346" y="224257"/>
                </a:cubicBezTo>
                <a:cubicBezTo>
                  <a:pt x="25032" y="220599"/>
                  <a:pt x="25832" y="217627"/>
                  <a:pt x="26746" y="215341"/>
                </a:cubicBezTo>
                <a:cubicBezTo>
                  <a:pt x="27660" y="211684"/>
                  <a:pt x="28918" y="206311"/>
                  <a:pt x="30518" y="199225"/>
                </a:cubicBezTo>
                <a:cubicBezTo>
                  <a:pt x="32118" y="192138"/>
                  <a:pt x="33604" y="186080"/>
                  <a:pt x="34976" y="181051"/>
                </a:cubicBezTo>
                <a:lnTo>
                  <a:pt x="46634" y="132359"/>
                </a:lnTo>
                <a:cubicBezTo>
                  <a:pt x="48006" y="126873"/>
                  <a:pt x="48920" y="122072"/>
                  <a:pt x="49377" y="117958"/>
                </a:cubicBezTo>
                <a:cubicBezTo>
                  <a:pt x="49835" y="113843"/>
                  <a:pt x="50292" y="110414"/>
                  <a:pt x="50749" y="107670"/>
                </a:cubicBezTo>
                <a:cubicBezTo>
                  <a:pt x="51207" y="104470"/>
                  <a:pt x="50521" y="101498"/>
                  <a:pt x="48692" y="98755"/>
                </a:cubicBezTo>
                <a:cubicBezTo>
                  <a:pt x="46863" y="96012"/>
                  <a:pt x="45720" y="94412"/>
                  <a:pt x="45263" y="93955"/>
                </a:cubicBezTo>
                <a:cubicBezTo>
                  <a:pt x="42062" y="90754"/>
                  <a:pt x="38519" y="88125"/>
                  <a:pt x="34633" y="86068"/>
                </a:cubicBezTo>
                <a:cubicBezTo>
                  <a:pt x="30747" y="84010"/>
                  <a:pt x="28346" y="82753"/>
                  <a:pt x="27432" y="82296"/>
                </a:cubicBezTo>
                <a:cubicBezTo>
                  <a:pt x="26975" y="81839"/>
                  <a:pt x="26175" y="81496"/>
                  <a:pt x="25032" y="81267"/>
                </a:cubicBezTo>
                <a:cubicBezTo>
                  <a:pt x="23889" y="81039"/>
                  <a:pt x="23088" y="80696"/>
                  <a:pt x="22631" y="80239"/>
                </a:cubicBezTo>
                <a:cubicBezTo>
                  <a:pt x="23546" y="80239"/>
                  <a:pt x="24689" y="80353"/>
                  <a:pt x="26061" y="80581"/>
                </a:cubicBezTo>
                <a:cubicBezTo>
                  <a:pt x="27432" y="80810"/>
                  <a:pt x="28803" y="80696"/>
                  <a:pt x="30175" y="80239"/>
                </a:cubicBezTo>
                <a:cubicBezTo>
                  <a:pt x="33375" y="79781"/>
                  <a:pt x="36804" y="80696"/>
                  <a:pt x="40462" y="82982"/>
                </a:cubicBezTo>
                <a:lnTo>
                  <a:pt x="51435" y="86411"/>
                </a:lnTo>
                <a:cubicBezTo>
                  <a:pt x="56921" y="87782"/>
                  <a:pt x="61722" y="90526"/>
                  <a:pt x="65837" y="94640"/>
                </a:cubicBezTo>
                <a:cubicBezTo>
                  <a:pt x="65837" y="94640"/>
                  <a:pt x="67894" y="96012"/>
                  <a:pt x="72009" y="98755"/>
                </a:cubicBezTo>
                <a:cubicBezTo>
                  <a:pt x="75209" y="101041"/>
                  <a:pt x="77267" y="102870"/>
                  <a:pt x="78181" y="104242"/>
                </a:cubicBezTo>
                <a:cubicBezTo>
                  <a:pt x="79095" y="106070"/>
                  <a:pt x="80238" y="106985"/>
                  <a:pt x="81610" y="106985"/>
                </a:cubicBezTo>
                <a:cubicBezTo>
                  <a:pt x="82067" y="106985"/>
                  <a:pt x="82524" y="107213"/>
                  <a:pt x="82982" y="107670"/>
                </a:cubicBezTo>
                <a:cubicBezTo>
                  <a:pt x="83439" y="108128"/>
                  <a:pt x="83667" y="108814"/>
                  <a:pt x="83667" y="109728"/>
                </a:cubicBezTo>
                <a:cubicBezTo>
                  <a:pt x="85039" y="112471"/>
                  <a:pt x="85725" y="115443"/>
                  <a:pt x="85725" y="118643"/>
                </a:cubicBezTo>
                <a:lnTo>
                  <a:pt x="85725" y="121387"/>
                </a:lnTo>
                <a:cubicBezTo>
                  <a:pt x="84353" y="125501"/>
                  <a:pt x="83667" y="129387"/>
                  <a:pt x="83667" y="133045"/>
                </a:cubicBezTo>
                <a:cubicBezTo>
                  <a:pt x="83667" y="135788"/>
                  <a:pt x="83325" y="138417"/>
                  <a:pt x="82639" y="140932"/>
                </a:cubicBezTo>
                <a:cubicBezTo>
                  <a:pt x="81953" y="143446"/>
                  <a:pt x="81610" y="146075"/>
                  <a:pt x="81610" y="148818"/>
                </a:cubicBezTo>
                <a:cubicBezTo>
                  <a:pt x="81610" y="151105"/>
                  <a:pt x="81153" y="152705"/>
                  <a:pt x="80238" y="153619"/>
                </a:cubicBezTo>
                <a:cubicBezTo>
                  <a:pt x="79324" y="154534"/>
                  <a:pt x="78867" y="155791"/>
                  <a:pt x="78867" y="157391"/>
                </a:cubicBezTo>
                <a:cubicBezTo>
                  <a:pt x="78867" y="158991"/>
                  <a:pt x="78867" y="160020"/>
                  <a:pt x="78867" y="160477"/>
                </a:cubicBezTo>
                <a:cubicBezTo>
                  <a:pt x="78867" y="162306"/>
                  <a:pt x="78638" y="163678"/>
                  <a:pt x="78181" y="164592"/>
                </a:cubicBezTo>
                <a:lnTo>
                  <a:pt x="81610" y="163906"/>
                </a:lnTo>
                <a:cubicBezTo>
                  <a:pt x="90754" y="158877"/>
                  <a:pt x="98526" y="153848"/>
                  <a:pt x="104927" y="148818"/>
                </a:cubicBezTo>
                <a:lnTo>
                  <a:pt x="139903" y="125501"/>
                </a:lnTo>
                <a:lnTo>
                  <a:pt x="155677" y="113843"/>
                </a:lnTo>
                <a:lnTo>
                  <a:pt x="171450" y="104242"/>
                </a:lnTo>
                <a:lnTo>
                  <a:pt x="176250" y="100812"/>
                </a:lnTo>
                <a:cubicBezTo>
                  <a:pt x="175793" y="98069"/>
                  <a:pt x="174765" y="94755"/>
                  <a:pt x="173164" y="90868"/>
                </a:cubicBezTo>
                <a:cubicBezTo>
                  <a:pt x="171564" y="86982"/>
                  <a:pt x="170307" y="83668"/>
                  <a:pt x="169392" y="80924"/>
                </a:cubicBezTo>
                <a:cubicBezTo>
                  <a:pt x="164820" y="63551"/>
                  <a:pt x="161849" y="47777"/>
                  <a:pt x="160477" y="33604"/>
                </a:cubicBezTo>
                <a:cubicBezTo>
                  <a:pt x="160477" y="31775"/>
                  <a:pt x="160248" y="30175"/>
                  <a:pt x="159791" y="28803"/>
                </a:cubicBezTo>
                <a:lnTo>
                  <a:pt x="158420" y="26060"/>
                </a:lnTo>
                <a:lnTo>
                  <a:pt x="135102" y="7544"/>
                </a:lnTo>
                <a:lnTo>
                  <a:pt x="130302" y="2057"/>
                </a:lnTo>
                <a:cubicBezTo>
                  <a:pt x="131673" y="2057"/>
                  <a:pt x="133045" y="1829"/>
                  <a:pt x="134417" y="1372"/>
                </a:cubicBezTo>
                <a:cubicBezTo>
                  <a:pt x="135788" y="914"/>
                  <a:pt x="137388" y="686"/>
                  <a:pt x="139217" y="686"/>
                </a:cubicBezTo>
                <a:cubicBezTo>
                  <a:pt x="140589" y="229"/>
                  <a:pt x="141960" y="114"/>
                  <a:pt x="143332" y="343"/>
                </a:cubicBezTo>
                <a:cubicBezTo>
                  <a:pt x="144704" y="571"/>
                  <a:pt x="146075" y="686"/>
                  <a:pt x="147447" y="686"/>
                </a:cubicBezTo>
                <a:cubicBezTo>
                  <a:pt x="148818" y="1143"/>
                  <a:pt x="150876" y="1372"/>
                  <a:pt x="153619" y="1372"/>
                </a:cubicBezTo>
                <a:cubicBezTo>
                  <a:pt x="155905" y="1372"/>
                  <a:pt x="157734" y="1143"/>
                  <a:pt x="159105" y="686"/>
                </a:cubicBezTo>
                <a:cubicBezTo>
                  <a:pt x="160477" y="229"/>
                  <a:pt x="162534" y="0"/>
                  <a:pt x="165278"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7" name="文本框 36">
            <a:extLst>
              <a:ext uri="{FF2B5EF4-FFF2-40B4-BE49-F238E27FC236}">
                <a16:creationId xmlns:a16="http://schemas.microsoft.com/office/drawing/2014/main" id="{C8D441DF-754A-F42D-D3F9-33193E1B592B}"/>
              </a:ext>
            </a:extLst>
          </p:cNvPr>
          <p:cNvSpPr txBox="1"/>
          <p:nvPr/>
        </p:nvSpPr>
        <p:spPr>
          <a:xfrm>
            <a:off x="5743094" y="183386"/>
            <a:ext cx="369508" cy="429311"/>
          </a:xfrm>
          <a:custGeom>
            <a:avLst/>
            <a:gdLst/>
            <a:ahLst/>
            <a:cxnLst/>
            <a:rect l="l" t="t" r="r" b="b"/>
            <a:pathLst>
              <a:path w="369508" h="429311">
                <a:moveTo>
                  <a:pt x="150190" y="318897"/>
                </a:moveTo>
                <a:cubicBezTo>
                  <a:pt x="145161" y="319354"/>
                  <a:pt x="137160" y="319583"/>
                  <a:pt x="126187" y="319583"/>
                </a:cubicBezTo>
                <a:cubicBezTo>
                  <a:pt x="122987" y="320497"/>
                  <a:pt x="121158" y="321412"/>
                  <a:pt x="120701" y="322326"/>
                </a:cubicBezTo>
                <a:lnTo>
                  <a:pt x="99441" y="344272"/>
                </a:lnTo>
                <a:lnTo>
                  <a:pt x="91897" y="351130"/>
                </a:lnTo>
                <a:cubicBezTo>
                  <a:pt x="90068" y="352044"/>
                  <a:pt x="89040" y="352844"/>
                  <a:pt x="88811" y="353530"/>
                </a:cubicBezTo>
                <a:cubicBezTo>
                  <a:pt x="88582" y="354216"/>
                  <a:pt x="89382" y="355016"/>
                  <a:pt x="91211" y="355930"/>
                </a:cubicBezTo>
                <a:cubicBezTo>
                  <a:pt x="91668" y="357302"/>
                  <a:pt x="92583" y="358216"/>
                  <a:pt x="93954" y="358673"/>
                </a:cubicBezTo>
                <a:lnTo>
                  <a:pt x="97384" y="360045"/>
                </a:lnTo>
                <a:cubicBezTo>
                  <a:pt x="99212" y="359131"/>
                  <a:pt x="101041" y="359588"/>
                  <a:pt x="102870" y="361417"/>
                </a:cubicBezTo>
                <a:cubicBezTo>
                  <a:pt x="105156" y="363245"/>
                  <a:pt x="108128" y="365303"/>
                  <a:pt x="111785" y="367589"/>
                </a:cubicBezTo>
                <a:cubicBezTo>
                  <a:pt x="115443" y="369875"/>
                  <a:pt x="118415" y="371704"/>
                  <a:pt x="120701" y="373075"/>
                </a:cubicBezTo>
                <a:cubicBezTo>
                  <a:pt x="122072" y="374447"/>
                  <a:pt x="124015" y="376047"/>
                  <a:pt x="126530" y="377876"/>
                </a:cubicBezTo>
                <a:cubicBezTo>
                  <a:pt x="129045" y="379705"/>
                  <a:pt x="130759" y="381076"/>
                  <a:pt x="131673" y="381991"/>
                </a:cubicBezTo>
                <a:cubicBezTo>
                  <a:pt x="137617" y="386105"/>
                  <a:pt x="143103" y="388620"/>
                  <a:pt x="148133" y="389534"/>
                </a:cubicBezTo>
                <a:lnTo>
                  <a:pt x="152933" y="319583"/>
                </a:lnTo>
                <a:close/>
                <a:moveTo>
                  <a:pt x="152247" y="292837"/>
                </a:moveTo>
                <a:cubicBezTo>
                  <a:pt x="148133" y="295580"/>
                  <a:pt x="143789" y="299237"/>
                  <a:pt x="139217" y="303809"/>
                </a:cubicBezTo>
                <a:cubicBezTo>
                  <a:pt x="134645" y="308381"/>
                  <a:pt x="130988" y="312039"/>
                  <a:pt x="128244" y="314782"/>
                </a:cubicBezTo>
                <a:lnTo>
                  <a:pt x="130988" y="314782"/>
                </a:lnTo>
                <a:cubicBezTo>
                  <a:pt x="139674" y="312496"/>
                  <a:pt x="146761" y="310210"/>
                  <a:pt x="152247" y="307924"/>
                </a:cubicBezTo>
                <a:cubicBezTo>
                  <a:pt x="152705" y="307924"/>
                  <a:pt x="152933" y="307810"/>
                  <a:pt x="152933" y="307581"/>
                </a:cubicBezTo>
                <a:cubicBezTo>
                  <a:pt x="152933" y="307353"/>
                  <a:pt x="152933" y="307010"/>
                  <a:pt x="152933" y="306552"/>
                </a:cubicBezTo>
                <a:cubicBezTo>
                  <a:pt x="153390" y="303352"/>
                  <a:pt x="153619" y="299009"/>
                  <a:pt x="153619" y="293522"/>
                </a:cubicBezTo>
                <a:close/>
                <a:moveTo>
                  <a:pt x="248259" y="165278"/>
                </a:moveTo>
                <a:cubicBezTo>
                  <a:pt x="247345" y="167107"/>
                  <a:pt x="245173" y="169393"/>
                  <a:pt x="241744" y="172136"/>
                </a:cubicBezTo>
                <a:cubicBezTo>
                  <a:pt x="238315" y="174879"/>
                  <a:pt x="236144" y="177165"/>
                  <a:pt x="235229" y="178994"/>
                </a:cubicBezTo>
                <a:lnTo>
                  <a:pt x="234543" y="179680"/>
                </a:lnTo>
                <a:cubicBezTo>
                  <a:pt x="234086" y="180137"/>
                  <a:pt x="233286" y="180708"/>
                  <a:pt x="232143" y="181394"/>
                </a:cubicBezTo>
                <a:cubicBezTo>
                  <a:pt x="231000" y="182080"/>
                  <a:pt x="229971" y="182880"/>
                  <a:pt x="229057" y="183794"/>
                </a:cubicBezTo>
                <a:cubicBezTo>
                  <a:pt x="226772" y="186080"/>
                  <a:pt x="223571" y="187223"/>
                  <a:pt x="219456" y="187223"/>
                </a:cubicBezTo>
                <a:cubicBezTo>
                  <a:pt x="216713" y="186309"/>
                  <a:pt x="214655" y="185852"/>
                  <a:pt x="213284" y="185852"/>
                </a:cubicBezTo>
                <a:lnTo>
                  <a:pt x="210540" y="186537"/>
                </a:lnTo>
                <a:cubicBezTo>
                  <a:pt x="210540" y="186537"/>
                  <a:pt x="210312" y="186537"/>
                  <a:pt x="209855" y="186537"/>
                </a:cubicBezTo>
                <a:cubicBezTo>
                  <a:pt x="208026" y="186537"/>
                  <a:pt x="206883" y="186766"/>
                  <a:pt x="206426" y="187223"/>
                </a:cubicBezTo>
                <a:cubicBezTo>
                  <a:pt x="205511" y="188138"/>
                  <a:pt x="204483" y="188366"/>
                  <a:pt x="203340" y="187909"/>
                </a:cubicBezTo>
                <a:cubicBezTo>
                  <a:pt x="202197" y="187452"/>
                  <a:pt x="201168" y="186766"/>
                  <a:pt x="200254" y="185852"/>
                </a:cubicBezTo>
                <a:cubicBezTo>
                  <a:pt x="199796" y="185394"/>
                  <a:pt x="199110" y="184709"/>
                  <a:pt x="198196" y="183794"/>
                </a:cubicBezTo>
                <a:cubicBezTo>
                  <a:pt x="197282" y="182880"/>
                  <a:pt x="196596" y="182423"/>
                  <a:pt x="196139" y="182423"/>
                </a:cubicBezTo>
                <a:cubicBezTo>
                  <a:pt x="193395" y="181508"/>
                  <a:pt x="191338" y="179222"/>
                  <a:pt x="189966" y="175565"/>
                </a:cubicBezTo>
                <a:cubicBezTo>
                  <a:pt x="189966" y="175565"/>
                  <a:pt x="189852" y="175450"/>
                  <a:pt x="189624" y="175222"/>
                </a:cubicBezTo>
                <a:cubicBezTo>
                  <a:pt x="189395" y="174993"/>
                  <a:pt x="189281" y="174879"/>
                  <a:pt x="189281" y="174879"/>
                </a:cubicBezTo>
                <a:cubicBezTo>
                  <a:pt x="188823" y="174879"/>
                  <a:pt x="188367" y="174650"/>
                  <a:pt x="187909" y="174193"/>
                </a:cubicBezTo>
                <a:cubicBezTo>
                  <a:pt x="187452" y="173736"/>
                  <a:pt x="187223" y="173736"/>
                  <a:pt x="187223" y="174193"/>
                </a:cubicBezTo>
                <a:cubicBezTo>
                  <a:pt x="186766" y="174193"/>
                  <a:pt x="186423" y="174307"/>
                  <a:pt x="186195" y="174536"/>
                </a:cubicBezTo>
                <a:cubicBezTo>
                  <a:pt x="185966" y="174765"/>
                  <a:pt x="185852" y="175107"/>
                  <a:pt x="185852" y="175565"/>
                </a:cubicBezTo>
                <a:cubicBezTo>
                  <a:pt x="185394" y="176022"/>
                  <a:pt x="185166" y="176936"/>
                  <a:pt x="185166" y="178308"/>
                </a:cubicBezTo>
                <a:cubicBezTo>
                  <a:pt x="186080" y="187452"/>
                  <a:pt x="186537" y="194539"/>
                  <a:pt x="186537" y="199568"/>
                </a:cubicBezTo>
                <a:lnTo>
                  <a:pt x="186537" y="207112"/>
                </a:lnTo>
                <a:cubicBezTo>
                  <a:pt x="186537" y="208483"/>
                  <a:pt x="187452" y="208940"/>
                  <a:pt x="189281" y="208483"/>
                </a:cubicBezTo>
                <a:lnTo>
                  <a:pt x="206426" y="200939"/>
                </a:lnTo>
                <a:cubicBezTo>
                  <a:pt x="208712" y="199568"/>
                  <a:pt x="214427" y="197282"/>
                  <a:pt x="223571" y="194081"/>
                </a:cubicBezTo>
                <a:lnTo>
                  <a:pt x="247574" y="183794"/>
                </a:lnTo>
                <a:cubicBezTo>
                  <a:pt x="249860" y="182423"/>
                  <a:pt x="252374" y="181280"/>
                  <a:pt x="255117" y="180365"/>
                </a:cubicBezTo>
                <a:cubicBezTo>
                  <a:pt x="257861" y="179451"/>
                  <a:pt x="260147" y="178765"/>
                  <a:pt x="261975" y="178308"/>
                </a:cubicBezTo>
                <a:cubicBezTo>
                  <a:pt x="260147" y="174650"/>
                  <a:pt x="255575" y="170307"/>
                  <a:pt x="248259" y="165278"/>
                </a:cubicBezTo>
                <a:close/>
                <a:moveTo>
                  <a:pt x="151562" y="141961"/>
                </a:moveTo>
                <a:cubicBezTo>
                  <a:pt x="145161" y="146990"/>
                  <a:pt x="138531" y="154534"/>
                  <a:pt x="131673" y="164592"/>
                </a:cubicBezTo>
                <a:lnTo>
                  <a:pt x="151562" y="156362"/>
                </a:lnTo>
                <a:cubicBezTo>
                  <a:pt x="152019" y="156362"/>
                  <a:pt x="152247" y="156248"/>
                  <a:pt x="152247" y="156019"/>
                </a:cubicBezTo>
                <a:cubicBezTo>
                  <a:pt x="152247" y="155791"/>
                  <a:pt x="152247" y="155448"/>
                  <a:pt x="152247" y="154991"/>
                </a:cubicBezTo>
                <a:close/>
                <a:moveTo>
                  <a:pt x="135103" y="128245"/>
                </a:moveTo>
                <a:cubicBezTo>
                  <a:pt x="135103" y="128702"/>
                  <a:pt x="134874" y="128930"/>
                  <a:pt x="134417" y="128930"/>
                </a:cubicBezTo>
                <a:cubicBezTo>
                  <a:pt x="133959" y="128930"/>
                  <a:pt x="133731" y="129159"/>
                  <a:pt x="133731" y="129616"/>
                </a:cubicBezTo>
                <a:cubicBezTo>
                  <a:pt x="123216" y="133731"/>
                  <a:pt x="114071" y="136017"/>
                  <a:pt x="106299" y="136474"/>
                </a:cubicBezTo>
                <a:lnTo>
                  <a:pt x="102870" y="135788"/>
                </a:lnTo>
                <a:cubicBezTo>
                  <a:pt x="100127" y="133960"/>
                  <a:pt x="98070" y="133045"/>
                  <a:pt x="96698" y="133045"/>
                </a:cubicBezTo>
                <a:lnTo>
                  <a:pt x="96012" y="133045"/>
                </a:lnTo>
                <a:cubicBezTo>
                  <a:pt x="97841" y="139903"/>
                  <a:pt x="98984" y="144475"/>
                  <a:pt x="99441" y="146761"/>
                </a:cubicBezTo>
                <a:lnTo>
                  <a:pt x="100812" y="153619"/>
                </a:lnTo>
                <a:lnTo>
                  <a:pt x="103556" y="168707"/>
                </a:lnTo>
                <a:cubicBezTo>
                  <a:pt x="104470" y="169621"/>
                  <a:pt x="104927" y="170307"/>
                  <a:pt x="104927" y="170764"/>
                </a:cubicBezTo>
                <a:cubicBezTo>
                  <a:pt x="104927" y="170307"/>
                  <a:pt x="105156" y="170078"/>
                  <a:pt x="105613" y="170078"/>
                </a:cubicBezTo>
                <a:cubicBezTo>
                  <a:pt x="106070" y="170078"/>
                  <a:pt x="106299" y="169850"/>
                  <a:pt x="106299" y="169393"/>
                </a:cubicBezTo>
                <a:lnTo>
                  <a:pt x="112471" y="161163"/>
                </a:lnTo>
                <a:lnTo>
                  <a:pt x="128244" y="139217"/>
                </a:lnTo>
                <a:cubicBezTo>
                  <a:pt x="132816" y="133274"/>
                  <a:pt x="135331" y="130073"/>
                  <a:pt x="135789" y="129616"/>
                </a:cubicBezTo>
                <a:close/>
                <a:moveTo>
                  <a:pt x="232486" y="21260"/>
                </a:moveTo>
                <a:cubicBezTo>
                  <a:pt x="229286" y="22174"/>
                  <a:pt x="226314" y="23431"/>
                  <a:pt x="223571" y="25032"/>
                </a:cubicBezTo>
                <a:cubicBezTo>
                  <a:pt x="220827" y="26632"/>
                  <a:pt x="217856" y="27889"/>
                  <a:pt x="214655" y="28803"/>
                </a:cubicBezTo>
                <a:cubicBezTo>
                  <a:pt x="205511" y="32918"/>
                  <a:pt x="199339" y="35433"/>
                  <a:pt x="196139" y="36347"/>
                </a:cubicBezTo>
                <a:cubicBezTo>
                  <a:pt x="180594" y="41376"/>
                  <a:pt x="166649" y="47777"/>
                  <a:pt x="154305" y="55550"/>
                </a:cubicBezTo>
                <a:cubicBezTo>
                  <a:pt x="153390" y="55550"/>
                  <a:pt x="152933" y="56007"/>
                  <a:pt x="152933" y="56921"/>
                </a:cubicBezTo>
                <a:lnTo>
                  <a:pt x="158420" y="60350"/>
                </a:lnTo>
                <a:cubicBezTo>
                  <a:pt x="160248" y="60807"/>
                  <a:pt x="161734" y="61493"/>
                  <a:pt x="162878" y="62408"/>
                </a:cubicBezTo>
                <a:cubicBezTo>
                  <a:pt x="164020" y="63322"/>
                  <a:pt x="165049" y="64008"/>
                  <a:pt x="165963" y="64465"/>
                </a:cubicBezTo>
                <a:cubicBezTo>
                  <a:pt x="170535" y="66294"/>
                  <a:pt x="173279" y="67666"/>
                  <a:pt x="174194" y="68580"/>
                </a:cubicBezTo>
                <a:cubicBezTo>
                  <a:pt x="174650" y="68580"/>
                  <a:pt x="175336" y="68809"/>
                  <a:pt x="176250" y="69266"/>
                </a:cubicBezTo>
                <a:cubicBezTo>
                  <a:pt x="177165" y="69723"/>
                  <a:pt x="178079" y="69494"/>
                  <a:pt x="178994" y="68580"/>
                </a:cubicBezTo>
                <a:cubicBezTo>
                  <a:pt x="178994" y="68123"/>
                  <a:pt x="179451" y="67894"/>
                  <a:pt x="180365" y="67894"/>
                </a:cubicBezTo>
                <a:lnTo>
                  <a:pt x="183108" y="67894"/>
                </a:lnTo>
                <a:cubicBezTo>
                  <a:pt x="189966" y="66065"/>
                  <a:pt x="194310" y="64922"/>
                  <a:pt x="196139" y="64465"/>
                </a:cubicBezTo>
                <a:cubicBezTo>
                  <a:pt x="199796" y="63551"/>
                  <a:pt x="202540" y="63094"/>
                  <a:pt x="204368" y="63094"/>
                </a:cubicBezTo>
                <a:cubicBezTo>
                  <a:pt x="207111" y="63094"/>
                  <a:pt x="208483" y="64237"/>
                  <a:pt x="208483" y="66523"/>
                </a:cubicBezTo>
                <a:cubicBezTo>
                  <a:pt x="208483" y="69266"/>
                  <a:pt x="210540" y="70637"/>
                  <a:pt x="214655" y="70637"/>
                </a:cubicBezTo>
                <a:cubicBezTo>
                  <a:pt x="216027" y="70637"/>
                  <a:pt x="216941" y="70409"/>
                  <a:pt x="217398" y="69952"/>
                </a:cubicBezTo>
                <a:cubicBezTo>
                  <a:pt x="218770" y="69952"/>
                  <a:pt x="220142" y="70409"/>
                  <a:pt x="221513" y="71323"/>
                </a:cubicBezTo>
                <a:cubicBezTo>
                  <a:pt x="222885" y="72237"/>
                  <a:pt x="223799" y="73381"/>
                  <a:pt x="224256" y="74752"/>
                </a:cubicBezTo>
                <a:cubicBezTo>
                  <a:pt x="224256" y="76581"/>
                  <a:pt x="222885" y="77952"/>
                  <a:pt x="220142" y="78867"/>
                </a:cubicBezTo>
                <a:lnTo>
                  <a:pt x="215341" y="79553"/>
                </a:lnTo>
                <a:cubicBezTo>
                  <a:pt x="213055" y="79553"/>
                  <a:pt x="212369" y="80696"/>
                  <a:pt x="213284" y="82982"/>
                </a:cubicBezTo>
                <a:cubicBezTo>
                  <a:pt x="213284" y="84353"/>
                  <a:pt x="212827" y="85039"/>
                  <a:pt x="211912" y="85039"/>
                </a:cubicBezTo>
                <a:cubicBezTo>
                  <a:pt x="210998" y="85954"/>
                  <a:pt x="209397" y="87325"/>
                  <a:pt x="207111" y="89154"/>
                </a:cubicBezTo>
                <a:lnTo>
                  <a:pt x="192024" y="103556"/>
                </a:lnTo>
                <a:cubicBezTo>
                  <a:pt x="189738" y="105842"/>
                  <a:pt x="187681" y="107785"/>
                  <a:pt x="185852" y="109385"/>
                </a:cubicBezTo>
                <a:cubicBezTo>
                  <a:pt x="184023" y="110985"/>
                  <a:pt x="182423" y="112471"/>
                  <a:pt x="181051" y="113843"/>
                </a:cubicBezTo>
                <a:cubicBezTo>
                  <a:pt x="180137" y="113843"/>
                  <a:pt x="179679" y="114528"/>
                  <a:pt x="179679" y="115900"/>
                </a:cubicBezTo>
                <a:lnTo>
                  <a:pt x="181051" y="124130"/>
                </a:lnTo>
                <a:cubicBezTo>
                  <a:pt x="181051" y="131902"/>
                  <a:pt x="181280" y="137617"/>
                  <a:pt x="181737" y="141275"/>
                </a:cubicBezTo>
                <a:cubicBezTo>
                  <a:pt x="181737" y="144932"/>
                  <a:pt x="183337" y="146075"/>
                  <a:pt x="186537" y="144704"/>
                </a:cubicBezTo>
                <a:lnTo>
                  <a:pt x="197510" y="141275"/>
                </a:lnTo>
                <a:cubicBezTo>
                  <a:pt x="200711" y="141275"/>
                  <a:pt x="202540" y="140589"/>
                  <a:pt x="202997" y="139217"/>
                </a:cubicBezTo>
                <a:cubicBezTo>
                  <a:pt x="204825" y="136474"/>
                  <a:pt x="206311" y="133617"/>
                  <a:pt x="207454" y="130645"/>
                </a:cubicBezTo>
                <a:cubicBezTo>
                  <a:pt x="208597" y="127673"/>
                  <a:pt x="210083" y="124815"/>
                  <a:pt x="211912" y="122072"/>
                </a:cubicBezTo>
                <a:cubicBezTo>
                  <a:pt x="213741" y="118872"/>
                  <a:pt x="215341" y="114528"/>
                  <a:pt x="216713" y="109042"/>
                </a:cubicBezTo>
                <a:lnTo>
                  <a:pt x="228372" y="76810"/>
                </a:lnTo>
                <a:cubicBezTo>
                  <a:pt x="229286" y="74066"/>
                  <a:pt x="231000" y="69723"/>
                  <a:pt x="233515" y="63779"/>
                </a:cubicBezTo>
                <a:cubicBezTo>
                  <a:pt x="236029" y="57836"/>
                  <a:pt x="237515" y="52121"/>
                  <a:pt x="237972" y="46634"/>
                </a:cubicBezTo>
                <a:cubicBezTo>
                  <a:pt x="238430" y="43891"/>
                  <a:pt x="239115" y="40576"/>
                  <a:pt x="240030" y="36690"/>
                </a:cubicBezTo>
                <a:cubicBezTo>
                  <a:pt x="240945" y="32804"/>
                  <a:pt x="241401" y="29718"/>
                  <a:pt x="241401" y="27432"/>
                </a:cubicBezTo>
                <a:cubicBezTo>
                  <a:pt x="241401" y="26060"/>
                  <a:pt x="240487" y="24689"/>
                  <a:pt x="238658" y="23317"/>
                </a:cubicBezTo>
                <a:cubicBezTo>
                  <a:pt x="236829" y="21945"/>
                  <a:pt x="235229" y="21260"/>
                  <a:pt x="233858" y="21260"/>
                </a:cubicBezTo>
                <a:close/>
                <a:moveTo>
                  <a:pt x="226314" y="0"/>
                </a:moveTo>
                <a:lnTo>
                  <a:pt x="229743" y="0"/>
                </a:lnTo>
                <a:lnTo>
                  <a:pt x="234543" y="0"/>
                </a:lnTo>
                <a:lnTo>
                  <a:pt x="237287" y="1372"/>
                </a:lnTo>
                <a:cubicBezTo>
                  <a:pt x="239115" y="4572"/>
                  <a:pt x="242316" y="6172"/>
                  <a:pt x="246888" y="6172"/>
                </a:cubicBezTo>
                <a:cubicBezTo>
                  <a:pt x="247802" y="6172"/>
                  <a:pt x="248488" y="6401"/>
                  <a:pt x="248945" y="6858"/>
                </a:cubicBezTo>
                <a:cubicBezTo>
                  <a:pt x="249402" y="7315"/>
                  <a:pt x="249860" y="7772"/>
                  <a:pt x="250317" y="8230"/>
                </a:cubicBezTo>
                <a:lnTo>
                  <a:pt x="268148" y="23317"/>
                </a:lnTo>
                <a:cubicBezTo>
                  <a:pt x="269519" y="24231"/>
                  <a:pt x="271234" y="25489"/>
                  <a:pt x="273291" y="27089"/>
                </a:cubicBezTo>
                <a:cubicBezTo>
                  <a:pt x="275349" y="28689"/>
                  <a:pt x="276834" y="30175"/>
                  <a:pt x="277749" y="31547"/>
                </a:cubicBezTo>
                <a:cubicBezTo>
                  <a:pt x="279578" y="33376"/>
                  <a:pt x="281406" y="35204"/>
                  <a:pt x="283235" y="37033"/>
                </a:cubicBezTo>
                <a:cubicBezTo>
                  <a:pt x="285064" y="38862"/>
                  <a:pt x="286893" y="40462"/>
                  <a:pt x="288722" y="41834"/>
                </a:cubicBezTo>
                <a:cubicBezTo>
                  <a:pt x="290093" y="42291"/>
                  <a:pt x="290779" y="43891"/>
                  <a:pt x="290779" y="46634"/>
                </a:cubicBezTo>
                <a:cubicBezTo>
                  <a:pt x="289407" y="50749"/>
                  <a:pt x="288722" y="56921"/>
                  <a:pt x="288722" y="65151"/>
                </a:cubicBezTo>
                <a:lnTo>
                  <a:pt x="288722" y="74752"/>
                </a:lnTo>
                <a:cubicBezTo>
                  <a:pt x="288722" y="80239"/>
                  <a:pt x="287579" y="85725"/>
                  <a:pt x="285293" y="91211"/>
                </a:cubicBezTo>
                <a:lnTo>
                  <a:pt x="279806" y="104242"/>
                </a:lnTo>
                <a:lnTo>
                  <a:pt x="279806" y="106299"/>
                </a:lnTo>
                <a:cubicBezTo>
                  <a:pt x="277063" y="109957"/>
                  <a:pt x="274891" y="114186"/>
                  <a:pt x="273291" y="118986"/>
                </a:cubicBezTo>
                <a:cubicBezTo>
                  <a:pt x="271691" y="123787"/>
                  <a:pt x="270434" y="127330"/>
                  <a:pt x="269519" y="129616"/>
                </a:cubicBezTo>
                <a:cubicBezTo>
                  <a:pt x="268148" y="132816"/>
                  <a:pt x="266777" y="135560"/>
                  <a:pt x="265405" y="137846"/>
                </a:cubicBezTo>
                <a:cubicBezTo>
                  <a:pt x="264033" y="140132"/>
                  <a:pt x="262890" y="142418"/>
                  <a:pt x="261975" y="144704"/>
                </a:cubicBezTo>
                <a:lnTo>
                  <a:pt x="258546" y="151562"/>
                </a:lnTo>
                <a:lnTo>
                  <a:pt x="251003" y="161163"/>
                </a:lnTo>
                <a:lnTo>
                  <a:pt x="249631" y="163220"/>
                </a:lnTo>
                <a:cubicBezTo>
                  <a:pt x="251003" y="163678"/>
                  <a:pt x="253060" y="164363"/>
                  <a:pt x="255803" y="165278"/>
                </a:cubicBezTo>
                <a:cubicBezTo>
                  <a:pt x="258546" y="166192"/>
                  <a:pt x="261061" y="166649"/>
                  <a:pt x="263347" y="166649"/>
                </a:cubicBezTo>
                <a:cubicBezTo>
                  <a:pt x="267919" y="166649"/>
                  <a:pt x="272948" y="167107"/>
                  <a:pt x="278435" y="168021"/>
                </a:cubicBezTo>
                <a:cubicBezTo>
                  <a:pt x="281178" y="168935"/>
                  <a:pt x="283692" y="168935"/>
                  <a:pt x="285978" y="168021"/>
                </a:cubicBezTo>
                <a:cubicBezTo>
                  <a:pt x="287807" y="168021"/>
                  <a:pt x="289407" y="167564"/>
                  <a:pt x="290779" y="166649"/>
                </a:cubicBezTo>
                <a:cubicBezTo>
                  <a:pt x="293979" y="166649"/>
                  <a:pt x="296037" y="167107"/>
                  <a:pt x="296951" y="168021"/>
                </a:cubicBezTo>
                <a:cubicBezTo>
                  <a:pt x="297408" y="168935"/>
                  <a:pt x="297866" y="169393"/>
                  <a:pt x="298323" y="169393"/>
                </a:cubicBezTo>
                <a:cubicBezTo>
                  <a:pt x="298780" y="169393"/>
                  <a:pt x="299237" y="169621"/>
                  <a:pt x="299694" y="170078"/>
                </a:cubicBezTo>
                <a:cubicBezTo>
                  <a:pt x="302438" y="170993"/>
                  <a:pt x="304724" y="171907"/>
                  <a:pt x="306552" y="172821"/>
                </a:cubicBezTo>
                <a:cubicBezTo>
                  <a:pt x="310210" y="174193"/>
                  <a:pt x="312039" y="177622"/>
                  <a:pt x="312039" y="183109"/>
                </a:cubicBezTo>
                <a:lnTo>
                  <a:pt x="312039" y="185166"/>
                </a:lnTo>
                <a:cubicBezTo>
                  <a:pt x="310667" y="189738"/>
                  <a:pt x="307924" y="192938"/>
                  <a:pt x="303810" y="194767"/>
                </a:cubicBezTo>
                <a:cubicBezTo>
                  <a:pt x="298323" y="196596"/>
                  <a:pt x="292151" y="199339"/>
                  <a:pt x="285293" y="202997"/>
                </a:cubicBezTo>
                <a:cubicBezTo>
                  <a:pt x="277978" y="205283"/>
                  <a:pt x="269519" y="208712"/>
                  <a:pt x="259918" y="213284"/>
                </a:cubicBezTo>
                <a:cubicBezTo>
                  <a:pt x="254432" y="215570"/>
                  <a:pt x="249402" y="217627"/>
                  <a:pt x="244830" y="219456"/>
                </a:cubicBezTo>
                <a:cubicBezTo>
                  <a:pt x="240259" y="221285"/>
                  <a:pt x="235915" y="223113"/>
                  <a:pt x="231800" y="224942"/>
                </a:cubicBezTo>
                <a:lnTo>
                  <a:pt x="204368" y="236601"/>
                </a:lnTo>
                <a:lnTo>
                  <a:pt x="192024" y="240716"/>
                </a:lnTo>
                <a:lnTo>
                  <a:pt x="190652" y="243459"/>
                </a:lnTo>
                <a:lnTo>
                  <a:pt x="190652" y="279121"/>
                </a:lnTo>
                <a:cubicBezTo>
                  <a:pt x="191109" y="285521"/>
                  <a:pt x="191109" y="292151"/>
                  <a:pt x="190652" y="299009"/>
                </a:cubicBezTo>
                <a:cubicBezTo>
                  <a:pt x="190652" y="300838"/>
                  <a:pt x="191795" y="301752"/>
                  <a:pt x="194081" y="301752"/>
                </a:cubicBezTo>
                <a:cubicBezTo>
                  <a:pt x="207340" y="301752"/>
                  <a:pt x="223571" y="303352"/>
                  <a:pt x="242773" y="306552"/>
                </a:cubicBezTo>
                <a:cubicBezTo>
                  <a:pt x="245059" y="307010"/>
                  <a:pt x="248031" y="307238"/>
                  <a:pt x="251688" y="307238"/>
                </a:cubicBezTo>
                <a:cubicBezTo>
                  <a:pt x="255346" y="307238"/>
                  <a:pt x="258089" y="307467"/>
                  <a:pt x="259918" y="307924"/>
                </a:cubicBezTo>
                <a:cubicBezTo>
                  <a:pt x="265405" y="308839"/>
                  <a:pt x="269976" y="309753"/>
                  <a:pt x="273634" y="310667"/>
                </a:cubicBezTo>
                <a:cubicBezTo>
                  <a:pt x="280035" y="311582"/>
                  <a:pt x="289636" y="313411"/>
                  <a:pt x="302438" y="316154"/>
                </a:cubicBezTo>
                <a:cubicBezTo>
                  <a:pt x="312039" y="318897"/>
                  <a:pt x="324155" y="323240"/>
                  <a:pt x="338785" y="329184"/>
                </a:cubicBezTo>
                <a:cubicBezTo>
                  <a:pt x="341985" y="330098"/>
                  <a:pt x="345300" y="331813"/>
                  <a:pt x="348729" y="334327"/>
                </a:cubicBezTo>
                <a:cubicBezTo>
                  <a:pt x="352158" y="336842"/>
                  <a:pt x="354558" y="338557"/>
                  <a:pt x="355930" y="339471"/>
                </a:cubicBezTo>
                <a:cubicBezTo>
                  <a:pt x="356387" y="339928"/>
                  <a:pt x="356730" y="340500"/>
                  <a:pt x="356959" y="341185"/>
                </a:cubicBezTo>
                <a:cubicBezTo>
                  <a:pt x="357187" y="341871"/>
                  <a:pt x="357759" y="342671"/>
                  <a:pt x="358673" y="343586"/>
                </a:cubicBezTo>
                <a:lnTo>
                  <a:pt x="364845" y="356616"/>
                </a:lnTo>
                <a:cubicBezTo>
                  <a:pt x="365303" y="357530"/>
                  <a:pt x="365874" y="358445"/>
                  <a:pt x="366560" y="359359"/>
                </a:cubicBezTo>
                <a:cubicBezTo>
                  <a:pt x="367246" y="360273"/>
                  <a:pt x="367817" y="361417"/>
                  <a:pt x="368274" y="362788"/>
                </a:cubicBezTo>
                <a:cubicBezTo>
                  <a:pt x="369646" y="364160"/>
                  <a:pt x="369875" y="365531"/>
                  <a:pt x="368960" y="366903"/>
                </a:cubicBezTo>
                <a:cubicBezTo>
                  <a:pt x="368046" y="367817"/>
                  <a:pt x="367817" y="369418"/>
                  <a:pt x="368274" y="371704"/>
                </a:cubicBezTo>
                <a:cubicBezTo>
                  <a:pt x="368274" y="372618"/>
                  <a:pt x="368046" y="373304"/>
                  <a:pt x="367589" y="373761"/>
                </a:cubicBezTo>
                <a:cubicBezTo>
                  <a:pt x="366674" y="376961"/>
                  <a:pt x="366903" y="380162"/>
                  <a:pt x="368274" y="383362"/>
                </a:cubicBezTo>
                <a:cubicBezTo>
                  <a:pt x="368732" y="383819"/>
                  <a:pt x="368960" y="384734"/>
                  <a:pt x="368960" y="386105"/>
                </a:cubicBezTo>
                <a:lnTo>
                  <a:pt x="364160" y="386105"/>
                </a:lnTo>
                <a:cubicBezTo>
                  <a:pt x="363245" y="386105"/>
                  <a:pt x="362102" y="386220"/>
                  <a:pt x="360731" y="386448"/>
                </a:cubicBezTo>
                <a:cubicBezTo>
                  <a:pt x="359359" y="386677"/>
                  <a:pt x="357530" y="386563"/>
                  <a:pt x="355244" y="386105"/>
                </a:cubicBezTo>
                <a:cubicBezTo>
                  <a:pt x="352501" y="385648"/>
                  <a:pt x="348843" y="384505"/>
                  <a:pt x="344271" y="382676"/>
                </a:cubicBezTo>
                <a:cubicBezTo>
                  <a:pt x="342900" y="382219"/>
                  <a:pt x="341300" y="381991"/>
                  <a:pt x="339471" y="381991"/>
                </a:cubicBezTo>
                <a:cubicBezTo>
                  <a:pt x="339471" y="381991"/>
                  <a:pt x="339357" y="381876"/>
                  <a:pt x="339128" y="381648"/>
                </a:cubicBezTo>
                <a:cubicBezTo>
                  <a:pt x="338899" y="381419"/>
                  <a:pt x="338785" y="381305"/>
                  <a:pt x="338785" y="381305"/>
                </a:cubicBezTo>
                <a:cubicBezTo>
                  <a:pt x="337871" y="379933"/>
                  <a:pt x="334899" y="377190"/>
                  <a:pt x="329870" y="373075"/>
                </a:cubicBezTo>
                <a:lnTo>
                  <a:pt x="320268" y="368960"/>
                </a:lnTo>
                <a:cubicBezTo>
                  <a:pt x="306096" y="361645"/>
                  <a:pt x="297408" y="357530"/>
                  <a:pt x="294208" y="356616"/>
                </a:cubicBezTo>
                <a:cubicBezTo>
                  <a:pt x="286436" y="353415"/>
                  <a:pt x="279350" y="350901"/>
                  <a:pt x="272948" y="349072"/>
                </a:cubicBezTo>
                <a:lnTo>
                  <a:pt x="251003" y="341528"/>
                </a:lnTo>
                <a:cubicBezTo>
                  <a:pt x="247345" y="340614"/>
                  <a:pt x="243916" y="339242"/>
                  <a:pt x="240716" y="337413"/>
                </a:cubicBezTo>
                <a:cubicBezTo>
                  <a:pt x="237515" y="335585"/>
                  <a:pt x="234086" y="334213"/>
                  <a:pt x="230429" y="333299"/>
                </a:cubicBezTo>
                <a:cubicBezTo>
                  <a:pt x="218541" y="329641"/>
                  <a:pt x="206883" y="326441"/>
                  <a:pt x="195453" y="323698"/>
                </a:cubicBezTo>
                <a:cubicBezTo>
                  <a:pt x="193167" y="323240"/>
                  <a:pt x="191795" y="323126"/>
                  <a:pt x="191338" y="323355"/>
                </a:cubicBezTo>
                <a:cubicBezTo>
                  <a:pt x="190881" y="323583"/>
                  <a:pt x="190424" y="325069"/>
                  <a:pt x="189966" y="327812"/>
                </a:cubicBezTo>
                <a:cubicBezTo>
                  <a:pt x="189966" y="329641"/>
                  <a:pt x="190081" y="333184"/>
                  <a:pt x="190309" y="338442"/>
                </a:cubicBezTo>
                <a:cubicBezTo>
                  <a:pt x="190538" y="343700"/>
                  <a:pt x="190195" y="348844"/>
                  <a:pt x="189281" y="353873"/>
                </a:cubicBezTo>
                <a:cubicBezTo>
                  <a:pt x="188823" y="357530"/>
                  <a:pt x="188823" y="361417"/>
                  <a:pt x="189281" y="365531"/>
                </a:cubicBezTo>
                <a:cubicBezTo>
                  <a:pt x="189738" y="369646"/>
                  <a:pt x="189738" y="373761"/>
                  <a:pt x="189281" y="377876"/>
                </a:cubicBezTo>
                <a:cubicBezTo>
                  <a:pt x="189281" y="379705"/>
                  <a:pt x="189166" y="382905"/>
                  <a:pt x="188938" y="387477"/>
                </a:cubicBezTo>
                <a:cubicBezTo>
                  <a:pt x="188710" y="392049"/>
                  <a:pt x="187909" y="395706"/>
                  <a:pt x="186537" y="398450"/>
                </a:cubicBezTo>
                <a:lnTo>
                  <a:pt x="185852" y="401193"/>
                </a:lnTo>
                <a:cubicBezTo>
                  <a:pt x="186309" y="406222"/>
                  <a:pt x="184251" y="412394"/>
                  <a:pt x="179679" y="419709"/>
                </a:cubicBezTo>
                <a:lnTo>
                  <a:pt x="178994" y="421081"/>
                </a:lnTo>
                <a:cubicBezTo>
                  <a:pt x="175336" y="421538"/>
                  <a:pt x="172136" y="423596"/>
                  <a:pt x="169392" y="427253"/>
                </a:cubicBezTo>
                <a:cubicBezTo>
                  <a:pt x="168935" y="428168"/>
                  <a:pt x="168478" y="428625"/>
                  <a:pt x="168021" y="428625"/>
                </a:cubicBezTo>
                <a:cubicBezTo>
                  <a:pt x="167564" y="428625"/>
                  <a:pt x="167106" y="428854"/>
                  <a:pt x="166649" y="429311"/>
                </a:cubicBezTo>
                <a:lnTo>
                  <a:pt x="159791" y="427253"/>
                </a:lnTo>
                <a:cubicBezTo>
                  <a:pt x="154305" y="427253"/>
                  <a:pt x="148590" y="424739"/>
                  <a:pt x="142646" y="419709"/>
                </a:cubicBezTo>
                <a:cubicBezTo>
                  <a:pt x="139903" y="417881"/>
                  <a:pt x="137503" y="415938"/>
                  <a:pt x="135446" y="413880"/>
                </a:cubicBezTo>
                <a:cubicBezTo>
                  <a:pt x="133388" y="411823"/>
                  <a:pt x="131216" y="409880"/>
                  <a:pt x="128930" y="408051"/>
                </a:cubicBezTo>
                <a:cubicBezTo>
                  <a:pt x="128016" y="407594"/>
                  <a:pt x="125958" y="405765"/>
                  <a:pt x="122758" y="402565"/>
                </a:cubicBezTo>
                <a:lnTo>
                  <a:pt x="108356" y="387477"/>
                </a:lnTo>
                <a:cubicBezTo>
                  <a:pt x="106985" y="385191"/>
                  <a:pt x="105042" y="382676"/>
                  <a:pt x="102527" y="379933"/>
                </a:cubicBezTo>
                <a:cubicBezTo>
                  <a:pt x="100012" y="377190"/>
                  <a:pt x="97841" y="374675"/>
                  <a:pt x="96012" y="372389"/>
                </a:cubicBezTo>
                <a:cubicBezTo>
                  <a:pt x="93726" y="369646"/>
                  <a:pt x="91897" y="367131"/>
                  <a:pt x="90525" y="364846"/>
                </a:cubicBezTo>
                <a:cubicBezTo>
                  <a:pt x="89154" y="362560"/>
                  <a:pt x="87782" y="360502"/>
                  <a:pt x="86411" y="358673"/>
                </a:cubicBezTo>
                <a:cubicBezTo>
                  <a:pt x="85039" y="356845"/>
                  <a:pt x="83667" y="356616"/>
                  <a:pt x="82296" y="357988"/>
                </a:cubicBezTo>
                <a:cubicBezTo>
                  <a:pt x="82296" y="357988"/>
                  <a:pt x="78867" y="360731"/>
                  <a:pt x="72009" y="366217"/>
                </a:cubicBezTo>
                <a:cubicBezTo>
                  <a:pt x="68351" y="368046"/>
                  <a:pt x="64465" y="371018"/>
                  <a:pt x="60350" y="375133"/>
                </a:cubicBezTo>
                <a:cubicBezTo>
                  <a:pt x="56235" y="379247"/>
                  <a:pt x="52806" y="382448"/>
                  <a:pt x="50063" y="384734"/>
                </a:cubicBezTo>
                <a:cubicBezTo>
                  <a:pt x="46863" y="388849"/>
                  <a:pt x="41376" y="394106"/>
                  <a:pt x="33605" y="400507"/>
                </a:cubicBezTo>
                <a:cubicBezTo>
                  <a:pt x="25374" y="407365"/>
                  <a:pt x="21260" y="410794"/>
                  <a:pt x="21260" y="410794"/>
                </a:cubicBezTo>
                <a:cubicBezTo>
                  <a:pt x="20346" y="411251"/>
                  <a:pt x="18974" y="411480"/>
                  <a:pt x="17145" y="411480"/>
                </a:cubicBezTo>
                <a:cubicBezTo>
                  <a:pt x="16688" y="411480"/>
                  <a:pt x="16345" y="411137"/>
                  <a:pt x="16116" y="410451"/>
                </a:cubicBezTo>
                <a:cubicBezTo>
                  <a:pt x="15888" y="409765"/>
                  <a:pt x="15773" y="409194"/>
                  <a:pt x="15773" y="408737"/>
                </a:cubicBezTo>
                <a:lnTo>
                  <a:pt x="17831" y="399821"/>
                </a:lnTo>
                <a:cubicBezTo>
                  <a:pt x="19202" y="397993"/>
                  <a:pt x="20802" y="396621"/>
                  <a:pt x="22631" y="395706"/>
                </a:cubicBezTo>
                <a:cubicBezTo>
                  <a:pt x="24917" y="393421"/>
                  <a:pt x="27203" y="390563"/>
                  <a:pt x="29489" y="387134"/>
                </a:cubicBezTo>
                <a:cubicBezTo>
                  <a:pt x="31775" y="383705"/>
                  <a:pt x="33605" y="381076"/>
                  <a:pt x="34976" y="379247"/>
                </a:cubicBezTo>
                <a:lnTo>
                  <a:pt x="48006" y="363474"/>
                </a:lnTo>
                <a:cubicBezTo>
                  <a:pt x="48463" y="362560"/>
                  <a:pt x="51663" y="357988"/>
                  <a:pt x="57607" y="349758"/>
                </a:cubicBezTo>
                <a:cubicBezTo>
                  <a:pt x="61722" y="344272"/>
                  <a:pt x="66065" y="339242"/>
                  <a:pt x="70638" y="334670"/>
                </a:cubicBezTo>
                <a:cubicBezTo>
                  <a:pt x="71552" y="333756"/>
                  <a:pt x="72466" y="332499"/>
                  <a:pt x="73380" y="330898"/>
                </a:cubicBezTo>
                <a:cubicBezTo>
                  <a:pt x="74295" y="329298"/>
                  <a:pt x="75438" y="328270"/>
                  <a:pt x="76809" y="327812"/>
                </a:cubicBezTo>
                <a:cubicBezTo>
                  <a:pt x="78181" y="326898"/>
                  <a:pt x="79553" y="325298"/>
                  <a:pt x="80924" y="323012"/>
                </a:cubicBezTo>
                <a:cubicBezTo>
                  <a:pt x="82296" y="320726"/>
                  <a:pt x="83667" y="318668"/>
                  <a:pt x="85039" y="316840"/>
                </a:cubicBezTo>
                <a:cubicBezTo>
                  <a:pt x="87325" y="315011"/>
                  <a:pt x="90068" y="312382"/>
                  <a:pt x="93269" y="308953"/>
                </a:cubicBezTo>
                <a:cubicBezTo>
                  <a:pt x="96470" y="305524"/>
                  <a:pt x="99441" y="302666"/>
                  <a:pt x="102184" y="300380"/>
                </a:cubicBezTo>
                <a:cubicBezTo>
                  <a:pt x="105842" y="296266"/>
                  <a:pt x="109271" y="292608"/>
                  <a:pt x="112471" y="289407"/>
                </a:cubicBezTo>
                <a:cubicBezTo>
                  <a:pt x="115671" y="286207"/>
                  <a:pt x="118415" y="283235"/>
                  <a:pt x="120701" y="280492"/>
                </a:cubicBezTo>
                <a:cubicBezTo>
                  <a:pt x="120701" y="280492"/>
                  <a:pt x="123216" y="277978"/>
                  <a:pt x="128244" y="272948"/>
                </a:cubicBezTo>
                <a:cubicBezTo>
                  <a:pt x="128702" y="272491"/>
                  <a:pt x="129045" y="271920"/>
                  <a:pt x="129273" y="271234"/>
                </a:cubicBezTo>
                <a:cubicBezTo>
                  <a:pt x="129502" y="270548"/>
                  <a:pt x="130073" y="269976"/>
                  <a:pt x="130988" y="269519"/>
                </a:cubicBezTo>
                <a:lnTo>
                  <a:pt x="129616" y="268148"/>
                </a:lnTo>
                <a:cubicBezTo>
                  <a:pt x="129159" y="268605"/>
                  <a:pt x="128587" y="268833"/>
                  <a:pt x="127902" y="268833"/>
                </a:cubicBezTo>
                <a:cubicBezTo>
                  <a:pt x="127216" y="268833"/>
                  <a:pt x="126644" y="269062"/>
                  <a:pt x="126187" y="269519"/>
                </a:cubicBezTo>
                <a:lnTo>
                  <a:pt x="106299" y="277749"/>
                </a:lnTo>
                <a:cubicBezTo>
                  <a:pt x="92583" y="284150"/>
                  <a:pt x="82067" y="288722"/>
                  <a:pt x="74752" y="291465"/>
                </a:cubicBezTo>
                <a:lnTo>
                  <a:pt x="43891" y="304495"/>
                </a:lnTo>
                <a:cubicBezTo>
                  <a:pt x="41605" y="305409"/>
                  <a:pt x="38862" y="305409"/>
                  <a:pt x="35661" y="304495"/>
                </a:cubicBezTo>
                <a:cubicBezTo>
                  <a:pt x="32004" y="304495"/>
                  <a:pt x="26975" y="304038"/>
                  <a:pt x="20574" y="303124"/>
                </a:cubicBezTo>
                <a:cubicBezTo>
                  <a:pt x="18746" y="303124"/>
                  <a:pt x="17373" y="302895"/>
                  <a:pt x="16459" y="302438"/>
                </a:cubicBezTo>
                <a:cubicBezTo>
                  <a:pt x="13259" y="301523"/>
                  <a:pt x="10515" y="300495"/>
                  <a:pt x="8229" y="299352"/>
                </a:cubicBezTo>
                <a:cubicBezTo>
                  <a:pt x="5943" y="298209"/>
                  <a:pt x="3886" y="297180"/>
                  <a:pt x="2057" y="296266"/>
                </a:cubicBezTo>
                <a:cubicBezTo>
                  <a:pt x="686" y="295808"/>
                  <a:pt x="0" y="295123"/>
                  <a:pt x="0" y="294208"/>
                </a:cubicBezTo>
                <a:cubicBezTo>
                  <a:pt x="0" y="293294"/>
                  <a:pt x="457" y="292379"/>
                  <a:pt x="1371" y="291465"/>
                </a:cubicBezTo>
                <a:cubicBezTo>
                  <a:pt x="3200" y="289636"/>
                  <a:pt x="3429" y="288493"/>
                  <a:pt x="2057" y="288036"/>
                </a:cubicBezTo>
                <a:lnTo>
                  <a:pt x="1371" y="286664"/>
                </a:lnTo>
                <a:cubicBezTo>
                  <a:pt x="1371" y="284836"/>
                  <a:pt x="914" y="281635"/>
                  <a:pt x="0" y="277063"/>
                </a:cubicBezTo>
                <a:lnTo>
                  <a:pt x="6858" y="283235"/>
                </a:lnTo>
                <a:cubicBezTo>
                  <a:pt x="9144" y="285521"/>
                  <a:pt x="11201" y="286664"/>
                  <a:pt x="13030" y="286664"/>
                </a:cubicBezTo>
                <a:cubicBezTo>
                  <a:pt x="14402" y="286664"/>
                  <a:pt x="17373" y="285521"/>
                  <a:pt x="21945" y="283235"/>
                </a:cubicBezTo>
                <a:lnTo>
                  <a:pt x="39776" y="275006"/>
                </a:lnTo>
                <a:cubicBezTo>
                  <a:pt x="42977" y="273177"/>
                  <a:pt x="47777" y="270891"/>
                  <a:pt x="54178" y="268148"/>
                </a:cubicBezTo>
                <a:lnTo>
                  <a:pt x="106985" y="244830"/>
                </a:lnTo>
                <a:cubicBezTo>
                  <a:pt x="117500" y="240258"/>
                  <a:pt x="126644" y="235915"/>
                  <a:pt x="134417" y="231800"/>
                </a:cubicBezTo>
                <a:lnTo>
                  <a:pt x="152933" y="223571"/>
                </a:lnTo>
                <a:cubicBezTo>
                  <a:pt x="153848" y="223571"/>
                  <a:pt x="154305" y="222885"/>
                  <a:pt x="154305" y="221513"/>
                </a:cubicBezTo>
                <a:lnTo>
                  <a:pt x="153619" y="194767"/>
                </a:lnTo>
                <a:lnTo>
                  <a:pt x="140589" y="201625"/>
                </a:lnTo>
                <a:cubicBezTo>
                  <a:pt x="133274" y="204368"/>
                  <a:pt x="126644" y="206426"/>
                  <a:pt x="120701" y="207797"/>
                </a:cubicBezTo>
                <a:cubicBezTo>
                  <a:pt x="117500" y="208254"/>
                  <a:pt x="114186" y="207569"/>
                  <a:pt x="110757" y="205740"/>
                </a:cubicBezTo>
                <a:cubicBezTo>
                  <a:pt x="107328" y="203911"/>
                  <a:pt x="104699" y="201625"/>
                  <a:pt x="102870" y="198882"/>
                </a:cubicBezTo>
                <a:cubicBezTo>
                  <a:pt x="101955" y="197510"/>
                  <a:pt x="100927" y="195796"/>
                  <a:pt x="99784" y="193738"/>
                </a:cubicBezTo>
                <a:cubicBezTo>
                  <a:pt x="98641" y="191681"/>
                  <a:pt x="97384" y="189967"/>
                  <a:pt x="96012" y="188595"/>
                </a:cubicBezTo>
                <a:cubicBezTo>
                  <a:pt x="94640" y="188138"/>
                  <a:pt x="94640" y="186537"/>
                  <a:pt x="96012" y="183794"/>
                </a:cubicBezTo>
                <a:cubicBezTo>
                  <a:pt x="96012" y="183337"/>
                  <a:pt x="96127" y="182880"/>
                  <a:pt x="96355" y="182423"/>
                </a:cubicBezTo>
                <a:cubicBezTo>
                  <a:pt x="96583" y="181966"/>
                  <a:pt x="96470" y="181623"/>
                  <a:pt x="96012" y="181394"/>
                </a:cubicBezTo>
                <a:cubicBezTo>
                  <a:pt x="95555" y="181165"/>
                  <a:pt x="94869" y="181051"/>
                  <a:pt x="93954" y="181051"/>
                </a:cubicBezTo>
                <a:cubicBezTo>
                  <a:pt x="92126" y="180594"/>
                  <a:pt x="90068" y="179451"/>
                  <a:pt x="87782" y="177622"/>
                </a:cubicBezTo>
                <a:cubicBezTo>
                  <a:pt x="85497" y="175793"/>
                  <a:pt x="83667" y="174422"/>
                  <a:pt x="82296" y="173507"/>
                </a:cubicBezTo>
                <a:cubicBezTo>
                  <a:pt x="76809" y="170307"/>
                  <a:pt x="72009" y="165621"/>
                  <a:pt x="67894" y="159448"/>
                </a:cubicBezTo>
                <a:cubicBezTo>
                  <a:pt x="63779" y="153276"/>
                  <a:pt x="61265" y="149733"/>
                  <a:pt x="60350" y="148819"/>
                </a:cubicBezTo>
                <a:cubicBezTo>
                  <a:pt x="56235" y="142875"/>
                  <a:pt x="52692" y="136245"/>
                  <a:pt x="49720" y="128930"/>
                </a:cubicBezTo>
                <a:cubicBezTo>
                  <a:pt x="46749" y="121615"/>
                  <a:pt x="44806" y="117043"/>
                  <a:pt x="43891" y="115214"/>
                </a:cubicBezTo>
                <a:cubicBezTo>
                  <a:pt x="39319" y="103784"/>
                  <a:pt x="36347" y="94183"/>
                  <a:pt x="34976" y="86411"/>
                </a:cubicBezTo>
                <a:cubicBezTo>
                  <a:pt x="34518" y="82753"/>
                  <a:pt x="33605" y="78181"/>
                  <a:pt x="32233" y="72695"/>
                </a:cubicBezTo>
                <a:cubicBezTo>
                  <a:pt x="30861" y="67208"/>
                  <a:pt x="30175" y="62408"/>
                  <a:pt x="30175" y="58293"/>
                </a:cubicBezTo>
                <a:lnTo>
                  <a:pt x="30175" y="51435"/>
                </a:lnTo>
                <a:cubicBezTo>
                  <a:pt x="30175" y="50521"/>
                  <a:pt x="30175" y="48806"/>
                  <a:pt x="30175" y="46291"/>
                </a:cubicBezTo>
                <a:cubicBezTo>
                  <a:pt x="30175" y="43777"/>
                  <a:pt x="29489" y="41376"/>
                  <a:pt x="28118" y="39091"/>
                </a:cubicBezTo>
                <a:lnTo>
                  <a:pt x="30175" y="39776"/>
                </a:lnTo>
                <a:cubicBezTo>
                  <a:pt x="32004" y="41605"/>
                  <a:pt x="34976" y="44120"/>
                  <a:pt x="39090" y="47320"/>
                </a:cubicBezTo>
                <a:cubicBezTo>
                  <a:pt x="43205" y="50521"/>
                  <a:pt x="46406" y="53721"/>
                  <a:pt x="48692" y="56921"/>
                </a:cubicBezTo>
                <a:cubicBezTo>
                  <a:pt x="49149" y="58293"/>
                  <a:pt x="50178" y="59322"/>
                  <a:pt x="51778" y="60007"/>
                </a:cubicBezTo>
                <a:cubicBezTo>
                  <a:pt x="53378" y="60693"/>
                  <a:pt x="54407" y="61265"/>
                  <a:pt x="54864" y="61722"/>
                </a:cubicBezTo>
                <a:cubicBezTo>
                  <a:pt x="55778" y="62636"/>
                  <a:pt x="56235" y="63094"/>
                  <a:pt x="56235" y="63094"/>
                </a:cubicBezTo>
                <a:cubicBezTo>
                  <a:pt x="61265" y="64922"/>
                  <a:pt x="64694" y="68351"/>
                  <a:pt x="66522" y="73381"/>
                </a:cubicBezTo>
                <a:cubicBezTo>
                  <a:pt x="68351" y="78410"/>
                  <a:pt x="71094" y="84353"/>
                  <a:pt x="74752" y="91211"/>
                </a:cubicBezTo>
                <a:cubicBezTo>
                  <a:pt x="78410" y="100355"/>
                  <a:pt x="81153" y="106756"/>
                  <a:pt x="82982" y="110414"/>
                </a:cubicBezTo>
                <a:lnTo>
                  <a:pt x="85039" y="113157"/>
                </a:lnTo>
                <a:cubicBezTo>
                  <a:pt x="86411" y="111785"/>
                  <a:pt x="87096" y="111100"/>
                  <a:pt x="87096" y="111100"/>
                </a:cubicBezTo>
                <a:lnTo>
                  <a:pt x="87096" y="109728"/>
                </a:lnTo>
                <a:lnTo>
                  <a:pt x="93954" y="113843"/>
                </a:lnTo>
                <a:lnTo>
                  <a:pt x="97384" y="113843"/>
                </a:lnTo>
                <a:lnTo>
                  <a:pt x="111099" y="106299"/>
                </a:lnTo>
                <a:cubicBezTo>
                  <a:pt x="119329" y="102184"/>
                  <a:pt x="130759" y="96012"/>
                  <a:pt x="145389" y="87782"/>
                </a:cubicBezTo>
                <a:cubicBezTo>
                  <a:pt x="146761" y="87325"/>
                  <a:pt x="147447" y="86182"/>
                  <a:pt x="147447" y="84353"/>
                </a:cubicBezTo>
                <a:lnTo>
                  <a:pt x="145389" y="71323"/>
                </a:lnTo>
                <a:cubicBezTo>
                  <a:pt x="144475" y="67208"/>
                  <a:pt x="142189" y="64237"/>
                  <a:pt x="138531" y="62408"/>
                </a:cubicBezTo>
                <a:cubicBezTo>
                  <a:pt x="135789" y="61493"/>
                  <a:pt x="133045" y="60236"/>
                  <a:pt x="130302" y="58636"/>
                </a:cubicBezTo>
                <a:cubicBezTo>
                  <a:pt x="127559" y="57036"/>
                  <a:pt x="124816" y="55778"/>
                  <a:pt x="122072" y="54864"/>
                </a:cubicBezTo>
                <a:cubicBezTo>
                  <a:pt x="118415" y="53949"/>
                  <a:pt x="115443" y="53492"/>
                  <a:pt x="113157" y="53492"/>
                </a:cubicBezTo>
                <a:cubicBezTo>
                  <a:pt x="109499" y="53035"/>
                  <a:pt x="106413" y="52921"/>
                  <a:pt x="103899" y="53149"/>
                </a:cubicBezTo>
                <a:cubicBezTo>
                  <a:pt x="101384" y="53378"/>
                  <a:pt x="99212" y="53492"/>
                  <a:pt x="97384" y="53492"/>
                </a:cubicBezTo>
                <a:lnTo>
                  <a:pt x="97384" y="52807"/>
                </a:lnTo>
                <a:lnTo>
                  <a:pt x="101498" y="50749"/>
                </a:lnTo>
                <a:cubicBezTo>
                  <a:pt x="103327" y="49835"/>
                  <a:pt x="104013" y="48692"/>
                  <a:pt x="103556" y="47320"/>
                </a:cubicBezTo>
                <a:cubicBezTo>
                  <a:pt x="103556" y="46406"/>
                  <a:pt x="104470" y="45491"/>
                  <a:pt x="106299" y="44577"/>
                </a:cubicBezTo>
                <a:lnTo>
                  <a:pt x="120701" y="38405"/>
                </a:lnTo>
                <a:lnTo>
                  <a:pt x="135103" y="32233"/>
                </a:lnTo>
                <a:cubicBezTo>
                  <a:pt x="139674" y="29946"/>
                  <a:pt x="148133" y="26518"/>
                  <a:pt x="160477" y="21945"/>
                </a:cubicBezTo>
                <a:cubicBezTo>
                  <a:pt x="165963" y="19660"/>
                  <a:pt x="170993" y="17602"/>
                  <a:pt x="175565" y="15773"/>
                </a:cubicBezTo>
                <a:cubicBezTo>
                  <a:pt x="180137" y="13945"/>
                  <a:pt x="184480" y="12116"/>
                  <a:pt x="188595" y="10287"/>
                </a:cubicBezTo>
                <a:lnTo>
                  <a:pt x="212598" y="2743"/>
                </a:lnTo>
                <a:cubicBezTo>
                  <a:pt x="216713" y="1372"/>
                  <a:pt x="221285" y="457"/>
                  <a:pt x="22631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1" name="文本框 40">
            <a:extLst>
              <a:ext uri="{FF2B5EF4-FFF2-40B4-BE49-F238E27FC236}">
                <a16:creationId xmlns:a16="http://schemas.microsoft.com/office/drawing/2014/main" id="{02A81F49-1B46-65C9-E35D-B6083AC9B428}"/>
              </a:ext>
            </a:extLst>
          </p:cNvPr>
          <p:cNvSpPr txBox="1"/>
          <p:nvPr/>
        </p:nvSpPr>
        <p:spPr>
          <a:xfrm>
            <a:off x="6610452" y="235378"/>
            <a:ext cx="323208" cy="367588"/>
          </a:xfrm>
          <a:custGeom>
            <a:avLst/>
            <a:gdLst/>
            <a:ahLst/>
            <a:cxnLst/>
            <a:rect l="l" t="t" r="r" b="b"/>
            <a:pathLst>
              <a:path w="323208" h="367588">
                <a:moveTo>
                  <a:pt x="264229" y="232143"/>
                </a:moveTo>
                <a:cubicBezTo>
                  <a:pt x="265143" y="231914"/>
                  <a:pt x="265829" y="232029"/>
                  <a:pt x="266286" y="232486"/>
                </a:cubicBezTo>
                <a:cubicBezTo>
                  <a:pt x="268572" y="232943"/>
                  <a:pt x="270973" y="233515"/>
                  <a:pt x="273487" y="234200"/>
                </a:cubicBezTo>
                <a:cubicBezTo>
                  <a:pt x="276002" y="234886"/>
                  <a:pt x="278631" y="235458"/>
                  <a:pt x="281374" y="235915"/>
                </a:cubicBezTo>
                <a:cubicBezTo>
                  <a:pt x="285946" y="236829"/>
                  <a:pt x="291432" y="239572"/>
                  <a:pt x="297833" y="244145"/>
                </a:cubicBezTo>
                <a:lnTo>
                  <a:pt x="301948" y="246888"/>
                </a:lnTo>
                <a:cubicBezTo>
                  <a:pt x="305605" y="249174"/>
                  <a:pt x="308806" y="252831"/>
                  <a:pt x="311549" y="257860"/>
                </a:cubicBezTo>
                <a:cubicBezTo>
                  <a:pt x="314749" y="262433"/>
                  <a:pt x="316807" y="265633"/>
                  <a:pt x="317721" y="267462"/>
                </a:cubicBezTo>
                <a:cubicBezTo>
                  <a:pt x="319093" y="270205"/>
                  <a:pt x="320236" y="273405"/>
                  <a:pt x="321150" y="277063"/>
                </a:cubicBezTo>
                <a:cubicBezTo>
                  <a:pt x="322065" y="280720"/>
                  <a:pt x="322750" y="283692"/>
                  <a:pt x="323208" y="285978"/>
                </a:cubicBezTo>
                <a:cubicBezTo>
                  <a:pt x="323208" y="286436"/>
                  <a:pt x="322865" y="287350"/>
                  <a:pt x="322179" y="288722"/>
                </a:cubicBezTo>
                <a:cubicBezTo>
                  <a:pt x="321493" y="290093"/>
                  <a:pt x="321150" y="291465"/>
                  <a:pt x="321150" y="292836"/>
                </a:cubicBezTo>
                <a:cubicBezTo>
                  <a:pt x="321150" y="296037"/>
                  <a:pt x="320922" y="298323"/>
                  <a:pt x="320464" y="299694"/>
                </a:cubicBezTo>
                <a:lnTo>
                  <a:pt x="315664" y="312724"/>
                </a:lnTo>
                <a:cubicBezTo>
                  <a:pt x="315207" y="314096"/>
                  <a:pt x="314407" y="315468"/>
                  <a:pt x="313264" y="316839"/>
                </a:cubicBezTo>
                <a:cubicBezTo>
                  <a:pt x="312121" y="318211"/>
                  <a:pt x="311549" y="319583"/>
                  <a:pt x="311549" y="320954"/>
                </a:cubicBezTo>
                <a:lnTo>
                  <a:pt x="311549" y="322326"/>
                </a:lnTo>
                <a:cubicBezTo>
                  <a:pt x="311549" y="324154"/>
                  <a:pt x="310406" y="325755"/>
                  <a:pt x="308120" y="327126"/>
                </a:cubicBezTo>
                <a:cubicBezTo>
                  <a:pt x="307663" y="328041"/>
                  <a:pt x="306748" y="329069"/>
                  <a:pt x="305377" y="330212"/>
                </a:cubicBezTo>
                <a:cubicBezTo>
                  <a:pt x="304005" y="331355"/>
                  <a:pt x="303091" y="332384"/>
                  <a:pt x="302634" y="333299"/>
                </a:cubicBezTo>
                <a:cubicBezTo>
                  <a:pt x="302634" y="334213"/>
                  <a:pt x="302176" y="334670"/>
                  <a:pt x="301262" y="334670"/>
                </a:cubicBezTo>
                <a:cubicBezTo>
                  <a:pt x="300348" y="335127"/>
                  <a:pt x="298976" y="335585"/>
                  <a:pt x="297147" y="336042"/>
                </a:cubicBezTo>
                <a:cubicBezTo>
                  <a:pt x="295318" y="336499"/>
                  <a:pt x="293261" y="337413"/>
                  <a:pt x="290975" y="338785"/>
                </a:cubicBezTo>
                <a:cubicBezTo>
                  <a:pt x="290061" y="339242"/>
                  <a:pt x="289146" y="339014"/>
                  <a:pt x="288232" y="338099"/>
                </a:cubicBezTo>
                <a:cubicBezTo>
                  <a:pt x="287317" y="337185"/>
                  <a:pt x="286632" y="336499"/>
                  <a:pt x="286174" y="336042"/>
                </a:cubicBezTo>
                <a:lnTo>
                  <a:pt x="285489" y="333299"/>
                </a:lnTo>
                <a:cubicBezTo>
                  <a:pt x="285489" y="329641"/>
                  <a:pt x="284803" y="327355"/>
                  <a:pt x="283431" y="326441"/>
                </a:cubicBezTo>
                <a:cubicBezTo>
                  <a:pt x="282974" y="325983"/>
                  <a:pt x="282745" y="325412"/>
                  <a:pt x="282745" y="324726"/>
                </a:cubicBezTo>
                <a:cubicBezTo>
                  <a:pt x="282745" y="324040"/>
                  <a:pt x="282517" y="323469"/>
                  <a:pt x="282060" y="323012"/>
                </a:cubicBezTo>
                <a:lnTo>
                  <a:pt x="280002" y="316154"/>
                </a:lnTo>
                <a:lnTo>
                  <a:pt x="280002" y="311353"/>
                </a:lnTo>
                <a:cubicBezTo>
                  <a:pt x="280002" y="307695"/>
                  <a:pt x="279774" y="304952"/>
                  <a:pt x="279316" y="303123"/>
                </a:cubicBezTo>
                <a:cubicBezTo>
                  <a:pt x="278402" y="293979"/>
                  <a:pt x="277488" y="287578"/>
                  <a:pt x="276573" y="283921"/>
                </a:cubicBezTo>
                <a:cubicBezTo>
                  <a:pt x="276116" y="282092"/>
                  <a:pt x="275659" y="280263"/>
                  <a:pt x="275202" y="278435"/>
                </a:cubicBezTo>
                <a:cubicBezTo>
                  <a:pt x="274744" y="276606"/>
                  <a:pt x="274287" y="275006"/>
                  <a:pt x="273830" y="273634"/>
                </a:cubicBezTo>
                <a:lnTo>
                  <a:pt x="263543" y="246888"/>
                </a:lnTo>
                <a:cubicBezTo>
                  <a:pt x="262629" y="246888"/>
                  <a:pt x="262171" y="246431"/>
                  <a:pt x="262171" y="245516"/>
                </a:cubicBezTo>
                <a:cubicBezTo>
                  <a:pt x="261257" y="244145"/>
                  <a:pt x="260343" y="242773"/>
                  <a:pt x="259428" y="241401"/>
                </a:cubicBezTo>
                <a:cubicBezTo>
                  <a:pt x="258514" y="240030"/>
                  <a:pt x="257599" y="238658"/>
                  <a:pt x="256685" y="237287"/>
                </a:cubicBezTo>
                <a:cubicBezTo>
                  <a:pt x="256228" y="236829"/>
                  <a:pt x="256456" y="236372"/>
                  <a:pt x="257371" y="235915"/>
                </a:cubicBezTo>
                <a:cubicBezTo>
                  <a:pt x="259657" y="235000"/>
                  <a:pt x="261257" y="234086"/>
                  <a:pt x="262171" y="233172"/>
                </a:cubicBezTo>
                <a:cubicBezTo>
                  <a:pt x="262629" y="232714"/>
                  <a:pt x="263314" y="232372"/>
                  <a:pt x="264229" y="232143"/>
                </a:cubicBezTo>
                <a:close/>
                <a:moveTo>
                  <a:pt x="274516" y="67208"/>
                </a:moveTo>
                <a:cubicBezTo>
                  <a:pt x="277259" y="66751"/>
                  <a:pt x="280459" y="66980"/>
                  <a:pt x="284117" y="67894"/>
                </a:cubicBezTo>
                <a:cubicBezTo>
                  <a:pt x="286403" y="67894"/>
                  <a:pt x="288003" y="68123"/>
                  <a:pt x="288918" y="68580"/>
                </a:cubicBezTo>
                <a:cubicBezTo>
                  <a:pt x="290289" y="69951"/>
                  <a:pt x="291661" y="70637"/>
                  <a:pt x="293032" y="70637"/>
                </a:cubicBezTo>
                <a:cubicBezTo>
                  <a:pt x="293947" y="70637"/>
                  <a:pt x="294747" y="70866"/>
                  <a:pt x="295433" y="71323"/>
                </a:cubicBezTo>
                <a:cubicBezTo>
                  <a:pt x="296119" y="71780"/>
                  <a:pt x="296690" y="72237"/>
                  <a:pt x="297147" y="72695"/>
                </a:cubicBezTo>
                <a:cubicBezTo>
                  <a:pt x="297604" y="74066"/>
                  <a:pt x="298519" y="75438"/>
                  <a:pt x="299890" y="76809"/>
                </a:cubicBezTo>
                <a:cubicBezTo>
                  <a:pt x="303548" y="80467"/>
                  <a:pt x="305834" y="83439"/>
                  <a:pt x="306748" y="85725"/>
                </a:cubicBezTo>
                <a:cubicBezTo>
                  <a:pt x="307206" y="86182"/>
                  <a:pt x="307434" y="86868"/>
                  <a:pt x="307434" y="87782"/>
                </a:cubicBezTo>
                <a:cubicBezTo>
                  <a:pt x="306977" y="90983"/>
                  <a:pt x="306063" y="93726"/>
                  <a:pt x="304691" y="96012"/>
                </a:cubicBezTo>
                <a:cubicBezTo>
                  <a:pt x="304234" y="97841"/>
                  <a:pt x="302634" y="100127"/>
                  <a:pt x="299890" y="102870"/>
                </a:cubicBezTo>
                <a:cubicBezTo>
                  <a:pt x="298976" y="103784"/>
                  <a:pt x="297376" y="105041"/>
                  <a:pt x="295090" y="106642"/>
                </a:cubicBezTo>
                <a:cubicBezTo>
                  <a:pt x="292804" y="108242"/>
                  <a:pt x="291432" y="109956"/>
                  <a:pt x="290975" y="111785"/>
                </a:cubicBezTo>
                <a:cubicBezTo>
                  <a:pt x="290518" y="113157"/>
                  <a:pt x="288689" y="114300"/>
                  <a:pt x="285489" y="115214"/>
                </a:cubicBezTo>
                <a:cubicBezTo>
                  <a:pt x="284117" y="116586"/>
                  <a:pt x="281831" y="117729"/>
                  <a:pt x="278631" y="118643"/>
                </a:cubicBezTo>
                <a:cubicBezTo>
                  <a:pt x="277259" y="119100"/>
                  <a:pt x="275545" y="119786"/>
                  <a:pt x="273487" y="120700"/>
                </a:cubicBezTo>
                <a:cubicBezTo>
                  <a:pt x="271430" y="121615"/>
                  <a:pt x="269029" y="122987"/>
                  <a:pt x="266286" y="124815"/>
                </a:cubicBezTo>
                <a:cubicBezTo>
                  <a:pt x="258971" y="127559"/>
                  <a:pt x="253942" y="129616"/>
                  <a:pt x="251199" y="130987"/>
                </a:cubicBezTo>
                <a:cubicBezTo>
                  <a:pt x="248913" y="131902"/>
                  <a:pt x="246512" y="133045"/>
                  <a:pt x="243998" y="134417"/>
                </a:cubicBezTo>
                <a:cubicBezTo>
                  <a:pt x="241483" y="135788"/>
                  <a:pt x="238397" y="137160"/>
                  <a:pt x="234739" y="138531"/>
                </a:cubicBezTo>
                <a:cubicBezTo>
                  <a:pt x="231539" y="140817"/>
                  <a:pt x="226738" y="143103"/>
                  <a:pt x="220338" y="145389"/>
                </a:cubicBezTo>
                <a:lnTo>
                  <a:pt x="210736" y="150190"/>
                </a:lnTo>
                <a:lnTo>
                  <a:pt x="199764" y="155676"/>
                </a:lnTo>
                <a:cubicBezTo>
                  <a:pt x="193820" y="157962"/>
                  <a:pt x="189019" y="160477"/>
                  <a:pt x="185362" y="163220"/>
                </a:cubicBezTo>
                <a:cubicBezTo>
                  <a:pt x="184447" y="163220"/>
                  <a:pt x="183533" y="163449"/>
                  <a:pt x="182619" y="163906"/>
                </a:cubicBezTo>
                <a:cubicBezTo>
                  <a:pt x="181704" y="164363"/>
                  <a:pt x="180790" y="164820"/>
                  <a:pt x="179875" y="165278"/>
                </a:cubicBezTo>
                <a:lnTo>
                  <a:pt x="177132" y="166649"/>
                </a:lnTo>
                <a:cubicBezTo>
                  <a:pt x="178504" y="168478"/>
                  <a:pt x="179647" y="169621"/>
                  <a:pt x="180561" y="170078"/>
                </a:cubicBezTo>
                <a:cubicBezTo>
                  <a:pt x="184676" y="173278"/>
                  <a:pt x="186962" y="176708"/>
                  <a:pt x="187419" y="180365"/>
                </a:cubicBezTo>
                <a:lnTo>
                  <a:pt x="190162" y="184480"/>
                </a:lnTo>
                <a:cubicBezTo>
                  <a:pt x="192906" y="188595"/>
                  <a:pt x="194277" y="190652"/>
                  <a:pt x="194277" y="190652"/>
                </a:cubicBezTo>
                <a:cubicBezTo>
                  <a:pt x="197935" y="197967"/>
                  <a:pt x="199992" y="203682"/>
                  <a:pt x="200449" y="207797"/>
                </a:cubicBezTo>
                <a:cubicBezTo>
                  <a:pt x="201364" y="208712"/>
                  <a:pt x="201821" y="209397"/>
                  <a:pt x="201821" y="209854"/>
                </a:cubicBezTo>
                <a:lnTo>
                  <a:pt x="203878" y="211912"/>
                </a:lnTo>
                <a:lnTo>
                  <a:pt x="205936" y="222885"/>
                </a:lnTo>
                <a:cubicBezTo>
                  <a:pt x="207307" y="226542"/>
                  <a:pt x="208450" y="230429"/>
                  <a:pt x="209365" y="234543"/>
                </a:cubicBezTo>
                <a:lnTo>
                  <a:pt x="209365" y="235915"/>
                </a:lnTo>
                <a:cubicBezTo>
                  <a:pt x="208908" y="238201"/>
                  <a:pt x="209022" y="240830"/>
                  <a:pt x="209708" y="243802"/>
                </a:cubicBezTo>
                <a:cubicBezTo>
                  <a:pt x="210394" y="246773"/>
                  <a:pt x="210736" y="249402"/>
                  <a:pt x="210736" y="251688"/>
                </a:cubicBezTo>
                <a:cubicBezTo>
                  <a:pt x="210736" y="253517"/>
                  <a:pt x="211079" y="255232"/>
                  <a:pt x="211765" y="256832"/>
                </a:cubicBezTo>
                <a:cubicBezTo>
                  <a:pt x="212451" y="258432"/>
                  <a:pt x="212794" y="259918"/>
                  <a:pt x="212794" y="261290"/>
                </a:cubicBezTo>
                <a:cubicBezTo>
                  <a:pt x="213708" y="266776"/>
                  <a:pt x="214165" y="270891"/>
                  <a:pt x="214165" y="273634"/>
                </a:cubicBezTo>
                <a:lnTo>
                  <a:pt x="214165" y="290093"/>
                </a:lnTo>
                <a:lnTo>
                  <a:pt x="214165" y="303809"/>
                </a:lnTo>
                <a:lnTo>
                  <a:pt x="214165" y="305866"/>
                </a:lnTo>
                <a:cubicBezTo>
                  <a:pt x="213708" y="306324"/>
                  <a:pt x="213480" y="307352"/>
                  <a:pt x="213480" y="308953"/>
                </a:cubicBezTo>
                <a:cubicBezTo>
                  <a:pt x="213480" y="310553"/>
                  <a:pt x="213480" y="311810"/>
                  <a:pt x="213480" y="312724"/>
                </a:cubicBezTo>
                <a:lnTo>
                  <a:pt x="212794" y="318897"/>
                </a:lnTo>
                <a:lnTo>
                  <a:pt x="210051" y="329870"/>
                </a:lnTo>
                <a:cubicBezTo>
                  <a:pt x="210051" y="331241"/>
                  <a:pt x="209593" y="331927"/>
                  <a:pt x="208679" y="331927"/>
                </a:cubicBezTo>
                <a:lnTo>
                  <a:pt x="206622" y="340157"/>
                </a:lnTo>
                <a:cubicBezTo>
                  <a:pt x="206164" y="342443"/>
                  <a:pt x="205250" y="344043"/>
                  <a:pt x="203878" y="344957"/>
                </a:cubicBezTo>
                <a:cubicBezTo>
                  <a:pt x="202964" y="345414"/>
                  <a:pt x="202164" y="346443"/>
                  <a:pt x="201478" y="348043"/>
                </a:cubicBezTo>
                <a:cubicBezTo>
                  <a:pt x="200792" y="349643"/>
                  <a:pt x="200221" y="350672"/>
                  <a:pt x="199764" y="351129"/>
                </a:cubicBezTo>
                <a:lnTo>
                  <a:pt x="197706" y="351129"/>
                </a:lnTo>
                <a:cubicBezTo>
                  <a:pt x="195877" y="351129"/>
                  <a:pt x="194734" y="351587"/>
                  <a:pt x="194277" y="352501"/>
                </a:cubicBezTo>
                <a:cubicBezTo>
                  <a:pt x="194277" y="352958"/>
                  <a:pt x="193591" y="353872"/>
                  <a:pt x="192220" y="355244"/>
                </a:cubicBezTo>
                <a:cubicBezTo>
                  <a:pt x="191763" y="355701"/>
                  <a:pt x="191420" y="356044"/>
                  <a:pt x="191191" y="356273"/>
                </a:cubicBezTo>
                <a:cubicBezTo>
                  <a:pt x="190963" y="356501"/>
                  <a:pt x="190848" y="356844"/>
                  <a:pt x="190848" y="357302"/>
                </a:cubicBezTo>
                <a:cubicBezTo>
                  <a:pt x="189934" y="360045"/>
                  <a:pt x="186962" y="362788"/>
                  <a:pt x="181933" y="365531"/>
                </a:cubicBezTo>
                <a:cubicBezTo>
                  <a:pt x="181476" y="365988"/>
                  <a:pt x="180790" y="366217"/>
                  <a:pt x="179875" y="366217"/>
                </a:cubicBezTo>
                <a:cubicBezTo>
                  <a:pt x="178961" y="366217"/>
                  <a:pt x="178275" y="365988"/>
                  <a:pt x="177818" y="365531"/>
                </a:cubicBezTo>
                <a:cubicBezTo>
                  <a:pt x="175075" y="364617"/>
                  <a:pt x="172789" y="364617"/>
                  <a:pt x="170960" y="365531"/>
                </a:cubicBezTo>
                <a:cubicBezTo>
                  <a:pt x="169131" y="366445"/>
                  <a:pt x="167988" y="366903"/>
                  <a:pt x="167531" y="366903"/>
                </a:cubicBezTo>
                <a:cubicBezTo>
                  <a:pt x="165702" y="367817"/>
                  <a:pt x="163645" y="367817"/>
                  <a:pt x="161359" y="366903"/>
                </a:cubicBezTo>
                <a:cubicBezTo>
                  <a:pt x="159073" y="365988"/>
                  <a:pt x="157701" y="364617"/>
                  <a:pt x="157244" y="362788"/>
                </a:cubicBezTo>
                <a:cubicBezTo>
                  <a:pt x="157244" y="362331"/>
                  <a:pt x="157244" y="361988"/>
                  <a:pt x="157244" y="361759"/>
                </a:cubicBezTo>
                <a:cubicBezTo>
                  <a:pt x="157244" y="361531"/>
                  <a:pt x="157015" y="361416"/>
                  <a:pt x="156558" y="361416"/>
                </a:cubicBezTo>
                <a:cubicBezTo>
                  <a:pt x="151072" y="354558"/>
                  <a:pt x="145128" y="347929"/>
                  <a:pt x="138727" y="341528"/>
                </a:cubicBezTo>
                <a:cubicBezTo>
                  <a:pt x="136899" y="340157"/>
                  <a:pt x="135070" y="338328"/>
                  <a:pt x="133241" y="336042"/>
                </a:cubicBezTo>
                <a:cubicBezTo>
                  <a:pt x="131412" y="333756"/>
                  <a:pt x="129812" y="331927"/>
                  <a:pt x="128440" y="330555"/>
                </a:cubicBezTo>
                <a:lnTo>
                  <a:pt x="103752" y="307238"/>
                </a:lnTo>
                <a:cubicBezTo>
                  <a:pt x="103752" y="307238"/>
                  <a:pt x="101237" y="304724"/>
                  <a:pt x="96208" y="299694"/>
                </a:cubicBezTo>
                <a:cubicBezTo>
                  <a:pt x="95293" y="298780"/>
                  <a:pt x="94836" y="297866"/>
                  <a:pt x="94836" y="296951"/>
                </a:cubicBezTo>
                <a:cubicBezTo>
                  <a:pt x="93465" y="294665"/>
                  <a:pt x="90950" y="291236"/>
                  <a:pt x="87292" y="286664"/>
                </a:cubicBezTo>
                <a:lnTo>
                  <a:pt x="87292" y="285293"/>
                </a:lnTo>
                <a:cubicBezTo>
                  <a:pt x="86835" y="285293"/>
                  <a:pt x="86149" y="284378"/>
                  <a:pt x="85235" y="282549"/>
                </a:cubicBezTo>
                <a:lnTo>
                  <a:pt x="82492" y="285293"/>
                </a:lnTo>
                <a:cubicBezTo>
                  <a:pt x="80663" y="286207"/>
                  <a:pt x="78834" y="288264"/>
                  <a:pt x="77005" y="291465"/>
                </a:cubicBezTo>
                <a:cubicBezTo>
                  <a:pt x="77005" y="291465"/>
                  <a:pt x="76091" y="292379"/>
                  <a:pt x="74262" y="294208"/>
                </a:cubicBezTo>
                <a:lnTo>
                  <a:pt x="64661" y="304495"/>
                </a:lnTo>
                <a:lnTo>
                  <a:pt x="59175" y="311353"/>
                </a:lnTo>
                <a:cubicBezTo>
                  <a:pt x="58260" y="312724"/>
                  <a:pt x="57232" y="313753"/>
                  <a:pt x="56089" y="314439"/>
                </a:cubicBezTo>
                <a:cubicBezTo>
                  <a:pt x="54946" y="315125"/>
                  <a:pt x="54145" y="315696"/>
                  <a:pt x="53688" y="316154"/>
                </a:cubicBezTo>
                <a:cubicBezTo>
                  <a:pt x="51402" y="318439"/>
                  <a:pt x="50031" y="320268"/>
                  <a:pt x="49573" y="321640"/>
                </a:cubicBezTo>
                <a:cubicBezTo>
                  <a:pt x="49116" y="322097"/>
                  <a:pt x="48888" y="323012"/>
                  <a:pt x="48888" y="324383"/>
                </a:cubicBezTo>
                <a:cubicBezTo>
                  <a:pt x="49345" y="326212"/>
                  <a:pt x="48430" y="327812"/>
                  <a:pt x="46144" y="329184"/>
                </a:cubicBezTo>
                <a:cubicBezTo>
                  <a:pt x="39744" y="331012"/>
                  <a:pt x="35400" y="331927"/>
                  <a:pt x="33114" y="331927"/>
                </a:cubicBezTo>
                <a:cubicBezTo>
                  <a:pt x="30371" y="332841"/>
                  <a:pt x="28771" y="333299"/>
                  <a:pt x="28314" y="333299"/>
                </a:cubicBezTo>
                <a:cubicBezTo>
                  <a:pt x="26028" y="333299"/>
                  <a:pt x="24427" y="333070"/>
                  <a:pt x="23513" y="332613"/>
                </a:cubicBezTo>
                <a:cubicBezTo>
                  <a:pt x="20770" y="332156"/>
                  <a:pt x="18941" y="330098"/>
                  <a:pt x="18027" y="326441"/>
                </a:cubicBezTo>
                <a:cubicBezTo>
                  <a:pt x="16198" y="324612"/>
                  <a:pt x="15055" y="322326"/>
                  <a:pt x="14598" y="319583"/>
                </a:cubicBezTo>
                <a:cubicBezTo>
                  <a:pt x="14140" y="316839"/>
                  <a:pt x="13683" y="314782"/>
                  <a:pt x="13226" y="313410"/>
                </a:cubicBezTo>
                <a:cubicBezTo>
                  <a:pt x="13226" y="311581"/>
                  <a:pt x="12769" y="310210"/>
                  <a:pt x="11854" y="309296"/>
                </a:cubicBezTo>
                <a:cubicBezTo>
                  <a:pt x="10940" y="308381"/>
                  <a:pt x="10369" y="307581"/>
                  <a:pt x="10140" y="306895"/>
                </a:cubicBezTo>
                <a:cubicBezTo>
                  <a:pt x="9911" y="306209"/>
                  <a:pt x="9797" y="305638"/>
                  <a:pt x="9797" y="305181"/>
                </a:cubicBezTo>
                <a:cubicBezTo>
                  <a:pt x="9340" y="303809"/>
                  <a:pt x="9340" y="302209"/>
                  <a:pt x="9797" y="300380"/>
                </a:cubicBezTo>
                <a:cubicBezTo>
                  <a:pt x="10254" y="298551"/>
                  <a:pt x="10483" y="297180"/>
                  <a:pt x="10483" y="296265"/>
                </a:cubicBezTo>
                <a:lnTo>
                  <a:pt x="10483" y="294208"/>
                </a:lnTo>
                <a:cubicBezTo>
                  <a:pt x="9568" y="291922"/>
                  <a:pt x="10483" y="289865"/>
                  <a:pt x="13226" y="288036"/>
                </a:cubicBezTo>
                <a:cubicBezTo>
                  <a:pt x="15055" y="287121"/>
                  <a:pt x="15969" y="285293"/>
                  <a:pt x="15969" y="282549"/>
                </a:cubicBezTo>
                <a:cubicBezTo>
                  <a:pt x="15969" y="280263"/>
                  <a:pt x="16655" y="277977"/>
                  <a:pt x="18027" y="275691"/>
                </a:cubicBezTo>
                <a:cubicBezTo>
                  <a:pt x="19398" y="273405"/>
                  <a:pt x="20998" y="271805"/>
                  <a:pt x="22827" y="270891"/>
                </a:cubicBezTo>
                <a:lnTo>
                  <a:pt x="24885" y="270891"/>
                </a:lnTo>
                <a:cubicBezTo>
                  <a:pt x="26256" y="270891"/>
                  <a:pt x="28085" y="269748"/>
                  <a:pt x="30371" y="267462"/>
                </a:cubicBezTo>
                <a:cubicBezTo>
                  <a:pt x="34943" y="262890"/>
                  <a:pt x="38601" y="259689"/>
                  <a:pt x="41344" y="257860"/>
                </a:cubicBezTo>
                <a:cubicBezTo>
                  <a:pt x="44087" y="255117"/>
                  <a:pt x="45459" y="253517"/>
                  <a:pt x="45459" y="253060"/>
                </a:cubicBezTo>
                <a:cubicBezTo>
                  <a:pt x="46830" y="251688"/>
                  <a:pt x="49116" y="251460"/>
                  <a:pt x="52317" y="252374"/>
                </a:cubicBezTo>
                <a:cubicBezTo>
                  <a:pt x="53231" y="252374"/>
                  <a:pt x="53688" y="252831"/>
                  <a:pt x="53688" y="253746"/>
                </a:cubicBezTo>
                <a:lnTo>
                  <a:pt x="53002" y="257860"/>
                </a:lnTo>
                <a:lnTo>
                  <a:pt x="53002" y="261290"/>
                </a:lnTo>
                <a:cubicBezTo>
                  <a:pt x="51174" y="263118"/>
                  <a:pt x="50259" y="266776"/>
                  <a:pt x="50259" y="272262"/>
                </a:cubicBezTo>
                <a:cubicBezTo>
                  <a:pt x="50716" y="273634"/>
                  <a:pt x="51631" y="274320"/>
                  <a:pt x="53002" y="274320"/>
                </a:cubicBezTo>
                <a:cubicBezTo>
                  <a:pt x="54374" y="274320"/>
                  <a:pt x="55060" y="274320"/>
                  <a:pt x="55060" y="274320"/>
                </a:cubicBezTo>
                <a:lnTo>
                  <a:pt x="61232" y="273634"/>
                </a:lnTo>
                <a:cubicBezTo>
                  <a:pt x="65804" y="272262"/>
                  <a:pt x="70833" y="270433"/>
                  <a:pt x="76320" y="268148"/>
                </a:cubicBezTo>
                <a:lnTo>
                  <a:pt x="87292" y="261975"/>
                </a:lnTo>
                <a:lnTo>
                  <a:pt x="104437" y="252374"/>
                </a:lnTo>
                <a:cubicBezTo>
                  <a:pt x="106723" y="251460"/>
                  <a:pt x="109924" y="249860"/>
                  <a:pt x="114039" y="247573"/>
                </a:cubicBezTo>
                <a:cubicBezTo>
                  <a:pt x="115867" y="250774"/>
                  <a:pt x="115182" y="253746"/>
                  <a:pt x="111981" y="256489"/>
                </a:cubicBezTo>
                <a:lnTo>
                  <a:pt x="98265" y="269519"/>
                </a:lnTo>
                <a:lnTo>
                  <a:pt x="93465" y="273634"/>
                </a:lnTo>
                <a:cubicBezTo>
                  <a:pt x="91636" y="275920"/>
                  <a:pt x="92093" y="277977"/>
                  <a:pt x="94836" y="279806"/>
                </a:cubicBezTo>
                <a:cubicBezTo>
                  <a:pt x="96208" y="280720"/>
                  <a:pt x="97808" y="281864"/>
                  <a:pt x="99637" y="283235"/>
                </a:cubicBezTo>
                <a:cubicBezTo>
                  <a:pt x="101466" y="284607"/>
                  <a:pt x="103523" y="285978"/>
                  <a:pt x="105809" y="287350"/>
                </a:cubicBezTo>
                <a:lnTo>
                  <a:pt x="125011" y="303809"/>
                </a:lnTo>
                <a:cubicBezTo>
                  <a:pt x="128212" y="305638"/>
                  <a:pt x="133698" y="309296"/>
                  <a:pt x="141471" y="314782"/>
                </a:cubicBezTo>
                <a:cubicBezTo>
                  <a:pt x="146500" y="317068"/>
                  <a:pt x="152672" y="318897"/>
                  <a:pt x="159987" y="320268"/>
                </a:cubicBezTo>
                <a:cubicBezTo>
                  <a:pt x="161816" y="320268"/>
                  <a:pt x="162730" y="319354"/>
                  <a:pt x="162730" y="317525"/>
                </a:cubicBezTo>
                <a:cubicBezTo>
                  <a:pt x="163645" y="308838"/>
                  <a:pt x="164102" y="295351"/>
                  <a:pt x="164102" y="277063"/>
                </a:cubicBezTo>
                <a:lnTo>
                  <a:pt x="162730" y="255117"/>
                </a:lnTo>
                <a:lnTo>
                  <a:pt x="159987" y="226999"/>
                </a:lnTo>
                <a:lnTo>
                  <a:pt x="157930" y="211226"/>
                </a:lnTo>
                <a:cubicBezTo>
                  <a:pt x="157473" y="209397"/>
                  <a:pt x="156901" y="207683"/>
                  <a:pt x="156215" y="206083"/>
                </a:cubicBezTo>
                <a:cubicBezTo>
                  <a:pt x="155530" y="204482"/>
                  <a:pt x="154958" y="202768"/>
                  <a:pt x="154501" y="200939"/>
                </a:cubicBezTo>
                <a:lnTo>
                  <a:pt x="149700" y="182423"/>
                </a:lnTo>
                <a:lnTo>
                  <a:pt x="149700" y="179679"/>
                </a:lnTo>
                <a:lnTo>
                  <a:pt x="139413" y="184480"/>
                </a:lnTo>
                <a:cubicBezTo>
                  <a:pt x="138042" y="185394"/>
                  <a:pt x="136441" y="186309"/>
                  <a:pt x="134613" y="187223"/>
                </a:cubicBezTo>
                <a:cubicBezTo>
                  <a:pt x="132784" y="188138"/>
                  <a:pt x="131184" y="189052"/>
                  <a:pt x="129812" y="189966"/>
                </a:cubicBezTo>
                <a:lnTo>
                  <a:pt x="122954" y="193395"/>
                </a:lnTo>
                <a:cubicBezTo>
                  <a:pt x="117468" y="196596"/>
                  <a:pt x="112324" y="199453"/>
                  <a:pt x="107524" y="201968"/>
                </a:cubicBezTo>
                <a:cubicBezTo>
                  <a:pt x="102723" y="204482"/>
                  <a:pt x="98494" y="206883"/>
                  <a:pt x="94836" y="209169"/>
                </a:cubicBezTo>
                <a:lnTo>
                  <a:pt x="69462" y="222885"/>
                </a:lnTo>
                <a:lnTo>
                  <a:pt x="39972" y="235229"/>
                </a:lnTo>
                <a:cubicBezTo>
                  <a:pt x="38601" y="235686"/>
                  <a:pt x="37229" y="235686"/>
                  <a:pt x="35857" y="235229"/>
                </a:cubicBezTo>
                <a:lnTo>
                  <a:pt x="25570" y="233172"/>
                </a:lnTo>
                <a:cubicBezTo>
                  <a:pt x="25570" y="233172"/>
                  <a:pt x="25456" y="233057"/>
                  <a:pt x="25228" y="232829"/>
                </a:cubicBezTo>
                <a:cubicBezTo>
                  <a:pt x="24999" y="232600"/>
                  <a:pt x="24885" y="232486"/>
                  <a:pt x="24885" y="232486"/>
                </a:cubicBezTo>
                <a:cubicBezTo>
                  <a:pt x="22599" y="229743"/>
                  <a:pt x="20313" y="228371"/>
                  <a:pt x="18027" y="228371"/>
                </a:cubicBezTo>
                <a:cubicBezTo>
                  <a:pt x="16198" y="228371"/>
                  <a:pt x="14598" y="227800"/>
                  <a:pt x="13226" y="226657"/>
                </a:cubicBezTo>
                <a:cubicBezTo>
                  <a:pt x="11854" y="225514"/>
                  <a:pt x="10940" y="224714"/>
                  <a:pt x="10483" y="224256"/>
                </a:cubicBezTo>
                <a:cubicBezTo>
                  <a:pt x="9568" y="223799"/>
                  <a:pt x="8425" y="222770"/>
                  <a:pt x="7054" y="221170"/>
                </a:cubicBezTo>
                <a:cubicBezTo>
                  <a:pt x="5682" y="219570"/>
                  <a:pt x="4082" y="218541"/>
                  <a:pt x="2253" y="218084"/>
                </a:cubicBezTo>
                <a:cubicBezTo>
                  <a:pt x="2253" y="218084"/>
                  <a:pt x="2139" y="217970"/>
                  <a:pt x="1910" y="217741"/>
                </a:cubicBezTo>
                <a:cubicBezTo>
                  <a:pt x="1682" y="217513"/>
                  <a:pt x="1567" y="217398"/>
                  <a:pt x="1567" y="217398"/>
                </a:cubicBezTo>
                <a:lnTo>
                  <a:pt x="1567" y="209169"/>
                </a:lnTo>
                <a:lnTo>
                  <a:pt x="882" y="207797"/>
                </a:lnTo>
                <a:cubicBezTo>
                  <a:pt x="-490" y="204597"/>
                  <a:pt x="-261" y="201854"/>
                  <a:pt x="1567" y="199567"/>
                </a:cubicBezTo>
                <a:cubicBezTo>
                  <a:pt x="3853" y="195910"/>
                  <a:pt x="6825" y="193853"/>
                  <a:pt x="10483" y="193395"/>
                </a:cubicBezTo>
                <a:cubicBezTo>
                  <a:pt x="14140" y="192024"/>
                  <a:pt x="16426" y="191109"/>
                  <a:pt x="17341" y="190652"/>
                </a:cubicBezTo>
                <a:lnTo>
                  <a:pt x="24885" y="186537"/>
                </a:lnTo>
                <a:lnTo>
                  <a:pt x="30371" y="181737"/>
                </a:lnTo>
                <a:lnTo>
                  <a:pt x="30371" y="184480"/>
                </a:lnTo>
                <a:cubicBezTo>
                  <a:pt x="30371" y="185851"/>
                  <a:pt x="30828" y="186766"/>
                  <a:pt x="31743" y="187223"/>
                </a:cubicBezTo>
                <a:cubicBezTo>
                  <a:pt x="33114" y="188138"/>
                  <a:pt x="33114" y="189281"/>
                  <a:pt x="31743" y="190652"/>
                </a:cubicBezTo>
                <a:cubicBezTo>
                  <a:pt x="31285" y="190652"/>
                  <a:pt x="30600" y="191109"/>
                  <a:pt x="29685" y="192024"/>
                </a:cubicBezTo>
                <a:lnTo>
                  <a:pt x="30371" y="192710"/>
                </a:lnTo>
                <a:lnTo>
                  <a:pt x="35172" y="190652"/>
                </a:lnTo>
                <a:cubicBezTo>
                  <a:pt x="38372" y="188823"/>
                  <a:pt x="41344" y="187223"/>
                  <a:pt x="44087" y="185851"/>
                </a:cubicBezTo>
                <a:cubicBezTo>
                  <a:pt x="52774" y="180365"/>
                  <a:pt x="63289" y="174193"/>
                  <a:pt x="75634" y="167335"/>
                </a:cubicBezTo>
                <a:lnTo>
                  <a:pt x="92779" y="157734"/>
                </a:lnTo>
                <a:cubicBezTo>
                  <a:pt x="100094" y="153162"/>
                  <a:pt x="105580" y="149961"/>
                  <a:pt x="109238" y="148133"/>
                </a:cubicBezTo>
                <a:lnTo>
                  <a:pt x="155187" y="126187"/>
                </a:lnTo>
                <a:lnTo>
                  <a:pt x="190848" y="109728"/>
                </a:lnTo>
                <a:cubicBezTo>
                  <a:pt x="192220" y="108813"/>
                  <a:pt x="194049" y="108013"/>
                  <a:pt x="196335" y="107327"/>
                </a:cubicBezTo>
                <a:cubicBezTo>
                  <a:pt x="198621" y="106642"/>
                  <a:pt x="201135" y="105384"/>
                  <a:pt x="203878" y="103556"/>
                </a:cubicBezTo>
                <a:cubicBezTo>
                  <a:pt x="204793" y="103098"/>
                  <a:pt x="205822" y="102527"/>
                  <a:pt x="206965" y="101841"/>
                </a:cubicBezTo>
                <a:cubicBezTo>
                  <a:pt x="208108" y="101155"/>
                  <a:pt x="209822" y="100584"/>
                  <a:pt x="212108" y="100127"/>
                </a:cubicBezTo>
                <a:cubicBezTo>
                  <a:pt x="215766" y="97841"/>
                  <a:pt x="220452" y="95326"/>
                  <a:pt x="226167" y="92583"/>
                </a:cubicBezTo>
                <a:cubicBezTo>
                  <a:pt x="231882" y="89839"/>
                  <a:pt x="236111" y="87782"/>
                  <a:pt x="238854" y="86411"/>
                </a:cubicBezTo>
                <a:cubicBezTo>
                  <a:pt x="247998" y="82753"/>
                  <a:pt x="253713" y="80467"/>
                  <a:pt x="255999" y="79553"/>
                </a:cubicBezTo>
                <a:cubicBezTo>
                  <a:pt x="260114" y="75895"/>
                  <a:pt x="262857" y="73380"/>
                  <a:pt x="264229" y="72009"/>
                </a:cubicBezTo>
                <a:lnTo>
                  <a:pt x="266286" y="71323"/>
                </a:lnTo>
                <a:cubicBezTo>
                  <a:pt x="268115" y="70408"/>
                  <a:pt x="269487" y="69494"/>
                  <a:pt x="270401" y="68580"/>
                </a:cubicBezTo>
                <a:cubicBezTo>
                  <a:pt x="272230" y="67665"/>
                  <a:pt x="273601" y="67208"/>
                  <a:pt x="274516" y="67208"/>
                </a:cubicBezTo>
                <a:close/>
                <a:moveTo>
                  <a:pt x="200449" y="0"/>
                </a:moveTo>
                <a:cubicBezTo>
                  <a:pt x="201364" y="1371"/>
                  <a:pt x="202735" y="1943"/>
                  <a:pt x="204564" y="1714"/>
                </a:cubicBezTo>
                <a:cubicBezTo>
                  <a:pt x="206393" y="1486"/>
                  <a:pt x="207536" y="1371"/>
                  <a:pt x="207993" y="1371"/>
                </a:cubicBezTo>
                <a:lnTo>
                  <a:pt x="216223" y="1371"/>
                </a:lnTo>
                <a:cubicBezTo>
                  <a:pt x="217594" y="1371"/>
                  <a:pt x="218737" y="1600"/>
                  <a:pt x="219652" y="2057"/>
                </a:cubicBezTo>
                <a:lnTo>
                  <a:pt x="223767" y="3429"/>
                </a:lnTo>
                <a:cubicBezTo>
                  <a:pt x="225138" y="7086"/>
                  <a:pt x="226053" y="9372"/>
                  <a:pt x="226510" y="10287"/>
                </a:cubicBezTo>
                <a:cubicBezTo>
                  <a:pt x="226510" y="11201"/>
                  <a:pt x="226967" y="12115"/>
                  <a:pt x="227881" y="13030"/>
                </a:cubicBezTo>
                <a:cubicBezTo>
                  <a:pt x="230625" y="15316"/>
                  <a:pt x="231996" y="18059"/>
                  <a:pt x="231996" y="21260"/>
                </a:cubicBezTo>
                <a:cubicBezTo>
                  <a:pt x="231996" y="24003"/>
                  <a:pt x="231310" y="26517"/>
                  <a:pt x="229939" y="28803"/>
                </a:cubicBezTo>
                <a:cubicBezTo>
                  <a:pt x="228567" y="31089"/>
                  <a:pt x="227653" y="32461"/>
                  <a:pt x="227196" y="32918"/>
                </a:cubicBezTo>
                <a:cubicBezTo>
                  <a:pt x="225367" y="35204"/>
                  <a:pt x="222624" y="37490"/>
                  <a:pt x="218966" y="39776"/>
                </a:cubicBezTo>
                <a:cubicBezTo>
                  <a:pt x="217594" y="40691"/>
                  <a:pt x="216451" y="41605"/>
                  <a:pt x="215537" y="42519"/>
                </a:cubicBezTo>
                <a:cubicBezTo>
                  <a:pt x="214623" y="43434"/>
                  <a:pt x="213708" y="44120"/>
                  <a:pt x="212794" y="44577"/>
                </a:cubicBezTo>
                <a:lnTo>
                  <a:pt x="194277" y="54864"/>
                </a:lnTo>
                <a:lnTo>
                  <a:pt x="169588" y="72695"/>
                </a:lnTo>
                <a:cubicBezTo>
                  <a:pt x="168217" y="73609"/>
                  <a:pt x="166159" y="74523"/>
                  <a:pt x="163416" y="75438"/>
                </a:cubicBezTo>
                <a:cubicBezTo>
                  <a:pt x="155187" y="81381"/>
                  <a:pt x="150615" y="84582"/>
                  <a:pt x="149700" y="85039"/>
                </a:cubicBezTo>
                <a:lnTo>
                  <a:pt x="140785" y="89839"/>
                </a:lnTo>
                <a:cubicBezTo>
                  <a:pt x="138499" y="92126"/>
                  <a:pt x="137356" y="93269"/>
                  <a:pt x="137356" y="93269"/>
                </a:cubicBezTo>
                <a:cubicBezTo>
                  <a:pt x="135527" y="94183"/>
                  <a:pt x="134041" y="95440"/>
                  <a:pt x="132898" y="97040"/>
                </a:cubicBezTo>
                <a:cubicBezTo>
                  <a:pt x="131755" y="98641"/>
                  <a:pt x="130955" y="99669"/>
                  <a:pt x="130498" y="100127"/>
                </a:cubicBezTo>
                <a:lnTo>
                  <a:pt x="125011" y="102870"/>
                </a:lnTo>
                <a:cubicBezTo>
                  <a:pt x="122725" y="105156"/>
                  <a:pt x="120554" y="107213"/>
                  <a:pt x="118496" y="109042"/>
                </a:cubicBezTo>
                <a:cubicBezTo>
                  <a:pt x="116439" y="110871"/>
                  <a:pt x="114496" y="112700"/>
                  <a:pt x="112667" y="114528"/>
                </a:cubicBezTo>
                <a:cubicBezTo>
                  <a:pt x="111295" y="115900"/>
                  <a:pt x="109238" y="117500"/>
                  <a:pt x="106495" y="119329"/>
                </a:cubicBezTo>
                <a:cubicBezTo>
                  <a:pt x="106038" y="119786"/>
                  <a:pt x="104437" y="120472"/>
                  <a:pt x="101694" y="121386"/>
                </a:cubicBezTo>
                <a:cubicBezTo>
                  <a:pt x="98951" y="123215"/>
                  <a:pt x="95293" y="125044"/>
                  <a:pt x="90721" y="126873"/>
                </a:cubicBezTo>
                <a:lnTo>
                  <a:pt x="85921" y="128930"/>
                </a:lnTo>
                <a:cubicBezTo>
                  <a:pt x="94608" y="120700"/>
                  <a:pt x="102380" y="112242"/>
                  <a:pt x="109238" y="103556"/>
                </a:cubicBezTo>
                <a:lnTo>
                  <a:pt x="109238" y="102870"/>
                </a:lnTo>
                <a:lnTo>
                  <a:pt x="98265" y="105613"/>
                </a:lnTo>
                <a:cubicBezTo>
                  <a:pt x="97351" y="105613"/>
                  <a:pt x="95522" y="105156"/>
                  <a:pt x="92779" y="104241"/>
                </a:cubicBezTo>
                <a:cubicBezTo>
                  <a:pt x="90493" y="103784"/>
                  <a:pt x="87864" y="103098"/>
                  <a:pt x="84892" y="102184"/>
                </a:cubicBezTo>
                <a:cubicBezTo>
                  <a:pt x="81920" y="101269"/>
                  <a:pt x="78834" y="100355"/>
                  <a:pt x="75634" y="99441"/>
                </a:cubicBezTo>
                <a:cubicBezTo>
                  <a:pt x="72891" y="98526"/>
                  <a:pt x="70605" y="96469"/>
                  <a:pt x="68776" y="93269"/>
                </a:cubicBezTo>
                <a:cubicBezTo>
                  <a:pt x="68776" y="92811"/>
                  <a:pt x="68547" y="91897"/>
                  <a:pt x="68090" y="90525"/>
                </a:cubicBezTo>
                <a:cubicBezTo>
                  <a:pt x="67633" y="89154"/>
                  <a:pt x="66490" y="88468"/>
                  <a:pt x="64661" y="88468"/>
                </a:cubicBezTo>
                <a:cubicBezTo>
                  <a:pt x="62375" y="87554"/>
                  <a:pt x="61232" y="85953"/>
                  <a:pt x="61232" y="83667"/>
                </a:cubicBezTo>
                <a:lnTo>
                  <a:pt x="61232" y="82296"/>
                </a:lnTo>
                <a:lnTo>
                  <a:pt x="62604" y="76809"/>
                </a:lnTo>
                <a:cubicBezTo>
                  <a:pt x="62604" y="76352"/>
                  <a:pt x="62604" y="75323"/>
                  <a:pt x="62604" y="73723"/>
                </a:cubicBezTo>
                <a:cubicBezTo>
                  <a:pt x="62604" y="72123"/>
                  <a:pt x="63061" y="70866"/>
                  <a:pt x="63975" y="69951"/>
                </a:cubicBezTo>
                <a:lnTo>
                  <a:pt x="63975" y="67208"/>
                </a:lnTo>
                <a:cubicBezTo>
                  <a:pt x="62146" y="63093"/>
                  <a:pt x="60775" y="60121"/>
                  <a:pt x="59860" y="58293"/>
                </a:cubicBezTo>
                <a:lnTo>
                  <a:pt x="60546" y="58293"/>
                </a:lnTo>
                <a:cubicBezTo>
                  <a:pt x="61918" y="58293"/>
                  <a:pt x="63061" y="58750"/>
                  <a:pt x="63975" y="59664"/>
                </a:cubicBezTo>
                <a:lnTo>
                  <a:pt x="64661" y="58979"/>
                </a:lnTo>
                <a:cubicBezTo>
                  <a:pt x="64661" y="58521"/>
                  <a:pt x="64204" y="56921"/>
                  <a:pt x="63289" y="54178"/>
                </a:cubicBezTo>
                <a:lnTo>
                  <a:pt x="69462" y="55550"/>
                </a:lnTo>
                <a:cubicBezTo>
                  <a:pt x="76777" y="57836"/>
                  <a:pt x="81577" y="61493"/>
                  <a:pt x="83863" y="66522"/>
                </a:cubicBezTo>
                <a:cubicBezTo>
                  <a:pt x="83863" y="67894"/>
                  <a:pt x="84549" y="67894"/>
                  <a:pt x="85921" y="66522"/>
                </a:cubicBezTo>
                <a:lnTo>
                  <a:pt x="92779" y="62408"/>
                </a:lnTo>
                <a:lnTo>
                  <a:pt x="113353" y="49377"/>
                </a:lnTo>
                <a:cubicBezTo>
                  <a:pt x="116553" y="47549"/>
                  <a:pt x="119639" y="45720"/>
                  <a:pt x="122611" y="43891"/>
                </a:cubicBezTo>
                <a:cubicBezTo>
                  <a:pt x="125583" y="42062"/>
                  <a:pt x="128669" y="40233"/>
                  <a:pt x="131869" y="38405"/>
                </a:cubicBezTo>
                <a:cubicBezTo>
                  <a:pt x="145585" y="31089"/>
                  <a:pt x="155872" y="25374"/>
                  <a:pt x="162730" y="21260"/>
                </a:cubicBezTo>
                <a:cubicBezTo>
                  <a:pt x="171874" y="15773"/>
                  <a:pt x="179190" y="11887"/>
                  <a:pt x="184676" y="9601"/>
                </a:cubicBezTo>
                <a:lnTo>
                  <a:pt x="185362" y="9601"/>
                </a:lnTo>
                <a:cubicBezTo>
                  <a:pt x="185819" y="7772"/>
                  <a:pt x="186733" y="6400"/>
                  <a:pt x="188105" y="5486"/>
                </a:cubicBezTo>
                <a:cubicBezTo>
                  <a:pt x="189477" y="4572"/>
                  <a:pt x="190620" y="3886"/>
                  <a:pt x="191534" y="3429"/>
                </a:cubicBezTo>
                <a:cubicBezTo>
                  <a:pt x="191991" y="2972"/>
                  <a:pt x="193591" y="2286"/>
                  <a:pt x="196335" y="1371"/>
                </a:cubicBezTo>
                <a:lnTo>
                  <a:pt x="198392" y="685"/>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4" name="文本框 43">
            <a:extLst>
              <a:ext uri="{FF2B5EF4-FFF2-40B4-BE49-F238E27FC236}">
                <a16:creationId xmlns:a16="http://schemas.microsoft.com/office/drawing/2014/main" id="{DCF1FF09-0B5F-22B1-4709-BE3441DFEFCC}"/>
              </a:ext>
            </a:extLst>
          </p:cNvPr>
          <p:cNvSpPr txBox="1"/>
          <p:nvPr/>
        </p:nvSpPr>
        <p:spPr>
          <a:xfrm>
            <a:off x="6140748" y="179271"/>
            <a:ext cx="499177" cy="443027"/>
          </a:xfrm>
          <a:custGeom>
            <a:avLst/>
            <a:gdLst/>
            <a:ahLst/>
            <a:cxnLst/>
            <a:rect l="l" t="t" r="r" b="b"/>
            <a:pathLst>
              <a:path w="499177" h="443027">
                <a:moveTo>
                  <a:pt x="227515" y="298323"/>
                </a:moveTo>
                <a:cubicBezTo>
                  <a:pt x="219285" y="311125"/>
                  <a:pt x="214485" y="319126"/>
                  <a:pt x="213113" y="322326"/>
                </a:cubicBezTo>
                <a:cubicBezTo>
                  <a:pt x="211284" y="325069"/>
                  <a:pt x="210141" y="327470"/>
                  <a:pt x="209684" y="329527"/>
                </a:cubicBezTo>
                <a:cubicBezTo>
                  <a:pt x="209227" y="331584"/>
                  <a:pt x="209684" y="333756"/>
                  <a:pt x="211056" y="336042"/>
                </a:cubicBezTo>
                <a:cubicBezTo>
                  <a:pt x="211513" y="336042"/>
                  <a:pt x="211284" y="336499"/>
                  <a:pt x="210370" y="337414"/>
                </a:cubicBezTo>
                <a:cubicBezTo>
                  <a:pt x="209455" y="339242"/>
                  <a:pt x="206255" y="347701"/>
                  <a:pt x="200769" y="362788"/>
                </a:cubicBezTo>
                <a:cubicBezTo>
                  <a:pt x="199854" y="365074"/>
                  <a:pt x="198940" y="368160"/>
                  <a:pt x="198025" y="372047"/>
                </a:cubicBezTo>
                <a:cubicBezTo>
                  <a:pt x="197111" y="375933"/>
                  <a:pt x="195968" y="379248"/>
                  <a:pt x="194596" y="381991"/>
                </a:cubicBezTo>
                <a:cubicBezTo>
                  <a:pt x="194139" y="382905"/>
                  <a:pt x="194025" y="383705"/>
                  <a:pt x="194254" y="384391"/>
                </a:cubicBezTo>
                <a:cubicBezTo>
                  <a:pt x="194482" y="385077"/>
                  <a:pt x="194596" y="385648"/>
                  <a:pt x="194596" y="386106"/>
                </a:cubicBezTo>
                <a:lnTo>
                  <a:pt x="195282" y="386106"/>
                </a:lnTo>
                <a:lnTo>
                  <a:pt x="197340" y="382676"/>
                </a:lnTo>
                <a:lnTo>
                  <a:pt x="197340" y="383362"/>
                </a:lnTo>
                <a:lnTo>
                  <a:pt x="199397" y="383362"/>
                </a:lnTo>
                <a:cubicBezTo>
                  <a:pt x="212199" y="374218"/>
                  <a:pt x="219514" y="368732"/>
                  <a:pt x="221343" y="366903"/>
                </a:cubicBezTo>
                <a:cubicBezTo>
                  <a:pt x="226829" y="363246"/>
                  <a:pt x="234601" y="356845"/>
                  <a:pt x="244660" y="347701"/>
                </a:cubicBezTo>
                <a:cubicBezTo>
                  <a:pt x="253347" y="339014"/>
                  <a:pt x="257690" y="334670"/>
                  <a:pt x="257690" y="334670"/>
                </a:cubicBezTo>
                <a:cubicBezTo>
                  <a:pt x="257690" y="333299"/>
                  <a:pt x="258147" y="332156"/>
                  <a:pt x="259062" y="331242"/>
                </a:cubicBezTo>
                <a:lnTo>
                  <a:pt x="241917" y="335356"/>
                </a:lnTo>
                <a:cubicBezTo>
                  <a:pt x="244660" y="332156"/>
                  <a:pt x="248317" y="329413"/>
                  <a:pt x="252889" y="327127"/>
                </a:cubicBezTo>
                <a:cubicBezTo>
                  <a:pt x="253347" y="326670"/>
                  <a:pt x="253575" y="326212"/>
                  <a:pt x="253575" y="325755"/>
                </a:cubicBezTo>
                <a:cubicBezTo>
                  <a:pt x="253575" y="325298"/>
                  <a:pt x="253347" y="324841"/>
                  <a:pt x="252889" y="324384"/>
                </a:cubicBezTo>
                <a:cubicBezTo>
                  <a:pt x="250603" y="322097"/>
                  <a:pt x="247632" y="318669"/>
                  <a:pt x="243974" y="314097"/>
                </a:cubicBezTo>
                <a:cubicBezTo>
                  <a:pt x="237573" y="306781"/>
                  <a:pt x="232087" y="301524"/>
                  <a:pt x="227515" y="298323"/>
                </a:cubicBezTo>
                <a:close/>
                <a:moveTo>
                  <a:pt x="234373" y="209855"/>
                </a:moveTo>
                <a:lnTo>
                  <a:pt x="230944" y="211227"/>
                </a:lnTo>
                <a:cubicBezTo>
                  <a:pt x="226829" y="213512"/>
                  <a:pt x="222943" y="215570"/>
                  <a:pt x="219285" y="217399"/>
                </a:cubicBezTo>
                <a:cubicBezTo>
                  <a:pt x="215628" y="219228"/>
                  <a:pt x="212199" y="221056"/>
                  <a:pt x="208998" y="222885"/>
                </a:cubicBezTo>
                <a:cubicBezTo>
                  <a:pt x="208084" y="223342"/>
                  <a:pt x="207169" y="224485"/>
                  <a:pt x="206255" y="226314"/>
                </a:cubicBezTo>
                <a:cubicBezTo>
                  <a:pt x="205798" y="228143"/>
                  <a:pt x="205569" y="230315"/>
                  <a:pt x="205569" y="232829"/>
                </a:cubicBezTo>
                <a:cubicBezTo>
                  <a:pt x="205569" y="235344"/>
                  <a:pt x="205341" y="237515"/>
                  <a:pt x="204883" y="239344"/>
                </a:cubicBezTo>
                <a:lnTo>
                  <a:pt x="207627" y="238659"/>
                </a:lnTo>
                <a:lnTo>
                  <a:pt x="228201" y="229743"/>
                </a:lnTo>
                <a:cubicBezTo>
                  <a:pt x="230029" y="228829"/>
                  <a:pt x="230944" y="227914"/>
                  <a:pt x="230944" y="227000"/>
                </a:cubicBezTo>
                <a:close/>
                <a:moveTo>
                  <a:pt x="227515" y="112471"/>
                </a:moveTo>
                <a:lnTo>
                  <a:pt x="222028" y="119329"/>
                </a:lnTo>
                <a:cubicBezTo>
                  <a:pt x="222028" y="119787"/>
                  <a:pt x="221800" y="120244"/>
                  <a:pt x="221343" y="120701"/>
                </a:cubicBezTo>
                <a:cubicBezTo>
                  <a:pt x="220885" y="121158"/>
                  <a:pt x="220428" y="121615"/>
                  <a:pt x="219971" y="122073"/>
                </a:cubicBezTo>
                <a:cubicBezTo>
                  <a:pt x="206712" y="130302"/>
                  <a:pt x="200540" y="134188"/>
                  <a:pt x="201454" y="133731"/>
                </a:cubicBezTo>
                <a:lnTo>
                  <a:pt x="180195" y="147447"/>
                </a:lnTo>
                <a:cubicBezTo>
                  <a:pt x="177451" y="148362"/>
                  <a:pt x="175851" y="148819"/>
                  <a:pt x="175394" y="148819"/>
                </a:cubicBezTo>
                <a:cubicBezTo>
                  <a:pt x="172651" y="148819"/>
                  <a:pt x="170365" y="147219"/>
                  <a:pt x="168536" y="144018"/>
                </a:cubicBezTo>
                <a:lnTo>
                  <a:pt x="159621" y="135788"/>
                </a:lnTo>
                <a:lnTo>
                  <a:pt x="158249" y="133731"/>
                </a:lnTo>
                <a:cubicBezTo>
                  <a:pt x="156877" y="137846"/>
                  <a:pt x="156192" y="139903"/>
                  <a:pt x="156192" y="139903"/>
                </a:cubicBezTo>
                <a:cubicBezTo>
                  <a:pt x="155734" y="140818"/>
                  <a:pt x="155277" y="142075"/>
                  <a:pt x="154820" y="143675"/>
                </a:cubicBezTo>
                <a:cubicBezTo>
                  <a:pt x="154363" y="145275"/>
                  <a:pt x="154134" y="146533"/>
                  <a:pt x="154134" y="147447"/>
                </a:cubicBezTo>
                <a:cubicBezTo>
                  <a:pt x="152305" y="154305"/>
                  <a:pt x="149791" y="162078"/>
                  <a:pt x="146590" y="170764"/>
                </a:cubicBezTo>
                <a:lnTo>
                  <a:pt x="139047" y="191338"/>
                </a:lnTo>
                <a:lnTo>
                  <a:pt x="136989" y="195453"/>
                </a:lnTo>
                <a:lnTo>
                  <a:pt x="134932" y="204369"/>
                </a:lnTo>
                <a:cubicBezTo>
                  <a:pt x="135389" y="202997"/>
                  <a:pt x="132874" y="209169"/>
                  <a:pt x="127388" y="222885"/>
                </a:cubicBezTo>
                <a:cubicBezTo>
                  <a:pt x="126016" y="228829"/>
                  <a:pt x="123959" y="235001"/>
                  <a:pt x="121216" y="241402"/>
                </a:cubicBezTo>
                <a:cubicBezTo>
                  <a:pt x="120759" y="242773"/>
                  <a:pt x="119959" y="244602"/>
                  <a:pt x="118816" y="246888"/>
                </a:cubicBezTo>
                <a:cubicBezTo>
                  <a:pt x="117673" y="249174"/>
                  <a:pt x="116872" y="251003"/>
                  <a:pt x="116415" y="252375"/>
                </a:cubicBezTo>
                <a:cubicBezTo>
                  <a:pt x="113672" y="257404"/>
                  <a:pt x="112300" y="260376"/>
                  <a:pt x="112300" y="261290"/>
                </a:cubicBezTo>
                <a:lnTo>
                  <a:pt x="113672" y="261290"/>
                </a:lnTo>
                <a:cubicBezTo>
                  <a:pt x="115501" y="261290"/>
                  <a:pt x="117101" y="260147"/>
                  <a:pt x="118473" y="257861"/>
                </a:cubicBezTo>
                <a:lnTo>
                  <a:pt x="118473" y="259233"/>
                </a:lnTo>
                <a:cubicBezTo>
                  <a:pt x="120301" y="259233"/>
                  <a:pt x="121559" y="259004"/>
                  <a:pt x="122245" y="258547"/>
                </a:cubicBezTo>
                <a:cubicBezTo>
                  <a:pt x="122930" y="258090"/>
                  <a:pt x="123730" y="257175"/>
                  <a:pt x="124645" y="255804"/>
                </a:cubicBezTo>
                <a:cubicBezTo>
                  <a:pt x="125102" y="255346"/>
                  <a:pt x="125788" y="255118"/>
                  <a:pt x="126702" y="255118"/>
                </a:cubicBezTo>
                <a:lnTo>
                  <a:pt x="127388" y="256489"/>
                </a:lnTo>
                <a:lnTo>
                  <a:pt x="127388" y="259233"/>
                </a:lnTo>
                <a:cubicBezTo>
                  <a:pt x="127388" y="261518"/>
                  <a:pt x="128302" y="264948"/>
                  <a:pt x="130131" y="269519"/>
                </a:cubicBezTo>
                <a:cubicBezTo>
                  <a:pt x="130588" y="271348"/>
                  <a:pt x="132189" y="271806"/>
                  <a:pt x="134932" y="270891"/>
                </a:cubicBezTo>
                <a:cubicBezTo>
                  <a:pt x="135846" y="270434"/>
                  <a:pt x="137218" y="269977"/>
                  <a:pt x="139047" y="269519"/>
                </a:cubicBezTo>
                <a:cubicBezTo>
                  <a:pt x="140875" y="269062"/>
                  <a:pt x="142933" y="268148"/>
                  <a:pt x="145219" y="266776"/>
                </a:cubicBezTo>
                <a:cubicBezTo>
                  <a:pt x="150705" y="264948"/>
                  <a:pt x="162821" y="259461"/>
                  <a:pt x="181566" y="250317"/>
                </a:cubicBezTo>
                <a:cubicBezTo>
                  <a:pt x="182023" y="250317"/>
                  <a:pt x="182709" y="249860"/>
                  <a:pt x="183624" y="248945"/>
                </a:cubicBezTo>
                <a:lnTo>
                  <a:pt x="177451" y="242088"/>
                </a:lnTo>
                <a:cubicBezTo>
                  <a:pt x="174708" y="241173"/>
                  <a:pt x="173337" y="239802"/>
                  <a:pt x="173337" y="237973"/>
                </a:cubicBezTo>
                <a:cubicBezTo>
                  <a:pt x="173337" y="237515"/>
                  <a:pt x="173451" y="236715"/>
                  <a:pt x="173680" y="235572"/>
                </a:cubicBezTo>
                <a:cubicBezTo>
                  <a:pt x="173908" y="234429"/>
                  <a:pt x="173794" y="233172"/>
                  <a:pt x="173337" y="231801"/>
                </a:cubicBezTo>
                <a:cubicBezTo>
                  <a:pt x="173337" y="229972"/>
                  <a:pt x="173108" y="229057"/>
                  <a:pt x="172651" y="229057"/>
                </a:cubicBezTo>
                <a:cubicBezTo>
                  <a:pt x="171279" y="227686"/>
                  <a:pt x="168993" y="226543"/>
                  <a:pt x="165793" y="225628"/>
                </a:cubicBezTo>
                <a:cubicBezTo>
                  <a:pt x="164421" y="225628"/>
                  <a:pt x="162364" y="225171"/>
                  <a:pt x="159621" y="224257"/>
                </a:cubicBezTo>
                <a:cubicBezTo>
                  <a:pt x="155963" y="224257"/>
                  <a:pt x="154134" y="222885"/>
                  <a:pt x="154134" y="220142"/>
                </a:cubicBezTo>
                <a:lnTo>
                  <a:pt x="154820" y="218085"/>
                </a:lnTo>
                <a:cubicBezTo>
                  <a:pt x="154820" y="216713"/>
                  <a:pt x="153448" y="214655"/>
                  <a:pt x="150705" y="211912"/>
                </a:cubicBezTo>
                <a:lnTo>
                  <a:pt x="148648" y="209169"/>
                </a:lnTo>
                <a:lnTo>
                  <a:pt x="154134" y="213284"/>
                </a:lnTo>
                <a:cubicBezTo>
                  <a:pt x="158249" y="216484"/>
                  <a:pt x="161907" y="218085"/>
                  <a:pt x="165107" y="218085"/>
                </a:cubicBezTo>
                <a:cubicBezTo>
                  <a:pt x="167850" y="218085"/>
                  <a:pt x="169908" y="217627"/>
                  <a:pt x="171279" y="216713"/>
                </a:cubicBezTo>
                <a:cubicBezTo>
                  <a:pt x="173108" y="215799"/>
                  <a:pt x="174022" y="214427"/>
                  <a:pt x="174022" y="212598"/>
                </a:cubicBezTo>
                <a:cubicBezTo>
                  <a:pt x="174480" y="208940"/>
                  <a:pt x="174594" y="205854"/>
                  <a:pt x="174365" y="203340"/>
                </a:cubicBezTo>
                <a:cubicBezTo>
                  <a:pt x="174137" y="200825"/>
                  <a:pt x="174022" y="198654"/>
                  <a:pt x="174022" y="196825"/>
                </a:cubicBezTo>
                <a:cubicBezTo>
                  <a:pt x="174937" y="187681"/>
                  <a:pt x="175394" y="180594"/>
                  <a:pt x="175394" y="175565"/>
                </a:cubicBezTo>
                <a:cubicBezTo>
                  <a:pt x="175394" y="174651"/>
                  <a:pt x="175165" y="173965"/>
                  <a:pt x="174708" y="173508"/>
                </a:cubicBezTo>
                <a:cubicBezTo>
                  <a:pt x="174251" y="173050"/>
                  <a:pt x="174022" y="172365"/>
                  <a:pt x="174022" y="171450"/>
                </a:cubicBezTo>
                <a:cubicBezTo>
                  <a:pt x="171736" y="169621"/>
                  <a:pt x="169222" y="166878"/>
                  <a:pt x="166479" y="163221"/>
                </a:cubicBezTo>
                <a:cubicBezTo>
                  <a:pt x="164650" y="162306"/>
                  <a:pt x="164193" y="161392"/>
                  <a:pt x="165107" y="160477"/>
                </a:cubicBezTo>
                <a:cubicBezTo>
                  <a:pt x="165107" y="160020"/>
                  <a:pt x="165336" y="159677"/>
                  <a:pt x="165793" y="159449"/>
                </a:cubicBezTo>
                <a:cubicBezTo>
                  <a:pt x="166250" y="159220"/>
                  <a:pt x="166707" y="159106"/>
                  <a:pt x="167164" y="159106"/>
                </a:cubicBezTo>
                <a:cubicBezTo>
                  <a:pt x="169450" y="159563"/>
                  <a:pt x="171736" y="160020"/>
                  <a:pt x="174022" y="160477"/>
                </a:cubicBezTo>
                <a:cubicBezTo>
                  <a:pt x="176308" y="160934"/>
                  <a:pt x="178594" y="161392"/>
                  <a:pt x="180880" y="161849"/>
                </a:cubicBezTo>
                <a:cubicBezTo>
                  <a:pt x="182252" y="162306"/>
                  <a:pt x="184995" y="164135"/>
                  <a:pt x="189110" y="167335"/>
                </a:cubicBezTo>
                <a:cubicBezTo>
                  <a:pt x="191396" y="170078"/>
                  <a:pt x="194596" y="171907"/>
                  <a:pt x="198711" y="172822"/>
                </a:cubicBezTo>
                <a:cubicBezTo>
                  <a:pt x="202369" y="173736"/>
                  <a:pt x="204198" y="175108"/>
                  <a:pt x="204198" y="176936"/>
                </a:cubicBezTo>
                <a:cubicBezTo>
                  <a:pt x="204655" y="177851"/>
                  <a:pt x="205112" y="178651"/>
                  <a:pt x="205569" y="179337"/>
                </a:cubicBezTo>
                <a:cubicBezTo>
                  <a:pt x="206026" y="180023"/>
                  <a:pt x="206255" y="181051"/>
                  <a:pt x="206255" y="182423"/>
                </a:cubicBezTo>
                <a:lnTo>
                  <a:pt x="207627" y="182423"/>
                </a:lnTo>
                <a:lnTo>
                  <a:pt x="214485" y="163221"/>
                </a:lnTo>
                <a:lnTo>
                  <a:pt x="215170" y="163221"/>
                </a:lnTo>
                <a:cubicBezTo>
                  <a:pt x="214713" y="165049"/>
                  <a:pt x="213799" y="169850"/>
                  <a:pt x="212427" y="177622"/>
                </a:cubicBezTo>
                <a:lnTo>
                  <a:pt x="211741" y="187909"/>
                </a:lnTo>
                <a:cubicBezTo>
                  <a:pt x="212199" y="190652"/>
                  <a:pt x="214027" y="191338"/>
                  <a:pt x="217228" y="189967"/>
                </a:cubicBezTo>
                <a:lnTo>
                  <a:pt x="233001" y="181051"/>
                </a:lnTo>
                <a:cubicBezTo>
                  <a:pt x="234830" y="180137"/>
                  <a:pt x="235059" y="178994"/>
                  <a:pt x="233687" y="177622"/>
                </a:cubicBezTo>
                <a:lnTo>
                  <a:pt x="232315" y="175565"/>
                </a:lnTo>
                <a:cubicBezTo>
                  <a:pt x="230944" y="172822"/>
                  <a:pt x="228201" y="169164"/>
                  <a:pt x="224086" y="164592"/>
                </a:cubicBezTo>
                <a:cubicBezTo>
                  <a:pt x="227286" y="164592"/>
                  <a:pt x="230715" y="165735"/>
                  <a:pt x="234373" y="168021"/>
                </a:cubicBezTo>
                <a:cubicBezTo>
                  <a:pt x="238030" y="170307"/>
                  <a:pt x="240774" y="171450"/>
                  <a:pt x="242602" y="171450"/>
                </a:cubicBezTo>
                <a:lnTo>
                  <a:pt x="243288" y="170764"/>
                </a:lnTo>
                <a:lnTo>
                  <a:pt x="241917" y="149505"/>
                </a:lnTo>
                <a:cubicBezTo>
                  <a:pt x="241917" y="148590"/>
                  <a:pt x="240774" y="145847"/>
                  <a:pt x="238488" y="141275"/>
                </a:cubicBezTo>
                <a:cubicBezTo>
                  <a:pt x="237573" y="137617"/>
                  <a:pt x="236430" y="135103"/>
                  <a:pt x="235059" y="133731"/>
                </a:cubicBezTo>
                <a:cubicBezTo>
                  <a:pt x="233687" y="131902"/>
                  <a:pt x="231858" y="130531"/>
                  <a:pt x="229572" y="129616"/>
                </a:cubicBezTo>
                <a:cubicBezTo>
                  <a:pt x="228201" y="129159"/>
                  <a:pt x="227515" y="128016"/>
                  <a:pt x="227515" y="126187"/>
                </a:cubicBezTo>
                <a:cubicBezTo>
                  <a:pt x="229344" y="126187"/>
                  <a:pt x="230715" y="125959"/>
                  <a:pt x="231630" y="125502"/>
                </a:cubicBezTo>
                <a:cubicBezTo>
                  <a:pt x="232544" y="125502"/>
                  <a:pt x="233001" y="124816"/>
                  <a:pt x="233001" y="123444"/>
                </a:cubicBezTo>
                <a:cubicBezTo>
                  <a:pt x="233001" y="120701"/>
                  <a:pt x="231172" y="117043"/>
                  <a:pt x="227515" y="112471"/>
                </a:cubicBezTo>
                <a:close/>
                <a:moveTo>
                  <a:pt x="247403" y="0"/>
                </a:moveTo>
                <a:lnTo>
                  <a:pt x="248775" y="0"/>
                </a:lnTo>
                <a:cubicBezTo>
                  <a:pt x="250146" y="1372"/>
                  <a:pt x="251975" y="2286"/>
                  <a:pt x="254261" y="2743"/>
                </a:cubicBezTo>
                <a:cubicBezTo>
                  <a:pt x="256547" y="3200"/>
                  <a:pt x="258376" y="3658"/>
                  <a:pt x="259747" y="4115"/>
                </a:cubicBezTo>
                <a:lnTo>
                  <a:pt x="271406" y="8915"/>
                </a:lnTo>
                <a:lnTo>
                  <a:pt x="272778" y="11659"/>
                </a:lnTo>
                <a:cubicBezTo>
                  <a:pt x="274606" y="14402"/>
                  <a:pt x="276435" y="15773"/>
                  <a:pt x="278264" y="15773"/>
                </a:cubicBezTo>
                <a:lnTo>
                  <a:pt x="283750" y="19888"/>
                </a:lnTo>
                <a:lnTo>
                  <a:pt x="286494" y="25375"/>
                </a:lnTo>
                <a:lnTo>
                  <a:pt x="291294" y="30861"/>
                </a:lnTo>
                <a:lnTo>
                  <a:pt x="292666" y="33604"/>
                </a:lnTo>
                <a:lnTo>
                  <a:pt x="292666" y="39776"/>
                </a:lnTo>
                <a:cubicBezTo>
                  <a:pt x="292666" y="42977"/>
                  <a:pt x="292437" y="45263"/>
                  <a:pt x="291980" y="46634"/>
                </a:cubicBezTo>
                <a:cubicBezTo>
                  <a:pt x="291523" y="47092"/>
                  <a:pt x="291294" y="48006"/>
                  <a:pt x="291294" y="49378"/>
                </a:cubicBezTo>
                <a:cubicBezTo>
                  <a:pt x="291294" y="54407"/>
                  <a:pt x="291066" y="58293"/>
                  <a:pt x="290608" y="61036"/>
                </a:cubicBezTo>
                <a:lnTo>
                  <a:pt x="289923" y="61722"/>
                </a:lnTo>
                <a:cubicBezTo>
                  <a:pt x="288551" y="62179"/>
                  <a:pt x="287637" y="62865"/>
                  <a:pt x="287179" y="63779"/>
                </a:cubicBezTo>
                <a:cubicBezTo>
                  <a:pt x="286722" y="64694"/>
                  <a:pt x="286494" y="65380"/>
                  <a:pt x="286494" y="65837"/>
                </a:cubicBezTo>
                <a:cubicBezTo>
                  <a:pt x="285579" y="69952"/>
                  <a:pt x="284665" y="75209"/>
                  <a:pt x="283750" y="81610"/>
                </a:cubicBezTo>
                <a:lnTo>
                  <a:pt x="282379" y="90526"/>
                </a:lnTo>
                <a:cubicBezTo>
                  <a:pt x="282379" y="91440"/>
                  <a:pt x="282150" y="92355"/>
                  <a:pt x="281693" y="93269"/>
                </a:cubicBezTo>
                <a:cubicBezTo>
                  <a:pt x="281236" y="94183"/>
                  <a:pt x="280779" y="95098"/>
                  <a:pt x="280321" y="96012"/>
                </a:cubicBezTo>
                <a:cubicBezTo>
                  <a:pt x="280321" y="96927"/>
                  <a:pt x="278950" y="99898"/>
                  <a:pt x="276207" y="104928"/>
                </a:cubicBezTo>
                <a:lnTo>
                  <a:pt x="274149" y="115215"/>
                </a:lnTo>
                <a:lnTo>
                  <a:pt x="271406" y="119329"/>
                </a:lnTo>
                <a:cubicBezTo>
                  <a:pt x="269577" y="122073"/>
                  <a:pt x="267063" y="125044"/>
                  <a:pt x="263862" y="128245"/>
                </a:cubicBezTo>
                <a:cubicBezTo>
                  <a:pt x="262491" y="130531"/>
                  <a:pt x="260662" y="132360"/>
                  <a:pt x="258376" y="133731"/>
                </a:cubicBezTo>
                <a:cubicBezTo>
                  <a:pt x="257461" y="134646"/>
                  <a:pt x="257233" y="135788"/>
                  <a:pt x="257690" y="137160"/>
                </a:cubicBezTo>
                <a:cubicBezTo>
                  <a:pt x="260433" y="139903"/>
                  <a:pt x="262262" y="142189"/>
                  <a:pt x="263176" y="144018"/>
                </a:cubicBezTo>
                <a:cubicBezTo>
                  <a:pt x="264548" y="146761"/>
                  <a:pt x="265691" y="150190"/>
                  <a:pt x="266605" y="154305"/>
                </a:cubicBezTo>
                <a:lnTo>
                  <a:pt x="269349" y="170078"/>
                </a:lnTo>
                <a:cubicBezTo>
                  <a:pt x="269349" y="170993"/>
                  <a:pt x="269920" y="171564"/>
                  <a:pt x="271063" y="171793"/>
                </a:cubicBezTo>
                <a:cubicBezTo>
                  <a:pt x="272206" y="172022"/>
                  <a:pt x="273006" y="172136"/>
                  <a:pt x="273463" y="172136"/>
                </a:cubicBezTo>
                <a:cubicBezTo>
                  <a:pt x="275292" y="173050"/>
                  <a:pt x="277007" y="173736"/>
                  <a:pt x="278607" y="174193"/>
                </a:cubicBezTo>
                <a:cubicBezTo>
                  <a:pt x="280207" y="174651"/>
                  <a:pt x="281693" y="175108"/>
                  <a:pt x="283065" y="175565"/>
                </a:cubicBezTo>
                <a:cubicBezTo>
                  <a:pt x="284436" y="176479"/>
                  <a:pt x="285236" y="177622"/>
                  <a:pt x="285465" y="178994"/>
                </a:cubicBezTo>
                <a:cubicBezTo>
                  <a:pt x="285694" y="180366"/>
                  <a:pt x="285122" y="181509"/>
                  <a:pt x="283750" y="182423"/>
                </a:cubicBezTo>
                <a:lnTo>
                  <a:pt x="272778" y="188595"/>
                </a:lnTo>
                <a:cubicBezTo>
                  <a:pt x="271406" y="189967"/>
                  <a:pt x="270720" y="191338"/>
                  <a:pt x="270720" y="192710"/>
                </a:cubicBezTo>
                <a:cubicBezTo>
                  <a:pt x="268891" y="200940"/>
                  <a:pt x="267748" y="205969"/>
                  <a:pt x="267291" y="207798"/>
                </a:cubicBezTo>
                <a:cubicBezTo>
                  <a:pt x="266834" y="208255"/>
                  <a:pt x="266720" y="208712"/>
                  <a:pt x="266948" y="209169"/>
                </a:cubicBezTo>
                <a:cubicBezTo>
                  <a:pt x="267177" y="209626"/>
                  <a:pt x="267520" y="209855"/>
                  <a:pt x="267977" y="209855"/>
                </a:cubicBezTo>
                <a:cubicBezTo>
                  <a:pt x="268434" y="210312"/>
                  <a:pt x="268891" y="210541"/>
                  <a:pt x="269349" y="210541"/>
                </a:cubicBezTo>
                <a:cubicBezTo>
                  <a:pt x="269806" y="210541"/>
                  <a:pt x="270263" y="210312"/>
                  <a:pt x="270720" y="209855"/>
                </a:cubicBezTo>
                <a:cubicBezTo>
                  <a:pt x="273463" y="209855"/>
                  <a:pt x="275864" y="209626"/>
                  <a:pt x="277921" y="209169"/>
                </a:cubicBezTo>
                <a:cubicBezTo>
                  <a:pt x="279979" y="208712"/>
                  <a:pt x="281693" y="208255"/>
                  <a:pt x="283065" y="207798"/>
                </a:cubicBezTo>
                <a:cubicBezTo>
                  <a:pt x="284436" y="206883"/>
                  <a:pt x="286265" y="206883"/>
                  <a:pt x="288551" y="207798"/>
                </a:cubicBezTo>
                <a:cubicBezTo>
                  <a:pt x="289923" y="207798"/>
                  <a:pt x="290608" y="208483"/>
                  <a:pt x="290608" y="209855"/>
                </a:cubicBezTo>
                <a:cubicBezTo>
                  <a:pt x="290608" y="211684"/>
                  <a:pt x="291637" y="213170"/>
                  <a:pt x="293695" y="214313"/>
                </a:cubicBezTo>
                <a:cubicBezTo>
                  <a:pt x="295752" y="215456"/>
                  <a:pt x="297009" y="216027"/>
                  <a:pt x="297466" y="216027"/>
                </a:cubicBezTo>
                <a:cubicBezTo>
                  <a:pt x="298381" y="216942"/>
                  <a:pt x="298838" y="217399"/>
                  <a:pt x="298838" y="217399"/>
                </a:cubicBezTo>
                <a:cubicBezTo>
                  <a:pt x="297924" y="218313"/>
                  <a:pt x="297466" y="218999"/>
                  <a:pt x="297466" y="219456"/>
                </a:cubicBezTo>
                <a:cubicBezTo>
                  <a:pt x="297466" y="220370"/>
                  <a:pt x="298609" y="221971"/>
                  <a:pt x="300895" y="224257"/>
                </a:cubicBezTo>
                <a:lnTo>
                  <a:pt x="305010" y="233172"/>
                </a:lnTo>
                <a:cubicBezTo>
                  <a:pt x="305010" y="233629"/>
                  <a:pt x="304896" y="234201"/>
                  <a:pt x="304667" y="234887"/>
                </a:cubicBezTo>
                <a:cubicBezTo>
                  <a:pt x="304439" y="235572"/>
                  <a:pt x="304096" y="235915"/>
                  <a:pt x="303639" y="235915"/>
                </a:cubicBezTo>
                <a:cubicBezTo>
                  <a:pt x="299067" y="239116"/>
                  <a:pt x="296095" y="241173"/>
                  <a:pt x="294723" y="242088"/>
                </a:cubicBezTo>
                <a:lnTo>
                  <a:pt x="285122" y="246888"/>
                </a:lnTo>
                <a:cubicBezTo>
                  <a:pt x="282379" y="249174"/>
                  <a:pt x="278493" y="250317"/>
                  <a:pt x="273463" y="250317"/>
                </a:cubicBezTo>
                <a:cubicBezTo>
                  <a:pt x="272092" y="250317"/>
                  <a:pt x="270949" y="250774"/>
                  <a:pt x="270034" y="251689"/>
                </a:cubicBezTo>
                <a:lnTo>
                  <a:pt x="248775" y="261976"/>
                </a:lnTo>
                <a:cubicBezTo>
                  <a:pt x="242374" y="265176"/>
                  <a:pt x="237573" y="270663"/>
                  <a:pt x="234373" y="278435"/>
                </a:cubicBezTo>
                <a:lnTo>
                  <a:pt x="229572" y="288036"/>
                </a:lnTo>
                <a:cubicBezTo>
                  <a:pt x="229115" y="288493"/>
                  <a:pt x="228886" y="289179"/>
                  <a:pt x="228886" y="290094"/>
                </a:cubicBezTo>
                <a:cubicBezTo>
                  <a:pt x="228886" y="292380"/>
                  <a:pt x="230258" y="293980"/>
                  <a:pt x="233001" y="294894"/>
                </a:cubicBezTo>
                <a:lnTo>
                  <a:pt x="248089" y="301752"/>
                </a:lnTo>
                <a:lnTo>
                  <a:pt x="261805" y="308610"/>
                </a:lnTo>
                <a:cubicBezTo>
                  <a:pt x="264548" y="310439"/>
                  <a:pt x="266605" y="311582"/>
                  <a:pt x="267977" y="312039"/>
                </a:cubicBezTo>
                <a:cubicBezTo>
                  <a:pt x="270263" y="313411"/>
                  <a:pt x="272320" y="313411"/>
                  <a:pt x="274149" y="312039"/>
                </a:cubicBezTo>
                <a:cubicBezTo>
                  <a:pt x="276435" y="310210"/>
                  <a:pt x="279064" y="308267"/>
                  <a:pt x="282036" y="306210"/>
                </a:cubicBezTo>
                <a:cubicBezTo>
                  <a:pt x="285008" y="304152"/>
                  <a:pt x="287637" y="302209"/>
                  <a:pt x="289923" y="300381"/>
                </a:cubicBezTo>
                <a:cubicBezTo>
                  <a:pt x="291294" y="299466"/>
                  <a:pt x="295981" y="296151"/>
                  <a:pt x="303982" y="290436"/>
                </a:cubicBezTo>
                <a:cubicBezTo>
                  <a:pt x="311983" y="284721"/>
                  <a:pt x="318498" y="278663"/>
                  <a:pt x="323527" y="272263"/>
                </a:cubicBezTo>
                <a:lnTo>
                  <a:pt x="326956" y="267462"/>
                </a:lnTo>
                <a:lnTo>
                  <a:pt x="326956" y="265405"/>
                </a:lnTo>
                <a:cubicBezTo>
                  <a:pt x="326956" y="262661"/>
                  <a:pt x="326041" y="261061"/>
                  <a:pt x="324213" y="260604"/>
                </a:cubicBezTo>
                <a:cubicBezTo>
                  <a:pt x="321469" y="260147"/>
                  <a:pt x="320326" y="258547"/>
                  <a:pt x="320784" y="255804"/>
                </a:cubicBezTo>
                <a:lnTo>
                  <a:pt x="322155" y="255804"/>
                </a:lnTo>
                <a:cubicBezTo>
                  <a:pt x="323527" y="254432"/>
                  <a:pt x="325013" y="253746"/>
                  <a:pt x="326613" y="253746"/>
                </a:cubicBezTo>
                <a:cubicBezTo>
                  <a:pt x="328213" y="253746"/>
                  <a:pt x="329699" y="254203"/>
                  <a:pt x="331071" y="255118"/>
                </a:cubicBezTo>
                <a:cubicBezTo>
                  <a:pt x="333357" y="256489"/>
                  <a:pt x="335528" y="258204"/>
                  <a:pt x="337586" y="260261"/>
                </a:cubicBezTo>
                <a:cubicBezTo>
                  <a:pt x="339643" y="262319"/>
                  <a:pt x="341358" y="263805"/>
                  <a:pt x="342729" y="264719"/>
                </a:cubicBezTo>
                <a:cubicBezTo>
                  <a:pt x="344558" y="266091"/>
                  <a:pt x="345701" y="267919"/>
                  <a:pt x="346158" y="270205"/>
                </a:cubicBezTo>
                <a:cubicBezTo>
                  <a:pt x="346615" y="270663"/>
                  <a:pt x="346844" y="271463"/>
                  <a:pt x="346844" y="272606"/>
                </a:cubicBezTo>
                <a:cubicBezTo>
                  <a:pt x="346844" y="273749"/>
                  <a:pt x="347073" y="274777"/>
                  <a:pt x="347530" y="275692"/>
                </a:cubicBezTo>
                <a:cubicBezTo>
                  <a:pt x="347987" y="276149"/>
                  <a:pt x="348216" y="277063"/>
                  <a:pt x="348216" y="278435"/>
                </a:cubicBezTo>
                <a:cubicBezTo>
                  <a:pt x="348216" y="279807"/>
                  <a:pt x="347644" y="281292"/>
                  <a:pt x="346501" y="282893"/>
                </a:cubicBezTo>
                <a:cubicBezTo>
                  <a:pt x="345358" y="284493"/>
                  <a:pt x="344558" y="285750"/>
                  <a:pt x="344101" y="286664"/>
                </a:cubicBezTo>
                <a:cubicBezTo>
                  <a:pt x="343644" y="287579"/>
                  <a:pt x="343415" y="288722"/>
                  <a:pt x="343415" y="290094"/>
                </a:cubicBezTo>
                <a:cubicBezTo>
                  <a:pt x="344787" y="290094"/>
                  <a:pt x="345930" y="289865"/>
                  <a:pt x="346844" y="289408"/>
                </a:cubicBezTo>
                <a:lnTo>
                  <a:pt x="348901" y="288722"/>
                </a:lnTo>
                <a:cubicBezTo>
                  <a:pt x="343872" y="293751"/>
                  <a:pt x="338500" y="298895"/>
                  <a:pt x="332785" y="304152"/>
                </a:cubicBezTo>
                <a:cubicBezTo>
                  <a:pt x="327070" y="309410"/>
                  <a:pt x="321241" y="313639"/>
                  <a:pt x="315297" y="316840"/>
                </a:cubicBezTo>
                <a:cubicBezTo>
                  <a:pt x="315754" y="315925"/>
                  <a:pt x="315869" y="315125"/>
                  <a:pt x="315640" y="314439"/>
                </a:cubicBezTo>
                <a:cubicBezTo>
                  <a:pt x="315412" y="313754"/>
                  <a:pt x="315069" y="313411"/>
                  <a:pt x="314611" y="313411"/>
                </a:cubicBezTo>
                <a:cubicBezTo>
                  <a:pt x="312325" y="313411"/>
                  <a:pt x="310154" y="313982"/>
                  <a:pt x="308096" y="315125"/>
                </a:cubicBezTo>
                <a:cubicBezTo>
                  <a:pt x="306039" y="316268"/>
                  <a:pt x="304324" y="317068"/>
                  <a:pt x="302953" y="317526"/>
                </a:cubicBezTo>
                <a:cubicBezTo>
                  <a:pt x="300210" y="318440"/>
                  <a:pt x="297695" y="318897"/>
                  <a:pt x="295409" y="318897"/>
                </a:cubicBezTo>
                <a:cubicBezTo>
                  <a:pt x="293580" y="318897"/>
                  <a:pt x="291980" y="319240"/>
                  <a:pt x="290608" y="319926"/>
                </a:cubicBezTo>
                <a:cubicBezTo>
                  <a:pt x="289237" y="320612"/>
                  <a:pt x="287865" y="320955"/>
                  <a:pt x="286494" y="320955"/>
                </a:cubicBezTo>
                <a:lnTo>
                  <a:pt x="286494" y="322326"/>
                </a:lnTo>
                <a:cubicBezTo>
                  <a:pt x="291066" y="325984"/>
                  <a:pt x="294723" y="328498"/>
                  <a:pt x="297466" y="329870"/>
                </a:cubicBezTo>
                <a:cubicBezTo>
                  <a:pt x="298838" y="330784"/>
                  <a:pt x="300781" y="332156"/>
                  <a:pt x="303296" y="333985"/>
                </a:cubicBezTo>
                <a:cubicBezTo>
                  <a:pt x="305810" y="335813"/>
                  <a:pt x="308211" y="337185"/>
                  <a:pt x="310497" y="338100"/>
                </a:cubicBezTo>
                <a:lnTo>
                  <a:pt x="328327" y="344958"/>
                </a:lnTo>
                <a:cubicBezTo>
                  <a:pt x="340215" y="350444"/>
                  <a:pt x="349587" y="354102"/>
                  <a:pt x="356445" y="355930"/>
                </a:cubicBezTo>
                <a:cubicBezTo>
                  <a:pt x="380220" y="363246"/>
                  <a:pt x="398050" y="367818"/>
                  <a:pt x="409938" y="369646"/>
                </a:cubicBezTo>
                <a:cubicBezTo>
                  <a:pt x="410395" y="370103"/>
                  <a:pt x="411081" y="370103"/>
                  <a:pt x="411995" y="369646"/>
                </a:cubicBezTo>
                <a:cubicBezTo>
                  <a:pt x="412909" y="369189"/>
                  <a:pt x="413595" y="368961"/>
                  <a:pt x="414052" y="368961"/>
                </a:cubicBezTo>
                <a:cubicBezTo>
                  <a:pt x="414510" y="368503"/>
                  <a:pt x="415424" y="368275"/>
                  <a:pt x="416796" y="368275"/>
                </a:cubicBezTo>
                <a:cubicBezTo>
                  <a:pt x="427768" y="372390"/>
                  <a:pt x="439656" y="373990"/>
                  <a:pt x="452457" y="373075"/>
                </a:cubicBezTo>
                <a:cubicBezTo>
                  <a:pt x="453829" y="373075"/>
                  <a:pt x="454972" y="372618"/>
                  <a:pt x="455886" y="371704"/>
                </a:cubicBezTo>
                <a:lnTo>
                  <a:pt x="459315" y="368961"/>
                </a:lnTo>
                <a:cubicBezTo>
                  <a:pt x="460230" y="370789"/>
                  <a:pt x="461144" y="371932"/>
                  <a:pt x="462058" y="372390"/>
                </a:cubicBezTo>
                <a:lnTo>
                  <a:pt x="461373" y="373075"/>
                </a:lnTo>
                <a:cubicBezTo>
                  <a:pt x="465945" y="373990"/>
                  <a:pt x="468916" y="374447"/>
                  <a:pt x="470288" y="374447"/>
                </a:cubicBezTo>
                <a:cubicBezTo>
                  <a:pt x="472574" y="374447"/>
                  <a:pt x="472803" y="375361"/>
                  <a:pt x="470974" y="377190"/>
                </a:cubicBezTo>
                <a:cubicBezTo>
                  <a:pt x="472345" y="377647"/>
                  <a:pt x="474403" y="378333"/>
                  <a:pt x="477146" y="379248"/>
                </a:cubicBezTo>
                <a:cubicBezTo>
                  <a:pt x="479889" y="380162"/>
                  <a:pt x="482404" y="380619"/>
                  <a:pt x="484690" y="380619"/>
                </a:cubicBezTo>
                <a:cubicBezTo>
                  <a:pt x="487890" y="381991"/>
                  <a:pt x="490633" y="383820"/>
                  <a:pt x="492919" y="386106"/>
                </a:cubicBezTo>
                <a:cubicBezTo>
                  <a:pt x="493377" y="386563"/>
                  <a:pt x="493948" y="387363"/>
                  <a:pt x="494634" y="388506"/>
                </a:cubicBezTo>
                <a:cubicBezTo>
                  <a:pt x="495320" y="389649"/>
                  <a:pt x="496120" y="390449"/>
                  <a:pt x="497034" y="390906"/>
                </a:cubicBezTo>
                <a:cubicBezTo>
                  <a:pt x="499320" y="392278"/>
                  <a:pt x="499777" y="393878"/>
                  <a:pt x="498406" y="395707"/>
                </a:cubicBezTo>
                <a:cubicBezTo>
                  <a:pt x="497491" y="397078"/>
                  <a:pt x="496691" y="398907"/>
                  <a:pt x="496006" y="401193"/>
                </a:cubicBezTo>
                <a:cubicBezTo>
                  <a:pt x="495320" y="403479"/>
                  <a:pt x="494520" y="405308"/>
                  <a:pt x="493605" y="406680"/>
                </a:cubicBezTo>
                <a:cubicBezTo>
                  <a:pt x="493605" y="408051"/>
                  <a:pt x="492919" y="408737"/>
                  <a:pt x="491548" y="408737"/>
                </a:cubicBezTo>
                <a:lnTo>
                  <a:pt x="481261" y="410794"/>
                </a:lnTo>
                <a:lnTo>
                  <a:pt x="475774" y="411480"/>
                </a:lnTo>
                <a:lnTo>
                  <a:pt x="473031" y="412166"/>
                </a:lnTo>
                <a:lnTo>
                  <a:pt x="468231" y="412166"/>
                </a:lnTo>
                <a:lnTo>
                  <a:pt x="466859" y="412166"/>
                </a:lnTo>
                <a:cubicBezTo>
                  <a:pt x="463659" y="413995"/>
                  <a:pt x="460230" y="414795"/>
                  <a:pt x="456572" y="414566"/>
                </a:cubicBezTo>
                <a:cubicBezTo>
                  <a:pt x="452914" y="414338"/>
                  <a:pt x="450400" y="414223"/>
                  <a:pt x="449028" y="414223"/>
                </a:cubicBezTo>
                <a:cubicBezTo>
                  <a:pt x="442170" y="414681"/>
                  <a:pt x="432569" y="413995"/>
                  <a:pt x="420225" y="412166"/>
                </a:cubicBezTo>
                <a:cubicBezTo>
                  <a:pt x="413824" y="411252"/>
                  <a:pt x="406280" y="409880"/>
                  <a:pt x="397593" y="408051"/>
                </a:cubicBezTo>
                <a:cubicBezTo>
                  <a:pt x="388906" y="406222"/>
                  <a:pt x="382506" y="404851"/>
                  <a:pt x="378391" y="403936"/>
                </a:cubicBezTo>
                <a:cubicBezTo>
                  <a:pt x="375648" y="403022"/>
                  <a:pt x="371076" y="401536"/>
                  <a:pt x="364675" y="399479"/>
                </a:cubicBezTo>
                <a:cubicBezTo>
                  <a:pt x="358274" y="397421"/>
                  <a:pt x="353016" y="395478"/>
                  <a:pt x="348901" y="393649"/>
                </a:cubicBezTo>
                <a:cubicBezTo>
                  <a:pt x="326041" y="384048"/>
                  <a:pt x="309354" y="375133"/>
                  <a:pt x="298838" y="366903"/>
                </a:cubicBezTo>
                <a:lnTo>
                  <a:pt x="285122" y="354559"/>
                </a:lnTo>
                <a:lnTo>
                  <a:pt x="271406" y="342214"/>
                </a:lnTo>
                <a:cubicBezTo>
                  <a:pt x="267748" y="339471"/>
                  <a:pt x="265005" y="337185"/>
                  <a:pt x="263176" y="335356"/>
                </a:cubicBezTo>
                <a:cubicBezTo>
                  <a:pt x="262262" y="338100"/>
                  <a:pt x="260433" y="341757"/>
                  <a:pt x="257690" y="346329"/>
                </a:cubicBezTo>
                <a:lnTo>
                  <a:pt x="257690" y="348387"/>
                </a:lnTo>
                <a:cubicBezTo>
                  <a:pt x="256318" y="349758"/>
                  <a:pt x="255175" y="351587"/>
                  <a:pt x="254261" y="353873"/>
                </a:cubicBezTo>
                <a:cubicBezTo>
                  <a:pt x="254261" y="356616"/>
                  <a:pt x="253118" y="358673"/>
                  <a:pt x="250832" y="360045"/>
                </a:cubicBezTo>
                <a:cubicBezTo>
                  <a:pt x="244888" y="365074"/>
                  <a:pt x="241002" y="370561"/>
                  <a:pt x="239173" y="376504"/>
                </a:cubicBezTo>
                <a:cubicBezTo>
                  <a:pt x="239173" y="376961"/>
                  <a:pt x="238488" y="377876"/>
                  <a:pt x="237116" y="379248"/>
                </a:cubicBezTo>
                <a:lnTo>
                  <a:pt x="233001" y="386791"/>
                </a:lnTo>
                <a:cubicBezTo>
                  <a:pt x="233001" y="388163"/>
                  <a:pt x="232544" y="388849"/>
                  <a:pt x="231630" y="388849"/>
                </a:cubicBezTo>
                <a:cubicBezTo>
                  <a:pt x="230715" y="390220"/>
                  <a:pt x="229344" y="392049"/>
                  <a:pt x="227515" y="394335"/>
                </a:cubicBezTo>
                <a:cubicBezTo>
                  <a:pt x="225686" y="396621"/>
                  <a:pt x="224314" y="398450"/>
                  <a:pt x="223400" y="399821"/>
                </a:cubicBezTo>
                <a:cubicBezTo>
                  <a:pt x="222028" y="401650"/>
                  <a:pt x="220085" y="404394"/>
                  <a:pt x="217571" y="408051"/>
                </a:cubicBezTo>
                <a:cubicBezTo>
                  <a:pt x="215056" y="411709"/>
                  <a:pt x="212199" y="414681"/>
                  <a:pt x="208998" y="416967"/>
                </a:cubicBezTo>
                <a:cubicBezTo>
                  <a:pt x="206712" y="419253"/>
                  <a:pt x="204655" y="421196"/>
                  <a:pt x="202826" y="422796"/>
                </a:cubicBezTo>
                <a:cubicBezTo>
                  <a:pt x="200997" y="424396"/>
                  <a:pt x="199397" y="425882"/>
                  <a:pt x="198025" y="427254"/>
                </a:cubicBezTo>
                <a:cubicBezTo>
                  <a:pt x="187053" y="436855"/>
                  <a:pt x="181566" y="441655"/>
                  <a:pt x="181566" y="441655"/>
                </a:cubicBezTo>
                <a:cubicBezTo>
                  <a:pt x="180652" y="442570"/>
                  <a:pt x="179509" y="443027"/>
                  <a:pt x="178137" y="443027"/>
                </a:cubicBezTo>
                <a:cubicBezTo>
                  <a:pt x="172651" y="441198"/>
                  <a:pt x="168765" y="439369"/>
                  <a:pt x="166479" y="437540"/>
                </a:cubicBezTo>
                <a:cubicBezTo>
                  <a:pt x="165564" y="436626"/>
                  <a:pt x="165107" y="436169"/>
                  <a:pt x="165107" y="436169"/>
                </a:cubicBezTo>
                <a:cubicBezTo>
                  <a:pt x="163735" y="436169"/>
                  <a:pt x="162821" y="435712"/>
                  <a:pt x="162364" y="434797"/>
                </a:cubicBezTo>
                <a:cubicBezTo>
                  <a:pt x="161907" y="433883"/>
                  <a:pt x="161678" y="432740"/>
                  <a:pt x="161678" y="431368"/>
                </a:cubicBezTo>
                <a:lnTo>
                  <a:pt x="161678" y="424510"/>
                </a:lnTo>
                <a:cubicBezTo>
                  <a:pt x="161678" y="421767"/>
                  <a:pt x="161449" y="419481"/>
                  <a:pt x="160992" y="417652"/>
                </a:cubicBezTo>
                <a:cubicBezTo>
                  <a:pt x="160078" y="414909"/>
                  <a:pt x="158249" y="412394"/>
                  <a:pt x="155506" y="410109"/>
                </a:cubicBezTo>
                <a:cubicBezTo>
                  <a:pt x="153220" y="408280"/>
                  <a:pt x="151277" y="405765"/>
                  <a:pt x="149677" y="402565"/>
                </a:cubicBezTo>
                <a:cubicBezTo>
                  <a:pt x="148076" y="399364"/>
                  <a:pt x="147276" y="396393"/>
                  <a:pt x="147276" y="393649"/>
                </a:cubicBezTo>
                <a:cubicBezTo>
                  <a:pt x="148191" y="390449"/>
                  <a:pt x="151620" y="387934"/>
                  <a:pt x="157563" y="386106"/>
                </a:cubicBezTo>
                <a:cubicBezTo>
                  <a:pt x="161221" y="383820"/>
                  <a:pt x="163278" y="381076"/>
                  <a:pt x="163735" y="377876"/>
                </a:cubicBezTo>
                <a:cubicBezTo>
                  <a:pt x="165107" y="368275"/>
                  <a:pt x="168993" y="355473"/>
                  <a:pt x="175394" y="339471"/>
                </a:cubicBezTo>
                <a:cubicBezTo>
                  <a:pt x="180423" y="326670"/>
                  <a:pt x="183852" y="318897"/>
                  <a:pt x="185681" y="316154"/>
                </a:cubicBezTo>
                <a:cubicBezTo>
                  <a:pt x="188881" y="307924"/>
                  <a:pt x="193911" y="298323"/>
                  <a:pt x="200769" y="287350"/>
                </a:cubicBezTo>
                <a:cubicBezTo>
                  <a:pt x="200769" y="286436"/>
                  <a:pt x="200997" y="285636"/>
                  <a:pt x="201454" y="284950"/>
                </a:cubicBezTo>
                <a:cubicBezTo>
                  <a:pt x="201912" y="284264"/>
                  <a:pt x="202369" y="283693"/>
                  <a:pt x="202826" y="283236"/>
                </a:cubicBezTo>
                <a:cubicBezTo>
                  <a:pt x="202826" y="282778"/>
                  <a:pt x="202597" y="282550"/>
                  <a:pt x="202140" y="282550"/>
                </a:cubicBezTo>
                <a:cubicBezTo>
                  <a:pt x="200311" y="283464"/>
                  <a:pt x="197568" y="284379"/>
                  <a:pt x="193911" y="285293"/>
                </a:cubicBezTo>
                <a:cubicBezTo>
                  <a:pt x="183852" y="290322"/>
                  <a:pt x="174022" y="294208"/>
                  <a:pt x="164421" y="296952"/>
                </a:cubicBezTo>
                <a:cubicBezTo>
                  <a:pt x="163507" y="297866"/>
                  <a:pt x="161907" y="298552"/>
                  <a:pt x="159621" y="299009"/>
                </a:cubicBezTo>
                <a:cubicBezTo>
                  <a:pt x="157335" y="299466"/>
                  <a:pt x="155506" y="299923"/>
                  <a:pt x="154134" y="300381"/>
                </a:cubicBezTo>
                <a:lnTo>
                  <a:pt x="148648" y="303124"/>
                </a:lnTo>
                <a:lnTo>
                  <a:pt x="147276" y="303809"/>
                </a:lnTo>
                <a:cubicBezTo>
                  <a:pt x="140875" y="302895"/>
                  <a:pt x="136532" y="301066"/>
                  <a:pt x="134246" y="298323"/>
                </a:cubicBezTo>
                <a:cubicBezTo>
                  <a:pt x="132874" y="296952"/>
                  <a:pt x="131731" y="296037"/>
                  <a:pt x="130817" y="295580"/>
                </a:cubicBezTo>
                <a:cubicBezTo>
                  <a:pt x="132189" y="293751"/>
                  <a:pt x="131731" y="292380"/>
                  <a:pt x="129445" y="291465"/>
                </a:cubicBezTo>
                <a:lnTo>
                  <a:pt x="119844" y="286664"/>
                </a:lnTo>
                <a:cubicBezTo>
                  <a:pt x="117558" y="284379"/>
                  <a:pt x="114129" y="281864"/>
                  <a:pt x="109557" y="279121"/>
                </a:cubicBezTo>
                <a:cubicBezTo>
                  <a:pt x="109557" y="279578"/>
                  <a:pt x="109100" y="279807"/>
                  <a:pt x="108186" y="279807"/>
                </a:cubicBezTo>
                <a:cubicBezTo>
                  <a:pt x="108186" y="277521"/>
                  <a:pt x="107957" y="275692"/>
                  <a:pt x="107500" y="274320"/>
                </a:cubicBezTo>
                <a:lnTo>
                  <a:pt x="106128" y="274320"/>
                </a:lnTo>
                <a:cubicBezTo>
                  <a:pt x="97899" y="293522"/>
                  <a:pt x="92412" y="307924"/>
                  <a:pt x="89669" y="317526"/>
                </a:cubicBezTo>
                <a:cubicBezTo>
                  <a:pt x="91955" y="316154"/>
                  <a:pt x="93670" y="313982"/>
                  <a:pt x="94813" y="311010"/>
                </a:cubicBezTo>
                <a:cubicBezTo>
                  <a:pt x="95956" y="308039"/>
                  <a:pt x="96756" y="306095"/>
                  <a:pt x="97213" y="305181"/>
                </a:cubicBezTo>
                <a:cubicBezTo>
                  <a:pt x="96756" y="308382"/>
                  <a:pt x="95613" y="312039"/>
                  <a:pt x="93784" y="316154"/>
                </a:cubicBezTo>
                <a:cubicBezTo>
                  <a:pt x="91498" y="320726"/>
                  <a:pt x="88526" y="327584"/>
                  <a:pt x="84868" y="336728"/>
                </a:cubicBezTo>
                <a:cubicBezTo>
                  <a:pt x="83040" y="340386"/>
                  <a:pt x="80982" y="344500"/>
                  <a:pt x="78696" y="349072"/>
                </a:cubicBezTo>
                <a:cubicBezTo>
                  <a:pt x="76410" y="353644"/>
                  <a:pt x="74124" y="358673"/>
                  <a:pt x="71838" y="364160"/>
                </a:cubicBezTo>
                <a:cubicBezTo>
                  <a:pt x="70009" y="367818"/>
                  <a:pt x="67723" y="372161"/>
                  <a:pt x="64980" y="377190"/>
                </a:cubicBezTo>
                <a:cubicBezTo>
                  <a:pt x="62237" y="382219"/>
                  <a:pt x="59494" y="387706"/>
                  <a:pt x="56751" y="393649"/>
                </a:cubicBezTo>
                <a:cubicBezTo>
                  <a:pt x="55836" y="395478"/>
                  <a:pt x="51950" y="404394"/>
                  <a:pt x="45092" y="420396"/>
                </a:cubicBezTo>
                <a:cubicBezTo>
                  <a:pt x="43263" y="422224"/>
                  <a:pt x="42349" y="423139"/>
                  <a:pt x="42349" y="423139"/>
                </a:cubicBezTo>
                <a:cubicBezTo>
                  <a:pt x="40063" y="424510"/>
                  <a:pt x="38920" y="426339"/>
                  <a:pt x="38920" y="428625"/>
                </a:cubicBezTo>
                <a:lnTo>
                  <a:pt x="36177" y="432740"/>
                </a:lnTo>
                <a:cubicBezTo>
                  <a:pt x="34805" y="434112"/>
                  <a:pt x="32976" y="434340"/>
                  <a:pt x="30690" y="433426"/>
                </a:cubicBezTo>
                <a:cubicBezTo>
                  <a:pt x="29776" y="432969"/>
                  <a:pt x="28176" y="433197"/>
                  <a:pt x="25890" y="434112"/>
                </a:cubicBezTo>
                <a:cubicBezTo>
                  <a:pt x="24975" y="434112"/>
                  <a:pt x="24061" y="434340"/>
                  <a:pt x="23146" y="434797"/>
                </a:cubicBezTo>
                <a:cubicBezTo>
                  <a:pt x="22232" y="435255"/>
                  <a:pt x="21546" y="435483"/>
                  <a:pt x="21089" y="435483"/>
                </a:cubicBezTo>
                <a:cubicBezTo>
                  <a:pt x="17431" y="438684"/>
                  <a:pt x="14002" y="438684"/>
                  <a:pt x="10802" y="435483"/>
                </a:cubicBezTo>
                <a:cubicBezTo>
                  <a:pt x="8973" y="431826"/>
                  <a:pt x="8059" y="429540"/>
                  <a:pt x="8059" y="428625"/>
                </a:cubicBezTo>
                <a:cubicBezTo>
                  <a:pt x="7602" y="427254"/>
                  <a:pt x="7487" y="425882"/>
                  <a:pt x="7716" y="424510"/>
                </a:cubicBezTo>
                <a:cubicBezTo>
                  <a:pt x="7945" y="423139"/>
                  <a:pt x="7830" y="421996"/>
                  <a:pt x="7373" y="421081"/>
                </a:cubicBezTo>
                <a:lnTo>
                  <a:pt x="7373" y="416281"/>
                </a:lnTo>
                <a:lnTo>
                  <a:pt x="7373" y="412166"/>
                </a:lnTo>
                <a:cubicBezTo>
                  <a:pt x="7373" y="409880"/>
                  <a:pt x="6459" y="407822"/>
                  <a:pt x="4630" y="405994"/>
                </a:cubicBezTo>
                <a:cubicBezTo>
                  <a:pt x="515" y="402793"/>
                  <a:pt x="-857" y="399136"/>
                  <a:pt x="515" y="395021"/>
                </a:cubicBezTo>
                <a:lnTo>
                  <a:pt x="8059" y="388849"/>
                </a:lnTo>
                <a:cubicBezTo>
                  <a:pt x="10345" y="387477"/>
                  <a:pt x="11716" y="386563"/>
                  <a:pt x="12174" y="386106"/>
                </a:cubicBezTo>
                <a:cubicBezTo>
                  <a:pt x="14917" y="380162"/>
                  <a:pt x="19489" y="371704"/>
                  <a:pt x="25890" y="360731"/>
                </a:cubicBezTo>
                <a:cubicBezTo>
                  <a:pt x="28176" y="355245"/>
                  <a:pt x="32062" y="347015"/>
                  <a:pt x="37548" y="336042"/>
                </a:cubicBezTo>
                <a:lnTo>
                  <a:pt x="54693" y="301752"/>
                </a:lnTo>
                <a:cubicBezTo>
                  <a:pt x="57894" y="294894"/>
                  <a:pt x="63151" y="284607"/>
                  <a:pt x="70467" y="270891"/>
                </a:cubicBezTo>
                <a:lnTo>
                  <a:pt x="86926" y="237287"/>
                </a:lnTo>
                <a:lnTo>
                  <a:pt x="97213" y="213284"/>
                </a:lnTo>
                <a:lnTo>
                  <a:pt x="121902" y="156363"/>
                </a:lnTo>
                <a:cubicBezTo>
                  <a:pt x="123730" y="151791"/>
                  <a:pt x="125216" y="147333"/>
                  <a:pt x="126359" y="142989"/>
                </a:cubicBezTo>
                <a:cubicBezTo>
                  <a:pt x="127502" y="138646"/>
                  <a:pt x="128531" y="134646"/>
                  <a:pt x="129445" y="130988"/>
                </a:cubicBezTo>
                <a:lnTo>
                  <a:pt x="137675" y="102870"/>
                </a:lnTo>
                <a:lnTo>
                  <a:pt x="138361" y="98755"/>
                </a:lnTo>
                <a:cubicBezTo>
                  <a:pt x="138361" y="94183"/>
                  <a:pt x="136532" y="87782"/>
                  <a:pt x="132874" y="79553"/>
                </a:cubicBezTo>
                <a:lnTo>
                  <a:pt x="124645" y="66523"/>
                </a:lnTo>
                <a:lnTo>
                  <a:pt x="122587" y="63094"/>
                </a:lnTo>
                <a:lnTo>
                  <a:pt x="130817" y="64465"/>
                </a:lnTo>
                <a:lnTo>
                  <a:pt x="145905" y="72695"/>
                </a:lnTo>
                <a:lnTo>
                  <a:pt x="152077" y="74752"/>
                </a:lnTo>
                <a:cubicBezTo>
                  <a:pt x="156649" y="77953"/>
                  <a:pt x="159621" y="82067"/>
                  <a:pt x="160992" y="87097"/>
                </a:cubicBezTo>
                <a:cubicBezTo>
                  <a:pt x="160992" y="88011"/>
                  <a:pt x="160764" y="88697"/>
                  <a:pt x="160306" y="89154"/>
                </a:cubicBezTo>
                <a:cubicBezTo>
                  <a:pt x="159849" y="90069"/>
                  <a:pt x="159621" y="91212"/>
                  <a:pt x="159621" y="92583"/>
                </a:cubicBezTo>
                <a:cubicBezTo>
                  <a:pt x="159621" y="94412"/>
                  <a:pt x="159849" y="96126"/>
                  <a:pt x="160306" y="97727"/>
                </a:cubicBezTo>
                <a:cubicBezTo>
                  <a:pt x="160764" y="99327"/>
                  <a:pt x="160992" y="101270"/>
                  <a:pt x="160992" y="103556"/>
                </a:cubicBezTo>
                <a:cubicBezTo>
                  <a:pt x="160535" y="105385"/>
                  <a:pt x="161221" y="106299"/>
                  <a:pt x="163050" y="106299"/>
                </a:cubicBezTo>
                <a:cubicBezTo>
                  <a:pt x="166707" y="106299"/>
                  <a:pt x="170708" y="105842"/>
                  <a:pt x="175051" y="104928"/>
                </a:cubicBezTo>
                <a:cubicBezTo>
                  <a:pt x="179395" y="104013"/>
                  <a:pt x="182481" y="103327"/>
                  <a:pt x="184309" y="102870"/>
                </a:cubicBezTo>
                <a:lnTo>
                  <a:pt x="216542" y="94640"/>
                </a:lnTo>
                <a:cubicBezTo>
                  <a:pt x="218371" y="93726"/>
                  <a:pt x="219514" y="93269"/>
                  <a:pt x="219971" y="93269"/>
                </a:cubicBezTo>
                <a:lnTo>
                  <a:pt x="214485" y="84354"/>
                </a:lnTo>
                <a:lnTo>
                  <a:pt x="216542" y="84354"/>
                </a:lnTo>
                <a:cubicBezTo>
                  <a:pt x="219285" y="86182"/>
                  <a:pt x="221571" y="87097"/>
                  <a:pt x="223400" y="87097"/>
                </a:cubicBezTo>
                <a:cubicBezTo>
                  <a:pt x="226600" y="88011"/>
                  <a:pt x="228544" y="88354"/>
                  <a:pt x="229229" y="88125"/>
                </a:cubicBezTo>
                <a:cubicBezTo>
                  <a:pt x="229915" y="87897"/>
                  <a:pt x="230487" y="86640"/>
                  <a:pt x="230944" y="84354"/>
                </a:cubicBezTo>
                <a:cubicBezTo>
                  <a:pt x="232315" y="78867"/>
                  <a:pt x="233916" y="71095"/>
                  <a:pt x="235744" y="61036"/>
                </a:cubicBezTo>
                <a:lnTo>
                  <a:pt x="241917" y="34290"/>
                </a:lnTo>
                <a:lnTo>
                  <a:pt x="241917" y="30861"/>
                </a:lnTo>
                <a:lnTo>
                  <a:pt x="231630" y="32918"/>
                </a:lnTo>
                <a:lnTo>
                  <a:pt x="208312" y="37033"/>
                </a:lnTo>
                <a:lnTo>
                  <a:pt x="186367" y="39091"/>
                </a:lnTo>
                <a:cubicBezTo>
                  <a:pt x="184538" y="39548"/>
                  <a:pt x="182709" y="39891"/>
                  <a:pt x="180880" y="40119"/>
                </a:cubicBezTo>
                <a:cubicBezTo>
                  <a:pt x="179052" y="40348"/>
                  <a:pt x="177223" y="40691"/>
                  <a:pt x="175394" y="41148"/>
                </a:cubicBezTo>
                <a:lnTo>
                  <a:pt x="172651" y="41834"/>
                </a:lnTo>
                <a:cubicBezTo>
                  <a:pt x="171279" y="41834"/>
                  <a:pt x="168765" y="40462"/>
                  <a:pt x="165107" y="37719"/>
                </a:cubicBezTo>
                <a:cubicBezTo>
                  <a:pt x="163735" y="37262"/>
                  <a:pt x="161907" y="36233"/>
                  <a:pt x="159621" y="34633"/>
                </a:cubicBezTo>
                <a:cubicBezTo>
                  <a:pt x="157335" y="33033"/>
                  <a:pt x="155049" y="32233"/>
                  <a:pt x="152763" y="32233"/>
                </a:cubicBezTo>
                <a:cubicBezTo>
                  <a:pt x="152305" y="32233"/>
                  <a:pt x="151734" y="32004"/>
                  <a:pt x="151048" y="31547"/>
                </a:cubicBezTo>
                <a:cubicBezTo>
                  <a:pt x="150362" y="31090"/>
                  <a:pt x="149791" y="30861"/>
                  <a:pt x="149334" y="30861"/>
                </a:cubicBezTo>
                <a:cubicBezTo>
                  <a:pt x="148419" y="29490"/>
                  <a:pt x="147505" y="28575"/>
                  <a:pt x="146590" y="28118"/>
                </a:cubicBezTo>
                <a:cubicBezTo>
                  <a:pt x="145676" y="27661"/>
                  <a:pt x="144990" y="27203"/>
                  <a:pt x="144533" y="26746"/>
                </a:cubicBezTo>
                <a:cubicBezTo>
                  <a:pt x="142704" y="24918"/>
                  <a:pt x="140304" y="23089"/>
                  <a:pt x="137332" y="21260"/>
                </a:cubicBezTo>
                <a:cubicBezTo>
                  <a:pt x="134360" y="19431"/>
                  <a:pt x="131731" y="17602"/>
                  <a:pt x="129445" y="15773"/>
                </a:cubicBezTo>
                <a:cubicBezTo>
                  <a:pt x="127617" y="15316"/>
                  <a:pt x="126016" y="13945"/>
                  <a:pt x="124645" y="11659"/>
                </a:cubicBezTo>
                <a:cubicBezTo>
                  <a:pt x="122359" y="9830"/>
                  <a:pt x="122587" y="7544"/>
                  <a:pt x="125331" y="4801"/>
                </a:cubicBezTo>
                <a:lnTo>
                  <a:pt x="126702" y="2743"/>
                </a:lnTo>
                <a:cubicBezTo>
                  <a:pt x="129445" y="4115"/>
                  <a:pt x="131731" y="5715"/>
                  <a:pt x="133560" y="7544"/>
                </a:cubicBezTo>
                <a:cubicBezTo>
                  <a:pt x="136303" y="10287"/>
                  <a:pt x="139961" y="11659"/>
                  <a:pt x="144533" y="11659"/>
                </a:cubicBezTo>
                <a:cubicBezTo>
                  <a:pt x="151391" y="11659"/>
                  <a:pt x="159392" y="11202"/>
                  <a:pt x="168536" y="10287"/>
                </a:cubicBezTo>
                <a:lnTo>
                  <a:pt x="189796" y="8230"/>
                </a:lnTo>
                <a:cubicBezTo>
                  <a:pt x="202140" y="5944"/>
                  <a:pt x="214485" y="4572"/>
                  <a:pt x="226829" y="4115"/>
                </a:cubicBezTo>
                <a:lnTo>
                  <a:pt x="235744" y="2743"/>
                </a:lnTo>
                <a:cubicBezTo>
                  <a:pt x="238030" y="2743"/>
                  <a:pt x="241917" y="1829"/>
                  <a:pt x="247403"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3" name="矩形: 圆角 2">
            <a:extLst>
              <a:ext uri="{FF2B5EF4-FFF2-40B4-BE49-F238E27FC236}">
                <a16:creationId xmlns:a16="http://schemas.microsoft.com/office/drawing/2014/main" id="{B63FD7D5-EF2D-0B9F-05AE-3E1DC2883D37}"/>
              </a:ext>
            </a:extLst>
          </p:cNvPr>
          <p:cNvSpPr/>
          <p:nvPr/>
        </p:nvSpPr>
        <p:spPr>
          <a:xfrm>
            <a:off x="347663" y="1502052"/>
            <a:ext cx="5682747" cy="1607078"/>
          </a:xfrm>
          <a:prstGeom prst="roundRect">
            <a:avLst>
              <a:gd name="adj" fmla="val 50000"/>
            </a:avLst>
          </a:prstGeom>
          <a:gradFill flip="none" rotWithShape="1">
            <a:gsLst>
              <a:gs pos="22000">
                <a:schemeClr val="accent1"/>
              </a:gs>
              <a:gs pos="95000">
                <a:srgbClr val="299EED"/>
              </a:gs>
            </a:gsLst>
            <a:lin ang="2700000" scaled="1"/>
            <a:tileRect/>
          </a:grad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9" name="图表 8">
            <a:extLst>
              <a:ext uri="{FF2B5EF4-FFF2-40B4-BE49-F238E27FC236}">
                <a16:creationId xmlns:a16="http://schemas.microsoft.com/office/drawing/2014/main" id="{0942A8C7-7429-A1B3-BED4-B332C4920482}"/>
              </a:ext>
            </a:extLst>
          </p:cNvPr>
          <p:cNvGraphicFramePr/>
          <p:nvPr>
            <p:extLst>
              <p:ext uri="{D42A27DB-BD31-4B8C-83A1-F6EECF244321}">
                <p14:modId xmlns:p14="http://schemas.microsoft.com/office/powerpoint/2010/main" val="27558336"/>
              </p:ext>
            </p:extLst>
          </p:nvPr>
        </p:nvGraphicFramePr>
        <p:xfrm>
          <a:off x="347664" y="1521504"/>
          <a:ext cx="1706213" cy="1568174"/>
        </p:xfrm>
        <a:graphic>
          <a:graphicData uri="http://schemas.openxmlformats.org/drawingml/2006/chart">
            <c:chart xmlns:c="http://schemas.openxmlformats.org/drawingml/2006/chart" xmlns:r="http://schemas.openxmlformats.org/officeDocument/2006/relationships" r:id="rId6"/>
          </a:graphicData>
        </a:graphic>
      </p:graphicFrame>
      <p:sp>
        <p:nvSpPr>
          <p:cNvPr id="11" name="1-15">
            <a:extLst>
              <a:ext uri="{FF2B5EF4-FFF2-40B4-BE49-F238E27FC236}">
                <a16:creationId xmlns:a16="http://schemas.microsoft.com/office/drawing/2014/main" id="{8C210F12-4963-35BE-5056-26CE969B8165}"/>
              </a:ext>
            </a:extLst>
          </p:cNvPr>
          <p:cNvSpPr/>
          <p:nvPr/>
        </p:nvSpPr>
        <p:spPr>
          <a:xfrm>
            <a:off x="2127636" y="2241589"/>
            <a:ext cx="3591625" cy="654090"/>
          </a:xfrm>
          <a:prstGeom prst="rect">
            <a:avLst/>
          </a:prstGeom>
        </p:spPr>
        <p:txBody>
          <a:bodyPr wrap="square" lIns="0" tIns="0" rIns="0" bIns="0">
            <a:spAutoFit/>
          </a:bodyPr>
          <a:lstStyle/>
          <a:p>
            <a:pPr>
              <a:lnSpc>
                <a:spcPct val="120000"/>
              </a:lnSpc>
              <a:defRPr/>
            </a:pPr>
            <a:r>
              <a:rPr lang="zh-CN" altLang="en-US"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制作清晰、简洁、内容丰富的</a:t>
            </a:r>
            <a:r>
              <a:rPr lang="en-US"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PPT</a:t>
            </a:r>
            <a:r>
              <a:rPr lang="zh-CN" altLang="en-US"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演示文稿。包括研究背景、目的、方法、主要结果、结论和未来工作的方向，使用图表、图像和示意图来辅助说明。</a:t>
            </a:r>
          </a:p>
        </p:txBody>
      </p:sp>
      <p:sp>
        <p:nvSpPr>
          <p:cNvPr id="12" name="1-16">
            <a:extLst>
              <a:ext uri="{FF2B5EF4-FFF2-40B4-BE49-F238E27FC236}">
                <a16:creationId xmlns:a16="http://schemas.microsoft.com/office/drawing/2014/main" id="{B91BFD04-C11E-65D0-72F0-537E129822EA}"/>
              </a:ext>
            </a:extLst>
          </p:cNvPr>
          <p:cNvSpPr/>
          <p:nvPr/>
        </p:nvSpPr>
        <p:spPr>
          <a:xfrm>
            <a:off x="2127636" y="1772296"/>
            <a:ext cx="1013098" cy="307777"/>
          </a:xfrm>
          <a:prstGeom prst="rect">
            <a:avLst/>
          </a:prstGeom>
        </p:spPr>
        <p:txBody>
          <a:bodyPr wrap="none" lIns="0" tIns="0" rIns="0" bIns="0">
            <a:spAutoFit/>
          </a:bodyPr>
          <a:lstStyle/>
          <a:p>
            <a:pPr>
              <a:defRPr/>
            </a:pPr>
            <a:r>
              <a:rPr lang="en-US" alt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PPT</a:t>
            </a: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演示</a:t>
            </a:r>
          </a:p>
        </p:txBody>
      </p:sp>
      <p:sp>
        <p:nvSpPr>
          <p:cNvPr id="13" name="矩形: 圆角 12">
            <a:extLst>
              <a:ext uri="{FF2B5EF4-FFF2-40B4-BE49-F238E27FC236}">
                <a16:creationId xmlns:a16="http://schemas.microsoft.com/office/drawing/2014/main" id="{34FF58C3-F4FD-F00E-03CA-ECFDD54AEE66}"/>
              </a:ext>
            </a:extLst>
          </p:cNvPr>
          <p:cNvSpPr/>
          <p:nvPr/>
        </p:nvSpPr>
        <p:spPr>
          <a:xfrm rot="16200000">
            <a:off x="2291210" y="1974396"/>
            <a:ext cx="45719" cy="372867"/>
          </a:xfrm>
          <a:prstGeom prst="roundRect">
            <a:avLst>
              <a:gd name="adj" fmla="val 49997"/>
            </a:avLst>
          </a:prstGeom>
          <a:solidFill>
            <a:schemeClr val="bg1"/>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4" name="组合 13">
            <a:extLst>
              <a:ext uri="{FF2B5EF4-FFF2-40B4-BE49-F238E27FC236}">
                <a16:creationId xmlns:a16="http://schemas.microsoft.com/office/drawing/2014/main" id="{1AC309DE-ADDE-3036-E60F-A1494FAC4DF9}"/>
              </a:ext>
            </a:extLst>
          </p:cNvPr>
          <p:cNvGrpSpPr/>
          <p:nvPr/>
        </p:nvGrpSpPr>
        <p:grpSpPr>
          <a:xfrm>
            <a:off x="6161591" y="1502052"/>
            <a:ext cx="5682747" cy="1607078"/>
            <a:chOff x="953002" y="2202922"/>
            <a:chExt cx="5682747" cy="1607078"/>
          </a:xfrm>
        </p:grpSpPr>
        <p:sp>
          <p:nvSpPr>
            <p:cNvPr id="15" name="矩形: 圆角 14">
              <a:extLst>
                <a:ext uri="{FF2B5EF4-FFF2-40B4-BE49-F238E27FC236}">
                  <a16:creationId xmlns:a16="http://schemas.microsoft.com/office/drawing/2014/main" id="{D275258A-BD56-4374-17BE-2986A2A02D5C}"/>
                </a:ext>
              </a:extLst>
            </p:cNvPr>
            <p:cNvSpPr/>
            <p:nvPr/>
          </p:nvSpPr>
          <p:spPr>
            <a:xfrm>
              <a:off x="953002" y="2202922"/>
              <a:ext cx="5682747" cy="1607078"/>
            </a:xfrm>
            <a:prstGeom prst="roundRect">
              <a:avLst>
                <a:gd name="adj" fmla="val 50000"/>
              </a:avLst>
            </a:prstGeom>
            <a:gradFill flip="none" rotWithShape="1">
              <a:gsLst>
                <a:gs pos="22000">
                  <a:schemeClr val="accent1"/>
                </a:gs>
                <a:gs pos="95000">
                  <a:srgbClr val="299EED"/>
                </a:gs>
              </a:gsLst>
              <a:lin ang="2700000" scaled="1"/>
              <a:tileRect/>
            </a:grad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16" name="图表 15">
              <a:extLst>
                <a:ext uri="{FF2B5EF4-FFF2-40B4-BE49-F238E27FC236}">
                  <a16:creationId xmlns:a16="http://schemas.microsoft.com/office/drawing/2014/main" id="{3338FCC2-C049-C619-DC4D-6978BAA60918}"/>
                </a:ext>
              </a:extLst>
            </p:cNvPr>
            <p:cNvGraphicFramePr/>
            <p:nvPr>
              <p:extLst>
                <p:ext uri="{D42A27DB-BD31-4B8C-83A1-F6EECF244321}">
                  <p14:modId xmlns:p14="http://schemas.microsoft.com/office/powerpoint/2010/main" val="545668644"/>
                </p:ext>
              </p:extLst>
            </p:nvPr>
          </p:nvGraphicFramePr>
          <p:xfrm>
            <a:off x="953003" y="2222374"/>
            <a:ext cx="1706213" cy="1568174"/>
          </p:xfrm>
          <a:graphic>
            <a:graphicData uri="http://schemas.openxmlformats.org/drawingml/2006/chart">
              <c:chart xmlns:c="http://schemas.openxmlformats.org/drawingml/2006/chart" xmlns:r="http://schemas.openxmlformats.org/officeDocument/2006/relationships" r:id="rId7"/>
            </a:graphicData>
          </a:graphic>
        </p:graphicFrame>
        <p:sp>
          <p:nvSpPr>
            <p:cNvPr id="17" name="1-15">
              <a:extLst>
                <a:ext uri="{FF2B5EF4-FFF2-40B4-BE49-F238E27FC236}">
                  <a16:creationId xmlns:a16="http://schemas.microsoft.com/office/drawing/2014/main" id="{11ABF2F2-C164-0F15-7663-54D91E70054E}"/>
                </a:ext>
              </a:extLst>
            </p:cNvPr>
            <p:cNvSpPr/>
            <p:nvPr/>
          </p:nvSpPr>
          <p:spPr>
            <a:xfrm>
              <a:off x="2732975" y="2942459"/>
              <a:ext cx="3591625" cy="654090"/>
            </a:xfrm>
            <a:prstGeom prst="rect">
              <a:avLst/>
            </a:prstGeom>
          </p:spPr>
          <p:txBody>
            <a:bodyPr wrap="square" lIns="0" tIns="0" rIns="0" bIns="0">
              <a:spAutoFit/>
            </a:bodyPr>
            <a:lstStyle/>
            <a:p>
              <a:pPr>
                <a:lnSpc>
                  <a:spcPct val="120000"/>
                </a:lnSpc>
                <a:defRPr/>
              </a:pPr>
              <a:r>
                <a:rPr lang="zh-CN" altLang="en-US"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撰写详细的毕业设计论文或报告，全面反映研究过程和成果。确保论文结构合理，语言准确，遵循学术规范和格式要求。</a:t>
              </a:r>
            </a:p>
          </p:txBody>
        </p:sp>
        <p:sp>
          <p:nvSpPr>
            <p:cNvPr id="18" name="1-16">
              <a:extLst>
                <a:ext uri="{FF2B5EF4-FFF2-40B4-BE49-F238E27FC236}">
                  <a16:creationId xmlns:a16="http://schemas.microsoft.com/office/drawing/2014/main" id="{B8EFEA3C-1ABB-8B58-7525-57364F42B347}"/>
                </a:ext>
              </a:extLst>
            </p:cNvPr>
            <p:cNvSpPr/>
            <p:nvPr/>
          </p:nvSpPr>
          <p:spPr>
            <a:xfrm>
              <a:off x="2732975" y="2473166"/>
              <a:ext cx="1282402" cy="307777"/>
            </a:xfrm>
            <a:prstGeom prst="rect">
              <a:avLst/>
            </a:prstGeom>
          </p:spPr>
          <p:txBody>
            <a:bodyPr wrap="none" lIns="0" tIns="0" rIns="0" bIns="0">
              <a:spAutoFit/>
            </a:bodyPr>
            <a:lstStyle/>
            <a:p>
              <a:pPr>
                <a:defRP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论文或报告</a:t>
              </a:r>
            </a:p>
          </p:txBody>
        </p:sp>
        <p:sp>
          <p:nvSpPr>
            <p:cNvPr id="19" name="矩形: 圆角 18">
              <a:extLst>
                <a:ext uri="{FF2B5EF4-FFF2-40B4-BE49-F238E27FC236}">
                  <a16:creationId xmlns:a16="http://schemas.microsoft.com/office/drawing/2014/main" id="{D91439FB-49F8-B6E2-2B5A-F1F57147DA00}"/>
                </a:ext>
              </a:extLst>
            </p:cNvPr>
            <p:cNvSpPr/>
            <p:nvPr/>
          </p:nvSpPr>
          <p:spPr>
            <a:xfrm rot="16200000">
              <a:off x="2896549" y="2675266"/>
              <a:ext cx="45719" cy="372867"/>
            </a:xfrm>
            <a:prstGeom prst="roundRect">
              <a:avLst>
                <a:gd name="adj" fmla="val 49997"/>
              </a:avLst>
            </a:prstGeom>
            <a:solidFill>
              <a:schemeClr val="bg1"/>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组合 19">
            <a:extLst>
              <a:ext uri="{FF2B5EF4-FFF2-40B4-BE49-F238E27FC236}">
                <a16:creationId xmlns:a16="http://schemas.microsoft.com/office/drawing/2014/main" id="{A93845F9-D4B5-F819-6A01-30D6722FDC18}"/>
              </a:ext>
            </a:extLst>
          </p:cNvPr>
          <p:cNvGrpSpPr/>
          <p:nvPr/>
        </p:nvGrpSpPr>
        <p:grpSpPr>
          <a:xfrm>
            <a:off x="347663" y="3478898"/>
            <a:ext cx="5682747" cy="1607078"/>
            <a:chOff x="953002" y="2202922"/>
            <a:chExt cx="5682747" cy="1607078"/>
          </a:xfrm>
          <a:gradFill>
            <a:gsLst>
              <a:gs pos="22000">
                <a:schemeClr val="accent1"/>
              </a:gs>
              <a:gs pos="95000">
                <a:srgbClr val="299EED"/>
              </a:gs>
            </a:gsLst>
            <a:lin ang="2700000" scaled="1"/>
          </a:gradFill>
        </p:grpSpPr>
        <p:sp>
          <p:nvSpPr>
            <p:cNvPr id="21" name="矩形: 圆角 20">
              <a:extLst>
                <a:ext uri="{FF2B5EF4-FFF2-40B4-BE49-F238E27FC236}">
                  <a16:creationId xmlns:a16="http://schemas.microsoft.com/office/drawing/2014/main" id="{FD729561-2A33-B3DF-AC1F-85FDC3994817}"/>
                </a:ext>
              </a:extLst>
            </p:cNvPr>
            <p:cNvSpPr/>
            <p:nvPr/>
          </p:nvSpPr>
          <p:spPr>
            <a:xfrm>
              <a:off x="953002" y="2202922"/>
              <a:ext cx="5682747" cy="1607078"/>
            </a:xfrm>
            <a:prstGeom prst="roundRect">
              <a:avLst>
                <a:gd name="adj" fmla="val 50000"/>
              </a:avLst>
            </a:prstGeom>
            <a:grp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22" name="图表 21">
              <a:extLst>
                <a:ext uri="{FF2B5EF4-FFF2-40B4-BE49-F238E27FC236}">
                  <a16:creationId xmlns:a16="http://schemas.microsoft.com/office/drawing/2014/main" id="{450FC603-F12F-2825-C5FB-7EFBC9EDF5DD}"/>
                </a:ext>
              </a:extLst>
            </p:cNvPr>
            <p:cNvGraphicFramePr/>
            <p:nvPr>
              <p:extLst>
                <p:ext uri="{D42A27DB-BD31-4B8C-83A1-F6EECF244321}">
                  <p14:modId xmlns:p14="http://schemas.microsoft.com/office/powerpoint/2010/main" val="2202338068"/>
                </p:ext>
              </p:extLst>
            </p:nvPr>
          </p:nvGraphicFramePr>
          <p:xfrm>
            <a:off x="953003" y="2222374"/>
            <a:ext cx="1706213" cy="1568174"/>
          </p:xfrm>
          <a:graphic>
            <a:graphicData uri="http://schemas.openxmlformats.org/drawingml/2006/chart">
              <c:chart xmlns:c="http://schemas.openxmlformats.org/drawingml/2006/chart" xmlns:r="http://schemas.openxmlformats.org/officeDocument/2006/relationships" r:id="rId8"/>
            </a:graphicData>
          </a:graphic>
        </p:graphicFrame>
        <p:sp>
          <p:nvSpPr>
            <p:cNvPr id="23" name="1-15">
              <a:extLst>
                <a:ext uri="{FF2B5EF4-FFF2-40B4-BE49-F238E27FC236}">
                  <a16:creationId xmlns:a16="http://schemas.microsoft.com/office/drawing/2014/main" id="{8B12F5F2-0C42-5CF7-15C8-DDE547C8CE87}"/>
                </a:ext>
              </a:extLst>
            </p:cNvPr>
            <p:cNvSpPr/>
            <p:nvPr/>
          </p:nvSpPr>
          <p:spPr>
            <a:xfrm>
              <a:off x="2732975" y="2942459"/>
              <a:ext cx="3591625" cy="654090"/>
            </a:xfrm>
            <a:prstGeom prst="rect">
              <a:avLst/>
            </a:prstGeom>
            <a:grpFill/>
          </p:spPr>
          <p:txBody>
            <a:bodyPr wrap="square" lIns="0" tIns="0" rIns="0" bIns="0">
              <a:spAutoFit/>
            </a:bodyPr>
            <a:lstStyle/>
            <a:p>
              <a:pPr>
                <a:lnSpc>
                  <a:spcPct val="120000"/>
                </a:lnSpc>
                <a:defRPr/>
              </a:pPr>
              <a:r>
                <a:rPr lang="zh-CN" altLang="en-US"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如果毕业设计包括产品开发或工程设计，可以展示原型或实物模型。对作品的功能、设计理念和创新点进行现场演示和解释。</a:t>
              </a:r>
            </a:p>
          </p:txBody>
        </p:sp>
        <p:sp>
          <p:nvSpPr>
            <p:cNvPr id="24" name="1-16">
              <a:extLst>
                <a:ext uri="{FF2B5EF4-FFF2-40B4-BE49-F238E27FC236}">
                  <a16:creationId xmlns:a16="http://schemas.microsoft.com/office/drawing/2014/main" id="{237E1245-DCD6-AC25-E078-B2F05C035832}"/>
                </a:ext>
              </a:extLst>
            </p:cNvPr>
            <p:cNvSpPr/>
            <p:nvPr/>
          </p:nvSpPr>
          <p:spPr>
            <a:xfrm>
              <a:off x="2732974" y="2473166"/>
              <a:ext cx="1847611" cy="307777"/>
            </a:xfrm>
            <a:prstGeom prst="rect">
              <a:avLst/>
            </a:prstGeom>
            <a:grpFill/>
          </p:spPr>
          <p:txBody>
            <a:bodyPr wrap="square" lIns="0" tIns="0" rIns="0" bIns="0">
              <a:spAutoFit/>
            </a:bodyPr>
            <a:lstStyle/>
            <a:p>
              <a:pPr>
                <a:defRP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原型或实物展示</a:t>
              </a:r>
            </a:p>
          </p:txBody>
        </p:sp>
        <p:sp>
          <p:nvSpPr>
            <p:cNvPr id="25" name="矩形: 圆角 24">
              <a:extLst>
                <a:ext uri="{FF2B5EF4-FFF2-40B4-BE49-F238E27FC236}">
                  <a16:creationId xmlns:a16="http://schemas.microsoft.com/office/drawing/2014/main" id="{B2693E4F-1BAA-197B-6E61-8DC896C1C688}"/>
                </a:ext>
              </a:extLst>
            </p:cNvPr>
            <p:cNvSpPr/>
            <p:nvPr/>
          </p:nvSpPr>
          <p:spPr>
            <a:xfrm rot="16200000">
              <a:off x="2896549" y="2675266"/>
              <a:ext cx="45719" cy="372867"/>
            </a:xfrm>
            <a:prstGeom prst="roundRect">
              <a:avLst>
                <a:gd name="adj" fmla="val 49997"/>
              </a:avLst>
            </a:prstGeom>
            <a:grp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组合 25">
            <a:extLst>
              <a:ext uri="{FF2B5EF4-FFF2-40B4-BE49-F238E27FC236}">
                <a16:creationId xmlns:a16="http://schemas.microsoft.com/office/drawing/2014/main" id="{CBBCE56A-9BA2-0400-3CB6-85E073DCB382}"/>
              </a:ext>
            </a:extLst>
          </p:cNvPr>
          <p:cNvGrpSpPr/>
          <p:nvPr/>
        </p:nvGrpSpPr>
        <p:grpSpPr>
          <a:xfrm>
            <a:off x="6161591" y="3478898"/>
            <a:ext cx="5682747" cy="1607078"/>
            <a:chOff x="953002" y="2202922"/>
            <a:chExt cx="5682747" cy="1607078"/>
          </a:xfrm>
        </p:grpSpPr>
        <p:sp>
          <p:nvSpPr>
            <p:cNvPr id="27" name="矩形: 圆角 26">
              <a:extLst>
                <a:ext uri="{FF2B5EF4-FFF2-40B4-BE49-F238E27FC236}">
                  <a16:creationId xmlns:a16="http://schemas.microsoft.com/office/drawing/2014/main" id="{FC1FA343-73E5-959E-D19C-6AF7540EBBF1}"/>
                </a:ext>
              </a:extLst>
            </p:cNvPr>
            <p:cNvSpPr/>
            <p:nvPr/>
          </p:nvSpPr>
          <p:spPr>
            <a:xfrm>
              <a:off x="953002" y="2202922"/>
              <a:ext cx="5682747" cy="1607078"/>
            </a:xfrm>
            <a:prstGeom prst="roundRect">
              <a:avLst>
                <a:gd name="adj" fmla="val 50000"/>
              </a:avLst>
            </a:prstGeom>
            <a:gradFill flip="none" rotWithShape="1">
              <a:gsLst>
                <a:gs pos="22000">
                  <a:schemeClr val="accent1"/>
                </a:gs>
                <a:gs pos="95000">
                  <a:srgbClr val="299EED"/>
                </a:gs>
              </a:gsLst>
              <a:lin ang="2700000" scaled="1"/>
              <a:tileRect/>
            </a:gradFill>
            <a:ln>
              <a:noFill/>
            </a:ln>
            <a:effectLst>
              <a:outerShdw blurRad="254000" dist="292100" dir="5400000" sx="95000" sy="95000" algn="t"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28" name="图表 27">
              <a:extLst>
                <a:ext uri="{FF2B5EF4-FFF2-40B4-BE49-F238E27FC236}">
                  <a16:creationId xmlns:a16="http://schemas.microsoft.com/office/drawing/2014/main" id="{08276115-9077-B4A1-750F-F530DA523505}"/>
                </a:ext>
              </a:extLst>
            </p:cNvPr>
            <p:cNvGraphicFramePr/>
            <p:nvPr>
              <p:extLst>
                <p:ext uri="{D42A27DB-BD31-4B8C-83A1-F6EECF244321}">
                  <p14:modId xmlns:p14="http://schemas.microsoft.com/office/powerpoint/2010/main" val="35495688"/>
                </p:ext>
              </p:extLst>
            </p:nvPr>
          </p:nvGraphicFramePr>
          <p:xfrm>
            <a:off x="953003" y="2222374"/>
            <a:ext cx="1706213" cy="1568174"/>
          </p:xfrm>
          <a:graphic>
            <a:graphicData uri="http://schemas.openxmlformats.org/drawingml/2006/chart">
              <c:chart xmlns:c="http://schemas.openxmlformats.org/drawingml/2006/chart" xmlns:r="http://schemas.openxmlformats.org/officeDocument/2006/relationships" r:id="rId9"/>
            </a:graphicData>
          </a:graphic>
        </p:graphicFrame>
        <p:sp>
          <p:nvSpPr>
            <p:cNvPr id="29" name="1-15">
              <a:extLst>
                <a:ext uri="{FF2B5EF4-FFF2-40B4-BE49-F238E27FC236}">
                  <a16:creationId xmlns:a16="http://schemas.microsoft.com/office/drawing/2014/main" id="{33FDC8D1-158B-C7C8-8874-198DDCFC2473}"/>
                </a:ext>
              </a:extLst>
            </p:cNvPr>
            <p:cNvSpPr/>
            <p:nvPr/>
          </p:nvSpPr>
          <p:spPr>
            <a:xfrm>
              <a:off x="2732975" y="2942459"/>
              <a:ext cx="3591625" cy="654090"/>
            </a:xfrm>
            <a:prstGeom prst="rect">
              <a:avLst/>
            </a:prstGeom>
          </p:spPr>
          <p:txBody>
            <a:bodyPr wrap="square" lIns="0" tIns="0" rIns="0" bIns="0">
              <a:spAutoFit/>
            </a:bodyPr>
            <a:lstStyle/>
            <a:p>
              <a:pPr>
                <a:lnSpc>
                  <a:spcPct val="120000"/>
                </a:lnSpc>
                <a:defRPr/>
              </a:pPr>
              <a:r>
                <a:rPr lang="zh-CN" altLang="en-US"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制作视频来展示设计过程、实验操作或产品功能，来扩大影响力，使用多媒体工具增强展示的吸引力和信息传递效率。</a:t>
              </a:r>
            </a:p>
          </p:txBody>
        </p:sp>
        <p:sp>
          <p:nvSpPr>
            <p:cNvPr id="30" name="1-16">
              <a:extLst>
                <a:ext uri="{FF2B5EF4-FFF2-40B4-BE49-F238E27FC236}">
                  <a16:creationId xmlns:a16="http://schemas.microsoft.com/office/drawing/2014/main" id="{4B8EB2D5-5E40-B888-3F2C-43F97759FF23}"/>
                </a:ext>
              </a:extLst>
            </p:cNvPr>
            <p:cNvSpPr/>
            <p:nvPr/>
          </p:nvSpPr>
          <p:spPr>
            <a:xfrm>
              <a:off x="2732975" y="2473166"/>
              <a:ext cx="1538883" cy="307777"/>
            </a:xfrm>
            <a:prstGeom prst="rect">
              <a:avLst/>
            </a:prstGeom>
          </p:spPr>
          <p:txBody>
            <a:bodyPr wrap="none" lIns="0" tIns="0" rIns="0" bIns="0">
              <a:spAutoFit/>
            </a:bodyPr>
            <a:lstStyle/>
            <a:p>
              <a:pPr>
                <a:defRP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视频和多媒体</a:t>
              </a:r>
            </a:p>
          </p:txBody>
        </p:sp>
        <p:sp>
          <p:nvSpPr>
            <p:cNvPr id="31" name="矩形: 圆角 30">
              <a:extLst>
                <a:ext uri="{FF2B5EF4-FFF2-40B4-BE49-F238E27FC236}">
                  <a16:creationId xmlns:a16="http://schemas.microsoft.com/office/drawing/2014/main" id="{5FAEE087-8F2C-879D-2E92-96F789F99B4E}"/>
                </a:ext>
              </a:extLst>
            </p:cNvPr>
            <p:cNvSpPr/>
            <p:nvPr/>
          </p:nvSpPr>
          <p:spPr>
            <a:xfrm rot="16200000">
              <a:off x="2896549" y="2675266"/>
              <a:ext cx="45719" cy="372867"/>
            </a:xfrm>
            <a:prstGeom prst="roundRect">
              <a:avLst>
                <a:gd name="adj" fmla="val 49997"/>
              </a:avLst>
            </a:prstGeom>
            <a:solidFill>
              <a:schemeClr val="bg1"/>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矩形: 圆顶角 31">
            <a:extLst>
              <a:ext uri="{FF2B5EF4-FFF2-40B4-BE49-F238E27FC236}">
                <a16:creationId xmlns:a16="http://schemas.microsoft.com/office/drawing/2014/main" id="{95DF6D3A-EFB1-BB76-A9DE-CF462538ED81}"/>
              </a:ext>
            </a:extLst>
          </p:cNvPr>
          <p:cNvSpPr/>
          <p:nvPr/>
        </p:nvSpPr>
        <p:spPr>
          <a:xfrm rot="5400000" flipH="1">
            <a:off x="3835587" y="4937390"/>
            <a:ext cx="175722" cy="2519152"/>
          </a:xfrm>
          <a:prstGeom prst="round2SameRect">
            <a:avLst>
              <a:gd name="adj1" fmla="val 50000"/>
              <a:gd name="adj2" fmla="val 0"/>
            </a:avLst>
          </a:prstGeom>
          <a:gradFill>
            <a:gsLst>
              <a:gs pos="0">
                <a:schemeClr val="accent1">
                  <a:lumMod val="60000"/>
                  <a:lumOff val="40000"/>
                  <a:alpha val="40000"/>
                </a:schemeClr>
              </a:gs>
              <a:gs pos="70000">
                <a:schemeClr val="accent1">
                  <a:lumMod val="60000"/>
                  <a:lumOff val="40000"/>
                  <a:alpha val="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圆角 32">
            <a:extLst>
              <a:ext uri="{FF2B5EF4-FFF2-40B4-BE49-F238E27FC236}">
                <a16:creationId xmlns:a16="http://schemas.microsoft.com/office/drawing/2014/main" id="{95C24A7C-059C-D4F7-3318-6411F3CBC6AA}"/>
              </a:ext>
            </a:extLst>
          </p:cNvPr>
          <p:cNvSpPr/>
          <p:nvPr/>
        </p:nvSpPr>
        <p:spPr>
          <a:xfrm rot="16200000">
            <a:off x="2291210" y="3951241"/>
            <a:ext cx="45719" cy="372867"/>
          </a:xfrm>
          <a:prstGeom prst="roundRect">
            <a:avLst>
              <a:gd name="adj" fmla="val 49997"/>
            </a:avLst>
          </a:prstGeom>
          <a:solidFill>
            <a:schemeClr val="bg1"/>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289152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graphicFrame>
        <p:nvGraphicFramePr>
          <p:cNvPr id="26" name="图表 25">
            <a:extLst>
              <a:ext uri="{FF2B5EF4-FFF2-40B4-BE49-F238E27FC236}">
                <a16:creationId xmlns:a16="http://schemas.microsoft.com/office/drawing/2014/main" id="{639A2DCD-5B71-FD34-C4F3-33595E1C9283}"/>
              </a:ext>
            </a:extLst>
          </p:cNvPr>
          <p:cNvGraphicFramePr/>
          <p:nvPr>
            <p:extLst>
              <p:ext uri="{D42A27DB-BD31-4B8C-83A1-F6EECF244321}">
                <p14:modId xmlns:p14="http://schemas.microsoft.com/office/powerpoint/2010/main" val="2051176877"/>
              </p:ext>
            </p:extLst>
          </p:nvPr>
        </p:nvGraphicFramePr>
        <p:xfrm>
          <a:off x="6103271" y="1620177"/>
          <a:ext cx="5447337" cy="3631558"/>
        </p:xfrm>
        <a:graphic>
          <a:graphicData uri="http://schemas.openxmlformats.org/drawingml/2006/chart">
            <c:chart xmlns:c="http://schemas.openxmlformats.org/drawingml/2006/chart" xmlns:r="http://schemas.openxmlformats.org/officeDocument/2006/relationships" r:id="rId6"/>
          </a:graphicData>
        </a:graphic>
      </p:graphicFrame>
      <p:cxnSp>
        <p:nvCxnSpPr>
          <p:cNvPr id="27" name="直接连接符 26">
            <a:extLst>
              <a:ext uri="{FF2B5EF4-FFF2-40B4-BE49-F238E27FC236}">
                <a16:creationId xmlns:a16="http://schemas.microsoft.com/office/drawing/2014/main" id="{C58C811F-306E-DF27-4604-658CC511A0BC}"/>
              </a:ext>
            </a:extLst>
          </p:cNvPr>
          <p:cNvCxnSpPr>
            <a:cxnSpLocks/>
          </p:cNvCxnSpPr>
          <p:nvPr/>
        </p:nvCxnSpPr>
        <p:spPr>
          <a:xfrm>
            <a:off x="5959255" y="1275716"/>
            <a:ext cx="0" cy="4320480"/>
          </a:xfrm>
          <a:prstGeom prst="line">
            <a:avLst/>
          </a:prstGeom>
          <a:ln w="31750">
            <a:gradFill>
              <a:gsLst>
                <a:gs pos="22000">
                  <a:schemeClr val="accent1"/>
                </a:gs>
                <a:gs pos="100000">
                  <a:srgbClr val="299EED"/>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28" name="组合 27">
            <a:extLst>
              <a:ext uri="{FF2B5EF4-FFF2-40B4-BE49-F238E27FC236}">
                <a16:creationId xmlns:a16="http://schemas.microsoft.com/office/drawing/2014/main" id="{E934F33F-A278-FCAA-33A4-2CE82D5016D7}"/>
              </a:ext>
            </a:extLst>
          </p:cNvPr>
          <p:cNvGrpSpPr/>
          <p:nvPr/>
        </p:nvGrpSpPr>
        <p:grpSpPr>
          <a:xfrm>
            <a:off x="641392" y="1114069"/>
            <a:ext cx="5036331" cy="1412151"/>
            <a:chOff x="778137" y="1254849"/>
            <a:chExt cx="5036331" cy="1412151"/>
          </a:xfrm>
        </p:grpSpPr>
        <p:sp>
          <p:nvSpPr>
            <p:cNvPr id="41" name="矩形: 圆角 40">
              <a:extLst>
                <a:ext uri="{FF2B5EF4-FFF2-40B4-BE49-F238E27FC236}">
                  <a16:creationId xmlns:a16="http://schemas.microsoft.com/office/drawing/2014/main" id="{68B64027-1E48-7333-B93D-C32FA28C2CBB}"/>
                </a:ext>
              </a:extLst>
            </p:cNvPr>
            <p:cNvSpPr/>
            <p:nvPr/>
          </p:nvSpPr>
          <p:spPr>
            <a:xfrm>
              <a:off x="778138" y="1471247"/>
              <a:ext cx="5036330" cy="1195753"/>
            </a:xfrm>
            <a:prstGeom prst="roundRect">
              <a:avLst>
                <a:gd name="adj" fmla="val 11598"/>
              </a:avLst>
            </a:prstGeom>
            <a:solidFill>
              <a:schemeClr val="bg1"/>
            </a:solidFill>
            <a:ln w="22225" cap="flat" cmpd="sng" algn="ctr">
              <a:gradFill>
                <a:gsLst>
                  <a:gs pos="22000">
                    <a:schemeClr val="accent1"/>
                  </a:gs>
                  <a:gs pos="100000">
                    <a:srgbClr val="299EED"/>
                  </a:gs>
                </a:gsLst>
                <a:lin ang="5400000" scaled="1"/>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文本框 9">
              <a:extLst>
                <a:ext uri="{FF2B5EF4-FFF2-40B4-BE49-F238E27FC236}">
                  <a16:creationId xmlns:a16="http://schemas.microsoft.com/office/drawing/2014/main" id="{9F6C558D-6DEF-C336-FFAE-92C3E4B22CCD}"/>
                </a:ext>
              </a:extLst>
            </p:cNvPr>
            <p:cNvSpPr txBox="1"/>
            <p:nvPr/>
          </p:nvSpPr>
          <p:spPr>
            <a:xfrm>
              <a:off x="1427747" y="1745573"/>
              <a:ext cx="4067119" cy="763029"/>
            </a:xfrm>
            <a:prstGeom prst="rect">
              <a:avLst/>
            </a:prstGeom>
          </p:spPr>
          <p:txBody>
            <a:bodyPr vert="horz"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1400" dirty="0">
                  <a:latin typeface="Arial" panose="020B0604020202020204" pitchFamily="34" charset="0"/>
                  <a:ea typeface="微软雅黑" panose="020B0503020204020204" pitchFamily="34" charset="-122"/>
                  <a:sym typeface="Arial" panose="020B0604020202020204" pitchFamily="34" charset="0"/>
                </a:rPr>
                <a:t>重新描述论文中提出的研究问题，研究目标的具体化，是研究过程中需要解决的具体事项。强调这些问题的重要性，对研究领域的潜在影响。</a:t>
              </a:r>
            </a:p>
          </p:txBody>
        </p:sp>
        <p:sp>
          <p:nvSpPr>
            <p:cNvPr id="44" name="等腰三角形 43">
              <a:extLst>
                <a:ext uri="{FF2B5EF4-FFF2-40B4-BE49-F238E27FC236}">
                  <a16:creationId xmlns:a16="http://schemas.microsoft.com/office/drawing/2014/main" id="{829A2FA8-F075-103A-C069-DBD45D61D0C4}"/>
                </a:ext>
              </a:extLst>
            </p:cNvPr>
            <p:cNvSpPr/>
            <p:nvPr/>
          </p:nvSpPr>
          <p:spPr>
            <a:xfrm rot="5400000">
              <a:off x="1119151" y="1809999"/>
              <a:ext cx="129551" cy="1116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5" name="矩形: 圆角 44">
              <a:extLst>
                <a:ext uri="{FF2B5EF4-FFF2-40B4-BE49-F238E27FC236}">
                  <a16:creationId xmlns:a16="http://schemas.microsoft.com/office/drawing/2014/main" id="{F7DBDCD6-410D-3614-CAEB-972117185BCD}"/>
                </a:ext>
              </a:extLst>
            </p:cNvPr>
            <p:cNvSpPr/>
            <p:nvPr/>
          </p:nvSpPr>
          <p:spPr>
            <a:xfrm>
              <a:off x="778137" y="1254849"/>
              <a:ext cx="2085664" cy="432792"/>
            </a:xfrm>
            <a:prstGeom prst="roundRect">
              <a:avLst>
                <a:gd name="adj" fmla="val 50000"/>
              </a:avLst>
            </a:prstGeom>
            <a:gradFill flip="none" rotWithShape="1">
              <a:gsLst>
                <a:gs pos="100000">
                  <a:srgbClr val="299EED"/>
                </a:gs>
                <a:gs pos="22000">
                  <a:schemeClr val="accent1"/>
                </a:gs>
              </a:gsLst>
              <a:path path="circle">
                <a:fillToRect r="100000" b="100000"/>
              </a:path>
              <a:tileRect l="-100000" t="-10000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000" dirty="0">
                  <a:latin typeface="Arial" panose="020B0604020202020204" pitchFamily="34" charset="0"/>
                  <a:ea typeface="微软雅黑" panose="020B0503020204020204" pitchFamily="34" charset="-122"/>
                  <a:sym typeface="Arial" panose="020B0604020202020204" pitchFamily="34" charset="0"/>
                </a:rPr>
                <a:t>研究问题回顾</a:t>
              </a:r>
            </a:p>
          </p:txBody>
        </p:sp>
      </p:grpSp>
      <p:grpSp>
        <p:nvGrpSpPr>
          <p:cNvPr id="29" name="组合 28">
            <a:extLst>
              <a:ext uri="{FF2B5EF4-FFF2-40B4-BE49-F238E27FC236}">
                <a16:creationId xmlns:a16="http://schemas.microsoft.com/office/drawing/2014/main" id="{FD4724F1-1AB3-8467-51C9-7F7FB3626048}"/>
              </a:ext>
            </a:extLst>
          </p:cNvPr>
          <p:cNvGrpSpPr/>
          <p:nvPr/>
        </p:nvGrpSpPr>
        <p:grpSpPr>
          <a:xfrm>
            <a:off x="641392" y="2722926"/>
            <a:ext cx="5036331" cy="1412150"/>
            <a:chOff x="778137" y="2863706"/>
            <a:chExt cx="5036331" cy="1412150"/>
          </a:xfrm>
        </p:grpSpPr>
        <p:sp>
          <p:nvSpPr>
            <p:cNvPr id="35" name="矩形: 圆角 34">
              <a:extLst>
                <a:ext uri="{FF2B5EF4-FFF2-40B4-BE49-F238E27FC236}">
                  <a16:creationId xmlns:a16="http://schemas.microsoft.com/office/drawing/2014/main" id="{9E17687F-1676-9D9F-B1B7-4323CFD78457}"/>
                </a:ext>
              </a:extLst>
            </p:cNvPr>
            <p:cNvSpPr/>
            <p:nvPr/>
          </p:nvSpPr>
          <p:spPr>
            <a:xfrm>
              <a:off x="778138" y="3080103"/>
              <a:ext cx="5036330" cy="1195753"/>
            </a:xfrm>
            <a:prstGeom prst="roundRect">
              <a:avLst>
                <a:gd name="adj" fmla="val 11598"/>
              </a:avLst>
            </a:prstGeom>
            <a:solidFill>
              <a:schemeClr val="bg1"/>
            </a:solidFill>
            <a:ln w="22225" cap="flat" cmpd="sng" algn="ctr">
              <a:gradFill>
                <a:gsLst>
                  <a:gs pos="22000">
                    <a:schemeClr val="accent1"/>
                  </a:gs>
                  <a:gs pos="100000">
                    <a:srgbClr val="299EED"/>
                  </a:gs>
                </a:gsLst>
                <a:lin ang="5400000" scaled="1"/>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文本框 28">
              <a:extLst>
                <a:ext uri="{FF2B5EF4-FFF2-40B4-BE49-F238E27FC236}">
                  <a16:creationId xmlns:a16="http://schemas.microsoft.com/office/drawing/2014/main" id="{BC0A2AA2-D94C-9973-DE4B-36077D8A189C}"/>
                </a:ext>
              </a:extLst>
            </p:cNvPr>
            <p:cNvSpPr txBox="1"/>
            <p:nvPr/>
          </p:nvSpPr>
          <p:spPr>
            <a:xfrm>
              <a:off x="1427747" y="3354429"/>
              <a:ext cx="4067119" cy="763029"/>
            </a:xfrm>
            <a:prstGeom prst="rect">
              <a:avLst/>
            </a:prstGeom>
          </p:spPr>
          <p:txBody>
            <a:bodyPr vert="horz"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1400" dirty="0">
                  <a:latin typeface="Arial" panose="020B0604020202020204" pitchFamily="34" charset="0"/>
                  <a:ea typeface="微软雅黑" panose="020B0503020204020204" pitchFamily="34" charset="-122"/>
                  <a:sym typeface="Arial" panose="020B0604020202020204" pitchFamily="34" charset="0"/>
                </a:rPr>
                <a:t>根据研究结果，评估研究目标的实现程度，指出哪些目标已经达成，哪些还有待进一步探索。分析未能完全实现目标的原因。</a:t>
              </a:r>
            </a:p>
          </p:txBody>
        </p:sp>
        <p:sp>
          <p:nvSpPr>
            <p:cNvPr id="37" name="等腰三角形 36">
              <a:extLst>
                <a:ext uri="{FF2B5EF4-FFF2-40B4-BE49-F238E27FC236}">
                  <a16:creationId xmlns:a16="http://schemas.microsoft.com/office/drawing/2014/main" id="{862BF723-8C93-4B2C-E502-5BD00BF8C695}"/>
                </a:ext>
              </a:extLst>
            </p:cNvPr>
            <p:cNvSpPr/>
            <p:nvPr/>
          </p:nvSpPr>
          <p:spPr>
            <a:xfrm rot="5400000">
              <a:off x="1119151" y="3418855"/>
              <a:ext cx="129551" cy="1116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矩形: 圆角 37">
              <a:extLst>
                <a:ext uri="{FF2B5EF4-FFF2-40B4-BE49-F238E27FC236}">
                  <a16:creationId xmlns:a16="http://schemas.microsoft.com/office/drawing/2014/main" id="{9435D58C-B63B-1592-D00B-EF4DC07DB901}"/>
                </a:ext>
              </a:extLst>
            </p:cNvPr>
            <p:cNvSpPr/>
            <p:nvPr/>
          </p:nvSpPr>
          <p:spPr>
            <a:xfrm>
              <a:off x="778137" y="2863706"/>
              <a:ext cx="2085664" cy="432792"/>
            </a:xfrm>
            <a:prstGeom prst="roundRect">
              <a:avLst>
                <a:gd name="adj" fmla="val 50000"/>
              </a:avLst>
            </a:prstGeom>
            <a:gradFill flip="none" rotWithShape="1">
              <a:gsLst>
                <a:gs pos="100000">
                  <a:srgbClr val="299EED"/>
                </a:gs>
                <a:gs pos="22000">
                  <a:schemeClr val="accent1"/>
                </a:gs>
              </a:gsLst>
              <a:path path="circle">
                <a:fillToRect r="100000" b="100000"/>
              </a:path>
              <a:tileRect l="-100000" t="-10000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000" dirty="0">
                  <a:latin typeface="Arial" panose="020B0604020202020204" pitchFamily="34" charset="0"/>
                  <a:ea typeface="微软雅黑" panose="020B0503020204020204" pitchFamily="34" charset="-122"/>
                  <a:sym typeface="Arial" panose="020B0604020202020204" pitchFamily="34" charset="0"/>
                </a:rPr>
                <a:t>评估研究目标</a:t>
              </a:r>
            </a:p>
          </p:txBody>
        </p:sp>
      </p:grpSp>
      <p:grpSp>
        <p:nvGrpSpPr>
          <p:cNvPr id="30" name="组合 29">
            <a:extLst>
              <a:ext uri="{FF2B5EF4-FFF2-40B4-BE49-F238E27FC236}">
                <a16:creationId xmlns:a16="http://schemas.microsoft.com/office/drawing/2014/main" id="{7A3A722C-81EC-2493-CD0F-8BBD6D64A9A8}"/>
              </a:ext>
            </a:extLst>
          </p:cNvPr>
          <p:cNvGrpSpPr/>
          <p:nvPr/>
        </p:nvGrpSpPr>
        <p:grpSpPr>
          <a:xfrm>
            <a:off x="641392" y="4331782"/>
            <a:ext cx="5036331" cy="1412150"/>
            <a:chOff x="778137" y="4472562"/>
            <a:chExt cx="5036331" cy="1412150"/>
          </a:xfrm>
        </p:grpSpPr>
        <p:sp>
          <p:nvSpPr>
            <p:cNvPr id="31" name="矩形: 圆角 30">
              <a:extLst>
                <a:ext uri="{FF2B5EF4-FFF2-40B4-BE49-F238E27FC236}">
                  <a16:creationId xmlns:a16="http://schemas.microsoft.com/office/drawing/2014/main" id="{8CB03654-640E-A541-2876-6D87817BDD21}"/>
                </a:ext>
              </a:extLst>
            </p:cNvPr>
            <p:cNvSpPr/>
            <p:nvPr/>
          </p:nvSpPr>
          <p:spPr>
            <a:xfrm>
              <a:off x="778138" y="4688959"/>
              <a:ext cx="5036330" cy="1195753"/>
            </a:xfrm>
            <a:prstGeom prst="roundRect">
              <a:avLst>
                <a:gd name="adj" fmla="val 11598"/>
              </a:avLst>
            </a:prstGeom>
            <a:solidFill>
              <a:schemeClr val="bg1"/>
            </a:solidFill>
            <a:ln w="22225" cap="flat" cmpd="sng" algn="ctr">
              <a:gradFill>
                <a:gsLst>
                  <a:gs pos="22000">
                    <a:schemeClr val="accent1"/>
                  </a:gs>
                  <a:gs pos="100000">
                    <a:srgbClr val="299EED"/>
                  </a:gs>
                </a:gsLst>
                <a:lin ang="5400000" scaled="1"/>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文本框 38">
              <a:extLst>
                <a:ext uri="{FF2B5EF4-FFF2-40B4-BE49-F238E27FC236}">
                  <a16:creationId xmlns:a16="http://schemas.microsoft.com/office/drawing/2014/main" id="{FBCF3458-568A-6D25-BCE8-8B856A92CE18}"/>
                </a:ext>
              </a:extLst>
            </p:cNvPr>
            <p:cNvSpPr txBox="1"/>
            <p:nvPr/>
          </p:nvSpPr>
          <p:spPr>
            <a:xfrm>
              <a:off x="1427747" y="4963285"/>
              <a:ext cx="4067119" cy="763029"/>
            </a:xfrm>
            <a:prstGeom prst="rect">
              <a:avLst/>
            </a:prstGeom>
          </p:spPr>
          <p:txBody>
            <a:bodyPr vert="horz"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1400" dirty="0">
                  <a:latin typeface="Arial" panose="020B0604020202020204" pitchFamily="34" charset="0"/>
                  <a:ea typeface="微软雅黑" panose="020B0503020204020204" pitchFamily="34" charset="-122"/>
                  <a:sym typeface="Arial" panose="020B0604020202020204" pitchFamily="34" charset="0"/>
                </a:rPr>
                <a:t>对研究问题的探索如何为学术界或实践领域带来新的见解或解决方案。强调研究问题解决的过程对个人研究能力和专业知识的提升作用。</a:t>
              </a:r>
            </a:p>
          </p:txBody>
        </p:sp>
        <p:sp>
          <p:nvSpPr>
            <p:cNvPr id="33" name="等腰三角形 32">
              <a:extLst>
                <a:ext uri="{FF2B5EF4-FFF2-40B4-BE49-F238E27FC236}">
                  <a16:creationId xmlns:a16="http://schemas.microsoft.com/office/drawing/2014/main" id="{E0F393F5-2A06-F23E-C668-B7DFC2CAD724}"/>
                </a:ext>
              </a:extLst>
            </p:cNvPr>
            <p:cNvSpPr/>
            <p:nvPr/>
          </p:nvSpPr>
          <p:spPr>
            <a:xfrm rot="5400000">
              <a:off x="1119151" y="5027711"/>
              <a:ext cx="129551" cy="1116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矩形: 圆角 33">
              <a:extLst>
                <a:ext uri="{FF2B5EF4-FFF2-40B4-BE49-F238E27FC236}">
                  <a16:creationId xmlns:a16="http://schemas.microsoft.com/office/drawing/2014/main" id="{83325963-FC46-5729-A3AD-6A2FFF03A6C5}"/>
                </a:ext>
              </a:extLst>
            </p:cNvPr>
            <p:cNvSpPr/>
            <p:nvPr/>
          </p:nvSpPr>
          <p:spPr>
            <a:xfrm>
              <a:off x="778137" y="4472562"/>
              <a:ext cx="2085664" cy="432792"/>
            </a:xfrm>
            <a:prstGeom prst="roundRect">
              <a:avLst>
                <a:gd name="adj" fmla="val 50000"/>
              </a:avLst>
            </a:prstGeom>
            <a:gradFill flip="none" rotWithShape="1">
              <a:gsLst>
                <a:gs pos="100000">
                  <a:srgbClr val="299EED"/>
                </a:gs>
                <a:gs pos="22000">
                  <a:schemeClr val="accent1"/>
                </a:gs>
              </a:gsLst>
              <a:path path="circle">
                <a:fillToRect r="100000" b="100000"/>
              </a:path>
              <a:tileRect l="-100000" t="-100000"/>
            </a:gradFill>
            <a:ln>
              <a:noFill/>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000" dirty="0">
                  <a:latin typeface="Arial" panose="020B0604020202020204" pitchFamily="34" charset="0"/>
                  <a:ea typeface="微软雅黑" panose="020B0503020204020204" pitchFamily="34" charset="-122"/>
                  <a:sym typeface="Arial" panose="020B0604020202020204" pitchFamily="34" charset="0"/>
                </a:rPr>
                <a:t>总结问题意义</a:t>
              </a:r>
            </a:p>
          </p:txBody>
        </p:sp>
      </p:grpSp>
      <p:sp>
        <p:nvSpPr>
          <p:cNvPr id="13" name="文本框 12">
            <a:extLst>
              <a:ext uri="{FF2B5EF4-FFF2-40B4-BE49-F238E27FC236}">
                <a16:creationId xmlns:a16="http://schemas.microsoft.com/office/drawing/2014/main" id="{6B968BEA-520D-FBD2-8439-EC3E295A51C3}"/>
              </a:ext>
            </a:extLst>
          </p:cNvPr>
          <p:cNvSpPr txBox="1"/>
          <p:nvPr/>
        </p:nvSpPr>
        <p:spPr>
          <a:xfrm>
            <a:off x="5237141" y="224405"/>
            <a:ext cx="458285" cy="420566"/>
          </a:xfrm>
          <a:custGeom>
            <a:avLst/>
            <a:gdLst/>
            <a:ahLst/>
            <a:cxnLst/>
            <a:rect l="l" t="t" r="r" b="b"/>
            <a:pathLst>
              <a:path w="458285" h="420566">
                <a:moveTo>
                  <a:pt x="287350" y="29489"/>
                </a:moveTo>
                <a:cubicBezTo>
                  <a:pt x="293751" y="30404"/>
                  <a:pt x="299009" y="30861"/>
                  <a:pt x="303123" y="30861"/>
                </a:cubicBezTo>
                <a:cubicBezTo>
                  <a:pt x="304952" y="31318"/>
                  <a:pt x="307467" y="31547"/>
                  <a:pt x="310667" y="31547"/>
                </a:cubicBezTo>
                <a:lnTo>
                  <a:pt x="317525" y="31547"/>
                </a:lnTo>
                <a:cubicBezTo>
                  <a:pt x="320268" y="31547"/>
                  <a:pt x="322554" y="31775"/>
                  <a:pt x="324384" y="32233"/>
                </a:cubicBezTo>
                <a:lnTo>
                  <a:pt x="335357" y="34976"/>
                </a:lnTo>
                <a:cubicBezTo>
                  <a:pt x="337643" y="35433"/>
                  <a:pt x="339471" y="37033"/>
                  <a:pt x="340842" y="39776"/>
                </a:cubicBezTo>
                <a:cubicBezTo>
                  <a:pt x="347700" y="43891"/>
                  <a:pt x="351130" y="50063"/>
                  <a:pt x="351130" y="58293"/>
                </a:cubicBezTo>
                <a:cubicBezTo>
                  <a:pt x="351130" y="58750"/>
                  <a:pt x="350672" y="60808"/>
                  <a:pt x="349758" y="64465"/>
                </a:cubicBezTo>
                <a:cubicBezTo>
                  <a:pt x="349758" y="65837"/>
                  <a:pt x="349301" y="66980"/>
                  <a:pt x="348386" y="67894"/>
                </a:cubicBezTo>
                <a:cubicBezTo>
                  <a:pt x="348386" y="70637"/>
                  <a:pt x="348043" y="72580"/>
                  <a:pt x="347358" y="73723"/>
                </a:cubicBezTo>
                <a:cubicBezTo>
                  <a:pt x="346672" y="74866"/>
                  <a:pt x="345186" y="75895"/>
                  <a:pt x="342900" y="76809"/>
                </a:cubicBezTo>
                <a:cubicBezTo>
                  <a:pt x="342443" y="76809"/>
                  <a:pt x="342214" y="77038"/>
                  <a:pt x="342214" y="77495"/>
                </a:cubicBezTo>
                <a:cubicBezTo>
                  <a:pt x="339928" y="82067"/>
                  <a:pt x="338556" y="85496"/>
                  <a:pt x="338099" y="87782"/>
                </a:cubicBezTo>
                <a:cubicBezTo>
                  <a:pt x="337643" y="89611"/>
                  <a:pt x="336957" y="91211"/>
                  <a:pt x="336042" y="92583"/>
                </a:cubicBezTo>
                <a:cubicBezTo>
                  <a:pt x="335127" y="93955"/>
                  <a:pt x="334442" y="95326"/>
                  <a:pt x="333984" y="96698"/>
                </a:cubicBezTo>
                <a:cubicBezTo>
                  <a:pt x="332613" y="99441"/>
                  <a:pt x="331927" y="101498"/>
                  <a:pt x="331927" y="102870"/>
                </a:cubicBezTo>
                <a:cubicBezTo>
                  <a:pt x="331927" y="102870"/>
                  <a:pt x="331013" y="104699"/>
                  <a:pt x="329184" y="108356"/>
                </a:cubicBezTo>
                <a:lnTo>
                  <a:pt x="327812" y="109042"/>
                </a:lnTo>
                <a:cubicBezTo>
                  <a:pt x="326441" y="106299"/>
                  <a:pt x="325755" y="104470"/>
                  <a:pt x="325755" y="103556"/>
                </a:cubicBezTo>
                <a:cubicBezTo>
                  <a:pt x="324384" y="100812"/>
                  <a:pt x="322669" y="97726"/>
                  <a:pt x="320611" y="94297"/>
                </a:cubicBezTo>
                <a:cubicBezTo>
                  <a:pt x="318554" y="90868"/>
                  <a:pt x="316611" y="86868"/>
                  <a:pt x="314782" y="82296"/>
                </a:cubicBezTo>
                <a:cubicBezTo>
                  <a:pt x="310211" y="72238"/>
                  <a:pt x="305409" y="63779"/>
                  <a:pt x="300380" y="56921"/>
                </a:cubicBezTo>
                <a:cubicBezTo>
                  <a:pt x="297180" y="50063"/>
                  <a:pt x="292379" y="45720"/>
                  <a:pt x="285979" y="43891"/>
                </a:cubicBezTo>
                <a:cubicBezTo>
                  <a:pt x="285065" y="43891"/>
                  <a:pt x="284264" y="43434"/>
                  <a:pt x="283578" y="42520"/>
                </a:cubicBezTo>
                <a:cubicBezTo>
                  <a:pt x="282892" y="41605"/>
                  <a:pt x="282092" y="40919"/>
                  <a:pt x="281178" y="40462"/>
                </a:cubicBezTo>
                <a:lnTo>
                  <a:pt x="275691" y="37033"/>
                </a:lnTo>
                <a:cubicBezTo>
                  <a:pt x="276149" y="36576"/>
                  <a:pt x="276834" y="36004"/>
                  <a:pt x="277749" y="35319"/>
                </a:cubicBezTo>
                <a:cubicBezTo>
                  <a:pt x="278663" y="34633"/>
                  <a:pt x="279806" y="34061"/>
                  <a:pt x="281178" y="33604"/>
                </a:cubicBezTo>
                <a:lnTo>
                  <a:pt x="283235" y="31547"/>
                </a:lnTo>
                <a:close/>
                <a:moveTo>
                  <a:pt x="165278" y="0"/>
                </a:moveTo>
                <a:lnTo>
                  <a:pt x="168707" y="2057"/>
                </a:lnTo>
                <a:lnTo>
                  <a:pt x="177622" y="8915"/>
                </a:lnTo>
                <a:cubicBezTo>
                  <a:pt x="180365" y="11658"/>
                  <a:pt x="182423" y="13259"/>
                  <a:pt x="183794" y="13716"/>
                </a:cubicBezTo>
                <a:cubicBezTo>
                  <a:pt x="186995" y="16459"/>
                  <a:pt x="189281" y="19660"/>
                  <a:pt x="190652" y="23317"/>
                </a:cubicBezTo>
                <a:cubicBezTo>
                  <a:pt x="191109" y="24689"/>
                  <a:pt x="192938" y="25832"/>
                  <a:pt x="196139" y="26746"/>
                </a:cubicBezTo>
                <a:cubicBezTo>
                  <a:pt x="197967" y="26746"/>
                  <a:pt x="198996" y="26975"/>
                  <a:pt x="199225" y="27432"/>
                </a:cubicBezTo>
                <a:cubicBezTo>
                  <a:pt x="199453" y="27889"/>
                  <a:pt x="199110" y="28803"/>
                  <a:pt x="198196" y="30175"/>
                </a:cubicBezTo>
                <a:cubicBezTo>
                  <a:pt x="196367" y="33376"/>
                  <a:pt x="195453" y="37033"/>
                  <a:pt x="195453" y="41148"/>
                </a:cubicBezTo>
                <a:lnTo>
                  <a:pt x="195453" y="44577"/>
                </a:lnTo>
                <a:lnTo>
                  <a:pt x="199568" y="68580"/>
                </a:lnTo>
                <a:lnTo>
                  <a:pt x="203682" y="83668"/>
                </a:lnTo>
                <a:lnTo>
                  <a:pt x="218770" y="74066"/>
                </a:lnTo>
                <a:cubicBezTo>
                  <a:pt x="218770" y="74066"/>
                  <a:pt x="218885" y="73952"/>
                  <a:pt x="219113" y="73723"/>
                </a:cubicBezTo>
                <a:cubicBezTo>
                  <a:pt x="219342" y="73495"/>
                  <a:pt x="219456" y="73381"/>
                  <a:pt x="219456" y="73381"/>
                </a:cubicBezTo>
                <a:cubicBezTo>
                  <a:pt x="224028" y="72009"/>
                  <a:pt x="229057" y="70180"/>
                  <a:pt x="234543" y="67894"/>
                </a:cubicBezTo>
                <a:cubicBezTo>
                  <a:pt x="235458" y="66980"/>
                  <a:pt x="236601" y="66523"/>
                  <a:pt x="237972" y="66523"/>
                </a:cubicBezTo>
                <a:cubicBezTo>
                  <a:pt x="238430" y="66065"/>
                  <a:pt x="239573" y="65837"/>
                  <a:pt x="241401" y="65837"/>
                </a:cubicBezTo>
                <a:cubicBezTo>
                  <a:pt x="241401" y="66294"/>
                  <a:pt x="241630" y="67208"/>
                  <a:pt x="242087" y="68580"/>
                </a:cubicBezTo>
                <a:cubicBezTo>
                  <a:pt x="242544" y="69952"/>
                  <a:pt x="243916" y="70637"/>
                  <a:pt x="246202" y="70637"/>
                </a:cubicBezTo>
                <a:cubicBezTo>
                  <a:pt x="247116" y="70180"/>
                  <a:pt x="248488" y="70866"/>
                  <a:pt x="250317" y="72695"/>
                </a:cubicBezTo>
                <a:cubicBezTo>
                  <a:pt x="251231" y="75438"/>
                  <a:pt x="251688" y="77038"/>
                  <a:pt x="251688" y="77495"/>
                </a:cubicBezTo>
                <a:cubicBezTo>
                  <a:pt x="252603" y="82067"/>
                  <a:pt x="253060" y="85496"/>
                  <a:pt x="253060" y="87782"/>
                </a:cubicBezTo>
                <a:cubicBezTo>
                  <a:pt x="253060" y="88239"/>
                  <a:pt x="253174" y="88811"/>
                  <a:pt x="253403" y="89497"/>
                </a:cubicBezTo>
                <a:cubicBezTo>
                  <a:pt x="253632" y="90183"/>
                  <a:pt x="254203" y="90983"/>
                  <a:pt x="255117" y="91897"/>
                </a:cubicBezTo>
                <a:cubicBezTo>
                  <a:pt x="256946" y="93726"/>
                  <a:pt x="256718" y="95783"/>
                  <a:pt x="254432" y="98069"/>
                </a:cubicBezTo>
                <a:cubicBezTo>
                  <a:pt x="252603" y="100812"/>
                  <a:pt x="248031" y="104242"/>
                  <a:pt x="240716" y="108356"/>
                </a:cubicBezTo>
                <a:cubicBezTo>
                  <a:pt x="238887" y="109271"/>
                  <a:pt x="237744" y="109728"/>
                  <a:pt x="237287" y="109728"/>
                </a:cubicBezTo>
                <a:cubicBezTo>
                  <a:pt x="235458" y="111100"/>
                  <a:pt x="233515" y="112585"/>
                  <a:pt x="231458" y="114186"/>
                </a:cubicBezTo>
                <a:cubicBezTo>
                  <a:pt x="229400" y="115786"/>
                  <a:pt x="227228" y="117500"/>
                  <a:pt x="224942" y="119329"/>
                </a:cubicBezTo>
                <a:lnTo>
                  <a:pt x="223571" y="122072"/>
                </a:lnTo>
                <a:lnTo>
                  <a:pt x="229743" y="138532"/>
                </a:lnTo>
                <a:cubicBezTo>
                  <a:pt x="231572" y="141732"/>
                  <a:pt x="233058" y="144932"/>
                  <a:pt x="234201" y="148133"/>
                </a:cubicBezTo>
                <a:cubicBezTo>
                  <a:pt x="235344" y="151333"/>
                  <a:pt x="236829" y="154534"/>
                  <a:pt x="238658" y="157734"/>
                </a:cubicBezTo>
                <a:cubicBezTo>
                  <a:pt x="240944" y="162306"/>
                  <a:pt x="243345" y="166649"/>
                  <a:pt x="245859" y="170764"/>
                </a:cubicBezTo>
                <a:cubicBezTo>
                  <a:pt x="248374" y="174879"/>
                  <a:pt x="250774" y="178994"/>
                  <a:pt x="253060" y="183108"/>
                </a:cubicBezTo>
                <a:cubicBezTo>
                  <a:pt x="254432" y="186309"/>
                  <a:pt x="255918" y="189052"/>
                  <a:pt x="257518" y="191338"/>
                </a:cubicBezTo>
                <a:cubicBezTo>
                  <a:pt x="259118" y="193624"/>
                  <a:pt x="260375" y="195682"/>
                  <a:pt x="261290" y="197510"/>
                </a:cubicBezTo>
                <a:lnTo>
                  <a:pt x="269519" y="207112"/>
                </a:lnTo>
                <a:lnTo>
                  <a:pt x="276377" y="218084"/>
                </a:lnTo>
                <a:cubicBezTo>
                  <a:pt x="276834" y="218999"/>
                  <a:pt x="277977" y="220370"/>
                  <a:pt x="279806" y="222199"/>
                </a:cubicBezTo>
                <a:lnTo>
                  <a:pt x="286664" y="231115"/>
                </a:lnTo>
                <a:cubicBezTo>
                  <a:pt x="287121" y="230200"/>
                  <a:pt x="287579" y="229400"/>
                  <a:pt x="288036" y="228714"/>
                </a:cubicBezTo>
                <a:cubicBezTo>
                  <a:pt x="288493" y="228028"/>
                  <a:pt x="288722" y="227228"/>
                  <a:pt x="288722" y="226314"/>
                </a:cubicBezTo>
                <a:cubicBezTo>
                  <a:pt x="292836" y="217627"/>
                  <a:pt x="296494" y="208026"/>
                  <a:pt x="299694" y="197510"/>
                </a:cubicBezTo>
                <a:cubicBezTo>
                  <a:pt x="300609" y="193396"/>
                  <a:pt x="299694" y="190424"/>
                  <a:pt x="296952" y="188595"/>
                </a:cubicBezTo>
                <a:lnTo>
                  <a:pt x="288036" y="181051"/>
                </a:lnTo>
                <a:cubicBezTo>
                  <a:pt x="286664" y="179679"/>
                  <a:pt x="286436" y="178537"/>
                  <a:pt x="287350" y="177622"/>
                </a:cubicBezTo>
                <a:cubicBezTo>
                  <a:pt x="287350" y="176251"/>
                  <a:pt x="287579" y="175565"/>
                  <a:pt x="288036" y="175565"/>
                </a:cubicBezTo>
                <a:cubicBezTo>
                  <a:pt x="288493" y="174650"/>
                  <a:pt x="289407" y="174193"/>
                  <a:pt x="290779" y="174193"/>
                </a:cubicBezTo>
                <a:lnTo>
                  <a:pt x="299694" y="178308"/>
                </a:lnTo>
                <a:lnTo>
                  <a:pt x="308610" y="182423"/>
                </a:lnTo>
                <a:cubicBezTo>
                  <a:pt x="311811" y="186995"/>
                  <a:pt x="316611" y="190424"/>
                  <a:pt x="323012" y="192710"/>
                </a:cubicBezTo>
                <a:cubicBezTo>
                  <a:pt x="323926" y="193624"/>
                  <a:pt x="326669" y="194539"/>
                  <a:pt x="331241" y="195453"/>
                </a:cubicBezTo>
                <a:cubicBezTo>
                  <a:pt x="334442" y="196367"/>
                  <a:pt x="336042" y="198882"/>
                  <a:pt x="336042" y="202997"/>
                </a:cubicBezTo>
                <a:lnTo>
                  <a:pt x="335357" y="206426"/>
                </a:lnTo>
                <a:cubicBezTo>
                  <a:pt x="335357" y="210083"/>
                  <a:pt x="334556" y="214084"/>
                  <a:pt x="332956" y="218427"/>
                </a:cubicBezTo>
                <a:cubicBezTo>
                  <a:pt x="331356" y="222771"/>
                  <a:pt x="330327" y="225857"/>
                  <a:pt x="329870" y="227685"/>
                </a:cubicBezTo>
                <a:cubicBezTo>
                  <a:pt x="329412" y="230429"/>
                  <a:pt x="328269" y="233286"/>
                  <a:pt x="326441" y="236258"/>
                </a:cubicBezTo>
                <a:cubicBezTo>
                  <a:pt x="324612" y="239230"/>
                  <a:pt x="323240" y="241630"/>
                  <a:pt x="322326" y="243459"/>
                </a:cubicBezTo>
                <a:cubicBezTo>
                  <a:pt x="320954" y="247117"/>
                  <a:pt x="319354" y="250088"/>
                  <a:pt x="317525" y="252374"/>
                </a:cubicBezTo>
                <a:lnTo>
                  <a:pt x="312039" y="260604"/>
                </a:lnTo>
                <a:cubicBezTo>
                  <a:pt x="311125" y="261518"/>
                  <a:pt x="311125" y="262661"/>
                  <a:pt x="312039" y="264033"/>
                </a:cubicBezTo>
                <a:cubicBezTo>
                  <a:pt x="313868" y="265862"/>
                  <a:pt x="315468" y="267576"/>
                  <a:pt x="316839" y="269176"/>
                </a:cubicBezTo>
                <a:cubicBezTo>
                  <a:pt x="318211" y="270777"/>
                  <a:pt x="319354" y="272034"/>
                  <a:pt x="320268" y="272948"/>
                </a:cubicBezTo>
                <a:cubicBezTo>
                  <a:pt x="320268" y="273406"/>
                  <a:pt x="320268" y="273748"/>
                  <a:pt x="320268" y="273977"/>
                </a:cubicBezTo>
                <a:cubicBezTo>
                  <a:pt x="320268" y="274206"/>
                  <a:pt x="320497" y="274320"/>
                  <a:pt x="320954" y="274320"/>
                </a:cubicBezTo>
                <a:cubicBezTo>
                  <a:pt x="323240" y="275691"/>
                  <a:pt x="325070" y="277520"/>
                  <a:pt x="326441" y="279806"/>
                </a:cubicBezTo>
                <a:cubicBezTo>
                  <a:pt x="326441" y="279806"/>
                  <a:pt x="330327" y="283693"/>
                  <a:pt x="338099" y="291465"/>
                </a:cubicBezTo>
                <a:lnTo>
                  <a:pt x="340157" y="294208"/>
                </a:lnTo>
                <a:lnTo>
                  <a:pt x="340842" y="295580"/>
                </a:lnTo>
                <a:cubicBezTo>
                  <a:pt x="342671" y="296494"/>
                  <a:pt x="344614" y="297980"/>
                  <a:pt x="346672" y="300037"/>
                </a:cubicBezTo>
                <a:cubicBezTo>
                  <a:pt x="348729" y="302095"/>
                  <a:pt x="350444" y="303809"/>
                  <a:pt x="351815" y="305181"/>
                </a:cubicBezTo>
                <a:cubicBezTo>
                  <a:pt x="351815" y="305181"/>
                  <a:pt x="352958" y="306324"/>
                  <a:pt x="355244" y="308610"/>
                </a:cubicBezTo>
                <a:lnTo>
                  <a:pt x="366217" y="318211"/>
                </a:lnTo>
                <a:cubicBezTo>
                  <a:pt x="370789" y="321869"/>
                  <a:pt x="373989" y="324841"/>
                  <a:pt x="375818" y="327127"/>
                </a:cubicBezTo>
                <a:cubicBezTo>
                  <a:pt x="375818" y="327127"/>
                  <a:pt x="377876" y="328498"/>
                  <a:pt x="381990" y="331241"/>
                </a:cubicBezTo>
                <a:cubicBezTo>
                  <a:pt x="382448" y="332613"/>
                  <a:pt x="383476" y="333756"/>
                  <a:pt x="385077" y="334670"/>
                </a:cubicBezTo>
                <a:cubicBezTo>
                  <a:pt x="386677" y="335585"/>
                  <a:pt x="387935" y="336499"/>
                  <a:pt x="388849" y="337414"/>
                </a:cubicBezTo>
                <a:lnTo>
                  <a:pt x="395706" y="341528"/>
                </a:lnTo>
                <a:cubicBezTo>
                  <a:pt x="399821" y="345186"/>
                  <a:pt x="406451" y="350215"/>
                  <a:pt x="415595" y="356616"/>
                </a:cubicBezTo>
                <a:cubicBezTo>
                  <a:pt x="416509" y="357530"/>
                  <a:pt x="417652" y="357530"/>
                  <a:pt x="419024" y="356616"/>
                </a:cubicBezTo>
                <a:cubicBezTo>
                  <a:pt x="421767" y="353873"/>
                  <a:pt x="423138" y="350444"/>
                  <a:pt x="423138" y="346329"/>
                </a:cubicBezTo>
                <a:cubicBezTo>
                  <a:pt x="423138" y="340843"/>
                  <a:pt x="422224" y="333070"/>
                  <a:pt x="420395" y="323012"/>
                </a:cubicBezTo>
                <a:cubicBezTo>
                  <a:pt x="418566" y="312953"/>
                  <a:pt x="416509" y="305410"/>
                  <a:pt x="414223" y="300380"/>
                </a:cubicBezTo>
                <a:cubicBezTo>
                  <a:pt x="412394" y="294437"/>
                  <a:pt x="409422" y="286893"/>
                  <a:pt x="405308" y="277749"/>
                </a:cubicBezTo>
                <a:cubicBezTo>
                  <a:pt x="403022" y="274091"/>
                  <a:pt x="399821" y="266776"/>
                  <a:pt x="395706" y="255803"/>
                </a:cubicBezTo>
                <a:cubicBezTo>
                  <a:pt x="392963" y="251689"/>
                  <a:pt x="391592" y="249631"/>
                  <a:pt x="391592" y="249631"/>
                </a:cubicBezTo>
                <a:cubicBezTo>
                  <a:pt x="392506" y="250088"/>
                  <a:pt x="393306" y="250545"/>
                  <a:pt x="393992" y="251003"/>
                </a:cubicBezTo>
                <a:cubicBezTo>
                  <a:pt x="394678" y="251460"/>
                  <a:pt x="395478" y="251917"/>
                  <a:pt x="396392" y="252374"/>
                </a:cubicBezTo>
                <a:cubicBezTo>
                  <a:pt x="396849" y="253289"/>
                  <a:pt x="397307" y="254089"/>
                  <a:pt x="397764" y="254775"/>
                </a:cubicBezTo>
                <a:cubicBezTo>
                  <a:pt x="398221" y="255460"/>
                  <a:pt x="398678" y="256260"/>
                  <a:pt x="399135" y="257175"/>
                </a:cubicBezTo>
                <a:cubicBezTo>
                  <a:pt x="400050" y="260833"/>
                  <a:pt x="402336" y="265862"/>
                  <a:pt x="405993" y="272263"/>
                </a:cubicBezTo>
                <a:cubicBezTo>
                  <a:pt x="405993" y="272720"/>
                  <a:pt x="407594" y="275006"/>
                  <a:pt x="410794" y="279121"/>
                </a:cubicBezTo>
                <a:cubicBezTo>
                  <a:pt x="411708" y="280035"/>
                  <a:pt x="412166" y="280492"/>
                  <a:pt x="412166" y="280492"/>
                </a:cubicBezTo>
                <a:cubicBezTo>
                  <a:pt x="412623" y="282778"/>
                  <a:pt x="413652" y="285293"/>
                  <a:pt x="415252" y="288036"/>
                </a:cubicBezTo>
                <a:cubicBezTo>
                  <a:pt x="416852" y="290779"/>
                  <a:pt x="418109" y="293065"/>
                  <a:pt x="419024" y="294894"/>
                </a:cubicBezTo>
                <a:cubicBezTo>
                  <a:pt x="419938" y="297180"/>
                  <a:pt x="421538" y="299809"/>
                  <a:pt x="423824" y="302781"/>
                </a:cubicBezTo>
                <a:cubicBezTo>
                  <a:pt x="426110" y="305752"/>
                  <a:pt x="427710" y="308153"/>
                  <a:pt x="428625" y="309981"/>
                </a:cubicBezTo>
                <a:lnTo>
                  <a:pt x="433425" y="316154"/>
                </a:lnTo>
                <a:lnTo>
                  <a:pt x="441655" y="331241"/>
                </a:lnTo>
                <a:cubicBezTo>
                  <a:pt x="443027" y="333985"/>
                  <a:pt x="444855" y="339014"/>
                  <a:pt x="447141" y="346329"/>
                </a:cubicBezTo>
                <a:lnTo>
                  <a:pt x="451256" y="358673"/>
                </a:lnTo>
                <a:lnTo>
                  <a:pt x="452628" y="366903"/>
                </a:lnTo>
                <a:cubicBezTo>
                  <a:pt x="453086" y="367360"/>
                  <a:pt x="453314" y="367932"/>
                  <a:pt x="453314" y="368617"/>
                </a:cubicBezTo>
                <a:cubicBezTo>
                  <a:pt x="453314" y="369303"/>
                  <a:pt x="453542" y="369875"/>
                  <a:pt x="454000" y="370332"/>
                </a:cubicBezTo>
                <a:cubicBezTo>
                  <a:pt x="454457" y="373532"/>
                  <a:pt x="455371" y="378104"/>
                  <a:pt x="456743" y="384048"/>
                </a:cubicBezTo>
                <a:cubicBezTo>
                  <a:pt x="458114" y="389991"/>
                  <a:pt x="458571" y="395021"/>
                  <a:pt x="458114" y="399136"/>
                </a:cubicBezTo>
                <a:lnTo>
                  <a:pt x="456743" y="407365"/>
                </a:lnTo>
                <a:cubicBezTo>
                  <a:pt x="456743" y="408279"/>
                  <a:pt x="456285" y="409651"/>
                  <a:pt x="455371" y="411480"/>
                </a:cubicBezTo>
                <a:cubicBezTo>
                  <a:pt x="455371" y="412851"/>
                  <a:pt x="454914" y="413652"/>
                  <a:pt x="454000" y="413880"/>
                </a:cubicBezTo>
                <a:cubicBezTo>
                  <a:pt x="453086" y="414109"/>
                  <a:pt x="452400" y="414223"/>
                  <a:pt x="451942" y="414223"/>
                </a:cubicBezTo>
                <a:cubicBezTo>
                  <a:pt x="449656" y="414223"/>
                  <a:pt x="449199" y="415366"/>
                  <a:pt x="450570" y="417652"/>
                </a:cubicBezTo>
                <a:cubicBezTo>
                  <a:pt x="451028" y="418109"/>
                  <a:pt x="451256" y="418795"/>
                  <a:pt x="451256" y="419710"/>
                </a:cubicBezTo>
                <a:lnTo>
                  <a:pt x="449885" y="420395"/>
                </a:lnTo>
                <a:cubicBezTo>
                  <a:pt x="448970" y="419938"/>
                  <a:pt x="447942" y="419824"/>
                  <a:pt x="446799" y="420052"/>
                </a:cubicBezTo>
                <a:cubicBezTo>
                  <a:pt x="445656" y="420281"/>
                  <a:pt x="444855" y="420395"/>
                  <a:pt x="444398" y="420395"/>
                </a:cubicBezTo>
                <a:cubicBezTo>
                  <a:pt x="441655" y="420852"/>
                  <a:pt x="439141" y="420395"/>
                  <a:pt x="436854" y="419024"/>
                </a:cubicBezTo>
                <a:lnTo>
                  <a:pt x="421081" y="412166"/>
                </a:lnTo>
                <a:lnTo>
                  <a:pt x="421081" y="408737"/>
                </a:lnTo>
                <a:lnTo>
                  <a:pt x="417652" y="410108"/>
                </a:lnTo>
                <a:cubicBezTo>
                  <a:pt x="414909" y="408279"/>
                  <a:pt x="412623" y="407365"/>
                  <a:pt x="410794" y="407365"/>
                </a:cubicBezTo>
                <a:cubicBezTo>
                  <a:pt x="402108" y="402793"/>
                  <a:pt x="393878" y="397307"/>
                  <a:pt x="386105" y="390906"/>
                </a:cubicBezTo>
                <a:lnTo>
                  <a:pt x="361417" y="371704"/>
                </a:lnTo>
                <a:cubicBezTo>
                  <a:pt x="355930" y="368046"/>
                  <a:pt x="352044" y="365074"/>
                  <a:pt x="349758" y="362788"/>
                </a:cubicBezTo>
                <a:cubicBezTo>
                  <a:pt x="342900" y="357302"/>
                  <a:pt x="336499" y="351587"/>
                  <a:pt x="330555" y="345643"/>
                </a:cubicBezTo>
                <a:cubicBezTo>
                  <a:pt x="330555" y="345643"/>
                  <a:pt x="324384" y="339471"/>
                  <a:pt x="312039" y="327127"/>
                </a:cubicBezTo>
                <a:lnTo>
                  <a:pt x="288722" y="300380"/>
                </a:lnTo>
                <a:cubicBezTo>
                  <a:pt x="287350" y="299009"/>
                  <a:pt x="286207" y="297751"/>
                  <a:pt x="285293" y="296608"/>
                </a:cubicBezTo>
                <a:cubicBezTo>
                  <a:pt x="284379" y="295465"/>
                  <a:pt x="283464" y="294437"/>
                  <a:pt x="282549" y="293522"/>
                </a:cubicBezTo>
                <a:cubicBezTo>
                  <a:pt x="280721" y="291693"/>
                  <a:pt x="279349" y="291465"/>
                  <a:pt x="278435" y="292837"/>
                </a:cubicBezTo>
                <a:lnTo>
                  <a:pt x="276377" y="293522"/>
                </a:lnTo>
                <a:cubicBezTo>
                  <a:pt x="274548" y="293065"/>
                  <a:pt x="272605" y="293522"/>
                  <a:pt x="270548" y="294894"/>
                </a:cubicBezTo>
                <a:cubicBezTo>
                  <a:pt x="268491" y="296266"/>
                  <a:pt x="267005" y="297180"/>
                  <a:pt x="266090" y="297637"/>
                </a:cubicBezTo>
                <a:lnTo>
                  <a:pt x="250317" y="304495"/>
                </a:lnTo>
                <a:cubicBezTo>
                  <a:pt x="248488" y="306324"/>
                  <a:pt x="247116" y="307467"/>
                  <a:pt x="246202" y="307924"/>
                </a:cubicBezTo>
                <a:lnTo>
                  <a:pt x="238658" y="314096"/>
                </a:lnTo>
                <a:cubicBezTo>
                  <a:pt x="238658" y="314096"/>
                  <a:pt x="237287" y="312725"/>
                  <a:pt x="234543" y="309981"/>
                </a:cubicBezTo>
                <a:lnTo>
                  <a:pt x="222199" y="313411"/>
                </a:lnTo>
                <a:lnTo>
                  <a:pt x="219456" y="314096"/>
                </a:lnTo>
                <a:cubicBezTo>
                  <a:pt x="218542" y="315011"/>
                  <a:pt x="217398" y="315011"/>
                  <a:pt x="216027" y="314096"/>
                </a:cubicBezTo>
                <a:cubicBezTo>
                  <a:pt x="215570" y="313182"/>
                  <a:pt x="214198" y="312268"/>
                  <a:pt x="211912" y="311353"/>
                </a:cubicBezTo>
                <a:lnTo>
                  <a:pt x="218084" y="309296"/>
                </a:lnTo>
                <a:cubicBezTo>
                  <a:pt x="222199" y="307467"/>
                  <a:pt x="227000" y="303809"/>
                  <a:pt x="232487" y="298323"/>
                </a:cubicBezTo>
                <a:cubicBezTo>
                  <a:pt x="242087" y="288722"/>
                  <a:pt x="246888" y="283921"/>
                  <a:pt x="246888" y="283921"/>
                </a:cubicBezTo>
                <a:cubicBezTo>
                  <a:pt x="249174" y="282092"/>
                  <a:pt x="251346" y="279806"/>
                  <a:pt x="253403" y="277063"/>
                </a:cubicBezTo>
                <a:cubicBezTo>
                  <a:pt x="255460" y="274320"/>
                  <a:pt x="257175" y="272034"/>
                  <a:pt x="258547" y="270205"/>
                </a:cubicBezTo>
                <a:cubicBezTo>
                  <a:pt x="259919" y="268376"/>
                  <a:pt x="260604" y="267119"/>
                  <a:pt x="260604" y="266433"/>
                </a:cubicBezTo>
                <a:cubicBezTo>
                  <a:pt x="260604" y="265747"/>
                  <a:pt x="259919" y="264490"/>
                  <a:pt x="258547" y="262661"/>
                </a:cubicBezTo>
                <a:lnTo>
                  <a:pt x="250317" y="250317"/>
                </a:lnTo>
                <a:cubicBezTo>
                  <a:pt x="249402" y="248031"/>
                  <a:pt x="247459" y="244945"/>
                  <a:pt x="244488" y="241059"/>
                </a:cubicBezTo>
                <a:cubicBezTo>
                  <a:pt x="241516" y="237172"/>
                  <a:pt x="239801" y="234315"/>
                  <a:pt x="239344" y="232486"/>
                </a:cubicBezTo>
                <a:cubicBezTo>
                  <a:pt x="238887" y="230200"/>
                  <a:pt x="236601" y="227228"/>
                  <a:pt x="232487" y="223571"/>
                </a:cubicBezTo>
                <a:lnTo>
                  <a:pt x="221513" y="203683"/>
                </a:lnTo>
                <a:cubicBezTo>
                  <a:pt x="217398" y="196367"/>
                  <a:pt x="211683" y="184937"/>
                  <a:pt x="204368" y="169393"/>
                </a:cubicBezTo>
                <a:cubicBezTo>
                  <a:pt x="201168" y="162992"/>
                  <a:pt x="198653" y="157391"/>
                  <a:pt x="196824" y="152590"/>
                </a:cubicBezTo>
                <a:cubicBezTo>
                  <a:pt x="194996" y="147790"/>
                  <a:pt x="193396" y="143789"/>
                  <a:pt x="192024" y="140589"/>
                </a:cubicBezTo>
                <a:cubicBezTo>
                  <a:pt x="191109" y="138760"/>
                  <a:pt x="189966" y="137617"/>
                  <a:pt x="188595" y="137160"/>
                </a:cubicBezTo>
                <a:cubicBezTo>
                  <a:pt x="187223" y="136703"/>
                  <a:pt x="185852" y="137388"/>
                  <a:pt x="184480" y="139217"/>
                </a:cubicBezTo>
                <a:lnTo>
                  <a:pt x="181737" y="141275"/>
                </a:lnTo>
                <a:cubicBezTo>
                  <a:pt x="180365" y="141732"/>
                  <a:pt x="178308" y="142875"/>
                  <a:pt x="175565" y="144704"/>
                </a:cubicBezTo>
                <a:cubicBezTo>
                  <a:pt x="171907" y="148361"/>
                  <a:pt x="168936" y="150876"/>
                  <a:pt x="166650" y="152248"/>
                </a:cubicBezTo>
                <a:lnTo>
                  <a:pt x="160477" y="156362"/>
                </a:lnTo>
                <a:lnTo>
                  <a:pt x="148133" y="165278"/>
                </a:lnTo>
                <a:cubicBezTo>
                  <a:pt x="147218" y="166192"/>
                  <a:pt x="146532" y="166421"/>
                  <a:pt x="146075" y="165964"/>
                </a:cubicBezTo>
                <a:cubicBezTo>
                  <a:pt x="149276" y="163220"/>
                  <a:pt x="152247" y="160249"/>
                  <a:pt x="154991" y="157048"/>
                </a:cubicBezTo>
                <a:lnTo>
                  <a:pt x="154991" y="156362"/>
                </a:lnTo>
                <a:lnTo>
                  <a:pt x="151562" y="157734"/>
                </a:lnTo>
                <a:lnTo>
                  <a:pt x="135788" y="168021"/>
                </a:lnTo>
                <a:cubicBezTo>
                  <a:pt x="132588" y="170307"/>
                  <a:pt x="127787" y="174193"/>
                  <a:pt x="121386" y="179679"/>
                </a:cubicBezTo>
                <a:lnTo>
                  <a:pt x="111785" y="185852"/>
                </a:lnTo>
                <a:cubicBezTo>
                  <a:pt x="110871" y="185852"/>
                  <a:pt x="110414" y="186080"/>
                  <a:pt x="110414" y="186538"/>
                </a:cubicBezTo>
                <a:cubicBezTo>
                  <a:pt x="109042" y="187909"/>
                  <a:pt x="107670" y="188595"/>
                  <a:pt x="106299" y="188595"/>
                </a:cubicBezTo>
                <a:cubicBezTo>
                  <a:pt x="104927" y="188595"/>
                  <a:pt x="104013" y="188595"/>
                  <a:pt x="103556" y="188595"/>
                </a:cubicBezTo>
                <a:cubicBezTo>
                  <a:pt x="100812" y="188595"/>
                  <a:pt x="96698" y="189052"/>
                  <a:pt x="91212" y="189966"/>
                </a:cubicBezTo>
                <a:cubicBezTo>
                  <a:pt x="90297" y="189966"/>
                  <a:pt x="89382" y="189852"/>
                  <a:pt x="88468" y="189624"/>
                </a:cubicBezTo>
                <a:cubicBezTo>
                  <a:pt x="87554" y="189395"/>
                  <a:pt x="86411" y="189509"/>
                  <a:pt x="85039" y="189966"/>
                </a:cubicBezTo>
                <a:cubicBezTo>
                  <a:pt x="82753" y="189966"/>
                  <a:pt x="80810" y="190195"/>
                  <a:pt x="79210" y="190652"/>
                </a:cubicBezTo>
                <a:cubicBezTo>
                  <a:pt x="77610" y="191110"/>
                  <a:pt x="76124" y="191567"/>
                  <a:pt x="74752" y="192024"/>
                </a:cubicBezTo>
                <a:cubicBezTo>
                  <a:pt x="73380" y="192024"/>
                  <a:pt x="72695" y="192481"/>
                  <a:pt x="72695" y="193396"/>
                </a:cubicBezTo>
                <a:cubicBezTo>
                  <a:pt x="71780" y="205283"/>
                  <a:pt x="70637" y="213969"/>
                  <a:pt x="69266" y="219456"/>
                </a:cubicBezTo>
                <a:cubicBezTo>
                  <a:pt x="68351" y="224942"/>
                  <a:pt x="67437" y="229286"/>
                  <a:pt x="66522" y="232486"/>
                </a:cubicBezTo>
                <a:cubicBezTo>
                  <a:pt x="66522" y="232943"/>
                  <a:pt x="66408" y="233515"/>
                  <a:pt x="66180" y="234201"/>
                </a:cubicBezTo>
                <a:cubicBezTo>
                  <a:pt x="65951" y="234886"/>
                  <a:pt x="66065" y="235458"/>
                  <a:pt x="66522" y="235915"/>
                </a:cubicBezTo>
                <a:cubicBezTo>
                  <a:pt x="67437" y="237744"/>
                  <a:pt x="67551" y="239573"/>
                  <a:pt x="66865" y="241402"/>
                </a:cubicBezTo>
                <a:cubicBezTo>
                  <a:pt x="66180" y="243230"/>
                  <a:pt x="65837" y="244373"/>
                  <a:pt x="65837" y="244831"/>
                </a:cubicBezTo>
                <a:cubicBezTo>
                  <a:pt x="65380" y="245745"/>
                  <a:pt x="65151" y="247002"/>
                  <a:pt x="65151" y="248602"/>
                </a:cubicBezTo>
                <a:cubicBezTo>
                  <a:pt x="65151" y="250203"/>
                  <a:pt x="64922" y="251460"/>
                  <a:pt x="64466" y="252374"/>
                </a:cubicBezTo>
                <a:cubicBezTo>
                  <a:pt x="64008" y="253746"/>
                  <a:pt x="64466" y="255575"/>
                  <a:pt x="65837" y="257861"/>
                </a:cubicBezTo>
                <a:cubicBezTo>
                  <a:pt x="67208" y="259232"/>
                  <a:pt x="67894" y="260147"/>
                  <a:pt x="67894" y="260604"/>
                </a:cubicBezTo>
                <a:cubicBezTo>
                  <a:pt x="71094" y="263804"/>
                  <a:pt x="73952" y="266776"/>
                  <a:pt x="76467" y="269519"/>
                </a:cubicBezTo>
                <a:cubicBezTo>
                  <a:pt x="78981" y="272263"/>
                  <a:pt x="81381" y="274777"/>
                  <a:pt x="83667" y="277063"/>
                </a:cubicBezTo>
                <a:cubicBezTo>
                  <a:pt x="85953" y="278435"/>
                  <a:pt x="89040" y="280721"/>
                  <a:pt x="92926" y="283921"/>
                </a:cubicBezTo>
                <a:cubicBezTo>
                  <a:pt x="96812" y="287122"/>
                  <a:pt x="100355" y="289408"/>
                  <a:pt x="103556" y="290779"/>
                </a:cubicBezTo>
                <a:cubicBezTo>
                  <a:pt x="107670" y="293522"/>
                  <a:pt x="115900" y="298323"/>
                  <a:pt x="128245" y="305181"/>
                </a:cubicBezTo>
                <a:cubicBezTo>
                  <a:pt x="129617" y="305638"/>
                  <a:pt x="133502" y="306553"/>
                  <a:pt x="139903" y="307924"/>
                </a:cubicBezTo>
                <a:cubicBezTo>
                  <a:pt x="141732" y="307924"/>
                  <a:pt x="142989" y="307696"/>
                  <a:pt x="143675" y="307238"/>
                </a:cubicBezTo>
                <a:cubicBezTo>
                  <a:pt x="144361" y="306781"/>
                  <a:pt x="145161" y="305638"/>
                  <a:pt x="146075" y="303809"/>
                </a:cubicBezTo>
                <a:cubicBezTo>
                  <a:pt x="147447" y="301066"/>
                  <a:pt x="148933" y="298209"/>
                  <a:pt x="150533" y="295237"/>
                </a:cubicBezTo>
                <a:cubicBezTo>
                  <a:pt x="152133" y="292265"/>
                  <a:pt x="153619" y="288950"/>
                  <a:pt x="154991" y="285293"/>
                </a:cubicBezTo>
                <a:cubicBezTo>
                  <a:pt x="156363" y="281635"/>
                  <a:pt x="157962" y="276149"/>
                  <a:pt x="159791" y="268833"/>
                </a:cubicBezTo>
                <a:lnTo>
                  <a:pt x="169392" y="232486"/>
                </a:lnTo>
                <a:cubicBezTo>
                  <a:pt x="170307" y="227914"/>
                  <a:pt x="170764" y="224942"/>
                  <a:pt x="170764" y="223571"/>
                </a:cubicBezTo>
                <a:lnTo>
                  <a:pt x="170764" y="218770"/>
                </a:lnTo>
                <a:cubicBezTo>
                  <a:pt x="168936" y="220599"/>
                  <a:pt x="167221" y="221970"/>
                  <a:pt x="165621" y="222885"/>
                </a:cubicBezTo>
                <a:cubicBezTo>
                  <a:pt x="164020" y="223799"/>
                  <a:pt x="162763" y="224714"/>
                  <a:pt x="161849" y="225628"/>
                </a:cubicBezTo>
                <a:cubicBezTo>
                  <a:pt x="161849" y="225628"/>
                  <a:pt x="161391" y="227000"/>
                  <a:pt x="160477" y="229743"/>
                </a:cubicBezTo>
                <a:cubicBezTo>
                  <a:pt x="152705" y="236144"/>
                  <a:pt x="149047" y="239116"/>
                  <a:pt x="149504" y="238658"/>
                </a:cubicBezTo>
                <a:lnTo>
                  <a:pt x="137160" y="248945"/>
                </a:lnTo>
                <a:lnTo>
                  <a:pt x="135788" y="248945"/>
                </a:lnTo>
                <a:cubicBezTo>
                  <a:pt x="133959" y="251231"/>
                  <a:pt x="132588" y="252832"/>
                  <a:pt x="131673" y="253746"/>
                </a:cubicBezTo>
                <a:cubicBezTo>
                  <a:pt x="125273" y="259232"/>
                  <a:pt x="120243" y="263347"/>
                  <a:pt x="116586" y="266090"/>
                </a:cubicBezTo>
                <a:cubicBezTo>
                  <a:pt x="115672" y="267005"/>
                  <a:pt x="114643" y="267462"/>
                  <a:pt x="113500" y="267462"/>
                </a:cubicBezTo>
                <a:cubicBezTo>
                  <a:pt x="112357" y="267462"/>
                  <a:pt x="111557" y="267462"/>
                  <a:pt x="111099" y="267462"/>
                </a:cubicBezTo>
                <a:cubicBezTo>
                  <a:pt x="104699" y="267462"/>
                  <a:pt x="98526" y="266319"/>
                  <a:pt x="92583" y="264033"/>
                </a:cubicBezTo>
                <a:lnTo>
                  <a:pt x="85039" y="259918"/>
                </a:lnTo>
                <a:lnTo>
                  <a:pt x="81610" y="258546"/>
                </a:lnTo>
                <a:cubicBezTo>
                  <a:pt x="81610" y="255803"/>
                  <a:pt x="81153" y="253746"/>
                  <a:pt x="80238" y="252374"/>
                </a:cubicBezTo>
                <a:cubicBezTo>
                  <a:pt x="80238" y="251460"/>
                  <a:pt x="80010" y="250774"/>
                  <a:pt x="79553" y="250317"/>
                </a:cubicBezTo>
                <a:cubicBezTo>
                  <a:pt x="79095" y="249860"/>
                  <a:pt x="78296" y="249517"/>
                  <a:pt x="77152" y="249288"/>
                </a:cubicBezTo>
                <a:cubicBezTo>
                  <a:pt x="76010" y="249060"/>
                  <a:pt x="75209" y="248717"/>
                  <a:pt x="74752" y="248260"/>
                </a:cubicBezTo>
                <a:cubicBezTo>
                  <a:pt x="72923" y="247345"/>
                  <a:pt x="71895" y="246659"/>
                  <a:pt x="71666" y="246202"/>
                </a:cubicBezTo>
                <a:cubicBezTo>
                  <a:pt x="71437" y="245745"/>
                  <a:pt x="71780" y="244373"/>
                  <a:pt x="72695" y="242087"/>
                </a:cubicBezTo>
                <a:cubicBezTo>
                  <a:pt x="72695" y="241173"/>
                  <a:pt x="72923" y="240373"/>
                  <a:pt x="73380" y="239687"/>
                </a:cubicBezTo>
                <a:cubicBezTo>
                  <a:pt x="73838" y="239001"/>
                  <a:pt x="74295" y="238430"/>
                  <a:pt x="74752" y="237972"/>
                </a:cubicBezTo>
                <a:cubicBezTo>
                  <a:pt x="75667" y="237515"/>
                  <a:pt x="76809" y="237287"/>
                  <a:pt x="78181" y="237287"/>
                </a:cubicBezTo>
                <a:lnTo>
                  <a:pt x="79553" y="233858"/>
                </a:lnTo>
                <a:lnTo>
                  <a:pt x="92583" y="229057"/>
                </a:lnTo>
                <a:lnTo>
                  <a:pt x="92583" y="235229"/>
                </a:lnTo>
                <a:cubicBezTo>
                  <a:pt x="93497" y="234315"/>
                  <a:pt x="94640" y="233515"/>
                  <a:pt x="96012" y="232829"/>
                </a:cubicBezTo>
                <a:cubicBezTo>
                  <a:pt x="97383" y="232143"/>
                  <a:pt x="98526" y="231343"/>
                  <a:pt x="99441" y="230429"/>
                </a:cubicBezTo>
                <a:cubicBezTo>
                  <a:pt x="105384" y="225399"/>
                  <a:pt x="113614" y="219456"/>
                  <a:pt x="124130" y="212598"/>
                </a:cubicBezTo>
                <a:cubicBezTo>
                  <a:pt x="129617" y="208026"/>
                  <a:pt x="133959" y="205054"/>
                  <a:pt x="137160" y="203683"/>
                </a:cubicBezTo>
                <a:cubicBezTo>
                  <a:pt x="141275" y="201854"/>
                  <a:pt x="144932" y="199911"/>
                  <a:pt x="148133" y="197853"/>
                </a:cubicBezTo>
                <a:cubicBezTo>
                  <a:pt x="151333" y="195796"/>
                  <a:pt x="154533" y="193853"/>
                  <a:pt x="157734" y="192024"/>
                </a:cubicBezTo>
                <a:cubicBezTo>
                  <a:pt x="158648" y="191567"/>
                  <a:pt x="159677" y="190995"/>
                  <a:pt x="160820" y="190309"/>
                </a:cubicBezTo>
                <a:cubicBezTo>
                  <a:pt x="161963" y="189624"/>
                  <a:pt x="162992" y="189052"/>
                  <a:pt x="163906" y="188595"/>
                </a:cubicBezTo>
                <a:cubicBezTo>
                  <a:pt x="165278" y="188138"/>
                  <a:pt x="166764" y="187681"/>
                  <a:pt x="168364" y="187223"/>
                </a:cubicBezTo>
                <a:cubicBezTo>
                  <a:pt x="169964" y="186766"/>
                  <a:pt x="171450" y="186309"/>
                  <a:pt x="172821" y="185852"/>
                </a:cubicBezTo>
                <a:lnTo>
                  <a:pt x="175565" y="187223"/>
                </a:lnTo>
                <a:lnTo>
                  <a:pt x="178308" y="191338"/>
                </a:lnTo>
                <a:cubicBezTo>
                  <a:pt x="177851" y="192252"/>
                  <a:pt x="177165" y="192938"/>
                  <a:pt x="176250" y="193396"/>
                </a:cubicBezTo>
                <a:cubicBezTo>
                  <a:pt x="175336" y="194767"/>
                  <a:pt x="175793" y="196139"/>
                  <a:pt x="177622" y="197510"/>
                </a:cubicBezTo>
                <a:lnTo>
                  <a:pt x="185166" y="200254"/>
                </a:lnTo>
                <a:lnTo>
                  <a:pt x="187909" y="201625"/>
                </a:lnTo>
                <a:lnTo>
                  <a:pt x="190652" y="202997"/>
                </a:lnTo>
                <a:lnTo>
                  <a:pt x="196139" y="209169"/>
                </a:lnTo>
                <a:cubicBezTo>
                  <a:pt x="197967" y="210083"/>
                  <a:pt x="199110" y="210998"/>
                  <a:pt x="199568" y="211912"/>
                </a:cubicBezTo>
                <a:cubicBezTo>
                  <a:pt x="200025" y="211912"/>
                  <a:pt x="200711" y="212369"/>
                  <a:pt x="201625" y="213284"/>
                </a:cubicBezTo>
                <a:lnTo>
                  <a:pt x="203682" y="216027"/>
                </a:lnTo>
                <a:cubicBezTo>
                  <a:pt x="202768" y="216941"/>
                  <a:pt x="202311" y="217399"/>
                  <a:pt x="202311" y="217399"/>
                </a:cubicBezTo>
                <a:cubicBezTo>
                  <a:pt x="202311" y="220599"/>
                  <a:pt x="203225" y="223114"/>
                  <a:pt x="205054" y="224942"/>
                </a:cubicBezTo>
                <a:cubicBezTo>
                  <a:pt x="206883" y="226771"/>
                  <a:pt x="209855" y="228600"/>
                  <a:pt x="213969" y="230429"/>
                </a:cubicBezTo>
                <a:cubicBezTo>
                  <a:pt x="211683" y="233629"/>
                  <a:pt x="210540" y="236144"/>
                  <a:pt x="210540" y="237972"/>
                </a:cubicBezTo>
                <a:cubicBezTo>
                  <a:pt x="209169" y="242545"/>
                  <a:pt x="208255" y="246545"/>
                  <a:pt x="207797" y="249974"/>
                </a:cubicBezTo>
                <a:cubicBezTo>
                  <a:pt x="207341" y="253403"/>
                  <a:pt x="206883" y="256260"/>
                  <a:pt x="206426" y="258546"/>
                </a:cubicBezTo>
                <a:cubicBezTo>
                  <a:pt x="206426" y="259004"/>
                  <a:pt x="206197" y="259461"/>
                  <a:pt x="205740" y="259918"/>
                </a:cubicBezTo>
                <a:cubicBezTo>
                  <a:pt x="205283" y="260375"/>
                  <a:pt x="205054" y="260833"/>
                  <a:pt x="205054" y="261290"/>
                </a:cubicBezTo>
                <a:cubicBezTo>
                  <a:pt x="205511" y="262204"/>
                  <a:pt x="205511" y="263461"/>
                  <a:pt x="205054" y="265062"/>
                </a:cubicBezTo>
                <a:cubicBezTo>
                  <a:pt x="204597" y="266662"/>
                  <a:pt x="204140" y="267919"/>
                  <a:pt x="203682" y="268833"/>
                </a:cubicBezTo>
                <a:cubicBezTo>
                  <a:pt x="203225" y="270662"/>
                  <a:pt x="202768" y="272720"/>
                  <a:pt x="202311" y="275006"/>
                </a:cubicBezTo>
                <a:cubicBezTo>
                  <a:pt x="201854" y="277292"/>
                  <a:pt x="201625" y="280035"/>
                  <a:pt x="201625" y="283235"/>
                </a:cubicBezTo>
                <a:cubicBezTo>
                  <a:pt x="201168" y="290551"/>
                  <a:pt x="199339" y="299237"/>
                  <a:pt x="196139" y="309296"/>
                </a:cubicBezTo>
                <a:cubicBezTo>
                  <a:pt x="195681" y="310210"/>
                  <a:pt x="195224" y="311239"/>
                  <a:pt x="194768" y="312382"/>
                </a:cubicBezTo>
                <a:cubicBezTo>
                  <a:pt x="194310" y="313525"/>
                  <a:pt x="193853" y="314554"/>
                  <a:pt x="193396" y="315468"/>
                </a:cubicBezTo>
                <a:cubicBezTo>
                  <a:pt x="192482" y="317297"/>
                  <a:pt x="191338" y="319126"/>
                  <a:pt x="189966" y="320954"/>
                </a:cubicBezTo>
                <a:cubicBezTo>
                  <a:pt x="188595" y="322783"/>
                  <a:pt x="187452" y="324612"/>
                  <a:pt x="186537" y="326441"/>
                </a:cubicBezTo>
                <a:cubicBezTo>
                  <a:pt x="186080" y="326898"/>
                  <a:pt x="185394" y="328498"/>
                  <a:pt x="184480" y="331241"/>
                </a:cubicBezTo>
                <a:cubicBezTo>
                  <a:pt x="184480" y="332613"/>
                  <a:pt x="183794" y="333756"/>
                  <a:pt x="182423" y="334670"/>
                </a:cubicBezTo>
                <a:lnTo>
                  <a:pt x="174879" y="342900"/>
                </a:lnTo>
                <a:cubicBezTo>
                  <a:pt x="174422" y="343814"/>
                  <a:pt x="173279" y="345186"/>
                  <a:pt x="171450" y="347015"/>
                </a:cubicBezTo>
                <a:lnTo>
                  <a:pt x="170764" y="347015"/>
                </a:lnTo>
                <a:cubicBezTo>
                  <a:pt x="168936" y="345643"/>
                  <a:pt x="167449" y="345415"/>
                  <a:pt x="166307" y="346329"/>
                </a:cubicBezTo>
                <a:cubicBezTo>
                  <a:pt x="165163" y="347243"/>
                  <a:pt x="164363" y="347929"/>
                  <a:pt x="163906" y="348386"/>
                </a:cubicBezTo>
                <a:cubicBezTo>
                  <a:pt x="162534" y="349758"/>
                  <a:pt x="160934" y="349987"/>
                  <a:pt x="159105" y="349072"/>
                </a:cubicBezTo>
                <a:cubicBezTo>
                  <a:pt x="158648" y="348158"/>
                  <a:pt x="157734" y="347700"/>
                  <a:pt x="156363" y="347700"/>
                </a:cubicBezTo>
                <a:cubicBezTo>
                  <a:pt x="155905" y="349987"/>
                  <a:pt x="155334" y="351244"/>
                  <a:pt x="154648" y="351472"/>
                </a:cubicBezTo>
                <a:cubicBezTo>
                  <a:pt x="153962" y="351701"/>
                  <a:pt x="152476" y="351815"/>
                  <a:pt x="150190" y="351815"/>
                </a:cubicBezTo>
                <a:lnTo>
                  <a:pt x="149504" y="351815"/>
                </a:lnTo>
                <a:cubicBezTo>
                  <a:pt x="148133" y="352730"/>
                  <a:pt x="146304" y="353187"/>
                  <a:pt x="144018" y="353187"/>
                </a:cubicBezTo>
                <a:cubicBezTo>
                  <a:pt x="142646" y="353187"/>
                  <a:pt x="140132" y="352272"/>
                  <a:pt x="136474" y="350444"/>
                </a:cubicBezTo>
                <a:lnTo>
                  <a:pt x="128931" y="345643"/>
                </a:lnTo>
                <a:cubicBezTo>
                  <a:pt x="128016" y="345186"/>
                  <a:pt x="124815" y="343357"/>
                  <a:pt x="119329" y="340157"/>
                </a:cubicBezTo>
                <a:cubicBezTo>
                  <a:pt x="113843" y="336499"/>
                  <a:pt x="109728" y="333527"/>
                  <a:pt x="106985" y="331241"/>
                </a:cubicBezTo>
                <a:cubicBezTo>
                  <a:pt x="103785" y="328955"/>
                  <a:pt x="100012" y="325984"/>
                  <a:pt x="95669" y="322326"/>
                </a:cubicBezTo>
                <a:cubicBezTo>
                  <a:pt x="91326" y="318668"/>
                  <a:pt x="88011" y="315925"/>
                  <a:pt x="85725" y="314096"/>
                </a:cubicBezTo>
                <a:cubicBezTo>
                  <a:pt x="79781" y="308153"/>
                  <a:pt x="75438" y="301523"/>
                  <a:pt x="72695" y="294208"/>
                </a:cubicBezTo>
                <a:lnTo>
                  <a:pt x="69266" y="289408"/>
                </a:lnTo>
                <a:lnTo>
                  <a:pt x="67208" y="283235"/>
                </a:lnTo>
                <a:lnTo>
                  <a:pt x="61036" y="271577"/>
                </a:lnTo>
                <a:cubicBezTo>
                  <a:pt x="56921" y="288950"/>
                  <a:pt x="51893" y="311124"/>
                  <a:pt x="45948" y="338099"/>
                </a:cubicBezTo>
                <a:cubicBezTo>
                  <a:pt x="44120" y="335813"/>
                  <a:pt x="42291" y="333985"/>
                  <a:pt x="40462" y="332613"/>
                </a:cubicBezTo>
                <a:lnTo>
                  <a:pt x="40462" y="333985"/>
                </a:lnTo>
                <a:cubicBezTo>
                  <a:pt x="40005" y="334442"/>
                  <a:pt x="39548" y="335356"/>
                  <a:pt x="39090" y="336728"/>
                </a:cubicBezTo>
                <a:cubicBezTo>
                  <a:pt x="38634" y="338099"/>
                  <a:pt x="37490" y="338785"/>
                  <a:pt x="35661" y="338785"/>
                </a:cubicBezTo>
                <a:cubicBezTo>
                  <a:pt x="34747" y="339242"/>
                  <a:pt x="34061" y="339928"/>
                  <a:pt x="33604" y="340843"/>
                </a:cubicBezTo>
                <a:cubicBezTo>
                  <a:pt x="33147" y="341757"/>
                  <a:pt x="32690" y="342443"/>
                  <a:pt x="32232" y="342900"/>
                </a:cubicBezTo>
                <a:cubicBezTo>
                  <a:pt x="28118" y="349758"/>
                  <a:pt x="24461" y="354101"/>
                  <a:pt x="21260" y="355930"/>
                </a:cubicBezTo>
                <a:cubicBezTo>
                  <a:pt x="15773" y="353644"/>
                  <a:pt x="10973" y="349301"/>
                  <a:pt x="6858" y="342900"/>
                </a:cubicBezTo>
                <a:cubicBezTo>
                  <a:pt x="5943" y="341071"/>
                  <a:pt x="4915" y="338671"/>
                  <a:pt x="3772" y="335699"/>
                </a:cubicBezTo>
                <a:cubicBezTo>
                  <a:pt x="2629" y="332727"/>
                  <a:pt x="1371" y="330327"/>
                  <a:pt x="0" y="328498"/>
                </a:cubicBezTo>
                <a:lnTo>
                  <a:pt x="686" y="327127"/>
                </a:lnTo>
                <a:cubicBezTo>
                  <a:pt x="229" y="324841"/>
                  <a:pt x="457" y="322440"/>
                  <a:pt x="1371" y="319926"/>
                </a:cubicBezTo>
                <a:cubicBezTo>
                  <a:pt x="2286" y="317411"/>
                  <a:pt x="2743" y="315697"/>
                  <a:pt x="2743" y="314782"/>
                </a:cubicBezTo>
                <a:cubicBezTo>
                  <a:pt x="2743" y="313411"/>
                  <a:pt x="2972" y="311239"/>
                  <a:pt x="3429" y="308267"/>
                </a:cubicBezTo>
                <a:cubicBezTo>
                  <a:pt x="3886" y="305295"/>
                  <a:pt x="4343" y="302895"/>
                  <a:pt x="4800" y="301066"/>
                </a:cubicBezTo>
                <a:cubicBezTo>
                  <a:pt x="4800" y="300609"/>
                  <a:pt x="5943" y="296494"/>
                  <a:pt x="8229" y="288722"/>
                </a:cubicBezTo>
                <a:cubicBezTo>
                  <a:pt x="11888" y="274091"/>
                  <a:pt x="15087" y="260375"/>
                  <a:pt x="17831" y="247574"/>
                </a:cubicBezTo>
                <a:cubicBezTo>
                  <a:pt x="18745" y="244831"/>
                  <a:pt x="19659" y="242316"/>
                  <a:pt x="20574" y="240030"/>
                </a:cubicBezTo>
                <a:cubicBezTo>
                  <a:pt x="21488" y="237744"/>
                  <a:pt x="22174" y="235458"/>
                  <a:pt x="22631" y="233172"/>
                </a:cubicBezTo>
                <a:cubicBezTo>
                  <a:pt x="23088" y="230886"/>
                  <a:pt x="23660" y="227914"/>
                  <a:pt x="24346" y="224257"/>
                </a:cubicBezTo>
                <a:cubicBezTo>
                  <a:pt x="25032" y="220599"/>
                  <a:pt x="25832" y="217627"/>
                  <a:pt x="26746" y="215341"/>
                </a:cubicBezTo>
                <a:cubicBezTo>
                  <a:pt x="27660" y="211684"/>
                  <a:pt x="28918" y="206311"/>
                  <a:pt x="30518" y="199225"/>
                </a:cubicBezTo>
                <a:cubicBezTo>
                  <a:pt x="32118" y="192138"/>
                  <a:pt x="33604" y="186080"/>
                  <a:pt x="34976" y="181051"/>
                </a:cubicBezTo>
                <a:lnTo>
                  <a:pt x="46634" y="132359"/>
                </a:lnTo>
                <a:cubicBezTo>
                  <a:pt x="48006" y="126873"/>
                  <a:pt x="48920" y="122072"/>
                  <a:pt x="49377" y="117958"/>
                </a:cubicBezTo>
                <a:cubicBezTo>
                  <a:pt x="49835" y="113843"/>
                  <a:pt x="50292" y="110414"/>
                  <a:pt x="50749" y="107670"/>
                </a:cubicBezTo>
                <a:cubicBezTo>
                  <a:pt x="51207" y="104470"/>
                  <a:pt x="50521" y="101498"/>
                  <a:pt x="48692" y="98755"/>
                </a:cubicBezTo>
                <a:cubicBezTo>
                  <a:pt x="46863" y="96012"/>
                  <a:pt x="45720" y="94412"/>
                  <a:pt x="45263" y="93955"/>
                </a:cubicBezTo>
                <a:cubicBezTo>
                  <a:pt x="42062" y="90754"/>
                  <a:pt x="38519" y="88125"/>
                  <a:pt x="34633" y="86068"/>
                </a:cubicBezTo>
                <a:cubicBezTo>
                  <a:pt x="30747" y="84010"/>
                  <a:pt x="28346" y="82753"/>
                  <a:pt x="27432" y="82296"/>
                </a:cubicBezTo>
                <a:cubicBezTo>
                  <a:pt x="26975" y="81839"/>
                  <a:pt x="26175" y="81496"/>
                  <a:pt x="25032" y="81267"/>
                </a:cubicBezTo>
                <a:cubicBezTo>
                  <a:pt x="23889" y="81039"/>
                  <a:pt x="23088" y="80696"/>
                  <a:pt x="22631" y="80239"/>
                </a:cubicBezTo>
                <a:cubicBezTo>
                  <a:pt x="23546" y="80239"/>
                  <a:pt x="24689" y="80353"/>
                  <a:pt x="26061" y="80581"/>
                </a:cubicBezTo>
                <a:cubicBezTo>
                  <a:pt x="27432" y="80810"/>
                  <a:pt x="28803" y="80696"/>
                  <a:pt x="30175" y="80239"/>
                </a:cubicBezTo>
                <a:cubicBezTo>
                  <a:pt x="33375" y="79781"/>
                  <a:pt x="36804" y="80696"/>
                  <a:pt x="40462" y="82982"/>
                </a:cubicBezTo>
                <a:lnTo>
                  <a:pt x="51435" y="86411"/>
                </a:lnTo>
                <a:cubicBezTo>
                  <a:pt x="56921" y="87782"/>
                  <a:pt x="61722" y="90526"/>
                  <a:pt x="65837" y="94640"/>
                </a:cubicBezTo>
                <a:cubicBezTo>
                  <a:pt x="65837" y="94640"/>
                  <a:pt x="67894" y="96012"/>
                  <a:pt x="72009" y="98755"/>
                </a:cubicBezTo>
                <a:cubicBezTo>
                  <a:pt x="75209" y="101041"/>
                  <a:pt x="77267" y="102870"/>
                  <a:pt x="78181" y="104242"/>
                </a:cubicBezTo>
                <a:cubicBezTo>
                  <a:pt x="79095" y="106070"/>
                  <a:pt x="80238" y="106985"/>
                  <a:pt x="81610" y="106985"/>
                </a:cubicBezTo>
                <a:cubicBezTo>
                  <a:pt x="82067" y="106985"/>
                  <a:pt x="82524" y="107213"/>
                  <a:pt x="82982" y="107670"/>
                </a:cubicBezTo>
                <a:cubicBezTo>
                  <a:pt x="83439" y="108128"/>
                  <a:pt x="83667" y="108814"/>
                  <a:pt x="83667" y="109728"/>
                </a:cubicBezTo>
                <a:cubicBezTo>
                  <a:pt x="85039" y="112471"/>
                  <a:pt x="85725" y="115443"/>
                  <a:pt x="85725" y="118643"/>
                </a:cubicBezTo>
                <a:lnTo>
                  <a:pt x="85725" y="121387"/>
                </a:lnTo>
                <a:cubicBezTo>
                  <a:pt x="84353" y="125501"/>
                  <a:pt x="83667" y="129387"/>
                  <a:pt x="83667" y="133045"/>
                </a:cubicBezTo>
                <a:cubicBezTo>
                  <a:pt x="83667" y="135788"/>
                  <a:pt x="83325" y="138417"/>
                  <a:pt x="82639" y="140932"/>
                </a:cubicBezTo>
                <a:cubicBezTo>
                  <a:pt x="81953" y="143446"/>
                  <a:pt x="81610" y="146075"/>
                  <a:pt x="81610" y="148818"/>
                </a:cubicBezTo>
                <a:cubicBezTo>
                  <a:pt x="81610" y="151105"/>
                  <a:pt x="81153" y="152705"/>
                  <a:pt x="80238" y="153619"/>
                </a:cubicBezTo>
                <a:cubicBezTo>
                  <a:pt x="79324" y="154534"/>
                  <a:pt x="78867" y="155791"/>
                  <a:pt x="78867" y="157391"/>
                </a:cubicBezTo>
                <a:cubicBezTo>
                  <a:pt x="78867" y="158991"/>
                  <a:pt x="78867" y="160020"/>
                  <a:pt x="78867" y="160477"/>
                </a:cubicBezTo>
                <a:cubicBezTo>
                  <a:pt x="78867" y="162306"/>
                  <a:pt x="78638" y="163678"/>
                  <a:pt x="78181" y="164592"/>
                </a:cubicBezTo>
                <a:lnTo>
                  <a:pt x="81610" y="163906"/>
                </a:lnTo>
                <a:cubicBezTo>
                  <a:pt x="90754" y="158877"/>
                  <a:pt x="98526" y="153848"/>
                  <a:pt x="104927" y="148818"/>
                </a:cubicBezTo>
                <a:lnTo>
                  <a:pt x="139903" y="125501"/>
                </a:lnTo>
                <a:lnTo>
                  <a:pt x="155677" y="113843"/>
                </a:lnTo>
                <a:lnTo>
                  <a:pt x="171450" y="104242"/>
                </a:lnTo>
                <a:lnTo>
                  <a:pt x="176250" y="100812"/>
                </a:lnTo>
                <a:cubicBezTo>
                  <a:pt x="175793" y="98069"/>
                  <a:pt x="174765" y="94755"/>
                  <a:pt x="173164" y="90868"/>
                </a:cubicBezTo>
                <a:cubicBezTo>
                  <a:pt x="171564" y="86982"/>
                  <a:pt x="170307" y="83668"/>
                  <a:pt x="169392" y="80924"/>
                </a:cubicBezTo>
                <a:cubicBezTo>
                  <a:pt x="164820" y="63551"/>
                  <a:pt x="161849" y="47777"/>
                  <a:pt x="160477" y="33604"/>
                </a:cubicBezTo>
                <a:cubicBezTo>
                  <a:pt x="160477" y="31775"/>
                  <a:pt x="160248" y="30175"/>
                  <a:pt x="159791" y="28803"/>
                </a:cubicBezTo>
                <a:lnTo>
                  <a:pt x="158420" y="26060"/>
                </a:lnTo>
                <a:lnTo>
                  <a:pt x="135102" y="7544"/>
                </a:lnTo>
                <a:lnTo>
                  <a:pt x="130302" y="2057"/>
                </a:lnTo>
                <a:cubicBezTo>
                  <a:pt x="131673" y="2057"/>
                  <a:pt x="133045" y="1829"/>
                  <a:pt x="134417" y="1372"/>
                </a:cubicBezTo>
                <a:cubicBezTo>
                  <a:pt x="135788" y="914"/>
                  <a:pt x="137388" y="686"/>
                  <a:pt x="139217" y="686"/>
                </a:cubicBezTo>
                <a:cubicBezTo>
                  <a:pt x="140589" y="229"/>
                  <a:pt x="141960" y="114"/>
                  <a:pt x="143332" y="343"/>
                </a:cubicBezTo>
                <a:cubicBezTo>
                  <a:pt x="144704" y="571"/>
                  <a:pt x="146075" y="686"/>
                  <a:pt x="147447" y="686"/>
                </a:cubicBezTo>
                <a:cubicBezTo>
                  <a:pt x="148818" y="1143"/>
                  <a:pt x="150876" y="1372"/>
                  <a:pt x="153619" y="1372"/>
                </a:cubicBezTo>
                <a:cubicBezTo>
                  <a:pt x="155905" y="1372"/>
                  <a:pt x="157734" y="1143"/>
                  <a:pt x="159105" y="686"/>
                </a:cubicBezTo>
                <a:cubicBezTo>
                  <a:pt x="160477" y="229"/>
                  <a:pt x="162534" y="0"/>
                  <a:pt x="165278"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5" name="文本框 14">
            <a:extLst>
              <a:ext uri="{FF2B5EF4-FFF2-40B4-BE49-F238E27FC236}">
                <a16:creationId xmlns:a16="http://schemas.microsoft.com/office/drawing/2014/main" id="{744C5C8F-3231-C69D-7761-A027DD4A300C}"/>
              </a:ext>
            </a:extLst>
          </p:cNvPr>
          <p:cNvSpPr txBox="1"/>
          <p:nvPr/>
        </p:nvSpPr>
        <p:spPr>
          <a:xfrm>
            <a:off x="5743094" y="183386"/>
            <a:ext cx="369508" cy="429311"/>
          </a:xfrm>
          <a:custGeom>
            <a:avLst/>
            <a:gdLst/>
            <a:ahLst/>
            <a:cxnLst/>
            <a:rect l="l" t="t" r="r" b="b"/>
            <a:pathLst>
              <a:path w="369508" h="429311">
                <a:moveTo>
                  <a:pt x="150190" y="318897"/>
                </a:moveTo>
                <a:cubicBezTo>
                  <a:pt x="145161" y="319354"/>
                  <a:pt x="137160" y="319583"/>
                  <a:pt x="126187" y="319583"/>
                </a:cubicBezTo>
                <a:cubicBezTo>
                  <a:pt x="122987" y="320497"/>
                  <a:pt x="121158" y="321412"/>
                  <a:pt x="120701" y="322326"/>
                </a:cubicBezTo>
                <a:lnTo>
                  <a:pt x="99441" y="344272"/>
                </a:lnTo>
                <a:lnTo>
                  <a:pt x="91897" y="351130"/>
                </a:lnTo>
                <a:cubicBezTo>
                  <a:pt x="90068" y="352044"/>
                  <a:pt x="89040" y="352844"/>
                  <a:pt x="88811" y="353530"/>
                </a:cubicBezTo>
                <a:cubicBezTo>
                  <a:pt x="88582" y="354216"/>
                  <a:pt x="89382" y="355016"/>
                  <a:pt x="91211" y="355930"/>
                </a:cubicBezTo>
                <a:cubicBezTo>
                  <a:pt x="91668" y="357302"/>
                  <a:pt x="92583" y="358216"/>
                  <a:pt x="93954" y="358673"/>
                </a:cubicBezTo>
                <a:lnTo>
                  <a:pt x="97384" y="360045"/>
                </a:lnTo>
                <a:cubicBezTo>
                  <a:pt x="99212" y="359131"/>
                  <a:pt x="101041" y="359588"/>
                  <a:pt x="102870" y="361417"/>
                </a:cubicBezTo>
                <a:cubicBezTo>
                  <a:pt x="105156" y="363245"/>
                  <a:pt x="108128" y="365303"/>
                  <a:pt x="111785" y="367589"/>
                </a:cubicBezTo>
                <a:cubicBezTo>
                  <a:pt x="115443" y="369875"/>
                  <a:pt x="118415" y="371704"/>
                  <a:pt x="120701" y="373075"/>
                </a:cubicBezTo>
                <a:cubicBezTo>
                  <a:pt x="122072" y="374447"/>
                  <a:pt x="124015" y="376047"/>
                  <a:pt x="126530" y="377876"/>
                </a:cubicBezTo>
                <a:cubicBezTo>
                  <a:pt x="129045" y="379705"/>
                  <a:pt x="130759" y="381076"/>
                  <a:pt x="131673" y="381991"/>
                </a:cubicBezTo>
                <a:cubicBezTo>
                  <a:pt x="137617" y="386105"/>
                  <a:pt x="143103" y="388620"/>
                  <a:pt x="148133" y="389534"/>
                </a:cubicBezTo>
                <a:lnTo>
                  <a:pt x="152933" y="319583"/>
                </a:lnTo>
                <a:close/>
                <a:moveTo>
                  <a:pt x="152247" y="292837"/>
                </a:moveTo>
                <a:cubicBezTo>
                  <a:pt x="148133" y="295580"/>
                  <a:pt x="143789" y="299237"/>
                  <a:pt x="139217" y="303809"/>
                </a:cubicBezTo>
                <a:cubicBezTo>
                  <a:pt x="134645" y="308381"/>
                  <a:pt x="130988" y="312039"/>
                  <a:pt x="128244" y="314782"/>
                </a:cubicBezTo>
                <a:lnTo>
                  <a:pt x="130988" y="314782"/>
                </a:lnTo>
                <a:cubicBezTo>
                  <a:pt x="139674" y="312496"/>
                  <a:pt x="146761" y="310210"/>
                  <a:pt x="152247" y="307924"/>
                </a:cubicBezTo>
                <a:cubicBezTo>
                  <a:pt x="152705" y="307924"/>
                  <a:pt x="152933" y="307810"/>
                  <a:pt x="152933" y="307581"/>
                </a:cubicBezTo>
                <a:cubicBezTo>
                  <a:pt x="152933" y="307353"/>
                  <a:pt x="152933" y="307010"/>
                  <a:pt x="152933" y="306552"/>
                </a:cubicBezTo>
                <a:cubicBezTo>
                  <a:pt x="153390" y="303352"/>
                  <a:pt x="153619" y="299009"/>
                  <a:pt x="153619" y="293522"/>
                </a:cubicBezTo>
                <a:close/>
                <a:moveTo>
                  <a:pt x="248259" y="165278"/>
                </a:moveTo>
                <a:cubicBezTo>
                  <a:pt x="247345" y="167107"/>
                  <a:pt x="245173" y="169393"/>
                  <a:pt x="241744" y="172136"/>
                </a:cubicBezTo>
                <a:cubicBezTo>
                  <a:pt x="238315" y="174879"/>
                  <a:pt x="236144" y="177165"/>
                  <a:pt x="235229" y="178994"/>
                </a:cubicBezTo>
                <a:lnTo>
                  <a:pt x="234543" y="179680"/>
                </a:lnTo>
                <a:cubicBezTo>
                  <a:pt x="234086" y="180137"/>
                  <a:pt x="233286" y="180708"/>
                  <a:pt x="232143" y="181394"/>
                </a:cubicBezTo>
                <a:cubicBezTo>
                  <a:pt x="231000" y="182080"/>
                  <a:pt x="229971" y="182880"/>
                  <a:pt x="229057" y="183794"/>
                </a:cubicBezTo>
                <a:cubicBezTo>
                  <a:pt x="226772" y="186080"/>
                  <a:pt x="223571" y="187223"/>
                  <a:pt x="219456" y="187223"/>
                </a:cubicBezTo>
                <a:cubicBezTo>
                  <a:pt x="216713" y="186309"/>
                  <a:pt x="214655" y="185852"/>
                  <a:pt x="213284" y="185852"/>
                </a:cubicBezTo>
                <a:lnTo>
                  <a:pt x="210540" y="186537"/>
                </a:lnTo>
                <a:cubicBezTo>
                  <a:pt x="210540" y="186537"/>
                  <a:pt x="210312" y="186537"/>
                  <a:pt x="209855" y="186537"/>
                </a:cubicBezTo>
                <a:cubicBezTo>
                  <a:pt x="208026" y="186537"/>
                  <a:pt x="206883" y="186766"/>
                  <a:pt x="206426" y="187223"/>
                </a:cubicBezTo>
                <a:cubicBezTo>
                  <a:pt x="205511" y="188138"/>
                  <a:pt x="204483" y="188366"/>
                  <a:pt x="203340" y="187909"/>
                </a:cubicBezTo>
                <a:cubicBezTo>
                  <a:pt x="202197" y="187452"/>
                  <a:pt x="201168" y="186766"/>
                  <a:pt x="200254" y="185852"/>
                </a:cubicBezTo>
                <a:cubicBezTo>
                  <a:pt x="199796" y="185394"/>
                  <a:pt x="199110" y="184709"/>
                  <a:pt x="198196" y="183794"/>
                </a:cubicBezTo>
                <a:cubicBezTo>
                  <a:pt x="197282" y="182880"/>
                  <a:pt x="196596" y="182423"/>
                  <a:pt x="196139" y="182423"/>
                </a:cubicBezTo>
                <a:cubicBezTo>
                  <a:pt x="193395" y="181508"/>
                  <a:pt x="191338" y="179222"/>
                  <a:pt x="189966" y="175565"/>
                </a:cubicBezTo>
                <a:cubicBezTo>
                  <a:pt x="189966" y="175565"/>
                  <a:pt x="189852" y="175450"/>
                  <a:pt x="189624" y="175222"/>
                </a:cubicBezTo>
                <a:cubicBezTo>
                  <a:pt x="189395" y="174993"/>
                  <a:pt x="189281" y="174879"/>
                  <a:pt x="189281" y="174879"/>
                </a:cubicBezTo>
                <a:cubicBezTo>
                  <a:pt x="188823" y="174879"/>
                  <a:pt x="188367" y="174650"/>
                  <a:pt x="187909" y="174193"/>
                </a:cubicBezTo>
                <a:cubicBezTo>
                  <a:pt x="187452" y="173736"/>
                  <a:pt x="187223" y="173736"/>
                  <a:pt x="187223" y="174193"/>
                </a:cubicBezTo>
                <a:cubicBezTo>
                  <a:pt x="186766" y="174193"/>
                  <a:pt x="186423" y="174307"/>
                  <a:pt x="186195" y="174536"/>
                </a:cubicBezTo>
                <a:cubicBezTo>
                  <a:pt x="185966" y="174765"/>
                  <a:pt x="185852" y="175107"/>
                  <a:pt x="185852" y="175565"/>
                </a:cubicBezTo>
                <a:cubicBezTo>
                  <a:pt x="185394" y="176022"/>
                  <a:pt x="185166" y="176936"/>
                  <a:pt x="185166" y="178308"/>
                </a:cubicBezTo>
                <a:cubicBezTo>
                  <a:pt x="186080" y="187452"/>
                  <a:pt x="186537" y="194539"/>
                  <a:pt x="186537" y="199568"/>
                </a:cubicBezTo>
                <a:lnTo>
                  <a:pt x="186537" y="207112"/>
                </a:lnTo>
                <a:cubicBezTo>
                  <a:pt x="186537" y="208483"/>
                  <a:pt x="187452" y="208940"/>
                  <a:pt x="189281" y="208483"/>
                </a:cubicBezTo>
                <a:lnTo>
                  <a:pt x="206426" y="200939"/>
                </a:lnTo>
                <a:cubicBezTo>
                  <a:pt x="208712" y="199568"/>
                  <a:pt x="214427" y="197282"/>
                  <a:pt x="223571" y="194081"/>
                </a:cubicBezTo>
                <a:lnTo>
                  <a:pt x="247574" y="183794"/>
                </a:lnTo>
                <a:cubicBezTo>
                  <a:pt x="249860" y="182423"/>
                  <a:pt x="252374" y="181280"/>
                  <a:pt x="255117" y="180365"/>
                </a:cubicBezTo>
                <a:cubicBezTo>
                  <a:pt x="257861" y="179451"/>
                  <a:pt x="260147" y="178765"/>
                  <a:pt x="261975" y="178308"/>
                </a:cubicBezTo>
                <a:cubicBezTo>
                  <a:pt x="260147" y="174650"/>
                  <a:pt x="255575" y="170307"/>
                  <a:pt x="248259" y="165278"/>
                </a:cubicBezTo>
                <a:close/>
                <a:moveTo>
                  <a:pt x="151562" y="141961"/>
                </a:moveTo>
                <a:cubicBezTo>
                  <a:pt x="145161" y="146990"/>
                  <a:pt x="138531" y="154534"/>
                  <a:pt x="131673" y="164592"/>
                </a:cubicBezTo>
                <a:lnTo>
                  <a:pt x="151562" y="156362"/>
                </a:lnTo>
                <a:cubicBezTo>
                  <a:pt x="152019" y="156362"/>
                  <a:pt x="152247" y="156248"/>
                  <a:pt x="152247" y="156019"/>
                </a:cubicBezTo>
                <a:cubicBezTo>
                  <a:pt x="152247" y="155791"/>
                  <a:pt x="152247" y="155448"/>
                  <a:pt x="152247" y="154991"/>
                </a:cubicBezTo>
                <a:close/>
                <a:moveTo>
                  <a:pt x="135103" y="128245"/>
                </a:moveTo>
                <a:cubicBezTo>
                  <a:pt x="135103" y="128702"/>
                  <a:pt x="134874" y="128930"/>
                  <a:pt x="134417" y="128930"/>
                </a:cubicBezTo>
                <a:cubicBezTo>
                  <a:pt x="133959" y="128930"/>
                  <a:pt x="133731" y="129159"/>
                  <a:pt x="133731" y="129616"/>
                </a:cubicBezTo>
                <a:cubicBezTo>
                  <a:pt x="123216" y="133731"/>
                  <a:pt x="114071" y="136017"/>
                  <a:pt x="106299" y="136474"/>
                </a:cubicBezTo>
                <a:lnTo>
                  <a:pt x="102870" y="135788"/>
                </a:lnTo>
                <a:cubicBezTo>
                  <a:pt x="100127" y="133960"/>
                  <a:pt x="98070" y="133045"/>
                  <a:pt x="96698" y="133045"/>
                </a:cubicBezTo>
                <a:lnTo>
                  <a:pt x="96012" y="133045"/>
                </a:lnTo>
                <a:cubicBezTo>
                  <a:pt x="97841" y="139903"/>
                  <a:pt x="98984" y="144475"/>
                  <a:pt x="99441" y="146761"/>
                </a:cubicBezTo>
                <a:lnTo>
                  <a:pt x="100812" y="153619"/>
                </a:lnTo>
                <a:lnTo>
                  <a:pt x="103556" y="168707"/>
                </a:lnTo>
                <a:cubicBezTo>
                  <a:pt x="104470" y="169621"/>
                  <a:pt x="104927" y="170307"/>
                  <a:pt x="104927" y="170764"/>
                </a:cubicBezTo>
                <a:cubicBezTo>
                  <a:pt x="104927" y="170307"/>
                  <a:pt x="105156" y="170078"/>
                  <a:pt x="105613" y="170078"/>
                </a:cubicBezTo>
                <a:cubicBezTo>
                  <a:pt x="106070" y="170078"/>
                  <a:pt x="106299" y="169850"/>
                  <a:pt x="106299" y="169393"/>
                </a:cubicBezTo>
                <a:lnTo>
                  <a:pt x="112471" y="161163"/>
                </a:lnTo>
                <a:lnTo>
                  <a:pt x="128244" y="139217"/>
                </a:lnTo>
                <a:cubicBezTo>
                  <a:pt x="132816" y="133274"/>
                  <a:pt x="135331" y="130073"/>
                  <a:pt x="135789" y="129616"/>
                </a:cubicBezTo>
                <a:close/>
                <a:moveTo>
                  <a:pt x="232486" y="21260"/>
                </a:moveTo>
                <a:cubicBezTo>
                  <a:pt x="229286" y="22174"/>
                  <a:pt x="226314" y="23431"/>
                  <a:pt x="223571" y="25032"/>
                </a:cubicBezTo>
                <a:cubicBezTo>
                  <a:pt x="220827" y="26632"/>
                  <a:pt x="217856" y="27889"/>
                  <a:pt x="214655" y="28803"/>
                </a:cubicBezTo>
                <a:cubicBezTo>
                  <a:pt x="205511" y="32918"/>
                  <a:pt x="199339" y="35433"/>
                  <a:pt x="196139" y="36347"/>
                </a:cubicBezTo>
                <a:cubicBezTo>
                  <a:pt x="180594" y="41376"/>
                  <a:pt x="166649" y="47777"/>
                  <a:pt x="154305" y="55550"/>
                </a:cubicBezTo>
                <a:cubicBezTo>
                  <a:pt x="153390" y="55550"/>
                  <a:pt x="152933" y="56007"/>
                  <a:pt x="152933" y="56921"/>
                </a:cubicBezTo>
                <a:lnTo>
                  <a:pt x="158420" y="60350"/>
                </a:lnTo>
                <a:cubicBezTo>
                  <a:pt x="160248" y="60807"/>
                  <a:pt x="161734" y="61493"/>
                  <a:pt x="162878" y="62408"/>
                </a:cubicBezTo>
                <a:cubicBezTo>
                  <a:pt x="164020" y="63322"/>
                  <a:pt x="165049" y="64008"/>
                  <a:pt x="165963" y="64465"/>
                </a:cubicBezTo>
                <a:cubicBezTo>
                  <a:pt x="170535" y="66294"/>
                  <a:pt x="173279" y="67666"/>
                  <a:pt x="174194" y="68580"/>
                </a:cubicBezTo>
                <a:cubicBezTo>
                  <a:pt x="174650" y="68580"/>
                  <a:pt x="175336" y="68809"/>
                  <a:pt x="176250" y="69266"/>
                </a:cubicBezTo>
                <a:cubicBezTo>
                  <a:pt x="177165" y="69723"/>
                  <a:pt x="178079" y="69494"/>
                  <a:pt x="178994" y="68580"/>
                </a:cubicBezTo>
                <a:cubicBezTo>
                  <a:pt x="178994" y="68123"/>
                  <a:pt x="179451" y="67894"/>
                  <a:pt x="180365" y="67894"/>
                </a:cubicBezTo>
                <a:lnTo>
                  <a:pt x="183108" y="67894"/>
                </a:lnTo>
                <a:cubicBezTo>
                  <a:pt x="189966" y="66065"/>
                  <a:pt x="194310" y="64922"/>
                  <a:pt x="196139" y="64465"/>
                </a:cubicBezTo>
                <a:cubicBezTo>
                  <a:pt x="199796" y="63551"/>
                  <a:pt x="202540" y="63094"/>
                  <a:pt x="204368" y="63094"/>
                </a:cubicBezTo>
                <a:cubicBezTo>
                  <a:pt x="207111" y="63094"/>
                  <a:pt x="208483" y="64237"/>
                  <a:pt x="208483" y="66523"/>
                </a:cubicBezTo>
                <a:cubicBezTo>
                  <a:pt x="208483" y="69266"/>
                  <a:pt x="210540" y="70637"/>
                  <a:pt x="214655" y="70637"/>
                </a:cubicBezTo>
                <a:cubicBezTo>
                  <a:pt x="216027" y="70637"/>
                  <a:pt x="216941" y="70409"/>
                  <a:pt x="217398" y="69952"/>
                </a:cubicBezTo>
                <a:cubicBezTo>
                  <a:pt x="218770" y="69952"/>
                  <a:pt x="220142" y="70409"/>
                  <a:pt x="221513" y="71323"/>
                </a:cubicBezTo>
                <a:cubicBezTo>
                  <a:pt x="222885" y="72237"/>
                  <a:pt x="223799" y="73381"/>
                  <a:pt x="224256" y="74752"/>
                </a:cubicBezTo>
                <a:cubicBezTo>
                  <a:pt x="224256" y="76581"/>
                  <a:pt x="222885" y="77952"/>
                  <a:pt x="220142" y="78867"/>
                </a:cubicBezTo>
                <a:lnTo>
                  <a:pt x="215341" y="79553"/>
                </a:lnTo>
                <a:cubicBezTo>
                  <a:pt x="213055" y="79553"/>
                  <a:pt x="212369" y="80696"/>
                  <a:pt x="213284" y="82982"/>
                </a:cubicBezTo>
                <a:cubicBezTo>
                  <a:pt x="213284" y="84353"/>
                  <a:pt x="212827" y="85039"/>
                  <a:pt x="211912" y="85039"/>
                </a:cubicBezTo>
                <a:cubicBezTo>
                  <a:pt x="210998" y="85954"/>
                  <a:pt x="209397" y="87325"/>
                  <a:pt x="207111" y="89154"/>
                </a:cubicBezTo>
                <a:lnTo>
                  <a:pt x="192024" y="103556"/>
                </a:lnTo>
                <a:cubicBezTo>
                  <a:pt x="189738" y="105842"/>
                  <a:pt x="187681" y="107785"/>
                  <a:pt x="185852" y="109385"/>
                </a:cubicBezTo>
                <a:cubicBezTo>
                  <a:pt x="184023" y="110985"/>
                  <a:pt x="182423" y="112471"/>
                  <a:pt x="181051" y="113843"/>
                </a:cubicBezTo>
                <a:cubicBezTo>
                  <a:pt x="180137" y="113843"/>
                  <a:pt x="179679" y="114528"/>
                  <a:pt x="179679" y="115900"/>
                </a:cubicBezTo>
                <a:lnTo>
                  <a:pt x="181051" y="124130"/>
                </a:lnTo>
                <a:cubicBezTo>
                  <a:pt x="181051" y="131902"/>
                  <a:pt x="181280" y="137617"/>
                  <a:pt x="181737" y="141275"/>
                </a:cubicBezTo>
                <a:cubicBezTo>
                  <a:pt x="181737" y="144932"/>
                  <a:pt x="183337" y="146075"/>
                  <a:pt x="186537" y="144704"/>
                </a:cubicBezTo>
                <a:lnTo>
                  <a:pt x="197510" y="141275"/>
                </a:lnTo>
                <a:cubicBezTo>
                  <a:pt x="200711" y="141275"/>
                  <a:pt x="202540" y="140589"/>
                  <a:pt x="202997" y="139217"/>
                </a:cubicBezTo>
                <a:cubicBezTo>
                  <a:pt x="204825" y="136474"/>
                  <a:pt x="206311" y="133617"/>
                  <a:pt x="207454" y="130645"/>
                </a:cubicBezTo>
                <a:cubicBezTo>
                  <a:pt x="208597" y="127673"/>
                  <a:pt x="210083" y="124815"/>
                  <a:pt x="211912" y="122072"/>
                </a:cubicBezTo>
                <a:cubicBezTo>
                  <a:pt x="213741" y="118872"/>
                  <a:pt x="215341" y="114528"/>
                  <a:pt x="216713" y="109042"/>
                </a:cubicBezTo>
                <a:lnTo>
                  <a:pt x="228372" y="76810"/>
                </a:lnTo>
                <a:cubicBezTo>
                  <a:pt x="229286" y="74066"/>
                  <a:pt x="231000" y="69723"/>
                  <a:pt x="233515" y="63779"/>
                </a:cubicBezTo>
                <a:cubicBezTo>
                  <a:pt x="236029" y="57836"/>
                  <a:pt x="237515" y="52121"/>
                  <a:pt x="237972" y="46634"/>
                </a:cubicBezTo>
                <a:cubicBezTo>
                  <a:pt x="238430" y="43891"/>
                  <a:pt x="239115" y="40576"/>
                  <a:pt x="240030" y="36690"/>
                </a:cubicBezTo>
                <a:cubicBezTo>
                  <a:pt x="240945" y="32804"/>
                  <a:pt x="241401" y="29718"/>
                  <a:pt x="241401" y="27432"/>
                </a:cubicBezTo>
                <a:cubicBezTo>
                  <a:pt x="241401" y="26060"/>
                  <a:pt x="240487" y="24689"/>
                  <a:pt x="238658" y="23317"/>
                </a:cubicBezTo>
                <a:cubicBezTo>
                  <a:pt x="236829" y="21945"/>
                  <a:pt x="235229" y="21260"/>
                  <a:pt x="233858" y="21260"/>
                </a:cubicBezTo>
                <a:close/>
                <a:moveTo>
                  <a:pt x="226314" y="0"/>
                </a:moveTo>
                <a:lnTo>
                  <a:pt x="229743" y="0"/>
                </a:lnTo>
                <a:lnTo>
                  <a:pt x="234543" y="0"/>
                </a:lnTo>
                <a:lnTo>
                  <a:pt x="237287" y="1372"/>
                </a:lnTo>
                <a:cubicBezTo>
                  <a:pt x="239115" y="4572"/>
                  <a:pt x="242316" y="6172"/>
                  <a:pt x="246888" y="6172"/>
                </a:cubicBezTo>
                <a:cubicBezTo>
                  <a:pt x="247802" y="6172"/>
                  <a:pt x="248488" y="6401"/>
                  <a:pt x="248945" y="6858"/>
                </a:cubicBezTo>
                <a:cubicBezTo>
                  <a:pt x="249402" y="7315"/>
                  <a:pt x="249860" y="7772"/>
                  <a:pt x="250317" y="8230"/>
                </a:cubicBezTo>
                <a:lnTo>
                  <a:pt x="268148" y="23317"/>
                </a:lnTo>
                <a:cubicBezTo>
                  <a:pt x="269519" y="24231"/>
                  <a:pt x="271234" y="25489"/>
                  <a:pt x="273291" y="27089"/>
                </a:cubicBezTo>
                <a:cubicBezTo>
                  <a:pt x="275349" y="28689"/>
                  <a:pt x="276834" y="30175"/>
                  <a:pt x="277749" y="31547"/>
                </a:cubicBezTo>
                <a:cubicBezTo>
                  <a:pt x="279578" y="33376"/>
                  <a:pt x="281406" y="35204"/>
                  <a:pt x="283235" y="37033"/>
                </a:cubicBezTo>
                <a:cubicBezTo>
                  <a:pt x="285064" y="38862"/>
                  <a:pt x="286893" y="40462"/>
                  <a:pt x="288722" y="41834"/>
                </a:cubicBezTo>
                <a:cubicBezTo>
                  <a:pt x="290093" y="42291"/>
                  <a:pt x="290779" y="43891"/>
                  <a:pt x="290779" y="46634"/>
                </a:cubicBezTo>
                <a:cubicBezTo>
                  <a:pt x="289407" y="50749"/>
                  <a:pt x="288722" y="56921"/>
                  <a:pt x="288722" y="65151"/>
                </a:cubicBezTo>
                <a:lnTo>
                  <a:pt x="288722" y="74752"/>
                </a:lnTo>
                <a:cubicBezTo>
                  <a:pt x="288722" y="80239"/>
                  <a:pt x="287579" y="85725"/>
                  <a:pt x="285293" y="91211"/>
                </a:cubicBezTo>
                <a:lnTo>
                  <a:pt x="279806" y="104242"/>
                </a:lnTo>
                <a:lnTo>
                  <a:pt x="279806" y="106299"/>
                </a:lnTo>
                <a:cubicBezTo>
                  <a:pt x="277063" y="109957"/>
                  <a:pt x="274891" y="114186"/>
                  <a:pt x="273291" y="118986"/>
                </a:cubicBezTo>
                <a:cubicBezTo>
                  <a:pt x="271691" y="123787"/>
                  <a:pt x="270434" y="127330"/>
                  <a:pt x="269519" y="129616"/>
                </a:cubicBezTo>
                <a:cubicBezTo>
                  <a:pt x="268148" y="132816"/>
                  <a:pt x="266777" y="135560"/>
                  <a:pt x="265405" y="137846"/>
                </a:cubicBezTo>
                <a:cubicBezTo>
                  <a:pt x="264033" y="140132"/>
                  <a:pt x="262890" y="142418"/>
                  <a:pt x="261975" y="144704"/>
                </a:cubicBezTo>
                <a:lnTo>
                  <a:pt x="258546" y="151562"/>
                </a:lnTo>
                <a:lnTo>
                  <a:pt x="251003" y="161163"/>
                </a:lnTo>
                <a:lnTo>
                  <a:pt x="249631" y="163220"/>
                </a:lnTo>
                <a:cubicBezTo>
                  <a:pt x="251003" y="163678"/>
                  <a:pt x="253060" y="164363"/>
                  <a:pt x="255803" y="165278"/>
                </a:cubicBezTo>
                <a:cubicBezTo>
                  <a:pt x="258546" y="166192"/>
                  <a:pt x="261061" y="166649"/>
                  <a:pt x="263347" y="166649"/>
                </a:cubicBezTo>
                <a:cubicBezTo>
                  <a:pt x="267919" y="166649"/>
                  <a:pt x="272948" y="167107"/>
                  <a:pt x="278435" y="168021"/>
                </a:cubicBezTo>
                <a:cubicBezTo>
                  <a:pt x="281178" y="168935"/>
                  <a:pt x="283692" y="168935"/>
                  <a:pt x="285978" y="168021"/>
                </a:cubicBezTo>
                <a:cubicBezTo>
                  <a:pt x="287807" y="168021"/>
                  <a:pt x="289407" y="167564"/>
                  <a:pt x="290779" y="166649"/>
                </a:cubicBezTo>
                <a:cubicBezTo>
                  <a:pt x="293979" y="166649"/>
                  <a:pt x="296037" y="167107"/>
                  <a:pt x="296951" y="168021"/>
                </a:cubicBezTo>
                <a:cubicBezTo>
                  <a:pt x="297408" y="168935"/>
                  <a:pt x="297866" y="169393"/>
                  <a:pt x="298323" y="169393"/>
                </a:cubicBezTo>
                <a:cubicBezTo>
                  <a:pt x="298780" y="169393"/>
                  <a:pt x="299237" y="169621"/>
                  <a:pt x="299694" y="170078"/>
                </a:cubicBezTo>
                <a:cubicBezTo>
                  <a:pt x="302438" y="170993"/>
                  <a:pt x="304724" y="171907"/>
                  <a:pt x="306552" y="172821"/>
                </a:cubicBezTo>
                <a:cubicBezTo>
                  <a:pt x="310210" y="174193"/>
                  <a:pt x="312039" y="177622"/>
                  <a:pt x="312039" y="183109"/>
                </a:cubicBezTo>
                <a:lnTo>
                  <a:pt x="312039" y="185166"/>
                </a:lnTo>
                <a:cubicBezTo>
                  <a:pt x="310667" y="189738"/>
                  <a:pt x="307924" y="192938"/>
                  <a:pt x="303810" y="194767"/>
                </a:cubicBezTo>
                <a:cubicBezTo>
                  <a:pt x="298323" y="196596"/>
                  <a:pt x="292151" y="199339"/>
                  <a:pt x="285293" y="202997"/>
                </a:cubicBezTo>
                <a:cubicBezTo>
                  <a:pt x="277978" y="205283"/>
                  <a:pt x="269519" y="208712"/>
                  <a:pt x="259918" y="213284"/>
                </a:cubicBezTo>
                <a:cubicBezTo>
                  <a:pt x="254432" y="215570"/>
                  <a:pt x="249402" y="217627"/>
                  <a:pt x="244830" y="219456"/>
                </a:cubicBezTo>
                <a:cubicBezTo>
                  <a:pt x="240259" y="221285"/>
                  <a:pt x="235915" y="223113"/>
                  <a:pt x="231800" y="224942"/>
                </a:cubicBezTo>
                <a:lnTo>
                  <a:pt x="204368" y="236601"/>
                </a:lnTo>
                <a:lnTo>
                  <a:pt x="192024" y="240716"/>
                </a:lnTo>
                <a:lnTo>
                  <a:pt x="190652" y="243459"/>
                </a:lnTo>
                <a:lnTo>
                  <a:pt x="190652" y="279121"/>
                </a:lnTo>
                <a:cubicBezTo>
                  <a:pt x="191109" y="285521"/>
                  <a:pt x="191109" y="292151"/>
                  <a:pt x="190652" y="299009"/>
                </a:cubicBezTo>
                <a:cubicBezTo>
                  <a:pt x="190652" y="300838"/>
                  <a:pt x="191795" y="301752"/>
                  <a:pt x="194081" y="301752"/>
                </a:cubicBezTo>
                <a:cubicBezTo>
                  <a:pt x="207340" y="301752"/>
                  <a:pt x="223571" y="303352"/>
                  <a:pt x="242773" y="306552"/>
                </a:cubicBezTo>
                <a:cubicBezTo>
                  <a:pt x="245059" y="307010"/>
                  <a:pt x="248031" y="307238"/>
                  <a:pt x="251688" y="307238"/>
                </a:cubicBezTo>
                <a:cubicBezTo>
                  <a:pt x="255346" y="307238"/>
                  <a:pt x="258089" y="307467"/>
                  <a:pt x="259918" y="307924"/>
                </a:cubicBezTo>
                <a:cubicBezTo>
                  <a:pt x="265405" y="308839"/>
                  <a:pt x="269976" y="309753"/>
                  <a:pt x="273634" y="310667"/>
                </a:cubicBezTo>
                <a:cubicBezTo>
                  <a:pt x="280035" y="311582"/>
                  <a:pt x="289636" y="313411"/>
                  <a:pt x="302438" y="316154"/>
                </a:cubicBezTo>
                <a:cubicBezTo>
                  <a:pt x="312039" y="318897"/>
                  <a:pt x="324155" y="323240"/>
                  <a:pt x="338785" y="329184"/>
                </a:cubicBezTo>
                <a:cubicBezTo>
                  <a:pt x="341985" y="330098"/>
                  <a:pt x="345300" y="331813"/>
                  <a:pt x="348729" y="334327"/>
                </a:cubicBezTo>
                <a:cubicBezTo>
                  <a:pt x="352158" y="336842"/>
                  <a:pt x="354558" y="338557"/>
                  <a:pt x="355930" y="339471"/>
                </a:cubicBezTo>
                <a:cubicBezTo>
                  <a:pt x="356387" y="339928"/>
                  <a:pt x="356730" y="340500"/>
                  <a:pt x="356959" y="341185"/>
                </a:cubicBezTo>
                <a:cubicBezTo>
                  <a:pt x="357187" y="341871"/>
                  <a:pt x="357759" y="342671"/>
                  <a:pt x="358673" y="343586"/>
                </a:cubicBezTo>
                <a:lnTo>
                  <a:pt x="364845" y="356616"/>
                </a:lnTo>
                <a:cubicBezTo>
                  <a:pt x="365303" y="357530"/>
                  <a:pt x="365874" y="358445"/>
                  <a:pt x="366560" y="359359"/>
                </a:cubicBezTo>
                <a:cubicBezTo>
                  <a:pt x="367246" y="360273"/>
                  <a:pt x="367817" y="361417"/>
                  <a:pt x="368274" y="362788"/>
                </a:cubicBezTo>
                <a:cubicBezTo>
                  <a:pt x="369646" y="364160"/>
                  <a:pt x="369875" y="365531"/>
                  <a:pt x="368960" y="366903"/>
                </a:cubicBezTo>
                <a:cubicBezTo>
                  <a:pt x="368046" y="367817"/>
                  <a:pt x="367817" y="369418"/>
                  <a:pt x="368274" y="371704"/>
                </a:cubicBezTo>
                <a:cubicBezTo>
                  <a:pt x="368274" y="372618"/>
                  <a:pt x="368046" y="373304"/>
                  <a:pt x="367589" y="373761"/>
                </a:cubicBezTo>
                <a:cubicBezTo>
                  <a:pt x="366674" y="376961"/>
                  <a:pt x="366903" y="380162"/>
                  <a:pt x="368274" y="383362"/>
                </a:cubicBezTo>
                <a:cubicBezTo>
                  <a:pt x="368732" y="383819"/>
                  <a:pt x="368960" y="384734"/>
                  <a:pt x="368960" y="386105"/>
                </a:cubicBezTo>
                <a:lnTo>
                  <a:pt x="364160" y="386105"/>
                </a:lnTo>
                <a:cubicBezTo>
                  <a:pt x="363245" y="386105"/>
                  <a:pt x="362102" y="386220"/>
                  <a:pt x="360731" y="386448"/>
                </a:cubicBezTo>
                <a:cubicBezTo>
                  <a:pt x="359359" y="386677"/>
                  <a:pt x="357530" y="386563"/>
                  <a:pt x="355244" y="386105"/>
                </a:cubicBezTo>
                <a:cubicBezTo>
                  <a:pt x="352501" y="385648"/>
                  <a:pt x="348843" y="384505"/>
                  <a:pt x="344271" y="382676"/>
                </a:cubicBezTo>
                <a:cubicBezTo>
                  <a:pt x="342900" y="382219"/>
                  <a:pt x="341300" y="381991"/>
                  <a:pt x="339471" y="381991"/>
                </a:cubicBezTo>
                <a:cubicBezTo>
                  <a:pt x="339471" y="381991"/>
                  <a:pt x="339357" y="381876"/>
                  <a:pt x="339128" y="381648"/>
                </a:cubicBezTo>
                <a:cubicBezTo>
                  <a:pt x="338899" y="381419"/>
                  <a:pt x="338785" y="381305"/>
                  <a:pt x="338785" y="381305"/>
                </a:cubicBezTo>
                <a:cubicBezTo>
                  <a:pt x="337871" y="379933"/>
                  <a:pt x="334899" y="377190"/>
                  <a:pt x="329870" y="373075"/>
                </a:cubicBezTo>
                <a:lnTo>
                  <a:pt x="320268" y="368960"/>
                </a:lnTo>
                <a:cubicBezTo>
                  <a:pt x="306096" y="361645"/>
                  <a:pt x="297408" y="357530"/>
                  <a:pt x="294208" y="356616"/>
                </a:cubicBezTo>
                <a:cubicBezTo>
                  <a:pt x="286436" y="353415"/>
                  <a:pt x="279350" y="350901"/>
                  <a:pt x="272948" y="349072"/>
                </a:cubicBezTo>
                <a:lnTo>
                  <a:pt x="251003" y="341528"/>
                </a:lnTo>
                <a:cubicBezTo>
                  <a:pt x="247345" y="340614"/>
                  <a:pt x="243916" y="339242"/>
                  <a:pt x="240716" y="337413"/>
                </a:cubicBezTo>
                <a:cubicBezTo>
                  <a:pt x="237515" y="335585"/>
                  <a:pt x="234086" y="334213"/>
                  <a:pt x="230429" y="333299"/>
                </a:cubicBezTo>
                <a:cubicBezTo>
                  <a:pt x="218541" y="329641"/>
                  <a:pt x="206883" y="326441"/>
                  <a:pt x="195453" y="323698"/>
                </a:cubicBezTo>
                <a:cubicBezTo>
                  <a:pt x="193167" y="323240"/>
                  <a:pt x="191795" y="323126"/>
                  <a:pt x="191338" y="323355"/>
                </a:cubicBezTo>
                <a:cubicBezTo>
                  <a:pt x="190881" y="323583"/>
                  <a:pt x="190424" y="325069"/>
                  <a:pt x="189966" y="327812"/>
                </a:cubicBezTo>
                <a:cubicBezTo>
                  <a:pt x="189966" y="329641"/>
                  <a:pt x="190081" y="333184"/>
                  <a:pt x="190309" y="338442"/>
                </a:cubicBezTo>
                <a:cubicBezTo>
                  <a:pt x="190538" y="343700"/>
                  <a:pt x="190195" y="348844"/>
                  <a:pt x="189281" y="353873"/>
                </a:cubicBezTo>
                <a:cubicBezTo>
                  <a:pt x="188823" y="357530"/>
                  <a:pt x="188823" y="361417"/>
                  <a:pt x="189281" y="365531"/>
                </a:cubicBezTo>
                <a:cubicBezTo>
                  <a:pt x="189738" y="369646"/>
                  <a:pt x="189738" y="373761"/>
                  <a:pt x="189281" y="377876"/>
                </a:cubicBezTo>
                <a:cubicBezTo>
                  <a:pt x="189281" y="379705"/>
                  <a:pt x="189166" y="382905"/>
                  <a:pt x="188938" y="387477"/>
                </a:cubicBezTo>
                <a:cubicBezTo>
                  <a:pt x="188710" y="392049"/>
                  <a:pt x="187909" y="395706"/>
                  <a:pt x="186537" y="398450"/>
                </a:cubicBezTo>
                <a:lnTo>
                  <a:pt x="185852" y="401193"/>
                </a:lnTo>
                <a:cubicBezTo>
                  <a:pt x="186309" y="406222"/>
                  <a:pt x="184251" y="412394"/>
                  <a:pt x="179679" y="419709"/>
                </a:cubicBezTo>
                <a:lnTo>
                  <a:pt x="178994" y="421081"/>
                </a:lnTo>
                <a:cubicBezTo>
                  <a:pt x="175336" y="421538"/>
                  <a:pt x="172136" y="423596"/>
                  <a:pt x="169392" y="427253"/>
                </a:cubicBezTo>
                <a:cubicBezTo>
                  <a:pt x="168935" y="428168"/>
                  <a:pt x="168478" y="428625"/>
                  <a:pt x="168021" y="428625"/>
                </a:cubicBezTo>
                <a:cubicBezTo>
                  <a:pt x="167564" y="428625"/>
                  <a:pt x="167106" y="428854"/>
                  <a:pt x="166649" y="429311"/>
                </a:cubicBezTo>
                <a:lnTo>
                  <a:pt x="159791" y="427253"/>
                </a:lnTo>
                <a:cubicBezTo>
                  <a:pt x="154305" y="427253"/>
                  <a:pt x="148590" y="424739"/>
                  <a:pt x="142646" y="419709"/>
                </a:cubicBezTo>
                <a:cubicBezTo>
                  <a:pt x="139903" y="417881"/>
                  <a:pt x="137503" y="415938"/>
                  <a:pt x="135446" y="413880"/>
                </a:cubicBezTo>
                <a:cubicBezTo>
                  <a:pt x="133388" y="411823"/>
                  <a:pt x="131216" y="409880"/>
                  <a:pt x="128930" y="408051"/>
                </a:cubicBezTo>
                <a:cubicBezTo>
                  <a:pt x="128016" y="407594"/>
                  <a:pt x="125958" y="405765"/>
                  <a:pt x="122758" y="402565"/>
                </a:cubicBezTo>
                <a:lnTo>
                  <a:pt x="108356" y="387477"/>
                </a:lnTo>
                <a:cubicBezTo>
                  <a:pt x="106985" y="385191"/>
                  <a:pt x="105042" y="382676"/>
                  <a:pt x="102527" y="379933"/>
                </a:cubicBezTo>
                <a:cubicBezTo>
                  <a:pt x="100012" y="377190"/>
                  <a:pt x="97841" y="374675"/>
                  <a:pt x="96012" y="372389"/>
                </a:cubicBezTo>
                <a:cubicBezTo>
                  <a:pt x="93726" y="369646"/>
                  <a:pt x="91897" y="367131"/>
                  <a:pt x="90525" y="364846"/>
                </a:cubicBezTo>
                <a:cubicBezTo>
                  <a:pt x="89154" y="362560"/>
                  <a:pt x="87782" y="360502"/>
                  <a:pt x="86411" y="358673"/>
                </a:cubicBezTo>
                <a:cubicBezTo>
                  <a:pt x="85039" y="356845"/>
                  <a:pt x="83667" y="356616"/>
                  <a:pt x="82296" y="357988"/>
                </a:cubicBezTo>
                <a:cubicBezTo>
                  <a:pt x="82296" y="357988"/>
                  <a:pt x="78867" y="360731"/>
                  <a:pt x="72009" y="366217"/>
                </a:cubicBezTo>
                <a:cubicBezTo>
                  <a:pt x="68351" y="368046"/>
                  <a:pt x="64465" y="371018"/>
                  <a:pt x="60350" y="375133"/>
                </a:cubicBezTo>
                <a:cubicBezTo>
                  <a:pt x="56235" y="379247"/>
                  <a:pt x="52806" y="382448"/>
                  <a:pt x="50063" y="384734"/>
                </a:cubicBezTo>
                <a:cubicBezTo>
                  <a:pt x="46863" y="388849"/>
                  <a:pt x="41376" y="394106"/>
                  <a:pt x="33605" y="400507"/>
                </a:cubicBezTo>
                <a:cubicBezTo>
                  <a:pt x="25374" y="407365"/>
                  <a:pt x="21260" y="410794"/>
                  <a:pt x="21260" y="410794"/>
                </a:cubicBezTo>
                <a:cubicBezTo>
                  <a:pt x="20346" y="411251"/>
                  <a:pt x="18974" y="411480"/>
                  <a:pt x="17145" y="411480"/>
                </a:cubicBezTo>
                <a:cubicBezTo>
                  <a:pt x="16688" y="411480"/>
                  <a:pt x="16345" y="411137"/>
                  <a:pt x="16116" y="410451"/>
                </a:cubicBezTo>
                <a:cubicBezTo>
                  <a:pt x="15888" y="409765"/>
                  <a:pt x="15773" y="409194"/>
                  <a:pt x="15773" y="408737"/>
                </a:cubicBezTo>
                <a:lnTo>
                  <a:pt x="17831" y="399821"/>
                </a:lnTo>
                <a:cubicBezTo>
                  <a:pt x="19202" y="397993"/>
                  <a:pt x="20802" y="396621"/>
                  <a:pt x="22631" y="395706"/>
                </a:cubicBezTo>
                <a:cubicBezTo>
                  <a:pt x="24917" y="393421"/>
                  <a:pt x="27203" y="390563"/>
                  <a:pt x="29489" y="387134"/>
                </a:cubicBezTo>
                <a:cubicBezTo>
                  <a:pt x="31775" y="383705"/>
                  <a:pt x="33605" y="381076"/>
                  <a:pt x="34976" y="379247"/>
                </a:cubicBezTo>
                <a:lnTo>
                  <a:pt x="48006" y="363474"/>
                </a:lnTo>
                <a:cubicBezTo>
                  <a:pt x="48463" y="362560"/>
                  <a:pt x="51663" y="357988"/>
                  <a:pt x="57607" y="349758"/>
                </a:cubicBezTo>
                <a:cubicBezTo>
                  <a:pt x="61722" y="344272"/>
                  <a:pt x="66065" y="339242"/>
                  <a:pt x="70638" y="334670"/>
                </a:cubicBezTo>
                <a:cubicBezTo>
                  <a:pt x="71552" y="333756"/>
                  <a:pt x="72466" y="332499"/>
                  <a:pt x="73380" y="330898"/>
                </a:cubicBezTo>
                <a:cubicBezTo>
                  <a:pt x="74295" y="329298"/>
                  <a:pt x="75438" y="328270"/>
                  <a:pt x="76809" y="327812"/>
                </a:cubicBezTo>
                <a:cubicBezTo>
                  <a:pt x="78181" y="326898"/>
                  <a:pt x="79553" y="325298"/>
                  <a:pt x="80924" y="323012"/>
                </a:cubicBezTo>
                <a:cubicBezTo>
                  <a:pt x="82296" y="320726"/>
                  <a:pt x="83667" y="318668"/>
                  <a:pt x="85039" y="316840"/>
                </a:cubicBezTo>
                <a:cubicBezTo>
                  <a:pt x="87325" y="315011"/>
                  <a:pt x="90068" y="312382"/>
                  <a:pt x="93269" y="308953"/>
                </a:cubicBezTo>
                <a:cubicBezTo>
                  <a:pt x="96470" y="305524"/>
                  <a:pt x="99441" y="302666"/>
                  <a:pt x="102184" y="300380"/>
                </a:cubicBezTo>
                <a:cubicBezTo>
                  <a:pt x="105842" y="296266"/>
                  <a:pt x="109271" y="292608"/>
                  <a:pt x="112471" y="289407"/>
                </a:cubicBezTo>
                <a:cubicBezTo>
                  <a:pt x="115671" y="286207"/>
                  <a:pt x="118415" y="283235"/>
                  <a:pt x="120701" y="280492"/>
                </a:cubicBezTo>
                <a:cubicBezTo>
                  <a:pt x="120701" y="280492"/>
                  <a:pt x="123216" y="277978"/>
                  <a:pt x="128244" y="272948"/>
                </a:cubicBezTo>
                <a:cubicBezTo>
                  <a:pt x="128702" y="272491"/>
                  <a:pt x="129045" y="271920"/>
                  <a:pt x="129273" y="271234"/>
                </a:cubicBezTo>
                <a:cubicBezTo>
                  <a:pt x="129502" y="270548"/>
                  <a:pt x="130073" y="269976"/>
                  <a:pt x="130988" y="269519"/>
                </a:cubicBezTo>
                <a:lnTo>
                  <a:pt x="129616" y="268148"/>
                </a:lnTo>
                <a:cubicBezTo>
                  <a:pt x="129159" y="268605"/>
                  <a:pt x="128587" y="268833"/>
                  <a:pt x="127902" y="268833"/>
                </a:cubicBezTo>
                <a:cubicBezTo>
                  <a:pt x="127216" y="268833"/>
                  <a:pt x="126644" y="269062"/>
                  <a:pt x="126187" y="269519"/>
                </a:cubicBezTo>
                <a:lnTo>
                  <a:pt x="106299" y="277749"/>
                </a:lnTo>
                <a:cubicBezTo>
                  <a:pt x="92583" y="284150"/>
                  <a:pt x="82067" y="288722"/>
                  <a:pt x="74752" y="291465"/>
                </a:cubicBezTo>
                <a:lnTo>
                  <a:pt x="43891" y="304495"/>
                </a:lnTo>
                <a:cubicBezTo>
                  <a:pt x="41605" y="305409"/>
                  <a:pt x="38862" y="305409"/>
                  <a:pt x="35661" y="304495"/>
                </a:cubicBezTo>
                <a:cubicBezTo>
                  <a:pt x="32004" y="304495"/>
                  <a:pt x="26975" y="304038"/>
                  <a:pt x="20574" y="303124"/>
                </a:cubicBezTo>
                <a:cubicBezTo>
                  <a:pt x="18746" y="303124"/>
                  <a:pt x="17373" y="302895"/>
                  <a:pt x="16459" y="302438"/>
                </a:cubicBezTo>
                <a:cubicBezTo>
                  <a:pt x="13259" y="301523"/>
                  <a:pt x="10515" y="300495"/>
                  <a:pt x="8229" y="299352"/>
                </a:cubicBezTo>
                <a:cubicBezTo>
                  <a:pt x="5943" y="298209"/>
                  <a:pt x="3886" y="297180"/>
                  <a:pt x="2057" y="296266"/>
                </a:cubicBezTo>
                <a:cubicBezTo>
                  <a:pt x="686" y="295808"/>
                  <a:pt x="0" y="295123"/>
                  <a:pt x="0" y="294208"/>
                </a:cubicBezTo>
                <a:cubicBezTo>
                  <a:pt x="0" y="293294"/>
                  <a:pt x="457" y="292379"/>
                  <a:pt x="1371" y="291465"/>
                </a:cubicBezTo>
                <a:cubicBezTo>
                  <a:pt x="3200" y="289636"/>
                  <a:pt x="3429" y="288493"/>
                  <a:pt x="2057" y="288036"/>
                </a:cubicBezTo>
                <a:lnTo>
                  <a:pt x="1371" y="286664"/>
                </a:lnTo>
                <a:cubicBezTo>
                  <a:pt x="1371" y="284836"/>
                  <a:pt x="914" y="281635"/>
                  <a:pt x="0" y="277063"/>
                </a:cubicBezTo>
                <a:lnTo>
                  <a:pt x="6858" y="283235"/>
                </a:lnTo>
                <a:cubicBezTo>
                  <a:pt x="9144" y="285521"/>
                  <a:pt x="11201" y="286664"/>
                  <a:pt x="13030" y="286664"/>
                </a:cubicBezTo>
                <a:cubicBezTo>
                  <a:pt x="14402" y="286664"/>
                  <a:pt x="17373" y="285521"/>
                  <a:pt x="21945" y="283235"/>
                </a:cubicBezTo>
                <a:lnTo>
                  <a:pt x="39776" y="275006"/>
                </a:lnTo>
                <a:cubicBezTo>
                  <a:pt x="42977" y="273177"/>
                  <a:pt x="47777" y="270891"/>
                  <a:pt x="54178" y="268148"/>
                </a:cubicBezTo>
                <a:lnTo>
                  <a:pt x="106985" y="244830"/>
                </a:lnTo>
                <a:cubicBezTo>
                  <a:pt x="117500" y="240258"/>
                  <a:pt x="126644" y="235915"/>
                  <a:pt x="134417" y="231800"/>
                </a:cubicBezTo>
                <a:lnTo>
                  <a:pt x="152933" y="223571"/>
                </a:lnTo>
                <a:cubicBezTo>
                  <a:pt x="153848" y="223571"/>
                  <a:pt x="154305" y="222885"/>
                  <a:pt x="154305" y="221513"/>
                </a:cubicBezTo>
                <a:lnTo>
                  <a:pt x="153619" y="194767"/>
                </a:lnTo>
                <a:lnTo>
                  <a:pt x="140589" y="201625"/>
                </a:lnTo>
                <a:cubicBezTo>
                  <a:pt x="133274" y="204368"/>
                  <a:pt x="126644" y="206426"/>
                  <a:pt x="120701" y="207797"/>
                </a:cubicBezTo>
                <a:cubicBezTo>
                  <a:pt x="117500" y="208254"/>
                  <a:pt x="114186" y="207569"/>
                  <a:pt x="110757" y="205740"/>
                </a:cubicBezTo>
                <a:cubicBezTo>
                  <a:pt x="107328" y="203911"/>
                  <a:pt x="104699" y="201625"/>
                  <a:pt x="102870" y="198882"/>
                </a:cubicBezTo>
                <a:cubicBezTo>
                  <a:pt x="101955" y="197510"/>
                  <a:pt x="100927" y="195796"/>
                  <a:pt x="99784" y="193738"/>
                </a:cubicBezTo>
                <a:cubicBezTo>
                  <a:pt x="98641" y="191681"/>
                  <a:pt x="97384" y="189967"/>
                  <a:pt x="96012" y="188595"/>
                </a:cubicBezTo>
                <a:cubicBezTo>
                  <a:pt x="94640" y="188138"/>
                  <a:pt x="94640" y="186537"/>
                  <a:pt x="96012" y="183794"/>
                </a:cubicBezTo>
                <a:cubicBezTo>
                  <a:pt x="96012" y="183337"/>
                  <a:pt x="96127" y="182880"/>
                  <a:pt x="96355" y="182423"/>
                </a:cubicBezTo>
                <a:cubicBezTo>
                  <a:pt x="96583" y="181966"/>
                  <a:pt x="96470" y="181623"/>
                  <a:pt x="96012" y="181394"/>
                </a:cubicBezTo>
                <a:cubicBezTo>
                  <a:pt x="95555" y="181165"/>
                  <a:pt x="94869" y="181051"/>
                  <a:pt x="93954" y="181051"/>
                </a:cubicBezTo>
                <a:cubicBezTo>
                  <a:pt x="92126" y="180594"/>
                  <a:pt x="90068" y="179451"/>
                  <a:pt x="87782" y="177622"/>
                </a:cubicBezTo>
                <a:cubicBezTo>
                  <a:pt x="85497" y="175793"/>
                  <a:pt x="83667" y="174422"/>
                  <a:pt x="82296" y="173507"/>
                </a:cubicBezTo>
                <a:cubicBezTo>
                  <a:pt x="76809" y="170307"/>
                  <a:pt x="72009" y="165621"/>
                  <a:pt x="67894" y="159448"/>
                </a:cubicBezTo>
                <a:cubicBezTo>
                  <a:pt x="63779" y="153276"/>
                  <a:pt x="61265" y="149733"/>
                  <a:pt x="60350" y="148819"/>
                </a:cubicBezTo>
                <a:cubicBezTo>
                  <a:pt x="56235" y="142875"/>
                  <a:pt x="52692" y="136245"/>
                  <a:pt x="49720" y="128930"/>
                </a:cubicBezTo>
                <a:cubicBezTo>
                  <a:pt x="46749" y="121615"/>
                  <a:pt x="44806" y="117043"/>
                  <a:pt x="43891" y="115214"/>
                </a:cubicBezTo>
                <a:cubicBezTo>
                  <a:pt x="39319" y="103784"/>
                  <a:pt x="36347" y="94183"/>
                  <a:pt x="34976" y="86411"/>
                </a:cubicBezTo>
                <a:cubicBezTo>
                  <a:pt x="34518" y="82753"/>
                  <a:pt x="33605" y="78181"/>
                  <a:pt x="32233" y="72695"/>
                </a:cubicBezTo>
                <a:cubicBezTo>
                  <a:pt x="30861" y="67208"/>
                  <a:pt x="30175" y="62408"/>
                  <a:pt x="30175" y="58293"/>
                </a:cubicBezTo>
                <a:lnTo>
                  <a:pt x="30175" y="51435"/>
                </a:lnTo>
                <a:cubicBezTo>
                  <a:pt x="30175" y="50521"/>
                  <a:pt x="30175" y="48806"/>
                  <a:pt x="30175" y="46291"/>
                </a:cubicBezTo>
                <a:cubicBezTo>
                  <a:pt x="30175" y="43777"/>
                  <a:pt x="29489" y="41376"/>
                  <a:pt x="28118" y="39091"/>
                </a:cubicBezTo>
                <a:lnTo>
                  <a:pt x="30175" y="39776"/>
                </a:lnTo>
                <a:cubicBezTo>
                  <a:pt x="32004" y="41605"/>
                  <a:pt x="34976" y="44120"/>
                  <a:pt x="39090" y="47320"/>
                </a:cubicBezTo>
                <a:cubicBezTo>
                  <a:pt x="43205" y="50521"/>
                  <a:pt x="46406" y="53721"/>
                  <a:pt x="48692" y="56921"/>
                </a:cubicBezTo>
                <a:cubicBezTo>
                  <a:pt x="49149" y="58293"/>
                  <a:pt x="50178" y="59322"/>
                  <a:pt x="51778" y="60007"/>
                </a:cubicBezTo>
                <a:cubicBezTo>
                  <a:pt x="53378" y="60693"/>
                  <a:pt x="54407" y="61265"/>
                  <a:pt x="54864" y="61722"/>
                </a:cubicBezTo>
                <a:cubicBezTo>
                  <a:pt x="55778" y="62636"/>
                  <a:pt x="56235" y="63094"/>
                  <a:pt x="56235" y="63094"/>
                </a:cubicBezTo>
                <a:cubicBezTo>
                  <a:pt x="61265" y="64922"/>
                  <a:pt x="64694" y="68351"/>
                  <a:pt x="66522" y="73381"/>
                </a:cubicBezTo>
                <a:cubicBezTo>
                  <a:pt x="68351" y="78410"/>
                  <a:pt x="71094" y="84353"/>
                  <a:pt x="74752" y="91211"/>
                </a:cubicBezTo>
                <a:cubicBezTo>
                  <a:pt x="78410" y="100355"/>
                  <a:pt x="81153" y="106756"/>
                  <a:pt x="82982" y="110414"/>
                </a:cubicBezTo>
                <a:lnTo>
                  <a:pt x="85039" y="113157"/>
                </a:lnTo>
                <a:cubicBezTo>
                  <a:pt x="86411" y="111785"/>
                  <a:pt x="87096" y="111100"/>
                  <a:pt x="87096" y="111100"/>
                </a:cubicBezTo>
                <a:lnTo>
                  <a:pt x="87096" y="109728"/>
                </a:lnTo>
                <a:lnTo>
                  <a:pt x="93954" y="113843"/>
                </a:lnTo>
                <a:lnTo>
                  <a:pt x="97384" y="113843"/>
                </a:lnTo>
                <a:lnTo>
                  <a:pt x="111099" y="106299"/>
                </a:lnTo>
                <a:cubicBezTo>
                  <a:pt x="119329" y="102184"/>
                  <a:pt x="130759" y="96012"/>
                  <a:pt x="145389" y="87782"/>
                </a:cubicBezTo>
                <a:cubicBezTo>
                  <a:pt x="146761" y="87325"/>
                  <a:pt x="147447" y="86182"/>
                  <a:pt x="147447" y="84353"/>
                </a:cubicBezTo>
                <a:lnTo>
                  <a:pt x="145389" y="71323"/>
                </a:lnTo>
                <a:cubicBezTo>
                  <a:pt x="144475" y="67208"/>
                  <a:pt x="142189" y="64237"/>
                  <a:pt x="138531" y="62408"/>
                </a:cubicBezTo>
                <a:cubicBezTo>
                  <a:pt x="135789" y="61493"/>
                  <a:pt x="133045" y="60236"/>
                  <a:pt x="130302" y="58636"/>
                </a:cubicBezTo>
                <a:cubicBezTo>
                  <a:pt x="127559" y="57036"/>
                  <a:pt x="124816" y="55778"/>
                  <a:pt x="122072" y="54864"/>
                </a:cubicBezTo>
                <a:cubicBezTo>
                  <a:pt x="118415" y="53949"/>
                  <a:pt x="115443" y="53492"/>
                  <a:pt x="113157" y="53492"/>
                </a:cubicBezTo>
                <a:cubicBezTo>
                  <a:pt x="109499" y="53035"/>
                  <a:pt x="106413" y="52921"/>
                  <a:pt x="103899" y="53149"/>
                </a:cubicBezTo>
                <a:cubicBezTo>
                  <a:pt x="101384" y="53378"/>
                  <a:pt x="99212" y="53492"/>
                  <a:pt x="97384" y="53492"/>
                </a:cubicBezTo>
                <a:lnTo>
                  <a:pt x="97384" y="52807"/>
                </a:lnTo>
                <a:lnTo>
                  <a:pt x="101498" y="50749"/>
                </a:lnTo>
                <a:cubicBezTo>
                  <a:pt x="103327" y="49835"/>
                  <a:pt x="104013" y="48692"/>
                  <a:pt x="103556" y="47320"/>
                </a:cubicBezTo>
                <a:cubicBezTo>
                  <a:pt x="103556" y="46406"/>
                  <a:pt x="104470" y="45491"/>
                  <a:pt x="106299" y="44577"/>
                </a:cubicBezTo>
                <a:lnTo>
                  <a:pt x="120701" y="38405"/>
                </a:lnTo>
                <a:lnTo>
                  <a:pt x="135103" y="32233"/>
                </a:lnTo>
                <a:cubicBezTo>
                  <a:pt x="139674" y="29946"/>
                  <a:pt x="148133" y="26518"/>
                  <a:pt x="160477" y="21945"/>
                </a:cubicBezTo>
                <a:cubicBezTo>
                  <a:pt x="165963" y="19660"/>
                  <a:pt x="170993" y="17602"/>
                  <a:pt x="175565" y="15773"/>
                </a:cubicBezTo>
                <a:cubicBezTo>
                  <a:pt x="180137" y="13945"/>
                  <a:pt x="184480" y="12116"/>
                  <a:pt x="188595" y="10287"/>
                </a:cubicBezTo>
                <a:lnTo>
                  <a:pt x="212598" y="2743"/>
                </a:lnTo>
                <a:cubicBezTo>
                  <a:pt x="216713" y="1372"/>
                  <a:pt x="221285" y="457"/>
                  <a:pt x="226314"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7" name="文本框 16">
            <a:extLst>
              <a:ext uri="{FF2B5EF4-FFF2-40B4-BE49-F238E27FC236}">
                <a16:creationId xmlns:a16="http://schemas.microsoft.com/office/drawing/2014/main" id="{1FCC0DCE-160C-8395-290D-5FD849E5CFA7}"/>
              </a:ext>
            </a:extLst>
          </p:cNvPr>
          <p:cNvSpPr txBox="1"/>
          <p:nvPr/>
        </p:nvSpPr>
        <p:spPr>
          <a:xfrm>
            <a:off x="6566071" y="214118"/>
            <a:ext cx="388163" cy="376504"/>
          </a:xfrm>
          <a:custGeom>
            <a:avLst/>
            <a:gdLst/>
            <a:ahLst/>
            <a:cxnLst/>
            <a:rect l="l" t="t" r="r" b="b"/>
            <a:pathLst>
              <a:path w="388163" h="376504">
                <a:moveTo>
                  <a:pt x="194081" y="227686"/>
                </a:moveTo>
                <a:cubicBezTo>
                  <a:pt x="194996" y="229514"/>
                  <a:pt x="195224" y="231572"/>
                  <a:pt x="194767" y="233858"/>
                </a:cubicBezTo>
                <a:cubicBezTo>
                  <a:pt x="194310" y="236144"/>
                  <a:pt x="194081" y="237972"/>
                  <a:pt x="194081" y="239344"/>
                </a:cubicBezTo>
                <a:cubicBezTo>
                  <a:pt x="194081" y="243002"/>
                  <a:pt x="193853" y="245516"/>
                  <a:pt x="193395" y="246888"/>
                </a:cubicBezTo>
                <a:cubicBezTo>
                  <a:pt x="193395" y="248717"/>
                  <a:pt x="193624" y="250088"/>
                  <a:pt x="194081" y="251003"/>
                </a:cubicBezTo>
                <a:cubicBezTo>
                  <a:pt x="194996" y="252832"/>
                  <a:pt x="197739" y="257175"/>
                  <a:pt x="202311" y="264033"/>
                </a:cubicBezTo>
                <a:cubicBezTo>
                  <a:pt x="202768" y="264490"/>
                  <a:pt x="202997" y="265405"/>
                  <a:pt x="202997" y="266776"/>
                </a:cubicBezTo>
                <a:cubicBezTo>
                  <a:pt x="208483" y="279578"/>
                  <a:pt x="212141" y="289179"/>
                  <a:pt x="213969" y="295580"/>
                </a:cubicBezTo>
                <a:cubicBezTo>
                  <a:pt x="214884" y="296951"/>
                  <a:pt x="215684" y="299009"/>
                  <a:pt x="216370" y="301752"/>
                </a:cubicBezTo>
                <a:cubicBezTo>
                  <a:pt x="217056" y="304495"/>
                  <a:pt x="217627" y="306553"/>
                  <a:pt x="218084" y="307924"/>
                </a:cubicBezTo>
                <a:lnTo>
                  <a:pt x="227685" y="334670"/>
                </a:lnTo>
                <a:cubicBezTo>
                  <a:pt x="230429" y="343357"/>
                  <a:pt x="232029" y="349301"/>
                  <a:pt x="232486" y="352501"/>
                </a:cubicBezTo>
                <a:cubicBezTo>
                  <a:pt x="232943" y="354330"/>
                  <a:pt x="232943" y="356730"/>
                  <a:pt x="232486" y="359702"/>
                </a:cubicBezTo>
                <a:cubicBezTo>
                  <a:pt x="232029" y="362674"/>
                  <a:pt x="231800" y="365074"/>
                  <a:pt x="231800" y="366903"/>
                </a:cubicBezTo>
                <a:lnTo>
                  <a:pt x="231800" y="368960"/>
                </a:lnTo>
                <a:cubicBezTo>
                  <a:pt x="231800" y="370789"/>
                  <a:pt x="231343" y="371932"/>
                  <a:pt x="230429" y="372389"/>
                </a:cubicBezTo>
                <a:cubicBezTo>
                  <a:pt x="229971" y="372389"/>
                  <a:pt x="228943" y="372504"/>
                  <a:pt x="227343" y="372732"/>
                </a:cubicBezTo>
                <a:cubicBezTo>
                  <a:pt x="225742" y="372961"/>
                  <a:pt x="224485" y="372389"/>
                  <a:pt x="223571" y="371018"/>
                </a:cubicBezTo>
                <a:lnTo>
                  <a:pt x="222885" y="371018"/>
                </a:lnTo>
                <a:cubicBezTo>
                  <a:pt x="221056" y="371018"/>
                  <a:pt x="219456" y="370561"/>
                  <a:pt x="218084" y="369646"/>
                </a:cubicBezTo>
                <a:cubicBezTo>
                  <a:pt x="216713" y="368732"/>
                  <a:pt x="215570" y="368046"/>
                  <a:pt x="214655" y="367589"/>
                </a:cubicBezTo>
                <a:cubicBezTo>
                  <a:pt x="203225" y="357530"/>
                  <a:pt x="194538" y="344500"/>
                  <a:pt x="188595" y="328498"/>
                </a:cubicBezTo>
                <a:lnTo>
                  <a:pt x="178308" y="298323"/>
                </a:lnTo>
                <a:cubicBezTo>
                  <a:pt x="176022" y="291465"/>
                  <a:pt x="174879" y="285064"/>
                  <a:pt x="174879" y="279120"/>
                </a:cubicBezTo>
                <a:cubicBezTo>
                  <a:pt x="174879" y="273634"/>
                  <a:pt x="174422" y="266776"/>
                  <a:pt x="173507" y="258547"/>
                </a:cubicBezTo>
                <a:cubicBezTo>
                  <a:pt x="173507" y="249860"/>
                  <a:pt x="175793" y="243230"/>
                  <a:pt x="180365" y="238658"/>
                </a:cubicBezTo>
                <a:cubicBezTo>
                  <a:pt x="180365" y="238658"/>
                  <a:pt x="182880" y="236144"/>
                  <a:pt x="187909" y="231114"/>
                </a:cubicBezTo>
                <a:close/>
                <a:moveTo>
                  <a:pt x="171450" y="227686"/>
                </a:moveTo>
                <a:lnTo>
                  <a:pt x="171450" y="231114"/>
                </a:lnTo>
                <a:cubicBezTo>
                  <a:pt x="171450" y="235229"/>
                  <a:pt x="169735" y="239230"/>
                  <a:pt x="166306" y="243116"/>
                </a:cubicBezTo>
                <a:cubicBezTo>
                  <a:pt x="162877" y="247002"/>
                  <a:pt x="160706" y="249631"/>
                  <a:pt x="159791" y="251003"/>
                </a:cubicBezTo>
                <a:cubicBezTo>
                  <a:pt x="158420" y="254203"/>
                  <a:pt x="155905" y="258089"/>
                  <a:pt x="152247" y="262661"/>
                </a:cubicBezTo>
                <a:lnTo>
                  <a:pt x="144018" y="280492"/>
                </a:lnTo>
                <a:cubicBezTo>
                  <a:pt x="144018" y="280492"/>
                  <a:pt x="143332" y="281178"/>
                  <a:pt x="141960" y="282550"/>
                </a:cubicBezTo>
                <a:cubicBezTo>
                  <a:pt x="140132" y="285750"/>
                  <a:pt x="136245" y="290322"/>
                  <a:pt x="130302" y="296266"/>
                </a:cubicBezTo>
                <a:cubicBezTo>
                  <a:pt x="128930" y="298094"/>
                  <a:pt x="124130" y="303124"/>
                  <a:pt x="115900" y="311353"/>
                </a:cubicBezTo>
                <a:cubicBezTo>
                  <a:pt x="114071" y="315011"/>
                  <a:pt x="112471" y="317297"/>
                  <a:pt x="111099" y="318211"/>
                </a:cubicBezTo>
                <a:cubicBezTo>
                  <a:pt x="110185" y="319126"/>
                  <a:pt x="109271" y="320383"/>
                  <a:pt x="108356" y="321983"/>
                </a:cubicBezTo>
                <a:cubicBezTo>
                  <a:pt x="107442" y="323583"/>
                  <a:pt x="106299" y="325298"/>
                  <a:pt x="104927" y="327126"/>
                </a:cubicBezTo>
                <a:cubicBezTo>
                  <a:pt x="103556" y="328041"/>
                  <a:pt x="101841" y="329641"/>
                  <a:pt x="99784" y="331927"/>
                </a:cubicBezTo>
                <a:cubicBezTo>
                  <a:pt x="97726" y="334213"/>
                  <a:pt x="95783" y="336042"/>
                  <a:pt x="93954" y="337414"/>
                </a:cubicBezTo>
                <a:cubicBezTo>
                  <a:pt x="91211" y="339699"/>
                  <a:pt x="88011" y="342328"/>
                  <a:pt x="84353" y="345300"/>
                </a:cubicBezTo>
                <a:cubicBezTo>
                  <a:pt x="80696" y="348272"/>
                  <a:pt x="77724" y="350444"/>
                  <a:pt x="75438" y="351815"/>
                </a:cubicBezTo>
                <a:cubicBezTo>
                  <a:pt x="72237" y="354559"/>
                  <a:pt x="68351" y="356845"/>
                  <a:pt x="63779" y="358673"/>
                </a:cubicBezTo>
                <a:cubicBezTo>
                  <a:pt x="59207" y="360502"/>
                  <a:pt x="56235" y="361645"/>
                  <a:pt x="54864" y="362102"/>
                </a:cubicBezTo>
                <a:cubicBezTo>
                  <a:pt x="50292" y="363931"/>
                  <a:pt x="43434" y="365760"/>
                  <a:pt x="34290" y="367589"/>
                </a:cubicBezTo>
                <a:cubicBezTo>
                  <a:pt x="31547" y="368503"/>
                  <a:pt x="27203" y="368960"/>
                  <a:pt x="21260" y="368960"/>
                </a:cubicBezTo>
                <a:cubicBezTo>
                  <a:pt x="19888" y="368503"/>
                  <a:pt x="18631" y="367932"/>
                  <a:pt x="17488" y="367246"/>
                </a:cubicBezTo>
                <a:cubicBezTo>
                  <a:pt x="16345" y="366560"/>
                  <a:pt x="15316" y="365989"/>
                  <a:pt x="14402" y="365531"/>
                </a:cubicBezTo>
                <a:lnTo>
                  <a:pt x="15773" y="364845"/>
                </a:lnTo>
                <a:cubicBezTo>
                  <a:pt x="15773" y="364845"/>
                  <a:pt x="14859" y="363931"/>
                  <a:pt x="13030" y="362102"/>
                </a:cubicBezTo>
                <a:cubicBezTo>
                  <a:pt x="13487" y="360274"/>
                  <a:pt x="12573" y="358216"/>
                  <a:pt x="10287" y="355930"/>
                </a:cubicBezTo>
                <a:cubicBezTo>
                  <a:pt x="8001" y="353644"/>
                  <a:pt x="6629" y="352272"/>
                  <a:pt x="6172" y="351815"/>
                </a:cubicBezTo>
                <a:cubicBezTo>
                  <a:pt x="3886" y="350901"/>
                  <a:pt x="2286" y="349644"/>
                  <a:pt x="1371" y="348043"/>
                </a:cubicBezTo>
                <a:cubicBezTo>
                  <a:pt x="457" y="346443"/>
                  <a:pt x="0" y="345414"/>
                  <a:pt x="0" y="344957"/>
                </a:cubicBezTo>
                <a:lnTo>
                  <a:pt x="686" y="342900"/>
                </a:lnTo>
                <a:cubicBezTo>
                  <a:pt x="686" y="342900"/>
                  <a:pt x="571" y="342786"/>
                  <a:pt x="343" y="342557"/>
                </a:cubicBezTo>
                <a:cubicBezTo>
                  <a:pt x="114" y="342328"/>
                  <a:pt x="0" y="342214"/>
                  <a:pt x="0" y="342214"/>
                </a:cubicBezTo>
                <a:cubicBezTo>
                  <a:pt x="0" y="339928"/>
                  <a:pt x="228" y="338328"/>
                  <a:pt x="686" y="337414"/>
                </a:cubicBezTo>
                <a:lnTo>
                  <a:pt x="3429" y="334670"/>
                </a:lnTo>
                <a:lnTo>
                  <a:pt x="6172" y="331241"/>
                </a:lnTo>
                <a:cubicBezTo>
                  <a:pt x="6629" y="331241"/>
                  <a:pt x="7086" y="331013"/>
                  <a:pt x="7544" y="330556"/>
                </a:cubicBezTo>
                <a:cubicBezTo>
                  <a:pt x="8001" y="330098"/>
                  <a:pt x="8687" y="329641"/>
                  <a:pt x="9601" y="329184"/>
                </a:cubicBezTo>
                <a:cubicBezTo>
                  <a:pt x="10515" y="328727"/>
                  <a:pt x="12116" y="328155"/>
                  <a:pt x="14402" y="327469"/>
                </a:cubicBezTo>
                <a:cubicBezTo>
                  <a:pt x="16688" y="326784"/>
                  <a:pt x="18288" y="325984"/>
                  <a:pt x="19202" y="325069"/>
                </a:cubicBezTo>
                <a:cubicBezTo>
                  <a:pt x="21488" y="323698"/>
                  <a:pt x="23317" y="322097"/>
                  <a:pt x="24689" y="320268"/>
                </a:cubicBezTo>
                <a:cubicBezTo>
                  <a:pt x="26060" y="318440"/>
                  <a:pt x="28575" y="315468"/>
                  <a:pt x="32232" y="311353"/>
                </a:cubicBezTo>
                <a:cubicBezTo>
                  <a:pt x="35890" y="307238"/>
                  <a:pt x="39319" y="303809"/>
                  <a:pt x="42519" y="301066"/>
                </a:cubicBezTo>
                <a:lnTo>
                  <a:pt x="49377" y="291465"/>
                </a:lnTo>
                <a:cubicBezTo>
                  <a:pt x="50292" y="292836"/>
                  <a:pt x="50635" y="293980"/>
                  <a:pt x="50406" y="294894"/>
                </a:cubicBezTo>
                <a:cubicBezTo>
                  <a:pt x="50178" y="295808"/>
                  <a:pt x="50063" y="296494"/>
                  <a:pt x="50063" y="296951"/>
                </a:cubicBezTo>
                <a:lnTo>
                  <a:pt x="48692" y="300380"/>
                </a:lnTo>
                <a:cubicBezTo>
                  <a:pt x="47777" y="301752"/>
                  <a:pt x="46634" y="303009"/>
                  <a:pt x="45263" y="304152"/>
                </a:cubicBezTo>
                <a:cubicBezTo>
                  <a:pt x="43891" y="305295"/>
                  <a:pt x="42748" y="306781"/>
                  <a:pt x="41834" y="308610"/>
                </a:cubicBezTo>
                <a:lnTo>
                  <a:pt x="40462" y="311353"/>
                </a:lnTo>
                <a:cubicBezTo>
                  <a:pt x="40462" y="314553"/>
                  <a:pt x="39433" y="317754"/>
                  <a:pt x="37376" y="320954"/>
                </a:cubicBezTo>
                <a:cubicBezTo>
                  <a:pt x="35319" y="324155"/>
                  <a:pt x="33833" y="326669"/>
                  <a:pt x="32918" y="328498"/>
                </a:cubicBezTo>
                <a:cubicBezTo>
                  <a:pt x="32004" y="329413"/>
                  <a:pt x="30404" y="332384"/>
                  <a:pt x="28118" y="337414"/>
                </a:cubicBezTo>
                <a:lnTo>
                  <a:pt x="39090" y="332613"/>
                </a:lnTo>
                <a:cubicBezTo>
                  <a:pt x="44577" y="330784"/>
                  <a:pt x="50406" y="327812"/>
                  <a:pt x="56578" y="323698"/>
                </a:cubicBezTo>
                <a:cubicBezTo>
                  <a:pt x="62751" y="319583"/>
                  <a:pt x="67665" y="316382"/>
                  <a:pt x="71323" y="314096"/>
                </a:cubicBezTo>
                <a:cubicBezTo>
                  <a:pt x="78638" y="307238"/>
                  <a:pt x="85725" y="301752"/>
                  <a:pt x="92583" y="297637"/>
                </a:cubicBezTo>
                <a:lnTo>
                  <a:pt x="119329" y="277063"/>
                </a:lnTo>
                <a:cubicBezTo>
                  <a:pt x="126644" y="271577"/>
                  <a:pt x="131673" y="267233"/>
                  <a:pt x="134417" y="264033"/>
                </a:cubicBezTo>
                <a:cubicBezTo>
                  <a:pt x="136703" y="261747"/>
                  <a:pt x="140475" y="258432"/>
                  <a:pt x="145732" y="254089"/>
                </a:cubicBezTo>
                <a:cubicBezTo>
                  <a:pt x="150990" y="249745"/>
                  <a:pt x="155219" y="245516"/>
                  <a:pt x="158420" y="241402"/>
                </a:cubicBezTo>
                <a:cubicBezTo>
                  <a:pt x="163906" y="235458"/>
                  <a:pt x="168249" y="230886"/>
                  <a:pt x="171450" y="227686"/>
                </a:cubicBezTo>
                <a:close/>
                <a:moveTo>
                  <a:pt x="336728" y="218084"/>
                </a:moveTo>
                <a:cubicBezTo>
                  <a:pt x="339471" y="217627"/>
                  <a:pt x="341528" y="218542"/>
                  <a:pt x="342900" y="220827"/>
                </a:cubicBezTo>
                <a:cubicBezTo>
                  <a:pt x="343814" y="221742"/>
                  <a:pt x="344500" y="222199"/>
                  <a:pt x="344957" y="222199"/>
                </a:cubicBezTo>
                <a:cubicBezTo>
                  <a:pt x="345414" y="222656"/>
                  <a:pt x="345986" y="223114"/>
                  <a:pt x="346672" y="223571"/>
                </a:cubicBezTo>
                <a:cubicBezTo>
                  <a:pt x="347358" y="224028"/>
                  <a:pt x="347700" y="224485"/>
                  <a:pt x="347700" y="224942"/>
                </a:cubicBezTo>
                <a:cubicBezTo>
                  <a:pt x="347700" y="225857"/>
                  <a:pt x="349072" y="227228"/>
                  <a:pt x="351815" y="229057"/>
                </a:cubicBezTo>
                <a:cubicBezTo>
                  <a:pt x="354558" y="230886"/>
                  <a:pt x="357645" y="233515"/>
                  <a:pt x="361074" y="236944"/>
                </a:cubicBezTo>
                <a:cubicBezTo>
                  <a:pt x="364503" y="240373"/>
                  <a:pt x="367360" y="243230"/>
                  <a:pt x="369646" y="245516"/>
                </a:cubicBezTo>
                <a:cubicBezTo>
                  <a:pt x="371018" y="246888"/>
                  <a:pt x="371703" y="249174"/>
                  <a:pt x="371703" y="252374"/>
                </a:cubicBezTo>
                <a:lnTo>
                  <a:pt x="371703" y="255803"/>
                </a:lnTo>
                <a:lnTo>
                  <a:pt x="371703" y="257175"/>
                </a:lnTo>
                <a:cubicBezTo>
                  <a:pt x="370789" y="258547"/>
                  <a:pt x="369417" y="260375"/>
                  <a:pt x="367589" y="262661"/>
                </a:cubicBezTo>
                <a:cubicBezTo>
                  <a:pt x="365760" y="264947"/>
                  <a:pt x="364388" y="267462"/>
                  <a:pt x="363474" y="270205"/>
                </a:cubicBezTo>
                <a:cubicBezTo>
                  <a:pt x="358902" y="277063"/>
                  <a:pt x="355016" y="283693"/>
                  <a:pt x="351815" y="290093"/>
                </a:cubicBezTo>
                <a:lnTo>
                  <a:pt x="342214" y="309982"/>
                </a:lnTo>
                <a:lnTo>
                  <a:pt x="340842" y="312725"/>
                </a:lnTo>
                <a:cubicBezTo>
                  <a:pt x="340842" y="312725"/>
                  <a:pt x="341300" y="313182"/>
                  <a:pt x="342214" y="314096"/>
                </a:cubicBezTo>
                <a:lnTo>
                  <a:pt x="344957" y="309982"/>
                </a:lnTo>
                <a:lnTo>
                  <a:pt x="361416" y="310667"/>
                </a:lnTo>
                <a:lnTo>
                  <a:pt x="362102" y="310667"/>
                </a:lnTo>
                <a:cubicBezTo>
                  <a:pt x="365303" y="310667"/>
                  <a:pt x="368960" y="312268"/>
                  <a:pt x="373075" y="315468"/>
                </a:cubicBezTo>
                <a:cubicBezTo>
                  <a:pt x="373532" y="315468"/>
                  <a:pt x="373875" y="315582"/>
                  <a:pt x="374104" y="315811"/>
                </a:cubicBezTo>
                <a:cubicBezTo>
                  <a:pt x="374332" y="316039"/>
                  <a:pt x="374447" y="316382"/>
                  <a:pt x="374447" y="316840"/>
                </a:cubicBezTo>
                <a:cubicBezTo>
                  <a:pt x="373989" y="321411"/>
                  <a:pt x="375818" y="326212"/>
                  <a:pt x="379933" y="331241"/>
                </a:cubicBezTo>
                <a:lnTo>
                  <a:pt x="384048" y="336042"/>
                </a:lnTo>
                <a:cubicBezTo>
                  <a:pt x="386791" y="338328"/>
                  <a:pt x="388163" y="341071"/>
                  <a:pt x="388163" y="344272"/>
                </a:cubicBezTo>
                <a:cubicBezTo>
                  <a:pt x="388163" y="348386"/>
                  <a:pt x="387134" y="351701"/>
                  <a:pt x="385077" y="354216"/>
                </a:cubicBezTo>
                <a:cubicBezTo>
                  <a:pt x="383019" y="356730"/>
                  <a:pt x="381762" y="358445"/>
                  <a:pt x="381305" y="359359"/>
                </a:cubicBezTo>
                <a:cubicBezTo>
                  <a:pt x="379476" y="361188"/>
                  <a:pt x="377418" y="361417"/>
                  <a:pt x="375132" y="360045"/>
                </a:cubicBezTo>
                <a:cubicBezTo>
                  <a:pt x="371932" y="357759"/>
                  <a:pt x="368274" y="355473"/>
                  <a:pt x="364160" y="353187"/>
                </a:cubicBezTo>
                <a:cubicBezTo>
                  <a:pt x="361874" y="353187"/>
                  <a:pt x="360273" y="353416"/>
                  <a:pt x="359359" y="353873"/>
                </a:cubicBezTo>
                <a:lnTo>
                  <a:pt x="326441" y="370332"/>
                </a:lnTo>
                <a:cubicBezTo>
                  <a:pt x="318211" y="373075"/>
                  <a:pt x="308610" y="375132"/>
                  <a:pt x="297637" y="376504"/>
                </a:cubicBezTo>
                <a:cubicBezTo>
                  <a:pt x="294437" y="376504"/>
                  <a:pt x="289636" y="374447"/>
                  <a:pt x="283235" y="370332"/>
                </a:cubicBezTo>
                <a:cubicBezTo>
                  <a:pt x="278663" y="367132"/>
                  <a:pt x="275691" y="363474"/>
                  <a:pt x="274320" y="359359"/>
                </a:cubicBezTo>
                <a:cubicBezTo>
                  <a:pt x="273863" y="356159"/>
                  <a:pt x="272262" y="353873"/>
                  <a:pt x="269519" y="352501"/>
                </a:cubicBezTo>
                <a:cubicBezTo>
                  <a:pt x="265404" y="349758"/>
                  <a:pt x="263347" y="347243"/>
                  <a:pt x="263347" y="344957"/>
                </a:cubicBezTo>
                <a:lnTo>
                  <a:pt x="264033" y="341528"/>
                </a:lnTo>
                <a:cubicBezTo>
                  <a:pt x="264033" y="341071"/>
                  <a:pt x="263919" y="340500"/>
                  <a:pt x="263690" y="339814"/>
                </a:cubicBezTo>
                <a:cubicBezTo>
                  <a:pt x="263461" y="339128"/>
                  <a:pt x="263576" y="338328"/>
                  <a:pt x="264033" y="337414"/>
                </a:cubicBezTo>
                <a:lnTo>
                  <a:pt x="264033" y="333984"/>
                </a:lnTo>
                <a:cubicBezTo>
                  <a:pt x="265404" y="332613"/>
                  <a:pt x="267005" y="330670"/>
                  <a:pt x="268833" y="328155"/>
                </a:cubicBezTo>
                <a:cubicBezTo>
                  <a:pt x="270662" y="325641"/>
                  <a:pt x="272605" y="323469"/>
                  <a:pt x="274663" y="321640"/>
                </a:cubicBezTo>
                <a:cubicBezTo>
                  <a:pt x="276720" y="319811"/>
                  <a:pt x="279349" y="318668"/>
                  <a:pt x="282549" y="318211"/>
                </a:cubicBezTo>
                <a:cubicBezTo>
                  <a:pt x="283007" y="318211"/>
                  <a:pt x="283921" y="317525"/>
                  <a:pt x="285293" y="316154"/>
                </a:cubicBezTo>
                <a:cubicBezTo>
                  <a:pt x="288036" y="306553"/>
                  <a:pt x="290093" y="300380"/>
                  <a:pt x="291465" y="297637"/>
                </a:cubicBezTo>
                <a:cubicBezTo>
                  <a:pt x="293294" y="293065"/>
                  <a:pt x="296494" y="286664"/>
                  <a:pt x="301066" y="278435"/>
                </a:cubicBezTo>
                <a:cubicBezTo>
                  <a:pt x="302895" y="275692"/>
                  <a:pt x="305181" y="271577"/>
                  <a:pt x="307924" y="266090"/>
                </a:cubicBezTo>
                <a:cubicBezTo>
                  <a:pt x="308381" y="266090"/>
                  <a:pt x="308610" y="265176"/>
                  <a:pt x="308610" y="263347"/>
                </a:cubicBezTo>
                <a:cubicBezTo>
                  <a:pt x="307238" y="264262"/>
                  <a:pt x="305981" y="264947"/>
                  <a:pt x="304838" y="265405"/>
                </a:cubicBezTo>
                <a:cubicBezTo>
                  <a:pt x="303695" y="265862"/>
                  <a:pt x="302666" y="266547"/>
                  <a:pt x="301752" y="267462"/>
                </a:cubicBezTo>
                <a:cubicBezTo>
                  <a:pt x="291236" y="272491"/>
                  <a:pt x="284607" y="275692"/>
                  <a:pt x="281864" y="277063"/>
                </a:cubicBezTo>
                <a:cubicBezTo>
                  <a:pt x="280949" y="277520"/>
                  <a:pt x="279806" y="277978"/>
                  <a:pt x="278435" y="278435"/>
                </a:cubicBezTo>
                <a:cubicBezTo>
                  <a:pt x="277063" y="278892"/>
                  <a:pt x="275691" y="279578"/>
                  <a:pt x="274320" y="280492"/>
                </a:cubicBezTo>
                <a:cubicBezTo>
                  <a:pt x="273863" y="280492"/>
                  <a:pt x="272948" y="280606"/>
                  <a:pt x="271577" y="280835"/>
                </a:cubicBezTo>
                <a:cubicBezTo>
                  <a:pt x="270205" y="281064"/>
                  <a:pt x="269062" y="280721"/>
                  <a:pt x="268148" y="279806"/>
                </a:cubicBezTo>
                <a:lnTo>
                  <a:pt x="264719" y="277749"/>
                </a:lnTo>
                <a:cubicBezTo>
                  <a:pt x="259232" y="275463"/>
                  <a:pt x="254203" y="273634"/>
                  <a:pt x="249631" y="272262"/>
                </a:cubicBezTo>
                <a:lnTo>
                  <a:pt x="237287" y="268833"/>
                </a:lnTo>
                <a:cubicBezTo>
                  <a:pt x="235915" y="268376"/>
                  <a:pt x="234315" y="268262"/>
                  <a:pt x="232486" y="268491"/>
                </a:cubicBezTo>
                <a:cubicBezTo>
                  <a:pt x="230657" y="268719"/>
                  <a:pt x="229286" y="268833"/>
                  <a:pt x="228371" y="268833"/>
                </a:cubicBezTo>
                <a:cubicBezTo>
                  <a:pt x="226542" y="268833"/>
                  <a:pt x="224256" y="268376"/>
                  <a:pt x="221513" y="267462"/>
                </a:cubicBezTo>
                <a:cubicBezTo>
                  <a:pt x="221970" y="267005"/>
                  <a:pt x="222656" y="266205"/>
                  <a:pt x="223571" y="265062"/>
                </a:cubicBezTo>
                <a:cubicBezTo>
                  <a:pt x="224485" y="263919"/>
                  <a:pt x="224485" y="262890"/>
                  <a:pt x="223571" y="261976"/>
                </a:cubicBezTo>
                <a:lnTo>
                  <a:pt x="227000" y="260604"/>
                </a:lnTo>
                <a:lnTo>
                  <a:pt x="225628" y="257861"/>
                </a:lnTo>
                <a:lnTo>
                  <a:pt x="227685" y="256489"/>
                </a:lnTo>
                <a:cubicBezTo>
                  <a:pt x="231343" y="255575"/>
                  <a:pt x="235458" y="253974"/>
                  <a:pt x="240030" y="251689"/>
                </a:cubicBezTo>
                <a:cubicBezTo>
                  <a:pt x="244602" y="249403"/>
                  <a:pt x="248259" y="247802"/>
                  <a:pt x="251003" y="246888"/>
                </a:cubicBezTo>
                <a:lnTo>
                  <a:pt x="272948" y="235915"/>
                </a:lnTo>
                <a:lnTo>
                  <a:pt x="275691" y="233858"/>
                </a:lnTo>
                <a:lnTo>
                  <a:pt x="279806" y="233858"/>
                </a:lnTo>
                <a:cubicBezTo>
                  <a:pt x="296265" y="227914"/>
                  <a:pt x="307695" y="224256"/>
                  <a:pt x="314096" y="222885"/>
                </a:cubicBezTo>
                <a:cubicBezTo>
                  <a:pt x="317754" y="221513"/>
                  <a:pt x="325298" y="219913"/>
                  <a:pt x="336728" y="218084"/>
                </a:cubicBezTo>
                <a:close/>
                <a:moveTo>
                  <a:pt x="58979" y="31547"/>
                </a:moveTo>
                <a:cubicBezTo>
                  <a:pt x="63551" y="32461"/>
                  <a:pt x="66980" y="33375"/>
                  <a:pt x="69266" y="34290"/>
                </a:cubicBezTo>
                <a:cubicBezTo>
                  <a:pt x="74752" y="35204"/>
                  <a:pt x="81610" y="37948"/>
                  <a:pt x="89840" y="42520"/>
                </a:cubicBezTo>
                <a:lnTo>
                  <a:pt x="104927" y="52807"/>
                </a:lnTo>
                <a:cubicBezTo>
                  <a:pt x="106756" y="53721"/>
                  <a:pt x="108128" y="56236"/>
                  <a:pt x="109042" y="60350"/>
                </a:cubicBezTo>
                <a:cubicBezTo>
                  <a:pt x="109956" y="63551"/>
                  <a:pt x="109499" y="67780"/>
                  <a:pt x="107670" y="73038"/>
                </a:cubicBezTo>
                <a:cubicBezTo>
                  <a:pt x="105842" y="78295"/>
                  <a:pt x="104927" y="81839"/>
                  <a:pt x="104927" y="83668"/>
                </a:cubicBezTo>
                <a:cubicBezTo>
                  <a:pt x="104927" y="84582"/>
                  <a:pt x="104241" y="85953"/>
                  <a:pt x="102870" y="87782"/>
                </a:cubicBezTo>
                <a:cubicBezTo>
                  <a:pt x="101498" y="89611"/>
                  <a:pt x="100584" y="90983"/>
                  <a:pt x="100127" y="91897"/>
                </a:cubicBezTo>
                <a:lnTo>
                  <a:pt x="100127" y="92583"/>
                </a:lnTo>
                <a:cubicBezTo>
                  <a:pt x="100584" y="94869"/>
                  <a:pt x="100241" y="97155"/>
                  <a:pt x="99098" y="99441"/>
                </a:cubicBezTo>
                <a:cubicBezTo>
                  <a:pt x="97955" y="101727"/>
                  <a:pt x="96698" y="103784"/>
                  <a:pt x="95326" y="105613"/>
                </a:cubicBezTo>
                <a:lnTo>
                  <a:pt x="87096" y="122758"/>
                </a:lnTo>
                <a:lnTo>
                  <a:pt x="80924" y="134417"/>
                </a:lnTo>
                <a:cubicBezTo>
                  <a:pt x="78181" y="137617"/>
                  <a:pt x="75895" y="140589"/>
                  <a:pt x="74066" y="143332"/>
                </a:cubicBezTo>
                <a:cubicBezTo>
                  <a:pt x="72237" y="146075"/>
                  <a:pt x="70180" y="148590"/>
                  <a:pt x="67894" y="150876"/>
                </a:cubicBezTo>
                <a:cubicBezTo>
                  <a:pt x="66522" y="152705"/>
                  <a:pt x="65837" y="154762"/>
                  <a:pt x="65837" y="157048"/>
                </a:cubicBezTo>
                <a:lnTo>
                  <a:pt x="72009" y="156362"/>
                </a:lnTo>
                <a:cubicBezTo>
                  <a:pt x="83896" y="154076"/>
                  <a:pt x="93269" y="151562"/>
                  <a:pt x="100127" y="148819"/>
                </a:cubicBezTo>
                <a:cubicBezTo>
                  <a:pt x="101041" y="148819"/>
                  <a:pt x="101955" y="148361"/>
                  <a:pt x="102870" y="147447"/>
                </a:cubicBezTo>
                <a:cubicBezTo>
                  <a:pt x="106985" y="143332"/>
                  <a:pt x="110642" y="138989"/>
                  <a:pt x="113843" y="134417"/>
                </a:cubicBezTo>
                <a:cubicBezTo>
                  <a:pt x="113843" y="133960"/>
                  <a:pt x="114071" y="132931"/>
                  <a:pt x="114528" y="131331"/>
                </a:cubicBezTo>
                <a:cubicBezTo>
                  <a:pt x="114986" y="129730"/>
                  <a:pt x="114300" y="128245"/>
                  <a:pt x="112471" y="126873"/>
                </a:cubicBezTo>
                <a:cubicBezTo>
                  <a:pt x="112014" y="126873"/>
                  <a:pt x="111785" y="126530"/>
                  <a:pt x="111785" y="125844"/>
                </a:cubicBezTo>
                <a:cubicBezTo>
                  <a:pt x="111785" y="125158"/>
                  <a:pt x="111328" y="124587"/>
                  <a:pt x="110414" y="124130"/>
                </a:cubicBezTo>
                <a:cubicBezTo>
                  <a:pt x="113157" y="123215"/>
                  <a:pt x="114757" y="122758"/>
                  <a:pt x="115214" y="122758"/>
                </a:cubicBezTo>
                <a:cubicBezTo>
                  <a:pt x="115671" y="122758"/>
                  <a:pt x="117272" y="123215"/>
                  <a:pt x="120015" y="124130"/>
                </a:cubicBezTo>
                <a:cubicBezTo>
                  <a:pt x="125501" y="125501"/>
                  <a:pt x="130530" y="128473"/>
                  <a:pt x="135102" y="133045"/>
                </a:cubicBezTo>
                <a:cubicBezTo>
                  <a:pt x="136017" y="133502"/>
                  <a:pt x="137274" y="134074"/>
                  <a:pt x="138874" y="134760"/>
                </a:cubicBezTo>
                <a:cubicBezTo>
                  <a:pt x="140475" y="135445"/>
                  <a:pt x="141503" y="136245"/>
                  <a:pt x="141960" y="137160"/>
                </a:cubicBezTo>
                <a:cubicBezTo>
                  <a:pt x="142875" y="138074"/>
                  <a:pt x="144246" y="139446"/>
                  <a:pt x="146075" y="141275"/>
                </a:cubicBezTo>
                <a:cubicBezTo>
                  <a:pt x="147904" y="143104"/>
                  <a:pt x="149047" y="144704"/>
                  <a:pt x="149504" y="146075"/>
                </a:cubicBezTo>
                <a:lnTo>
                  <a:pt x="149504" y="147447"/>
                </a:lnTo>
                <a:lnTo>
                  <a:pt x="142646" y="163220"/>
                </a:lnTo>
                <a:cubicBezTo>
                  <a:pt x="139446" y="168707"/>
                  <a:pt x="136017" y="173279"/>
                  <a:pt x="132359" y="176936"/>
                </a:cubicBezTo>
                <a:cubicBezTo>
                  <a:pt x="130988" y="179680"/>
                  <a:pt x="127559" y="183794"/>
                  <a:pt x="122072" y="189281"/>
                </a:cubicBezTo>
                <a:cubicBezTo>
                  <a:pt x="117957" y="195681"/>
                  <a:pt x="113385" y="201625"/>
                  <a:pt x="108356" y="207111"/>
                </a:cubicBezTo>
                <a:cubicBezTo>
                  <a:pt x="105156" y="212141"/>
                  <a:pt x="99441" y="219684"/>
                  <a:pt x="91211" y="229743"/>
                </a:cubicBezTo>
                <a:lnTo>
                  <a:pt x="81610" y="244830"/>
                </a:lnTo>
                <a:cubicBezTo>
                  <a:pt x="84810" y="243916"/>
                  <a:pt x="87554" y="242545"/>
                  <a:pt x="89840" y="240716"/>
                </a:cubicBezTo>
                <a:lnTo>
                  <a:pt x="110414" y="230429"/>
                </a:lnTo>
                <a:cubicBezTo>
                  <a:pt x="111785" y="229514"/>
                  <a:pt x="116129" y="227228"/>
                  <a:pt x="123444" y="223571"/>
                </a:cubicBezTo>
                <a:cubicBezTo>
                  <a:pt x="126644" y="221285"/>
                  <a:pt x="129845" y="219456"/>
                  <a:pt x="133045" y="218084"/>
                </a:cubicBezTo>
                <a:cubicBezTo>
                  <a:pt x="133959" y="217627"/>
                  <a:pt x="137388" y="216713"/>
                  <a:pt x="143332" y="215341"/>
                </a:cubicBezTo>
                <a:cubicBezTo>
                  <a:pt x="145618" y="215341"/>
                  <a:pt x="146304" y="216256"/>
                  <a:pt x="145389" y="218084"/>
                </a:cubicBezTo>
                <a:lnTo>
                  <a:pt x="140589" y="224942"/>
                </a:lnTo>
                <a:lnTo>
                  <a:pt x="131673" y="232486"/>
                </a:lnTo>
                <a:cubicBezTo>
                  <a:pt x="129845" y="235229"/>
                  <a:pt x="128016" y="237287"/>
                  <a:pt x="126187" y="238658"/>
                </a:cubicBezTo>
                <a:cubicBezTo>
                  <a:pt x="124815" y="240030"/>
                  <a:pt x="123444" y="241859"/>
                  <a:pt x="122072" y="244145"/>
                </a:cubicBezTo>
                <a:cubicBezTo>
                  <a:pt x="120701" y="246431"/>
                  <a:pt x="119100" y="248259"/>
                  <a:pt x="117272" y="249631"/>
                </a:cubicBezTo>
                <a:cubicBezTo>
                  <a:pt x="114071" y="251917"/>
                  <a:pt x="110185" y="254546"/>
                  <a:pt x="105613" y="257518"/>
                </a:cubicBezTo>
                <a:cubicBezTo>
                  <a:pt x="101041" y="260490"/>
                  <a:pt x="96240" y="263804"/>
                  <a:pt x="91211" y="267462"/>
                </a:cubicBezTo>
                <a:cubicBezTo>
                  <a:pt x="81610" y="272491"/>
                  <a:pt x="71780" y="275692"/>
                  <a:pt x="61722" y="277063"/>
                </a:cubicBezTo>
                <a:lnTo>
                  <a:pt x="55550" y="277063"/>
                </a:lnTo>
                <a:lnTo>
                  <a:pt x="53492" y="277749"/>
                </a:lnTo>
                <a:cubicBezTo>
                  <a:pt x="51663" y="276377"/>
                  <a:pt x="49835" y="275692"/>
                  <a:pt x="48006" y="275692"/>
                </a:cubicBezTo>
                <a:cubicBezTo>
                  <a:pt x="46177" y="275692"/>
                  <a:pt x="44120" y="275577"/>
                  <a:pt x="41834" y="275349"/>
                </a:cubicBezTo>
                <a:cubicBezTo>
                  <a:pt x="39548" y="275120"/>
                  <a:pt x="36804" y="275234"/>
                  <a:pt x="33604" y="275692"/>
                </a:cubicBezTo>
                <a:cubicBezTo>
                  <a:pt x="29946" y="275692"/>
                  <a:pt x="26517" y="274549"/>
                  <a:pt x="23317" y="272262"/>
                </a:cubicBezTo>
                <a:cubicBezTo>
                  <a:pt x="22860" y="271805"/>
                  <a:pt x="22631" y="270891"/>
                  <a:pt x="22631" y="269519"/>
                </a:cubicBezTo>
                <a:cubicBezTo>
                  <a:pt x="24003" y="268605"/>
                  <a:pt x="24460" y="267233"/>
                  <a:pt x="24003" y="265405"/>
                </a:cubicBezTo>
                <a:cubicBezTo>
                  <a:pt x="22174" y="263576"/>
                  <a:pt x="22174" y="262433"/>
                  <a:pt x="24003" y="261976"/>
                </a:cubicBezTo>
                <a:lnTo>
                  <a:pt x="24003" y="261290"/>
                </a:lnTo>
                <a:cubicBezTo>
                  <a:pt x="23088" y="260375"/>
                  <a:pt x="22746" y="259575"/>
                  <a:pt x="22974" y="258889"/>
                </a:cubicBezTo>
                <a:cubicBezTo>
                  <a:pt x="23203" y="258204"/>
                  <a:pt x="23889" y="257518"/>
                  <a:pt x="25032" y="256832"/>
                </a:cubicBezTo>
                <a:cubicBezTo>
                  <a:pt x="26175" y="256146"/>
                  <a:pt x="26975" y="255803"/>
                  <a:pt x="27432" y="255803"/>
                </a:cubicBezTo>
                <a:cubicBezTo>
                  <a:pt x="28346" y="255346"/>
                  <a:pt x="30175" y="254203"/>
                  <a:pt x="32918" y="252374"/>
                </a:cubicBezTo>
                <a:cubicBezTo>
                  <a:pt x="35661" y="250545"/>
                  <a:pt x="37033" y="248031"/>
                  <a:pt x="37033" y="244830"/>
                </a:cubicBezTo>
                <a:lnTo>
                  <a:pt x="37033" y="244145"/>
                </a:lnTo>
                <a:cubicBezTo>
                  <a:pt x="37033" y="239573"/>
                  <a:pt x="39319" y="233629"/>
                  <a:pt x="43891" y="226314"/>
                </a:cubicBezTo>
                <a:lnTo>
                  <a:pt x="61722" y="200939"/>
                </a:lnTo>
                <a:cubicBezTo>
                  <a:pt x="64008" y="197739"/>
                  <a:pt x="66065" y="194767"/>
                  <a:pt x="67894" y="192024"/>
                </a:cubicBezTo>
                <a:cubicBezTo>
                  <a:pt x="69723" y="189281"/>
                  <a:pt x="71323" y="186766"/>
                  <a:pt x="72695" y="184480"/>
                </a:cubicBezTo>
                <a:cubicBezTo>
                  <a:pt x="72695" y="183566"/>
                  <a:pt x="73380" y="182880"/>
                  <a:pt x="74752" y="182423"/>
                </a:cubicBezTo>
                <a:lnTo>
                  <a:pt x="64465" y="185852"/>
                </a:lnTo>
                <a:cubicBezTo>
                  <a:pt x="60807" y="187223"/>
                  <a:pt x="56464" y="188709"/>
                  <a:pt x="51435" y="190309"/>
                </a:cubicBezTo>
                <a:cubicBezTo>
                  <a:pt x="46406" y="191910"/>
                  <a:pt x="42291" y="193167"/>
                  <a:pt x="39090" y="194081"/>
                </a:cubicBezTo>
                <a:cubicBezTo>
                  <a:pt x="35433" y="194996"/>
                  <a:pt x="32690" y="195453"/>
                  <a:pt x="30861" y="195453"/>
                </a:cubicBezTo>
                <a:cubicBezTo>
                  <a:pt x="27203" y="195453"/>
                  <a:pt x="23317" y="194767"/>
                  <a:pt x="19202" y="193395"/>
                </a:cubicBezTo>
                <a:cubicBezTo>
                  <a:pt x="16916" y="191567"/>
                  <a:pt x="15773" y="189966"/>
                  <a:pt x="15773" y="188595"/>
                </a:cubicBezTo>
                <a:cubicBezTo>
                  <a:pt x="15773" y="188138"/>
                  <a:pt x="15659" y="187452"/>
                  <a:pt x="15430" y="186538"/>
                </a:cubicBezTo>
                <a:cubicBezTo>
                  <a:pt x="15202" y="185623"/>
                  <a:pt x="14630" y="184937"/>
                  <a:pt x="13716" y="184480"/>
                </a:cubicBezTo>
                <a:cubicBezTo>
                  <a:pt x="11430" y="182194"/>
                  <a:pt x="10287" y="179680"/>
                  <a:pt x="10287" y="176936"/>
                </a:cubicBezTo>
                <a:lnTo>
                  <a:pt x="10973" y="172822"/>
                </a:lnTo>
                <a:cubicBezTo>
                  <a:pt x="10973" y="170078"/>
                  <a:pt x="9830" y="165963"/>
                  <a:pt x="7544" y="160477"/>
                </a:cubicBezTo>
                <a:cubicBezTo>
                  <a:pt x="6629" y="158191"/>
                  <a:pt x="6515" y="156477"/>
                  <a:pt x="7201" y="155334"/>
                </a:cubicBezTo>
                <a:cubicBezTo>
                  <a:pt x="7887" y="154191"/>
                  <a:pt x="9830" y="153390"/>
                  <a:pt x="13030" y="152933"/>
                </a:cubicBezTo>
                <a:cubicBezTo>
                  <a:pt x="15316" y="152933"/>
                  <a:pt x="16688" y="152247"/>
                  <a:pt x="17145" y="150876"/>
                </a:cubicBezTo>
                <a:cubicBezTo>
                  <a:pt x="25374" y="138532"/>
                  <a:pt x="30404" y="130531"/>
                  <a:pt x="32232" y="126873"/>
                </a:cubicBezTo>
                <a:cubicBezTo>
                  <a:pt x="40919" y="114071"/>
                  <a:pt x="48006" y="103099"/>
                  <a:pt x="53492" y="93955"/>
                </a:cubicBezTo>
                <a:cubicBezTo>
                  <a:pt x="55321" y="89383"/>
                  <a:pt x="57950" y="84239"/>
                  <a:pt x="61379" y="78524"/>
                </a:cubicBezTo>
                <a:cubicBezTo>
                  <a:pt x="64808" y="72809"/>
                  <a:pt x="67437" y="68580"/>
                  <a:pt x="69266" y="65837"/>
                </a:cubicBezTo>
                <a:cubicBezTo>
                  <a:pt x="69723" y="64465"/>
                  <a:pt x="70752" y="62179"/>
                  <a:pt x="72352" y="58979"/>
                </a:cubicBezTo>
                <a:cubicBezTo>
                  <a:pt x="73952" y="55778"/>
                  <a:pt x="74752" y="53264"/>
                  <a:pt x="74752" y="51435"/>
                </a:cubicBezTo>
                <a:cubicBezTo>
                  <a:pt x="74752" y="49606"/>
                  <a:pt x="73838" y="47777"/>
                  <a:pt x="72009" y="45948"/>
                </a:cubicBezTo>
                <a:cubicBezTo>
                  <a:pt x="70637" y="45034"/>
                  <a:pt x="68923" y="43548"/>
                  <a:pt x="66865" y="41491"/>
                </a:cubicBezTo>
                <a:cubicBezTo>
                  <a:pt x="64808" y="39433"/>
                  <a:pt x="62636" y="37719"/>
                  <a:pt x="60350" y="36347"/>
                </a:cubicBezTo>
                <a:cubicBezTo>
                  <a:pt x="60350" y="36347"/>
                  <a:pt x="60236" y="36233"/>
                  <a:pt x="60007" y="36004"/>
                </a:cubicBezTo>
                <a:cubicBezTo>
                  <a:pt x="59779" y="35776"/>
                  <a:pt x="59664" y="35662"/>
                  <a:pt x="59664" y="35662"/>
                </a:cubicBezTo>
                <a:cubicBezTo>
                  <a:pt x="58750" y="35204"/>
                  <a:pt x="58179" y="34633"/>
                  <a:pt x="57950" y="33947"/>
                </a:cubicBezTo>
                <a:cubicBezTo>
                  <a:pt x="57721" y="33261"/>
                  <a:pt x="58064" y="32461"/>
                  <a:pt x="58979" y="31547"/>
                </a:cubicBezTo>
                <a:close/>
                <a:moveTo>
                  <a:pt x="246888" y="0"/>
                </a:moveTo>
                <a:lnTo>
                  <a:pt x="248259" y="0"/>
                </a:lnTo>
                <a:lnTo>
                  <a:pt x="254432" y="1372"/>
                </a:lnTo>
                <a:lnTo>
                  <a:pt x="259918" y="686"/>
                </a:lnTo>
                <a:cubicBezTo>
                  <a:pt x="260832" y="-229"/>
                  <a:pt x="261975" y="0"/>
                  <a:pt x="263347" y="1372"/>
                </a:cubicBezTo>
                <a:lnTo>
                  <a:pt x="268148" y="6858"/>
                </a:lnTo>
                <a:cubicBezTo>
                  <a:pt x="269519" y="9601"/>
                  <a:pt x="273177" y="11887"/>
                  <a:pt x="279120" y="13716"/>
                </a:cubicBezTo>
                <a:cubicBezTo>
                  <a:pt x="280949" y="14173"/>
                  <a:pt x="282321" y="15087"/>
                  <a:pt x="283235" y="16459"/>
                </a:cubicBezTo>
                <a:cubicBezTo>
                  <a:pt x="284150" y="17831"/>
                  <a:pt x="284607" y="19431"/>
                  <a:pt x="284607" y="21260"/>
                </a:cubicBezTo>
                <a:cubicBezTo>
                  <a:pt x="284607" y="22631"/>
                  <a:pt x="284378" y="23774"/>
                  <a:pt x="283921" y="24689"/>
                </a:cubicBezTo>
                <a:cubicBezTo>
                  <a:pt x="281178" y="29718"/>
                  <a:pt x="279349" y="35433"/>
                  <a:pt x="278435" y="41834"/>
                </a:cubicBezTo>
                <a:lnTo>
                  <a:pt x="278435" y="61036"/>
                </a:lnTo>
                <a:cubicBezTo>
                  <a:pt x="278435" y="62865"/>
                  <a:pt x="278092" y="64922"/>
                  <a:pt x="277406" y="67208"/>
                </a:cubicBezTo>
                <a:cubicBezTo>
                  <a:pt x="276720" y="69494"/>
                  <a:pt x="276377" y="71095"/>
                  <a:pt x="276377" y="72009"/>
                </a:cubicBezTo>
                <a:lnTo>
                  <a:pt x="276377" y="76124"/>
                </a:lnTo>
                <a:lnTo>
                  <a:pt x="301752" y="67894"/>
                </a:lnTo>
                <a:cubicBezTo>
                  <a:pt x="311810" y="65151"/>
                  <a:pt x="319354" y="62865"/>
                  <a:pt x="324383" y="61036"/>
                </a:cubicBezTo>
                <a:cubicBezTo>
                  <a:pt x="310667" y="50978"/>
                  <a:pt x="302438" y="44577"/>
                  <a:pt x="299694" y="41834"/>
                </a:cubicBezTo>
                <a:cubicBezTo>
                  <a:pt x="299694" y="41377"/>
                  <a:pt x="299809" y="41034"/>
                  <a:pt x="300037" y="40805"/>
                </a:cubicBezTo>
                <a:cubicBezTo>
                  <a:pt x="300266" y="40576"/>
                  <a:pt x="300609" y="40233"/>
                  <a:pt x="301066" y="39776"/>
                </a:cubicBezTo>
                <a:cubicBezTo>
                  <a:pt x="304266" y="40691"/>
                  <a:pt x="309067" y="43434"/>
                  <a:pt x="315468" y="48006"/>
                </a:cubicBezTo>
                <a:lnTo>
                  <a:pt x="333299" y="57607"/>
                </a:lnTo>
                <a:cubicBezTo>
                  <a:pt x="335585" y="58979"/>
                  <a:pt x="337871" y="58522"/>
                  <a:pt x="340157" y="56236"/>
                </a:cubicBezTo>
                <a:cubicBezTo>
                  <a:pt x="340614" y="54864"/>
                  <a:pt x="342214" y="54178"/>
                  <a:pt x="344957" y="54178"/>
                </a:cubicBezTo>
                <a:cubicBezTo>
                  <a:pt x="345414" y="54178"/>
                  <a:pt x="345872" y="54292"/>
                  <a:pt x="346329" y="54521"/>
                </a:cubicBezTo>
                <a:cubicBezTo>
                  <a:pt x="346786" y="54750"/>
                  <a:pt x="347243" y="54635"/>
                  <a:pt x="347700" y="54178"/>
                </a:cubicBezTo>
                <a:cubicBezTo>
                  <a:pt x="348158" y="53264"/>
                  <a:pt x="348843" y="52921"/>
                  <a:pt x="349758" y="53149"/>
                </a:cubicBezTo>
                <a:cubicBezTo>
                  <a:pt x="350672" y="53378"/>
                  <a:pt x="351358" y="53492"/>
                  <a:pt x="351815" y="53492"/>
                </a:cubicBezTo>
                <a:cubicBezTo>
                  <a:pt x="353187" y="53950"/>
                  <a:pt x="354787" y="54178"/>
                  <a:pt x="356616" y="54178"/>
                </a:cubicBezTo>
                <a:cubicBezTo>
                  <a:pt x="360273" y="54178"/>
                  <a:pt x="362788" y="54407"/>
                  <a:pt x="364160" y="54864"/>
                </a:cubicBezTo>
                <a:cubicBezTo>
                  <a:pt x="367360" y="55778"/>
                  <a:pt x="369760" y="56807"/>
                  <a:pt x="371361" y="57950"/>
                </a:cubicBezTo>
                <a:cubicBezTo>
                  <a:pt x="372961" y="59093"/>
                  <a:pt x="373989" y="60808"/>
                  <a:pt x="374447" y="63093"/>
                </a:cubicBezTo>
                <a:cubicBezTo>
                  <a:pt x="374904" y="65380"/>
                  <a:pt x="376047" y="67208"/>
                  <a:pt x="377876" y="68580"/>
                </a:cubicBezTo>
                <a:cubicBezTo>
                  <a:pt x="379704" y="69951"/>
                  <a:pt x="381076" y="71095"/>
                  <a:pt x="381990" y="72009"/>
                </a:cubicBezTo>
                <a:cubicBezTo>
                  <a:pt x="384276" y="75209"/>
                  <a:pt x="385419" y="77495"/>
                  <a:pt x="385419" y="78867"/>
                </a:cubicBezTo>
                <a:cubicBezTo>
                  <a:pt x="385419" y="80239"/>
                  <a:pt x="385191" y="81381"/>
                  <a:pt x="384734" y="82296"/>
                </a:cubicBezTo>
                <a:cubicBezTo>
                  <a:pt x="383819" y="84125"/>
                  <a:pt x="383362" y="86182"/>
                  <a:pt x="383362" y="88468"/>
                </a:cubicBezTo>
                <a:lnTo>
                  <a:pt x="379933" y="91211"/>
                </a:lnTo>
                <a:cubicBezTo>
                  <a:pt x="377647" y="93497"/>
                  <a:pt x="374904" y="93726"/>
                  <a:pt x="371703" y="91897"/>
                </a:cubicBezTo>
                <a:cubicBezTo>
                  <a:pt x="370789" y="91440"/>
                  <a:pt x="369189" y="91211"/>
                  <a:pt x="366903" y="91211"/>
                </a:cubicBezTo>
                <a:cubicBezTo>
                  <a:pt x="363245" y="91668"/>
                  <a:pt x="355016" y="93726"/>
                  <a:pt x="342214" y="97384"/>
                </a:cubicBezTo>
                <a:cubicBezTo>
                  <a:pt x="336728" y="99669"/>
                  <a:pt x="329641" y="101956"/>
                  <a:pt x="320954" y="104242"/>
                </a:cubicBezTo>
                <a:lnTo>
                  <a:pt x="301066" y="109728"/>
                </a:lnTo>
                <a:cubicBezTo>
                  <a:pt x="292836" y="112471"/>
                  <a:pt x="285293" y="114529"/>
                  <a:pt x="278435" y="115900"/>
                </a:cubicBezTo>
                <a:cubicBezTo>
                  <a:pt x="277063" y="115900"/>
                  <a:pt x="275920" y="116814"/>
                  <a:pt x="275006" y="118643"/>
                </a:cubicBezTo>
                <a:lnTo>
                  <a:pt x="274320" y="130988"/>
                </a:lnTo>
                <a:cubicBezTo>
                  <a:pt x="273405" y="135560"/>
                  <a:pt x="272834" y="139560"/>
                  <a:pt x="272605" y="142989"/>
                </a:cubicBezTo>
                <a:cubicBezTo>
                  <a:pt x="272377" y="146418"/>
                  <a:pt x="272262" y="149276"/>
                  <a:pt x="272262" y="151562"/>
                </a:cubicBezTo>
                <a:cubicBezTo>
                  <a:pt x="272262" y="157963"/>
                  <a:pt x="272034" y="163220"/>
                  <a:pt x="271577" y="167335"/>
                </a:cubicBezTo>
                <a:cubicBezTo>
                  <a:pt x="274320" y="166421"/>
                  <a:pt x="277177" y="165278"/>
                  <a:pt x="280149" y="163906"/>
                </a:cubicBezTo>
                <a:cubicBezTo>
                  <a:pt x="283121" y="162535"/>
                  <a:pt x="285978" y="161392"/>
                  <a:pt x="288722" y="160477"/>
                </a:cubicBezTo>
                <a:cubicBezTo>
                  <a:pt x="293294" y="158191"/>
                  <a:pt x="296723" y="157048"/>
                  <a:pt x="299009" y="157048"/>
                </a:cubicBezTo>
                <a:cubicBezTo>
                  <a:pt x="300837" y="157048"/>
                  <a:pt x="302209" y="157277"/>
                  <a:pt x="303123" y="157734"/>
                </a:cubicBezTo>
                <a:cubicBezTo>
                  <a:pt x="304038" y="158191"/>
                  <a:pt x="305409" y="158305"/>
                  <a:pt x="307238" y="158077"/>
                </a:cubicBezTo>
                <a:cubicBezTo>
                  <a:pt x="309067" y="157848"/>
                  <a:pt x="310439" y="157734"/>
                  <a:pt x="311353" y="157734"/>
                </a:cubicBezTo>
                <a:cubicBezTo>
                  <a:pt x="311810" y="157734"/>
                  <a:pt x="312496" y="158077"/>
                  <a:pt x="313410" y="158763"/>
                </a:cubicBezTo>
                <a:cubicBezTo>
                  <a:pt x="314325" y="159448"/>
                  <a:pt x="315239" y="159791"/>
                  <a:pt x="316154" y="159791"/>
                </a:cubicBezTo>
                <a:cubicBezTo>
                  <a:pt x="317525" y="159791"/>
                  <a:pt x="318325" y="160134"/>
                  <a:pt x="318554" y="160820"/>
                </a:cubicBezTo>
                <a:cubicBezTo>
                  <a:pt x="318783" y="161506"/>
                  <a:pt x="319125" y="162077"/>
                  <a:pt x="319583" y="162535"/>
                </a:cubicBezTo>
                <a:cubicBezTo>
                  <a:pt x="320954" y="166649"/>
                  <a:pt x="323012" y="168935"/>
                  <a:pt x="325755" y="169393"/>
                </a:cubicBezTo>
                <a:cubicBezTo>
                  <a:pt x="328955" y="172136"/>
                  <a:pt x="330555" y="175565"/>
                  <a:pt x="330555" y="179680"/>
                </a:cubicBezTo>
                <a:cubicBezTo>
                  <a:pt x="330555" y="183337"/>
                  <a:pt x="329184" y="186309"/>
                  <a:pt x="326441" y="188595"/>
                </a:cubicBezTo>
                <a:cubicBezTo>
                  <a:pt x="325069" y="189052"/>
                  <a:pt x="323697" y="189738"/>
                  <a:pt x="322326" y="190652"/>
                </a:cubicBezTo>
                <a:cubicBezTo>
                  <a:pt x="320954" y="191567"/>
                  <a:pt x="319125" y="192253"/>
                  <a:pt x="316839" y="192710"/>
                </a:cubicBezTo>
                <a:cubicBezTo>
                  <a:pt x="316382" y="192710"/>
                  <a:pt x="315696" y="192481"/>
                  <a:pt x="314782" y="192024"/>
                </a:cubicBezTo>
                <a:cubicBezTo>
                  <a:pt x="313868" y="191567"/>
                  <a:pt x="312953" y="191338"/>
                  <a:pt x="312039" y="191338"/>
                </a:cubicBezTo>
                <a:cubicBezTo>
                  <a:pt x="308838" y="191338"/>
                  <a:pt x="306781" y="191795"/>
                  <a:pt x="305867" y="192710"/>
                </a:cubicBezTo>
                <a:cubicBezTo>
                  <a:pt x="299923" y="194996"/>
                  <a:pt x="296723" y="196825"/>
                  <a:pt x="296265" y="198196"/>
                </a:cubicBezTo>
                <a:cubicBezTo>
                  <a:pt x="294437" y="198196"/>
                  <a:pt x="292608" y="198768"/>
                  <a:pt x="290779" y="199911"/>
                </a:cubicBezTo>
                <a:cubicBezTo>
                  <a:pt x="288950" y="201054"/>
                  <a:pt x="287579" y="201854"/>
                  <a:pt x="286664" y="202311"/>
                </a:cubicBezTo>
                <a:lnTo>
                  <a:pt x="261975" y="212598"/>
                </a:lnTo>
                <a:cubicBezTo>
                  <a:pt x="258775" y="213970"/>
                  <a:pt x="251917" y="217170"/>
                  <a:pt x="241401" y="222199"/>
                </a:cubicBezTo>
                <a:cubicBezTo>
                  <a:pt x="233629" y="224942"/>
                  <a:pt x="229286" y="226314"/>
                  <a:pt x="228371" y="226314"/>
                </a:cubicBezTo>
                <a:cubicBezTo>
                  <a:pt x="222885" y="227228"/>
                  <a:pt x="218541" y="226543"/>
                  <a:pt x="215341" y="224256"/>
                </a:cubicBezTo>
                <a:cubicBezTo>
                  <a:pt x="214427" y="223342"/>
                  <a:pt x="211226" y="221742"/>
                  <a:pt x="205740" y="219456"/>
                </a:cubicBezTo>
                <a:cubicBezTo>
                  <a:pt x="199796" y="216713"/>
                  <a:pt x="195910" y="213741"/>
                  <a:pt x="194081" y="210541"/>
                </a:cubicBezTo>
                <a:lnTo>
                  <a:pt x="194081" y="207797"/>
                </a:lnTo>
                <a:lnTo>
                  <a:pt x="194081" y="201625"/>
                </a:lnTo>
                <a:cubicBezTo>
                  <a:pt x="194081" y="201168"/>
                  <a:pt x="194310" y="200711"/>
                  <a:pt x="194767" y="200253"/>
                </a:cubicBezTo>
                <a:cubicBezTo>
                  <a:pt x="195224" y="199796"/>
                  <a:pt x="195681" y="199339"/>
                  <a:pt x="196139" y="198882"/>
                </a:cubicBezTo>
                <a:cubicBezTo>
                  <a:pt x="197053" y="197968"/>
                  <a:pt x="198196" y="197510"/>
                  <a:pt x="199568" y="197510"/>
                </a:cubicBezTo>
                <a:cubicBezTo>
                  <a:pt x="200939" y="199339"/>
                  <a:pt x="202997" y="199339"/>
                  <a:pt x="205740" y="197510"/>
                </a:cubicBezTo>
                <a:cubicBezTo>
                  <a:pt x="218541" y="191110"/>
                  <a:pt x="228371" y="186538"/>
                  <a:pt x="235229" y="183794"/>
                </a:cubicBezTo>
                <a:cubicBezTo>
                  <a:pt x="238887" y="182423"/>
                  <a:pt x="241401" y="181051"/>
                  <a:pt x="242773" y="179680"/>
                </a:cubicBezTo>
                <a:cubicBezTo>
                  <a:pt x="243230" y="177851"/>
                  <a:pt x="243459" y="175108"/>
                  <a:pt x="243459" y="171450"/>
                </a:cubicBezTo>
                <a:lnTo>
                  <a:pt x="242773" y="160477"/>
                </a:lnTo>
                <a:cubicBezTo>
                  <a:pt x="243687" y="148590"/>
                  <a:pt x="244145" y="140360"/>
                  <a:pt x="244145" y="135788"/>
                </a:cubicBezTo>
                <a:cubicBezTo>
                  <a:pt x="244602" y="133960"/>
                  <a:pt x="244716" y="132131"/>
                  <a:pt x="244488" y="130302"/>
                </a:cubicBezTo>
                <a:cubicBezTo>
                  <a:pt x="244259" y="128473"/>
                  <a:pt x="244145" y="126644"/>
                  <a:pt x="244145" y="124816"/>
                </a:cubicBezTo>
                <a:lnTo>
                  <a:pt x="242773" y="126187"/>
                </a:lnTo>
                <a:cubicBezTo>
                  <a:pt x="242773" y="126187"/>
                  <a:pt x="237972" y="128245"/>
                  <a:pt x="228371" y="132359"/>
                </a:cubicBezTo>
                <a:cubicBezTo>
                  <a:pt x="221056" y="133731"/>
                  <a:pt x="214655" y="135788"/>
                  <a:pt x="209169" y="138532"/>
                </a:cubicBezTo>
                <a:cubicBezTo>
                  <a:pt x="207797" y="138989"/>
                  <a:pt x="206311" y="139674"/>
                  <a:pt x="204711" y="140589"/>
                </a:cubicBezTo>
                <a:cubicBezTo>
                  <a:pt x="203111" y="141503"/>
                  <a:pt x="201854" y="141960"/>
                  <a:pt x="200939" y="141960"/>
                </a:cubicBezTo>
                <a:cubicBezTo>
                  <a:pt x="200025" y="142418"/>
                  <a:pt x="198882" y="142646"/>
                  <a:pt x="197510" y="142646"/>
                </a:cubicBezTo>
                <a:cubicBezTo>
                  <a:pt x="196139" y="142646"/>
                  <a:pt x="194996" y="142875"/>
                  <a:pt x="194081" y="143332"/>
                </a:cubicBezTo>
                <a:cubicBezTo>
                  <a:pt x="192252" y="143789"/>
                  <a:pt x="189966" y="143561"/>
                  <a:pt x="187223" y="142646"/>
                </a:cubicBezTo>
                <a:cubicBezTo>
                  <a:pt x="184480" y="141732"/>
                  <a:pt x="182651" y="141046"/>
                  <a:pt x="181737" y="140589"/>
                </a:cubicBezTo>
                <a:cubicBezTo>
                  <a:pt x="179451" y="139674"/>
                  <a:pt x="176250" y="139217"/>
                  <a:pt x="172136" y="139217"/>
                </a:cubicBezTo>
                <a:lnTo>
                  <a:pt x="163220" y="137846"/>
                </a:lnTo>
                <a:cubicBezTo>
                  <a:pt x="162763" y="137846"/>
                  <a:pt x="162420" y="137503"/>
                  <a:pt x="162192" y="136817"/>
                </a:cubicBezTo>
                <a:cubicBezTo>
                  <a:pt x="161963" y="136131"/>
                  <a:pt x="161620" y="135331"/>
                  <a:pt x="161163" y="134417"/>
                </a:cubicBezTo>
                <a:cubicBezTo>
                  <a:pt x="159791" y="133502"/>
                  <a:pt x="158534" y="132931"/>
                  <a:pt x="157391" y="132702"/>
                </a:cubicBezTo>
                <a:cubicBezTo>
                  <a:pt x="156248" y="132474"/>
                  <a:pt x="155448" y="132359"/>
                  <a:pt x="154991" y="132359"/>
                </a:cubicBezTo>
                <a:cubicBezTo>
                  <a:pt x="151333" y="130531"/>
                  <a:pt x="148818" y="128930"/>
                  <a:pt x="147447" y="127559"/>
                </a:cubicBezTo>
                <a:cubicBezTo>
                  <a:pt x="146990" y="127559"/>
                  <a:pt x="146761" y="126416"/>
                  <a:pt x="146761" y="124130"/>
                </a:cubicBezTo>
                <a:lnTo>
                  <a:pt x="144018" y="124130"/>
                </a:lnTo>
                <a:cubicBezTo>
                  <a:pt x="141732" y="124130"/>
                  <a:pt x="141275" y="123215"/>
                  <a:pt x="142646" y="121387"/>
                </a:cubicBezTo>
                <a:cubicBezTo>
                  <a:pt x="143103" y="121387"/>
                  <a:pt x="143789" y="120472"/>
                  <a:pt x="144704" y="118643"/>
                </a:cubicBezTo>
                <a:cubicBezTo>
                  <a:pt x="146990" y="117272"/>
                  <a:pt x="147675" y="114986"/>
                  <a:pt x="146761" y="111785"/>
                </a:cubicBezTo>
                <a:cubicBezTo>
                  <a:pt x="146304" y="110414"/>
                  <a:pt x="146075" y="109042"/>
                  <a:pt x="146075" y="107671"/>
                </a:cubicBezTo>
                <a:cubicBezTo>
                  <a:pt x="146075" y="106299"/>
                  <a:pt x="145847" y="105156"/>
                  <a:pt x="145389" y="104242"/>
                </a:cubicBezTo>
                <a:lnTo>
                  <a:pt x="146075" y="100127"/>
                </a:lnTo>
                <a:cubicBezTo>
                  <a:pt x="148361" y="100584"/>
                  <a:pt x="150419" y="101498"/>
                  <a:pt x="152247" y="102870"/>
                </a:cubicBezTo>
                <a:cubicBezTo>
                  <a:pt x="154076" y="104242"/>
                  <a:pt x="155219" y="105156"/>
                  <a:pt x="155676" y="105613"/>
                </a:cubicBezTo>
                <a:cubicBezTo>
                  <a:pt x="159334" y="109271"/>
                  <a:pt x="161849" y="111099"/>
                  <a:pt x="163220" y="111099"/>
                </a:cubicBezTo>
                <a:cubicBezTo>
                  <a:pt x="165506" y="111099"/>
                  <a:pt x="167792" y="110642"/>
                  <a:pt x="170078" y="109728"/>
                </a:cubicBezTo>
                <a:cubicBezTo>
                  <a:pt x="172364" y="108814"/>
                  <a:pt x="184937" y="104242"/>
                  <a:pt x="207797" y="96012"/>
                </a:cubicBezTo>
                <a:cubicBezTo>
                  <a:pt x="227000" y="90526"/>
                  <a:pt x="238658" y="87325"/>
                  <a:pt x="242773" y="86411"/>
                </a:cubicBezTo>
                <a:cubicBezTo>
                  <a:pt x="245973" y="85039"/>
                  <a:pt x="247574" y="83210"/>
                  <a:pt x="247574" y="80924"/>
                </a:cubicBezTo>
                <a:cubicBezTo>
                  <a:pt x="247574" y="74523"/>
                  <a:pt x="248031" y="64922"/>
                  <a:pt x="248945" y="52121"/>
                </a:cubicBezTo>
                <a:cubicBezTo>
                  <a:pt x="249402" y="48463"/>
                  <a:pt x="249631" y="42520"/>
                  <a:pt x="249631" y="34290"/>
                </a:cubicBezTo>
                <a:cubicBezTo>
                  <a:pt x="250545" y="28804"/>
                  <a:pt x="251003" y="24460"/>
                  <a:pt x="251003" y="21260"/>
                </a:cubicBezTo>
                <a:cubicBezTo>
                  <a:pt x="251003" y="18974"/>
                  <a:pt x="250545" y="17374"/>
                  <a:pt x="249631" y="16459"/>
                </a:cubicBezTo>
                <a:cubicBezTo>
                  <a:pt x="244145" y="12344"/>
                  <a:pt x="240487" y="7772"/>
                  <a:pt x="238658" y="2743"/>
                </a:cubicBezTo>
                <a:lnTo>
                  <a:pt x="242773" y="3429"/>
                </a:lnTo>
                <a:cubicBezTo>
                  <a:pt x="242773" y="1143"/>
                  <a:pt x="244145" y="0"/>
                  <a:pt x="246888"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9" name="文本框 18">
            <a:extLst>
              <a:ext uri="{FF2B5EF4-FFF2-40B4-BE49-F238E27FC236}">
                <a16:creationId xmlns:a16="http://schemas.microsoft.com/office/drawing/2014/main" id="{EB8EB065-5656-EC51-AE8D-EFB57CC957E3}"/>
              </a:ext>
            </a:extLst>
          </p:cNvPr>
          <p:cNvSpPr txBox="1"/>
          <p:nvPr/>
        </p:nvSpPr>
        <p:spPr>
          <a:xfrm>
            <a:off x="6162523" y="140866"/>
            <a:ext cx="407365" cy="462229"/>
          </a:xfrm>
          <a:custGeom>
            <a:avLst/>
            <a:gdLst/>
            <a:ahLst/>
            <a:cxnLst/>
            <a:rect l="l" t="t" r="r" b="b"/>
            <a:pathLst>
              <a:path w="407365" h="462229">
                <a:moveTo>
                  <a:pt x="244145" y="126873"/>
                </a:moveTo>
                <a:cubicBezTo>
                  <a:pt x="243230" y="130074"/>
                  <a:pt x="244145" y="133045"/>
                  <a:pt x="246888" y="135789"/>
                </a:cubicBezTo>
                <a:cubicBezTo>
                  <a:pt x="248717" y="137160"/>
                  <a:pt x="251231" y="140589"/>
                  <a:pt x="254432" y="146076"/>
                </a:cubicBezTo>
                <a:lnTo>
                  <a:pt x="267462" y="159792"/>
                </a:lnTo>
                <a:lnTo>
                  <a:pt x="275691" y="170765"/>
                </a:lnTo>
                <a:lnTo>
                  <a:pt x="276377" y="172822"/>
                </a:lnTo>
                <a:lnTo>
                  <a:pt x="270205" y="188595"/>
                </a:lnTo>
                <a:lnTo>
                  <a:pt x="270205" y="189967"/>
                </a:lnTo>
                <a:cubicBezTo>
                  <a:pt x="269748" y="191339"/>
                  <a:pt x="268833" y="193967"/>
                  <a:pt x="267462" y="197854"/>
                </a:cubicBezTo>
                <a:cubicBezTo>
                  <a:pt x="266090" y="201740"/>
                  <a:pt x="264490" y="205283"/>
                  <a:pt x="262661" y="208483"/>
                </a:cubicBezTo>
                <a:cubicBezTo>
                  <a:pt x="260832" y="213513"/>
                  <a:pt x="259689" y="216713"/>
                  <a:pt x="259232" y="218085"/>
                </a:cubicBezTo>
                <a:cubicBezTo>
                  <a:pt x="257861" y="220828"/>
                  <a:pt x="256603" y="224143"/>
                  <a:pt x="255460" y="228029"/>
                </a:cubicBezTo>
                <a:cubicBezTo>
                  <a:pt x="254317" y="231915"/>
                  <a:pt x="252831" y="235001"/>
                  <a:pt x="251003" y="237287"/>
                </a:cubicBezTo>
                <a:cubicBezTo>
                  <a:pt x="250088" y="238202"/>
                  <a:pt x="248717" y="240945"/>
                  <a:pt x="246888" y="245517"/>
                </a:cubicBezTo>
                <a:cubicBezTo>
                  <a:pt x="246431" y="247345"/>
                  <a:pt x="245288" y="250089"/>
                  <a:pt x="243459" y="253746"/>
                </a:cubicBezTo>
                <a:cubicBezTo>
                  <a:pt x="243459" y="253746"/>
                  <a:pt x="240487" y="256718"/>
                  <a:pt x="234543" y="262662"/>
                </a:cubicBezTo>
                <a:lnTo>
                  <a:pt x="230429" y="267462"/>
                </a:lnTo>
                <a:cubicBezTo>
                  <a:pt x="229514" y="267920"/>
                  <a:pt x="227228" y="269977"/>
                  <a:pt x="223571" y="273635"/>
                </a:cubicBezTo>
                <a:cubicBezTo>
                  <a:pt x="222199" y="274092"/>
                  <a:pt x="221513" y="274777"/>
                  <a:pt x="221513" y="275692"/>
                </a:cubicBezTo>
                <a:cubicBezTo>
                  <a:pt x="218770" y="274777"/>
                  <a:pt x="215341" y="274320"/>
                  <a:pt x="211226" y="274320"/>
                </a:cubicBezTo>
                <a:lnTo>
                  <a:pt x="209169" y="272949"/>
                </a:lnTo>
                <a:cubicBezTo>
                  <a:pt x="207797" y="272949"/>
                  <a:pt x="206654" y="273406"/>
                  <a:pt x="205740" y="274320"/>
                </a:cubicBezTo>
                <a:cubicBezTo>
                  <a:pt x="204825" y="274777"/>
                  <a:pt x="203911" y="275692"/>
                  <a:pt x="202997" y="277064"/>
                </a:cubicBezTo>
                <a:cubicBezTo>
                  <a:pt x="202082" y="278435"/>
                  <a:pt x="201168" y="279578"/>
                  <a:pt x="200253" y="280493"/>
                </a:cubicBezTo>
                <a:cubicBezTo>
                  <a:pt x="200253" y="280493"/>
                  <a:pt x="199796" y="280607"/>
                  <a:pt x="198882" y="280835"/>
                </a:cubicBezTo>
                <a:cubicBezTo>
                  <a:pt x="197967" y="281064"/>
                  <a:pt x="197282" y="280950"/>
                  <a:pt x="196824" y="280493"/>
                </a:cubicBezTo>
                <a:cubicBezTo>
                  <a:pt x="195910" y="280493"/>
                  <a:pt x="194538" y="281407"/>
                  <a:pt x="192710" y="283236"/>
                </a:cubicBezTo>
                <a:lnTo>
                  <a:pt x="185166" y="287350"/>
                </a:lnTo>
                <a:lnTo>
                  <a:pt x="184480" y="287350"/>
                </a:lnTo>
                <a:cubicBezTo>
                  <a:pt x="184480" y="286893"/>
                  <a:pt x="183794" y="285979"/>
                  <a:pt x="182423" y="284607"/>
                </a:cubicBezTo>
                <a:cubicBezTo>
                  <a:pt x="180594" y="285522"/>
                  <a:pt x="179451" y="286436"/>
                  <a:pt x="178994" y="287350"/>
                </a:cubicBezTo>
                <a:cubicBezTo>
                  <a:pt x="178079" y="288265"/>
                  <a:pt x="177279" y="289065"/>
                  <a:pt x="176593" y="289751"/>
                </a:cubicBezTo>
                <a:cubicBezTo>
                  <a:pt x="175908" y="290437"/>
                  <a:pt x="175336" y="291008"/>
                  <a:pt x="174879" y="291465"/>
                </a:cubicBezTo>
                <a:cubicBezTo>
                  <a:pt x="167564" y="296037"/>
                  <a:pt x="160248" y="301295"/>
                  <a:pt x="152933" y="307239"/>
                </a:cubicBezTo>
                <a:lnTo>
                  <a:pt x="120701" y="331927"/>
                </a:lnTo>
                <a:lnTo>
                  <a:pt x="113843" y="337414"/>
                </a:lnTo>
                <a:cubicBezTo>
                  <a:pt x="115671" y="341072"/>
                  <a:pt x="119558" y="344958"/>
                  <a:pt x="125501" y="349072"/>
                </a:cubicBezTo>
                <a:cubicBezTo>
                  <a:pt x="130530" y="351816"/>
                  <a:pt x="135788" y="355016"/>
                  <a:pt x="141275" y="358674"/>
                </a:cubicBezTo>
                <a:lnTo>
                  <a:pt x="146075" y="360731"/>
                </a:lnTo>
                <a:lnTo>
                  <a:pt x="163906" y="373075"/>
                </a:lnTo>
                <a:lnTo>
                  <a:pt x="173507" y="379933"/>
                </a:lnTo>
                <a:lnTo>
                  <a:pt x="181051" y="384734"/>
                </a:lnTo>
                <a:lnTo>
                  <a:pt x="192024" y="392278"/>
                </a:lnTo>
                <a:cubicBezTo>
                  <a:pt x="197510" y="395478"/>
                  <a:pt x="202997" y="398222"/>
                  <a:pt x="208483" y="400508"/>
                </a:cubicBezTo>
                <a:cubicBezTo>
                  <a:pt x="210312" y="401422"/>
                  <a:pt x="212598" y="402336"/>
                  <a:pt x="215341" y="403251"/>
                </a:cubicBezTo>
                <a:cubicBezTo>
                  <a:pt x="218084" y="404165"/>
                  <a:pt x="220827" y="405308"/>
                  <a:pt x="223571" y="406680"/>
                </a:cubicBezTo>
                <a:cubicBezTo>
                  <a:pt x="229514" y="408966"/>
                  <a:pt x="238887" y="410109"/>
                  <a:pt x="251688" y="410109"/>
                </a:cubicBezTo>
                <a:lnTo>
                  <a:pt x="279120" y="407366"/>
                </a:lnTo>
                <a:cubicBezTo>
                  <a:pt x="281406" y="406908"/>
                  <a:pt x="284035" y="406337"/>
                  <a:pt x="287007" y="405651"/>
                </a:cubicBezTo>
                <a:cubicBezTo>
                  <a:pt x="289979" y="404965"/>
                  <a:pt x="293294" y="404394"/>
                  <a:pt x="296951" y="403937"/>
                </a:cubicBezTo>
                <a:cubicBezTo>
                  <a:pt x="295580" y="400736"/>
                  <a:pt x="294437" y="397307"/>
                  <a:pt x="293522" y="393650"/>
                </a:cubicBezTo>
                <a:cubicBezTo>
                  <a:pt x="288036" y="383591"/>
                  <a:pt x="280721" y="368503"/>
                  <a:pt x="271577" y="348387"/>
                </a:cubicBezTo>
                <a:cubicBezTo>
                  <a:pt x="270662" y="347015"/>
                  <a:pt x="269748" y="345529"/>
                  <a:pt x="268833" y="343929"/>
                </a:cubicBezTo>
                <a:cubicBezTo>
                  <a:pt x="267919" y="342329"/>
                  <a:pt x="267005" y="340157"/>
                  <a:pt x="266090" y="337414"/>
                </a:cubicBezTo>
                <a:cubicBezTo>
                  <a:pt x="262433" y="338786"/>
                  <a:pt x="258318" y="341757"/>
                  <a:pt x="253746" y="346329"/>
                </a:cubicBezTo>
                <a:lnTo>
                  <a:pt x="244145" y="356616"/>
                </a:lnTo>
                <a:cubicBezTo>
                  <a:pt x="243230" y="357531"/>
                  <a:pt x="242773" y="358674"/>
                  <a:pt x="242773" y="360045"/>
                </a:cubicBezTo>
                <a:cubicBezTo>
                  <a:pt x="242773" y="361874"/>
                  <a:pt x="241859" y="363932"/>
                  <a:pt x="240030" y="366218"/>
                </a:cubicBezTo>
                <a:cubicBezTo>
                  <a:pt x="238201" y="368503"/>
                  <a:pt x="236829" y="370332"/>
                  <a:pt x="235915" y="371704"/>
                </a:cubicBezTo>
                <a:cubicBezTo>
                  <a:pt x="235915" y="372161"/>
                  <a:pt x="235458" y="372390"/>
                  <a:pt x="234543" y="372390"/>
                </a:cubicBezTo>
                <a:cubicBezTo>
                  <a:pt x="233629" y="371475"/>
                  <a:pt x="232600" y="371590"/>
                  <a:pt x="231457" y="372733"/>
                </a:cubicBezTo>
                <a:cubicBezTo>
                  <a:pt x="230314" y="373876"/>
                  <a:pt x="229286" y="374447"/>
                  <a:pt x="228371" y="374447"/>
                </a:cubicBezTo>
                <a:lnTo>
                  <a:pt x="227000" y="373761"/>
                </a:lnTo>
                <a:cubicBezTo>
                  <a:pt x="226085" y="372847"/>
                  <a:pt x="224828" y="371933"/>
                  <a:pt x="223228" y="371018"/>
                </a:cubicBezTo>
                <a:cubicBezTo>
                  <a:pt x="221628" y="370104"/>
                  <a:pt x="220599" y="369418"/>
                  <a:pt x="220142" y="368961"/>
                </a:cubicBezTo>
                <a:cubicBezTo>
                  <a:pt x="218770" y="368046"/>
                  <a:pt x="217741" y="367018"/>
                  <a:pt x="217056" y="365875"/>
                </a:cubicBezTo>
                <a:cubicBezTo>
                  <a:pt x="216370" y="364732"/>
                  <a:pt x="215570" y="363703"/>
                  <a:pt x="214655" y="362789"/>
                </a:cubicBezTo>
                <a:lnTo>
                  <a:pt x="207111" y="354559"/>
                </a:lnTo>
                <a:cubicBezTo>
                  <a:pt x="206654" y="353645"/>
                  <a:pt x="205740" y="353187"/>
                  <a:pt x="204368" y="353187"/>
                </a:cubicBezTo>
                <a:cubicBezTo>
                  <a:pt x="201625" y="352273"/>
                  <a:pt x="200025" y="351244"/>
                  <a:pt x="199568" y="350101"/>
                </a:cubicBezTo>
                <a:cubicBezTo>
                  <a:pt x="199110" y="348958"/>
                  <a:pt x="198882" y="347015"/>
                  <a:pt x="198882" y="344272"/>
                </a:cubicBezTo>
                <a:cubicBezTo>
                  <a:pt x="198882" y="342443"/>
                  <a:pt x="199796" y="340157"/>
                  <a:pt x="201625" y="337414"/>
                </a:cubicBezTo>
                <a:cubicBezTo>
                  <a:pt x="202082" y="336042"/>
                  <a:pt x="202311" y="333985"/>
                  <a:pt x="202311" y="331242"/>
                </a:cubicBezTo>
                <a:lnTo>
                  <a:pt x="203682" y="322326"/>
                </a:lnTo>
                <a:cubicBezTo>
                  <a:pt x="203682" y="320040"/>
                  <a:pt x="205283" y="318440"/>
                  <a:pt x="208483" y="317526"/>
                </a:cubicBezTo>
                <a:lnTo>
                  <a:pt x="209855" y="317526"/>
                </a:lnTo>
                <a:cubicBezTo>
                  <a:pt x="210312" y="316154"/>
                  <a:pt x="211455" y="315125"/>
                  <a:pt x="213284" y="314440"/>
                </a:cubicBezTo>
                <a:cubicBezTo>
                  <a:pt x="215112" y="313754"/>
                  <a:pt x="216484" y="312954"/>
                  <a:pt x="217398" y="312039"/>
                </a:cubicBezTo>
                <a:lnTo>
                  <a:pt x="216713" y="315468"/>
                </a:lnTo>
                <a:cubicBezTo>
                  <a:pt x="215798" y="316840"/>
                  <a:pt x="216027" y="318669"/>
                  <a:pt x="217398" y="320955"/>
                </a:cubicBezTo>
                <a:cubicBezTo>
                  <a:pt x="219227" y="324612"/>
                  <a:pt x="220827" y="327127"/>
                  <a:pt x="222199" y="328499"/>
                </a:cubicBezTo>
                <a:cubicBezTo>
                  <a:pt x="223113" y="328499"/>
                  <a:pt x="224028" y="328270"/>
                  <a:pt x="224942" y="327813"/>
                </a:cubicBezTo>
                <a:cubicBezTo>
                  <a:pt x="225857" y="327356"/>
                  <a:pt x="226771" y="326898"/>
                  <a:pt x="227685" y="326441"/>
                </a:cubicBezTo>
                <a:lnTo>
                  <a:pt x="244830" y="318897"/>
                </a:lnTo>
                <a:cubicBezTo>
                  <a:pt x="248031" y="318440"/>
                  <a:pt x="251003" y="317068"/>
                  <a:pt x="253746" y="314783"/>
                </a:cubicBezTo>
                <a:lnTo>
                  <a:pt x="254432" y="312039"/>
                </a:lnTo>
                <a:cubicBezTo>
                  <a:pt x="256260" y="312954"/>
                  <a:pt x="257861" y="312954"/>
                  <a:pt x="259232" y="312039"/>
                </a:cubicBezTo>
                <a:cubicBezTo>
                  <a:pt x="267462" y="309296"/>
                  <a:pt x="273634" y="307467"/>
                  <a:pt x="277749" y="306553"/>
                </a:cubicBezTo>
                <a:lnTo>
                  <a:pt x="339471" y="288036"/>
                </a:lnTo>
                <a:lnTo>
                  <a:pt x="353873" y="285979"/>
                </a:lnTo>
                <a:cubicBezTo>
                  <a:pt x="356159" y="285979"/>
                  <a:pt x="357302" y="284379"/>
                  <a:pt x="357302" y="281178"/>
                </a:cubicBezTo>
                <a:cubicBezTo>
                  <a:pt x="360959" y="279807"/>
                  <a:pt x="364160" y="279121"/>
                  <a:pt x="366903" y="279121"/>
                </a:cubicBezTo>
                <a:cubicBezTo>
                  <a:pt x="370103" y="279121"/>
                  <a:pt x="373532" y="280264"/>
                  <a:pt x="377190" y="282550"/>
                </a:cubicBezTo>
                <a:lnTo>
                  <a:pt x="398450" y="296266"/>
                </a:lnTo>
                <a:lnTo>
                  <a:pt x="405308" y="300381"/>
                </a:lnTo>
                <a:cubicBezTo>
                  <a:pt x="405765" y="300381"/>
                  <a:pt x="406108" y="300724"/>
                  <a:pt x="406336" y="301409"/>
                </a:cubicBezTo>
                <a:cubicBezTo>
                  <a:pt x="406565" y="302095"/>
                  <a:pt x="406679" y="302667"/>
                  <a:pt x="406679" y="303124"/>
                </a:cubicBezTo>
                <a:cubicBezTo>
                  <a:pt x="407136" y="307239"/>
                  <a:pt x="407365" y="313868"/>
                  <a:pt x="407365" y="323012"/>
                </a:cubicBezTo>
                <a:cubicBezTo>
                  <a:pt x="407365" y="324384"/>
                  <a:pt x="407022" y="325984"/>
                  <a:pt x="406336" y="327813"/>
                </a:cubicBezTo>
                <a:cubicBezTo>
                  <a:pt x="405651" y="329641"/>
                  <a:pt x="405308" y="331013"/>
                  <a:pt x="405308" y="331927"/>
                </a:cubicBezTo>
                <a:lnTo>
                  <a:pt x="403936" y="334671"/>
                </a:lnTo>
                <a:cubicBezTo>
                  <a:pt x="403936" y="335585"/>
                  <a:pt x="403707" y="336271"/>
                  <a:pt x="403250" y="336728"/>
                </a:cubicBezTo>
                <a:lnTo>
                  <a:pt x="392963" y="348387"/>
                </a:lnTo>
                <a:cubicBezTo>
                  <a:pt x="391592" y="349758"/>
                  <a:pt x="389306" y="351473"/>
                  <a:pt x="386105" y="353530"/>
                </a:cubicBezTo>
                <a:cubicBezTo>
                  <a:pt x="382905" y="355588"/>
                  <a:pt x="380619" y="357302"/>
                  <a:pt x="379247" y="358674"/>
                </a:cubicBezTo>
                <a:cubicBezTo>
                  <a:pt x="378790" y="358674"/>
                  <a:pt x="378447" y="358902"/>
                  <a:pt x="378219" y="359360"/>
                </a:cubicBezTo>
                <a:cubicBezTo>
                  <a:pt x="377990" y="359817"/>
                  <a:pt x="377647" y="360045"/>
                  <a:pt x="377190" y="360045"/>
                </a:cubicBezTo>
                <a:cubicBezTo>
                  <a:pt x="375818" y="360045"/>
                  <a:pt x="374790" y="359817"/>
                  <a:pt x="374104" y="359360"/>
                </a:cubicBezTo>
                <a:cubicBezTo>
                  <a:pt x="373418" y="358902"/>
                  <a:pt x="373075" y="358217"/>
                  <a:pt x="373075" y="357302"/>
                </a:cubicBezTo>
                <a:lnTo>
                  <a:pt x="370332" y="355931"/>
                </a:lnTo>
                <a:cubicBezTo>
                  <a:pt x="369417" y="354102"/>
                  <a:pt x="368503" y="351816"/>
                  <a:pt x="367589" y="349072"/>
                </a:cubicBezTo>
                <a:cubicBezTo>
                  <a:pt x="367131" y="348615"/>
                  <a:pt x="366903" y="347815"/>
                  <a:pt x="366903" y="346672"/>
                </a:cubicBezTo>
                <a:cubicBezTo>
                  <a:pt x="366903" y="345529"/>
                  <a:pt x="366674" y="344729"/>
                  <a:pt x="366217" y="344272"/>
                </a:cubicBezTo>
                <a:cubicBezTo>
                  <a:pt x="365760" y="343358"/>
                  <a:pt x="365417" y="341643"/>
                  <a:pt x="365188" y="339128"/>
                </a:cubicBezTo>
                <a:cubicBezTo>
                  <a:pt x="364960" y="336614"/>
                  <a:pt x="363931" y="334899"/>
                  <a:pt x="362102" y="333985"/>
                </a:cubicBezTo>
                <a:cubicBezTo>
                  <a:pt x="361645" y="333528"/>
                  <a:pt x="361531" y="332842"/>
                  <a:pt x="361759" y="331927"/>
                </a:cubicBezTo>
                <a:cubicBezTo>
                  <a:pt x="361988" y="331013"/>
                  <a:pt x="362102" y="330099"/>
                  <a:pt x="362102" y="329184"/>
                </a:cubicBezTo>
                <a:lnTo>
                  <a:pt x="362788" y="316154"/>
                </a:lnTo>
                <a:cubicBezTo>
                  <a:pt x="363702" y="310668"/>
                  <a:pt x="364160" y="306553"/>
                  <a:pt x="364160" y="303810"/>
                </a:cubicBezTo>
                <a:cubicBezTo>
                  <a:pt x="364160" y="298781"/>
                  <a:pt x="363702" y="294894"/>
                  <a:pt x="362788" y="292151"/>
                </a:cubicBezTo>
                <a:cubicBezTo>
                  <a:pt x="362788" y="290322"/>
                  <a:pt x="361416" y="288722"/>
                  <a:pt x="358673" y="287350"/>
                </a:cubicBezTo>
                <a:cubicBezTo>
                  <a:pt x="352272" y="286893"/>
                  <a:pt x="344043" y="288036"/>
                  <a:pt x="333984" y="290780"/>
                </a:cubicBezTo>
                <a:cubicBezTo>
                  <a:pt x="328498" y="292151"/>
                  <a:pt x="323012" y="293751"/>
                  <a:pt x="317525" y="295580"/>
                </a:cubicBezTo>
                <a:cubicBezTo>
                  <a:pt x="312039" y="297409"/>
                  <a:pt x="307238" y="299695"/>
                  <a:pt x="303123" y="302438"/>
                </a:cubicBezTo>
                <a:cubicBezTo>
                  <a:pt x="297637" y="306096"/>
                  <a:pt x="294208" y="309525"/>
                  <a:pt x="292836" y="312725"/>
                </a:cubicBezTo>
                <a:cubicBezTo>
                  <a:pt x="292379" y="314097"/>
                  <a:pt x="290322" y="315926"/>
                  <a:pt x="286664" y="318212"/>
                </a:cubicBezTo>
                <a:cubicBezTo>
                  <a:pt x="286207" y="318669"/>
                  <a:pt x="285750" y="319126"/>
                  <a:pt x="285293" y="319583"/>
                </a:cubicBezTo>
                <a:cubicBezTo>
                  <a:pt x="284835" y="320040"/>
                  <a:pt x="284607" y="320498"/>
                  <a:pt x="284607" y="320955"/>
                </a:cubicBezTo>
                <a:lnTo>
                  <a:pt x="277749" y="327127"/>
                </a:lnTo>
                <a:cubicBezTo>
                  <a:pt x="276834" y="328499"/>
                  <a:pt x="276377" y="330099"/>
                  <a:pt x="276377" y="331927"/>
                </a:cubicBezTo>
                <a:cubicBezTo>
                  <a:pt x="276377" y="333756"/>
                  <a:pt x="277063" y="335128"/>
                  <a:pt x="278435" y="336042"/>
                </a:cubicBezTo>
                <a:lnTo>
                  <a:pt x="288036" y="344958"/>
                </a:lnTo>
                <a:cubicBezTo>
                  <a:pt x="292151" y="348615"/>
                  <a:pt x="295808" y="352959"/>
                  <a:pt x="299009" y="357988"/>
                </a:cubicBezTo>
                <a:cubicBezTo>
                  <a:pt x="309981" y="372161"/>
                  <a:pt x="317525" y="382220"/>
                  <a:pt x="321640" y="388163"/>
                </a:cubicBezTo>
                <a:cubicBezTo>
                  <a:pt x="325298" y="391821"/>
                  <a:pt x="327812" y="394793"/>
                  <a:pt x="329184" y="397078"/>
                </a:cubicBezTo>
                <a:cubicBezTo>
                  <a:pt x="329184" y="397993"/>
                  <a:pt x="330098" y="398450"/>
                  <a:pt x="331927" y="398450"/>
                </a:cubicBezTo>
                <a:cubicBezTo>
                  <a:pt x="333299" y="397993"/>
                  <a:pt x="334327" y="397879"/>
                  <a:pt x="335013" y="398107"/>
                </a:cubicBezTo>
                <a:cubicBezTo>
                  <a:pt x="335699" y="398336"/>
                  <a:pt x="336042" y="399365"/>
                  <a:pt x="336042" y="401193"/>
                </a:cubicBezTo>
                <a:cubicBezTo>
                  <a:pt x="338328" y="402565"/>
                  <a:pt x="339699" y="403937"/>
                  <a:pt x="340157" y="405308"/>
                </a:cubicBezTo>
                <a:cubicBezTo>
                  <a:pt x="340614" y="406223"/>
                  <a:pt x="340385" y="407823"/>
                  <a:pt x="339471" y="410109"/>
                </a:cubicBezTo>
                <a:lnTo>
                  <a:pt x="338785" y="413538"/>
                </a:lnTo>
                <a:cubicBezTo>
                  <a:pt x="338785" y="414909"/>
                  <a:pt x="339242" y="417424"/>
                  <a:pt x="340157" y="421081"/>
                </a:cubicBezTo>
                <a:lnTo>
                  <a:pt x="337413" y="424511"/>
                </a:lnTo>
                <a:lnTo>
                  <a:pt x="336042" y="425196"/>
                </a:lnTo>
                <a:cubicBezTo>
                  <a:pt x="334213" y="425196"/>
                  <a:pt x="332613" y="425996"/>
                  <a:pt x="331241" y="427597"/>
                </a:cubicBezTo>
                <a:cubicBezTo>
                  <a:pt x="329870" y="429197"/>
                  <a:pt x="328727" y="430454"/>
                  <a:pt x="327812" y="431369"/>
                </a:cubicBezTo>
                <a:cubicBezTo>
                  <a:pt x="327355" y="432283"/>
                  <a:pt x="326326" y="433883"/>
                  <a:pt x="324726" y="436169"/>
                </a:cubicBezTo>
                <a:cubicBezTo>
                  <a:pt x="323126" y="438455"/>
                  <a:pt x="320954" y="440055"/>
                  <a:pt x="318211" y="440970"/>
                </a:cubicBezTo>
                <a:cubicBezTo>
                  <a:pt x="317297" y="441427"/>
                  <a:pt x="316268" y="442341"/>
                  <a:pt x="315125" y="443713"/>
                </a:cubicBezTo>
                <a:cubicBezTo>
                  <a:pt x="313982" y="445085"/>
                  <a:pt x="312953" y="445999"/>
                  <a:pt x="312039" y="446456"/>
                </a:cubicBezTo>
                <a:cubicBezTo>
                  <a:pt x="308381" y="447828"/>
                  <a:pt x="305638" y="449428"/>
                  <a:pt x="303809" y="451257"/>
                </a:cubicBezTo>
                <a:cubicBezTo>
                  <a:pt x="302895" y="452171"/>
                  <a:pt x="301066" y="453086"/>
                  <a:pt x="298323" y="454000"/>
                </a:cubicBezTo>
                <a:cubicBezTo>
                  <a:pt x="285978" y="457658"/>
                  <a:pt x="277749" y="459715"/>
                  <a:pt x="273634" y="460172"/>
                </a:cubicBezTo>
                <a:cubicBezTo>
                  <a:pt x="264947" y="461544"/>
                  <a:pt x="255803" y="462229"/>
                  <a:pt x="246202" y="462229"/>
                </a:cubicBezTo>
                <a:cubicBezTo>
                  <a:pt x="238887" y="461772"/>
                  <a:pt x="231343" y="460401"/>
                  <a:pt x="223571" y="458115"/>
                </a:cubicBezTo>
                <a:cubicBezTo>
                  <a:pt x="210769" y="455372"/>
                  <a:pt x="198425" y="450571"/>
                  <a:pt x="186537" y="443713"/>
                </a:cubicBezTo>
                <a:cubicBezTo>
                  <a:pt x="184709" y="442341"/>
                  <a:pt x="182994" y="441313"/>
                  <a:pt x="181394" y="440627"/>
                </a:cubicBezTo>
                <a:cubicBezTo>
                  <a:pt x="179794" y="439941"/>
                  <a:pt x="178308" y="439141"/>
                  <a:pt x="176936" y="438226"/>
                </a:cubicBezTo>
                <a:cubicBezTo>
                  <a:pt x="174650" y="436855"/>
                  <a:pt x="171678" y="434340"/>
                  <a:pt x="168021" y="430683"/>
                </a:cubicBezTo>
                <a:lnTo>
                  <a:pt x="156362" y="421767"/>
                </a:lnTo>
                <a:cubicBezTo>
                  <a:pt x="152705" y="418110"/>
                  <a:pt x="145389" y="409880"/>
                  <a:pt x="134417" y="397078"/>
                </a:cubicBezTo>
                <a:cubicBezTo>
                  <a:pt x="128930" y="389306"/>
                  <a:pt x="120929" y="374904"/>
                  <a:pt x="110414" y="353873"/>
                </a:cubicBezTo>
                <a:lnTo>
                  <a:pt x="105613" y="344272"/>
                </a:lnTo>
                <a:lnTo>
                  <a:pt x="89840" y="355931"/>
                </a:lnTo>
                <a:cubicBezTo>
                  <a:pt x="80696" y="363703"/>
                  <a:pt x="64694" y="377419"/>
                  <a:pt x="41834" y="397078"/>
                </a:cubicBezTo>
                <a:cubicBezTo>
                  <a:pt x="37719" y="401193"/>
                  <a:pt x="31547" y="406451"/>
                  <a:pt x="23317" y="412852"/>
                </a:cubicBezTo>
                <a:cubicBezTo>
                  <a:pt x="23317" y="412852"/>
                  <a:pt x="20574" y="414909"/>
                  <a:pt x="15087" y="419024"/>
                </a:cubicBezTo>
                <a:lnTo>
                  <a:pt x="12344" y="421767"/>
                </a:lnTo>
                <a:cubicBezTo>
                  <a:pt x="10058" y="424053"/>
                  <a:pt x="7772" y="424282"/>
                  <a:pt x="5486" y="422453"/>
                </a:cubicBezTo>
                <a:cubicBezTo>
                  <a:pt x="2286" y="421081"/>
                  <a:pt x="686" y="418338"/>
                  <a:pt x="686" y="414224"/>
                </a:cubicBezTo>
                <a:lnTo>
                  <a:pt x="686" y="405308"/>
                </a:lnTo>
                <a:cubicBezTo>
                  <a:pt x="686" y="405308"/>
                  <a:pt x="686" y="405080"/>
                  <a:pt x="686" y="404622"/>
                </a:cubicBezTo>
                <a:cubicBezTo>
                  <a:pt x="686" y="404165"/>
                  <a:pt x="686" y="403937"/>
                  <a:pt x="686" y="403937"/>
                </a:cubicBezTo>
                <a:cubicBezTo>
                  <a:pt x="228" y="403022"/>
                  <a:pt x="0" y="401879"/>
                  <a:pt x="0" y="400508"/>
                </a:cubicBezTo>
                <a:cubicBezTo>
                  <a:pt x="457" y="400050"/>
                  <a:pt x="686" y="398907"/>
                  <a:pt x="686" y="397078"/>
                </a:cubicBezTo>
                <a:cubicBezTo>
                  <a:pt x="1600" y="396164"/>
                  <a:pt x="2057" y="395021"/>
                  <a:pt x="2057" y="393650"/>
                </a:cubicBezTo>
                <a:cubicBezTo>
                  <a:pt x="4343" y="391821"/>
                  <a:pt x="5486" y="389078"/>
                  <a:pt x="5486" y="385420"/>
                </a:cubicBezTo>
                <a:cubicBezTo>
                  <a:pt x="5943" y="384963"/>
                  <a:pt x="6401" y="384620"/>
                  <a:pt x="6858" y="384391"/>
                </a:cubicBezTo>
                <a:cubicBezTo>
                  <a:pt x="7315" y="384163"/>
                  <a:pt x="7544" y="384277"/>
                  <a:pt x="7544" y="384734"/>
                </a:cubicBezTo>
                <a:cubicBezTo>
                  <a:pt x="10287" y="385191"/>
                  <a:pt x="12116" y="384277"/>
                  <a:pt x="13030" y="381991"/>
                </a:cubicBezTo>
                <a:cubicBezTo>
                  <a:pt x="14859" y="379248"/>
                  <a:pt x="16688" y="378562"/>
                  <a:pt x="18516" y="379933"/>
                </a:cubicBezTo>
                <a:lnTo>
                  <a:pt x="20574" y="378562"/>
                </a:lnTo>
                <a:cubicBezTo>
                  <a:pt x="23317" y="376733"/>
                  <a:pt x="25603" y="374790"/>
                  <a:pt x="27432" y="372733"/>
                </a:cubicBezTo>
                <a:cubicBezTo>
                  <a:pt x="29261" y="370675"/>
                  <a:pt x="31089" y="368961"/>
                  <a:pt x="32918" y="367589"/>
                </a:cubicBezTo>
                <a:lnTo>
                  <a:pt x="43205" y="360045"/>
                </a:lnTo>
                <a:lnTo>
                  <a:pt x="64465" y="341529"/>
                </a:lnTo>
                <a:lnTo>
                  <a:pt x="93954" y="316154"/>
                </a:lnTo>
                <a:cubicBezTo>
                  <a:pt x="93954" y="316154"/>
                  <a:pt x="101498" y="309982"/>
                  <a:pt x="116586" y="297638"/>
                </a:cubicBezTo>
                <a:cubicBezTo>
                  <a:pt x="119786" y="294437"/>
                  <a:pt x="122529" y="292151"/>
                  <a:pt x="124815" y="290780"/>
                </a:cubicBezTo>
                <a:cubicBezTo>
                  <a:pt x="118415" y="286208"/>
                  <a:pt x="114300" y="283464"/>
                  <a:pt x="112471" y="282550"/>
                </a:cubicBezTo>
                <a:lnTo>
                  <a:pt x="91211" y="270206"/>
                </a:lnTo>
                <a:cubicBezTo>
                  <a:pt x="79324" y="262433"/>
                  <a:pt x="70409" y="250546"/>
                  <a:pt x="64465" y="234544"/>
                </a:cubicBezTo>
                <a:cubicBezTo>
                  <a:pt x="58979" y="218085"/>
                  <a:pt x="55550" y="203912"/>
                  <a:pt x="54178" y="192024"/>
                </a:cubicBezTo>
                <a:cubicBezTo>
                  <a:pt x="54178" y="183795"/>
                  <a:pt x="54635" y="177851"/>
                  <a:pt x="55550" y="174193"/>
                </a:cubicBezTo>
                <a:lnTo>
                  <a:pt x="56921" y="159792"/>
                </a:lnTo>
                <a:cubicBezTo>
                  <a:pt x="57378" y="157963"/>
                  <a:pt x="57950" y="156134"/>
                  <a:pt x="58636" y="154305"/>
                </a:cubicBezTo>
                <a:cubicBezTo>
                  <a:pt x="59322" y="152477"/>
                  <a:pt x="60807" y="151333"/>
                  <a:pt x="63093" y="150876"/>
                </a:cubicBezTo>
                <a:lnTo>
                  <a:pt x="69951" y="148819"/>
                </a:lnTo>
                <a:lnTo>
                  <a:pt x="69951" y="152934"/>
                </a:lnTo>
                <a:cubicBezTo>
                  <a:pt x="72237" y="153391"/>
                  <a:pt x="75209" y="153620"/>
                  <a:pt x="78867" y="153620"/>
                </a:cubicBezTo>
                <a:cubicBezTo>
                  <a:pt x="76124" y="156363"/>
                  <a:pt x="74752" y="157734"/>
                  <a:pt x="74752" y="157734"/>
                </a:cubicBezTo>
                <a:cubicBezTo>
                  <a:pt x="73838" y="161392"/>
                  <a:pt x="73380" y="163907"/>
                  <a:pt x="73380" y="165278"/>
                </a:cubicBezTo>
                <a:cubicBezTo>
                  <a:pt x="73380" y="167107"/>
                  <a:pt x="74523" y="168707"/>
                  <a:pt x="76809" y="170079"/>
                </a:cubicBezTo>
                <a:cubicBezTo>
                  <a:pt x="76809" y="170079"/>
                  <a:pt x="78638" y="171908"/>
                  <a:pt x="82296" y="175565"/>
                </a:cubicBezTo>
                <a:cubicBezTo>
                  <a:pt x="84582" y="176480"/>
                  <a:pt x="85268" y="178765"/>
                  <a:pt x="84353" y="182423"/>
                </a:cubicBezTo>
                <a:cubicBezTo>
                  <a:pt x="84353" y="183338"/>
                  <a:pt x="84810" y="183795"/>
                  <a:pt x="85725" y="183795"/>
                </a:cubicBezTo>
                <a:cubicBezTo>
                  <a:pt x="88925" y="186538"/>
                  <a:pt x="92811" y="189053"/>
                  <a:pt x="97383" y="191339"/>
                </a:cubicBezTo>
                <a:cubicBezTo>
                  <a:pt x="99212" y="192710"/>
                  <a:pt x="99212" y="193853"/>
                  <a:pt x="97383" y="194768"/>
                </a:cubicBezTo>
                <a:cubicBezTo>
                  <a:pt x="96012" y="195682"/>
                  <a:pt x="95783" y="197511"/>
                  <a:pt x="96698" y="200254"/>
                </a:cubicBezTo>
                <a:lnTo>
                  <a:pt x="104927" y="222885"/>
                </a:lnTo>
                <a:cubicBezTo>
                  <a:pt x="106299" y="227914"/>
                  <a:pt x="107213" y="231115"/>
                  <a:pt x="107670" y="232487"/>
                </a:cubicBezTo>
                <a:lnTo>
                  <a:pt x="109728" y="237287"/>
                </a:lnTo>
                <a:cubicBezTo>
                  <a:pt x="111099" y="240487"/>
                  <a:pt x="110871" y="244145"/>
                  <a:pt x="109042" y="248260"/>
                </a:cubicBezTo>
                <a:cubicBezTo>
                  <a:pt x="108585" y="249632"/>
                  <a:pt x="108013" y="250546"/>
                  <a:pt x="107328" y="251003"/>
                </a:cubicBezTo>
                <a:cubicBezTo>
                  <a:pt x="106642" y="251460"/>
                  <a:pt x="105842" y="251460"/>
                  <a:pt x="104927" y="251003"/>
                </a:cubicBezTo>
                <a:cubicBezTo>
                  <a:pt x="102641" y="253289"/>
                  <a:pt x="101498" y="254432"/>
                  <a:pt x="101498" y="254432"/>
                </a:cubicBezTo>
                <a:cubicBezTo>
                  <a:pt x="101498" y="256261"/>
                  <a:pt x="101727" y="257175"/>
                  <a:pt x="102184" y="257175"/>
                </a:cubicBezTo>
                <a:cubicBezTo>
                  <a:pt x="103556" y="257633"/>
                  <a:pt x="105384" y="258318"/>
                  <a:pt x="107670" y="259233"/>
                </a:cubicBezTo>
                <a:cubicBezTo>
                  <a:pt x="109956" y="260147"/>
                  <a:pt x="112014" y="260604"/>
                  <a:pt x="113843" y="260604"/>
                </a:cubicBezTo>
                <a:lnTo>
                  <a:pt x="116586" y="259918"/>
                </a:lnTo>
                <a:cubicBezTo>
                  <a:pt x="122529" y="257633"/>
                  <a:pt x="131445" y="254661"/>
                  <a:pt x="143332" y="251003"/>
                </a:cubicBezTo>
                <a:lnTo>
                  <a:pt x="161849" y="245517"/>
                </a:lnTo>
                <a:cubicBezTo>
                  <a:pt x="160934" y="243688"/>
                  <a:pt x="159334" y="241402"/>
                  <a:pt x="157048" y="238659"/>
                </a:cubicBezTo>
                <a:cubicBezTo>
                  <a:pt x="154762" y="235916"/>
                  <a:pt x="153390" y="233172"/>
                  <a:pt x="152933" y="230429"/>
                </a:cubicBezTo>
                <a:cubicBezTo>
                  <a:pt x="155219" y="232258"/>
                  <a:pt x="157391" y="233744"/>
                  <a:pt x="159448" y="234887"/>
                </a:cubicBezTo>
                <a:cubicBezTo>
                  <a:pt x="161506" y="236030"/>
                  <a:pt x="163220" y="237059"/>
                  <a:pt x="164592" y="237973"/>
                </a:cubicBezTo>
                <a:cubicBezTo>
                  <a:pt x="165963" y="238887"/>
                  <a:pt x="167449" y="239573"/>
                  <a:pt x="169050" y="240030"/>
                </a:cubicBezTo>
                <a:cubicBezTo>
                  <a:pt x="170650" y="240487"/>
                  <a:pt x="172136" y="240945"/>
                  <a:pt x="173507" y="241402"/>
                </a:cubicBezTo>
                <a:lnTo>
                  <a:pt x="178308" y="240716"/>
                </a:lnTo>
                <a:cubicBezTo>
                  <a:pt x="181965" y="239802"/>
                  <a:pt x="184480" y="239345"/>
                  <a:pt x="185852" y="239345"/>
                </a:cubicBezTo>
                <a:cubicBezTo>
                  <a:pt x="187680" y="239345"/>
                  <a:pt x="188823" y="238659"/>
                  <a:pt x="189281" y="237287"/>
                </a:cubicBezTo>
                <a:cubicBezTo>
                  <a:pt x="193853" y="222657"/>
                  <a:pt x="197510" y="211684"/>
                  <a:pt x="200253" y="204369"/>
                </a:cubicBezTo>
                <a:lnTo>
                  <a:pt x="213284" y="170079"/>
                </a:lnTo>
                <a:cubicBezTo>
                  <a:pt x="214198" y="168707"/>
                  <a:pt x="215112" y="166193"/>
                  <a:pt x="216027" y="162535"/>
                </a:cubicBezTo>
                <a:lnTo>
                  <a:pt x="185852" y="174879"/>
                </a:lnTo>
                <a:cubicBezTo>
                  <a:pt x="182651" y="176251"/>
                  <a:pt x="177393" y="177851"/>
                  <a:pt x="170078" y="179680"/>
                </a:cubicBezTo>
                <a:cubicBezTo>
                  <a:pt x="161849" y="183338"/>
                  <a:pt x="155448" y="185852"/>
                  <a:pt x="150876" y="187224"/>
                </a:cubicBezTo>
                <a:cubicBezTo>
                  <a:pt x="149961" y="188138"/>
                  <a:pt x="149276" y="188367"/>
                  <a:pt x="148818" y="187910"/>
                </a:cubicBezTo>
                <a:cubicBezTo>
                  <a:pt x="146990" y="186538"/>
                  <a:pt x="144361" y="185281"/>
                  <a:pt x="140932" y="184138"/>
                </a:cubicBezTo>
                <a:cubicBezTo>
                  <a:pt x="137503" y="182995"/>
                  <a:pt x="134874" y="182195"/>
                  <a:pt x="133045" y="181737"/>
                </a:cubicBezTo>
                <a:cubicBezTo>
                  <a:pt x="132131" y="181280"/>
                  <a:pt x="130988" y="181051"/>
                  <a:pt x="129616" y="181051"/>
                </a:cubicBezTo>
                <a:cubicBezTo>
                  <a:pt x="128244" y="181051"/>
                  <a:pt x="126644" y="180594"/>
                  <a:pt x="124815" y="179680"/>
                </a:cubicBezTo>
                <a:cubicBezTo>
                  <a:pt x="122987" y="179680"/>
                  <a:pt x="121615" y="179451"/>
                  <a:pt x="120701" y="178994"/>
                </a:cubicBezTo>
                <a:lnTo>
                  <a:pt x="111099" y="174193"/>
                </a:lnTo>
                <a:lnTo>
                  <a:pt x="114528" y="171450"/>
                </a:lnTo>
                <a:cubicBezTo>
                  <a:pt x="115900" y="170079"/>
                  <a:pt x="116586" y="169393"/>
                  <a:pt x="116586" y="169393"/>
                </a:cubicBezTo>
                <a:lnTo>
                  <a:pt x="128930" y="164592"/>
                </a:lnTo>
                <a:lnTo>
                  <a:pt x="146761" y="157048"/>
                </a:lnTo>
                <a:lnTo>
                  <a:pt x="182423" y="141961"/>
                </a:lnTo>
                <a:lnTo>
                  <a:pt x="201625" y="135103"/>
                </a:lnTo>
                <a:lnTo>
                  <a:pt x="220827" y="128931"/>
                </a:lnTo>
                <a:cubicBezTo>
                  <a:pt x="221285" y="128931"/>
                  <a:pt x="221742" y="128702"/>
                  <a:pt x="222199" y="128245"/>
                </a:cubicBezTo>
                <a:cubicBezTo>
                  <a:pt x="222656" y="127788"/>
                  <a:pt x="223342" y="127559"/>
                  <a:pt x="224256" y="127559"/>
                </a:cubicBezTo>
                <a:cubicBezTo>
                  <a:pt x="228371" y="127102"/>
                  <a:pt x="235001" y="126873"/>
                  <a:pt x="244145" y="126873"/>
                </a:cubicBezTo>
                <a:close/>
                <a:moveTo>
                  <a:pt x="126873" y="39091"/>
                </a:moveTo>
                <a:lnTo>
                  <a:pt x="126187" y="46635"/>
                </a:lnTo>
                <a:cubicBezTo>
                  <a:pt x="126187" y="48006"/>
                  <a:pt x="125730" y="49149"/>
                  <a:pt x="124815" y="50064"/>
                </a:cubicBezTo>
                <a:cubicBezTo>
                  <a:pt x="124358" y="50978"/>
                  <a:pt x="123901" y="51778"/>
                  <a:pt x="123444" y="52464"/>
                </a:cubicBezTo>
                <a:cubicBezTo>
                  <a:pt x="122987" y="53150"/>
                  <a:pt x="122758" y="54178"/>
                  <a:pt x="122758" y="55550"/>
                </a:cubicBezTo>
                <a:cubicBezTo>
                  <a:pt x="122758" y="56465"/>
                  <a:pt x="122987" y="57150"/>
                  <a:pt x="123444" y="57608"/>
                </a:cubicBezTo>
                <a:cubicBezTo>
                  <a:pt x="123901" y="58522"/>
                  <a:pt x="123444" y="60351"/>
                  <a:pt x="122072" y="63094"/>
                </a:cubicBezTo>
                <a:cubicBezTo>
                  <a:pt x="120243" y="65837"/>
                  <a:pt x="119215" y="68923"/>
                  <a:pt x="118986" y="72352"/>
                </a:cubicBezTo>
                <a:cubicBezTo>
                  <a:pt x="118758" y="75781"/>
                  <a:pt x="118643" y="78181"/>
                  <a:pt x="118643" y="79553"/>
                </a:cubicBezTo>
                <a:cubicBezTo>
                  <a:pt x="118643" y="83211"/>
                  <a:pt x="118415" y="86183"/>
                  <a:pt x="117957" y="88468"/>
                </a:cubicBezTo>
                <a:cubicBezTo>
                  <a:pt x="117043" y="88468"/>
                  <a:pt x="115557" y="88240"/>
                  <a:pt x="113500" y="87783"/>
                </a:cubicBezTo>
                <a:cubicBezTo>
                  <a:pt x="111442" y="87326"/>
                  <a:pt x="109728" y="86868"/>
                  <a:pt x="108356" y="86411"/>
                </a:cubicBezTo>
                <a:lnTo>
                  <a:pt x="106985" y="86411"/>
                </a:lnTo>
                <a:lnTo>
                  <a:pt x="98755" y="80239"/>
                </a:lnTo>
                <a:cubicBezTo>
                  <a:pt x="97841" y="79324"/>
                  <a:pt x="97383" y="77953"/>
                  <a:pt x="97383" y="76124"/>
                </a:cubicBezTo>
                <a:lnTo>
                  <a:pt x="96012" y="73381"/>
                </a:lnTo>
                <a:cubicBezTo>
                  <a:pt x="94640" y="71095"/>
                  <a:pt x="93612" y="68695"/>
                  <a:pt x="92926" y="66180"/>
                </a:cubicBezTo>
                <a:cubicBezTo>
                  <a:pt x="92240" y="63665"/>
                  <a:pt x="91440" y="61494"/>
                  <a:pt x="90525" y="59665"/>
                </a:cubicBezTo>
                <a:cubicBezTo>
                  <a:pt x="90068" y="57836"/>
                  <a:pt x="89268" y="55779"/>
                  <a:pt x="88125" y="53493"/>
                </a:cubicBezTo>
                <a:cubicBezTo>
                  <a:pt x="86982" y="51207"/>
                  <a:pt x="86182" y="49607"/>
                  <a:pt x="85725" y="48692"/>
                </a:cubicBezTo>
                <a:cubicBezTo>
                  <a:pt x="84810" y="46863"/>
                  <a:pt x="84353" y="45035"/>
                  <a:pt x="84353" y="43206"/>
                </a:cubicBezTo>
                <a:cubicBezTo>
                  <a:pt x="87096" y="42291"/>
                  <a:pt x="88697" y="41605"/>
                  <a:pt x="89154" y="41148"/>
                </a:cubicBezTo>
                <a:cubicBezTo>
                  <a:pt x="90983" y="39777"/>
                  <a:pt x="92354" y="40234"/>
                  <a:pt x="93269" y="42520"/>
                </a:cubicBezTo>
                <a:lnTo>
                  <a:pt x="103556" y="49378"/>
                </a:lnTo>
                <a:cubicBezTo>
                  <a:pt x="104013" y="49835"/>
                  <a:pt x="104699" y="50064"/>
                  <a:pt x="105613" y="50064"/>
                </a:cubicBezTo>
                <a:cubicBezTo>
                  <a:pt x="106527" y="50064"/>
                  <a:pt x="107213" y="49835"/>
                  <a:pt x="107670" y="49378"/>
                </a:cubicBezTo>
                <a:cubicBezTo>
                  <a:pt x="110871" y="48006"/>
                  <a:pt x="113843" y="46520"/>
                  <a:pt x="116586" y="44920"/>
                </a:cubicBezTo>
                <a:cubicBezTo>
                  <a:pt x="119329" y="43320"/>
                  <a:pt x="121615" y="42063"/>
                  <a:pt x="123444" y="41148"/>
                </a:cubicBezTo>
                <a:close/>
                <a:moveTo>
                  <a:pt x="205740" y="0"/>
                </a:moveTo>
                <a:lnTo>
                  <a:pt x="211226" y="686"/>
                </a:lnTo>
                <a:cubicBezTo>
                  <a:pt x="213055" y="2058"/>
                  <a:pt x="215341" y="2972"/>
                  <a:pt x="218084" y="3429"/>
                </a:cubicBezTo>
                <a:cubicBezTo>
                  <a:pt x="220827" y="3887"/>
                  <a:pt x="222656" y="4115"/>
                  <a:pt x="223571" y="4115"/>
                </a:cubicBezTo>
                <a:cubicBezTo>
                  <a:pt x="228143" y="4572"/>
                  <a:pt x="231800" y="6630"/>
                  <a:pt x="234543" y="10287"/>
                </a:cubicBezTo>
                <a:cubicBezTo>
                  <a:pt x="235915" y="12116"/>
                  <a:pt x="237858" y="14631"/>
                  <a:pt x="240373" y="17831"/>
                </a:cubicBezTo>
                <a:cubicBezTo>
                  <a:pt x="242887" y="21032"/>
                  <a:pt x="245516" y="23546"/>
                  <a:pt x="248259" y="25375"/>
                </a:cubicBezTo>
                <a:lnTo>
                  <a:pt x="250317" y="27432"/>
                </a:lnTo>
                <a:lnTo>
                  <a:pt x="254432" y="37033"/>
                </a:lnTo>
                <a:lnTo>
                  <a:pt x="252374" y="37033"/>
                </a:lnTo>
                <a:cubicBezTo>
                  <a:pt x="250545" y="42063"/>
                  <a:pt x="247574" y="46635"/>
                  <a:pt x="243459" y="50750"/>
                </a:cubicBezTo>
                <a:lnTo>
                  <a:pt x="236601" y="58293"/>
                </a:lnTo>
                <a:lnTo>
                  <a:pt x="235915" y="58979"/>
                </a:lnTo>
                <a:cubicBezTo>
                  <a:pt x="234086" y="59893"/>
                  <a:pt x="232143" y="61494"/>
                  <a:pt x="230086" y="63780"/>
                </a:cubicBezTo>
                <a:cubicBezTo>
                  <a:pt x="228028" y="66066"/>
                  <a:pt x="226314" y="67895"/>
                  <a:pt x="224942" y="69266"/>
                </a:cubicBezTo>
                <a:cubicBezTo>
                  <a:pt x="219913" y="72466"/>
                  <a:pt x="216484" y="75667"/>
                  <a:pt x="214655" y="78867"/>
                </a:cubicBezTo>
                <a:cubicBezTo>
                  <a:pt x="213284" y="80696"/>
                  <a:pt x="212026" y="81153"/>
                  <a:pt x="210883" y="80239"/>
                </a:cubicBezTo>
                <a:cubicBezTo>
                  <a:pt x="209740" y="79324"/>
                  <a:pt x="209169" y="78867"/>
                  <a:pt x="209169" y="78867"/>
                </a:cubicBezTo>
                <a:cubicBezTo>
                  <a:pt x="204140" y="84354"/>
                  <a:pt x="197053" y="90754"/>
                  <a:pt x="187909" y="98070"/>
                </a:cubicBezTo>
                <a:cubicBezTo>
                  <a:pt x="181965" y="103099"/>
                  <a:pt x="178308" y="105842"/>
                  <a:pt x="176936" y="106299"/>
                </a:cubicBezTo>
                <a:cubicBezTo>
                  <a:pt x="173736" y="108128"/>
                  <a:pt x="169850" y="111214"/>
                  <a:pt x="165278" y="115558"/>
                </a:cubicBezTo>
                <a:cubicBezTo>
                  <a:pt x="160706" y="119901"/>
                  <a:pt x="157048" y="122987"/>
                  <a:pt x="154305" y="124816"/>
                </a:cubicBezTo>
                <a:lnTo>
                  <a:pt x="143332" y="133045"/>
                </a:lnTo>
                <a:cubicBezTo>
                  <a:pt x="139674" y="134417"/>
                  <a:pt x="137388" y="135332"/>
                  <a:pt x="136474" y="135789"/>
                </a:cubicBezTo>
                <a:lnTo>
                  <a:pt x="134417" y="135789"/>
                </a:lnTo>
                <a:lnTo>
                  <a:pt x="125501" y="139904"/>
                </a:lnTo>
                <a:lnTo>
                  <a:pt x="113157" y="142647"/>
                </a:lnTo>
                <a:lnTo>
                  <a:pt x="125501" y="136475"/>
                </a:lnTo>
                <a:cubicBezTo>
                  <a:pt x="134645" y="130988"/>
                  <a:pt x="143103" y="123444"/>
                  <a:pt x="150876" y="113843"/>
                </a:cubicBezTo>
                <a:lnTo>
                  <a:pt x="167335" y="92583"/>
                </a:lnTo>
                <a:lnTo>
                  <a:pt x="189966" y="64465"/>
                </a:lnTo>
                <a:lnTo>
                  <a:pt x="199568" y="51435"/>
                </a:lnTo>
                <a:lnTo>
                  <a:pt x="217398" y="25375"/>
                </a:lnTo>
                <a:cubicBezTo>
                  <a:pt x="219684" y="23089"/>
                  <a:pt x="219456" y="20117"/>
                  <a:pt x="216713" y="16460"/>
                </a:cubicBezTo>
                <a:cubicBezTo>
                  <a:pt x="213969" y="12802"/>
                  <a:pt x="212141" y="10059"/>
                  <a:pt x="211226" y="8230"/>
                </a:cubicBezTo>
                <a:cubicBezTo>
                  <a:pt x="207111" y="4115"/>
                  <a:pt x="205054" y="2058"/>
                  <a:pt x="205054" y="2058"/>
                </a:cubicBezTo>
                <a:lnTo>
                  <a:pt x="204368" y="686"/>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Tree>
    <p:extLst>
      <p:ext uri="{BB962C8B-B14F-4D97-AF65-F5344CB8AC3E}">
        <p14:creationId xmlns:p14="http://schemas.microsoft.com/office/powerpoint/2010/main" val="4041547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38814F1C-A09F-BB9E-8FAA-CE99E697F398}"/>
              </a:ext>
            </a:extLst>
          </p:cNvPr>
          <p:cNvSpPr/>
          <p:nvPr/>
        </p:nvSpPr>
        <p:spPr>
          <a:xfrm>
            <a:off x="10385381" y="1069518"/>
            <a:ext cx="2064" cy="3136076"/>
          </a:xfrm>
          <a:custGeom>
            <a:avLst/>
            <a:gdLst>
              <a:gd name="connsiteX0" fmla="*/ 0 w 2064"/>
              <a:gd name="connsiteY0" fmla="*/ 0 h 3136076"/>
              <a:gd name="connsiteX1" fmla="*/ 0 w 2064"/>
              <a:gd name="connsiteY1" fmla="*/ 3136077 h 3136076"/>
            </a:gdLst>
            <a:ahLst/>
            <a:cxnLst>
              <a:cxn ang="0">
                <a:pos x="connsiteX0" y="connsiteY0"/>
              </a:cxn>
              <a:cxn ang="0">
                <a:pos x="connsiteX1" y="connsiteY1"/>
              </a:cxn>
            </a:cxnLst>
            <a:rect l="l" t="t" r="r" b="b"/>
            <a:pathLst>
              <a:path w="2064" h="3136076">
                <a:moveTo>
                  <a:pt x="0" y="0"/>
                </a:moveTo>
                <a:lnTo>
                  <a:pt x="0" y="3136077"/>
                </a:lnTo>
              </a:path>
            </a:pathLst>
          </a:custGeom>
          <a:noFill/>
          <a:ln w="4728" cap="flat">
            <a:solidFill>
              <a:srgbClr val="F2F2F2"/>
            </a:solid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a:extLst>
              <a:ext uri="{FF2B5EF4-FFF2-40B4-BE49-F238E27FC236}">
                <a16:creationId xmlns:a16="http://schemas.microsoft.com/office/drawing/2014/main" id="{A7B429A7-5174-D821-0F30-2D614467C25F}"/>
              </a:ext>
            </a:extLst>
          </p:cNvPr>
          <p:cNvSpPr txBox="1"/>
          <p:nvPr/>
        </p:nvSpPr>
        <p:spPr>
          <a:xfrm>
            <a:off x="2404180" y="2179602"/>
            <a:ext cx="924973" cy="779507"/>
          </a:xfrm>
          <a:custGeom>
            <a:avLst/>
            <a:gdLst/>
            <a:ahLst/>
            <a:cxnLst/>
            <a:rect l="l" t="t" r="r" b="b"/>
            <a:pathLst>
              <a:path w="924973" h="779507">
                <a:moveTo>
                  <a:pt x="15811" y="126492"/>
                </a:moveTo>
                <a:cubicBezTo>
                  <a:pt x="17920" y="126492"/>
                  <a:pt x="20555" y="127283"/>
                  <a:pt x="23717" y="128864"/>
                </a:cubicBezTo>
                <a:cubicBezTo>
                  <a:pt x="26879" y="130445"/>
                  <a:pt x="29515" y="131763"/>
                  <a:pt x="31623" y="132817"/>
                </a:cubicBezTo>
                <a:cubicBezTo>
                  <a:pt x="32677" y="133871"/>
                  <a:pt x="33995" y="134925"/>
                  <a:pt x="35576" y="135979"/>
                </a:cubicBezTo>
                <a:cubicBezTo>
                  <a:pt x="37157" y="137033"/>
                  <a:pt x="40056" y="136506"/>
                  <a:pt x="44272" y="134398"/>
                </a:cubicBezTo>
                <a:cubicBezTo>
                  <a:pt x="48489" y="132290"/>
                  <a:pt x="53232" y="132817"/>
                  <a:pt x="58503" y="135979"/>
                </a:cubicBezTo>
                <a:cubicBezTo>
                  <a:pt x="59557" y="138087"/>
                  <a:pt x="61401" y="139668"/>
                  <a:pt x="64037" y="140723"/>
                </a:cubicBezTo>
                <a:cubicBezTo>
                  <a:pt x="66672" y="141777"/>
                  <a:pt x="69044" y="142831"/>
                  <a:pt x="71152" y="143885"/>
                </a:cubicBezTo>
                <a:lnTo>
                  <a:pt x="80639" y="148628"/>
                </a:lnTo>
                <a:cubicBezTo>
                  <a:pt x="83801" y="151791"/>
                  <a:pt x="89599" y="155480"/>
                  <a:pt x="98031" y="159696"/>
                </a:cubicBezTo>
                <a:cubicBezTo>
                  <a:pt x="99085" y="160751"/>
                  <a:pt x="100930" y="162068"/>
                  <a:pt x="103565" y="163649"/>
                </a:cubicBezTo>
                <a:cubicBezTo>
                  <a:pt x="106201" y="165230"/>
                  <a:pt x="108045" y="167602"/>
                  <a:pt x="109099" y="170765"/>
                </a:cubicBezTo>
                <a:cubicBezTo>
                  <a:pt x="114370" y="172873"/>
                  <a:pt x="118850" y="176035"/>
                  <a:pt x="122539" y="180251"/>
                </a:cubicBezTo>
                <a:cubicBezTo>
                  <a:pt x="126229" y="184468"/>
                  <a:pt x="130708" y="187630"/>
                  <a:pt x="135979" y="189738"/>
                </a:cubicBezTo>
                <a:cubicBezTo>
                  <a:pt x="138087" y="191846"/>
                  <a:pt x="139141" y="194482"/>
                  <a:pt x="139141" y="197644"/>
                </a:cubicBezTo>
                <a:lnTo>
                  <a:pt x="145466" y="215037"/>
                </a:lnTo>
                <a:lnTo>
                  <a:pt x="143885" y="221361"/>
                </a:lnTo>
                <a:lnTo>
                  <a:pt x="139141" y="238754"/>
                </a:lnTo>
                <a:lnTo>
                  <a:pt x="132817" y="300419"/>
                </a:lnTo>
                <a:lnTo>
                  <a:pt x="126492" y="343110"/>
                </a:lnTo>
                <a:lnTo>
                  <a:pt x="128073" y="369989"/>
                </a:lnTo>
                <a:lnTo>
                  <a:pt x="124911" y="409518"/>
                </a:lnTo>
                <a:cubicBezTo>
                  <a:pt x="123857" y="415843"/>
                  <a:pt x="122803" y="424275"/>
                  <a:pt x="121749" y="434816"/>
                </a:cubicBezTo>
                <a:cubicBezTo>
                  <a:pt x="120695" y="445358"/>
                  <a:pt x="120167" y="453263"/>
                  <a:pt x="120167" y="458534"/>
                </a:cubicBezTo>
                <a:lnTo>
                  <a:pt x="117005" y="513874"/>
                </a:lnTo>
                <a:lnTo>
                  <a:pt x="117005" y="520199"/>
                </a:lnTo>
                <a:cubicBezTo>
                  <a:pt x="122276" y="515982"/>
                  <a:pt x="131763" y="511239"/>
                  <a:pt x="145466" y="505968"/>
                </a:cubicBezTo>
                <a:cubicBezTo>
                  <a:pt x="153899" y="499644"/>
                  <a:pt x="164176" y="491738"/>
                  <a:pt x="176298" y="482251"/>
                </a:cubicBezTo>
                <a:cubicBezTo>
                  <a:pt x="188420" y="472764"/>
                  <a:pt x="198171" y="464331"/>
                  <a:pt x="205550" y="456953"/>
                </a:cubicBezTo>
                <a:cubicBezTo>
                  <a:pt x="232956" y="429546"/>
                  <a:pt x="249822" y="411626"/>
                  <a:pt x="256146" y="403194"/>
                </a:cubicBezTo>
                <a:cubicBezTo>
                  <a:pt x="264579" y="395815"/>
                  <a:pt x="275120" y="383693"/>
                  <a:pt x="287769" y="366827"/>
                </a:cubicBezTo>
                <a:lnTo>
                  <a:pt x="303581" y="335204"/>
                </a:lnTo>
                <a:cubicBezTo>
                  <a:pt x="308851" y="329934"/>
                  <a:pt x="311487" y="327298"/>
                  <a:pt x="311487" y="327298"/>
                </a:cubicBezTo>
                <a:cubicBezTo>
                  <a:pt x="315703" y="333623"/>
                  <a:pt x="317284" y="341002"/>
                  <a:pt x="316230" y="349434"/>
                </a:cubicBezTo>
                <a:lnTo>
                  <a:pt x="306743" y="377895"/>
                </a:lnTo>
                <a:cubicBezTo>
                  <a:pt x="305689" y="385274"/>
                  <a:pt x="303054" y="393179"/>
                  <a:pt x="298837" y="401612"/>
                </a:cubicBezTo>
                <a:cubicBezTo>
                  <a:pt x="294621" y="410045"/>
                  <a:pt x="291459" y="416370"/>
                  <a:pt x="289351" y="420586"/>
                </a:cubicBezTo>
                <a:lnTo>
                  <a:pt x="286188" y="426911"/>
                </a:lnTo>
                <a:cubicBezTo>
                  <a:pt x="285134" y="429019"/>
                  <a:pt x="282499" y="433762"/>
                  <a:pt x="278282" y="441141"/>
                </a:cubicBezTo>
                <a:lnTo>
                  <a:pt x="257728" y="485413"/>
                </a:lnTo>
                <a:lnTo>
                  <a:pt x="254565" y="496481"/>
                </a:lnTo>
                <a:cubicBezTo>
                  <a:pt x="247187" y="521780"/>
                  <a:pt x="242443" y="536537"/>
                  <a:pt x="240335" y="540753"/>
                </a:cubicBezTo>
                <a:cubicBezTo>
                  <a:pt x="236118" y="547078"/>
                  <a:pt x="232165" y="553930"/>
                  <a:pt x="228476" y="561308"/>
                </a:cubicBezTo>
                <a:cubicBezTo>
                  <a:pt x="224787" y="568687"/>
                  <a:pt x="221361" y="574485"/>
                  <a:pt x="218199" y="578701"/>
                </a:cubicBezTo>
                <a:cubicBezTo>
                  <a:pt x="216091" y="583972"/>
                  <a:pt x="211347" y="591350"/>
                  <a:pt x="203968" y="600837"/>
                </a:cubicBezTo>
                <a:cubicBezTo>
                  <a:pt x="201860" y="600837"/>
                  <a:pt x="200806" y="602418"/>
                  <a:pt x="200806" y="605581"/>
                </a:cubicBezTo>
                <a:cubicBezTo>
                  <a:pt x="194482" y="618230"/>
                  <a:pt x="185258" y="630616"/>
                  <a:pt x="173136" y="642738"/>
                </a:cubicBezTo>
                <a:cubicBezTo>
                  <a:pt x="161014" y="654860"/>
                  <a:pt x="152318" y="663556"/>
                  <a:pt x="147047" y="668827"/>
                </a:cubicBezTo>
                <a:lnTo>
                  <a:pt x="112262" y="702031"/>
                </a:lnTo>
                <a:cubicBezTo>
                  <a:pt x="110153" y="704139"/>
                  <a:pt x="106464" y="705193"/>
                  <a:pt x="101194" y="705193"/>
                </a:cubicBezTo>
                <a:cubicBezTo>
                  <a:pt x="89599" y="705193"/>
                  <a:pt x="80639" y="700977"/>
                  <a:pt x="74314" y="692544"/>
                </a:cubicBezTo>
                <a:cubicBezTo>
                  <a:pt x="71152" y="689382"/>
                  <a:pt x="67199" y="687010"/>
                  <a:pt x="62456" y="685429"/>
                </a:cubicBezTo>
                <a:cubicBezTo>
                  <a:pt x="57712" y="683848"/>
                  <a:pt x="54286" y="682530"/>
                  <a:pt x="52178" y="681476"/>
                </a:cubicBezTo>
                <a:cubicBezTo>
                  <a:pt x="50070" y="679368"/>
                  <a:pt x="46380" y="676732"/>
                  <a:pt x="41110" y="673570"/>
                </a:cubicBezTo>
                <a:cubicBezTo>
                  <a:pt x="35839" y="670408"/>
                  <a:pt x="32677" y="666192"/>
                  <a:pt x="31623" y="660921"/>
                </a:cubicBezTo>
                <a:cubicBezTo>
                  <a:pt x="31623" y="658813"/>
                  <a:pt x="30569" y="657759"/>
                  <a:pt x="28461" y="657759"/>
                </a:cubicBezTo>
                <a:cubicBezTo>
                  <a:pt x="23190" y="655650"/>
                  <a:pt x="20028" y="651961"/>
                  <a:pt x="18974" y="646691"/>
                </a:cubicBezTo>
                <a:cubicBezTo>
                  <a:pt x="17920" y="641420"/>
                  <a:pt x="17393" y="638258"/>
                  <a:pt x="17393" y="637204"/>
                </a:cubicBezTo>
                <a:lnTo>
                  <a:pt x="17393" y="635623"/>
                </a:lnTo>
                <a:cubicBezTo>
                  <a:pt x="8960" y="631406"/>
                  <a:pt x="4216" y="628771"/>
                  <a:pt x="3162" y="627717"/>
                </a:cubicBezTo>
                <a:cubicBezTo>
                  <a:pt x="1054" y="625609"/>
                  <a:pt x="0" y="622973"/>
                  <a:pt x="0" y="619811"/>
                </a:cubicBezTo>
                <a:cubicBezTo>
                  <a:pt x="0" y="617703"/>
                  <a:pt x="1581" y="613486"/>
                  <a:pt x="4743" y="607162"/>
                </a:cubicBezTo>
                <a:cubicBezTo>
                  <a:pt x="5798" y="605054"/>
                  <a:pt x="6325" y="600837"/>
                  <a:pt x="6325" y="594513"/>
                </a:cubicBezTo>
                <a:cubicBezTo>
                  <a:pt x="5271" y="591350"/>
                  <a:pt x="6325" y="587134"/>
                  <a:pt x="9487" y="581863"/>
                </a:cubicBezTo>
                <a:cubicBezTo>
                  <a:pt x="22136" y="490157"/>
                  <a:pt x="28461" y="398977"/>
                  <a:pt x="28461" y="308324"/>
                </a:cubicBezTo>
                <a:cubicBezTo>
                  <a:pt x="28461" y="267215"/>
                  <a:pt x="26879" y="226105"/>
                  <a:pt x="23717" y="184995"/>
                </a:cubicBezTo>
                <a:cubicBezTo>
                  <a:pt x="23717" y="175508"/>
                  <a:pt x="19501" y="164440"/>
                  <a:pt x="11068" y="151791"/>
                </a:cubicBezTo>
                <a:lnTo>
                  <a:pt x="6325" y="143885"/>
                </a:lnTo>
                <a:lnTo>
                  <a:pt x="6325" y="140723"/>
                </a:lnTo>
                <a:cubicBezTo>
                  <a:pt x="10541" y="138614"/>
                  <a:pt x="12122" y="136243"/>
                  <a:pt x="11068" y="133607"/>
                </a:cubicBezTo>
                <a:cubicBezTo>
                  <a:pt x="10014" y="130972"/>
                  <a:pt x="9487" y="129127"/>
                  <a:pt x="9487" y="128073"/>
                </a:cubicBezTo>
                <a:close/>
                <a:moveTo>
                  <a:pt x="270377" y="120168"/>
                </a:moveTo>
                <a:cubicBezTo>
                  <a:pt x="277755" y="123330"/>
                  <a:pt x="285398" y="125438"/>
                  <a:pt x="293303" y="126492"/>
                </a:cubicBezTo>
                <a:cubicBezTo>
                  <a:pt x="301209" y="127546"/>
                  <a:pt x="308851" y="129654"/>
                  <a:pt x="316230" y="132817"/>
                </a:cubicBezTo>
                <a:cubicBezTo>
                  <a:pt x="339420" y="142304"/>
                  <a:pt x="355759" y="151791"/>
                  <a:pt x="365245" y="161278"/>
                </a:cubicBezTo>
                <a:lnTo>
                  <a:pt x="388963" y="188157"/>
                </a:lnTo>
                <a:cubicBezTo>
                  <a:pt x="402666" y="205023"/>
                  <a:pt x="410045" y="213983"/>
                  <a:pt x="411099" y="215037"/>
                </a:cubicBezTo>
                <a:cubicBezTo>
                  <a:pt x="413207" y="218199"/>
                  <a:pt x="415316" y="222943"/>
                  <a:pt x="417424" y="229267"/>
                </a:cubicBezTo>
                <a:cubicBezTo>
                  <a:pt x="418478" y="234537"/>
                  <a:pt x="420059" y="240862"/>
                  <a:pt x="422167" y="248241"/>
                </a:cubicBezTo>
                <a:cubicBezTo>
                  <a:pt x="424275" y="255619"/>
                  <a:pt x="425856" y="262471"/>
                  <a:pt x="426910" y="268796"/>
                </a:cubicBezTo>
                <a:lnTo>
                  <a:pt x="428492" y="278283"/>
                </a:lnTo>
                <a:cubicBezTo>
                  <a:pt x="428492" y="286715"/>
                  <a:pt x="425856" y="293567"/>
                  <a:pt x="420586" y="298838"/>
                </a:cubicBezTo>
                <a:lnTo>
                  <a:pt x="415842" y="319393"/>
                </a:lnTo>
                <a:cubicBezTo>
                  <a:pt x="414788" y="327825"/>
                  <a:pt x="409518" y="334150"/>
                  <a:pt x="400031" y="338366"/>
                </a:cubicBezTo>
                <a:cubicBezTo>
                  <a:pt x="392652" y="341529"/>
                  <a:pt x="384220" y="343110"/>
                  <a:pt x="374733" y="343110"/>
                </a:cubicBezTo>
                <a:cubicBezTo>
                  <a:pt x="372624" y="343110"/>
                  <a:pt x="371043" y="342583"/>
                  <a:pt x="369989" y="341529"/>
                </a:cubicBezTo>
                <a:lnTo>
                  <a:pt x="362083" y="328880"/>
                </a:lnTo>
                <a:cubicBezTo>
                  <a:pt x="355759" y="321501"/>
                  <a:pt x="347326" y="309379"/>
                  <a:pt x="336785" y="292513"/>
                </a:cubicBezTo>
                <a:cubicBezTo>
                  <a:pt x="324136" y="272485"/>
                  <a:pt x="313068" y="248241"/>
                  <a:pt x="303581" y="219780"/>
                </a:cubicBezTo>
                <a:cubicBezTo>
                  <a:pt x="302527" y="216618"/>
                  <a:pt x="296202" y="203441"/>
                  <a:pt x="284607" y="180251"/>
                </a:cubicBezTo>
                <a:lnTo>
                  <a:pt x="271958" y="154953"/>
                </a:lnTo>
                <a:cubicBezTo>
                  <a:pt x="268796" y="148628"/>
                  <a:pt x="266687" y="144939"/>
                  <a:pt x="265633" y="143885"/>
                </a:cubicBezTo>
                <a:cubicBezTo>
                  <a:pt x="264579" y="142831"/>
                  <a:pt x="262734" y="141513"/>
                  <a:pt x="260099" y="139932"/>
                </a:cubicBezTo>
                <a:cubicBezTo>
                  <a:pt x="257464" y="138351"/>
                  <a:pt x="255092" y="136506"/>
                  <a:pt x="252984" y="134398"/>
                </a:cubicBezTo>
                <a:cubicBezTo>
                  <a:pt x="259309" y="132290"/>
                  <a:pt x="260890" y="129654"/>
                  <a:pt x="257728" y="126492"/>
                </a:cubicBezTo>
                <a:cubicBezTo>
                  <a:pt x="257728" y="125438"/>
                  <a:pt x="258255" y="124384"/>
                  <a:pt x="259309" y="123330"/>
                </a:cubicBezTo>
                <a:cubicBezTo>
                  <a:pt x="260363" y="122276"/>
                  <a:pt x="261417" y="121749"/>
                  <a:pt x="262471" y="121749"/>
                </a:cubicBezTo>
                <a:cubicBezTo>
                  <a:pt x="263525" y="120695"/>
                  <a:pt x="266160" y="120168"/>
                  <a:pt x="270377" y="120168"/>
                </a:cubicBezTo>
                <a:close/>
                <a:moveTo>
                  <a:pt x="562889" y="0"/>
                </a:moveTo>
                <a:cubicBezTo>
                  <a:pt x="571322" y="0"/>
                  <a:pt x="582917" y="2109"/>
                  <a:pt x="597675" y="6325"/>
                </a:cubicBezTo>
                <a:cubicBezTo>
                  <a:pt x="601891" y="8433"/>
                  <a:pt x="606898" y="10805"/>
                  <a:pt x="612695" y="13440"/>
                </a:cubicBezTo>
                <a:cubicBezTo>
                  <a:pt x="618493" y="16075"/>
                  <a:pt x="625081" y="18974"/>
                  <a:pt x="632460" y="22136"/>
                </a:cubicBezTo>
                <a:cubicBezTo>
                  <a:pt x="646163" y="27407"/>
                  <a:pt x="654596" y="31096"/>
                  <a:pt x="657758" y="33204"/>
                </a:cubicBezTo>
                <a:lnTo>
                  <a:pt x="660921" y="34785"/>
                </a:lnTo>
                <a:cubicBezTo>
                  <a:pt x="670408" y="35840"/>
                  <a:pt x="678577" y="39529"/>
                  <a:pt x="685429" y="45854"/>
                </a:cubicBezTo>
                <a:cubicBezTo>
                  <a:pt x="692280" y="52178"/>
                  <a:pt x="696760" y="55868"/>
                  <a:pt x="698868" y="56922"/>
                </a:cubicBezTo>
                <a:cubicBezTo>
                  <a:pt x="710463" y="68517"/>
                  <a:pt x="717315" y="74841"/>
                  <a:pt x="719423" y="75895"/>
                </a:cubicBezTo>
                <a:lnTo>
                  <a:pt x="730491" y="88545"/>
                </a:lnTo>
                <a:cubicBezTo>
                  <a:pt x="734708" y="93815"/>
                  <a:pt x="737606" y="99349"/>
                  <a:pt x="739188" y="105147"/>
                </a:cubicBezTo>
                <a:cubicBezTo>
                  <a:pt x="740769" y="110944"/>
                  <a:pt x="742086" y="114897"/>
                  <a:pt x="743141" y="117005"/>
                </a:cubicBezTo>
                <a:cubicBezTo>
                  <a:pt x="744195" y="122276"/>
                  <a:pt x="744458" y="126756"/>
                  <a:pt x="743931" y="130445"/>
                </a:cubicBezTo>
                <a:cubicBezTo>
                  <a:pt x="743404" y="134134"/>
                  <a:pt x="743141" y="137560"/>
                  <a:pt x="743141" y="140723"/>
                </a:cubicBezTo>
                <a:cubicBezTo>
                  <a:pt x="741032" y="147047"/>
                  <a:pt x="738924" y="158642"/>
                  <a:pt x="736816" y="175508"/>
                </a:cubicBezTo>
                <a:cubicBezTo>
                  <a:pt x="731545" y="203969"/>
                  <a:pt x="728383" y="219253"/>
                  <a:pt x="727329" y="221361"/>
                </a:cubicBezTo>
                <a:cubicBezTo>
                  <a:pt x="723113" y="240335"/>
                  <a:pt x="716788" y="259309"/>
                  <a:pt x="708355" y="278283"/>
                </a:cubicBezTo>
                <a:lnTo>
                  <a:pt x="678313" y="349434"/>
                </a:lnTo>
                <a:lnTo>
                  <a:pt x="653015" y="396869"/>
                </a:lnTo>
                <a:lnTo>
                  <a:pt x="646690" y="409518"/>
                </a:lnTo>
                <a:cubicBezTo>
                  <a:pt x="650907" y="409518"/>
                  <a:pt x="657231" y="410572"/>
                  <a:pt x="665664" y="412680"/>
                </a:cubicBezTo>
                <a:cubicBezTo>
                  <a:pt x="714153" y="431654"/>
                  <a:pt x="756053" y="452209"/>
                  <a:pt x="791366" y="474345"/>
                </a:cubicBezTo>
                <a:cubicBezTo>
                  <a:pt x="826678" y="496481"/>
                  <a:pt x="848023" y="512293"/>
                  <a:pt x="855402" y="521780"/>
                </a:cubicBezTo>
                <a:lnTo>
                  <a:pt x="893350" y="566052"/>
                </a:lnTo>
                <a:cubicBezTo>
                  <a:pt x="895458" y="569214"/>
                  <a:pt x="897303" y="572640"/>
                  <a:pt x="898884" y="576329"/>
                </a:cubicBezTo>
                <a:cubicBezTo>
                  <a:pt x="900465" y="580019"/>
                  <a:pt x="902310" y="583445"/>
                  <a:pt x="904418" y="586607"/>
                </a:cubicBezTo>
                <a:cubicBezTo>
                  <a:pt x="909688" y="593986"/>
                  <a:pt x="912850" y="599783"/>
                  <a:pt x="913905" y="604000"/>
                </a:cubicBezTo>
                <a:lnTo>
                  <a:pt x="917067" y="621392"/>
                </a:lnTo>
                <a:lnTo>
                  <a:pt x="917067" y="635623"/>
                </a:lnTo>
                <a:cubicBezTo>
                  <a:pt x="917067" y="638785"/>
                  <a:pt x="917858" y="642211"/>
                  <a:pt x="919439" y="645900"/>
                </a:cubicBezTo>
                <a:cubicBezTo>
                  <a:pt x="921020" y="649589"/>
                  <a:pt x="922337" y="653015"/>
                  <a:pt x="923392" y="656177"/>
                </a:cubicBezTo>
                <a:cubicBezTo>
                  <a:pt x="924446" y="657232"/>
                  <a:pt x="924973" y="660394"/>
                  <a:pt x="924973" y="665664"/>
                </a:cubicBezTo>
                <a:cubicBezTo>
                  <a:pt x="921810" y="670935"/>
                  <a:pt x="919175" y="680422"/>
                  <a:pt x="917067" y="694125"/>
                </a:cubicBezTo>
                <a:lnTo>
                  <a:pt x="913905" y="716261"/>
                </a:lnTo>
                <a:lnTo>
                  <a:pt x="910742" y="738397"/>
                </a:lnTo>
                <a:cubicBezTo>
                  <a:pt x="904418" y="754209"/>
                  <a:pt x="900728" y="762641"/>
                  <a:pt x="899674" y="763696"/>
                </a:cubicBezTo>
                <a:cubicBezTo>
                  <a:pt x="898620" y="766858"/>
                  <a:pt x="895985" y="769757"/>
                  <a:pt x="891769" y="772392"/>
                </a:cubicBezTo>
                <a:cubicBezTo>
                  <a:pt x="887552" y="775027"/>
                  <a:pt x="884390" y="776872"/>
                  <a:pt x="882282" y="777926"/>
                </a:cubicBezTo>
                <a:cubicBezTo>
                  <a:pt x="881228" y="780034"/>
                  <a:pt x="879646" y="780034"/>
                  <a:pt x="877538" y="777926"/>
                </a:cubicBezTo>
                <a:cubicBezTo>
                  <a:pt x="868051" y="768439"/>
                  <a:pt x="860673" y="762114"/>
                  <a:pt x="855402" y="758952"/>
                </a:cubicBezTo>
                <a:lnTo>
                  <a:pt x="838009" y="738397"/>
                </a:lnTo>
                <a:cubicBezTo>
                  <a:pt x="833793" y="734181"/>
                  <a:pt x="831685" y="732073"/>
                  <a:pt x="831685" y="732073"/>
                </a:cubicBezTo>
                <a:cubicBezTo>
                  <a:pt x="829577" y="726802"/>
                  <a:pt x="823779" y="722586"/>
                  <a:pt x="814292" y="719424"/>
                </a:cubicBezTo>
                <a:cubicBezTo>
                  <a:pt x="814292" y="709937"/>
                  <a:pt x="811130" y="704139"/>
                  <a:pt x="804805" y="702031"/>
                </a:cubicBezTo>
                <a:lnTo>
                  <a:pt x="801643" y="702031"/>
                </a:lnTo>
                <a:cubicBezTo>
                  <a:pt x="798481" y="690436"/>
                  <a:pt x="788994" y="673570"/>
                  <a:pt x="773182" y="651434"/>
                </a:cubicBezTo>
                <a:cubicBezTo>
                  <a:pt x="756317" y="625082"/>
                  <a:pt x="741032" y="603473"/>
                  <a:pt x="727329" y="586607"/>
                </a:cubicBezTo>
                <a:lnTo>
                  <a:pt x="665664" y="513874"/>
                </a:lnTo>
                <a:lnTo>
                  <a:pt x="618229" y="463277"/>
                </a:lnTo>
                <a:cubicBezTo>
                  <a:pt x="603472" y="486467"/>
                  <a:pt x="586607" y="509658"/>
                  <a:pt x="567633" y="532848"/>
                </a:cubicBezTo>
                <a:lnTo>
                  <a:pt x="536010" y="567633"/>
                </a:lnTo>
                <a:lnTo>
                  <a:pt x="504387" y="597675"/>
                </a:lnTo>
                <a:cubicBezTo>
                  <a:pt x="500170" y="600837"/>
                  <a:pt x="495164" y="605054"/>
                  <a:pt x="489366" y="610324"/>
                </a:cubicBezTo>
                <a:cubicBezTo>
                  <a:pt x="483568" y="615595"/>
                  <a:pt x="478561" y="619284"/>
                  <a:pt x="474345" y="621392"/>
                </a:cubicBezTo>
                <a:cubicBezTo>
                  <a:pt x="464858" y="625609"/>
                  <a:pt x="455898" y="631406"/>
                  <a:pt x="447465" y="638785"/>
                </a:cubicBezTo>
                <a:cubicBezTo>
                  <a:pt x="446411" y="640893"/>
                  <a:pt x="444830" y="641947"/>
                  <a:pt x="442722" y="641947"/>
                </a:cubicBezTo>
                <a:cubicBezTo>
                  <a:pt x="429019" y="646163"/>
                  <a:pt x="417424" y="651434"/>
                  <a:pt x="407937" y="657759"/>
                </a:cubicBezTo>
                <a:cubicBezTo>
                  <a:pt x="404774" y="659867"/>
                  <a:pt x="396341" y="663556"/>
                  <a:pt x="382638" y="668827"/>
                </a:cubicBezTo>
                <a:lnTo>
                  <a:pt x="360502" y="679895"/>
                </a:lnTo>
                <a:cubicBezTo>
                  <a:pt x="358394" y="680949"/>
                  <a:pt x="354968" y="682793"/>
                  <a:pt x="350225" y="685429"/>
                </a:cubicBezTo>
                <a:cubicBezTo>
                  <a:pt x="345481" y="688064"/>
                  <a:pt x="341001" y="688327"/>
                  <a:pt x="336785" y="686219"/>
                </a:cubicBezTo>
                <a:cubicBezTo>
                  <a:pt x="333623" y="686219"/>
                  <a:pt x="329670" y="687010"/>
                  <a:pt x="324926" y="688591"/>
                </a:cubicBezTo>
                <a:cubicBezTo>
                  <a:pt x="320183" y="690172"/>
                  <a:pt x="316757" y="691490"/>
                  <a:pt x="314649" y="692544"/>
                </a:cubicBezTo>
                <a:cubicBezTo>
                  <a:pt x="302000" y="695706"/>
                  <a:pt x="291986" y="699395"/>
                  <a:pt x="284607" y="703612"/>
                </a:cubicBezTo>
                <a:lnTo>
                  <a:pt x="238754" y="716261"/>
                </a:lnTo>
                <a:lnTo>
                  <a:pt x="226105" y="721005"/>
                </a:lnTo>
                <a:cubicBezTo>
                  <a:pt x="221888" y="723113"/>
                  <a:pt x="216881" y="724167"/>
                  <a:pt x="211084" y="724167"/>
                </a:cubicBezTo>
                <a:cubicBezTo>
                  <a:pt x="205286" y="724167"/>
                  <a:pt x="201333" y="724167"/>
                  <a:pt x="199225" y="724167"/>
                </a:cubicBezTo>
                <a:cubicBezTo>
                  <a:pt x="193955" y="723113"/>
                  <a:pt x="189475" y="720741"/>
                  <a:pt x="185785" y="717052"/>
                </a:cubicBezTo>
                <a:cubicBezTo>
                  <a:pt x="182096" y="713362"/>
                  <a:pt x="179724" y="709409"/>
                  <a:pt x="178670" y="705193"/>
                </a:cubicBezTo>
                <a:lnTo>
                  <a:pt x="178670" y="703612"/>
                </a:lnTo>
                <a:cubicBezTo>
                  <a:pt x="178670" y="700450"/>
                  <a:pt x="180251" y="697287"/>
                  <a:pt x="183413" y="694125"/>
                </a:cubicBezTo>
                <a:cubicBezTo>
                  <a:pt x="186576" y="690963"/>
                  <a:pt x="189738" y="689382"/>
                  <a:pt x="192900" y="689382"/>
                </a:cubicBezTo>
                <a:lnTo>
                  <a:pt x="199225" y="689382"/>
                </a:lnTo>
                <a:cubicBezTo>
                  <a:pt x="202387" y="689382"/>
                  <a:pt x="208185" y="688327"/>
                  <a:pt x="216618" y="686219"/>
                </a:cubicBezTo>
                <a:cubicBezTo>
                  <a:pt x="238754" y="677786"/>
                  <a:pt x="258255" y="666192"/>
                  <a:pt x="275120" y="651434"/>
                </a:cubicBezTo>
                <a:cubicBezTo>
                  <a:pt x="279336" y="648272"/>
                  <a:pt x="284870" y="643001"/>
                  <a:pt x="291722" y="635623"/>
                </a:cubicBezTo>
                <a:cubicBezTo>
                  <a:pt x="298574" y="628244"/>
                  <a:pt x="304635" y="621919"/>
                  <a:pt x="309905" y="616649"/>
                </a:cubicBezTo>
                <a:cubicBezTo>
                  <a:pt x="319392" y="607162"/>
                  <a:pt x="325717" y="600310"/>
                  <a:pt x="328879" y="596094"/>
                </a:cubicBezTo>
                <a:cubicBezTo>
                  <a:pt x="337312" y="587661"/>
                  <a:pt x="345218" y="577120"/>
                  <a:pt x="352597" y="564471"/>
                </a:cubicBezTo>
                <a:cubicBezTo>
                  <a:pt x="362083" y="557092"/>
                  <a:pt x="369989" y="549186"/>
                  <a:pt x="376314" y="540753"/>
                </a:cubicBezTo>
                <a:cubicBezTo>
                  <a:pt x="383692" y="533375"/>
                  <a:pt x="391598" y="523361"/>
                  <a:pt x="400031" y="510712"/>
                </a:cubicBezTo>
                <a:cubicBezTo>
                  <a:pt x="405302" y="504387"/>
                  <a:pt x="411363" y="497272"/>
                  <a:pt x="418214" y="489366"/>
                </a:cubicBezTo>
                <a:cubicBezTo>
                  <a:pt x="425066" y="481460"/>
                  <a:pt x="432181" y="472764"/>
                  <a:pt x="439560" y="463277"/>
                </a:cubicBezTo>
                <a:lnTo>
                  <a:pt x="472764" y="419005"/>
                </a:lnTo>
                <a:lnTo>
                  <a:pt x="493319" y="385801"/>
                </a:lnTo>
                <a:cubicBezTo>
                  <a:pt x="498589" y="379476"/>
                  <a:pt x="505441" y="368935"/>
                  <a:pt x="513874" y="354178"/>
                </a:cubicBezTo>
                <a:cubicBezTo>
                  <a:pt x="518090" y="345745"/>
                  <a:pt x="523361" y="335731"/>
                  <a:pt x="529685" y="324136"/>
                </a:cubicBezTo>
                <a:cubicBezTo>
                  <a:pt x="536010" y="312541"/>
                  <a:pt x="543388" y="299892"/>
                  <a:pt x="551821" y="286189"/>
                </a:cubicBezTo>
                <a:lnTo>
                  <a:pt x="575539" y="235592"/>
                </a:lnTo>
                <a:cubicBezTo>
                  <a:pt x="586080" y="216618"/>
                  <a:pt x="595567" y="193955"/>
                  <a:pt x="603999" y="167602"/>
                </a:cubicBezTo>
                <a:lnTo>
                  <a:pt x="616649" y="129654"/>
                </a:lnTo>
                <a:cubicBezTo>
                  <a:pt x="616649" y="122276"/>
                  <a:pt x="615067" y="117005"/>
                  <a:pt x="611905" y="113843"/>
                </a:cubicBezTo>
                <a:cubicBezTo>
                  <a:pt x="600310" y="102248"/>
                  <a:pt x="591877" y="91707"/>
                  <a:pt x="586607" y="82220"/>
                </a:cubicBezTo>
                <a:cubicBezTo>
                  <a:pt x="583444" y="78004"/>
                  <a:pt x="580809" y="73787"/>
                  <a:pt x="578701" y="69571"/>
                </a:cubicBezTo>
                <a:cubicBezTo>
                  <a:pt x="576592" y="65355"/>
                  <a:pt x="573957" y="61138"/>
                  <a:pt x="570795" y="56922"/>
                </a:cubicBezTo>
                <a:lnTo>
                  <a:pt x="547078" y="23717"/>
                </a:lnTo>
                <a:cubicBezTo>
                  <a:pt x="544970" y="23717"/>
                  <a:pt x="543388" y="23190"/>
                  <a:pt x="542334" y="22136"/>
                </a:cubicBezTo>
                <a:cubicBezTo>
                  <a:pt x="541280" y="21082"/>
                  <a:pt x="539699" y="19764"/>
                  <a:pt x="537591" y="18183"/>
                </a:cubicBezTo>
                <a:cubicBezTo>
                  <a:pt x="535483" y="16602"/>
                  <a:pt x="534429" y="14758"/>
                  <a:pt x="534429" y="12649"/>
                </a:cubicBezTo>
                <a:cubicBezTo>
                  <a:pt x="534429" y="11595"/>
                  <a:pt x="531794" y="8433"/>
                  <a:pt x="526523" y="3163"/>
                </a:cubicBezTo>
                <a:close/>
              </a:path>
            </a:pathLst>
          </a:custGeom>
          <a:gradFill>
            <a:gsLst>
              <a:gs pos="22000">
                <a:srgbClr val="285CED"/>
              </a:gs>
              <a:gs pos="100000">
                <a:srgbClr val="299EED"/>
              </a:gs>
            </a:gsLst>
            <a:lin ang="2700000" scaled="1"/>
          </a:gradFill>
          <a:ln>
            <a:noFill/>
          </a:ln>
          <a:effectLst>
            <a:outerShdw blurRad="12700" dist="12700" dir="5400000" algn="ctr" rotWithShape="0">
              <a:srgbClr val="299EED"/>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2420" dirty="0">
              <a:gradFill>
                <a:gsLst>
                  <a:gs pos="22000">
                    <a:srgbClr val="285CED"/>
                  </a:gs>
                  <a:gs pos="100000">
                    <a:srgbClr val="299EED"/>
                  </a:gs>
                </a:gsLst>
                <a:lin ang="2700000" scaled="1"/>
              </a:gradFill>
              <a:effectLst>
                <a:outerShdw blurRad="12700" dist="12700" dir="5400000" algn="ctr" rotWithShape="0">
                  <a:srgbClr val="299EED"/>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9DEA0CC0-30C2-B169-4722-3D63FF93389F}"/>
              </a:ext>
            </a:extLst>
          </p:cNvPr>
          <p:cNvSpPr txBox="1"/>
          <p:nvPr/>
        </p:nvSpPr>
        <p:spPr>
          <a:xfrm>
            <a:off x="3471697" y="2087816"/>
            <a:ext cx="883311" cy="788670"/>
          </a:xfrm>
          <a:custGeom>
            <a:avLst/>
            <a:gdLst/>
            <a:ahLst/>
            <a:cxnLst/>
            <a:rect l="l" t="t" r="r" b="b"/>
            <a:pathLst>
              <a:path w="883311" h="788670">
                <a:moveTo>
                  <a:pt x="295751" y="9201"/>
                </a:moveTo>
                <a:cubicBezTo>
                  <a:pt x="298381" y="9201"/>
                  <a:pt x="300571" y="10077"/>
                  <a:pt x="302324" y="11830"/>
                </a:cubicBezTo>
                <a:cubicBezTo>
                  <a:pt x="307582" y="18840"/>
                  <a:pt x="311087" y="24536"/>
                  <a:pt x="312839" y="28918"/>
                </a:cubicBezTo>
                <a:cubicBezTo>
                  <a:pt x="313716" y="28918"/>
                  <a:pt x="314373" y="29356"/>
                  <a:pt x="314811" y="30232"/>
                </a:cubicBezTo>
                <a:cubicBezTo>
                  <a:pt x="315249" y="31108"/>
                  <a:pt x="315907" y="31546"/>
                  <a:pt x="316783" y="31546"/>
                </a:cubicBezTo>
                <a:cubicBezTo>
                  <a:pt x="319412" y="34175"/>
                  <a:pt x="319850" y="38119"/>
                  <a:pt x="318097" y="43376"/>
                </a:cubicBezTo>
                <a:cubicBezTo>
                  <a:pt x="317221" y="43376"/>
                  <a:pt x="316783" y="43815"/>
                  <a:pt x="316783" y="44691"/>
                </a:cubicBezTo>
                <a:cubicBezTo>
                  <a:pt x="316783" y="45567"/>
                  <a:pt x="317221" y="46005"/>
                  <a:pt x="318097" y="46005"/>
                </a:cubicBezTo>
                <a:cubicBezTo>
                  <a:pt x="319850" y="49511"/>
                  <a:pt x="320288" y="53673"/>
                  <a:pt x="319412" y="58493"/>
                </a:cubicBezTo>
                <a:cubicBezTo>
                  <a:pt x="318536" y="63313"/>
                  <a:pt x="318097" y="67037"/>
                  <a:pt x="318097" y="69665"/>
                </a:cubicBezTo>
                <a:cubicBezTo>
                  <a:pt x="318097" y="71418"/>
                  <a:pt x="317221" y="73828"/>
                  <a:pt x="315468" y="76895"/>
                </a:cubicBezTo>
                <a:cubicBezTo>
                  <a:pt x="313716" y="79962"/>
                  <a:pt x="312401" y="82372"/>
                  <a:pt x="311525" y="84124"/>
                </a:cubicBezTo>
                <a:lnTo>
                  <a:pt x="304953" y="85439"/>
                </a:lnTo>
                <a:cubicBezTo>
                  <a:pt x="291808" y="88944"/>
                  <a:pt x="282607" y="93326"/>
                  <a:pt x="277349" y="98584"/>
                </a:cubicBezTo>
                <a:lnTo>
                  <a:pt x="273406" y="99898"/>
                </a:lnTo>
                <a:cubicBezTo>
                  <a:pt x="267272" y="100774"/>
                  <a:pt x="262452" y="103622"/>
                  <a:pt x="258947" y="108442"/>
                </a:cubicBezTo>
                <a:cubicBezTo>
                  <a:pt x="255442" y="113261"/>
                  <a:pt x="253251" y="116109"/>
                  <a:pt x="252375" y="116986"/>
                </a:cubicBezTo>
                <a:cubicBezTo>
                  <a:pt x="247117" y="122243"/>
                  <a:pt x="241859" y="130130"/>
                  <a:pt x="236601" y="140646"/>
                </a:cubicBezTo>
                <a:cubicBezTo>
                  <a:pt x="233096" y="145904"/>
                  <a:pt x="229372" y="150723"/>
                  <a:pt x="225429" y="155105"/>
                </a:cubicBezTo>
                <a:cubicBezTo>
                  <a:pt x="221485" y="159486"/>
                  <a:pt x="218199" y="163430"/>
                  <a:pt x="215570" y="166935"/>
                </a:cubicBezTo>
                <a:cubicBezTo>
                  <a:pt x="212941" y="171316"/>
                  <a:pt x="210532" y="175479"/>
                  <a:pt x="208341" y="179422"/>
                </a:cubicBezTo>
                <a:cubicBezTo>
                  <a:pt x="206150" y="183366"/>
                  <a:pt x="203740" y="187090"/>
                  <a:pt x="201111" y="190595"/>
                </a:cubicBezTo>
                <a:cubicBezTo>
                  <a:pt x="200235" y="192347"/>
                  <a:pt x="199359" y="194319"/>
                  <a:pt x="198482" y="196510"/>
                </a:cubicBezTo>
                <a:cubicBezTo>
                  <a:pt x="197606" y="198701"/>
                  <a:pt x="196292" y="200672"/>
                  <a:pt x="194539" y="202425"/>
                </a:cubicBezTo>
                <a:cubicBezTo>
                  <a:pt x="191910" y="204178"/>
                  <a:pt x="189719" y="207464"/>
                  <a:pt x="187967" y="212283"/>
                </a:cubicBezTo>
                <a:cubicBezTo>
                  <a:pt x="186214" y="217103"/>
                  <a:pt x="184462" y="220827"/>
                  <a:pt x="182709" y="223456"/>
                </a:cubicBezTo>
                <a:lnTo>
                  <a:pt x="177451" y="227400"/>
                </a:lnTo>
                <a:cubicBezTo>
                  <a:pt x="173946" y="229152"/>
                  <a:pt x="171098" y="232219"/>
                  <a:pt x="168907" y="236601"/>
                </a:cubicBezTo>
                <a:cubicBezTo>
                  <a:pt x="166716" y="240982"/>
                  <a:pt x="165183" y="243611"/>
                  <a:pt x="164307" y="244487"/>
                </a:cubicBezTo>
                <a:lnTo>
                  <a:pt x="164307" y="247116"/>
                </a:lnTo>
                <a:cubicBezTo>
                  <a:pt x="157296" y="255879"/>
                  <a:pt x="152477" y="262890"/>
                  <a:pt x="149848" y="268148"/>
                </a:cubicBezTo>
                <a:cubicBezTo>
                  <a:pt x="148095" y="269900"/>
                  <a:pt x="147219" y="272967"/>
                  <a:pt x="147219" y="277349"/>
                </a:cubicBezTo>
                <a:cubicBezTo>
                  <a:pt x="191910" y="261575"/>
                  <a:pt x="252375" y="234410"/>
                  <a:pt x="328613" y="195853"/>
                </a:cubicBezTo>
                <a:cubicBezTo>
                  <a:pt x="326860" y="192347"/>
                  <a:pt x="324670" y="188404"/>
                  <a:pt x="322041" y="184023"/>
                </a:cubicBezTo>
                <a:cubicBezTo>
                  <a:pt x="319412" y="179641"/>
                  <a:pt x="316783" y="173945"/>
                  <a:pt x="314154" y="166935"/>
                </a:cubicBezTo>
                <a:cubicBezTo>
                  <a:pt x="314154" y="166059"/>
                  <a:pt x="314592" y="165620"/>
                  <a:pt x="315468" y="165620"/>
                </a:cubicBezTo>
                <a:lnTo>
                  <a:pt x="328613" y="176136"/>
                </a:lnTo>
                <a:cubicBezTo>
                  <a:pt x="335623" y="180518"/>
                  <a:pt x="340443" y="182708"/>
                  <a:pt x="343072" y="182708"/>
                </a:cubicBezTo>
                <a:cubicBezTo>
                  <a:pt x="346577" y="184461"/>
                  <a:pt x="349206" y="184899"/>
                  <a:pt x="350959" y="184023"/>
                </a:cubicBezTo>
                <a:lnTo>
                  <a:pt x="360160" y="180079"/>
                </a:lnTo>
                <a:lnTo>
                  <a:pt x="357531" y="190595"/>
                </a:lnTo>
                <a:cubicBezTo>
                  <a:pt x="357531" y="194100"/>
                  <a:pt x="358407" y="195853"/>
                  <a:pt x="360160" y="195853"/>
                </a:cubicBezTo>
                <a:cubicBezTo>
                  <a:pt x="372428" y="204616"/>
                  <a:pt x="383820" y="215569"/>
                  <a:pt x="394335" y="228714"/>
                </a:cubicBezTo>
                <a:cubicBezTo>
                  <a:pt x="394335" y="229590"/>
                  <a:pt x="394993" y="231343"/>
                  <a:pt x="396307" y="233972"/>
                </a:cubicBezTo>
                <a:cubicBezTo>
                  <a:pt x="397622" y="236601"/>
                  <a:pt x="398279" y="239230"/>
                  <a:pt x="398279" y="241858"/>
                </a:cubicBezTo>
                <a:cubicBezTo>
                  <a:pt x="398279" y="245364"/>
                  <a:pt x="397841" y="247993"/>
                  <a:pt x="396964" y="249745"/>
                </a:cubicBezTo>
                <a:cubicBezTo>
                  <a:pt x="396088" y="250621"/>
                  <a:pt x="395650" y="251498"/>
                  <a:pt x="395650" y="252374"/>
                </a:cubicBezTo>
                <a:cubicBezTo>
                  <a:pt x="395650" y="253250"/>
                  <a:pt x="395212" y="254127"/>
                  <a:pt x="394335" y="255003"/>
                </a:cubicBezTo>
                <a:cubicBezTo>
                  <a:pt x="393459" y="263766"/>
                  <a:pt x="389078" y="272091"/>
                  <a:pt x="381191" y="279978"/>
                </a:cubicBezTo>
                <a:cubicBezTo>
                  <a:pt x="375933" y="288740"/>
                  <a:pt x="369799" y="297503"/>
                  <a:pt x="362789" y="306267"/>
                </a:cubicBezTo>
                <a:cubicBezTo>
                  <a:pt x="360160" y="308896"/>
                  <a:pt x="353587" y="313277"/>
                  <a:pt x="343072" y="319411"/>
                </a:cubicBezTo>
                <a:cubicBezTo>
                  <a:pt x="332556" y="324669"/>
                  <a:pt x="326422" y="328174"/>
                  <a:pt x="324670" y="329927"/>
                </a:cubicBezTo>
                <a:cubicBezTo>
                  <a:pt x="315907" y="336937"/>
                  <a:pt x="308896" y="340442"/>
                  <a:pt x="303638" y="340442"/>
                </a:cubicBezTo>
                <a:lnTo>
                  <a:pt x="298381" y="339128"/>
                </a:lnTo>
                <a:cubicBezTo>
                  <a:pt x="293123" y="339128"/>
                  <a:pt x="286112" y="337375"/>
                  <a:pt x="277349" y="333870"/>
                </a:cubicBezTo>
                <a:cubicBezTo>
                  <a:pt x="283483" y="330365"/>
                  <a:pt x="288522" y="325107"/>
                  <a:pt x="292466" y="318097"/>
                </a:cubicBezTo>
                <a:cubicBezTo>
                  <a:pt x="296409" y="311086"/>
                  <a:pt x="299695" y="306267"/>
                  <a:pt x="302324" y="303638"/>
                </a:cubicBezTo>
                <a:cubicBezTo>
                  <a:pt x="305829" y="298380"/>
                  <a:pt x="308896" y="294436"/>
                  <a:pt x="311525" y="291808"/>
                </a:cubicBezTo>
                <a:cubicBezTo>
                  <a:pt x="321164" y="281292"/>
                  <a:pt x="327737" y="265081"/>
                  <a:pt x="331242" y="243173"/>
                </a:cubicBezTo>
                <a:cubicBezTo>
                  <a:pt x="332118" y="241420"/>
                  <a:pt x="333433" y="233095"/>
                  <a:pt x="335185" y="218198"/>
                </a:cubicBezTo>
                <a:cubicBezTo>
                  <a:pt x="335185" y="215569"/>
                  <a:pt x="334747" y="213817"/>
                  <a:pt x="333871" y="212941"/>
                </a:cubicBezTo>
                <a:lnTo>
                  <a:pt x="236601" y="276034"/>
                </a:lnTo>
                <a:lnTo>
                  <a:pt x="197168" y="302323"/>
                </a:lnTo>
                <a:lnTo>
                  <a:pt x="199797" y="302323"/>
                </a:lnTo>
                <a:cubicBezTo>
                  <a:pt x="200673" y="302323"/>
                  <a:pt x="203302" y="303200"/>
                  <a:pt x="207684" y="304952"/>
                </a:cubicBezTo>
                <a:cubicBezTo>
                  <a:pt x="212065" y="306705"/>
                  <a:pt x="216008" y="309772"/>
                  <a:pt x="219514" y="314153"/>
                </a:cubicBezTo>
                <a:cubicBezTo>
                  <a:pt x="224771" y="321164"/>
                  <a:pt x="230467" y="326421"/>
                  <a:pt x="236601" y="329927"/>
                </a:cubicBezTo>
                <a:cubicBezTo>
                  <a:pt x="245364" y="338690"/>
                  <a:pt x="251060" y="347891"/>
                  <a:pt x="253689" y="357530"/>
                </a:cubicBezTo>
                <a:lnTo>
                  <a:pt x="262890" y="378561"/>
                </a:lnTo>
                <a:lnTo>
                  <a:pt x="266834" y="390391"/>
                </a:lnTo>
                <a:cubicBezTo>
                  <a:pt x="266834" y="392144"/>
                  <a:pt x="267491" y="393020"/>
                  <a:pt x="268805" y="393020"/>
                </a:cubicBezTo>
                <a:cubicBezTo>
                  <a:pt x="270120" y="393020"/>
                  <a:pt x="271215" y="392582"/>
                  <a:pt x="272092" y="391706"/>
                </a:cubicBezTo>
                <a:cubicBezTo>
                  <a:pt x="275597" y="391706"/>
                  <a:pt x="279540" y="391268"/>
                  <a:pt x="283922" y="390391"/>
                </a:cubicBezTo>
                <a:cubicBezTo>
                  <a:pt x="288303" y="389515"/>
                  <a:pt x="292685" y="389077"/>
                  <a:pt x="297066" y="389077"/>
                </a:cubicBezTo>
                <a:cubicBezTo>
                  <a:pt x="302324" y="388201"/>
                  <a:pt x="310649" y="387763"/>
                  <a:pt x="322041" y="387763"/>
                </a:cubicBezTo>
                <a:cubicBezTo>
                  <a:pt x="320288" y="390391"/>
                  <a:pt x="320069" y="392363"/>
                  <a:pt x="321383" y="393677"/>
                </a:cubicBezTo>
                <a:cubicBezTo>
                  <a:pt x="322698" y="394992"/>
                  <a:pt x="323793" y="396087"/>
                  <a:pt x="324670" y="396964"/>
                </a:cubicBezTo>
                <a:cubicBezTo>
                  <a:pt x="327299" y="399592"/>
                  <a:pt x="330365" y="401345"/>
                  <a:pt x="333871" y="402221"/>
                </a:cubicBezTo>
                <a:lnTo>
                  <a:pt x="341757" y="407479"/>
                </a:lnTo>
                <a:lnTo>
                  <a:pt x="345701" y="414051"/>
                </a:lnTo>
                <a:cubicBezTo>
                  <a:pt x="354464" y="422815"/>
                  <a:pt x="358845" y="432892"/>
                  <a:pt x="358845" y="444284"/>
                </a:cubicBezTo>
                <a:lnTo>
                  <a:pt x="358845" y="448227"/>
                </a:lnTo>
                <a:cubicBezTo>
                  <a:pt x="357969" y="450856"/>
                  <a:pt x="356435" y="453704"/>
                  <a:pt x="354244" y="456771"/>
                </a:cubicBezTo>
                <a:cubicBezTo>
                  <a:pt x="352054" y="459838"/>
                  <a:pt x="350082" y="462686"/>
                  <a:pt x="348329" y="465315"/>
                </a:cubicBezTo>
                <a:cubicBezTo>
                  <a:pt x="346577" y="467068"/>
                  <a:pt x="344386" y="468601"/>
                  <a:pt x="341757" y="469916"/>
                </a:cubicBezTo>
                <a:cubicBezTo>
                  <a:pt x="339129" y="471230"/>
                  <a:pt x="336938" y="472325"/>
                  <a:pt x="335185" y="473202"/>
                </a:cubicBezTo>
                <a:lnTo>
                  <a:pt x="318097" y="485032"/>
                </a:lnTo>
                <a:cubicBezTo>
                  <a:pt x="316345" y="486784"/>
                  <a:pt x="308020" y="492480"/>
                  <a:pt x="293123" y="502120"/>
                </a:cubicBezTo>
                <a:lnTo>
                  <a:pt x="272092" y="517893"/>
                </a:lnTo>
                <a:lnTo>
                  <a:pt x="269463" y="519207"/>
                </a:lnTo>
                <a:cubicBezTo>
                  <a:pt x="264205" y="520084"/>
                  <a:pt x="261138" y="523151"/>
                  <a:pt x="260261" y="528409"/>
                </a:cubicBezTo>
                <a:cubicBezTo>
                  <a:pt x="259385" y="533666"/>
                  <a:pt x="258071" y="539581"/>
                  <a:pt x="256318" y="546154"/>
                </a:cubicBezTo>
                <a:cubicBezTo>
                  <a:pt x="254566" y="552726"/>
                  <a:pt x="253689" y="558203"/>
                  <a:pt x="253689" y="562584"/>
                </a:cubicBezTo>
                <a:lnTo>
                  <a:pt x="253689" y="565213"/>
                </a:lnTo>
                <a:cubicBezTo>
                  <a:pt x="282607" y="550316"/>
                  <a:pt x="317659" y="530161"/>
                  <a:pt x="358845" y="504749"/>
                </a:cubicBezTo>
                <a:cubicBezTo>
                  <a:pt x="365855" y="501243"/>
                  <a:pt x="376371" y="495109"/>
                  <a:pt x="390392" y="486346"/>
                </a:cubicBezTo>
                <a:lnTo>
                  <a:pt x="391707" y="487661"/>
                </a:lnTo>
                <a:cubicBezTo>
                  <a:pt x="389954" y="491166"/>
                  <a:pt x="388201" y="493795"/>
                  <a:pt x="386449" y="495547"/>
                </a:cubicBezTo>
                <a:cubicBezTo>
                  <a:pt x="386449" y="498176"/>
                  <a:pt x="385134" y="500367"/>
                  <a:pt x="382505" y="502120"/>
                </a:cubicBezTo>
                <a:lnTo>
                  <a:pt x="377248" y="506063"/>
                </a:lnTo>
                <a:lnTo>
                  <a:pt x="373304" y="513950"/>
                </a:lnTo>
                <a:lnTo>
                  <a:pt x="366732" y="519207"/>
                </a:lnTo>
                <a:cubicBezTo>
                  <a:pt x="361474" y="524465"/>
                  <a:pt x="349644" y="533228"/>
                  <a:pt x="331242" y="545496"/>
                </a:cubicBezTo>
                <a:lnTo>
                  <a:pt x="301010" y="570471"/>
                </a:lnTo>
                <a:lnTo>
                  <a:pt x="294437" y="575729"/>
                </a:lnTo>
                <a:cubicBezTo>
                  <a:pt x="295313" y="575729"/>
                  <a:pt x="296628" y="576605"/>
                  <a:pt x="298381" y="578358"/>
                </a:cubicBezTo>
                <a:lnTo>
                  <a:pt x="287865" y="586244"/>
                </a:lnTo>
                <a:cubicBezTo>
                  <a:pt x="287865" y="586244"/>
                  <a:pt x="280855" y="593255"/>
                  <a:pt x="266834" y="607276"/>
                </a:cubicBezTo>
                <a:cubicBezTo>
                  <a:pt x="264205" y="609904"/>
                  <a:pt x="261576" y="612095"/>
                  <a:pt x="258947" y="613848"/>
                </a:cubicBezTo>
                <a:cubicBezTo>
                  <a:pt x="256318" y="615600"/>
                  <a:pt x="253689" y="617791"/>
                  <a:pt x="251060" y="620420"/>
                </a:cubicBezTo>
                <a:cubicBezTo>
                  <a:pt x="248432" y="623049"/>
                  <a:pt x="244707" y="626554"/>
                  <a:pt x="239888" y="630936"/>
                </a:cubicBezTo>
                <a:cubicBezTo>
                  <a:pt x="235068" y="635317"/>
                  <a:pt x="230467" y="638822"/>
                  <a:pt x="226086" y="641451"/>
                </a:cubicBezTo>
                <a:lnTo>
                  <a:pt x="219514" y="646709"/>
                </a:lnTo>
                <a:cubicBezTo>
                  <a:pt x="216885" y="648462"/>
                  <a:pt x="213818" y="651090"/>
                  <a:pt x="210312" y="654596"/>
                </a:cubicBezTo>
                <a:cubicBezTo>
                  <a:pt x="206807" y="658101"/>
                  <a:pt x="202426" y="661606"/>
                  <a:pt x="197168" y="665111"/>
                </a:cubicBezTo>
                <a:cubicBezTo>
                  <a:pt x="194539" y="666864"/>
                  <a:pt x="191910" y="668398"/>
                  <a:pt x="189281" y="669712"/>
                </a:cubicBezTo>
                <a:cubicBezTo>
                  <a:pt x="186652" y="671026"/>
                  <a:pt x="184023" y="672560"/>
                  <a:pt x="181395" y="674313"/>
                </a:cubicBezTo>
                <a:lnTo>
                  <a:pt x="178766" y="674313"/>
                </a:lnTo>
                <a:cubicBezTo>
                  <a:pt x="164745" y="684828"/>
                  <a:pt x="155544" y="690962"/>
                  <a:pt x="151162" y="692715"/>
                </a:cubicBezTo>
                <a:cubicBezTo>
                  <a:pt x="141523" y="697973"/>
                  <a:pt x="132322" y="702354"/>
                  <a:pt x="123559" y="705859"/>
                </a:cubicBezTo>
                <a:cubicBezTo>
                  <a:pt x="116548" y="710241"/>
                  <a:pt x="102965" y="715061"/>
                  <a:pt x="82811" y="720318"/>
                </a:cubicBezTo>
                <a:cubicBezTo>
                  <a:pt x="79306" y="722071"/>
                  <a:pt x="75362" y="722947"/>
                  <a:pt x="70981" y="722947"/>
                </a:cubicBezTo>
                <a:lnTo>
                  <a:pt x="68352" y="722947"/>
                </a:lnTo>
                <a:lnTo>
                  <a:pt x="63094" y="722947"/>
                </a:lnTo>
                <a:cubicBezTo>
                  <a:pt x="61341" y="722071"/>
                  <a:pt x="59151" y="721194"/>
                  <a:pt x="56522" y="720318"/>
                </a:cubicBezTo>
                <a:cubicBezTo>
                  <a:pt x="53893" y="719442"/>
                  <a:pt x="51264" y="718128"/>
                  <a:pt x="48635" y="716375"/>
                </a:cubicBezTo>
                <a:cubicBezTo>
                  <a:pt x="46006" y="715499"/>
                  <a:pt x="44692" y="714184"/>
                  <a:pt x="44692" y="712432"/>
                </a:cubicBezTo>
                <a:lnTo>
                  <a:pt x="35490" y="707174"/>
                </a:lnTo>
                <a:cubicBezTo>
                  <a:pt x="30233" y="705421"/>
                  <a:pt x="25632" y="702792"/>
                  <a:pt x="21689" y="699287"/>
                </a:cubicBezTo>
                <a:cubicBezTo>
                  <a:pt x="17746" y="695782"/>
                  <a:pt x="15336" y="693153"/>
                  <a:pt x="14459" y="691400"/>
                </a:cubicBezTo>
                <a:cubicBezTo>
                  <a:pt x="13583" y="688771"/>
                  <a:pt x="11392" y="687457"/>
                  <a:pt x="7887" y="687457"/>
                </a:cubicBezTo>
                <a:cubicBezTo>
                  <a:pt x="7011" y="685704"/>
                  <a:pt x="5916" y="684609"/>
                  <a:pt x="4601" y="684171"/>
                </a:cubicBezTo>
                <a:cubicBezTo>
                  <a:pt x="3287" y="683733"/>
                  <a:pt x="2191" y="683075"/>
                  <a:pt x="1315" y="682199"/>
                </a:cubicBezTo>
                <a:cubicBezTo>
                  <a:pt x="438" y="681323"/>
                  <a:pt x="0" y="680228"/>
                  <a:pt x="0" y="678913"/>
                </a:cubicBezTo>
                <a:cubicBezTo>
                  <a:pt x="0" y="677599"/>
                  <a:pt x="438" y="676942"/>
                  <a:pt x="1315" y="676942"/>
                </a:cubicBezTo>
                <a:cubicBezTo>
                  <a:pt x="5696" y="672560"/>
                  <a:pt x="12269" y="668617"/>
                  <a:pt x="21032" y="665111"/>
                </a:cubicBezTo>
                <a:cubicBezTo>
                  <a:pt x="21032" y="663359"/>
                  <a:pt x="21908" y="663359"/>
                  <a:pt x="23661" y="665111"/>
                </a:cubicBezTo>
                <a:cubicBezTo>
                  <a:pt x="26289" y="668617"/>
                  <a:pt x="30233" y="669493"/>
                  <a:pt x="35490" y="667740"/>
                </a:cubicBezTo>
                <a:cubicBezTo>
                  <a:pt x="40748" y="665988"/>
                  <a:pt x="45568" y="664016"/>
                  <a:pt x="49950" y="661825"/>
                </a:cubicBezTo>
                <a:cubicBezTo>
                  <a:pt x="54331" y="659634"/>
                  <a:pt x="58274" y="658101"/>
                  <a:pt x="61780" y="657225"/>
                </a:cubicBezTo>
                <a:lnTo>
                  <a:pt x="80182" y="649338"/>
                </a:lnTo>
                <a:lnTo>
                  <a:pt x="141961" y="619106"/>
                </a:lnTo>
                <a:cubicBezTo>
                  <a:pt x="148095" y="617353"/>
                  <a:pt x="154229" y="614724"/>
                  <a:pt x="160363" y="611219"/>
                </a:cubicBezTo>
                <a:cubicBezTo>
                  <a:pt x="154229" y="605961"/>
                  <a:pt x="150724" y="602894"/>
                  <a:pt x="149848" y="602018"/>
                </a:cubicBezTo>
                <a:cubicBezTo>
                  <a:pt x="147219" y="599389"/>
                  <a:pt x="144590" y="599170"/>
                  <a:pt x="141961" y="601361"/>
                </a:cubicBezTo>
                <a:cubicBezTo>
                  <a:pt x="139332" y="603551"/>
                  <a:pt x="137580" y="604647"/>
                  <a:pt x="136703" y="604647"/>
                </a:cubicBezTo>
                <a:cubicBezTo>
                  <a:pt x="134074" y="606399"/>
                  <a:pt x="130350" y="608809"/>
                  <a:pt x="125530" y="611876"/>
                </a:cubicBezTo>
                <a:cubicBezTo>
                  <a:pt x="120711" y="614943"/>
                  <a:pt x="116548" y="616915"/>
                  <a:pt x="113043" y="617791"/>
                </a:cubicBezTo>
                <a:cubicBezTo>
                  <a:pt x="110414" y="619544"/>
                  <a:pt x="106471" y="620420"/>
                  <a:pt x="101213" y="620420"/>
                </a:cubicBezTo>
                <a:cubicBezTo>
                  <a:pt x="98584" y="621296"/>
                  <a:pt x="95955" y="622611"/>
                  <a:pt x="93326" y="624363"/>
                </a:cubicBezTo>
                <a:cubicBezTo>
                  <a:pt x="90698" y="626116"/>
                  <a:pt x="87192" y="627431"/>
                  <a:pt x="82811" y="628307"/>
                </a:cubicBezTo>
                <a:cubicBezTo>
                  <a:pt x="81058" y="629183"/>
                  <a:pt x="79086" y="629183"/>
                  <a:pt x="76896" y="628307"/>
                </a:cubicBezTo>
                <a:cubicBezTo>
                  <a:pt x="74705" y="627431"/>
                  <a:pt x="72295" y="627431"/>
                  <a:pt x="69666" y="628307"/>
                </a:cubicBezTo>
                <a:cubicBezTo>
                  <a:pt x="84563" y="614286"/>
                  <a:pt x="95079" y="604208"/>
                  <a:pt x="101213" y="598074"/>
                </a:cubicBezTo>
                <a:lnTo>
                  <a:pt x="122244" y="578358"/>
                </a:lnTo>
                <a:lnTo>
                  <a:pt x="101213" y="553383"/>
                </a:lnTo>
                <a:cubicBezTo>
                  <a:pt x="100337" y="550754"/>
                  <a:pt x="98584" y="549002"/>
                  <a:pt x="95955" y="548125"/>
                </a:cubicBezTo>
                <a:cubicBezTo>
                  <a:pt x="89821" y="544620"/>
                  <a:pt x="85878" y="538924"/>
                  <a:pt x="84125" y="531038"/>
                </a:cubicBezTo>
                <a:cubicBezTo>
                  <a:pt x="81496" y="525780"/>
                  <a:pt x="80182" y="522713"/>
                  <a:pt x="80182" y="521836"/>
                </a:cubicBezTo>
                <a:cubicBezTo>
                  <a:pt x="80182" y="521836"/>
                  <a:pt x="80401" y="521617"/>
                  <a:pt x="80839" y="521179"/>
                </a:cubicBezTo>
                <a:cubicBezTo>
                  <a:pt x="81277" y="520741"/>
                  <a:pt x="81496" y="520522"/>
                  <a:pt x="81496" y="520522"/>
                </a:cubicBezTo>
                <a:cubicBezTo>
                  <a:pt x="88507" y="527532"/>
                  <a:pt x="92012" y="531038"/>
                  <a:pt x="92012" y="531038"/>
                </a:cubicBezTo>
                <a:cubicBezTo>
                  <a:pt x="101651" y="542429"/>
                  <a:pt x="116548" y="552069"/>
                  <a:pt x="136703" y="559955"/>
                </a:cubicBezTo>
                <a:cubicBezTo>
                  <a:pt x="141085" y="561708"/>
                  <a:pt x="144590" y="561270"/>
                  <a:pt x="147219" y="558641"/>
                </a:cubicBezTo>
                <a:cubicBezTo>
                  <a:pt x="150724" y="554259"/>
                  <a:pt x="156858" y="548564"/>
                  <a:pt x="165621" y="541553"/>
                </a:cubicBezTo>
                <a:cubicBezTo>
                  <a:pt x="168250" y="539800"/>
                  <a:pt x="170441" y="535857"/>
                  <a:pt x="172193" y="529723"/>
                </a:cubicBezTo>
                <a:cubicBezTo>
                  <a:pt x="173946" y="517455"/>
                  <a:pt x="175698" y="508692"/>
                  <a:pt x="177451" y="503434"/>
                </a:cubicBezTo>
                <a:cubicBezTo>
                  <a:pt x="173070" y="503434"/>
                  <a:pt x="169126" y="504310"/>
                  <a:pt x="165621" y="506063"/>
                </a:cubicBezTo>
                <a:cubicBezTo>
                  <a:pt x="162992" y="506939"/>
                  <a:pt x="159487" y="508911"/>
                  <a:pt x="155106" y="511978"/>
                </a:cubicBezTo>
                <a:cubicBezTo>
                  <a:pt x="150724" y="515045"/>
                  <a:pt x="146781" y="516579"/>
                  <a:pt x="143276" y="516579"/>
                </a:cubicBezTo>
                <a:cubicBezTo>
                  <a:pt x="140646" y="516579"/>
                  <a:pt x="137580" y="515702"/>
                  <a:pt x="134074" y="513950"/>
                </a:cubicBezTo>
                <a:cubicBezTo>
                  <a:pt x="133198" y="513073"/>
                  <a:pt x="131445" y="512197"/>
                  <a:pt x="128817" y="511321"/>
                </a:cubicBezTo>
                <a:cubicBezTo>
                  <a:pt x="126188" y="510445"/>
                  <a:pt x="124435" y="510006"/>
                  <a:pt x="123559" y="510006"/>
                </a:cubicBezTo>
                <a:lnTo>
                  <a:pt x="113043" y="504749"/>
                </a:lnTo>
                <a:cubicBezTo>
                  <a:pt x="106909" y="500367"/>
                  <a:pt x="99022" y="497300"/>
                  <a:pt x="89383" y="495547"/>
                </a:cubicBezTo>
                <a:cubicBezTo>
                  <a:pt x="86754" y="495547"/>
                  <a:pt x="84563" y="495985"/>
                  <a:pt x="82811" y="496862"/>
                </a:cubicBezTo>
                <a:cubicBezTo>
                  <a:pt x="77553" y="498614"/>
                  <a:pt x="73172" y="499491"/>
                  <a:pt x="69666" y="499491"/>
                </a:cubicBezTo>
                <a:cubicBezTo>
                  <a:pt x="63532" y="499491"/>
                  <a:pt x="59589" y="496862"/>
                  <a:pt x="57836" y="491604"/>
                </a:cubicBezTo>
                <a:cubicBezTo>
                  <a:pt x="56960" y="489851"/>
                  <a:pt x="56084" y="488099"/>
                  <a:pt x="55207" y="486346"/>
                </a:cubicBezTo>
                <a:cubicBezTo>
                  <a:pt x="54331" y="484594"/>
                  <a:pt x="53455" y="482841"/>
                  <a:pt x="52578" y="481088"/>
                </a:cubicBezTo>
                <a:cubicBezTo>
                  <a:pt x="52578" y="480212"/>
                  <a:pt x="53455" y="478898"/>
                  <a:pt x="55207" y="477145"/>
                </a:cubicBezTo>
                <a:cubicBezTo>
                  <a:pt x="67476" y="474516"/>
                  <a:pt x="80401" y="469039"/>
                  <a:pt x="93984" y="460714"/>
                </a:cubicBezTo>
                <a:cubicBezTo>
                  <a:pt x="107566" y="452390"/>
                  <a:pt x="118301" y="446036"/>
                  <a:pt x="126188" y="441655"/>
                </a:cubicBezTo>
                <a:cubicBezTo>
                  <a:pt x="159487" y="427634"/>
                  <a:pt x="177013" y="420185"/>
                  <a:pt x="178766" y="419309"/>
                </a:cubicBezTo>
                <a:cubicBezTo>
                  <a:pt x="184900" y="416680"/>
                  <a:pt x="189281" y="414271"/>
                  <a:pt x="191910" y="412080"/>
                </a:cubicBezTo>
                <a:cubicBezTo>
                  <a:pt x="194539" y="409889"/>
                  <a:pt x="196292" y="406165"/>
                  <a:pt x="197168" y="400907"/>
                </a:cubicBezTo>
                <a:cubicBezTo>
                  <a:pt x="198044" y="393020"/>
                  <a:pt x="199139" y="385572"/>
                  <a:pt x="200454" y="378561"/>
                </a:cubicBezTo>
                <a:cubicBezTo>
                  <a:pt x="201768" y="371551"/>
                  <a:pt x="202864" y="364540"/>
                  <a:pt x="203740" y="357530"/>
                </a:cubicBezTo>
                <a:cubicBezTo>
                  <a:pt x="204617" y="354025"/>
                  <a:pt x="205055" y="348329"/>
                  <a:pt x="205055" y="340442"/>
                </a:cubicBezTo>
                <a:cubicBezTo>
                  <a:pt x="205055" y="338690"/>
                  <a:pt x="204617" y="336718"/>
                  <a:pt x="203740" y="334527"/>
                </a:cubicBezTo>
                <a:cubicBezTo>
                  <a:pt x="202864" y="332336"/>
                  <a:pt x="202426" y="329927"/>
                  <a:pt x="202426" y="327298"/>
                </a:cubicBezTo>
                <a:cubicBezTo>
                  <a:pt x="198921" y="322916"/>
                  <a:pt x="196730" y="318097"/>
                  <a:pt x="195854" y="312839"/>
                </a:cubicBezTo>
                <a:cubicBezTo>
                  <a:pt x="193224" y="307581"/>
                  <a:pt x="189719" y="305829"/>
                  <a:pt x="185338" y="307581"/>
                </a:cubicBezTo>
                <a:cubicBezTo>
                  <a:pt x="179204" y="310210"/>
                  <a:pt x="172851" y="313277"/>
                  <a:pt x="166278" y="316782"/>
                </a:cubicBezTo>
                <a:cubicBezTo>
                  <a:pt x="159706" y="320287"/>
                  <a:pt x="152477" y="323792"/>
                  <a:pt x="144590" y="327298"/>
                </a:cubicBezTo>
                <a:cubicBezTo>
                  <a:pt x="128817" y="334308"/>
                  <a:pt x="117425" y="340881"/>
                  <a:pt x="110414" y="347015"/>
                </a:cubicBezTo>
                <a:cubicBezTo>
                  <a:pt x="107785" y="348767"/>
                  <a:pt x="103623" y="351396"/>
                  <a:pt x="97927" y="354901"/>
                </a:cubicBezTo>
                <a:cubicBezTo>
                  <a:pt x="92231" y="358406"/>
                  <a:pt x="88068" y="361473"/>
                  <a:pt x="85439" y="364102"/>
                </a:cubicBezTo>
                <a:lnTo>
                  <a:pt x="74924" y="366731"/>
                </a:lnTo>
                <a:cubicBezTo>
                  <a:pt x="74924" y="366731"/>
                  <a:pt x="73172" y="367608"/>
                  <a:pt x="69666" y="369360"/>
                </a:cubicBezTo>
                <a:cubicBezTo>
                  <a:pt x="68790" y="367608"/>
                  <a:pt x="67256" y="364760"/>
                  <a:pt x="65066" y="360816"/>
                </a:cubicBezTo>
                <a:cubicBezTo>
                  <a:pt x="62875" y="356873"/>
                  <a:pt x="61780" y="351834"/>
                  <a:pt x="61780" y="345700"/>
                </a:cubicBezTo>
                <a:lnTo>
                  <a:pt x="61780" y="332555"/>
                </a:lnTo>
                <a:lnTo>
                  <a:pt x="61780" y="316782"/>
                </a:lnTo>
                <a:lnTo>
                  <a:pt x="61780" y="311524"/>
                </a:lnTo>
                <a:cubicBezTo>
                  <a:pt x="61780" y="309772"/>
                  <a:pt x="61998" y="307362"/>
                  <a:pt x="62437" y="304295"/>
                </a:cubicBezTo>
                <a:cubicBezTo>
                  <a:pt x="62875" y="301228"/>
                  <a:pt x="62218" y="298380"/>
                  <a:pt x="60465" y="295751"/>
                </a:cubicBezTo>
                <a:lnTo>
                  <a:pt x="57836" y="290493"/>
                </a:lnTo>
                <a:cubicBezTo>
                  <a:pt x="59589" y="287864"/>
                  <a:pt x="60903" y="284140"/>
                  <a:pt x="61780" y="279320"/>
                </a:cubicBezTo>
                <a:cubicBezTo>
                  <a:pt x="62656" y="274501"/>
                  <a:pt x="63532" y="270776"/>
                  <a:pt x="64409" y="268148"/>
                </a:cubicBezTo>
                <a:cubicBezTo>
                  <a:pt x="65285" y="264642"/>
                  <a:pt x="67913" y="262890"/>
                  <a:pt x="72295" y="262890"/>
                </a:cubicBezTo>
                <a:cubicBezTo>
                  <a:pt x="74924" y="264642"/>
                  <a:pt x="77991" y="263766"/>
                  <a:pt x="81496" y="260261"/>
                </a:cubicBezTo>
                <a:cubicBezTo>
                  <a:pt x="99899" y="231343"/>
                  <a:pt x="116548" y="207245"/>
                  <a:pt x="131445" y="187966"/>
                </a:cubicBezTo>
                <a:lnTo>
                  <a:pt x="157734" y="145904"/>
                </a:lnTo>
                <a:lnTo>
                  <a:pt x="160363" y="140646"/>
                </a:lnTo>
                <a:cubicBezTo>
                  <a:pt x="152477" y="141522"/>
                  <a:pt x="145904" y="143275"/>
                  <a:pt x="140646" y="145904"/>
                </a:cubicBezTo>
                <a:cubicBezTo>
                  <a:pt x="140646" y="145904"/>
                  <a:pt x="140428" y="146123"/>
                  <a:pt x="139989" y="146561"/>
                </a:cubicBezTo>
                <a:cubicBezTo>
                  <a:pt x="139551" y="146999"/>
                  <a:pt x="139332" y="147218"/>
                  <a:pt x="139332" y="147218"/>
                </a:cubicBezTo>
                <a:cubicBezTo>
                  <a:pt x="138456" y="151600"/>
                  <a:pt x="135389" y="153790"/>
                  <a:pt x="130131" y="153790"/>
                </a:cubicBezTo>
                <a:lnTo>
                  <a:pt x="122244" y="153790"/>
                </a:lnTo>
                <a:lnTo>
                  <a:pt x="119615" y="153790"/>
                </a:lnTo>
                <a:cubicBezTo>
                  <a:pt x="115234" y="154667"/>
                  <a:pt x="108662" y="154228"/>
                  <a:pt x="99899" y="152476"/>
                </a:cubicBezTo>
                <a:cubicBezTo>
                  <a:pt x="98146" y="151600"/>
                  <a:pt x="95736" y="151161"/>
                  <a:pt x="92669" y="151161"/>
                </a:cubicBezTo>
                <a:cubicBezTo>
                  <a:pt x="89602" y="151161"/>
                  <a:pt x="87192" y="150723"/>
                  <a:pt x="85439" y="149847"/>
                </a:cubicBezTo>
                <a:lnTo>
                  <a:pt x="61780" y="135388"/>
                </a:lnTo>
                <a:cubicBezTo>
                  <a:pt x="57398" y="132759"/>
                  <a:pt x="54331" y="130568"/>
                  <a:pt x="52578" y="128816"/>
                </a:cubicBezTo>
                <a:cubicBezTo>
                  <a:pt x="50826" y="128816"/>
                  <a:pt x="49950" y="127501"/>
                  <a:pt x="49950" y="124872"/>
                </a:cubicBezTo>
                <a:cubicBezTo>
                  <a:pt x="50826" y="123120"/>
                  <a:pt x="50387" y="120491"/>
                  <a:pt x="48635" y="116986"/>
                </a:cubicBezTo>
                <a:cubicBezTo>
                  <a:pt x="45130" y="112604"/>
                  <a:pt x="43377" y="105156"/>
                  <a:pt x="43377" y="94640"/>
                </a:cubicBezTo>
                <a:cubicBezTo>
                  <a:pt x="42501" y="92887"/>
                  <a:pt x="42063" y="90697"/>
                  <a:pt x="42063" y="88068"/>
                </a:cubicBezTo>
                <a:cubicBezTo>
                  <a:pt x="41187" y="81057"/>
                  <a:pt x="43815" y="74485"/>
                  <a:pt x="49950" y="68351"/>
                </a:cubicBezTo>
                <a:lnTo>
                  <a:pt x="51264" y="68351"/>
                </a:lnTo>
                <a:cubicBezTo>
                  <a:pt x="50387" y="74485"/>
                  <a:pt x="51483" y="79524"/>
                  <a:pt x="54550" y="83467"/>
                </a:cubicBezTo>
                <a:cubicBezTo>
                  <a:pt x="57617" y="87411"/>
                  <a:pt x="62656" y="91573"/>
                  <a:pt x="69666" y="95955"/>
                </a:cubicBezTo>
                <a:cubicBezTo>
                  <a:pt x="71419" y="96831"/>
                  <a:pt x="72952" y="97050"/>
                  <a:pt x="74267" y="96612"/>
                </a:cubicBezTo>
                <a:cubicBezTo>
                  <a:pt x="75581" y="96174"/>
                  <a:pt x="77115" y="95955"/>
                  <a:pt x="78867" y="95955"/>
                </a:cubicBezTo>
                <a:cubicBezTo>
                  <a:pt x="92012" y="93326"/>
                  <a:pt x="106033" y="88068"/>
                  <a:pt x="120930" y="80181"/>
                </a:cubicBezTo>
                <a:cubicBezTo>
                  <a:pt x="152477" y="66160"/>
                  <a:pt x="175698" y="54768"/>
                  <a:pt x="190596" y="46005"/>
                </a:cubicBezTo>
                <a:cubicBezTo>
                  <a:pt x="193224" y="45129"/>
                  <a:pt x="196730" y="43157"/>
                  <a:pt x="201111" y="40090"/>
                </a:cubicBezTo>
                <a:cubicBezTo>
                  <a:pt x="205493" y="37023"/>
                  <a:pt x="209436" y="34613"/>
                  <a:pt x="212941" y="32861"/>
                </a:cubicBezTo>
                <a:lnTo>
                  <a:pt x="223457" y="28918"/>
                </a:lnTo>
                <a:lnTo>
                  <a:pt x="243173" y="17088"/>
                </a:lnTo>
                <a:lnTo>
                  <a:pt x="244488" y="14459"/>
                </a:lnTo>
                <a:lnTo>
                  <a:pt x="247117" y="21031"/>
                </a:lnTo>
                <a:lnTo>
                  <a:pt x="283922" y="10515"/>
                </a:lnTo>
                <a:cubicBezTo>
                  <a:pt x="286551" y="9639"/>
                  <a:pt x="290494" y="9201"/>
                  <a:pt x="295751" y="9201"/>
                </a:cubicBezTo>
                <a:close/>
                <a:moveTo>
                  <a:pt x="475831" y="0"/>
                </a:moveTo>
                <a:lnTo>
                  <a:pt x="481089" y="1314"/>
                </a:lnTo>
                <a:cubicBezTo>
                  <a:pt x="486347" y="1314"/>
                  <a:pt x="494234" y="3067"/>
                  <a:pt x="504749" y="6572"/>
                </a:cubicBezTo>
                <a:cubicBezTo>
                  <a:pt x="507378" y="7448"/>
                  <a:pt x="510883" y="8544"/>
                  <a:pt x="515265" y="9858"/>
                </a:cubicBezTo>
                <a:cubicBezTo>
                  <a:pt x="519646" y="11172"/>
                  <a:pt x="523151" y="12706"/>
                  <a:pt x="525780" y="14459"/>
                </a:cubicBezTo>
                <a:lnTo>
                  <a:pt x="548126" y="34175"/>
                </a:lnTo>
                <a:cubicBezTo>
                  <a:pt x="555137" y="41186"/>
                  <a:pt x="558642" y="44691"/>
                  <a:pt x="558642" y="44691"/>
                </a:cubicBezTo>
                <a:cubicBezTo>
                  <a:pt x="560394" y="45567"/>
                  <a:pt x="561271" y="46882"/>
                  <a:pt x="561271" y="48634"/>
                </a:cubicBezTo>
                <a:cubicBezTo>
                  <a:pt x="562147" y="50387"/>
                  <a:pt x="563023" y="51920"/>
                  <a:pt x="563899" y="53235"/>
                </a:cubicBezTo>
                <a:cubicBezTo>
                  <a:pt x="564776" y="54549"/>
                  <a:pt x="565214" y="56521"/>
                  <a:pt x="565214" y="59150"/>
                </a:cubicBezTo>
                <a:cubicBezTo>
                  <a:pt x="566090" y="62655"/>
                  <a:pt x="566090" y="66160"/>
                  <a:pt x="565214" y="69665"/>
                </a:cubicBezTo>
                <a:cubicBezTo>
                  <a:pt x="562585" y="70542"/>
                  <a:pt x="561271" y="73171"/>
                  <a:pt x="561271" y="77552"/>
                </a:cubicBezTo>
                <a:cubicBezTo>
                  <a:pt x="561271" y="85439"/>
                  <a:pt x="558203" y="94202"/>
                  <a:pt x="552069" y="103841"/>
                </a:cubicBezTo>
                <a:cubicBezTo>
                  <a:pt x="550317" y="107346"/>
                  <a:pt x="549002" y="111290"/>
                  <a:pt x="548126" y="115671"/>
                </a:cubicBezTo>
                <a:cubicBezTo>
                  <a:pt x="547250" y="120053"/>
                  <a:pt x="546374" y="123996"/>
                  <a:pt x="545497" y="127501"/>
                </a:cubicBezTo>
                <a:cubicBezTo>
                  <a:pt x="543745" y="132759"/>
                  <a:pt x="542430" y="138455"/>
                  <a:pt x="541554" y="144589"/>
                </a:cubicBezTo>
                <a:cubicBezTo>
                  <a:pt x="540677" y="150723"/>
                  <a:pt x="539363" y="156419"/>
                  <a:pt x="537611" y="161677"/>
                </a:cubicBezTo>
                <a:cubicBezTo>
                  <a:pt x="535858" y="164306"/>
                  <a:pt x="533667" y="171316"/>
                  <a:pt x="531038" y="182708"/>
                </a:cubicBezTo>
                <a:cubicBezTo>
                  <a:pt x="529286" y="187090"/>
                  <a:pt x="527752" y="191909"/>
                  <a:pt x="526438" y="197167"/>
                </a:cubicBezTo>
                <a:cubicBezTo>
                  <a:pt x="525123" y="202425"/>
                  <a:pt x="523151" y="207683"/>
                  <a:pt x="520522" y="212941"/>
                </a:cubicBezTo>
                <a:lnTo>
                  <a:pt x="510007" y="248431"/>
                </a:lnTo>
                <a:cubicBezTo>
                  <a:pt x="509131" y="251936"/>
                  <a:pt x="508035" y="255660"/>
                  <a:pt x="506721" y="259604"/>
                </a:cubicBezTo>
                <a:cubicBezTo>
                  <a:pt x="505406" y="263547"/>
                  <a:pt x="504311" y="267271"/>
                  <a:pt x="503435" y="270776"/>
                </a:cubicBezTo>
                <a:cubicBezTo>
                  <a:pt x="501682" y="271653"/>
                  <a:pt x="500806" y="272967"/>
                  <a:pt x="500806" y="274720"/>
                </a:cubicBezTo>
                <a:cubicBezTo>
                  <a:pt x="500806" y="274720"/>
                  <a:pt x="501025" y="274939"/>
                  <a:pt x="501463" y="275377"/>
                </a:cubicBezTo>
                <a:cubicBezTo>
                  <a:pt x="501901" y="275815"/>
                  <a:pt x="502120" y="276034"/>
                  <a:pt x="502120" y="276034"/>
                </a:cubicBezTo>
                <a:cubicBezTo>
                  <a:pt x="502120" y="276034"/>
                  <a:pt x="506064" y="273405"/>
                  <a:pt x="513950" y="268148"/>
                </a:cubicBezTo>
                <a:lnTo>
                  <a:pt x="590189" y="220827"/>
                </a:lnTo>
                <a:cubicBezTo>
                  <a:pt x="593694" y="218198"/>
                  <a:pt x="597856" y="215350"/>
                  <a:pt x="602676" y="212283"/>
                </a:cubicBezTo>
                <a:cubicBezTo>
                  <a:pt x="607495" y="209216"/>
                  <a:pt x="612972" y="205930"/>
                  <a:pt x="619106" y="202425"/>
                </a:cubicBezTo>
                <a:cubicBezTo>
                  <a:pt x="620859" y="201549"/>
                  <a:pt x="623269" y="200453"/>
                  <a:pt x="626336" y="199139"/>
                </a:cubicBezTo>
                <a:cubicBezTo>
                  <a:pt x="629403" y="197824"/>
                  <a:pt x="631813" y="196729"/>
                  <a:pt x="633565" y="195853"/>
                </a:cubicBezTo>
                <a:lnTo>
                  <a:pt x="641452" y="187966"/>
                </a:lnTo>
                <a:lnTo>
                  <a:pt x="648024" y="181394"/>
                </a:lnTo>
                <a:cubicBezTo>
                  <a:pt x="651530" y="179641"/>
                  <a:pt x="653282" y="179203"/>
                  <a:pt x="653282" y="180079"/>
                </a:cubicBezTo>
                <a:lnTo>
                  <a:pt x="665112" y="187966"/>
                </a:lnTo>
                <a:cubicBezTo>
                  <a:pt x="665989" y="188842"/>
                  <a:pt x="666865" y="189719"/>
                  <a:pt x="667741" y="190595"/>
                </a:cubicBezTo>
                <a:cubicBezTo>
                  <a:pt x="668617" y="191471"/>
                  <a:pt x="669494" y="191909"/>
                  <a:pt x="670370" y="191909"/>
                </a:cubicBezTo>
                <a:cubicBezTo>
                  <a:pt x="681762" y="194538"/>
                  <a:pt x="693592" y="201110"/>
                  <a:pt x="705860" y="211626"/>
                </a:cubicBezTo>
                <a:cubicBezTo>
                  <a:pt x="706736" y="212502"/>
                  <a:pt x="707832" y="214036"/>
                  <a:pt x="709146" y="216227"/>
                </a:cubicBezTo>
                <a:cubicBezTo>
                  <a:pt x="710461" y="218418"/>
                  <a:pt x="710242" y="221266"/>
                  <a:pt x="708489" y="224771"/>
                </a:cubicBezTo>
                <a:cubicBezTo>
                  <a:pt x="707613" y="226523"/>
                  <a:pt x="707394" y="228276"/>
                  <a:pt x="707832" y="230028"/>
                </a:cubicBezTo>
                <a:cubicBezTo>
                  <a:pt x="708270" y="231781"/>
                  <a:pt x="708051" y="233534"/>
                  <a:pt x="707175" y="235286"/>
                </a:cubicBezTo>
                <a:cubicBezTo>
                  <a:pt x="706298" y="238791"/>
                  <a:pt x="702355" y="242297"/>
                  <a:pt x="695344" y="245802"/>
                </a:cubicBezTo>
                <a:cubicBezTo>
                  <a:pt x="694468" y="246678"/>
                  <a:pt x="693154" y="247773"/>
                  <a:pt x="691401" y="249088"/>
                </a:cubicBezTo>
                <a:cubicBezTo>
                  <a:pt x="689649" y="250402"/>
                  <a:pt x="688772" y="251498"/>
                  <a:pt x="688772" y="252374"/>
                </a:cubicBezTo>
                <a:cubicBezTo>
                  <a:pt x="689649" y="257632"/>
                  <a:pt x="686581" y="261137"/>
                  <a:pt x="679571" y="262890"/>
                </a:cubicBezTo>
                <a:cubicBezTo>
                  <a:pt x="676942" y="263766"/>
                  <a:pt x="674532" y="265081"/>
                  <a:pt x="672342" y="266833"/>
                </a:cubicBezTo>
                <a:cubicBezTo>
                  <a:pt x="670151" y="268586"/>
                  <a:pt x="668617" y="269900"/>
                  <a:pt x="667741" y="270776"/>
                </a:cubicBezTo>
                <a:cubicBezTo>
                  <a:pt x="659854" y="275158"/>
                  <a:pt x="648024" y="283483"/>
                  <a:pt x="632251" y="295751"/>
                </a:cubicBezTo>
                <a:cubicBezTo>
                  <a:pt x="629622" y="297503"/>
                  <a:pt x="628746" y="299256"/>
                  <a:pt x="629622" y="301009"/>
                </a:cubicBezTo>
                <a:cubicBezTo>
                  <a:pt x="631375" y="315029"/>
                  <a:pt x="633127" y="326860"/>
                  <a:pt x="634880" y="336499"/>
                </a:cubicBezTo>
                <a:lnTo>
                  <a:pt x="636194" y="343071"/>
                </a:lnTo>
                <a:cubicBezTo>
                  <a:pt x="637071" y="347453"/>
                  <a:pt x="638166" y="352272"/>
                  <a:pt x="639480" y="357530"/>
                </a:cubicBezTo>
                <a:cubicBezTo>
                  <a:pt x="640795" y="362788"/>
                  <a:pt x="641890" y="368046"/>
                  <a:pt x="642767" y="373303"/>
                </a:cubicBezTo>
                <a:cubicBezTo>
                  <a:pt x="645395" y="382067"/>
                  <a:pt x="646710" y="392144"/>
                  <a:pt x="646710" y="403536"/>
                </a:cubicBezTo>
                <a:lnTo>
                  <a:pt x="646710" y="414051"/>
                </a:lnTo>
                <a:cubicBezTo>
                  <a:pt x="646710" y="425443"/>
                  <a:pt x="646272" y="433768"/>
                  <a:pt x="645395" y="439026"/>
                </a:cubicBezTo>
                <a:cubicBezTo>
                  <a:pt x="645395" y="440779"/>
                  <a:pt x="644957" y="444503"/>
                  <a:pt x="644081" y="450199"/>
                </a:cubicBezTo>
                <a:cubicBezTo>
                  <a:pt x="643204" y="455895"/>
                  <a:pt x="641014" y="460933"/>
                  <a:pt x="637509" y="465315"/>
                </a:cubicBezTo>
                <a:cubicBezTo>
                  <a:pt x="629622" y="482841"/>
                  <a:pt x="623488" y="494671"/>
                  <a:pt x="619106" y="500805"/>
                </a:cubicBezTo>
                <a:cubicBezTo>
                  <a:pt x="618230" y="502558"/>
                  <a:pt x="616696" y="504749"/>
                  <a:pt x="614506" y="507377"/>
                </a:cubicBezTo>
                <a:cubicBezTo>
                  <a:pt x="612315" y="510006"/>
                  <a:pt x="610781" y="512635"/>
                  <a:pt x="609905" y="515264"/>
                </a:cubicBezTo>
                <a:cubicBezTo>
                  <a:pt x="606400" y="518769"/>
                  <a:pt x="606838" y="521836"/>
                  <a:pt x="611220" y="524465"/>
                </a:cubicBezTo>
                <a:lnTo>
                  <a:pt x="636194" y="536295"/>
                </a:lnTo>
                <a:cubicBezTo>
                  <a:pt x="639700" y="537172"/>
                  <a:pt x="643862" y="539143"/>
                  <a:pt x="648682" y="542210"/>
                </a:cubicBezTo>
                <a:cubicBezTo>
                  <a:pt x="653501" y="545277"/>
                  <a:pt x="657664" y="547687"/>
                  <a:pt x="661169" y="549440"/>
                </a:cubicBezTo>
                <a:cubicBezTo>
                  <a:pt x="676942" y="559955"/>
                  <a:pt x="689210" y="566528"/>
                  <a:pt x="697973" y="569157"/>
                </a:cubicBezTo>
                <a:cubicBezTo>
                  <a:pt x="704108" y="571785"/>
                  <a:pt x="711994" y="576167"/>
                  <a:pt x="721634" y="582301"/>
                </a:cubicBezTo>
                <a:cubicBezTo>
                  <a:pt x="731273" y="588435"/>
                  <a:pt x="738721" y="592817"/>
                  <a:pt x="743979" y="595445"/>
                </a:cubicBezTo>
                <a:lnTo>
                  <a:pt x="775526" y="615162"/>
                </a:lnTo>
                <a:cubicBezTo>
                  <a:pt x="780784" y="620420"/>
                  <a:pt x="786041" y="624363"/>
                  <a:pt x="791299" y="626992"/>
                </a:cubicBezTo>
                <a:lnTo>
                  <a:pt x="814959" y="642766"/>
                </a:lnTo>
                <a:lnTo>
                  <a:pt x="825475" y="654596"/>
                </a:lnTo>
                <a:cubicBezTo>
                  <a:pt x="827228" y="656348"/>
                  <a:pt x="828981" y="657225"/>
                  <a:pt x="830733" y="657225"/>
                </a:cubicBezTo>
                <a:cubicBezTo>
                  <a:pt x="833362" y="659853"/>
                  <a:pt x="837086" y="663140"/>
                  <a:pt x="841906" y="667083"/>
                </a:cubicBezTo>
                <a:cubicBezTo>
                  <a:pt x="846725" y="671026"/>
                  <a:pt x="850450" y="674313"/>
                  <a:pt x="853078" y="676942"/>
                </a:cubicBezTo>
                <a:cubicBezTo>
                  <a:pt x="858336" y="681323"/>
                  <a:pt x="863594" y="687895"/>
                  <a:pt x="868852" y="696658"/>
                </a:cubicBezTo>
                <a:cubicBezTo>
                  <a:pt x="871481" y="698411"/>
                  <a:pt x="873233" y="700163"/>
                  <a:pt x="874110" y="701916"/>
                </a:cubicBezTo>
                <a:cubicBezTo>
                  <a:pt x="874986" y="703669"/>
                  <a:pt x="875862" y="704983"/>
                  <a:pt x="876738" y="705859"/>
                </a:cubicBezTo>
                <a:cubicBezTo>
                  <a:pt x="881120" y="708488"/>
                  <a:pt x="883311" y="712432"/>
                  <a:pt x="883311" y="717689"/>
                </a:cubicBezTo>
                <a:lnTo>
                  <a:pt x="881996" y="724262"/>
                </a:lnTo>
                <a:cubicBezTo>
                  <a:pt x="881120" y="731272"/>
                  <a:pt x="880682" y="741349"/>
                  <a:pt x="880682" y="754494"/>
                </a:cubicBezTo>
                <a:cubicBezTo>
                  <a:pt x="881559" y="758875"/>
                  <a:pt x="881777" y="763257"/>
                  <a:pt x="881339" y="767638"/>
                </a:cubicBezTo>
                <a:cubicBezTo>
                  <a:pt x="880901" y="772020"/>
                  <a:pt x="881120" y="776401"/>
                  <a:pt x="881996" y="780783"/>
                </a:cubicBezTo>
                <a:cubicBezTo>
                  <a:pt x="881996" y="782536"/>
                  <a:pt x="881120" y="784288"/>
                  <a:pt x="879368" y="786041"/>
                </a:cubicBezTo>
                <a:cubicBezTo>
                  <a:pt x="877615" y="787793"/>
                  <a:pt x="875862" y="788670"/>
                  <a:pt x="874110" y="788670"/>
                </a:cubicBezTo>
                <a:lnTo>
                  <a:pt x="871481" y="788670"/>
                </a:lnTo>
                <a:cubicBezTo>
                  <a:pt x="867099" y="788670"/>
                  <a:pt x="863156" y="788232"/>
                  <a:pt x="859651" y="787355"/>
                </a:cubicBezTo>
                <a:cubicBezTo>
                  <a:pt x="856145" y="786479"/>
                  <a:pt x="852640" y="786041"/>
                  <a:pt x="849135" y="786041"/>
                </a:cubicBezTo>
                <a:lnTo>
                  <a:pt x="847821" y="784726"/>
                </a:lnTo>
                <a:cubicBezTo>
                  <a:pt x="842563" y="784726"/>
                  <a:pt x="837525" y="783412"/>
                  <a:pt x="832704" y="780783"/>
                </a:cubicBezTo>
                <a:cubicBezTo>
                  <a:pt x="827885" y="778154"/>
                  <a:pt x="823284" y="774649"/>
                  <a:pt x="818903" y="770267"/>
                </a:cubicBezTo>
                <a:cubicBezTo>
                  <a:pt x="814521" y="765886"/>
                  <a:pt x="811892" y="762819"/>
                  <a:pt x="811016" y="761066"/>
                </a:cubicBezTo>
                <a:cubicBezTo>
                  <a:pt x="796995" y="748798"/>
                  <a:pt x="782536" y="735654"/>
                  <a:pt x="767639" y="721633"/>
                </a:cubicBezTo>
                <a:cubicBezTo>
                  <a:pt x="730835" y="690962"/>
                  <a:pt x="705422" y="670807"/>
                  <a:pt x="691401" y="661168"/>
                </a:cubicBezTo>
                <a:lnTo>
                  <a:pt x="595446" y="599389"/>
                </a:lnTo>
                <a:lnTo>
                  <a:pt x="558642" y="579672"/>
                </a:lnTo>
                <a:cubicBezTo>
                  <a:pt x="554260" y="577043"/>
                  <a:pt x="550755" y="577043"/>
                  <a:pt x="548126" y="579672"/>
                </a:cubicBezTo>
                <a:cubicBezTo>
                  <a:pt x="548126" y="579672"/>
                  <a:pt x="542430" y="585368"/>
                  <a:pt x="531038" y="596760"/>
                </a:cubicBezTo>
                <a:cubicBezTo>
                  <a:pt x="528409" y="599389"/>
                  <a:pt x="525780" y="601580"/>
                  <a:pt x="523151" y="603332"/>
                </a:cubicBezTo>
                <a:cubicBezTo>
                  <a:pt x="520522" y="605085"/>
                  <a:pt x="518332" y="606837"/>
                  <a:pt x="516579" y="608590"/>
                </a:cubicBezTo>
                <a:lnTo>
                  <a:pt x="515265" y="609904"/>
                </a:lnTo>
                <a:cubicBezTo>
                  <a:pt x="511760" y="609904"/>
                  <a:pt x="507816" y="611438"/>
                  <a:pt x="503435" y="614505"/>
                </a:cubicBezTo>
                <a:cubicBezTo>
                  <a:pt x="499053" y="617572"/>
                  <a:pt x="495548" y="619544"/>
                  <a:pt x="492919" y="620420"/>
                </a:cubicBezTo>
                <a:cubicBezTo>
                  <a:pt x="483280" y="627431"/>
                  <a:pt x="477584" y="631374"/>
                  <a:pt x="475831" y="632250"/>
                </a:cubicBezTo>
                <a:cubicBezTo>
                  <a:pt x="474079" y="634003"/>
                  <a:pt x="473202" y="634879"/>
                  <a:pt x="473202" y="634879"/>
                </a:cubicBezTo>
                <a:lnTo>
                  <a:pt x="437712" y="646709"/>
                </a:lnTo>
                <a:cubicBezTo>
                  <a:pt x="430702" y="650214"/>
                  <a:pt x="422815" y="652843"/>
                  <a:pt x="414052" y="654596"/>
                </a:cubicBezTo>
                <a:cubicBezTo>
                  <a:pt x="412300" y="656348"/>
                  <a:pt x="410985" y="657225"/>
                  <a:pt x="410109" y="657225"/>
                </a:cubicBezTo>
                <a:cubicBezTo>
                  <a:pt x="403975" y="657225"/>
                  <a:pt x="396526" y="658977"/>
                  <a:pt x="387763" y="662482"/>
                </a:cubicBezTo>
                <a:cubicBezTo>
                  <a:pt x="386011" y="664235"/>
                  <a:pt x="382505" y="666426"/>
                  <a:pt x="377248" y="669055"/>
                </a:cubicBezTo>
                <a:cubicBezTo>
                  <a:pt x="370237" y="670807"/>
                  <a:pt x="365417" y="672560"/>
                  <a:pt x="362789" y="674313"/>
                </a:cubicBezTo>
                <a:cubicBezTo>
                  <a:pt x="359284" y="676065"/>
                  <a:pt x="353587" y="676942"/>
                  <a:pt x="345701" y="676942"/>
                </a:cubicBezTo>
                <a:cubicBezTo>
                  <a:pt x="339567" y="676942"/>
                  <a:pt x="330365" y="675189"/>
                  <a:pt x="318097" y="671684"/>
                </a:cubicBezTo>
                <a:cubicBezTo>
                  <a:pt x="316345" y="670807"/>
                  <a:pt x="309334" y="666864"/>
                  <a:pt x="297066" y="659853"/>
                </a:cubicBezTo>
                <a:cubicBezTo>
                  <a:pt x="296190" y="658977"/>
                  <a:pt x="294656" y="657882"/>
                  <a:pt x="292466" y="656567"/>
                </a:cubicBezTo>
                <a:cubicBezTo>
                  <a:pt x="290275" y="655253"/>
                  <a:pt x="289179" y="653281"/>
                  <a:pt x="289179" y="650652"/>
                </a:cubicBezTo>
                <a:cubicBezTo>
                  <a:pt x="289179" y="647147"/>
                  <a:pt x="289618" y="644956"/>
                  <a:pt x="290494" y="644080"/>
                </a:cubicBezTo>
                <a:cubicBezTo>
                  <a:pt x="293123" y="643204"/>
                  <a:pt x="294437" y="640137"/>
                  <a:pt x="294437" y="634879"/>
                </a:cubicBezTo>
                <a:cubicBezTo>
                  <a:pt x="290932" y="627869"/>
                  <a:pt x="292246" y="619106"/>
                  <a:pt x="298381" y="608590"/>
                </a:cubicBezTo>
                <a:cubicBezTo>
                  <a:pt x="303638" y="600703"/>
                  <a:pt x="309334" y="593693"/>
                  <a:pt x="315468" y="587559"/>
                </a:cubicBezTo>
                <a:lnTo>
                  <a:pt x="318097" y="587559"/>
                </a:lnTo>
                <a:cubicBezTo>
                  <a:pt x="316345" y="591064"/>
                  <a:pt x="315468" y="592817"/>
                  <a:pt x="315468" y="592817"/>
                </a:cubicBezTo>
                <a:cubicBezTo>
                  <a:pt x="312839" y="596322"/>
                  <a:pt x="311525" y="600265"/>
                  <a:pt x="311525" y="604647"/>
                </a:cubicBezTo>
                <a:cubicBezTo>
                  <a:pt x="311525" y="609028"/>
                  <a:pt x="313277" y="612752"/>
                  <a:pt x="316783" y="615820"/>
                </a:cubicBezTo>
                <a:cubicBezTo>
                  <a:pt x="320288" y="618886"/>
                  <a:pt x="325108" y="620858"/>
                  <a:pt x="331242" y="621734"/>
                </a:cubicBezTo>
                <a:cubicBezTo>
                  <a:pt x="333871" y="622611"/>
                  <a:pt x="337157" y="623487"/>
                  <a:pt x="341100" y="624363"/>
                </a:cubicBezTo>
                <a:cubicBezTo>
                  <a:pt x="345044" y="625240"/>
                  <a:pt x="349644" y="625678"/>
                  <a:pt x="354902" y="625678"/>
                </a:cubicBezTo>
                <a:cubicBezTo>
                  <a:pt x="359284" y="625678"/>
                  <a:pt x="362351" y="625240"/>
                  <a:pt x="364103" y="624363"/>
                </a:cubicBezTo>
                <a:cubicBezTo>
                  <a:pt x="375495" y="624363"/>
                  <a:pt x="388201" y="620420"/>
                  <a:pt x="402222" y="612533"/>
                </a:cubicBezTo>
                <a:cubicBezTo>
                  <a:pt x="410109" y="607276"/>
                  <a:pt x="414052" y="604647"/>
                  <a:pt x="414052" y="604647"/>
                </a:cubicBezTo>
                <a:lnTo>
                  <a:pt x="424568" y="596760"/>
                </a:lnTo>
                <a:cubicBezTo>
                  <a:pt x="428949" y="592379"/>
                  <a:pt x="434207" y="588435"/>
                  <a:pt x="440341" y="584930"/>
                </a:cubicBezTo>
                <a:cubicBezTo>
                  <a:pt x="447352" y="580548"/>
                  <a:pt x="453486" y="576605"/>
                  <a:pt x="458743" y="573100"/>
                </a:cubicBezTo>
                <a:cubicBezTo>
                  <a:pt x="464001" y="569595"/>
                  <a:pt x="468821" y="566528"/>
                  <a:pt x="473202" y="563899"/>
                </a:cubicBezTo>
                <a:cubicBezTo>
                  <a:pt x="475831" y="562146"/>
                  <a:pt x="481527" y="556888"/>
                  <a:pt x="490290" y="548125"/>
                </a:cubicBezTo>
                <a:cubicBezTo>
                  <a:pt x="491167" y="548125"/>
                  <a:pt x="493357" y="547249"/>
                  <a:pt x="496863" y="545496"/>
                </a:cubicBezTo>
                <a:lnTo>
                  <a:pt x="481089" y="537610"/>
                </a:lnTo>
                <a:cubicBezTo>
                  <a:pt x="462687" y="527094"/>
                  <a:pt x="449980" y="520960"/>
                  <a:pt x="442970" y="519207"/>
                </a:cubicBezTo>
                <a:cubicBezTo>
                  <a:pt x="441217" y="518331"/>
                  <a:pt x="438589" y="516798"/>
                  <a:pt x="435083" y="514607"/>
                </a:cubicBezTo>
                <a:cubicBezTo>
                  <a:pt x="431578" y="512416"/>
                  <a:pt x="428073" y="511321"/>
                  <a:pt x="424568" y="511321"/>
                </a:cubicBezTo>
                <a:lnTo>
                  <a:pt x="419310" y="512635"/>
                </a:lnTo>
                <a:lnTo>
                  <a:pt x="414052" y="506063"/>
                </a:lnTo>
                <a:cubicBezTo>
                  <a:pt x="429826" y="496424"/>
                  <a:pt x="443846" y="491604"/>
                  <a:pt x="456115" y="491604"/>
                </a:cubicBezTo>
                <a:cubicBezTo>
                  <a:pt x="461372" y="491604"/>
                  <a:pt x="465316" y="492042"/>
                  <a:pt x="467944" y="492918"/>
                </a:cubicBezTo>
                <a:lnTo>
                  <a:pt x="470573" y="492918"/>
                </a:lnTo>
                <a:cubicBezTo>
                  <a:pt x="479337" y="491166"/>
                  <a:pt x="488538" y="491385"/>
                  <a:pt x="498177" y="493576"/>
                </a:cubicBezTo>
                <a:cubicBezTo>
                  <a:pt x="507816" y="495766"/>
                  <a:pt x="514389" y="497300"/>
                  <a:pt x="517894" y="498176"/>
                </a:cubicBezTo>
                <a:lnTo>
                  <a:pt x="531038" y="499491"/>
                </a:lnTo>
                <a:cubicBezTo>
                  <a:pt x="535420" y="499491"/>
                  <a:pt x="538925" y="498176"/>
                  <a:pt x="541554" y="495547"/>
                </a:cubicBezTo>
                <a:cubicBezTo>
                  <a:pt x="545935" y="489413"/>
                  <a:pt x="550755" y="482841"/>
                  <a:pt x="556013" y="475831"/>
                </a:cubicBezTo>
                <a:cubicBezTo>
                  <a:pt x="561271" y="468820"/>
                  <a:pt x="566528" y="460933"/>
                  <a:pt x="571786" y="452170"/>
                </a:cubicBezTo>
                <a:cubicBezTo>
                  <a:pt x="585807" y="431139"/>
                  <a:pt x="592817" y="414051"/>
                  <a:pt x="592817" y="400907"/>
                </a:cubicBezTo>
                <a:cubicBezTo>
                  <a:pt x="592817" y="395649"/>
                  <a:pt x="592160" y="388858"/>
                  <a:pt x="590846" y="380533"/>
                </a:cubicBezTo>
                <a:cubicBezTo>
                  <a:pt x="589531" y="372208"/>
                  <a:pt x="588436" y="365417"/>
                  <a:pt x="587560" y="360159"/>
                </a:cubicBezTo>
                <a:lnTo>
                  <a:pt x="583616" y="327298"/>
                </a:lnTo>
                <a:cubicBezTo>
                  <a:pt x="581864" y="329050"/>
                  <a:pt x="579673" y="329927"/>
                  <a:pt x="577044" y="329927"/>
                </a:cubicBezTo>
                <a:cubicBezTo>
                  <a:pt x="564776" y="340442"/>
                  <a:pt x="553822" y="347891"/>
                  <a:pt x="544183" y="352272"/>
                </a:cubicBezTo>
                <a:cubicBezTo>
                  <a:pt x="536296" y="359283"/>
                  <a:pt x="527095" y="365855"/>
                  <a:pt x="516579" y="371989"/>
                </a:cubicBezTo>
                <a:lnTo>
                  <a:pt x="513950" y="373303"/>
                </a:lnTo>
                <a:cubicBezTo>
                  <a:pt x="512198" y="378561"/>
                  <a:pt x="507378" y="381190"/>
                  <a:pt x="499491" y="381190"/>
                </a:cubicBezTo>
                <a:lnTo>
                  <a:pt x="494234" y="381190"/>
                </a:lnTo>
                <a:cubicBezTo>
                  <a:pt x="492481" y="381190"/>
                  <a:pt x="486347" y="379876"/>
                  <a:pt x="475831" y="377247"/>
                </a:cubicBezTo>
                <a:lnTo>
                  <a:pt x="454800" y="373303"/>
                </a:lnTo>
                <a:lnTo>
                  <a:pt x="452171" y="373303"/>
                </a:lnTo>
                <a:cubicBezTo>
                  <a:pt x="445161" y="380314"/>
                  <a:pt x="441656" y="383819"/>
                  <a:pt x="441656" y="383819"/>
                </a:cubicBezTo>
                <a:cubicBezTo>
                  <a:pt x="440779" y="384695"/>
                  <a:pt x="439684" y="386010"/>
                  <a:pt x="438370" y="387763"/>
                </a:cubicBezTo>
                <a:cubicBezTo>
                  <a:pt x="437055" y="389515"/>
                  <a:pt x="435521" y="390391"/>
                  <a:pt x="433769" y="390391"/>
                </a:cubicBezTo>
                <a:cubicBezTo>
                  <a:pt x="429387" y="388639"/>
                  <a:pt x="426759" y="386448"/>
                  <a:pt x="425882" y="383819"/>
                </a:cubicBezTo>
                <a:cubicBezTo>
                  <a:pt x="425006" y="382067"/>
                  <a:pt x="423472" y="379876"/>
                  <a:pt x="421282" y="377247"/>
                </a:cubicBezTo>
                <a:cubicBezTo>
                  <a:pt x="419091" y="374618"/>
                  <a:pt x="416681" y="372865"/>
                  <a:pt x="414052" y="371989"/>
                </a:cubicBezTo>
                <a:cubicBezTo>
                  <a:pt x="413176" y="371989"/>
                  <a:pt x="412081" y="371332"/>
                  <a:pt x="410766" y="370017"/>
                </a:cubicBezTo>
                <a:cubicBezTo>
                  <a:pt x="409451" y="368703"/>
                  <a:pt x="408794" y="367608"/>
                  <a:pt x="408794" y="366731"/>
                </a:cubicBezTo>
                <a:cubicBezTo>
                  <a:pt x="407918" y="363226"/>
                  <a:pt x="407480" y="357968"/>
                  <a:pt x="407480" y="350958"/>
                </a:cubicBezTo>
                <a:cubicBezTo>
                  <a:pt x="408356" y="336061"/>
                  <a:pt x="411861" y="318973"/>
                  <a:pt x="417995" y="299694"/>
                </a:cubicBezTo>
                <a:cubicBezTo>
                  <a:pt x="418872" y="297065"/>
                  <a:pt x="420186" y="293779"/>
                  <a:pt x="421939" y="289836"/>
                </a:cubicBezTo>
                <a:cubicBezTo>
                  <a:pt x="423692" y="285892"/>
                  <a:pt x="425006" y="281292"/>
                  <a:pt x="425882" y="276034"/>
                </a:cubicBezTo>
                <a:cubicBezTo>
                  <a:pt x="430264" y="262014"/>
                  <a:pt x="436398" y="246678"/>
                  <a:pt x="444285" y="230028"/>
                </a:cubicBezTo>
                <a:cubicBezTo>
                  <a:pt x="451295" y="207245"/>
                  <a:pt x="457429" y="190595"/>
                  <a:pt x="462687" y="180079"/>
                </a:cubicBezTo>
                <a:cubicBezTo>
                  <a:pt x="466192" y="165182"/>
                  <a:pt x="470135" y="152038"/>
                  <a:pt x="474517" y="140646"/>
                </a:cubicBezTo>
                <a:lnTo>
                  <a:pt x="487661" y="99898"/>
                </a:lnTo>
                <a:lnTo>
                  <a:pt x="502120" y="47320"/>
                </a:lnTo>
                <a:cubicBezTo>
                  <a:pt x="503873" y="42938"/>
                  <a:pt x="502996" y="39433"/>
                  <a:pt x="499491" y="36804"/>
                </a:cubicBezTo>
                <a:cubicBezTo>
                  <a:pt x="492481" y="29794"/>
                  <a:pt x="486785" y="24974"/>
                  <a:pt x="482404" y="22345"/>
                </a:cubicBezTo>
                <a:cubicBezTo>
                  <a:pt x="478022" y="17964"/>
                  <a:pt x="473641" y="15773"/>
                  <a:pt x="469259" y="15773"/>
                </a:cubicBezTo>
                <a:lnTo>
                  <a:pt x="465316" y="17088"/>
                </a:lnTo>
                <a:lnTo>
                  <a:pt x="465316" y="18402"/>
                </a:lnTo>
                <a:lnTo>
                  <a:pt x="462687" y="17088"/>
                </a:lnTo>
                <a:lnTo>
                  <a:pt x="466630" y="6572"/>
                </a:lnTo>
                <a:cubicBezTo>
                  <a:pt x="468383" y="2190"/>
                  <a:pt x="471450" y="0"/>
                  <a:pt x="475831"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035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7" name="文本框 26">
            <a:extLst>
              <a:ext uri="{FF2B5EF4-FFF2-40B4-BE49-F238E27FC236}">
                <a16:creationId xmlns:a16="http://schemas.microsoft.com/office/drawing/2014/main" id="{BCCB2543-1554-6698-7FF6-239638E7241E}"/>
              </a:ext>
            </a:extLst>
          </p:cNvPr>
          <p:cNvSpPr txBox="1"/>
          <p:nvPr/>
        </p:nvSpPr>
        <p:spPr>
          <a:xfrm>
            <a:off x="4412621" y="1897604"/>
            <a:ext cx="1078291" cy="1475155"/>
          </a:xfrm>
          <a:custGeom>
            <a:avLst/>
            <a:gdLst/>
            <a:ahLst/>
            <a:cxnLst/>
            <a:rect l="l" t="t" r="r" b="b"/>
            <a:pathLst>
              <a:path w="1078291" h="1475155">
                <a:moveTo>
                  <a:pt x="505378" y="748960"/>
                </a:moveTo>
                <a:lnTo>
                  <a:pt x="487166" y="760342"/>
                </a:lnTo>
                <a:cubicBezTo>
                  <a:pt x="484131" y="761860"/>
                  <a:pt x="480716" y="764516"/>
                  <a:pt x="476922" y="768310"/>
                </a:cubicBezTo>
                <a:cubicBezTo>
                  <a:pt x="473128" y="772104"/>
                  <a:pt x="469714" y="774001"/>
                  <a:pt x="466678" y="774001"/>
                </a:cubicBezTo>
                <a:cubicBezTo>
                  <a:pt x="454537" y="774001"/>
                  <a:pt x="442395" y="777795"/>
                  <a:pt x="430254" y="785384"/>
                </a:cubicBezTo>
                <a:cubicBezTo>
                  <a:pt x="425701" y="788419"/>
                  <a:pt x="418113" y="793731"/>
                  <a:pt x="407489" y="801319"/>
                </a:cubicBezTo>
                <a:cubicBezTo>
                  <a:pt x="396866" y="808907"/>
                  <a:pt x="388519" y="816495"/>
                  <a:pt x="382448" y="824084"/>
                </a:cubicBezTo>
                <a:cubicBezTo>
                  <a:pt x="368789" y="839260"/>
                  <a:pt x="356648" y="852919"/>
                  <a:pt x="346025" y="865060"/>
                </a:cubicBezTo>
                <a:cubicBezTo>
                  <a:pt x="335401" y="877201"/>
                  <a:pt x="325536" y="888584"/>
                  <a:pt x="316430" y="899207"/>
                </a:cubicBezTo>
                <a:cubicBezTo>
                  <a:pt x="313395" y="902243"/>
                  <a:pt x="308843" y="912107"/>
                  <a:pt x="302772" y="928801"/>
                </a:cubicBezTo>
                <a:lnTo>
                  <a:pt x="314154" y="928801"/>
                </a:lnTo>
                <a:lnTo>
                  <a:pt x="516760" y="810425"/>
                </a:lnTo>
                <a:cubicBezTo>
                  <a:pt x="519796" y="808907"/>
                  <a:pt x="521313" y="807010"/>
                  <a:pt x="521313" y="804734"/>
                </a:cubicBezTo>
                <a:cubicBezTo>
                  <a:pt x="521313" y="802457"/>
                  <a:pt x="519796" y="800560"/>
                  <a:pt x="516760" y="799042"/>
                </a:cubicBezTo>
                <a:cubicBezTo>
                  <a:pt x="516760" y="796007"/>
                  <a:pt x="515622" y="792592"/>
                  <a:pt x="513345" y="788798"/>
                </a:cubicBezTo>
                <a:cubicBezTo>
                  <a:pt x="511069" y="785004"/>
                  <a:pt x="509931" y="781589"/>
                  <a:pt x="509931" y="778554"/>
                </a:cubicBezTo>
                <a:cubicBezTo>
                  <a:pt x="508413" y="774001"/>
                  <a:pt x="507655" y="769069"/>
                  <a:pt x="507655" y="763757"/>
                </a:cubicBezTo>
                <a:cubicBezTo>
                  <a:pt x="507655" y="758445"/>
                  <a:pt x="506895" y="753513"/>
                  <a:pt x="505378" y="748960"/>
                </a:cubicBezTo>
                <a:close/>
                <a:moveTo>
                  <a:pt x="887826" y="739854"/>
                </a:moveTo>
                <a:lnTo>
                  <a:pt x="846849" y="767172"/>
                </a:lnTo>
                <a:cubicBezTo>
                  <a:pt x="845331" y="771725"/>
                  <a:pt x="841158" y="776278"/>
                  <a:pt x="834328" y="780831"/>
                </a:cubicBezTo>
                <a:cubicBezTo>
                  <a:pt x="827499" y="785384"/>
                  <a:pt x="821049" y="787660"/>
                  <a:pt x="814978" y="787660"/>
                </a:cubicBezTo>
                <a:cubicBezTo>
                  <a:pt x="819531" y="796766"/>
                  <a:pt x="815737" y="801319"/>
                  <a:pt x="803596" y="801319"/>
                </a:cubicBezTo>
                <a:cubicBezTo>
                  <a:pt x="802078" y="802837"/>
                  <a:pt x="800561" y="805113"/>
                  <a:pt x="799044" y="808148"/>
                </a:cubicBezTo>
                <a:cubicBezTo>
                  <a:pt x="797525" y="811184"/>
                  <a:pt x="795249" y="813460"/>
                  <a:pt x="792214" y="814978"/>
                </a:cubicBezTo>
                <a:lnTo>
                  <a:pt x="664731" y="906037"/>
                </a:lnTo>
                <a:cubicBezTo>
                  <a:pt x="660178" y="912107"/>
                  <a:pt x="657902" y="918178"/>
                  <a:pt x="657902" y="924248"/>
                </a:cubicBezTo>
                <a:lnTo>
                  <a:pt x="657902" y="958396"/>
                </a:lnTo>
                <a:cubicBezTo>
                  <a:pt x="657902" y="972054"/>
                  <a:pt x="657143" y="986093"/>
                  <a:pt x="655625" y="1000510"/>
                </a:cubicBezTo>
                <a:cubicBezTo>
                  <a:pt x="654108" y="1014928"/>
                  <a:pt x="653349" y="1029725"/>
                  <a:pt x="653349" y="1044902"/>
                </a:cubicBezTo>
                <a:cubicBezTo>
                  <a:pt x="653349" y="1057043"/>
                  <a:pt x="657143" y="1065390"/>
                  <a:pt x="664731" y="1069943"/>
                </a:cubicBezTo>
                <a:cubicBezTo>
                  <a:pt x="673837" y="1072978"/>
                  <a:pt x="681805" y="1076393"/>
                  <a:pt x="688634" y="1080187"/>
                </a:cubicBezTo>
                <a:cubicBezTo>
                  <a:pt x="695463" y="1083981"/>
                  <a:pt x="701155" y="1086637"/>
                  <a:pt x="705708" y="1088155"/>
                </a:cubicBezTo>
                <a:cubicBezTo>
                  <a:pt x="711778" y="1091190"/>
                  <a:pt x="728472" y="1098778"/>
                  <a:pt x="755791" y="1110920"/>
                </a:cubicBezTo>
                <a:lnTo>
                  <a:pt x="799044" y="1131408"/>
                </a:lnTo>
                <a:cubicBezTo>
                  <a:pt x="832431" y="1143549"/>
                  <a:pt x="857473" y="1151137"/>
                  <a:pt x="874167" y="1154172"/>
                </a:cubicBezTo>
                <a:cubicBezTo>
                  <a:pt x="884790" y="1160243"/>
                  <a:pt x="890102" y="1158726"/>
                  <a:pt x="890102" y="1149619"/>
                </a:cubicBezTo>
                <a:lnTo>
                  <a:pt x="890102" y="1015308"/>
                </a:lnTo>
                <a:lnTo>
                  <a:pt x="890102" y="908313"/>
                </a:lnTo>
                <a:cubicBezTo>
                  <a:pt x="890102" y="846090"/>
                  <a:pt x="889343" y="800560"/>
                  <a:pt x="887826" y="771725"/>
                </a:cubicBezTo>
                <a:close/>
                <a:moveTo>
                  <a:pt x="824084" y="127482"/>
                </a:moveTo>
                <a:cubicBezTo>
                  <a:pt x="816496" y="129000"/>
                  <a:pt x="805114" y="132794"/>
                  <a:pt x="789937" y="138865"/>
                </a:cubicBezTo>
                <a:cubicBezTo>
                  <a:pt x="748961" y="154041"/>
                  <a:pt x="680666" y="184394"/>
                  <a:pt x="585054" y="229924"/>
                </a:cubicBezTo>
                <a:cubicBezTo>
                  <a:pt x="577466" y="234477"/>
                  <a:pt x="573672" y="237891"/>
                  <a:pt x="573672" y="240168"/>
                </a:cubicBezTo>
                <a:cubicBezTo>
                  <a:pt x="573672" y="242444"/>
                  <a:pt x="576708" y="246618"/>
                  <a:pt x="582778" y="252688"/>
                </a:cubicBezTo>
                <a:lnTo>
                  <a:pt x="616925" y="289112"/>
                </a:lnTo>
                <a:cubicBezTo>
                  <a:pt x="619961" y="292147"/>
                  <a:pt x="626031" y="298977"/>
                  <a:pt x="635137" y="309600"/>
                </a:cubicBezTo>
                <a:cubicBezTo>
                  <a:pt x="636655" y="312636"/>
                  <a:pt x="638552" y="316050"/>
                  <a:pt x="640828" y="319844"/>
                </a:cubicBezTo>
                <a:cubicBezTo>
                  <a:pt x="643105" y="323638"/>
                  <a:pt x="645002" y="327812"/>
                  <a:pt x="646519" y="332365"/>
                </a:cubicBezTo>
                <a:cubicBezTo>
                  <a:pt x="646519" y="359683"/>
                  <a:pt x="644243" y="384724"/>
                  <a:pt x="639690" y="407489"/>
                </a:cubicBezTo>
                <a:lnTo>
                  <a:pt x="639690" y="439359"/>
                </a:lnTo>
                <a:lnTo>
                  <a:pt x="664731" y="430253"/>
                </a:lnTo>
                <a:cubicBezTo>
                  <a:pt x="664731" y="430253"/>
                  <a:pt x="676114" y="427977"/>
                  <a:pt x="698878" y="423424"/>
                </a:cubicBezTo>
                <a:cubicBezTo>
                  <a:pt x="704949" y="423424"/>
                  <a:pt x="712537" y="427218"/>
                  <a:pt x="721643" y="434806"/>
                </a:cubicBezTo>
                <a:cubicBezTo>
                  <a:pt x="730749" y="442395"/>
                  <a:pt x="735302" y="449224"/>
                  <a:pt x="735302" y="455295"/>
                </a:cubicBezTo>
                <a:lnTo>
                  <a:pt x="735302" y="457571"/>
                </a:lnTo>
                <a:cubicBezTo>
                  <a:pt x="730749" y="466677"/>
                  <a:pt x="733025" y="472748"/>
                  <a:pt x="742131" y="475783"/>
                </a:cubicBezTo>
                <a:cubicBezTo>
                  <a:pt x="748202" y="478818"/>
                  <a:pt x="754272" y="484130"/>
                  <a:pt x="760343" y="491718"/>
                </a:cubicBezTo>
                <a:cubicBezTo>
                  <a:pt x="761861" y="491718"/>
                  <a:pt x="762620" y="492477"/>
                  <a:pt x="762620" y="493995"/>
                </a:cubicBezTo>
                <a:cubicBezTo>
                  <a:pt x="762620" y="495512"/>
                  <a:pt x="763378" y="496271"/>
                  <a:pt x="764896" y="496271"/>
                </a:cubicBezTo>
                <a:cubicBezTo>
                  <a:pt x="764896" y="502342"/>
                  <a:pt x="765655" y="506895"/>
                  <a:pt x="767172" y="509930"/>
                </a:cubicBezTo>
                <a:cubicBezTo>
                  <a:pt x="768690" y="516001"/>
                  <a:pt x="771346" y="523968"/>
                  <a:pt x="775140" y="533833"/>
                </a:cubicBezTo>
                <a:cubicBezTo>
                  <a:pt x="778934" y="543698"/>
                  <a:pt x="780832" y="551665"/>
                  <a:pt x="780832" y="557736"/>
                </a:cubicBezTo>
                <a:cubicBezTo>
                  <a:pt x="780832" y="565324"/>
                  <a:pt x="775899" y="572533"/>
                  <a:pt x="766034" y="579363"/>
                </a:cubicBezTo>
                <a:cubicBezTo>
                  <a:pt x="756169" y="586192"/>
                  <a:pt x="748961" y="591124"/>
                  <a:pt x="744408" y="594160"/>
                </a:cubicBezTo>
                <a:cubicBezTo>
                  <a:pt x="741372" y="595677"/>
                  <a:pt x="738337" y="597195"/>
                  <a:pt x="735302" y="598713"/>
                </a:cubicBezTo>
                <a:cubicBezTo>
                  <a:pt x="732267" y="600230"/>
                  <a:pt x="729231" y="601748"/>
                  <a:pt x="726196" y="603266"/>
                </a:cubicBezTo>
                <a:cubicBezTo>
                  <a:pt x="720125" y="606301"/>
                  <a:pt x="713296" y="610854"/>
                  <a:pt x="705708" y="616924"/>
                </a:cubicBezTo>
                <a:cubicBezTo>
                  <a:pt x="698119" y="622995"/>
                  <a:pt x="691290" y="626789"/>
                  <a:pt x="685219" y="628307"/>
                </a:cubicBezTo>
                <a:cubicBezTo>
                  <a:pt x="662455" y="640448"/>
                  <a:pt x="651072" y="655625"/>
                  <a:pt x="651072" y="673836"/>
                </a:cubicBezTo>
                <a:cubicBezTo>
                  <a:pt x="651072" y="678389"/>
                  <a:pt x="651831" y="682183"/>
                  <a:pt x="653349" y="685219"/>
                </a:cubicBezTo>
                <a:cubicBezTo>
                  <a:pt x="656384" y="694325"/>
                  <a:pt x="656763" y="704189"/>
                  <a:pt x="654487" y="714813"/>
                </a:cubicBezTo>
                <a:cubicBezTo>
                  <a:pt x="652210" y="725436"/>
                  <a:pt x="651072" y="733025"/>
                  <a:pt x="651072" y="737578"/>
                </a:cubicBezTo>
                <a:cubicBezTo>
                  <a:pt x="687496" y="717848"/>
                  <a:pt x="710261" y="706466"/>
                  <a:pt x="719367" y="703431"/>
                </a:cubicBezTo>
                <a:cubicBezTo>
                  <a:pt x="780072" y="670042"/>
                  <a:pt x="833190" y="642724"/>
                  <a:pt x="878720" y="621477"/>
                </a:cubicBezTo>
                <a:cubicBezTo>
                  <a:pt x="884790" y="618442"/>
                  <a:pt x="887826" y="614648"/>
                  <a:pt x="887826" y="610095"/>
                </a:cubicBezTo>
                <a:lnTo>
                  <a:pt x="892379" y="532695"/>
                </a:lnTo>
                <a:lnTo>
                  <a:pt x="892379" y="473507"/>
                </a:lnTo>
                <a:cubicBezTo>
                  <a:pt x="895414" y="434048"/>
                  <a:pt x="896932" y="408248"/>
                  <a:pt x="896932" y="396106"/>
                </a:cubicBezTo>
                <a:cubicBezTo>
                  <a:pt x="899967" y="353612"/>
                  <a:pt x="901484" y="320983"/>
                  <a:pt x="901484" y="298218"/>
                </a:cubicBezTo>
                <a:lnTo>
                  <a:pt x="903762" y="250412"/>
                </a:lnTo>
                <a:cubicBezTo>
                  <a:pt x="905279" y="239788"/>
                  <a:pt x="906037" y="223853"/>
                  <a:pt x="906037" y="202606"/>
                </a:cubicBezTo>
                <a:cubicBezTo>
                  <a:pt x="906037" y="196535"/>
                  <a:pt x="904520" y="191224"/>
                  <a:pt x="901484" y="186671"/>
                </a:cubicBezTo>
                <a:cubicBezTo>
                  <a:pt x="892379" y="179082"/>
                  <a:pt x="882134" y="169597"/>
                  <a:pt x="870752" y="158215"/>
                </a:cubicBezTo>
                <a:cubicBezTo>
                  <a:pt x="859370" y="146832"/>
                  <a:pt x="848367" y="138106"/>
                  <a:pt x="837743" y="132035"/>
                </a:cubicBezTo>
                <a:cubicBezTo>
                  <a:pt x="834708" y="127482"/>
                  <a:pt x="830155" y="125965"/>
                  <a:pt x="824084" y="127482"/>
                </a:cubicBezTo>
                <a:close/>
                <a:moveTo>
                  <a:pt x="871890" y="0"/>
                </a:moveTo>
                <a:cubicBezTo>
                  <a:pt x="871890" y="0"/>
                  <a:pt x="874926" y="3035"/>
                  <a:pt x="880996" y="9105"/>
                </a:cubicBezTo>
                <a:cubicBezTo>
                  <a:pt x="880996" y="12141"/>
                  <a:pt x="880617" y="15176"/>
                  <a:pt x="879858" y="18211"/>
                </a:cubicBezTo>
                <a:cubicBezTo>
                  <a:pt x="879099" y="21247"/>
                  <a:pt x="879479" y="24282"/>
                  <a:pt x="880996" y="27317"/>
                </a:cubicBezTo>
                <a:cubicBezTo>
                  <a:pt x="880996" y="34906"/>
                  <a:pt x="884790" y="40597"/>
                  <a:pt x="892379" y="44391"/>
                </a:cubicBezTo>
                <a:cubicBezTo>
                  <a:pt x="899967" y="48185"/>
                  <a:pt x="905279" y="50841"/>
                  <a:pt x="908314" y="52359"/>
                </a:cubicBezTo>
                <a:cubicBezTo>
                  <a:pt x="914385" y="56912"/>
                  <a:pt x="923112" y="62603"/>
                  <a:pt x="934493" y="69432"/>
                </a:cubicBezTo>
                <a:cubicBezTo>
                  <a:pt x="945876" y="76261"/>
                  <a:pt x="955361" y="83470"/>
                  <a:pt x="962949" y="91059"/>
                </a:cubicBezTo>
                <a:cubicBezTo>
                  <a:pt x="981161" y="107753"/>
                  <a:pt x="1002408" y="131276"/>
                  <a:pt x="1026691" y="161629"/>
                </a:cubicBezTo>
                <a:cubicBezTo>
                  <a:pt x="1029726" y="167700"/>
                  <a:pt x="1031244" y="179841"/>
                  <a:pt x="1031244" y="198053"/>
                </a:cubicBezTo>
                <a:cubicBezTo>
                  <a:pt x="1031244" y="199571"/>
                  <a:pt x="1030864" y="200709"/>
                  <a:pt x="1030105" y="201468"/>
                </a:cubicBezTo>
                <a:cubicBezTo>
                  <a:pt x="1029347" y="202227"/>
                  <a:pt x="1029726" y="202606"/>
                  <a:pt x="1031244" y="202606"/>
                </a:cubicBezTo>
                <a:cubicBezTo>
                  <a:pt x="1037314" y="207159"/>
                  <a:pt x="1040349" y="213988"/>
                  <a:pt x="1040349" y="223094"/>
                </a:cubicBezTo>
                <a:lnTo>
                  <a:pt x="1040349" y="236753"/>
                </a:lnTo>
                <a:cubicBezTo>
                  <a:pt x="1040349" y="241306"/>
                  <a:pt x="1041108" y="245100"/>
                  <a:pt x="1042626" y="248135"/>
                </a:cubicBezTo>
                <a:cubicBezTo>
                  <a:pt x="1042626" y="251171"/>
                  <a:pt x="1043005" y="255344"/>
                  <a:pt x="1043764" y="260656"/>
                </a:cubicBezTo>
                <a:cubicBezTo>
                  <a:pt x="1044523" y="265968"/>
                  <a:pt x="1046420" y="270900"/>
                  <a:pt x="1049455" y="275453"/>
                </a:cubicBezTo>
                <a:cubicBezTo>
                  <a:pt x="1049455" y="275453"/>
                  <a:pt x="1049455" y="277730"/>
                  <a:pt x="1049455" y="282283"/>
                </a:cubicBezTo>
                <a:lnTo>
                  <a:pt x="1049455" y="366512"/>
                </a:lnTo>
                <a:cubicBezTo>
                  <a:pt x="1047938" y="372583"/>
                  <a:pt x="1047179" y="381689"/>
                  <a:pt x="1047179" y="393830"/>
                </a:cubicBezTo>
                <a:cubicBezTo>
                  <a:pt x="1047179" y="405971"/>
                  <a:pt x="1047938" y="415836"/>
                  <a:pt x="1049455" y="423424"/>
                </a:cubicBezTo>
                <a:lnTo>
                  <a:pt x="1049455" y="509930"/>
                </a:lnTo>
                <a:cubicBezTo>
                  <a:pt x="1050973" y="525107"/>
                  <a:pt x="1051352" y="539524"/>
                  <a:pt x="1050594" y="553183"/>
                </a:cubicBezTo>
                <a:cubicBezTo>
                  <a:pt x="1049835" y="566842"/>
                  <a:pt x="1049455" y="578224"/>
                  <a:pt x="1049455" y="587330"/>
                </a:cubicBezTo>
                <a:lnTo>
                  <a:pt x="1058561" y="703431"/>
                </a:lnTo>
                <a:cubicBezTo>
                  <a:pt x="1061596" y="730748"/>
                  <a:pt x="1063114" y="751236"/>
                  <a:pt x="1063114" y="764895"/>
                </a:cubicBezTo>
                <a:lnTo>
                  <a:pt x="1063114" y="778554"/>
                </a:lnTo>
                <a:cubicBezTo>
                  <a:pt x="1061596" y="789178"/>
                  <a:pt x="1061976" y="802457"/>
                  <a:pt x="1064252" y="818393"/>
                </a:cubicBezTo>
                <a:cubicBezTo>
                  <a:pt x="1066529" y="834328"/>
                  <a:pt x="1067667" y="848366"/>
                  <a:pt x="1067667" y="860507"/>
                </a:cubicBezTo>
                <a:cubicBezTo>
                  <a:pt x="1069185" y="871131"/>
                  <a:pt x="1069564" y="881754"/>
                  <a:pt x="1068805" y="892378"/>
                </a:cubicBezTo>
                <a:cubicBezTo>
                  <a:pt x="1068047" y="903001"/>
                  <a:pt x="1068426" y="913625"/>
                  <a:pt x="1069944" y="924248"/>
                </a:cubicBezTo>
                <a:cubicBezTo>
                  <a:pt x="1069944" y="930319"/>
                  <a:pt x="1070702" y="936769"/>
                  <a:pt x="1072221" y="943598"/>
                </a:cubicBezTo>
                <a:cubicBezTo>
                  <a:pt x="1073738" y="950428"/>
                  <a:pt x="1075255" y="956119"/>
                  <a:pt x="1076773" y="960672"/>
                </a:cubicBezTo>
                <a:cubicBezTo>
                  <a:pt x="1076773" y="969778"/>
                  <a:pt x="1077153" y="980402"/>
                  <a:pt x="1077911" y="992543"/>
                </a:cubicBezTo>
                <a:cubicBezTo>
                  <a:pt x="1078671" y="1004684"/>
                  <a:pt x="1078291" y="1019101"/>
                  <a:pt x="1076773" y="1035796"/>
                </a:cubicBezTo>
                <a:cubicBezTo>
                  <a:pt x="1075255" y="1063114"/>
                  <a:pt x="1075255" y="1088913"/>
                  <a:pt x="1076773" y="1113196"/>
                </a:cubicBezTo>
                <a:lnTo>
                  <a:pt x="1076773" y="1172384"/>
                </a:lnTo>
                <a:cubicBezTo>
                  <a:pt x="1076773" y="1187561"/>
                  <a:pt x="1075255" y="1207290"/>
                  <a:pt x="1072221" y="1231573"/>
                </a:cubicBezTo>
                <a:lnTo>
                  <a:pt x="1060838" y="1308973"/>
                </a:lnTo>
                <a:cubicBezTo>
                  <a:pt x="1054767" y="1305938"/>
                  <a:pt x="1050214" y="1304799"/>
                  <a:pt x="1047179" y="1305558"/>
                </a:cubicBezTo>
                <a:cubicBezTo>
                  <a:pt x="1044144" y="1306317"/>
                  <a:pt x="1041108" y="1309732"/>
                  <a:pt x="1038073" y="1315802"/>
                </a:cubicBezTo>
                <a:cubicBezTo>
                  <a:pt x="1024414" y="1340085"/>
                  <a:pt x="1000891" y="1352226"/>
                  <a:pt x="967502" y="1352226"/>
                </a:cubicBezTo>
                <a:cubicBezTo>
                  <a:pt x="937149" y="1352226"/>
                  <a:pt x="905279" y="1345396"/>
                  <a:pt x="871890" y="1331737"/>
                </a:cubicBezTo>
                <a:cubicBezTo>
                  <a:pt x="858231" y="1324149"/>
                  <a:pt x="834708" y="1307455"/>
                  <a:pt x="801320" y="1281655"/>
                </a:cubicBezTo>
                <a:cubicBezTo>
                  <a:pt x="763378" y="1252820"/>
                  <a:pt x="741372" y="1235367"/>
                  <a:pt x="735302" y="1229296"/>
                </a:cubicBezTo>
                <a:cubicBezTo>
                  <a:pt x="738337" y="1230814"/>
                  <a:pt x="728472" y="1223226"/>
                  <a:pt x="705708" y="1206531"/>
                </a:cubicBezTo>
                <a:cubicBezTo>
                  <a:pt x="699638" y="1200461"/>
                  <a:pt x="684461" y="1188319"/>
                  <a:pt x="660178" y="1170108"/>
                </a:cubicBezTo>
                <a:cubicBezTo>
                  <a:pt x="660178" y="1168590"/>
                  <a:pt x="659419" y="1167452"/>
                  <a:pt x="657902" y="1166693"/>
                </a:cubicBezTo>
                <a:cubicBezTo>
                  <a:pt x="656384" y="1165934"/>
                  <a:pt x="654866" y="1165555"/>
                  <a:pt x="653349" y="1165555"/>
                </a:cubicBezTo>
                <a:lnTo>
                  <a:pt x="651072" y="1172384"/>
                </a:lnTo>
                <a:cubicBezTo>
                  <a:pt x="645002" y="1225502"/>
                  <a:pt x="640449" y="1257373"/>
                  <a:pt x="637413" y="1267996"/>
                </a:cubicBezTo>
                <a:cubicBezTo>
                  <a:pt x="634378" y="1277102"/>
                  <a:pt x="630963" y="1291520"/>
                  <a:pt x="627169" y="1311249"/>
                </a:cubicBezTo>
                <a:cubicBezTo>
                  <a:pt x="623375" y="1330979"/>
                  <a:pt x="616166" y="1348432"/>
                  <a:pt x="605543" y="1363608"/>
                </a:cubicBezTo>
                <a:cubicBezTo>
                  <a:pt x="599472" y="1371197"/>
                  <a:pt x="592643" y="1382958"/>
                  <a:pt x="585054" y="1398893"/>
                </a:cubicBezTo>
                <a:cubicBezTo>
                  <a:pt x="577466" y="1414829"/>
                  <a:pt x="570637" y="1426591"/>
                  <a:pt x="564566" y="1434179"/>
                </a:cubicBezTo>
                <a:cubicBezTo>
                  <a:pt x="563049" y="1438732"/>
                  <a:pt x="562290" y="1444802"/>
                  <a:pt x="562290" y="1452391"/>
                </a:cubicBezTo>
                <a:cubicBezTo>
                  <a:pt x="562290" y="1459979"/>
                  <a:pt x="560772" y="1465291"/>
                  <a:pt x="557737" y="1468326"/>
                </a:cubicBezTo>
                <a:lnTo>
                  <a:pt x="550907" y="1475155"/>
                </a:lnTo>
                <a:cubicBezTo>
                  <a:pt x="549390" y="1475155"/>
                  <a:pt x="548251" y="1474776"/>
                  <a:pt x="547493" y="1474017"/>
                </a:cubicBezTo>
                <a:cubicBezTo>
                  <a:pt x="546734" y="1473258"/>
                  <a:pt x="546354" y="1472120"/>
                  <a:pt x="546354" y="1470603"/>
                </a:cubicBezTo>
                <a:cubicBezTo>
                  <a:pt x="537249" y="1441767"/>
                  <a:pt x="529660" y="1422797"/>
                  <a:pt x="523590" y="1413690"/>
                </a:cubicBezTo>
                <a:cubicBezTo>
                  <a:pt x="514484" y="1395479"/>
                  <a:pt x="509931" y="1368920"/>
                  <a:pt x="509931" y="1334014"/>
                </a:cubicBezTo>
                <a:cubicBezTo>
                  <a:pt x="514484" y="1305178"/>
                  <a:pt x="516760" y="1277861"/>
                  <a:pt x="516760" y="1252061"/>
                </a:cubicBezTo>
                <a:cubicBezTo>
                  <a:pt x="519796" y="1238402"/>
                  <a:pt x="521313" y="1212602"/>
                  <a:pt x="521313" y="1174661"/>
                </a:cubicBezTo>
                <a:lnTo>
                  <a:pt x="523590" y="1067666"/>
                </a:lnTo>
                <a:cubicBezTo>
                  <a:pt x="523590" y="1060078"/>
                  <a:pt x="520555" y="1055525"/>
                  <a:pt x="514484" y="1054007"/>
                </a:cubicBezTo>
                <a:cubicBezTo>
                  <a:pt x="509931" y="1052490"/>
                  <a:pt x="507655" y="1047178"/>
                  <a:pt x="507655" y="1038072"/>
                </a:cubicBezTo>
                <a:cubicBezTo>
                  <a:pt x="506137" y="1032002"/>
                  <a:pt x="505378" y="1020619"/>
                  <a:pt x="505378" y="1003925"/>
                </a:cubicBezTo>
                <a:cubicBezTo>
                  <a:pt x="499307" y="1008478"/>
                  <a:pt x="493995" y="1010754"/>
                  <a:pt x="489442" y="1010754"/>
                </a:cubicBezTo>
                <a:cubicBezTo>
                  <a:pt x="453019" y="1027449"/>
                  <a:pt x="413561" y="1037313"/>
                  <a:pt x="371066" y="1040349"/>
                </a:cubicBezTo>
                <a:cubicBezTo>
                  <a:pt x="366513" y="1041866"/>
                  <a:pt x="358925" y="1042625"/>
                  <a:pt x="348301" y="1042625"/>
                </a:cubicBezTo>
                <a:cubicBezTo>
                  <a:pt x="333125" y="1042625"/>
                  <a:pt x="322501" y="1041107"/>
                  <a:pt x="316430" y="1038072"/>
                </a:cubicBezTo>
                <a:cubicBezTo>
                  <a:pt x="308843" y="1035037"/>
                  <a:pt x="301254" y="1030484"/>
                  <a:pt x="293666" y="1024413"/>
                </a:cubicBezTo>
                <a:cubicBezTo>
                  <a:pt x="286077" y="1018343"/>
                  <a:pt x="281525" y="1011514"/>
                  <a:pt x="280007" y="1003925"/>
                </a:cubicBezTo>
                <a:cubicBezTo>
                  <a:pt x="276972" y="997855"/>
                  <a:pt x="272419" y="991784"/>
                  <a:pt x="266348" y="985713"/>
                </a:cubicBezTo>
                <a:cubicBezTo>
                  <a:pt x="266348" y="984196"/>
                  <a:pt x="265590" y="982678"/>
                  <a:pt x="264072" y="981161"/>
                </a:cubicBezTo>
                <a:cubicBezTo>
                  <a:pt x="262554" y="979643"/>
                  <a:pt x="261036" y="977366"/>
                  <a:pt x="259519" y="974331"/>
                </a:cubicBezTo>
                <a:cubicBezTo>
                  <a:pt x="254966" y="966743"/>
                  <a:pt x="250413" y="962190"/>
                  <a:pt x="245860" y="960672"/>
                </a:cubicBezTo>
                <a:cubicBezTo>
                  <a:pt x="239789" y="956119"/>
                  <a:pt x="235995" y="950807"/>
                  <a:pt x="234478" y="944737"/>
                </a:cubicBezTo>
                <a:cubicBezTo>
                  <a:pt x="232960" y="938666"/>
                  <a:pt x="232201" y="934872"/>
                  <a:pt x="232201" y="933354"/>
                </a:cubicBezTo>
                <a:cubicBezTo>
                  <a:pt x="232201" y="922731"/>
                  <a:pt x="241307" y="914384"/>
                  <a:pt x="259519" y="908313"/>
                </a:cubicBezTo>
                <a:cubicBezTo>
                  <a:pt x="282283" y="896172"/>
                  <a:pt x="300495" y="880237"/>
                  <a:pt x="314154" y="860507"/>
                </a:cubicBezTo>
                <a:lnTo>
                  <a:pt x="348301" y="817254"/>
                </a:lnTo>
                <a:cubicBezTo>
                  <a:pt x="381689" y="774760"/>
                  <a:pt x="407489" y="742889"/>
                  <a:pt x="425701" y="721642"/>
                </a:cubicBezTo>
                <a:cubicBezTo>
                  <a:pt x="428737" y="715572"/>
                  <a:pt x="433289" y="709501"/>
                  <a:pt x="439360" y="703431"/>
                </a:cubicBezTo>
                <a:cubicBezTo>
                  <a:pt x="421149" y="704948"/>
                  <a:pt x="404834" y="702292"/>
                  <a:pt x="390416" y="695463"/>
                </a:cubicBezTo>
                <a:cubicBezTo>
                  <a:pt x="375998" y="688633"/>
                  <a:pt x="360442" y="679148"/>
                  <a:pt x="343748" y="667007"/>
                </a:cubicBezTo>
                <a:cubicBezTo>
                  <a:pt x="334642" y="663972"/>
                  <a:pt x="327054" y="658280"/>
                  <a:pt x="320983" y="649933"/>
                </a:cubicBezTo>
                <a:cubicBezTo>
                  <a:pt x="314913" y="641586"/>
                  <a:pt x="311119" y="635895"/>
                  <a:pt x="309601" y="632860"/>
                </a:cubicBezTo>
                <a:cubicBezTo>
                  <a:pt x="308083" y="632860"/>
                  <a:pt x="306945" y="632101"/>
                  <a:pt x="306186" y="630583"/>
                </a:cubicBezTo>
                <a:cubicBezTo>
                  <a:pt x="305427" y="629066"/>
                  <a:pt x="304289" y="628307"/>
                  <a:pt x="302772" y="628307"/>
                </a:cubicBezTo>
                <a:cubicBezTo>
                  <a:pt x="290631" y="620719"/>
                  <a:pt x="284560" y="608577"/>
                  <a:pt x="284560" y="591883"/>
                </a:cubicBezTo>
                <a:lnTo>
                  <a:pt x="284560" y="582777"/>
                </a:lnTo>
                <a:cubicBezTo>
                  <a:pt x="284560" y="569118"/>
                  <a:pt x="279248" y="558495"/>
                  <a:pt x="268625" y="550907"/>
                </a:cubicBezTo>
                <a:cubicBezTo>
                  <a:pt x="267107" y="553942"/>
                  <a:pt x="265590" y="556598"/>
                  <a:pt x="264072" y="558874"/>
                </a:cubicBezTo>
                <a:cubicBezTo>
                  <a:pt x="262554" y="561151"/>
                  <a:pt x="261795" y="563807"/>
                  <a:pt x="261795" y="566842"/>
                </a:cubicBezTo>
                <a:lnTo>
                  <a:pt x="239030" y="687495"/>
                </a:lnTo>
                <a:lnTo>
                  <a:pt x="200330" y="869613"/>
                </a:lnTo>
                <a:cubicBezTo>
                  <a:pt x="194260" y="889342"/>
                  <a:pt x="190465" y="906037"/>
                  <a:pt x="188948" y="919696"/>
                </a:cubicBezTo>
                <a:lnTo>
                  <a:pt x="177565" y="967502"/>
                </a:lnTo>
                <a:cubicBezTo>
                  <a:pt x="173013" y="981161"/>
                  <a:pt x="167701" y="998234"/>
                  <a:pt x="161630" y="1018722"/>
                </a:cubicBezTo>
                <a:cubicBezTo>
                  <a:pt x="155560" y="1039210"/>
                  <a:pt x="149489" y="1063114"/>
                  <a:pt x="143418" y="1090431"/>
                </a:cubicBezTo>
                <a:cubicBezTo>
                  <a:pt x="143418" y="1091949"/>
                  <a:pt x="141901" y="1093846"/>
                  <a:pt x="138865" y="1096122"/>
                </a:cubicBezTo>
                <a:cubicBezTo>
                  <a:pt x="135830" y="1098399"/>
                  <a:pt x="133554" y="1100296"/>
                  <a:pt x="132036" y="1101813"/>
                </a:cubicBezTo>
                <a:lnTo>
                  <a:pt x="111548" y="1120025"/>
                </a:lnTo>
                <a:cubicBezTo>
                  <a:pt x="108512" y="1127613"/>
                  <a:pt x="103201" y="1131408"/>
                  <a:pt x="95612" y="1131408"/>
                </a:cubicBezTo>
                <a:cubicBezTo>
                  <a:pt x="91059" y="1129890"/>
                  <a:pt x="85748" y="1129511"/>
                  <a:pt x="79677" y="1130270"/>
                </a:cubicBezTo>
                <a:cubicBezTo>
                  <a:pt x="73607" y="1131028"/>
                  <a:pt x="69812" y="1131408"/>
                  <a:pt x="68295" y="1131408"/>
                </a:cubicBezTo>
                <a:cubicBezTo>
                  <a:pt x="65259" y="1129890"/>
                  <a:pt x="60706" y="1127993"/>
                  <a:pt x="54636" y="1125716"/>
                </a:cubicBezTo>
                <a:cubicBezTo>
                  <a:pt x="48566" y="1123440"/>
                  <a:pt x="44012" y="1120784"/>
                  <a:pt x="40977" y="1117749"/>
                </a:cubicBezTo>
                <a:cubicBezTo>
                  <a:pt x="34906" y="1111678"/>
                  <a:pt x="28836" y="1104849"/>
                  <a:pt x="22765" y="1097261"/>
                </a:cubicBezTo>
                <a:cubicBezTo>
                  <a:pt x="16695" y="1089672"/>
                  <a:pt x="13659" y="1082084"/>
                  <a:pt x="13659" y="1074496"/>
                </a:cubicBezTo>
                <a:cubicBezTo>
                  <a:pt x="13659" y="1069943"/>
                  <a:pt x="9865" y="1057802"/>
                  <a:pt x="2277" y="1038072"/>
                </a:cubicBezTo>
                <a:lnTo>
                  <a:pt x="0" y="1033519"/>
                </a:lnTo>
                <a:cubicBezTo>
                  <a:pt x="6071" y="1027449"/>
                  <a:pt x="9106" y="1020240"/>
                  <a:pt x="9106" y="1011893"/>
                </a:cubicBezTo>
                <a:cubicBezTo>
                  <a:pt x="9106" y="1003546"/>
                  <a:pt x="9865" y="997096"/>
                  <a:pt x="11383" y="992543"/>
                </a:cubicBezTo>
                <a:cubicBezTo>
                  <a:pt x="11383" y="989507"/>
                  <a:pt x="12900" y="987231"/>
                  <a:pt x="15936" y="985713"/>
                </a:cubicBezTo>
                <a:cubicBezTo>
                  <a:pt x="18971" y="984196"/>
                  <a:pt x="21248" y="982678"/>
                  <a:pt x="22765" y="981161"/>
                </a:cubicBezTo>
                <a:cubicBezTo>
                  <a:pt x="24283" y="976607"/>
                  <a:pt x="26559" y="970537"/>
                  <a:pt x="29595" y="962949"/>
                </a:cubicBezTo>
                <a:cubicBezTo>
                  <a:pt x="32630" y="955360"/>
                  <a:pt x="34906" y="947772"/>
                  <a:pt x="36424" y="940184"/>
                </a:cubicBezTo>
                <a:cubicBezTo>
                  <a:pt x="42495" y="903760"/>
                  <a:pt x="49324" y="874166"/>
                  <a:pt x="56912" y="851401"/>
                </a:cubicBezTo>
                <a:cubicBezTo>
                  <a:pt x="59948" y="831672"/>
                  <a:pt x="66018" y="803595"/>
                  <a:pt x="75124" y="767172"/>
                </a:cubicBezTo>
                <a:cubicBezTo>
                  <a:pt x="94854" y="688254"/>
                  <a:pt x="107754" y="633619"/>
                  <a:pt x="113824" y="603266"/>
                </a:cubicBezTo>
                <a:cubicBezTo>
                  <a:pt x="116859" y="595677"/>
                  <a:pt x="118757" y="587330"/>
                  <a:pt x="119515" y="578224"/>
                </a:cubicBezTo>
                <a:cubicBezTo>
                  <a:pt x="120274" y="569118"/>
                  <a:pt x="121412" y="560013"/>
                  <a:pt x="122930" y="550907"/>
                </a:cubicBezTo>
                <a:lnTo>
                  <a:pt x="152524" y="425701"/>
                </a:lnTo>
                <a:cubicBezTo>
                  <a:pt x="155560" y="416595"/>
                  <a:pt x="157077" y="409765"/>
                  <a:pt x="157077" y="405212"/>
                </a:cubicBezTo>
                <a:cubicBezTo>
                  <a:pt x="157077" y="382447"/>
                  <a:pt x="146454" y="363477"/>
                  <a:pt x="125207" y="348300"/>
                </a:cubicBezTo>
                <a:cubicBezTo>
                  <a:pt x="122171" y="343748"/>
                  <a:pt x="114583" y="335400"/>
                  <a:pt x="102442" y="323259"/>
                </a:cubicBezTo>
                <a:cubicBezTo>
                  <a:pt x="122171" y="318706"/>
                  <a:pt x="143418" y="321741"/>
                  <a:pt x="166184" y="332365"/>
                </a:cubicBezTo>
                <a:lnTo>
                  <a:pt x="220818" y="361959"/>
                </a:lnTo>
                <a:cubicBezTo>
                  <a:pt x="235995" y="368030"/>
                  <a:pt x="247378" y="373342"/>
                  <a:pt x="254966" y="377895"/>
                </a:cubicBezTo>
                <a:cubicBezTo>
                  <a:pt x="261036" y="380930"/>
                  <a:pt x="267486" y="387000"/>
                  <a:pt x="274316" y="396106"/>
                </a:cubicBezTo>
                <a:cubicBezTo>
                  <a:pt x="281145" y="405212"/>
                  <a:pt x="284560" y="412800"/>
                  <a:pt x="284560" y="418871"/>
                </a:cubicBezTo>
                <a:cubicBezTo>
                  <a:pt x="283042" y="424942"/>
                  <a:pt x="283042" y="431771"/>
                  <a:pt x="284560" y="439359"/>
                </a:cubicBezTo>
                <a:cubicBezTo>
                  <a:pt x="287595" y="449983"/>
                  <a:pt x="287975" y="461365"/>
                  <a:pt x="285698" y="473507"/>
                </a:cubicBezTo>
                <a:cubicBezTo>
                  <a:pt x="283422" y="485648"/>
                  <a:pt x="281525" y="493236"/>
                  <a:pt x="280007" y="496271"/>
                </a:cubicBezTo>
                <a:lnTo>
                  <a:pt x="273177" y="525865"/>
                </a:lnTo>
                <a:cubicBezTo>
                  <a:pt x="270142" y="534971"/>
                  <a:pt x="270142" y="541421"/>
                  <a:pt x="273177" y="545215"/>
                </a:cubicBezTo>
                <a:cubicBezTo>
                  <a:pt x="276213" y="549009"/>
                  <a:pt x="283042" y="552424"/>
                  <a:pt x="293666" y="555459"/>
                </a:cubicBezTo>
                <a:cubicBezTo>
                  <a:pt x="299736" y="560013"/>
                  <a:pt x="305807" y="563427"/>
                  <a:pt x="311878" y="565704"/>
                </a:cubicBezTo>
                <a:cubicBezTo>
                  <a:pt x="317948" y="567980"/>
                  <a:pt x="323260" y="570636"/>
                  <a:pt x="327813" y="573671"/>
                </a:cubicBezTo>
                <a:cubicBezTo>
                  <a:pt x="336919" y="578224"/>
                  <a:pt x="342989" y="580501"/>
                  <a:pt x="346025" y="580501"/>
                </a:cubicBezTo>
                <a:cubicBezTo>
                  <a:pt x="352096" y="580501"/>
                  <a:pt x="358166" y="578224"/>
                  <a:pt x="364236" y="573671"/>
                </a:cubicBezTo>
                <a:lnTo>
                  <a:pt x="416595" y="546354"/>
                </a:lnTo>
                <a:cubicBezTo>
                  <a:pt x="474266" y="516001"/>
                  <a:pt x="509172" y="497789"/>
                  <a:pt x="521313" y="491718"/>
                </a:cubicBezTo>
                <a:cubicBezTo>
                  <a:pt x="530419" y="482612"/>
                  <a:pt x="534972" y="476542"/>
                  <a:pt x="534972" y="473507"/>
                </a:cubicBezTo>
                <a:lnTo>
                  <a:pt x="534972" y="352853"/>
                </a:lnTo>
                <a:lnTo>
                  <a:pt x="534972" y="346024"/>
                </a:lnTo>
                <a:cubicBezTo>
                  <a:pt x="541043" y="323259"/>
                  <a:pt x="532696" y="302771"/>
                  <a:pt x="509931" y="284559"/>
                </a:cubicBezTo>
                <a:cubicBezTo>
                  <a:pt x="505378" y="278489"/>
                  <a:pt x="499307" y="278489"/>
                  <a:pt x="491719" y="284559"/>
                </a:cubicBezTo>
                <a:cubicBezTo>
                  <a:pt x="490201" y="289112"/>
                  <a:pt x="484131" y="291388"/>
                  <a:pt x="473507" y="291388"/>
                </a:cubicBezTo>
                <a:lnTo>
                  <a:pt x="453019" y="289112"/>
                </a:lnTo>
                <a:cubicBezTo>
                  <a:pt x="446948" y="289112"/>
                  <a:pt x="440498" y="287594"/>
                  <a:pt x="433669" y="284559"/>
                </a:cubicBezTo>
                <a:cubicBezTo>
                  <a:pt x="426839" y="281524"/>
                  <a:pt x="421907" y="279247"/>
                  <a:pt x="418872" y="277730"/>
                </a:cubicBezTo>
                <a:cubicBezTo>
                  <a:pt x="412801" y="276212"/>
                  <a:pt x="406351" y="274694"/>
                  <a:pt x="399522" y="273177"/>
                </a:cubicBezTo>
                <a:cubicBezTo>
                  <a:pt x="392692" y="271659"/>
                  <a:pt x="386242" y="270900"/>
                  <a:pt x="380172" y="270900"/>
                </a:cubicBezTo>
                <a:lnTo>
                  <a:pt x="323260" y="254965"/>
                </a:lnTo>
                <a:lnTo>
                  <a:pt x="277730" y="248135"/>
                </a:lnTo>
                <a:lnTo>
                  <a:pt x="350578" y="211712"/>
                </a:lnTo>
                <a:cubicBezTo>
                  <a:pt x="358166" y="205641"/>
                  <a:pt x="367272" y="198812"/>
                  <a:pt x="377895" y="191224"/>
                </a:cubicBezTo>
                <a:cubicBezTo>
                  <a:pt x="388519" y="183635"/>
                  <a:pt x="399901" y="176047"/>
                  <a:pt x="412042" y="168459"/>
                </a:cubicBezTo>
                <a:lnTo>
                  <a:pt x="464402" y="141141"/>
                </a:lnTo>
                <a:cubicBezTo>
                  <a:pt x="506895" y="116859"/>
                  <a:pt x="540284" y="100165"/>
                  <a:pt x="564566" y="91059"/>
                </a:cubicBezTo>
                <a:lnTo>
                  <a:pt x="705708" y="31870"/>
                </a:lnTo>
                <a:cubicBezTo>
                  <a:pt x="737579" y="19729"/>
                  <a:pt x="777796" y="9864"/>
                  <a:pt x="826361" y="2276"/>
                </a:cubicBezTo>
                <a:cubicBezTo>
                  <a:pt x="835467" y="758"/>
                  <a:pt x="850643" y="0"/>
                  <a:pt x="871890"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791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7" name="文本框 96">
            <a:extLst>
              <a:ext uri="{FF2B5EF4-FFF2-40B4-BE49-F238E27FC236}">
                <a16:creationId xmlns:a16="http://schemas.microsoft.com/office/drawing/2014/main" id="{1BF366A3-067D-D649-93BA-15A1BE8A5D3C}"/>
              </a:ext>
            </a:extLst>
          </p:cNvPr>
          <p:cNvSpPr txBox="1"/>
          <p:nvPr/>
        </p:nvSpPr>
        <p:spPr>
          <a:xfrm>
            <a:off x="7213501" y="1656423"/>
            <a:ext cx="1264281" cy="987543"/>
          </a:xfrm>
          <a:custGeom>
            <a:avLst/>
            <a:gdLst/>
            <a:ahLst/>
            <a:cxnLst/>
            <a:rect l="l" t="t" r="r" b="b"/>
            <a:pathLst>
              <a:path w="1264281" h="987543">
                <a:moveTo>
                  <a:pt x="494719" y="0"/>
                </a:moveTo>
                <a:lnTo>
                  <a:pt x="507987" y="0"/>
                </a:lnTo>
                <a:cubicBezTo>
                  <a:pt x="516833" y="0"/>
                  <a:pt x="525046" y="3791"/>
                  <a:pt x="532628" y="11373"/>
                </a:cubicBezTo>
                <a:cubicBezTo>
                  <a:pt x="533892" y="12637"/>
                  <a:pt x="540842" y="16428"/>
                  <a:pt x="553478" y="22746"/>
                </a:cubicBezTo>
                <a:cubicBezTo>
                  <a:pt x="558533" y="25274"/>
                  <a:pt x="566115" y="28117"/>
                  <a:pt x="576224" y="31276"/>
                </a:cubicBezTo>
                <a:cubicBezTo>
                  <a:pt x="586333" y="34435"/>
                  <a:pt x="593915" y="38542"/>
                  <a:pt x="598970" y="43596"/>
                </a:cubicBezTo>
                <a:cubicBezTo>
                  <a:pt x="604024" y="47387"/>
                  <a:pt x="609079" y="50862"/>
                  <a:pt x="614134" y="54021"/>
                </a:cubicBezTo>
                <a:cubicBezTo>
                  <a:pt x="619188" y="57181"/>
                  <a:pt x="624243" y="61288"/>
                  <a:pt x="629297" y="66342"/>
                </a:cubicBezTo>
                <a:cubicBezTo>
                  <a:pt x="641934" y="76451"/>
                  <a:pt x="651411" y="84665"/>
                  <a:pt x="657730" y="90983"/>
                </a:cubicBezTo>
                <a:cubicBezTo>
                  <a:pt x="660257" y="94774"/>
                  <a:pt x="664048" y="99513"/>
                  <a:pt x="669102" y="105199"/>
                </a:cubicBezTo>
                <a:cubicBezTo>
                  <a:pt x="674157" y="110886"/>
                  <a:pt x="677316" y="116888"/>
                  <a:pt x="678580" y="123206"/>
                </a:cubicBezTo>
                <a:lnTo>
                  <a:pt x="678580" y="145952"/>
                </a:lnTo>
                <a:cubicBezTo>
                  <a:pt x="678580" y="151007"/>
                  <a:pt x="677632" y="156061"/>
                  <a:pt x="675737" y="161116"/>
                </a:cubicBezTo>
                <a:cubicBezTo>
                  <a:pt x="673841" y="166170"/>
                  <a:pt x="672262" y="170593"/>
                  <a:pt x="670998" y="174384"/>
                </a:cubicBezTo>
                <a:lnTo>
                  <a:pt x="667207" y="214189"/>
                </a:lnTo>
                <a:cubicBezTo>
                  <a:pt x="664680" y="226826"/>
                  <a:pt x="663416" y="235671"/>
                  <a:pt x="663416" y="240726"/>
                </a:cubicBezTo>
                <a:lnTo>
                  <a:pt x="663416" y="267263"/>
                </a:lnTo>
                <a:lnTo>
                  <a:pt x="661521" y="316545"/>
                </a:lnTo>
                <a:lnTo>
                  <a:pt x="663416" y="363932"/>
                </a:lnTo>
                <a:lnTo>
                  <a:pt x="661521" y="405632"/>
                </a:lnTo>
                <a:lnTo>
                  <a:pt x="661521" y="424587"/>
                </a:lnTo>
                <a:lnTo>
                  <a:pt x="661521" y="451124"/>
                </a:lnTo>
                <a:cubicBezTo>
                  <a:pt x="661521" y="454915"/>
                  <a:pt x="662152" y="456810"/>
                  <a:pt x="663416" y="456810"/>
                </a:cubicBezTo>
                <a:cubicBezTo>
                  <a:pt x="667207" y="460601"/>
                  <a:pt x="670366" y="462496"/>
                  <a:pt x="672893" y="462496"/>
                </a:cubicBezTo>
                <a:cubicBezTo>
                  <a:pt x="676684" y="462496"/>
                  <a:pt x="679528" y="461865"/>
                  <a:pt x="681423" y="460601"/>
                </a:cubicBezTo>
                <a:cubicBezTo>
                  <a:pt x="683319" y="459337"/>
                  <a:pt x="685530" y="458706"/>
                  <a:pt x="688057" y="458706"/>
                </a:cubicBezTo>
                <a:lnTo>
                  <a:pt x="693744" y="458706"/>
                </a:lnTo>
                <a:cubicBezTo>
                  <a:pt x="703853" y="462496"/>
                  <a:pt x="713330" y="462812"/>
                  <a:pt x="722176" y="459653"/>
                </a:cubicBezTo>
                <a:cubicBezTo>
                  <a:pt x="731021" y="456494"/>
                  <a:pt x="741762" y="451124"/>
                  <a:pt x="754399" y="443542"/>
                </a:cubicBezTo>
                <a:lnTo>
                  <a:pt x="815054" y="411319"/>
                </a:lnTo>
                <a:cubicBezTo>
                  <a:pt x="842854" y="398682"/>
                  <a:pt x="864336" y="390468"/>
                  <a:pt x="879500" y="386677"/>
                </a:cubicBezTo>
                <a:lnTo>
                  <a:pt x="902246" y="386677"/>
                </a:lnTo>
                <a:lnTo>
                  <a:pt x="909828" y="386677"/>
                </a:lnTo>
                <a:lnTo>
                  <a:pt x="926887" y="386677"/>
                </a:lnTo>
                <a:cubicBezTo>
                  <a:pt x="929414" y="386677"/>
                  <a:pt x="932573" y="388573"/>
                  <a:pt x="936364" y="392364"/>
                </a:cubicBezTo>
                <a:cubicBezTo>
                  <a:pt x="938892" y="396155"/>
                  <a:pt x="941735" y="398050"/>
                  <a:pt x="944894" y="398050"/>
                </a:cubicBezTo>
                <a:cubicBezTo>
                  <a:pt x="948053" y="398050"/>
                  <a:pt x="950264" y="398050"/>
                  <a:pt x="951528" y="398050"/>
                </a:cubicBezTo>
                <a:lnTo>
                  <a:pt x="964797" y="398050"/>
                </a:lnTo>
                <a:cubicBezTo>
                  <a:pt x="969851" y="398050"/>
                  <a:pt x="970483" y="399946"/>
                  <a:pt x="966692" y="403737"/>
                </a:cubicBezTo>
                <a:lnTo>
                  <a:pt x="957215" y="413214"/>
                </a:lnTo>
                <a:cubicBezTo>
                  <a:pt x="953424" y="417005"/>
                  <a:pt x="952792" y="420796"/>
                  <a:pt x="955319" y="424587"/>
                </a:cubicBezTo>
                <a:cubicBezTo>
                  <a:pt x="957846" y="427114"/>
                  <a:pt x="960374" y="429326"/>
                  <a:pt x="962901" y="431221"/>
                </a:cubicBezTo>
                <a:cubicBezTo>
                  <a:pt x="965428" y="433117"/>
                  <a:pt x="967956" y="435328"/>
                  <a:pt x="970483" y="437855"/>
                </a:cubicBezTo>
                <a:lnTo>
                  <a:pt x="979960" y="451124"/>
                </a:lnTo>
                <a:cubicBezTo>
                  <a:pt x="982488" y="458706"/>
                  <a:pt x="982488" y="464392"/>
                  <a:pt x="979960" y="468183"/>
                </a:cubicBezTo>
                <a:lnTo>
                  <a:pt x="978065" y="483347"/>
                </a:lnTo>
                <a:cubicBezTo>
                  <a:pt x="978065" y="493456"/>
                  <a:pt x="972378" y="501670"/>
                  <a:pt x="961006" y="507988"/>
                </a:cubicBezTo>
                <a:lnTo>
                  <a:pt x="924992" y="532629"/>
                </a:lnTo>
                <a:lnTo>
                  <a:pt x="913619" y="540211"/>
                </a:lnTo>
                <a:lnTo>
                  <a:pt x="881396" y="564852"/>
                </a:lnTo>
                <a:cubicBezTo>
                  <a:pt x="866232" y="573698"/>
                  <a:pt x="857386" y="578752"/>
                  <a:pt x="854859" y="580016"/>
                </a:cubicBezTo>
                <a:cubicBezTo>
                  <a:pt x="851068" y="582543"/>
                  <a:pt x="845382" y="585070"/>
                  <a:pt x="837800" y="587598"/>
                </a:cubicBezTo>
                <a:lnTo>
                  <a:pt x="811263" y="600866"/>
                </a:lnTo>
                <a:lnTo>
                  <a:pt x="796099" y="608448"/>
                </a:lnTo>
                <a:cubicBezTo>
                  <a:pt x="792308" y="609712"/>
                  <a:pt x="784095" y="612239"/>
                  <a:pt x="771458" y="616030"/>
                </a:cubicBezTo>
                <a:cubicBezTo>
                  <a:pt x="761349" y="616030"/>
                  <a:pt x="754399" y="614135"/>
                  <a:pt x="750608" y="610343"/>
                </a:cubicBezTo>
                <a:cubicBezTo>
                  <a:pt x="749344" y="609080"/>
                  <a:pt x="746817" y="608448"/>
                  <a:pt x="743026" y="608448"/>
                </a:cubicBezTo>
                <a:cubicBezTo>
                  <a:pt x="756926" y="600866"/>
                  <a:pt x="770194" y="586334"/>
                  <a:pt x="782831" y="564852"/>
                </a:cubicBezTo>
                <a:lnTo>
                  <a:pt x="761981" y="562957"/>
                </a:lnTo>
                <a:cubicBezTo>
                  <a:pt x="740499" y="562957"/>
                  <a:pt x="722808" y="556638"/>
                  <a:pt x="708907" y="544002"/>
                </a:cubicBezTo>
                <a:cubicBezTo>
                  <a:pt x="700062" y="538947"/>
                  <a:pt x="692164" y="534524"/>
                  <a:pt x="685214" y="530734"/>
                </a:cubicBezTo>
                <a:cubicBezTo>
                  <a:pt x="678264" y="526943"/>
                  <a:pt x="672262" y="523783"/>
                  <a:pt x="667207" y="521256"/>
                </a:cubicBezTo>
                <a:lnTo>
                  <a:pt x="663416" y="521256"/>
                </a:lnTo>
                <a:lnTo>
                  <a:pt x="663416" y="559166"/>
                </a:lnTo>
                <a:cubicBezTo>
                  <a:pt x="663416" y="564220"/>
                  <a:pt x="663732" y="571170"/>
                  <a:pt x="664364" y="580016"/>
                </a:cubicBezTo>
                <a:cubicBezTo>
                  <a:pt x="664996" y="588861"/>
                  <a:pt x="664680" y="598971"/>
                  <a:pt x="663416" y="610343"/>
                </a:cubicBezTo>
                <a:cubicBezTo>
                  <a:pt x="662152" y="617925"/>
                  <a:pt x="661836" y="624559"/>
                  <a:pt x="662468" y="630246"/>
                </a:cubicBezTo>
                <a:cubicBezTo>
                  <a:pt x="663100" y="635932"/>
                  <a:pt x="663416" y="640671"/>
                  <a:pt x="663416" y="644462"/>
                </a:cubicBezTo>
                <a:lnTo>
                  <a:pt x="663416" y="693744"/>
                </a:lnTo>
                <a:lnTo>
                  <a:pt x="663416" y="708908"/>
                </a:lnTo>
                <a:cubicBezTo>
                  <a:pt x="663416" y="717754"/>
                  <a:pt x="661521" y="725967"/>
                  <a:pt x="657730" y="733549"/>
                </a:cubicBezTo>
                <a:cubicBezTo>
                  <a:pt x="657730" y="733549"/>
                  <a:pt x="655202" y="736077"/>
                  <a:pt x="650148" y="741131"/>
                </a:cubicBezTo>
                <a:cubicBezTo>
                  <a:pt x="650148" y="742395"/>
                  <a:pt x="649200" y="743974"/>
                  <a:pt x="647304" y="745870"/>
                </a:cubicBezTo>
                <a:cubicBezTo>
                  <a:pt x="645409" y="747765"/>
                  <a:pt x="645093" y="749345"/>
                  <a:pt x="646357" y="750609"/>
                </a:cubicBezTo>
                <a:lnTo>
                  <a:pt x="650148" y="777145"/>
                </a:lnTo>
                <a:lnTo>
                  <a:pt x="655834" y="784727"/>
                </a:lnTo>
                <a:lnTo>
                  <a:pt x="686162" y="782832"/>
                </a:lnTo>
                <a:cubicBezTo>
                  <a:pt x="703853" y="782832"/>
                  <a:pt x="719017" y="782200"/>
                  <a:pt x="731653" y="780936"/>
                </a:cubicBezTo>
                <a:cubicBezTo>
                  <a:pt x="744290" y="779673"/>
                  <a:pt x="755031" y="778409"/>
                  <a:pt x="763876" y="777145"/>
                </a:cubicBezTo>
                <a:lnTo>
                  <a:pt x="807472" y="771459"/>
                </a:lnTo>
                <a:lnTo>
                  <a:pt x="904141" y="761982"/>
                </a:lnTo>
                <a:cubicBezTo>
                  <a:pt x="915514" y="760718"/>
                  <a:pt x="929098" y="758822"/>
                  <a:pt x="944894" y="756295"/>
                </a:cubicBezTo>
                <a:cubicBezTo>
                  <a:pt x="960690" y="753768"/>
                  <a:pt x="979328" y="751872"/>
                  <a:pt x="1000811" y="750609"/>
                </a:cubicBezTo>
                <a:lnTo>
                  <a:pt x="1110748" y="743027"/>
                </a:lnTo>
                <a:cubicBezTo>
                  <a:pt x="1118330" y="741763"/>
                  <a:pt x="1129703" y="741131"/>
                  <a:pt x="1144867" y="741131"/>
                </a:cubicBezTo>
                <a:cubicBezTo>
                  <a:pt x="1149921" y="739868"/>
                  <a:pt x="1156239" y="740499"/>
                  <a:pt x="1163821" y="743027"/>
                </a:cubicBezTo>
                <a:lnTo>
                  <a:pt x="1171403" y="744922"/>
                </a:lnTo>
                <a:lnTo>
                  <a:pt x="1190358" y="744922"/>
                </a:lnTo>
                <a:lnTo>
                  <a:pt x="1197940" y="750609"/>
                </a:lnTo>
                <a:lnTo>
                  <a:pt x="1207417" y="765772"/>
                </a:lnTo>
                <a:cubicBezTo>
                  <a:pt x="1209944" y="775882"/>
                  <a:pt x="1213104" y="782832"/>
                  <a:pt x="1216894" y="786623"/>
                </a:cubicBezTo>
                <a:cubicBezTo>
                  <a:pt x="1216894" y="789150"/>
                  <a:pt x="1218158" y="791045"/>
                  <a:pt x="1220686" y="792309"/>
                </a:cubicBezTo>
                <a:cubicBezTo>
                  <a:pt x="1224476" y="793573"/>
                  <a:pt x="1226372" y="797364"/>
                  <a:pt x="1226372" y="803682"/>
                </a:cubicBezTo>
                <a:cubicBezTo>
                  <a:pt x="1228899" y="804946"/>
                  <a:pt x="1228267" y="807473"/>
                  <a:pt x="1224476" y="811264"/>
                </a:cubicBezTo>
                <a:lnTo>
                  <a:pt x="1220686" y="811264"/>
                </a:lnTo>
                <a:cubicBezTo>
                  <a:pt x="1230795" y="828955"/>
                  <a:pt x="1236481" y="839064"/>
                  <a:pt x="1237745" y="841591"/>
                </a:cubicBezTo>
                <a:lnTo>
                  <a:pt x="1243431" y="854860"/>
                </a:lnTo>
                <a:cubicBezTo>
                  <a:pt x="1252277" y="868760"/>
                  <a:pt x="1257963" y="879501"/>
                  <a:pt x="1260490" y="887083"/>
                </a:cubicBezTo>
                <a:cubicBezTo>
                  <a:pt x="1263018" y="894665"/>
                  <a:pt x="1264281" y="900983"/>
                  <a:pt x="1264281" y="906038"/>
                </a:cubicBezTo>
                <a:lnTo>
                  <a:pt x="1264281" y="909829"/>
                </a:lnTo>
                <a:cubicBezTo>
                  <a:pt x="1263018" y="912356"/>
                  <a:pt x="1262386" y="917410"/>
                  <a:pt x="1262386" y="924992"/>
                </a:cubicBezTo>
                <a:cubicBezTo>
                  <a:pt x="1262386" y="932574"/>
                  <a:pt x="1259227" y="939524"/>
                  <a:pt x="1252908" y="945843"/>
                </a:cubicBezTo>
                <a:cubicBezTo>
                  <a:pt x="1247854" y="950897"/>
                  <a:pt x="1242799" y="953424"/>
                  <a:pt x="1237745" y="953424"/>
                </a:cubicBezTo>
                <a:cubicBezTo>
                  <a:pt x="1235218" y="953424"/>
                  <a:pt x="1230163" y="952161"/>
                  <a:pt x="1222581" y="949634"/>
                </a:cubicBezTo>
                <a:lnTo>
                  <a:pt x="1175194" y="930679"/>
                </a:lnTo>
                <a:cubicBezTo>
                  <a:pt x="1170140" y="928152"/>
                  <a:pt x="1166349" y="925624"/>
                  <a:pt x="1163821" y="923097"/>
                </a:cubicBezTo>
                <a:cubicBezTo>
                  <a:pt x="1157503" y="916779"/>
                  <a:pt x="1151185" y="913619"/>
                  <a:pt x="1144867" y="913619"/>
                </a:cubicBezTo>
                <a:cubicBezTo>
                  <a:pt x="1141076" y="914883"/>
                  <a:pt x="1136653" y="915199"/>
                  <a:pt x="1131598" y="914567"/>
                </a:cubicBezTo>
                <a:cubicBezTo>
                  <a:pt x="1126544" y="913935"/>
                  <a:pt x="1123385" y="913619"/>
                  <a:pt x="1122121" y="913619"/>
                </a:cubicBezTo>
                <a:cubicBezTo>
                  <a:pt x="1094321" y="913619"/>
                  <a:pt x="1074102" y="914251"/>
                  <a:pt x="1061466" y="915515"/>
                </a:cubicBezTo>
                <a:lnTo>
                  <a:pt x="995124" y="919306"/>
                </a:lnTo>
                <a:lnTo>
                  <a:pt x="945842" y="921202"/>
                </a:lnTo>
                <a:lnTo>
                  <a:pt x="909828" y="923097"/>
                </a:lnTo>
                <a:cubicBezTo>
                  <a:pt x="890873" y="923097"/>
                  <a:pt x="876341" y="923729"/>
                  <a:pt x="866232" y="924992"/>
                </a:cubicBezTo>
                <a:cubicBezTo>
                  <a:pt x="851068" y="926256"/>
                  <a:pt x="828322" y="926888"/>
                  <a:pt x="797995" y="926888"/>
                </a:cubicBezTo>
                <a:cubicBezTo>
                  <a:pt x="767667" y="929415"/>
                  <a:pt x="745553" y="930679"/>
                  <a:pt x="731653" y="930679"/>
                </a:cubicBezTo>
                <a:lnTo>
                  <a:pt x="703221" y="930679"/>
                </a:lnTo>
                <a:cubicBezTo>
                  <a:pt x="679212" y="930679"/>
                  <a:pt x="661521" y="931311"/>
                  <a:pt x="650148" y="932574"/>
                </a:cubicBezTo>
                <a:cubicBezTo>
                  <a:pt x="638775" y="933838"/>
                  <a:pt x="620452" y="934470"/>
                  <a:pt x="595179" y="934470"/>
                </a:cubicBezTo>
                <a:cubicBezTo>
                  <a:pt x="588861" y="934470"/>
                  <a:pt x="583174" y="935101"/>
                  <a:pt x="578120" y="936365"/>
                </a:cubicBezTo>
                <a:cubicBezTo>
                  <a:pt x="573065" y="937629"/>
                  <a:pt x="567379" y="938261"/>
                  <a:pt x="561060" y="938261"/>
                </a:cubicBezTo>
                <a:cubicBezTo>
                  <a:pt x="554742" y="938261"/>
                  <a:pt x="547160" y="937945"/>
                  <a:pt x="538315" y="937313"/>
                </a:cubicBezTo>
                <a:cubicBezTo>
                  <a:pt x="529469" y="936681"/>
                  <a:pt x="519992" y="936997"/>
                  <a:pt x="509883" y="938261"/>
                </a:cubicBezTo>
                <a:cubicBezTo>
                  <a:pt x="497246" y="940788"/>
                  <a:pt x="487769" y="942052"/>
                  <a:pt x="481450" y="942052"/>
                </a:cubicBezTo>
                <a:lnTo>
                  <a:pt x="449227" y="945843"/>
                </a:lnTo>
                <a:cubicBezTo>
                  <a:pt x="440382" y="945843"/>
                  <a:pt x="434064" y="946474"/>
                  <a:pt x="430273" y="947738"/>
                </a:cubicBezTo>
                <a:cubicBezTo>
                  <a:pt x="422691" y="947738"/>
                  <a:pt x="412581" y="949002"/>
                  <a:pt x="399945" y="951529"/>
                </a:cubicBezTo>
                <a:cubicBezTo>
                  <a:pt x="392363" y="951529"/>
                  <a:pt x="378463" y="954056"/>
                  <a:pt x="358245" y="959111"/>
                </a:cubicBezTo>
                <a:lnTo>
                  <a:pt x="324126" y="962902"/>
                </a:lnTo>
                <a:cubicBezTo>
                  <a:pt x="314017" y="965429"/>
                  <a:pt x="305803" y="966693"/>
                  <a:pt x="299485" y="966693"/>
                </a:cubicBezTo>
                <a:cubicBezTo>
                  <a:pt x="294430" y="965429"/>
                  <a:pt x="289060" y="965429"/>
                  <a:pt x="283373" y="966693"/>
                </a:cubicBezTo>
                <a:cubicBezTo>
                  <a:pt x="277687" y="967956"/>
                  <a:pt x="272316" y="968588"/>
                  <a:pt x="267262" y="968588"/>
                </a:cubicBezTo>
                <a:cubicBezTo>
                  <a:pt x="264734" y="968588"/>
                  <a:pt x="262839" y="969220"/>
                  <a:pt x="261575" y="970484"/>
                </a:cubicBezTo>
                <a:cubicBezTo>
                  <a:pt x="260312" y="971747"/>
                  <a:pt x="258416" y="972379"/>
                  <a:pt x="255889" y="972379"/>
                </a:cubicBezTo>
                <a:lnTo>
                  <a:pt x="216084" y="976170"/>
                </a:lnTo>
                <a:lnTo>
                  <a:pt x="197129" y="979961"/>
                </a:lnTo>
                <a:lnTo>
                  <a:pt x="157324" y="987543"/>
                </a:lnTo>
                <a:cubicBezTo>
                  <a:pt x="156061" y="987543"/>
                  <a:pt x="154481" y="987227"/>
                  <a:pt x="152586" y="986595"/>
                </a:cubicBezTo>
                <a:cubicBezTo>
                  <a:pt x="150690" y="985963"/>
                  <a:pt x="149742" y="985016"/>
                  <a:pt x="149742" y="983752"/>
                </a:cubicBezTo>
                <a:cubicBezTo>
                  <a:pt x="147215" y="977434"/>
                  <a:pt x="141529" y="974275"/>
                  <a:pt x="132683" y="974275"/>
                </a:cubicBezTo>
                <a:lnTo>
                  <a:pt x="125101" y="974275"/>
                </a:lnTo>
                <a:cubicBezTo>
                  <a:pt x="120047" y="976802"/>
                  <a:pt x="115624" y="976170"/>
                  <a:pt x="111833" y="972379"/>
                </a:cubicBezTo>
                <a:cubicBezTo>
                  <a:pt x="101724" y="964797"/>
                  <a:pt x="95405" y="961006"/>
                  <a:pt x="92878" y="961006"/>
                </a:cubicBezTo>
                <a:lnTo>
                  <a:pt x="73923" y="951529"/>
                </a:lnTo>
                <a:lnTo>
                  <a:pt x="37909" y="930679"/>
                </a:lnTo>
                <a:lnTo>
                  <a:pt x="15164" y="919306"/>
                </a:lnTo>
                <a:cubicBezTo>
                  <a:pt x="13900" y="918042"/>
                  <a:pt x="12320" y="916779"/>
                  <a:pt x="10425" y="915515"/>
                </a:cubicBezTo>
                <a:cubicBezTo>
                  <a:pt x="8529" y="914251"/>
                  <a:pt x="8213" y="912356"/>
                  <a:pt x="9477" y="909829"/>
                </a:cubicBezTo>
                <a:cubicBezTo>
                  <a:pt x="10741" y="908565"/>
                  <a:pt x="9477" y="906038"/>
                  <a:pt x="5686" y="902247"/>
                </a:cubicBezTo>
                <a:cubicBezTo>
                  <a:pt x="1895" y="900983"/>
                  <a:pt x="0" y="899087"/>
                  <a:pt x="0" y="896560"/>
                </a:cubicBezTo>
                <a:cubicBezTo>
                  <a:pt x="0" y="894033"/>
                  <a:pt x="1263" y="892137"/>
                  <a:pt x="3791" y="890874"/>
                </a:cubicBezTo>
                <a:cubicBezTo>
                  <a:pt x="8845" y="888346"/>
                  <a:pt x="12320" y="885187"/>
                  <a:pt x="14216" y="881396"/>
                </a:cubicBezTo>
                <a:cubicBezTo>
                  <a:pt x="16111" y="877605"/>
                  <a:pt x="17691" y="875078"/>
                  <a:pt x="18955" y="873815"/>
                </a:cubicBezTo>
                <a:cubicBezTo>
                  <a:pt x="20218" y="870024"/>
                  <a:pt x="21482" y="866233"/>
                  <a:pt x="22745" y="862442"/>
                </a:cubicBezTo>
                <a:cubicBezTo>
                  <a:pt x="24009" y="858651"/>
                  <a:pt x="25273" y="854860"/>
                  <a:pt x="26536" y="851069"/>
                </a:cubicBezTo>
                <a:cubicBezTo>
                  <a:pt x="29064" y="840960"/>
                  <a:pt x="34750" y="834009"/>
                  <a:pt x="43596" y="830219"/>
                </a:cubicBezTo>
                <a:lnTo>
                  <a:pt x="47387" y="826428"/>
                </a:lnTo>
                <a:cubicBezTo>
                  <a:pt x="48650" y="821373"/>
                  <a:pt x="51809" y="819478"/>
                  <a:pt x="56864" y="820741"/>
                </a:cubicBezTo>
                <a:cubicBezTo>
                  <a:pt x="61919" y="822005"/>
                  <a:pt x="65078" y="822637"/>
                  <a:pt x="66341" y="822637"/>
                </a:cubicBezTo>
                <a:cubicBezTo>
                  <a:pt x="66341" y="828955"/>
                  <a:pt x="66973" y="834009"/>
                  <a:pt x="68237" y="837800"/>
                </a:cubicBezTo>
                <a:cubicBezTo>
                  <a:pt x="69501" y="839064"/>
                  <a:pt x="69816" y="840960"/>
                  <a:pt x="69185" y="843487"/>
                </a:cubicBezTo>
                <a:cubicBezTo>
                  <a:pt x="68553" y="846014"/>
                  <a:pt x="68869" y="847910"/>
                  <a:pt x="70132" y="849173"/>
                </a:cubicBezTo>
                <a:cubicBezTo>
                  <a:pt x="71396" y="852964"/>
                  <a:pt x="75187" y="858019"/>
                  <a:pt x="81505" y="864337"/>
                </a:cubicBezTo>
                <a:cubicBezTo>
                  <a:pt x="81505" y="865601"/>
                  <a:pt x="82769" y="866233"/>
                  <a:pt x="85296" y="866233"/>
                </a:cubicBezTo>
                <a:lnTo>
                  <a:pt x="136474" y="858651"/>
                </a:lnTo>
                <a:cubicBezTo>
                  <a:pt x="169329" y="853596"/>
                  <a:pt x="193970" y="849173"/>
                  <a:pt x="210398" y="845382"/>
                </a:cubicBezTo>
                <a:lnTo>
                  <a:pt x="252098" y="837800"/>
                </a:lnTo>
                <a:lnTo>
                  <a:pt x="337394" y="826428"/>
                </a:lnTo>
                <a:cubicBezTo>
                  <a:pt x="370249" y="823900"/>
                  <a:pt x="413213" y="818846"/>
                  <a:pt x="466287" y="811264"/>
                </a:cubicBezTo>
                <a:cubicBezTo>
                  <a:pt x="472605" y="810000"/>
                  <a:pt x="480503" y="808736"/>
                  <a:pt x="489980" y="807473"/>
                </a:cubicBezTo>
                <a:cubicBezTo>
                  <a:pt x="499457" y="806209"/>
                  <a:pt x="509883" y="805577"/>
                  <a:pt x="521255" y="805577"/>
                </a:cubicBezTo>
                <a:cubicBezTo>
                  <a:pt x="527574" y="804314"/>
                  <a:pt x="534840" y="802734"/>
                  <a:pt x="543053" y="800839"/>
                </a:cubicBezTo>
                <a:cubicBezTo>
                  <a:pt x="551267" y="798943"/>
                  <a:pt x="557901" y="797995"/>
                  <a:pt x="562956" y="797995"/>
                </a:cubicBezTo>
                <a:lnTo>
                  <a:pt x="566747" y="797995"/>
                </a:lnTo>
                <a:cubicBezTo>
                  <a:pt x="564219" y="795468"/>
                  <a:pt x="562324" y="794205"/>
                  <a:pt x="561060" y="794205"/>
                </a:cubicBezTo>
                <a:cubicBezTo>
                  <a:pt x="561060" y="791677"/>
                  <a:pt x="560428" y="789782"/>
                  <a:pt x="559165" y="788518"/>
                </a:cubicBezTo>
                <a:cubicBezTo>
                  <a:pt x="559165" y="785991"/>
                  <a:pt x="558533" y="784727"/>
                  <a:pt x="557269" y="784727"/>
                </a:cubicBezTo>
                <a:cubicBezTo>
                  <a:pt x="553478" y="780936"/>
                  <a:pt x="550951" y="776197"/>
                  <a:pt x="549688" y="770511"/>
                </a:cubicBezTo>
                <a:cubicBezTo>
                  <a:pt x="548424" y="764825"/>
                  <a:pt x="547160" y="760086"/>
                  <a:pt x="545897" y="756295"/>
                </a:cubicBezTo>
                <a:lnTo>
                  <a:pt x="545897" y="752504"/>
                </a:lnTo>
                <a:cubicBezTo>
                  <a:pt x="539578" y="747450"/>
                  <a:pt x="536419" y="738604"/>
                  <a:pt x="536419" y="725967"/>
                </a:cubicBezTo>
                <a:cubicBezTo>
                  <a:pt x="533892" y="708276"/>
                  <a:pt x="532628" y="697535"/>
                  <a:pt x="532628" y="693744"/>
                </a:cubicBezTo>
                <a:cubicBezTo>
                  <a:pt x="532628" y="667208"/>
                  <a:pt x="533892" y="628666"/>
                  <a:pt x="536419" y="578120"/>
                </a:cubicBezTo>
                <a:cubicBezTo>
                  <a:pt x="536419" y="530102"/>
                  <a:pt x="537683" y="494088"/>
                  <a:pt x="540210" y="470078"/>
                </a:cubicBezTo>
                <a:lnTo>
                  <a:pt x="544001" y="358245"/>
                </a:lnTo>
                <a:lnTo>
                  <a:pt x="547792" y="274844"/>
                </a:lnTo>
                <a:cubicBezTo>
                  <a:pt x="550319" y="229353"/>
                  <a:pt x="551583" y="194603"/>
                  <a:pt x="551583" y="170593"/>
                </a:cubicBezTo>
                <a:cubicBezTo>
                  <a:pt x="551583" y="164275"/>
                  <a:pt x="552215" y="157325"/>
                  <a:pt x="553478" y="149743"/>
                </a:cubicBezTo>
                <a:cubicBezTo>
                  <a:pt x="554742" y="142161"/>
                  <a:pt x="555374" y="135211"/>
                  <a:pt x="555374" y="128893"/>
                </a:cubicBezTo>
                <a:lnTo>
                  <a:pt x="555374" y="121311"/>
                </a:lnTo>
                <a:cubicBezTo>
                  <a:pt x="552847" y="120047"/>
                  <a:pt x="550319" y="116888"/>
                  <a:pt x="547792" y="111833"/>
                </a:cubicBezTo>
                <a:cubicBezTo>
                  <a:pt x="545265" y="106779"/>
                  <a:pt x="543369" y="103620"/>
                  <a:pt x="542106" y="102356"/>
                </a:cubicBezTo>
                <a:lnTo>
                  <a:pt x="515569" y="60656"/>
                </a:lnTo>
                <a:cubicBezTo>
                  <a:pt x="513042" y="53074"/>
                  <a:pt x="511778" y="46124"/>
                  <a:pt x="511778" y="39805"/>
                </a:cubicBezTo>
                <a:cubicBezTo>
                  <a:pt x="511778" y="36014"/>
                  <a:pt x="510514" y="32224"/>
                  <a:pt x="507987" y="28433"/>
                </a:cubicBezTo>
                <a:cubicBezTo>
                  <a:pt x="505460" y="24642"/>
                  <a:pt x="503564" y="21483"/>
                  <a:pt x="502301" y="18955"/>
                </a:cubicBezTo>
                <a:lnTo>
                  <a:pt x="490928" y="5687"/>
                </a:lnTo>
                <a:cubicBezTo>
                  <a:pt x="492191" y="5687"/>
                  <a:pt x="493455" y="5055"/>
                  <a:pt x="494719" y="3791"/>
                </a:cubicBezTo>
                <a:cubicBezTo>
                  <a:pt x="495982" y="2528"/>
                  <a:pt x="495982" y="1264"/>
                  <a:pt x="494719" y="0"/>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494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1" name="文本框 30">
            <a:extLst>
              <a:ext uri="{FF2B5EF4-FFF2-40B4-BE49-F238E27FC236}">
                <a16:creationId xmlns:a16="http://schemas.microsoft.com/office/drawing/2014/main" id="{624AD7A1-4E06-AA17-FF0A-43EE1BF1FFB0}"/>
              </a:ext>
            </a:extLst>
          </p:cNvPr>
          <p:cNvSpPr txBox="1"/>
          <p:nvPr/>
        </p:nvSpPr>
        <p:spPr>
          <a:xfrm>
            <a:off x="8613386" y="1835718"/>
            <a:ext cx="943947" cy="984226"/>
          </a:xfrm>
          <a:custGeom>
            <a:avLst/>
            <a:gdLst/>
            <a:ahLst/>
            <a:cxnLst/>
            <a:rect l="l" t="t" r="r" b="b"/>
            <a:pathLst>
              <a:path w="943947" h="984226">
                <a:moveTo>
                  <a:pt x="54969" y="567222"/>
                </a:moveTo>
                <a:lnTo>
                  <a:pt x="62551" y="572908"/>
                </a:lnTo>
                <a:cubicBezTo>
                  <a:pt x="66342" y="580490"/>
                  <a:pt x="69185" y="587124"/>
                  <a:pt x="71080" y="592811"/>
                </a:cubicBezTo>
                <a:cubicBezTo>
                  <a:pt x="72976" y="598497"/>
                  <a:pt x="75187" y="603867"/>
                  <a:pt x="77714" y="608922"/>
                </a:cubicBezTo>
                <a:cubicBezTo>
                  <a:pt x="77714" y="611449"/>
                  <a:pt x="78978" y="612713"/>
                  <a:pt x="81505" y="612713"/>
                </a:cubicBezTo>
                <a:lnTo>
                  <a:pt x="94774" y="622190"/>
                </a:lnTo>
                <a:lnTo>
                  <a:pt x="102356" y="629772"/>
                </a:lnTo>
                <a:lnTo>
                  <a:pt x="108042" y="635459"/>
                </a:lnTo>
                <a:cubicBezTo>
                  <a:pt x="109306" y="636722"/>
                  <a:pt x="111201" y="638302"/>
                  <a:pt x="113729" y="640197"/>
                </a:cubicBezTo>
                <a:cubicBezTo>
                  <a:pt x="116256" y="642093"/>
                  <a:pt x="117519" y="644304"/>
                  <a:pt x="117519" y="646831"/>
                </a:cubicBezTo>
                <a:cubicBezTo>
                  <a:pt x="117519" y="648095"/>
                  <a:pt x="120047" y="651254"/>
                  <a:pt x="125101" y="656309"/>
                </a:cubicBezTo>
                <a:cubicBezTo>
                  <a:pt x="128892" y="657572"/>
                  <a:pt x="132683" y="660416"/>
                  <a:pt x="136474" y="664839"/>
                </a:cubicBezTo>
                <a:cubicBezTo>
                  <a:pt x="140265" y="669261"/>
                  <a:pt x="142792" y="672736"/>
                  <a:pt x="144056" y="675264"/>
                </a:cubicBezTo>
                <a:cubicBezTo>
                  <a:pt x="150374" y="692955"/>
                  <a:pt x="154165" y="703064"/>
                  <a:pt x="155429" y="705591"/>
                </a:cubicBezTo>
                <a:lnTo>
                  <a:pt x="155429" y="715069"/>
                </a:lnTo>
                <a:cubicBezTo>
                  <a:pt x="154165" y="721387"/>
                  <a:pt x="155113" y="726757"/>
                  <a:pt x="158272" y="731180"/>
                </a:cubicBezTo>
                <a:cubicBezTo>
                  <a:pt x="161431" y="735603"/>
                  <a:pt x="163643" y="739078"/>
                  <a:pt x="164906" y="741605"/>
                </a:cubicBezTo>
                <a:cubicBezTo>
                  <a:pt x="167434" y="751714"/>
                  <a:pt x="168697" y="757401"/>
                  <a:pt x="168697" y="758665"/>
                </a:cubicBezTo>
                <a:lnTo>
                  <a:pt x="168697" y="762455"/>
                </a:lnTo>
                <a:lnTo>
                  <a:pt x="168697" y="766246"/>
                </a:lnTo>
                <a:lnTo>
                  <a:pt x="178175" y="796574"/>
                </a:lnTo>
                <a:cubicBezTo>
                  <a:pt x="181966" y="805420"/>
                  <a:pt x="183861" y="815529"/>
                  <a:pt x="183861" y="826902"/>
                </a:cubicBezTo>
                <a:lnTo>
                  <a:pt x="185757" y="834483"/>
                </a:lnTo>
                <a:cubicBezTo>
                  <a:pt x="188284" y="834483"/>
                  <a:pt x="189547" y="836379"/>
                  <a:pt x="189547" y="840170"/>
                </a:cubicBezTo>
                <a:lnTo>
                  <a:pt x="189547" y="842065"/>
                </a:lnTo>
                <a:cubicBezTo>
                  <a:pt x="190811" y="845856"/>
                  <a:pt x="190495" y="851543"/>
                  <a:pt x="188600" y="859125"/>
                </a:cubicBezTo>
                <a:cubicBezTo>
                  <a:pt x="186704" y="866707"/>
                  <a:pt x="187020" y="872393"/>
                  <a:pt x="189547" y="876184"/>
                </a:cubicBezTo>
                <a:cubicBezTo>
                  <a:pt x="189547" y="877448"/>
                  <a:pt x="189232" y="878395"/>
                  <a:pt x="188600" y="879027"/>
                </a:cubicBezTo>
                <a:cubicBezTo>
                  <a:pt x="187968" y="879659"/>
                  <a:pt x="187652" y="880607"/>
                  <a:pt x="187652" y="881870"/>
                </a:cubicBezTo>
                <a:cubicBezTo>
                  <a:pt x="187652" y="885661"/>
                  <a:pt x="186388" y="890084"/>
                  <a:pt x="183861" y="895139"/>
                </a:cubicBezTo>
                <a:lnTo>
                  <a:pt x="180070" y="902721"/>
                </a:lnTo>
                <a:cubicBezTo>
                  <a:pt x="178806" y="903984"/>
                  <a:pt x="177543" y="905248"/>
                  <a:pt x="176279" y="906511"/>
                </a:cubicBezTo>
                <a:cubicBezTo>
                  <a:pt x="175015" y="907775"/>
                  <a:pt x="174384" y="909671"/>
                  <a:pt x="174384" y="912198"/>
                </a:cubicBezTo>
                <a:cubicBezTo>
                  <a:pt x="178175" y="919780"/>
                  <a:pt x="176279" y="926098"/>
                  <a:pt x="168697" y="931153"/>
                </a:cubicBezTo>
                <a:cubicBezTo>
                  <a:pt x="167434" y="931153"/>
                  <a:pt x="166170" y="931469"/>
                  <a:pt x="164906" y="932100"/>
                </a:cubicBezTo>
                <a:cubicBezTo>
                  <a:pt x="163643" y="932732"/>
                  <a:pt x="161747" y="933048"/>
                  <a:pt x="159220" y="933048"/>
                </a:cubicBezTo>
                <a:lnTo>
                  <a:pt x="136474" y="931153"/>
                </a:lnTo>
                <a:cubicBezTo>
                  <a:pt x="127629" y="931153"/>
                  <a:pt x="121310" y="929257"/>
                  <a:pt x="117519" y="925466"/>
                </a:cubicBezTo>
                <a:lnTo>
                  <a:pt x="102356" y="919780"/>
                </a:lnTo>
                <a:cubicBezTo>
                  <a:pt x="87192" y="912198"/>
                  <a:pt x="76451" y="903984"/>
                  <a:pt x="70133" y="895139"/>
                </a:cubicBezTo>
                <a:cubicBezTo>
                  <a:pt x="67605" y="891348"/>
                  <a:pt x="64446" y="886925"/>
                  <a:pt x="60655" y="881870"/>
                </a:cubicBezTo>
                <a:cubicBezTo>
                  <a:pt x="56864" y="876816"/>
                  <a:pt x="53073" y="871129"/>
                  <a:pt x="49282" y="864811"/>
                </a:cubicBezTo>
                <a:lnTo>
                  <a:pt x="37909" y="836379"/>
                </a:lnTo>
                <a:lnTo>
                  <a:pt x="22746" y="800365"/>
                </a:lnTo>
                <a:cubicBezTo>
                  <a:pt x="20218" y="794047"/>
                  <a:pt x="18323" y="787413"/>
                  <a:pt x="17059" y="780463"/>
                </a:cubicBezTo>
                <a:cubicBezTo>
                  <a:pt x="15796" y="773512"/>
                  <a:pt x="13900" y="766246"/>
                  <a:pt x="11373" y="758665"/>
                </a:cubicBezTo>
                <a:lnTo>
                  <a:pt x="1895" y="716964"/>
                </a:lnTo>
                <a:cubicBezTo>
                  <a:pt x="632" y="713173"/>
                  <a:pt x="316" y="708119"/>
                  <a:pt x="948" y="701800"/>
                </a:cubicBezTo>
                <a:cubicBezTo>
                  <a:pt x="1580" y="695482"/>
                  <a:pt x="1895" y="691059"/>
                  <a:pt x="1895" y="688532"/>
                </a:cubicBezTo>
                <a:cubicBezTo>
                  <a:pt x="632" y="684741"/>
                  <a:pt x="0" y="678423"/>
                  <a:pt x="0" y="669577"/>
                </a:cubicBezTo>
                <a:cubicBezTo>
                  <a:pt x="0" y="663259"/>
                  <a:pt x="632" y="658836"/>
                  <a:pt x="1895" y="656309"/>
                </a:cubicBezTo>
                <a:cubicBezTo>
                  <a:pt x="1895" y="636090"/>
                  <a:pt x="6950" y="617136"/>
                  <a:pt x="17059" y="599445"/>
                </a:cubicBezTo>
                <a:cubicBezTo>
                  <a:pt x="18323" y="598181"/>
                  <a:pt x="18955" y="595022"/>
                  <a:pt x="18955" y="589967"/>
                </a:cubicBezTo>
                <a:cubicBezTo>
                  <a:pt x="20218" y="582385"/>
                  <a:pt x="22430" y="577015"/>
                  <a:pt x="25589" y="573856"/>
                </a:cubicBezTo>
                <a:cubicBezTo>
                  <a:pt x="28748" y="570697"/>
                  <a:pt x="34119" y="569117"/>
                  <a:pt x="41700" y="569117"/>
                </a:cubicBezTo>
                <a:lnTo>
                  <a:pt x="47387" y="569117"/>
                </a:lnTo>
                <a:close/>
                <a:moveTo>
                  <a:pt x="796099" y="500880"/>
                </a:moveTo>
                <a:cubicBezTo>
                  <a:pt x="792309" y="503407"/>
                  <a:pt x="788518" y="504671"/>
                  <a:pt x="784727" y="504671"/>
                </a:cubicBezTo>
                <a:cubicBezTo>
                  <a:pt x="780936" y="504671"/>
                  <a:pt x="778408" y="505303"/>
                  <a:pt x="777145" y="506566"/>
                </a:cubicBezTo>
                <a:cubicBezTo>
                  <a:pt x="750608" y="515412"/>
                  <a:pt x="733549" y="521730"/>
                  <a:pt x="725967" y="525521"/>
                </a:cubicBezTo>
                <a:lnTo>
                  <a:pt x="657730" y="548267"/>
                </a:lnTo>
                <a:cubicBezTo>
                  <a:pt x="648884" y="552058"/>
                  <a:pt x="639723" y="555533"/>
                  <a:pt x="630245" y="558692"/>
                </a:cubicBezTo>
                <a:cubicBezTo>
                  <a:pt x="620768" y="561851"/>
                  <a:pt x="610975" y="565326"/>
                  <a:pt x="600866" y="569117"/>
                </a:cubicBezTo>
                <a:cubicBezTo>
                  <a:pt x="599602" y="569117"/>
                  <a:pt x="598970" y="571644"/>
                  <a:pt x="598970" y="576699"/>
                </a:cubicBezTo>
                <a:lnTo>
                  <a:pt x="608447" y="589967"/>
                </a:lnTo>
                <a:lnTo>
                  <a:pt x="621716" y="605131"/>
                </a:lnTo>
                <a:cubicBezTo>
                  <a:pt x="624243" y="608922"/>
                  <a:pt x="629930" y="619663"/>
                  <a:pt x="638775" y="637354"/>
                </a:cubicBezTo>
                <a:lnTo>
                  <a:pt x="650148" y="661995"/>
                </a:lnTo>
                <a:cubicBezTo>
                  <a:pt x="650148" y="668314"/>
                  <a:pt x="649516" y="672736"/>
                  <a:pt x="648252" y="675264"/>
                </a:cubicBezTo>
                <a:cubicBezTo>
                  <a:pt x="649516" y="682845"/>
                  <a:pt x="650148" y="693587"/>
                  <a:pt x="650148" y="707487"/>
                </a:cubicBezTo>
                <a:cubicBezTo>
                  <a:pt x="650148" y="720123"/>
                  <a:pt x="648884" y="730232"/>
                  <a:pt x="646357" y="737814"/>
                </a:cubicBezTo>
                <a:lnTo>
                  <a:pt x="646357" y="739710"/>
                </a:lnTo>
                <a:cubicBezTo>
                  <a:pt x="646357" y="751083"/>
                  <a:pt x="645093" y="759928"/>
                  <a:pt x="642566" y="766246"/>
                </a:cubicBezTo>
                <a:cubicBezTo>
                  <a:pt x="638775" y="780147"/>
                  <a:pt x="636248" y="788992"/>
                  <a:pt x="634984" y="792783"/>
                </a:cubicBezTo>
                <a:cubicBezTo>
                  <a:pt x="633721" y="797838"/>
                  <a:pt x="631193" y="802261"/>
                  <a:pt x="627402" y="806051"/>
                </a:cubicBezTo>
                <a:cubicBezTo>
                  <a:pt x="624875" y="808579"/>
                  <a:pt x="623927" y="812370"/>
                  <a:pt x="624559" y="817424"/>
                </a:cubicBezTo>
                <a:cubicBezTo>
                  <a:pt x="625191" y="822479"/>
                  <a:pt x="627402" y="825638"/>
                  <a:pt x="631193" y="826902"/>
                </a:cubicBezTo>
                <a:cubicBezTo>
                  <a:pt x="650148" y="839538"/>
                  <a:pt x="664680" y="846488"/>
                  <a:pt x="674789" y="847752"/>
                </a:cubicBezTo>
                <a:lnTo>
                  <a:pt x="688057" y="849647"/>
                </a:lnTo>
                <a:cubicBezTo>
                  <a:pt x="688057" y="845856"/>
                  <a:pt x="688689" y="843329"/>
                  <a:pt x="689953" y="842065"/>
                </a:cubicBezTo>
                <a:cubicBezTo>
                  <a:pt x="689953" y="839538"/>
                  <a:pt x="690585" y="838274"/>
                  <a:pt x="691848" y="838274"/>
                </a:cubicBezTo>
                <a:cubicBezTo>
                  <a:pt x="704485" y="821847"/>
                  <a:pt x="715858" y="800365"/>
                  <a:pt x="725967" y="773828"/>
                </a:cubicBezTo>
                <a:cubicBezTo>
                  <a:pt x="729758" y="764983"/>
                  <a:pt x="733549" y="756453"/>
                  <a:pt x="737340" y="748239"/>
                </a:cubicBezTo>
                <a:cubicBezTo>
                  <a:pt x="741131" y="740026"/>
                  <a:pt x="744290" y="733392"/>
                  <a:pt x="746817" y="728337"/>
                </a:cubicBezTo>
                <a:lnTo>
                  <a:pt x="760085" y="696114"/>
                </a:lnTo>
                <a:cubicBezTo>
                  <a:pt x="760085" y="693587"/>
                  <a:pt x="763876" y="683477"/>
                  <a:pt x="771458" y="665786"/>
                </a:cubicBezTo>
                <a:lnTo>
                  <a:pt x="784727" y="614609"/>
                </a:lnTo>
                <a:lnTo>
                  <a:pt x="803681" y="533103"/>
                </a:lnTo>
                <a:cubicBezTo>
                  <a:pt x="807472" y="520466"/>
                  <a:pt x="804945" y="509725"/>
                  <a:pt x="796099" y="500880"/>
                </a:cubicBezTo>
                <a:close/>
                <a:moveTo>
                  <a:pt x="750608" y="400420"/>
                </a:moveTo>
                <a:lnTo>
                  <a:pt x="756295" y="400420"/>
                </a:lnTo>
                <a:cubicBezTo>
                  <a:pt x="761349" y="402947"/>
                  <a:pt x="767667" y="404527"/>
                  <a:pt x="775249" y="405158"/>
                </a:cubicBezTo>
                <a:cubicBezTo>
                  <a:pt x="782831" y="405790"/>
                  <a:pt x="789781" y="406738"/>
                  <a:pt x="796099" y="408002"/>
                </a:cubicBezTo>
                <a:cubicBezTo>
                  <a:pt x="798627" y="409265"/>
                  <a:pt x="802734" y="410845"/>
                  <a:pt x="808420" y="412740"/>
                </a:cubicBezTo>
                <a:cubicBezTo>
                  <a:pt x="814107" y="414636"/>
                  <a:pt x="818213" y="417479"/>
                  <a:pt x="820741" y="421270"/>
                </a:cubicBezTo>
                <a:cubicBezTo>
                  <a:pt x="825795" y="426325"/>
                  <a:pt x="830534" y="430431"/>
                  <a:pt x="834957" y="433590"/>
                </a:cubicBezTo>
                <a:cubicBezTo>
                  <a:pt x="839379" y="436750"/>
                  <a:pt x="843486" y="440225"/>
                  <a:pt x="847277" y="444016"/>
                </a:cubicBezTo>
                <a:lnTo>
                  <a:pt x="858650" y="449702"/>
                </a:lnTo>
                <a:cubicBezTo>
                  <a:pt x="877605" y="472448"/>
                  <a:pt x="887082" y="483821"/>
                  <a:pt x="887082" y="483821"/>
                </a:cubicBezTo>
                <a:lnTo>
                  <a:pt x="896559" y="497089"/>
                </a:lnTo>
                <a:cubicBezTo>
                  <a:pt x="902878" y="500880"/>
                  <a:pt x="909828" y="508462"/>
                  <a:pt x="917410" y="519835"/>
                </a:cubicBezTo>
                <a:cubicBezTo>
                  <a:pt x="918673" y="521098"/>
                  <a:pt x="919305" y="523626"/>
                  <a:pt x="919305" y="527416"/>
                </a:cubicBezTo>
                <a:cubicBezTo>
                  <a:pt x="919305" y="531208"/>
                  <a:pt x="921833" y="536894"/>
                  <a:pt x="926887" y="544476"/>
                </a:cubicBezTo>
                <a:cubicBezTo>
                  <a:pt x="931942" y="552058"/>
                  <a:pt x="934469" y="558376"/>
                  <a:pt x="934469" y="563431"/>
                </a:cubicBezTo>
                <a:lnTo>
                  <a:pt x="932574" y="565326"/>
                </a:lnTo>
                <a:cubicBezTo>
                  <a:pt x="937628" y="569117"/>
                  <a:pt x="940471" y="574803"/>
                  <a:pt x="941103" y="582385"/>
                </a:cubicBezTo>
                <a:cubicBezTo>
                  <a:pt x="941735" y="589967"/>
                  <a:pt x="942683" y="595654"/>
                  <a:pt x="943947" y="599445"/>
                </a:cubicBezTo>
                <a:lnTo>
                  <a:pt x="942051" y="620295"/>
                </a:lnTo>
                <a:lnTo>
                  <a:pt x="942051" y="622190"/>
                </a:lnTo>
                <a:cubicBezTo>
                  <a:pt x="943315" y="631036"/>
                  <a:pt x="942683" y="637986"/>
                  <a:pt x="940156" y="643041"/>
                </a:cubicBezTo>
                <a:cubicBezTo>
                  <a:pt x="940156" y="643041"/>
                  <a:pt x="939840" y="643357"/>
                  <a:pt x="939208" y="643988"/>
                </a:cubicBezTo>
                <a:cubicBezTo>
                  <a:pt x="938576" y="644620"/>
                  <a:pt x="938260" y="644936"/>
                  <a:pt x="938260" y="644936"/>
                </a:cubicBezTo>
                <a:cubicBezTo>
                  <a:pt x="938260" y="655045"/>
                  <a:pt x="936996" y="668945"/>
                  <a:pt x="934469" y="686637"/>
                </a:cubicBezTo>
                <a:cubicBezTo>
                  <a:pt x="934469" y="701800"/>
                  <a:pt x="933837" y="712541"/>
                  <a:pt x="932574" y="718859"/>
                </a:cubicBezTo>
                <a:cubicBezTo>
                  <a:pt x="927519" y="735287"/>
                  <a:pt x="924360" y="746028"/>
                  <a:pt x="923096" y="751083"/>
                </a:cubicBezTo>
                <a:cubicBezTo>
                  <a:pt x="921833" y="753610"/>
                  <a:pt x="919937" y="756769"/>
                  <a:pt x="917410" y="760560"/>
                </a:cubicBezTo>
                <a:cubicBezTo>
                  <a:pt x="914883" y="764351"/>
                  <a:pt x="912987" y="767510"/>
                  <a:pt x="911723" y="770037"/>
                </a:cubicBezTo>
                <a:cubicBezTo>
                  <a:pt x="910460" y="775092"/>
                  <a:pt x="906669" y="782674"/>
                  <a:pt x="900351" y="792783"/>
                </a:cubicBezTo>
                <a:cubicBezTo>
                  <a:pt x="899087" y="795310"/>
                  <a:pt x="898139" y="798469"/>
                  <a:pt x="897507" y="802261"/>
                </a:cubicBezTo>
                <a:cubicBezTo>
                  <a:pt x="896875" y="806051"/>
                  <a:pt x="895928" y="809211"/>
                  <a:pt x="894664" y="811738"/>
                </a:cubicBezTo>
                <a:cubicBezTo>
                  <a:pt x="894664" y="815529"/>
                  <a:pt x="893401" y="818688"/>
                  <a:pt x="890873" y="821215"/>
                </a:cubicBezTo>
                <a:cubicBezTo>
                  <a:pt x="889609" y="822479"/>
                  <a:pt x="882659" y="831324"/>
                  <a:pt x="870023" y="847752"/>
                </a:cubicBezTo>
                <a:cubicBezTo>
                  <a:pt x="870023" y="849015"/>
                  <a:pt x="868127" y="849647"/>
                  <a:pt x="864337" y="849647"/>
                </a:cubicBezTo>
                <a:cubicBezTo>
                  <a:pt x="863073" y="853438"/>
                  <a:pt x="859914" y="856281"/>
                  <a:pt x="854859" y="858177"/>
                </a:cubicBezTo>
                <a:cubicBezTo>
                  <a:pt x="849805" y="860072"/>
                  <a:pt x="846014" y="862284"/>
                  <a:pt x="843486" y="864811"/>
                </a:cubicBezTo>
                <a:lnTo>
                  <a:pt x="835905" y="874289"/>
                </a:lnTo>
                <a:lnTo>
                  <a:pt x="828323" y="876184"/>
                </a:lnTo>
                <a:cubicBezTo>
                  <a:pt x="825795" y="876184"/>
                  <a:pt x="822320" y="875868"/>
                  <a:pt x="817897" y="875236"/>
                </a:cubicBezTo>
                <a:cubicBezTo>
                  <a:pt x="813475" y="874604"/>
                  <a:pt x="809368" y="876184"/>
                  <a:pt x="805577" y="879975"/>
                </a:cubicBezTo>
                <a:cubicBezTo>
                  <a:pt x="803050" y="883766"/>
                  <a:pt x="800522" y="886293"/>
                  <a:pt x="797995" y="887557"/>
                </a:cubicBezTo>
                <a:cubicBezTo>
                  <a:pt x="795468" y="888820"/>
                  <a:pt x="793572" y="890084"/>
                  <a:pt x="792309" y="891348"/>
                </a:cubicBezTo>
                <a:lnTo>
                  <a:pt x="790413" y="893243"/>
                </a:lnTo>
                <a:cubicBezTo>
                  <a:pt x="786622" y="891980"/>
                  <a:pt x="783779" y="892295"/>
                  <a:pt x="781883" y="894191"/>
                </a:cubicBezTo>
                <a:cubicBezTo>
                  <a:pt x="779988" y="896087"/>
                  <a:pt x="778408" y="897666"/>
                  <a:pt x="777145" y="898930"/>
                </a:cubicBezTo>
                <a:cubicBezTo>
                  <a:pt x="774617" y="901457"/>
                  <a:pt x="773354" y="902721"/>
                  <a:pt x="773354" y="902721"/>
                </a:cubicBezTo>
                <a:cubicBezTo>
                  <a:pt x="767035" y="902721"/>
                  <a:pt x="760717" y="905248"/>
                  <a:pt x="754399" y="910302"/>
                </a:cubicBezTo>
                <a:cubicBezTo>
                  <a:pt x="748081" y="915357"/>
                  <a:pt x="744290" y="918516"/>
                  <a:pt x="743026" y="919780"/>
                </a:cubicBezTo>
                <a:lnTo>
                  <a:pt x="735444" y="923571"/>
                </a:lnTo>
                <a:cubicBezTo>
                  <a:pt x="732917" y="926098"/>
                  <a:pt x="729126" y="928626"/>
                  <a:pt x="724071" y="931153"/>
                </a:cubicBezTo>
                <a:cubicBezTo>
                  <a:pt x="719017" y="933680"/>
                  <a:pt x="715226" y="936207"/>
                  <a:pt x="712699" y="938735"/>
                </a:cubicBezTo>
                <a:cubicBezTo>
                  <a:pt x="706380" y="945053"/>
                  <a:pt x="699430" y="949476"/>
                  <a:pt x="691848" y="952003"/>
                </a:cubicBezTo>
                <a:cubicBezTo>
                  <a:pt x="688057" y="952003"/>
                  <a:pt x="683635" y="952003"/>
                  <a:pt x="678580" y="952003"/>
                </a:cubicBezTo>
                <a:cubicBezTo>
                  <a:pt x="673525" y="952003"/>
                  <a:pt x="669735" y="950739"/>
                  <a:pt x="667207" y="948212"/>
                </a:cubicBezTo>
                <a:cubicBezTo>
                  <a:pt x="662153" y="941894"/>
                  <a:pt x="656782" y="936523"/>
                  <a:pt x="651096" y="932100"/>
                </a:cubicBezTo>
                <a:cubicBezTo>
                  <a:pt x="645409" y="927678"/>
                  <a:pt x="640671" y="922939"/>
                  <a:pt x="636880" y="917884"/>
                </a:cubicBezTo>
                <a:cubicBezTo>
                  <a:pt x="635616" y="916621"/>
                  <a:pt x="633721" y="913462"/>
                  <a:pt x="631193" y="908407"/>
                </a:cubicBezTo>
                <a:cubicBezTo>
                  <a:pt x="628666" y="903352"/>
                  <a:pt x="626139" y="900193"/>
                  <a:pt x="623611" y="898930"/>
                </a:cubicBezTo>
                <a:lnTo>
                  <a:pt x="608447" y="870498"/>
                </a:lnTo>
                <a:cubicBezTo>
                  <a:pt x="612238" y="867970"/>
                  <a:pt x="614134" y="866075"/>
                  <a:pt x="614134" y="864811"/>
                </a:cubicBezTo>
                <a:cubicBezTo>
                  <a:pt x="612870" y="859756"/>
                  <a:pt x="611291" y="856913"/>
                  <a:pt x="609395" y="856281"/>
                </a:cubicBezTo>
                <a:cubicBezTo>
                  <a:pt x="607500" y="855650"/>
                  <a:pt x="604657" y="856598"/>
                  <a:pt x="600866" y="859125"/>
                </a:cubicBezTo>
                <a:cubicBezTo>
                  <a:pt x="598338" y="865443"/>
                  <a:pt x="595811" y="869234"/>
                  <a:pt x="593284" y="870498"/>
                </a:cubicBezTo>
                <a:lnTo>
                  <a:pt x="580015" y="883766"/>
                </a:lnTo>
                <a:cubicBezTo>
                  <a:pt x="574961" y="886293"/>
                  <a:pt x="571170" y="890716"/>
                  <a:pt x="568643" y="897034"/>
                </a:cubicBezTo>
                <a:cubicBezTo>
                  <a:pt x="561061" y="904616"/>
                  <a:pt x="555374" y="909039"/>
                  <a:pt x="551583" y="910302"/>
                </a:cubicBezTo>
                <a:cubicBezTo>
                  <a:pt x="551583" y="910302"/>
                  <a:pt x="551267" y="910618"/>
                  <a:pt x="550635" y="911250"/>
                </a:cubicBezTo>
                <a:cubicBezTo>
                  <a:pt x="550004" y="911882"/>
                  <a:pt x="549688" y="912198"/>
                  <a:pt x="549688" y="912198"/>
                </a:cubicBezTo>
                <a:cubicBezTo>
                  <a:pt x="538315" y="926098"/>
                  <a:pt x="530733" y="934312"/>
                  <a:pt x="526942" y="936839"/>
                </a:cubicBezTo>
                <a:cubicBezTo>
                  <a:pt x="525678" y="940630"/>
                  <a:pt x="523783" y="943157"/>
                  <a:pt x="521256" y="944421"/>
                </a:cubicBezTo>
                <a:cubicBezTo>
                  <a:pt x="518728" y="945685"/>
                  <a:pt x="516833" y="946948"/>
                  <a:pt x="515569" y="948212"/>
                </a:cubicBezTo>
                <a:cubicBezTo>
                  <a:pt x="511778" y="950739"/>
                  <a:pt x="507039" y="954214"/>
                  <a:pt x="501353" y="958637"/>
                </a:cubicBezTo>
                <a:cubicBezTo>
                  <a:pt x="495667" y="963060"/>
                  <a:pt x="489664" y="967167"/>
                  <a:pt x="483346" y="970958"/>
                </a:cubicBezTo>
                <a:cubicBezTo>
                  <a:pt x="471973" y="979803"/>
                  <a:pt x="462496" y="984226"/>
                  <a:pt x="454914" y="984226"/>
                </a:cubicBezTo>
                <a:cubicBezTo>
                  <a:pt x="446068" y="984226"/>
                  <a:pt x="439750" y="983594"/>
                  <a:pt x="435959" y="982331"/>
                </a:cubicBezTo>
                <a:cubicBezTo>
                  <a:pt x="434696" y="982331"/>
                  <a:pt x="433748" y="981383"/>
                  <a:pt x="433116" y="979487"/>
                </a:cubicBezTo>
                <a:cubicBezTo>
                  <a:pt x="432484" y="977592"/>
                  <a:pt x="432168" y="976012"/>
                  <a:pt x="432168" y="974749"/>
                </a:cubicBezTo>
                <a:lnTo>
                  <a:pt x="458705" y="950107"/>
                </a:lnTo>
                <a:cubicBezTo>
                  <a:pt x="468814" y="938735"/>
                  <a:pt x="480819" y="915357"/>
                  <a:pt x="494719" y="879975"/>
                </a:cubicBezTo>
                <a:cubicBezTo>
                  <a:pt x="499773" y="874920"/>
                  <a:pt x="502933" y="867654"/>
                  <a:pt x="504196" y="858177"/>
                </a:cubicBezTo>
                <a:cubicBezTo>
                  <a:pt x="505460" y="848699"/>
                  <a:pt x="506724" y="842065"/>
                  <a:pt x="507987" y="838274"/>
                </a:cubicBezTo>
                <a:cubicBezTo>
                  <a:pt x="509251" y="835747"/>
                  <a:pt x="510831" y="831640"/>
                  <a:pt x="512726" y="825954"/>
                </a:cubicBezTo>
                <a:cubicBezTo>
                  <a:pt x="514621" y="820267"/>
                  <a:pt x="515569" y="815529"/>
                  <a:pt x="515569" y="811738"/>
                </a:cubicBezTo>
                <a:lnTo>
                  <a:pt x="528837" y="764351"/>
                </a:lnTo>
                <a:lnTo>
                  <a:pt x="542106" y="713173"/>
                </a:lnTo>
                <a:cubicBezTo>
                  <a:pt x="548424" y="692955"/>
                  <a:pt x="551583" y="667682"/>
                  <a:pt x="551583" y="637354"/>
                </a:cubicBezTo>
                <a:cubicBezTo>
                  <a:pt x="554111" y="624717"/>
                  <a:pt x="553479" y="612713"/>
                  <a:pt x="549688" y="601340"/>
                </a:cubicBezTo>
                <a:cubicBezTo>
                  <a:pt x="548424" y="592494"/>
                  <a:pt x="542106" y="589967"/>
                  <a:pt x="530733" y="593758"/>
                </a:cubicBezTo>
                <a:lnTo>
                  <a:pt x="483346" y="612713"/>
                </a:lnTo>
                <a:lnTo>
                  <a:pt x="430273" y="633563"/>
                </a:lnTo>
                <a:lnTo>
                  <a:pt x="396154" y="644936"/>
                </a:lnTo>
                <a:cubicBezTo>
                  <a:pt x="388572" y="646200"/>
                  <a:pt x="384781" y="650622"/>
                  <a:pt x="384781" y="658204"/>
                </a:cubicBezTo>
                <a:cubicBezTo>
                  <a:pt x="384781" y="660732"/>
                  <a:pt x="385413" y="662627"/>
                  <a:pt x="386677" y="663891"/>
                </a:cubicBezTo>
                <a:cubicBezTo>
                  <a:pt x="386677" y="666418"/>
                  <a:pt x="385729" y="670525"/>
                  <a:pt x="383834" y="676211"/>
                </a:cubicBezTo>
                <a:cubicBezTo>
                  <a:pt x="381938" y="681898"/>
                  <a:pt x="380359" y="686005"/>
                  <a:pt x="379095" y="688532"/>
                </a:cubicBezTo>
                <a:cubicBezTo>
                  <a:pt x="377831" y="689796"/>
                  <a:pt x="377200" y="692955"/>
                  <a:pt x="377200" y="698009"/>
                </a:cubicBezTo>
                <a:cubicBezTo>
                  <a:pt x="377200" y="714437"/>
                  <a:pt x="378463" y="727705"/>
                  <a:pt x="380990" y="737814"/>
                </a:cubicBezTo>
                <a:cubicBezTo>
                  <a:pt x="380990" y="739078"/>
                  <a:pt x="381306" y="742237"/>
                  <a:pt x="381938" y="747292"/>
                </a:cubicBezTo>
                <a:cubicBezTo>
                  <a:pt x="382570" y="752346"/>
                  <a:pt x="381622" y="756137"/>
                  <a:pt x="379095" y="758665"/>
                </a:cubicBezTo>
                <a:cubicBezTo>
                  <a:pt x="379095" y="758665"/>
                  <a:pt x="379095" y="759928"/>
                  <a:pt x="379095" y="762455"/>
                </a:cubicBezTo>
                <a:lnTo>
                  <a:pt x="386677" y="756769"/>
                </a:lnTo>
                <a:cubicBezTo>
                  <a:pt x="394259" y="749187"/>
                  <a:pt x="401525" y="740658"/>
                  <a:pt x="408475" y="731180"/>
                </a:cubicBezTo>
                <a:cubicBezTo>
                  <a:pt x="415425" y="721703"/>
                  <a:pt x="420795" y="714437"/>
                  <a:pt x="424586" y="709382"/>
                </a:cubicBezTo>
                <a:lnTo>
                  <a:pt x="434064" y="696114"/>
                </a:lnTo>
                <a:cubicBezTo>
                  <a:pt x="435327" y="693587"/>
                  <a:pt x="438487" y="692955"/>
                  <a:pt x="443541" y="694218"/>
                </a:cubicBezTo>
                <a:lnTo>
                  <a:pt x="445437" y="698009"/>
                </a:lnTo>
                <a:cubicBezTo>
                  <a:pt x="450491" y="698009"/>
                  <a:pt x="451755" y="700537"/>
                  <a:pt x="449228" y="705591"/>
                </a:cubicBezTo>
                <a:cubicBezTo>
                  <a:pt x="449228" y="708119"/>
                  <a:pt x="448596" y="710014"/>
                  <a:pt x="447332" y="711278"/>
                </a:cubicBezTo>
                <a:cubicBezTo>
                  <a:pt x="449859" y="732760"/>
                  <a:pt x="447332" y="749187"/>
                  <a:pt x="439750" y="760560"/>
                </a:cubicBezTo>
                <a:cubicBezTo>
                  <a:pt x="434696" y="769405"/>
                  <a:pt x="431536" y="778251"/>
                  <a:pt x="430273" y="787097"/>
                </a:cubicBezTo>
                <a:cubicBezTo>
                  <a:pt x="429009" y="793415"/>
                  <a:pt x="427114" y="799733"/>
                  <a:pt x="424586" y="806051"/>
                </a:cubicBezTo>
                <a:cubicBezTo>
                  <a:pt x="422059" y="812370"/>
                  <a:pt x="420164" y="819320"/>
                  <a:pt x="418900" y="826902"/>
                </a:cubicBezTo>
                <a:cubicBezTo>
                  <a:pt x="417636" y="830693"/>
                  <a:pt x="415425" y="834800"/>
                  <a:pt x="412266" y="839222"/>
                </a:cubicBezTo>
                <a:cubicBezTo>
                  <a:pt x="409107" y="843645"/>
                  <a:pt x="406895" y="847752"/>
                  <a:pt x="405632" y="851543"/>
                </a:cubicBezTo>
                <a:cubicBezTo>
                  <a:pt x="400577" y="866707"/>
                  <a:pt x="398050" y="878711"/>
                  <a:pt x="398050" y="887557"/>
                </a:cubicBezTo>
                <a:lnTo>
                  <a:pt x="398050" y="893243"/>
                </a:lnTo>
                <a:lnTo>
                  <a:pt x="396154" y="902721"/>
                </a:lnTo>
                <a:cubicBezTo>
                  <a:pt x="389836" y="906511"/>
                  <a:pt x="386045" y="909671"/>
                  <a:pt x="384781" y="912198"/>
                </a:cubicBezTo>
                <a:lnTo>
                  <a:pt x="380990" y="914093"/>
                </a:lnTo>
                <a:lnTo>
                  <a:pt x="371513" y="910302"/>
                </a:lnTo>
                <a:cubicBezTo>
                  <a:pt x="353822" y="901457"/>
                  <a:pt x="339290" y="889452"/>
                  <a:pt x="327917" y="874289"/>
                </a:cubicBezTo>
                <a:cubicBezTo>
                  <a:pt x="317808" y="852806"/>
                  <a:pt x="312122" y="840802"/>
                  <a:pt x="310858" y="838274"/>
                </a:cubicBezTo>
                <a:cubicBezTo>
                  <a:pt x="305803" y="821847"/>
                  <a:pt x="302644" y="807947"/>
                  <a:pt x="301381" y="796574"/>
                </a:cubicBezTo>
                <a:lnTo>
                  <a:pt x="299485" y="773828"/>
                </a:lnTo>
                <a:lnTo>
                  <a:pt x="299485" y="768142"/>
                </a:lnTo>
                <a:lnTo>
                  <a:pt x="303276" y="728337"/>
                </a:lnTo>
                <a:cubicBezTo>
                  <a:pt x="303276" y="718228"/>
                  <a:pt x="304540" y="704328"/>
                  <a:pt x="307067" y="686637"/>
                </a:cubicBezTo>
                <a:cubicBezTo>
                  <a:pt x="308331" y="677791"/>
                  <a:pt x="306435" y="673368"/>
                  <a:pt x="301381" y="673368"/>
                </a:cubicBezTo>
                <a:cubicBezTo>
                  <a:pt x="295062" y="670841"/>
                  <a:pt x="285585" y="669577"/>
                  <a:pt x="272948" y="669577"/>
                </a:cubicBezTo>
                <a:cubicBezTo>
                  <a:pt x="262839" y="667050"/>
                  <a:pt x="253994" y="665470"/>
                  <a:pt x="246412" y="664839"/>
                </a:cubicBezTo>
                <a:cubicBezTo>
                  <a:pt x="238830" y="664207"/>
                  <a:pt x="232512" y="663891"/>
                  <a:pt x="227457" y="663891"/>
                </a:cubicBezTo>
                <a:lnTo>
                  <a:pt x="217980" y="660100"/>
                </a:lnTo>
                <a:cubicBezTo>
                  <a:pt x="210398" y="656309"/>
                  <a:pt x="204711" y="658204"/>
                  <a:pt x="200920" y="665786"/>
                </a:cubicBezTo>
                <a:lnTo>
                  <a:pt x="199025" y="665786"/>
                </a:lnTo>
                <a:lnTo>
                  <a:pt x="199025" y="658204"/>
                </a:lnTo>
                <a:cubicBezTo>
                  <a:pt x="201552" y="653150"/>
                  <a:pt x="200920" y="648727"/>
                  <a:pt x="197129" y="644936"/>
                </a:cubicBezTo>
                <a:cubicBezTo>
                  <a:pt x="197129" y="644936"/>
                  <a:pt x="202184" y="639881"/>
                  <a:pt x="212293" y="629772"/>
                </a:cubicBezTo>
                <a:cubicBezTo>
                  <a:pt x="214820" y="627245"/>
                  <a:pt x="218296" y="624402"/>
                  <a:pt x="222718" y="621243"/>
                </a:cubicBezTo>
                <a:cubicBezTo>
                  <a:pt x="227141" y="618083"/>
                  <a:pt x="231248" y="613977"/>
                  <a:pt x="235039" y="608922"/>
                </a:cubicBezTo>
                <a:cubicBezTo>
                  <a:pt x="240093" y="598813"/>
                  <a:pt x="247359" y="591231"/>
                  <a:pt x="256837" y="586176"/>
                </a:cubicBezTo>
                <a:cubicBezTo>
                  <a:pt x="266314" y="581122"/>
                  <a:pt x="271685" y="577963"/>
                  <a:pt x="272948" y="576699"/>
                </a:cubicBezTo>
                <a:cubicBezTo>
                  <a:pt x="290639" y="569117"/>
                  <a:pt x="303276" y="562799"/>
                  <a:pt x="310858" y="557744"/>
                </a:cubicBezTo>
                <a:lnTo>
                  <a:pt x="358245" y="536894"/>
                </a:lnTo>
                <a:cubicBezTo>
                  <a:pt x="396154" y="517939"/>
                  <a:pt x="424586" y="504671"/>
                  <a:pt x="443541" y="497089"/>
                </a:cubicBezTo>
                <a:lnTo>
                  <a:pt x="502301" y="476239"/>
                </a:lnTo>
                <a:lnTo>
                  <a:pt x="551583" y="459179"/>
                </a:lnTo>
                <a:cubicBezTo>
                  <a:pt x="569274" y="451598"/>
                  <a:pt x="586965" y="445279"/>
                  <a:pt x="604657" y="440225"/>
                </a:cubicBezTo>
                <a:cubicBezTo>
                  <a:pt x="633721" y="428852"/>
                  <a:pt x="654571" y="421902"/>
                  <a:pt x="667207" y="419375"/>
                </a:cubicBezTo>
                <a:cubicBezTo>
                  <a:pt x="677316" y="414320"/>
                  <a:pt x="696271" y="409265"/>
                  <a:pt x="724071" y="404211"/>
                </a:cubicBezTo>
                <a:cubicBezTo>
                  <a:pt x="729126" y="401683"/>
                  <a:pt x="737972" y="400420"/>
                  <a:pt x="750608" y="400420"/>
                </a:cubicBezTo>
                <a:close/>
                <a:moveTo>
                  <a:pt x="574329" y="474"/>
                </a:moveTo>
                <a:cubicBezTo>
                  <a:pt x="577488" y="-157"/>
                  <a:pt x="580647" y="-157"/>
                  <a:pt x="583806" y="474"/>
                </a:cubicBezTo>
                <a:cubicBezTo>
                  <a:pt x="586965" y="1106"/>
                  <a:pt x="590125" y="2370"/>
                  <a:pt x="593284" y="4265"/>
                </a:cubicBezTo>
                <a:cubicBezTo>
                  <a:pt x="599602" y="11847"/>
                  <a:pt x="610343" y="20693"/>
                  <a:pt x="625507" y="30802"/>
                </a:cubicBezTo>
                <a:cubicBezTo>
                  <a:pt x="626770" y="30802"/>
                  <a:pt x="627402" y="31750"/>
                  <a:pt x="627402" y="33645"/>
                </a:cubicBezTo>
                <a:cubicBezTo>
                  <a:pt x="627402" y="35541"/>
                  <a:pt x="628034" y="36489"/>
                  <a:pt x="629298" y="36489"/>
                </a:cubicBezTo>
                <a:cubicBezTo>
                  <a:pt x="630561" y="37752"/>
                  <a:pt x="631825" y="39648"/>
                  <a:pt x="633089" y="42175"/>
                </a:cubicBezTo>
                <a:cubicBezTo>
                  <a:pt x="634352" y="44702"/>
                  <a:pt x="636248" y="46598"/>
                  <a:pt x="638775" y="47861"/>
                </a:cubicBezTo>
                <a:cubicBezTo>
                  <a:pt x="640039" y="47861"/>
                  <a:pt x="640986" y="48809"/>
                  <a:pt x="641618" y="50705"/>
                </a:cubicBezTo>
                <a:cubicBezTo>
                  <a:pt x="642250" y="52600"/>
                  <a:pt x="643198" y="54180"/>
                  <a:pt x="644461" y="55443"/>
                </a:cubicBezTo>
                <a:cubicBezTo>
                  <a:pt x="650780" y="61762"/>
                  <a:pt x="653939" y="64921"/>
                  <a:pt x="653939" y="64921"/>
                </a:cubicBezTo>
                <a:lnTo>
                  <a:pt x="672894" y="81980"/>
                </a:lnTo>
                <a:cubicBezTo>
                  <a:pt x="674157" y="84507"/>
                  <a:pt x="677316" y="93353"/>
                  <a:pt x="682371" y="108517"/>
                </a:cubicBezTo>
                <a:lnTo>
                  <a:pt x="682371" y="112307"/>
                </a:lnTo>
                <a:cubicBezTo>
                  <a:pt x="679844" y="114835"/>
                  <a:pt x="676053" y="119257"/>
                  <a:pt x="670998" y="125576"/>
                </a:cubicBezTo>
                <a:cubicBezTo>
                  <a:pt x="665944" y="131894"/>
                  <a:pt x="660257" y="135685"/>
                  <a:pt x="653939" y="136949"/>
                </a:cubicBezTo>
                <a:cubicBezTo>
                  <a:pt x="650148" y="138212"/>
                  <a:pt x="645725" y="139476"/>
                  <a:pt x="640671" y="140740"/>
                </a:cubicBezTo>
                <a:cubicBezTo>
                  <a:pt x="635616" y="142003"/>
                  <a:pt x="629930" y="142635"/>
                  <a:pt x="623611" y="142635"/>
                </a:cubicBezTo>
                <a:cubicBezTo>
                  <a:pt x="609711" y="145162"/>
                  <a:pt x="596443" y="150217"/>
                  <a:pt x="583806" y="157799"/>
                </a:cubicBezTo>
                <a:cubicBezTo>
                  <a:pt x="577488" y="160326"/>
                  <a:pt x="561061" y="167276"/>
                  <a:pt x="534524" y="178649"/>
                </a:cubicBezTo>
                <a:cubicBezTo>
                  <a:pt x="529469" y="181176"/>
                  <a:pt x="523783" y="184336"/>
                  <a:pt x="517465" y="188127"/>
                </a:cubicBezTo>
                <a:cubicBezTo>
                  <a:pt x="511146" y="191917"/>
                  <a:pt x="503565" y="195708"/>
                  <a:pt x="494719" y="199499"/>
                </a:cubicBezTo>
                <a:cubicBezTo>
                  <a:pt x="485873" y="207081"/>
                  <a:pt x="477344" y="213400"/>
                  <a:pt x="469130" y="218454"/>
                </a:cubicBezTo>
                <a:cubicBezTo>
                  <a:pt x="460916" y="223509"/>
                  <a:pt x="453019" y="228563"/>
                  <a:pt x="445437" y="233618"/>
                </a:cubicBezTo>
                <a:cubicBezTo>
                  <a:pt x="426482" y="248782"/>
                  <a:pt x="417636" y="255732"/>
                  <a:pt x="418900" y="254468"/>
                </a:cubicBezTo>
                <a:cubicBezTo>
                  <a:pt x="412582" y="258259"/>
                  <a:pt x="405947" y="262998"/>
                  <a:pt x="398997" y="268684"/>
                </a:cubicBezTo>
                <a:cubicBezTo>
                  <a:pt x="392047" y="274371"/>
                  <a:pt x="386045" y="278477"/>
                  <a:pt x="380990" y="281005"/>
                </a:cubicBezTo>
                <a:cubicBezTo>
                  <a:pt x="379727" y="282268"/>
                  <a:pt x="377831" y="283532"/>
                  <a:pt x="375304" y="284796"/>
                </a:cubicBezTo>
                <a:cubicBezTo>
                  <a:pt x="372777" y="286059"/>
                  <a:pt x="370249" y="288587"/>
                  <a:pt x="367722" y="292378"/>
                </a:cubicBezTo>
                <a:lnTo>
                  <a:pt x="367722" y="299960"/>
                </a:lnTo>
                <a:cubicBezTo>
                  <a:pt x="371513" y="305014"/>
                  <a:pt x="375936" y="312596"/>
                  <a:pt x="380990" y="322705"/>
                </a:cubicBezTo>
                <a:cubicBezTo>
                  <a:pt x="384781" y="327760"/>
                  <a:pt x="386677" y="333446"/>
                  <a:pt x="386677" y="339765"/>
                </a:cubicBezTo>
                <a:cubicBezTo>
                  <a:pt x="385413" y="342292"/>
                  <a:pt x="385413" y="345135"/>
                  <a:pt x="386677" y="348294"/>
                </a:cubicBezTo>
                <a:cubicBezTo>
                  <a:pt x="387941" y="351453"/>
                  <a:pt x="389836" y="353665"/>
                  <a:pt x="392363" y="354928"/>
                </a:cubicBezTo>
                <a:cubicBezTo>
                  <a:pt x="392363" y="363774"/>
                  <a:pt x="391731" y="370724"/>
                  <a:pt x="390468" y="375779"/>
                </a:cubicBezTo>
                <a:lnTo>
                  <a:pt x="379095" y="404211"/>
                </a:lnTo>
                <a:cubicBezTo>
                  <a:pt x="377831" y="405474"/>
                  <a:pt x="377200" y="407370"/>
                  <a:pt x="377200" y="409897"/>
                </a:cubicBezTo>
                <a:cubicBezTo>
                  <a:pt x="377200" y="412424"/>
                  <a:pt x="376568" y="414320"/>
                  <a:pt x="375304" y="415583"/>
                </a:cubicBezTo>
                <a:cubicBezTo>
                  <a:pt x="368986" y="432011"/>
                  <a:pt x="358877" y="450966"/>
                  <a:pt x="344976" y="472448"/>
                </a:cubicBezTo>
                <a:cubicBezTo>
                  <a:pt x="344976" y="472448"/>
                  <a:pt x="341185" y="476239"/>
                  <a:pt x="333604" y="483821"/>
                </a:cubicBezTo>
                <a:cubicBezTo>
                  <a:pt x="333604" y="483821"/>
                  <a:pt x="333288" y="484137"/>
                  <a:pt x="332656" y="484768"/>
                </a:cubicBezTo>
                <a:cubicBezTo>
                  <a:pt x="332024" y="485400"/>
                  <a:pt x="331708" y="486348"/>
                  <a:pt x="331708" y="487612"/>
                </a:cubicBezTo>
                <a:cubicBezTo>
                  <a:pt x="329181" y="493930"/>
                  <a:pt x="325074" y="500880"/>
                  <a:pt x="319387" y="508462"/>
                </a:cubicBezTo>
                <a:cubicBezTo>
                  <a:pt x="313701" y="516044"/>
                  <a:pt x="309594" y="522362"/>
                  <a:pt x="307067" y="527416"/>
                </a:cubicBezTo>
                <a:lnTo>
                  <a:pt x="286217" y="546371"/>
                </a:lnTo>
                <a:lnTo>
                  <a:pt x="259680" y="569117"/>
                </a:lnTo>
                <a:cubicBezTo>
                  <a:pt x="254625" y="574172"/>
                  <a:pt x="250203" y="577331"/>
                  <a:pt x="246412" y="578594"/>
                </a:cubicBezTo>
                <a:cubicBezTo>
                  <a:pt x="245148" y="579858"/>
                  <a:pt x="244200" y="581122"/>
                  <a:pt x="243569" y="582385"/>
                </a:cubicBezTo>
                <a:cubicBezTo>
                  <a:pt x="242937" y="583649"/>
                  <a:pt x="241989" y="584281"/>
                  <a:pt x="240725" y="584281"/>
                </a:cubicBezTo>
                <a:cubicBezTo>
                  <a:pt x="235671" y="589335"/>
                  <a:pt x="228089" y="593758"/>
                  <a:pt x="217980" y="597549"/>
                </a:cubicBezTo>
                <a:lnTo>
                  <a:pt x="193338" y="597549"/>
                </a:lnTo>
                <a:cubicBezTo>
                  <a:pt x="190811" y="597549"/>
                  <a:pt x="189547" y="596285"/>
                  <a:pt x="189547" y="593758"/>
                </a:cubicBezTo>
                <a:cubicBezTo>
                  <a:pt x="185757" y="591231"/>
                  <a:pt x="181334" y="586176"/>
                  <a:pt x="176279" y="578594"/>
                </a:cubicBezTo>
                <a:cubicBezTo>
                  <a:pt x="190179" y="565958"/>
                  <a:pt x="203132" y="549846"/>
                  <a:pt x="215136" y="530260"/>
                </a:cubicBezTo>
                <a:cubicBezTo>
                  <a:pt x="227141" y="510673"/>
                  <a:pt x="235039" y="498353"/>
                  <a:pt x="238830" y="493298"/>
                </a:cubicBezTo>
                <a:cubicBezTo>
                  <a:pt x="250203" y="475607"/>
                  <a:pt x="263471" y="452229"/>
                  <a:pt x="278635" y="423166"/>
                </a:cubicBezTo>
                <a:cubicBezTo>
                  <a:pt x="290008" y="404211"/>
                  <a:pt x="296326" y="391574"/>
                  <a:pt x="297589" y="385256"/>
                </a:cubicBezTo>
                <a:cubicBezTo>
                  <a:pt x="302644" y="368828"/>
                  <a:pt x="305803" y="353033"/>
                  <a:pt x="307067" y="337869"/>
                </a:cubicBezTo>
                <a:lnTo>
                  <a:pt x="307067" y="332183"/>
                </a:lnTo>
                <a:lnTo>
                  <a:pt x="307067" y="303750"/>
                </a:lnTo>
                <a:lnTo>
                  <a:pt x="305171" y="294273"/>
                </a:lnTo>
                <a:lnTo>
                  <a:pt x="301381" y="292378"/>
                </a:lnTo>
                <a:cubicBezTo>
                  <a:pt x="300117" y="293641"/>
                  <a:pt x="298221" y="295537"/>
                  <a:pt x="295694" y="298064"/>
                </a:cubicBezTo>
                <a:cubicBezTo>
                  <a:pt x="293167" y="300591"/>
                  <a:pt x="290639" y="302487"/>
                  <a:pt x="288112" y="303750"/>
                </a:cubicBezTo>
                <a:cubicBezTo>
                  <a:pt x="288112" y="303750"/>
                  <a:pt x="287480" y="304066"/>
                  <a:pt x="286217" y="304698"/>
                </a:cubicBezTo>
                <a:cubicBezTo>
                  <a:pt x="284953" y="305330"/>
                  <a:pt x="283689" y="305646"/>
                  <a:pt x="282426" y="305646"/>
                </a:cubicBezTo>
                <a:cubicBezTo>
                  <a:pt x="277371" y="309437"/>
                  <a:pt x="271685" y="312596"/>
                  <a:pt x="265367" y="315123"/>
                </a:cubicBezTo>
                <a:cubicBezTo>
                  <a:pt x="259048" y="317651"/>
                  <a:pt x="252730" y="320178"/>
                  <a:pt x="246412" y="322705"/>
                </a:cubicBezTo>
                <a:cubicBezTo>
                  <a:pt x="232512" y="329024"/>
                  <a:pt x="223666" y="332815"/>
                  <a:pt x="219875" y="334078"/>
                </a:cubicBezTo>
                <a:cubicBezTo>
                  <a:pt x="217348" y="336605"/>
                  <a:pt x="213557" y="339133"/>
                  <a:pt x="208502" y="341660"/>
                </a:cubicBezTo>
                <a:lnTo>
                  <a:pt x="193338" y="345451"/>
                </a:lnTo>
                <a:cubicBezTo>
                  <a:pt x="181966" y="342924"/>
                  <a:pt x="167434" y="340396"/>
                  <a:pt x="149743" y="337869"/>
                </a:cubicBezTo>
                <a:lnTo>
                  <a:pt x="147847" y="335974"/>
                </a:lnTo>
                <a:cubicBezTo>
                  <a:pt x="144056" y="333446"/>
                  <a:pt x="138370" y="330919"/>
                  <a:pt x="130788" y="328392"/>
                </a:cubicBezTo>
                <a:cubicBezTo>
                  <a:pt x="130788" y="328392"/>
                  <a:pt x="128260" y="325864"/>
                  <a:pt x="123206" y="320810"/>
                </a:cubicBezTo>
                <a:lnTo>
                  <a:pt x="111833" y="307541"/>
                </a:lnTo>
                <a:cubicBezTo>
                  <a:pt x="106778" y="299960"/>
                  <a:pt x="99828" y="294273"/>
                  <a:pt x="90983" y="290482"/>
                </a:cubicBezTo>
                <a:cubicBezTo>
                  <a:pt x="88456" y="287955"/>
                  <a:pt x="85296" y="286691"/>
                  <a:pt x="81505" y="286691"/>
                </a:cubicBezTo>
                <a:cubicBezTo>
                  <a:pt x="73923" y="284164"/>
                  <a:pt x="70133" y="279110"/>
                  <a:pt x="70133" y="271527"/>
                </a:cubicBezTo>
                <a:cubicBezTo>
                  <a:pt x="70133" y="267737"/>
                  <a:pt x="72028" y="263946"/>
                  <a:pt x="75819" y="260155"/>
                </a:cubicBezTo>
                <a:cubicBezTo>
                  <a:pt x="79610" y="258891"/>
                  <a:pt x="82137" y="256048"/>
                  <a:pt x="83401" y="251625"/>
                </a:cubicBezTo>
                <a:cubicBezTo>
                  <a:pt x="84665" y="247202"/>
                  <a:pt x="84033" y="243095"/>
                  <a:pt x="81505" y="239304"/>
                </a:cubicBezTo>
                <a:cubicBezTo>
                  <a:pt x="82769" y="236777"/>
                  <a:pt x="83085" y="234566"/>
                  <a:pt x="82453" y="232670"/>
                </a:cubicBezTo>
                <a:cubicBezTo>
                  <a:pt x="81821" y="230775"/>
                  <a:pt x="81505" y="228563"/>
                  <a:pt x="81505" y="226036"/>
                </a:cubicBezTo>
                <a:lnTo>
                  <a:pt x="73923" y="214663"/>
                </a:lnTo>
                <a:cubicBezTo>
                  <a:pt x="73923" y="212136"/>
                  <a:pt x="73292" y="210240"/>
                  <a:pt x="72028" y="208977"/>
                </a:cubicBezTo>
                <a:cubicBezTo>
                  <a:pt x="84665" y="207713"/>
                  <a:pt x="93510" y="210872"/>
                  <a:pt x="98565" y="218454"/>
                </a:cubicBezTo>
                <a:lnTo>
                  <a:pt x="111833" y="235513"/>
                </a:lnTo>
                <a:lnTo>
                  <a:pt x="121310" y="246886"/>
                </a:lnTo>
                <a:cubicBezTo>
                  <a:pt x="127629" y="246886"/>
                  <a:pt x="132051" y="246254"/>
                  <a:pt x="134579" y="244991"/>
                </a:cubicBezTo>
                <a:cubicBezTo>
                  <a:pt x="154797" y="236145"/>
                  <a:pt x="168697" y="228563"/>
                  <a:pt x="176279" y="222245"/>
                </a:cubicBezTo>
                <a:cubicBezTo>
                  <a:pt x="187652" y="217190"/>
                  <a:pt x="204711" y="208345"/>
                  <a:pt x="227457" y="195708"/>
                </a:cubicBezTo>
                <a:cubicBezTo>
                  <a:pt x="255257" y="176754"/>
                  <a:pt x="293167" y="154008"/>
                  <a:pt x="341185" y="127471"/>
                </a:cubicBezTo>
                <a:cubicBezTo>
                  <a:pt x="353822" y="122417"/>
                  <a:pt x="366459" y="115467"/>
                  <a:pt x="379095" y="106621"/>
                </a:cubicBezTo>
                <a:cubicBezTo>
                  <a:pt x="386677" y="102830"/>
                  <a:pt x="395522" y="98091"/>
                  <a:pt x="405632" y="92405"/>
                </a:cubicBezTo>
                <a:cubicBezTo>
                  <a:pt x="415741" y="86719"/>
                  <a:pt x="428377" y="80716"/>
                  <a:pt x="443541" y="74398"/>
                </a:cubicBezTo>
                <a:cubicBezTo>
                  <a:pt x="453650" y="68080"/>
                  <a:pt x="474501" y="56707"/>
                  <a:pt x="506092" y="40279"/>
                </a:cubicBezTo>
                <a:cubicBezTo>
                  <a:pt x="513674" y="35225"/>
                  <a:pt x="525047" y="28907"/>
                  <a:pt x="540210" y="21325"/>
                </a:cubicBezTo>
                <a:cubicBezTo>
                  <a:pt x="544001" y="18797"/>
                  <a:pt x="548424" y="17534"/>
                  <a:pt x="553479" y="17534"/>
                </a:cubicBezTo>
                <a:cubicBezTo>
                  <a:pt x="558533" y="17534"/>
                  <a:pt x="561692" y="15638"/>
                  <a:pt x="562956" y="11847"/>
                </a:cubicBezTo>
                <a:cubicBezTo>
                  <a:pt x="565483" y="5529"/>
                  <a:pt x="569274" y="1738"/>
                  <a:pt x="574329" y="474"/>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494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 name="文本框 8">
            <a:extLst>
              <a:ext uri="{FF2B5EF4-FFF2-40B4-BE49-F238E27FC236}">
                <a16:creationId xmlns:a16="http://schemas.microsoft.com/office/drawing/2014/main" id="{01584B7A-9442-96D7-D635-0A48568B4984}"/>
              </a:ext>
            </a:extLst>
          </p:cNvPr>
          <p:cNvSpPr txBox="1"/>
          <p:nvPr/>
        </p:nvSpPr>
        <p:spPr>
          <a:xfrm>
            <a:off x="801992" y="1485742"/>
            <a:ext cx="1542860" cy="1853565"/>
          </a:xfrm>
          <a:custGeom>
            <a:avLst/>
            <a:gdLst/>
            <a:ahLst/>
            <a:cxnLst/>
            <a:rect l="l" t="t" r="r" b="b"/>
            <a:pathLst>
              <a:path w="1542860" h="1853565">
                <a:moveTo>
                  <a:pt x="798829" y="1410802"/>
                </a:moveTo>
                <a:cubicBezTo>
                  <a:pt x="775785" y="1412163"/>
                  <a:pt x="721090" y="1423734"/>
                  <a:pt x="634746" y="1445514"/>
                </a:cubicBezTo>
                <a:cubicBezTo>
                  <a:pt x="536067" y="1470406"/>
                  <a:pt x="478727" y="1488186"/>
                  <a:pt x="462725" y="1498854"/>
                </a:cubicBezTo>
                <a:cubicBezTo>
                  <a:pt x="469837" y="1502410"/>
                  <a:pt x="473393" y="1505077"/>
                  <a:pt x="473393" y="1506855"/>
                </a:cubicBezTo>
                <a:cubicBezTo>
                  <a:pt x="500063" y="1524635"/>
                  <a:pt x="521399" y="1539748"/>
                  <a:pt x="537401" y="1552194"/>
                </a:cubicBezTo>
                <a:cubicBezTo>
                  <a:pt x="549847" y="1559306"/>
                  <a:pt x="568516" y="1571752"/>
                  <a:pt x="593408" y="1589532"/>
                </a:cubicBezTo>
                <a:cubicBezTo>
                  <a:pt x="595186" y="1591310"/>
                  <a:pt x="600964" y="1594866"/>
                  <a:pt x="610743" y="1600200"/>
                </a:cubicBezTo>
                <a:cubicBezTo>
                  <a:pt x="620522" y="1605534"/>
                  <a:pt x="627190" y="1612646"/>
                  <a:pt x="630746" y="1621536"/>
                </a:cubicBezTo>
                <a:lnTo>
                  <a:pt x="633413" y="1621536"/>
                </a:lnTo>
                <a:cubicBezTo>
                  <a:pt x="663639" y="1639316"/>
                  <a:pt x="689420" y="1652651"/>
                  <a:pt x="710756" y="1661541"/>
                </a:cubicBezTo>
                <a:cubicBezTo>
                  <a:pt x="710756" y="1663319"/>
                  <a:pt x="712534" y="1663764"/>
                  <a:pt x="716090" y="1662875"/>
                </a:cubicBezTo>
                <a:cubicBezTo>
                  <a:pt x="719646" y="1661986"/>
                  <a:pt x="722313" y="1661541"/>
                  <a:pt x="724091" y="1661541"/>
                </a:cubicBezTo>
                <a:cubicBezTo>
                  <a:pt x="736537" y="1645539"/>
                  <a:pt x="743649" y="1632204"/>
                  <a:pt x="745427" y="1621536"/>
                </a:cubicBezTo>
                <a:cubicBezTo>
                  <a:pt x="754317" y="1609090"/>
                  <a:pt x="761429" y="1592199"/>
                  <a:pt x="766763" y="1570863"/>
                </a:cubicBezTo>
                <a:cubicBezTo>
                  <a:pt x="777431" y="1551305"/>
                  <a:pt x="783654" y="1532636"/>
                  <a:pt x="785432" y="1514856"/>
                </a:cubicBezTo>
                <a:cubicBezTo>
                  <a:pt x="788988" y="1504188"/>
                  <a:pt x="791655" y="1495298"/>
                  <a:pt x="793433" y="1488186"/>
                </a:cubicBezTo>
                <a:cubicBezTo>
                  <a:pt x="795211" y="1481074"/>
                  <a:pt x="796989" y="1473962"/>
                  <a:pt x="798767" y="1466850"/>
                </a:cubicBezTo>
                <a:cubicBezTo>
                  <a:pt x="798767" y="1461516"/>
                  <a:pt x="799211" y="1453960"/>
                  <a:pt x="800100" y="1444181"/>
                </a:cubicBezTo>
                <a:cubicBezTo>
                  <a:pt x="800989" y="1434402"/>
                  <a:pt x="803212" y="1423289"/>
                  <a:pt x="806768" y="1410843"/>
                </a:cubicBezTo>
                <a:cubicBezTo>
                  <a:pt x="804768" y="1410621"/>
                  <a:pt x="802121" y="1410607"/>
                  <a:pt x="798829" y="1410802"/>
                </a:cubicBezTo>
                <a:close/>
                <a:moveTo>
                  <a:pt x="873443" y="761429"/>
                </a:moveTo>
                <a:cubicBezTo>
                  <a:pt x="880555" y="762318"/>
                  <a:pt x="885889" y="762762"/>
                  <a:pt x="889445" y="762762"/>
                </a:cubicBezTo>
                <a:cubicBezTo>
                  <a:pt x="903669" y="764540"/>
                  <a:pt x="925005" y="768985"/>
                  <a:pt x="953453" y="776097"/>
                </a:cubicBezTo>
                <a:cubicBezTo>
                  <a:pt x="964121" y="779653"/>
                  <a:pt x="973900" y="784987"/>
                  <a:pt x="982790" y="792099"/>
                </a:cubicBezTo>
                <a:cubicBezTo>
                  <a:pt x="991680" y="799211"/>
                  <a:pt x="997903" y="804545"/>
                  <a:pt x="1001459" y="808101"/>
                </a:cubicBezTo>
                <a:lnTo>
                  <a:pt x="1041464" y="850773"/>
                </a:lnTo>
                <a:cubicBezTo>
                  <a:pt x="1053910" y="872109"/>
                  <a:pt x="1060133" y="887222"/>
                  <a:pt x="1060133" y="896112"/>
                </a:cubicBezTo>
                <a:cubicBezTo>
                  <a:pt x="1058355" y="899668"/>
                  <a:pt x="1055688" y="902335"/>
                  <a:pt x="1052132" y="904113"/>
                </a:cubicBezTo>
                <a:cubicBezTo>
                  <a:pt x="1048576" y="905891"/>
                  <a:pt x="1045909" y="906780"/>
                  <a:pt x="1044131" y="906780"/>
                </a:cubicBezTo>
                <a:cubicBezTo>
                  <a:pt x="1012127" y="938784"/>
                  <a:pt x="992569" y="957453"/>
                  <a:pt x="985457" y="962787"/>
                </a:cubicBezTo>
                <a:cubicBezTo>
                  <a:pt x="937451" y="1016127"/>
                  <a:pt x="915226" y="1041019"/>
                  <a:pt x="918782" y="1037463"/>
                </a:cubicBezTo>
                <a:cubicBezTo>
                  <a:pt x="918782" y="1039241"/>
                  <a:pt x="918337" y="1040575"/>
                  <a:pt x="917448" y="1041464"/>
                </a:cubicBezTo>
                <a:cubicBezTo>
                  <a:pt x="916559" y="1042353"/>
                  <a:pt x="915226" y="1042797"/>
                  <a:pt x="913448" y="1042797"/>
                </a:cubicBezTo>
                <a:cubicBezTo>
                  <a:pt x="906336" y="1039241"/>
                  <a:pt x="901446" y="1039686"/>
                  <a:pt x="898779" y="1044131"/>
                </a:cubicBezTo>
                <a:cubicBezTo>
                  <a:pt x="896112" y="1048576"/>
                  <a:pt x="894779" y="1050798"/>
                  <a:pt x="894779" y="1050798"/>
                </a:cubicBezTo>
                <a:lnTo>
                  <a:pt x="865442" y="1082802"/>
                </a:lnTo>
                <a:cubicBezTo>
                  <a:pt x="860108" y="1093470"/>
                  <a:pt x="855663" y="1098804"/>
                  <a:pt x="852107" y="1098804"/>
                </a:cubicBezTo>
                <a:cubicBezTo>
                  <a:pt x="850329" y="1100582"/>
                  <a:pt x="842328" y="1104138"/>
                  <a:pt x="828104" y="1109472"/>
                </a:cubicBezTo>
                <a:lnTo>
                  <a:pt x="812102" y="1117473"/>
                </a:lnTo>
                <a:cubicBezTo>
                  <a:pt x="808546" y="1124585"/>
                  <a:pt x="800545" y="1131697"/>
                  <a:pt x="788099" y="1138809"/>
                </a:cubicBezTo>
                <a:cubicBezTo>
                  <a:pt x="780987" y="1145921"/>
                  <a:pt x="780987" y="1150366"/>
                  <a:pt x="788099" y="1152144"/>
                </a:cubicBezTo>
                <a:lnTo>
                  <a:pt x="806768" y="1168146"/>
                </a:lnTo>
                <a:cubicBezTo>
                  <a:pt x="851218" y="1212596"/>
                  <a:pt x="873443" y="1234821"/>
                  <a:pt x="873443" y="1234821"/>
                </a:cubicBezTo>
                <a:cubicBezTo>
                  <a:pt x="875221" y="1240155"/>
                  <a:pt x="880555" y="1242822"/>
                  <a:pt x="889445" y="1242822"/>
                </a:cubicBezTo>
                <a:cubicBezTo>
                  <a:pt x="900113" y="1241044"/>
                  <a:pt x="913003" y="1239266"/>
                  <a:pt x="928116" y="1237488"/>
                </a:cubicBezTo>
                <a:cubicBezTo>
                  <a:pt x="943229" y="1235710"/>
                  <a:pt x="960565" y="1232154"/>
                  <a:pt x="980123" y="1226820"/>
                </a:cubicBezTo>
                <a:cubicBezTo>
                  <a:pt x="990791" y="1225042"/>
                  <a:pt x="1013016" y="1220597"/>
                  <a:pt x="1046798" y="1213485"/>
                </a:cubicBezTo>
                <a:lnTo>
                  <a:pt x="1124141" y="1197483"/>
                </a:lnTo>
                <a:cubicBezTo>
                  <a:pt x="1131253" y="1193927"/>
                  <a:pt x="1161479" y="1185926"/>
                  <a:pt x="1214819" y="1173480"/>
                </a:cubicBezTo>
                <a:cubicBezTo>
                  <a:pt x="1234377" y="1168146"/>
                  <a:pt x="1246823" y="1164590"/>
                  <a:pt x="1252157" y="1162812"/>
                </a:cubicBezTo>
                <a:lnTo>
                  <a:pt x="1270826" y="1162812"/>
                </a:lnTo>
                <a:lnTo>
                  <a:pt x="1313498" y="1154811"/>
                </a:lnTo>
                <a:cubicBezTo>
                  <a:pt x="1318832" y="1153033"/>
                  <a:pt x="1324166" y="1151255"/>
                  <a:pt x="1329500" y="1149477"/>
                </a:cubicBezTo>
                <a:cubicBezTo>
                  <a:pt x="1334834" y="1147699"/>
                  <a:pt x="1341057" y="1146810"/>
                  <a:pt x="1348169" y="1146810"/>
                </a:cubicBezTo>
                <a:cubicBezTo>
                  <a:pt x="1364171" y="1145032"/>
                  <a:pt x="1387285" y="1145921"/>
                  <a:pt x="1417511" y="1149477"/>
                </a:cubicBezTo>
                <a:lnTo>
                  <a:pt x="1425512" y="1149477"/>
                </a:lnTo>
                <a:cubicBezTo>
                  <a:pt x="1434402" y="1149477"/>
                  <a:pt x="1443292" y="1153033"/>
                  <a:pt x="1452182" y="1160145"/>
                </a:cubicBezTo>
                <a:cubicBezTo>
                  <a:pt x="1459294" y="1170813"/>
                  <a:pt x="1469962" y="1178814"/>
                  <a:pt x="1484186" y="1184148"/>
                </a:cubicBezTo>
                <a:cubicBezTo>
                  <a:pt x="1487742" y="1185926"/>
                  <a:pt x="1494854" y="1190371"/>
                  <a:pt x="1505522" y="1197483"/>
                </a:cubicBezTo>
                <a:cubicBezTo>
                  <a:pt x="1516190" y="1204595"/>
                  <a:pt x="1524191" y="1213485"/>
                  <a:pt x="1529525" y="1224153"/>
                </a:cubicBezTo>
                <a:cubicBezTo>
                  <a:pt x="1531303" y="1227709"/>
                  <a:pt x="1533970" y="1231710"/>
                  <a:pt x="1537526" y="1236155"/>
                </a:cubicBezTo>
                <a:cubicBezTo>
                  <a:pt x="1541082" y="1240600"/>
                  <a:pt x="1542860" y="1245489"/>
                  <a:pt x="1542860" y="1250823"/>
                </a:cubicBezTo>
                <a:lnTo>
                  <a:pt x="1542860" y="1253490"/>
                </a:lnTo>
                <a:cubicBezTo>
                  <a:pt x="1542860" y="1267714"/>
                  <a:pt x="1537526" y="1274826"/>
                  <a:pt x="1526858" y="1274826"/>
                </a:cubicBezTo>
                <a:cubicBezTo>
                  <a:pt x="1521524" y="1278382"/>
                  <a:pt x="1517079" y="1282827"/>
                  <a:pt x="1513523" y="1288161"/>
                </a:cubicBezTo>
                <a:cubicBezTo>
                  <a:pt x="1509967" y="1297051"/>
                  <a:pt x="1502855" y="1301496"/>
                  <a:pt x="1492187" y="1301496"/>
                </a:cubicBezTo>
                <a:lnTo>
                  <a:pt x="1478852" y="1301496"/>
                </a:lnTo>
                <a:lnTo>
                  <a:pt x="1441514" y="1296162"/>
                </a:lnTo>
                <a:cubicBezTo>
                  <a:pt x="1439736" y="1294384"/>
                  <a:pt x="1435291" y="1293495"/>
                  <a:pt x="1428179" y="1293495"/>
                </a:cubicBezTo>
                <a:cubicBezTo>
                  <a:pt x="1417511" y="1293495"/>
                  <a:pt x="1409510" y="1294384"/>
                  <a:pt x="1404176" y="1296162"/>
                </a:cubicBezTo>
                <a:cubicBezTo>
                  <a:pt x="1397064" y="1301496"/>
                  <a:pt x="1384618" y="1304163"/>
                  <a:pt x="1366838" y="1304163"/>
                </a:cubicBezTo>
                <a:lnTo>
                  <a:pt x="1238822" y="1322832"/>
                </a:lnTo>
                <a:cubicBezTo>
                  <a:pt x="1213930" y="1326388"/>
                  <a:pt x="1197039" y="1329944"/>
                  <a:pt x="1188149" y="1333500"/>
                </a:cubicBezTo>
                <a:cubicBezTo>
                  <a:pt x="1186371" y="1333500"/>
                  <a:pt x="1180148" y="1335278"/>
                  <a:pt x="1169480" y="1338834"/>
                </a:cubicBezTo>
                <a:cubicBezTo>
                  <a:pt x="1155256" y="1340612"/>
                  <a:pt x="1115251" y="1348613"/>
                  <a:pt x="1049465" y="1362837"/>
                </a:cubicBezTo>
                <a:cubicBezTo>
                  <a:pt x="1044131" y="1364615"/>
                  <a:pt x="1016572" y="1369949"/>
                  <a:pt x="966788" y="1378839"/>
                </a:cubicBezTo>
                <a:lnTo>
                  <a:pt x="961454" y="1381506"/>
                </a:lnTo>
                <a:cubicBezTo>
                  <a:pt x="975678" y="1418844"/>
                  <a:pt x="987235" y="1459738"/>
                  <a:pt x="996125" y="1504188"/>
                </a:cubicBezTo>
                <a:lnTo>
                  <a:pt x="993458" y="1517524"/>
                </a:lnTo>
                <a:cubicBezTo>
                  <a:pt x="991680" y="1521079"/>
                  <a:pt x="991680" y="1525080"/>
                  <a:pt x="993458" y="1529525"/>
                </a:cubicBezTo>
                <a:cubicBezTo>
                  <a:pt x="995236" y="1533970"/>
                  <a:pt x="995236" y="1537970"/>
                  <a:pt x="993458" y="1541526"/>
                </a:cubicBezTo>
                <a:cubicBezTo>
                  <a:pt x="991680" y="1550416"/>
                  <a:pt x="989902" y="1564640"/>
                  <a:pt x="988124" y="1584198"/>
                </a:cubicBezTo>
                <a:cubicBezTo>
                  <a:pt x="986346" y="1603756"/>
                  <a:pt x="981901" y="1619758"/>
                  <a:pt x="974789" y="1632204"/>
                </a:cubicBezTo>
                <a:cubicBezTo>
                  <a:pt x="973011" y="1635760"/>
                  <a:pt x="970344" y="1640205"/>
                  <a:pt x="966788" y="1645539"/>
                </a:cubicBezTo>
                <a:cubicBezTo>
                  <a:pt x="963232" y="1650873"/>
                  <a:pt x="959676" y="1654429"/>
                  <a:pt x="956120" y="1656207"/>
                </a:cubicBezTo>
                <a:cubicBezTo>
                  <a:pt x="954342" y="1657985"/>
                  <a:pt x="953453" y="1661541"/>
                  <a:pt x="953453" y="1666875"/>
                </a:cubicBezTo>
                <a:cubicBezTo>
                  <a:pt x="953453" y="1684655"/>
                  <a:pt x="950786" y="1697990"/>
                  <a:pt x="945452" y="1706880"/>
                </a:cubicBezTo>
                <a:cubicBezTo>
                  <a:pt x="941896" y="1710436"/>
                  <a:pt x="940118" y="1716659"/>
                  <a:pt x="940118" y="1725549"/>
                </a:cubicBezTo>
                <a:cubicBezTo>
                  <a:pt x="940118" y="1732661"/>
                  <a:pt x="933895" y="1737995"/>
                  <a:pt x="921449" y="1741551"/>
                </a:cubicBezTo>
                <a:cubicBezTo>
                  <a:pt x="921449" y="1741551"/>
                  <a:pt x="921004" y="1741996"/>
                  <a:pt x="920115" y="1742885"/>
                </a:cubicBezTo>
                <a:cubicBezTo>
                  <a:pt x="919226" y="1743774"/>
                  <a:pt x="918782" y="1744218"/>
                  <a:pt x="918782" y="1744218"/>
                </a:cubicBezTo>
                <a:cubicBezTo>
                  <a:pt x="917004" y="1751330"/>
                  <a:pt x="912559" y="1758442"/>
                  <a:pt x="905447" y="1765554"/>
                </a:cubicBezTo>
                <a:cubicBezTo>
                  <a:pt x="898335" y="1772666"/>
                  <a:pt x="893890" y="1778000"/>
                  <a:pt x="892112" y="1781556"/>
                </a:cubicBezTo>
                <a:cubicBezTo>
                  <a:pt x="890334" y="1785112"/>
                  <a:pt x="887667" y="1789113"/>
                  <a:pt x="884111" y="1793558"/>
                </a:cubicBezTo>
                <a:cubicBezTo>
                  <a:pt x="880555" y="1798003"/>
                  <a:pt x="878777" y="1802003"/>
                  <a:pt x="878777" y="1805559"/>
                </a:cubicBezTo>
                <a:cubicBezTo>
                  <a:pt x="880555" y="1809115"/>
                  <a:pt x="878777" y="1811782"/>
                  <a:pt x="873443" y="1813560"/>
                </a:cubicBezTo>
                <a:cubicBezTo>
                  <a:pt x="868109" y="1815338"/>
                  <a:pt x="864553" y="1817116"/>
                  <a:pt x="862775" y="1818894"/>
                </a:cubicBezTo>
                <a:lnTo>
                  <a:pt x="836105" y="1832229"/>
                </a:lnTo>
                <a:cubicBezTo>
                  <a:pt x="836105" y="1834007"/>
                  <a:pt x="835216" y="1834896"/>
                  <a:pt x="833438" y="1834896"/>
                </a:cubicBezTo>
                <a:cubicBezTo>
                  <a:pt x="824548" y="1833118"/>
                  <a:pt x="814769" y="1834007"/>
                  <a:pt x="804101" y="1837563"/>
                </a:cubicBezTo>
                <a:cubicBezTo>
                  <a:pt x="793433" y="1841119"/>
                  <a:pt x="783654" y="1842897"/>
                  <a:pt x="774764" y="1842897"/>
                </a:cubicBezTo>
                <a:cubicBezTo>
                  <a:pt x="772986" y="1842897"/>
                  <a:pt x="768541" y="1842897"/>
                  <a:pt x="761429" y="1842897"/>
                </a:cubicBezTo>
                <a:cubicBezTo>
                  <a:pt x="754317" y="1842897"/>
                  <a:pt x="748983" y="1845564"/>
                  <a:pt x="745427" y="1850898"/>
                </a:cubicBezTo>
                <a:cubicBezTo>
                  <a:pt x="745427" y="1852676"/>
                  <a:pt x="742760" y="1853565"/>
                  <a:pt x="737426" y="1853565"/>
                </a:cubicBezTo>
                <a:cubicBezTo>
                  <a:pt x="732092" y="1851787"/>
                  <a:pt x="721424" y="1849565"/>
                  <a:pt x="705422" y="1846898"/>
                </a:cubicBezTo>
                <a:cubicBezTo>
                  <a:pt x="689420" y="1844231"/>
                  <a:pt x="676974" y="1837563"/>
                  <a:pt x="668084" y="1826895"/>
                </a:cubicBezTo>
                <a:cubicBezTo>
                  <a:pt x="664528" y="1823339"/>
                  <a:pt x="660083" y="1819339"/>
                  <a:pt x="654749" y="1814894"/>
                </a:cubicBezTo>
                <a:cubicBezTo>
                  <a:pt x="649415" y="1810449"/>
                  <a:pt x="644970" y="1806448"/>
                  <a:pt x="641414" y="1802892"/>
                </a:cubicBezTo>
                <a:lnTo>
                  <a:pt x="620078" y="1773555"/>
                </a:lnTo>
                <a:lnTo>
                  <a:pt x="580073" y="1714881"/>
                </a:lnTo>
                <a:cubicBezTo>
                  <a:pt x="544513" y="1672209"/>
                  <a:pt x="508953" y="1625981"/>
                  <a:pt x="473393" y="1576197"/>
                </a:cubicBezTo>
                <a:cubicBezTo>
                  <a:pt x="457391" y="1556639"/>
                  <a:pt x="445834" y="1537970"/>
                  <a:pt x="438722" y="1520190"/>
                </a:cubicBezTo>
                <a:cubicBezTo>
                  <a:pt x="435166" y="1513078"/>
                  <a:pt x="431610" y="1509522"/>
                  <a:pt x="428054" y="1509522"/>
                </a:cubicBezTo>
                <a:cubicBezTo>
                  <a:pt x="424498" y="1509522"/>
                  <a:pt x="419164" y="1510411"/>
                  <a:pt x="412052" y="1512189"/>
                </a:cubicBezTo>
                <a:cubicBezTo>
                  <a:pt x="396050" y="1519301"/>
                  <a:pt x="373825" y="1525524"/>
                  <a:pt x="345377" y="1530858"/>
                </a:cubicBezTo>
                <a:cubicBezTo>
                  <a:pt x="308039" y="1539748"/>
                  <a:pt x="273368" y="1546860"/>
                  <a:pt x="241364" y="1552194"/>
                </a:cubicBezTo>
                <a:cubicBezTo>
                  <a:pt x="227140" y="1552194"/>
                  <a:pt x="214694" y="1546860"/>
                  <a:pt x="204026" y="1536192"/>
                </a:cubicBezTo>
                <a:cubicBezTo>
                  <a:pt x="186246" y="1521968"/>
                  <a:pt x="171133" y="1511300"/>
                  <a:pt x="158687" y="1504188"/>
                </a:cubicBezTo>
                <a:cubicBezTo>
                  <a:pt x="137351" y="1493520"/>
                  <a:pt x="126683" y="1475740"/>
                  <a:pt x="126683" y="1450848"/>
                </a:cubicBezTo>
                <a:cubicBezTo>
                  <a:pt x="126683" y="1438402"/>
                  <a:pt x="128461" y="1427734"/>
                  <a:pt x="132017" y="1418844"/>
                </a:cubicBezTo>
                <a:cubicBezTo>
                  <a:pt x="135573" y="1413510"/>
                  <a:pt x="140907" y="1409954"/>
                  <a:pt x="148019" y="1408176"/>
                </a:cubicBezTo>
                <a:cubicBezTo>
                  <a:pt x="155131" y="1406398"/>
                  <a:pt x="159576" y="1405509"/>
                  <a:pt x="161354" y="1405509"/>
                </a:cubicBezTo>
                <a:cubicBezTo>
                  <a:pt x="170244" y="1403731"/>
                  <a:pt x="178689" y="1403287"/>
                  <a:pt x="186690" y="1404176"/>
                </a:cubicBezTo>
                <a:cubicBezTo>
                  <a:pt x="194691" y="1405065"/>
                  <a:pt x="201359" y="1405509"/>
                  <a:pt x="206693" y="1405509"/>
                </a:cubicBezTo>
                <a:cubicBezTo>
                  <a:pt x="206693" y="1414399"/>
                  <a:pt x="207582" y="1421067"/>
                  <a:pt x="209360" y="1425512"/>
                </a:cubicBezTo>
                <a:cubicBezTo>
                  <a:pt x="211138" y="1429957"/>
                  <a:pt x="213805" y="1432179"/>
                  <a:pt x="217361" y="1432179"/>
                </a:cubicBezTo>
                <a:cubicBezTo>
                  <a:pt x="224473" y="1432179"/>
                  <a:pt x="230696" y="1431290"/>
                  <a:pt x="236030" y="1429512"/>
                </a:cubicBezTo>
                <a:lnTo>
                  <a:pt x="364046" y="1389507"/>
                </a:lnTo>
                <a:lnTo>
                  <a:pt x="460058" y="1360170"/>
                </a:lnTo>
                <a:lnTo>
                  <a:pt x="558737" y="1330833"/>
                </a:lnTo>
                <a:cubicBezTo>
                  <a:pt x="571183" y="1325499"/>
                  <a:pt x="583184" y="1321499"/>
                  <a:pt x="594741" y="1318832"/>
                </a:cubicBezTo>
                <a:cubicBezTo>
                  <a:pt x="606298" y="1316165"/>
                  <a:pt x="617411" y="1313053"/>
                  <a:pt x="628079" y="1309497"/>
                </a:cubicBezTo>
                <a:cubicBezTo>
                  <a:pt x="649415" y="1305941"/>
                  <a:pt x="694754" y="1294384"/>
                  <a:pt x="764096" y="1274826"/>
                </a:cubicBezTo>
                <a:cubicBezTo>
                  <a:pt x="769430" y="1274826"/>
                  <a:pt x="772986" y="1273493"/>
                  <a:pt x="774764" y="1270826"/>
                </a:cubicBezTo>
                <a:cubicBezTo>
                  <a:pt x="776542" y="1268159"/>
                  <a:pt x="775653" y="1264158"/>
                  <a:pt x="772097" y="1258824"/>
                </a:cubicBezTo>
                <a:lnTo>
                  <a:pt x="740093" y="1200150"/>
                </a:lnTo>
                <a:cubicBezTo>
                  <a:pt x="736537" y="1191260"/>
                  <a:pt x="730314" y="1188593"/>
                  <a:pt x="721424" y="1192149"/>
                </a:cubicBezTo>
                <a:cubicBezTo>
                  <a:pt x="701866" y="1201039"/>
                  <a:pt x="689420" y="1193038"/>
                  <a:pt x="684086" y="1168146"/>
                </a:cubicBezTo>
                <a:cubicBezTo>
                  <a:pt x="684086" y="1159256"/>
                  <a:pt x="683197" y="1153033"/>
                  <a:pt x="681419" y="1149477"/>
                </a:cubicBezTo>
                <a:lnTo>
                  <a:pt x="676085" y="1128141"/>
                </a:lnTo>
                <a:cubicBezTo>
                  <a:pt x="676085" y="1119251"/>
                  <a:pt x="679641" y="1107694"/>
                  <a:pt x="686753" y="1093470"/>
                </a:cubicBezTo>
                <a:cubicBezTo>
                  <a:pt x="688531" y="1089914"/>
                  <a:pt x="708089" y="1057910"/>
                  <a:pt x="745427" y="997458"/>
                </a:cubicBezTo>
                <a:cubicBezTo>
                  <a:pt x="748983" y="992124"/>
                  <a:pt x="753428" y="986346"/>
                  <a:pt x="758762" y="980123"/>
                </a:cubicBezTo>
                <a:cubicBezTo>
                  <a:pt x="764096" y="973900"/>
                  <a:pt x="768541" y="967232"/>
                  <a:pt x="772097" y="960120"/>
                </a:cubicBezTo>
                <a:cubicBezTo>
                  <a:pt x="777431" y="954786"/>
                  <a:pt x="781876" y="949008"/>
                  <a:pt x="785432" y="942785"/>
                </a:cubicBezTo>
                <a:cubicBezTo>
                  <a:pt x="788988" y="936562"/>
                  <a:pt x="793433" y="930783"/>
                  <a:pt x="798767" y="925449"/>
                </a:cubicBezTo>
                <a:lnTo>
                  <a:pt x="793433" y="920115"/>
                </a:lnTo>
                <a:lnTo>
                  <a:pt x="745427" y="944118"/>
                </a:lnTo>
                <a:cubicBezTo>
                  <a:pt x="734759" y="947674"/>
                  <a:pt x="726758" y="951230"/>
                  <a:pt x="721424" y="954786"/>
                </a:cubicBezTo>
                <a:lnTo>
                  <a:pt x="702755" y="962787"/>
                </a:lnTo>
                <a:lnTo>
                  <a:pt x="681419" y="976122"/>
                </a:lnTo>
                <a:lnTo>
                  <a:pt x="638747" y="992124"/>
                </a:lnTo>
                <a:cubicBezTo>
                  <a:pt x="626301" y="995680"/>
                  <a:pt x="607632" y="1002792"/>
                  <a:pt x="582740" y="1013460"/>
                </a:cubicBezTo>
                <a:lnTo>
                  <a:pt x="564071" y="1018794"/>
                </a:lnTo>
                <a:cubicBezTo>
                  <a:pt x="562293" y="1020572"/>
                  <a:pt x="560070" y="1021461"/>
                  <a:pt x="557403" y="1021461"/>
                </a:cubicBezTo>
                <a:cubicBezTo>
                  <a:pt x="554736" y="1021461"/>
                  <a:pt x="552514" y="1022350"/>
                  <a:pt x="550736" y="1024128"/>
                </a:cubicBezTo>
                <a:cubicBezTo>
                  <a:pt x="547180" y="1025906"/>
                  <a:pt x="544513" y="1027684"/>
                  <a:pt x="542735" y="1029462"/>
                </a:cubicBezTo>
                <a:cubicBezTo>
                  <a:pt x="540957" y="1031240"/>
                  <a:pt x="539179" y="1032129"/>
                  <a:pt x="537401" y="1032129"/>
                </a:cubicBezTo>
                <a:cubicBezTo>
                  <a:pt x="528511" y="1030351"/>
                  <a:pt x="516954" y="1025906"/>
                  <a:pt x="502730" y="1018794"/>
                </a:cubicBezTo>
                <a:lnTo>
                  <a:pt x="486728" y="1010793"/>
                </a:lnTo>
                <a:cubicBezTo>
                  <a:pt x="484950" y="1010793"/>
                  <a:pt x="482283" y="1009904"/>
                  <a:pt x="478727" y="1008126"/>
                </a:cubicBezTo>
                <a:cubicBezTo>
                  <a:pt x="475171" y="1006348"/>
                  <a:pt x="473393" y="1002792"/>
                  <a:pt x="473393" y="997458"/>
                </a:cubicBezTo>
                <a:cubicBezTo>
                  <a:pt x="471615" y="995680"/>
                  <a:pt x="467614" y="993013"/>
                  <a:pt x="461391" y="989457"/>
                </a:cubicBezTo>
                <a:cubicBezTo>
                  <a:pt x="455168" y="985901"/>
                  <a:pt x="450279" y="983234"/>
                  <a:pt x="446723" y="981456"/>
                </a:cubicBezTo>
                <a:cubicBezTo>
                  <a:pt x="432499" y="977900"/>
                  <a:pt x="420053" y="972122"/>
                  <a:pt x="409385" y="964121"/>
                </a:cubicBezTo>
                <a:cubicBezTo>
                  <a:pt x="398717" y="956120"/>
                  <a:pt x="393383" y="946785"/>
                  <a:pt x="393383" y="936117"/>
                </a:cubicBezTo>
                <a:cubicBezTo>
                  <a:pt x="393383" y="930783"/>
                  <a:pt x="395161" y="922782"/>
                  <a:pt x="398717" y="912114"/>
                </a:cubicBezTo>
                <a:cubicBezTo>
                  <a:pt x="398717" y="908558"/>
                  <a:pt x="400495" y="903224"/>
                  <a:pt x="404051" y="896112"/>
                </a:cubicBezTo>
                <a:cubicBezTo>
                  <a:pt x="407607" y="897890"/>
                  <a:pt x="412052" y="900113"/>
                  <a:pt x="417386" y="902780"/>
                </a:cubicBezTo>
                <a:cubicBezTo>
                  <a:pt x="422720" y="905447"/>
                  <a:pt x="428054" y="908558"/>
                  <a:pt x="433388" y="912114"/>
                </a:cubicBezTo>
                <a:cubicBezTo>
                  <a:pt x="438722" y="917448"/>
                  <a:pt x="446723" y="918337"/>
                  <a:pt x="457391" y="914781"/>
                </a:cubicBezTo>
                <a:cubicBezTo>
                  <a:pt x="492951" y="907669"/>
                  <a:pt x="530289" y="893445"/>
                  <a:pt x="569405" y="872109"/>
                </a:cubicBezTo>
                <a:lnTo>
                  <a:pt x="678752" y="826770"/>
                </a:lnTo>
                <a:cubicBezTo>
                  <a:pt x="703644" y="816102"/>
                  <a:pt x="722313" y="808990"/>
                  <a:pt x="734759" y="805434"/>
                </a:cubicBezTo>
                <a:cubicBezTo>
                  <a:pt x="743649" y="803656"/>
                  <a:pt x="752539" y="800989"/>
                  <a:pt x="761429" y="797433"/>
                </a:cubicBezTo>
                <a:cubicBezTo>
                  <a:pt x="770319" y="793877"/>
                  <a:pt x="780987" y="790321"/>
                  <a:pt x="793433" y="786765"/>
                </a:cubicBezTo>
                <a:cubicBezTo>
                  <a:pt x="816547" y="777875"/>
                  <a:pt x="827215" y="773430"/>
                  <a:pt x="825437" y="773430"/>
                </a:cubicBezTo>
                <a:cubicBezTo>
                  <a:pt x="828993" y="773430"/>
                  <a:pt x="834327" y="772541"/>
                  <a:pt x="841439" y="770763"/>
                </a:cubicBezTo>
                <a:cubicBezTo>
                  <a:pt x="848551" y="768985"/>
                  <a:pt x="853885" y="767207"/>
                  <a:pt x="857441" y="765429"/>
                </a:cubicBezTo>
                <a:cubicBezTo>
                  <a:pt x="860997" y="761873"/>
                  <a:pt x="866331" y="760540"/>
                  <a:pt x="873443" y="761429"/>
                </a:cubicBezTo>
                <a:close/>
                <a:moveTo>
                  <a:pt x="1169480" y="442722"/>
                </a:moveTo>
                <a:cubicBezTo>
                  <a:pt x="1194372" y="442722"/>
                  <a:pt x="1213041" y="443611"/>
                  <a:pt x="1225487" y="445389"/>
                </a:cubicBezTo>
                <a:lnTo>
                  <a:pt x="1228154" y="445389"/>
                </a:lnTo>
                <a:cubicBezTo>
                  <a:pt x="1235266" y="452501"/>
                  <a:pt x="1243711" y="456057"/>
                  <a:pt x="1253490" y="456057"/>
                </a:cubicBezTo>
                <a:cubicBezTo>
                  <a:pt x="1263269" y="456057"/>
                  <a:pt x="1271715" y="457835"/>
                  <a:pt x="1278827" y="461391"/>
                </a:cubicBezTo>
                <a:cubicBezTo>
                  <a:pt x="1291273" y="466725"/>
                  <a:pt x="1305497" y="475615"/>
                  <a:pt x="1321499" y="488061"/>
                </a:cubicBezTo>
                <a:cubicBezTo>
                  <a:pt x="1328611" y="491617"/>
                  <a:pt x="1335278" y="496507"/>
                  <a:pt x="1341501" y="502730"/>
                </a:cubicBezTo>
                <a:cubicBezTo>
                  <a:pt x="1347724" y="508953"/>
                  <a:pt x="1352614" y="513842"/>
                  <a:pt x="1356170" y="517398"/>
                </a:cubicBezTo>
                <a:cubicBezTo>
                  <a:pt x="1361504" y="520954"/>
                  <a:pt x="1370394" y="527177"/>
                  <a:pt x="1382840" y="536067"/>
                </a:cubicBezTo>
                <a:cubicBezTo>
                  <a:pt x="1395286" y="544957"/>
                  <a:pt x="1405065" y="553847"/>
                  <a:pt x="1412177" y="562737"/>
                </a:cubicBezTo>
                <a:cubicBezTo>
                  <a:pt x="1426401" y="573405"/>
                  <a:pt x="1436180" y="583184"/>
                  <a:pt x="1441514" y="592074"/>
                </a:cubicBezTo>
                <a:lnTo>
                  <a:pt x="1468184" y="613410"/>
                </a:lnTo>
                <a:cubicBezTo>
                  <a:pt x="1469962" y="615188"/>
                  <a:pt x="1472184" y="616966"/>
                  <a:pt x="1474851" y="618744"/>
                </a:cubicBezTo>
                <a:cubicBezTo>
                  <a:pt x="1477518" y="620522"/>
                  <a:pt x="1478852" y="622300"/>
                  <a:pt x="1478852" y="624078"/>
                </a:cubicBezTo>
                <a:cubicBezTo>
                  <a:pt x="1482408" y="629412"/>
                  <a:pt x="1488186" y="635191"/>
                  <a:pt x="1496187" y="641414"/>
                </a:cubicBezTo>
                <a:cubicBezTo>
                  <a:pt x="1504188" y="647637"/>
                  <a:pt x="1510856" y="653415"/>
                  <a:pt x="1516190" y="658749"/>
                </a:cubicBezTo>
                <a:lnTo>
                  <a:pt x="1516190" y="672084"/>
                </a:lnTo>
                <a:lnTo>
                  <a:pt x="1516190" y="674751"/>
                </a:lnTo>
                <a:cubicBezTo>
                  <a:pt x="1517968" y="680085"/>
                  <a:pt x="1516634" y="686753"/>
                  <a:pt x="1512189" y="694754"/>
                </a:cubicBezTo>
                <a:cubicBezTo>
                  <a:pt x="1507744" y="702755"/>
                  <a:pt x="1504633" y="709422"/>
                  <a:pt x="1502855" y="714756"/>
                </a:cubicBezTo>
                <a:cubicBezTo>
                  <a:pt x="1499299" y="723646"/>
                  <a:pt x="1492187" y="728980"/>
                  <a:pt x="1481519" y="730758"/>
                </a:cubicBezTo>
                <a:cubicBezTo>
                  <a:pt x="1479741" y="730758"/>
                  <a:pt x="1477518" y="731203"/>
                  <a:pt x="1474851" y="732092"/>
                </a:cubicBezTo>
                <a:cubicBezTo>
                  <a:pt x="1472184" y="732981"/>
                  <a:pt x="1471740" y="734314"/>
                  <a:pt x="1473518" y="736092"/>
                </a:cubicBezTo>
                <a:cubicBezTo>
                  <a:pt x="1473518" y="743204"/>
                  <a:pt x="1472184" y="748094"/>
                  <a:pt x="1469517" y="750761"/>
                </a:cubicBezTo>
                <a:cubicBezTo>
                  <a:pt x="1466850" y="753428"/>
                  <a:pt x="1461072" y="753872"/>
                  <a:pt x="1452182" y="752094"/>
                </a:cubicBezTo>
                <a:cubicBezTo>
                  <a:pt x="1441514" y="748538"/>
                  <a:pt x="1431735" y="748538"/>
                  <a:pt x="1422845" y="752094"/>
                </a:cubicBezTo>
                <a:cubicBezTo>
                  <a:pt x="1417511" y="753872"/>
                  <a:pt x="1410399" y="754761"/>
                  <a:pt x="1401509" y="754761"/>
                </a:cubicBezTo>
                <a:lnTo>
                  <a:pt x="1369505" y="762762"/>
                </a:lnTo>
                <a:lnTo>
                  <a:pt x="1364171" y="762762"/>
                </a:lnTo>
                <a:cubicBezTo>
                  <a:pt x="1348169" y="762762"/>
                  <a:pt x="1329500" y="771652"/>
                  <a:pt x="1308164" y="789432"/>
                </a:cubicBezTo>
                <a:cubicBezTo>
                  <a:pt x="1302830" y="789432"/>
                  <a:pt x="1300163" y="790321"/>
                  <a:pt x="1300163" y="792099"/>
                </a:cubicBezTo>
                <a:lnTo>
                  <a:pt x="1230821" y="821436"/>
                </a:lnTo>
                <a:cubicBezTo>
                  <a:pt x="1227265" y="823214"/>
                  <a:pt x="1221486" y="825881"/>
                  <a:pt x="1213485" y="829437"/>
                </a:cubicBezTo>
                <a:cubicBezTo>
                  <a:pt x="1205484" y="832993"/>
                  <a:pt x="1197039" y="834771"/>
                  <a:pt x="1188149" y="834771"/>
                </a:cubicBezTo>
                <a:cubicBezTo>
                  <a:pt x="1182815" y="836549"/>
                  <a:pt x="1175703" y="839216"/>
                  <a:pt x="1166813" y="842772"/>
                </a:cubicBezTo>
                <a:cubicBezTo>
                  <a:pt x="1157923" y="846328"/>
                  <a:pt x="1149922" y="848106"/>
                  <a:pt x="1142810" y="848106"/>
                </a:cubicBezTo>
                <a:lnTo>
                  <a:pt x="1129475" y="845439"/>
                </a:lnTo>
                <a:lnTo>
                  <a:pt x="1118807" y="840105"/>
                </a:lnTo>
                <a:cubicBezTo>
                  <a:pt x="1125919" y="831215"/>
                  <a:pt x="1132586" y="821881"/>
                  <a:pt x="1138809" y="812102"/>
                </a:cubicBezTo>
                <a:cubicBezTo>
                  <a:pt x="1145032" y="802323"/>
                  <a:pt x="1152589" y="792099"/>
                  <a:pt x="1161479" y="781431"/>
                </a:cubicBezTo>
                <a:cubicBezTo>
                  <a:pt x="1175703" y="760095"/>
                  <a:pt x="1197928" y="733425"/>
                  <a:pt x="1228154" y="701421"/>
                </a:cubicBezTo>
                <a:cubicBezTo>
                  <a:pt x="1245934" y="687197"/>
                  <a:pt x="1255713" y="680085"/>
                  <a:pt x="1257491" y="680085"/>
                </a:cubicBezTo>
                <a:cubicBezTo>
                  <a:pt x="1259269" y="676529"/>
                  <a:pt x="1261491" y="673862"/>
                  <a:pt x="1264158" y="672084"/>
                </a:cubicBezTo>
                <a:cubicBezTo>
                  <a:pt x="1266825" y="670306"/>
                  <a:pt x="1269048" y="667639"/>
                  <a:pt x="1270826" y="664083"/>
                </a:cubicBezTo>
                <a:cubicBezTo>
                  <a:pt x="1274382" y="660527"/>
                  <a:pt x="1274382" y="656971"/>
                  <a:pt x="1270826" y="653415"/>
                </a:cubicBezTo>
                <a:cubicBezTo>
                  <a:pt x="1261936" y="644525"/>
                  <a:pt x="1251712" y="635635"/>
                  <a:pt x="1240155" y="626745"/>
                </a:cubicBezTo>
                <a:cubicBezTo>
                  <a:pt x="1228598" y="617855"/>
                  <a:pt x="1218375" y="608965"/>
                  <a:pt x="1209485" y="600075"/>
                </a:cubicBezTo>
                <a:lnTo>
                  <a:pt x="1196150" y="597408"/>
                </a:lnTo>
                <a:lnTo>
                  <a:pt x="1078802" y="608076"/>
                </a:lnTo>
                <a:cubicBezTo>
                  <a:pt x="1046798" y="611632"/>
                  <a:pt x="1023684" y="613410"/>
                  <a:pt x="1009460" y="613410"/>
                </a:cubicBezTo>
                <a:cubicBezTo>
                  <a:pt x="933006" y="625856"/>
                  <a:pt x="856552" y="636524"/>
                  <a:pt x="780098" y="645414"/>
                </a:cubicBezTo>
                <a:cubicBezTo>
                  <a:pt x="728536" y="657860"/>
                  <a:pt x="699199" y="664972"/>
                  <a:pt x="692087" y="666750"/>
                </a:cubicBezTo>
                <a:cubicBezTo>
                  <a:pt x="681419" y="670306"/>
                  <a:pt x="641414" y="678307"/>
                  <a:pt x="572072" y="690753"/>
                </a:cubicBezTo>
                <a:lnTo>
                  <a:pt x="548069" y="696087"/>
                </a:lnTo>
                <a:lnTo>
                  <a:pt x="529400" y="698754"/>
                </a:lnTo>
                <a:lnTo>
                  <a:pt x="476060" y="714756"/>
                </a:lnTo>
                <a:cubicBezTo>
                  <a:pt x="451168" y="720090"/>
                  <a:pt x="429832" y="727202"/>
                  <a:pt x="412052" y="736092"/>
                </a:cubicBezTo>
                <a:cubicBezTo>
                  <a:pt x="404940" y="741426"/>
                  <a:pt x="397828" y="742315"/>
                  <a:pt x="390716" y="738759"/>
                </a:cubicBezTo>
                <a:cubicBezTo>
                  <a:pt x="383604" y="735203"/>
                  <a:pt x="379159" y="733425"/>
                  <a:pt x="377381" y="733425"/>
                </a:cubicBezTo>
                <a:cubicBezTo>
                  <a:pt x="370269" y="729869"/>
                  <a:pt x="361379" y="726758"/>
                  <a:pt x="350711" y="724091"/>
                </a:cubicBezTo>
                <a:cubicBezTo>
                  <a:pt x="340043" y="721424"/>
                  <a:pt x="331153" y="718312"/>
                  <a:pt x="324041" y="714756"/>
                </a:cubicBezTo>
                <a:cubicBezTo>
                  <a:pt x="315151" y="711200"/>
                  <a:pt x="294704" y="707644"/>
                  <a:pt x="262700" y="704088"/>
                </a:cubicBezTo>
                <a:cubicBezTo>
                  <a:pt x="260922" y="704088"/>
                  <a:pt x="258255" y="705422"/>
                  <a:pt x="254699" y="708089"/>
                </a:cubicBezTo>
                <a:cubicBezTo>
                  <a:pt x="251143" y="710756"/>
                  <a:pt x="249365" y="712978"/>
                  <a:pt x="249365" y="714756"/>
                </a:cubicBezTo>
                <a:cubicBezTo>
                  <a:pt x="251143" y="721868"/>
                  <a:pt x="248920" y="728536"/>
                  <a:pt x="242697" y="734759"/>
                </a:cubicBezTo>
                <a:cubicBezTo>
                  <a:pt x="236474" y="740982"/>
                  <a:pt x="232474" y="746760"/>
                  <a:pt x="230696" y="752094"/>
                </a:cubicBezTo>
                <a:cubicBezTo>
                  <a:pt x="228918" y="753872"/>
                  <a:pt x="226695" y="756539"/>
                  <a:pt x="224028" y="760095"/>
                </a:cubicBezTo>
                <a:cubicBezTo>
                  <a:pt x="221361" y="763651"/>
                  <a:pt x="221806" y="768096"/>
                  <a:pt x="225362" y="773430"/>
                </a:cubicBezTo>
                <a:lnTo>
                  <a:pt x="222695" y="778764"/>
                </a:lnTo>
                <a:cubicBezTo>
                  <a:pt x="204915" y="821436"/>
                  <a:pt x="189802" y="852551"/>
                  <a:pt x="177356" y="872109"/>
                </a:cubicBezTo>
                <a:cubicBezTo>
                  <a:pt x="170244" y="898779"/>
                  <a:pt x="164910" y="914781"/>
                  <a:pt x="161354" y="920115"/>
                </a:cubicBezTo>
                <a:cubicBezTo>
                  <a:pt x="152464" y="929005"/>
                  <a:pt x="148019" y="939673"/>
                  <a:pt x="148019" y="952119"/>
                </a:cubicBezTo>
                <a:lnTo>
                  <a:pt x="148019" y="973455"/>
                </a:lnTo>
                <a:lnTo>
                  <a:pt x="148019" y="981456"/>
                </a:lnTo>
                <a:cubicBezTo>
                  <a:pt x="146241" y="988568"/>
                  <a:pt x="145352" y="999236"/>
                  <a:pt x="145352" y="1013460"/>
                </a:cubicBezTo>
                <a:lnTo>
                  <a:pt x="145352" y="1026795"/>
                </a:lnTo>
                <a:lnTo>
                  <a:pt x="148019" y="1048131"/>
                </a:lnTo>
                <a:cubicBezTo>
                  <a:pt x="155131" y="1055243"/>
                  <a:pt x="156909" y="1061466"/>
                  <a:pt x="153353" y="1066800"/>
                </a:cubicBezTo>
                <a:cubicBezTo>
                  <a:pt x="151575" y="1068578"/>
                  <a:pt x="148463" y="1069023"/>
                  <a:pt x="144018" y="1068134"/>
                </a:cubicBezTo>
                <a:cubicBezTo>
                  <a:pt x="139573" y="1067245"/>
                  <a:pt x="135573" y="1066800"/>
                  <a:pt x="132017" y="1066800"/>
                </a:cubicBezTo>
                <a:cubicBezTo>
                  <a:pt x="126683" y="1063244"/>
                  <a:pt x="120460" y="1063244"/>
                  <a:pt x="113348" y="1066800"/>
                </a:cubicBezTo>
                <a:cubicBezTo>
                  <a:pt x="104458" y="1066800"/>
                  <a:pt x="94679" y="1072134"/>
                  <a:pt x="84011" y="1082802"/>
                </a:cubicBezTo>
                <a:cubicBezTo>
                  <a:pt x="75121" y="1082802"/>
                  <a:pt x="67120" y="1081024"/>
                  <a:pt x="60008" y="1077468"/>
                </a:cubicBezTo>
                <a:cubicBezTo>
                  <a:pt x="56452" y="1077468"/>
                  <a:pt x="53785" y="1076579"/>
                  <a:pt x="52007" y="1074801"/>
                </a:cubicBezTo>
                <a:cubicBezTo>
                  <a:pt x="46673" y="1069467"/>
                  <a:pt x="44006" y="1066800"/>
                  <a:pt x="44006" y="1066800"/>
                </a:cubicBezTo>
                <a:cubicBezTo>
                  <a:pt x="40450" y="1045464"/>
                  <a:pt x="32449" y="1029462"/>
                  <a:pt x="20003" y="1018794"/>
                </a:cubicBezTo>
                <a:cubicBezTo>
                  <a:pt x="16447" y="1015238"/>
                  <a:pt x="14669" y="1009904"/>
                  <a:pt x="14669" y="1002792"/>
                </a:cubicBezTo>
                <a:cubicBezTo>
                  <a:pt x="14669" y="985012"/>
                  <a:pt x="10224" y="970788"/>
                  <a:pt x="1334" y="960120"/>
                </a:cubicBezTo>
                <a:cubicBezTo>
                  <a:pt x="-444" y="958342"/>
                  <a:pt x="-444" y="955231"/>
                  <a:pt x="1334" y="950786"/>
                </a:cubicBezTo>
                <a:cubicBezTo>
                  <a:pt x="3112" y="946341"/>
                  <a:pt x="4001" y="941451"/>
                  <a:pt x="4001" y="936117"/>
                </a:cubicBezTo>
                <a:lnTo>
                  <a:pt x="12002" y="917448"/>
                </a:lnTo>
                <a:cubicBezTo>
                  <a:pt x="20892" y="915670"/>
                  <a:pt x="27559" y="909892"/>
                  <a:pt x="32004" y="900113"/>
                </a:cubicBezTo>
                <a:cubicBezTo>
                  <a:pt x="36449" y="890334"/>
                  <a:pt x="40450" y="882777"/>
                  <a:pt x="44006" y="877443"/>
                </a:cubicBezTo>
                <a:cubicBezTo>
                  <a:pt x="51118" y="866775"/>
                  <a:pt x="59119" y="854329"/>
                  <a:pt x="68009" y="840105"/>
                </a:cubicBezTo>
                <a:cubicBezTo>
                  <a:pt x="76899" y="825881"/>
                  <a:pt x="87567" y="810768"/>
                  <a:pt x="100013" y="794766"/>
                </a:cubicBezTo>
                <a:cubicBezTo>
                  <a:pt x="108903" y="785876"/>
                  <a:pt x="116015" y="777431"/>
                  <a:pt x="121349" y="769430"/>
                </a:cubicBezTo>
                <a:cubicBezTo>
                  <a:pt x="126683" y="761429"/>
                  <a:pt x="131128" y="754761"/>
                  <a:pt x="134684" y="749427"/>
                </a:cubicBezTo>
                <a:cubicBezTo>
                  <a:pt x="138240" y="745871"/>
                  <a:pt x="141351" y="741871"/>
                  <a:pt x="144018" y="737426"/>
                </a:cubicBezTo>
                <a:cubicBezTo>
                  <a:pt x="146685" y="732981"/>
                  <a:pt x="150686" y="728980"/>
                  <a:pt x="156020" y="725424"/>
                </a:cubicBezTo>
                <a:cubicBezTo>
                  <a:pt x="164910" y="716534"/>
                  <a:pt x="175578" y="704533"/>
                  <a:pt x="188024" y="689420"/>
                </a:cubicBezTo>
                <a:cubicBezTo>
                  <a:pt x="200470" y="674307"/>
                  <a:pt x="212916" y="662305"/>
                  <a:pt x="225362" y="653415"/>
                </a:cubicBezTo>
                <a:lnTo>
                  <a:pt x="244031" y="632079"/>
                </a:lnTo>
                <a:cubicBezTo>
                  <a:pt x="252921" y="624967"/>
                  <a:pt x="265367" y="619633"/>
                  <a:pt x="281369" y="616077"/>
                </a:cubicBezTo>
                <a:cubicBezTo>
                  <a:pt x="281369" y="624967"/>
                  <a:pt x="282258" y="631190"/>
                  <a:pt x="284036" y="634746"/>
                </a:cubicBezTo>
                <a:cubicBezTo>
                  <a:pt x="284036" y="641858"/>
                  <a:pt x="287592" y="644525"/>
                  <a:pt x="294704" y="642747"/>
                </a:cubicBezTo>
                <a:cubicBezTo>
                  <a:pt x="296482" y="642747"/>
                  <a:pt x="298704" y="642303"/>
                  <a:pt x="301371" y="641414"/>
                </a:cubicBezTo>
                <a:cubicBezTo>
                  <a:pt x="304038" y="640525"/>
                  <a:pt x="307150" y="638302"/>
                  <a:pt x="310706" y="634746"/>
                </a:cubicBezTo>
                <a:cubicBezTo>
                  <a:pt x="317818" y="631190"/>
                  <a:pt x="328486" y="626301"/>
                  <a:pt x="342710" y="620078"/>
                </a:cubicBezTo>
                <a:cubicBezTo>
                  <a:pt x="356934" y="613855"/>
                  <a:pt x="369380" y="609854"/>
                  <a:pt x="380048" y="608076"/>
                </a:cubicBezTo>
                <a:cubicBezTo>
                  <a:pt x="412052" y="595630"/>
                  <a:pt x="447612" y="584962"/>
                  <a:pt x="486728" y="576072"/>
                </a:cubicBezTo>
                <a:cubicBezTo>
                  <a:pt x="522288" y="565404"/>
                  <a:pt x="548069" y="557403"/>
                  <a:pt x="564071" y="552069"/>
                </a:cubicBezTo>
                <a:lnTo>
                  <a:pt x="678752" y="525399"/>
                </a:lnTo>
                <a:cubicBezTo>
                  <a:pt x="703644" y="518287"/>
                  <a:pt x="737426" y="511175"/>
                  <a:pt x="780098" y="504063"/>
                </a:cubicBezTo>
                <a:lnTo>
                  <a:pt x="849440" y="488061"/>
                </a:lnTo>
                <a:cubicBezTo>
                  <a:pt x="883222" y="480949"/>
                  <a:pt x="906336" y="476504"/>
                  <a:pt x="918782" y="474726"/>
                </a:cubicBezTo>
                <a:lnTo>
                  <a:pt x="985457" y="461391"/>
                </a:lnTo>
                <a:lnTo>
                  <a:pt x="1108139" y="448056"/>
                </a:lnTo>
                <a:cubicBezTo>
                  <a:pt x="1133031" y="444500"/>
                  <a:pt x="1153478" y="442722"/>
                  <a:pt x="1169480" y="442722"/>
                </a:cubicBezTo>
                <a:close/>
                <a:moveTo>
                  <a:pt x="446723" y="160020"/>
                </a:moveTo>
                <a:lnTo>
                  <a:pt x="454724" y="160020"/>
                </a:lnTo>
                <a:cubicBezTo>
                  <a:pt x="451168" y="174244"/>
                  <a:pt x="441389" y="209804"/>
                  <a:pt x="425387" y="266700"/>
                </a:cubicBezTo>
                <a:lnTo>
                  <a:pt x="425387" y="301371"/>
                </a:lnTo>
                <a:lnTo>
                  <a:pt x="425387" y="314706"/>
                </a:lnTo>
                <a:cubicBezTo>
                  <a:pt x="421831" y="321818"/>
                  <a:pt x="421386" y="329375"/>
                  <a:pt x="424053" y="337376"/>
                </a:cubicBezTo>
                <a:cubicBezTo>
                  <a:pt x="426720" y="345377"/>
                  <a:pt x="428054" y="350266"/>
                  <a:pt x="428054" y="352044"/>
                </a:cubicBezTo>
                <a:lnTo>
                  <a:pt x="430721" y="357378"/>
                </a:lnTo>
                <a:cubicBezTo>
                  <a:pt x="432499" y="359156"/>
                  <a:pt x="444945" y="368935"/>
                  <a:pt x="468059" y="386715"/>
                </a:cubicBezTo>
                <a:lnTo>
                  <a:pt x="473393" y="397383"/>
                </a:lnTo>
                <a:cubicBezTo>
                  <a:pt x="469837" y="420497"/>
                  <a:pt x="464503" y="437388"/>
                  <a:pt x="457391" y="448056"/>
                </a:cubicBezTo>
                <a:cubicBezTo>
                  <a:pt x="455613" y="453390"/>
                  <a:pt x="448501" y="464947"/>
                  <a:pt x="436055" y="482727"/>
                </a:cubicBezTo>
                <a:cubicBezTo>
                  <a:pt x="432499" y="482727"/>
                  <a:pt x="430721" y="484505"/>
                  <a:pt x="430721" y="488061"/>
                </a:cubicBezTo>
                <a:cubicBezTo>
                  <a:pt x="425387" y="502285"/>
                  <a:pt x="417386" y="504063"/>
                  <a:pt x="406718" y="493395"/>
                </a:cubicBezTo>
                <a:cubicBezTo>
                  <a:pt x="401384" y="493395"/>
                  <a:pt x="398717" y="491617"/>
                  <a:pt x="398717" y="488061"/>
                </a:cubicBezTo>
                <a:lnTo>
                  <a:pt x="372047" y="474726"/>
                </a:lnTo>
                <a:cubicBezTo>
                  <a:pt x="356045" y="469392"/>
                  <a:pt x="342710" y="458724"/>
                  <a:pt x="332042" y="442722"/>
                </a:cubicBezTo>
                <a:cubicBezTo>
                  <a:pt x="328486" y="439166"/>
                  <a:pt x="324485" y="433832"/>
                  <a:pt x="320040" y="426720"/>
                </a:cubicBezTo>
                <a:cubicBezTo>
                  <a:pt x="315595" y="419608"/>
                  <a:pt x="310706" y="413385"/>
                  <a:pt x="305372" y="408051"/>
                </a:cubicBezTo>
                <a:cubicBezTo>
                  <a:pt x="298260" y="402717"/>
                  <a:pt x="292926" y="392494"/>
                  <a:pt x="289370" y="377381"/>
                </a:cubicBezTo>
                <a:cubicBezTo>
                  <a:pt x="285814" y="362268"/>
                  <a:pt x="281369" y="352044"/>
                  <a:pt x="276035" y="346710"/>
                </a:cubicBezTo>
                <a:lnTo>
                  <a:pt x="270701" y="330708"/>
                </a:lnTo>
                <a:cubicBezTo>
                  <a:pt x="267145" y="325374"/>
                  <a:pt x="263144" y="317818"/>
                  <a:pt x="258699" y="308039"/>
                </a:cubicBezTo>
                <a:cubicBezTo>
                  <a:pt x="254254" y="298260"/>
                  <a:pt x="247587" y="287147"/>
                  <a:pt x="238697" y="274701"/>
                </a:cubicBezTo>
                <a:cubicBezTo>
                  <a:pt x="233363" y="260477"/>
                  <a:pt x="230696" y="247142"/>
                  <a:pt x="230696" y="234696"/>
                </a:cubicBezTo>
                <a:cubicBezTo>
                  <a:pt x="230696" y="224028"/>
                  <a:pt x="231585" y="216027"/>
                  <a:pt x="233363" y="210693"/>
                </a:cubicBezTo>
                <a:lnTo>
                  <a:pt x="238697" y="205359"/>
                </a:lnTo>
                <a:cubicBezTo>
                  <a:pt x="245809" y="212471"/>
                  <a:pt x="250254" y="217805"/>
                  <a:pt x="252032" y="221361"/>
                </a:cubicBezTo>
                <a:cubicBezTo>
                  <a:pt x="260922" y="226695"/>
                  <a:pt x="267145" y="224917"/>
                  <a:pt x="270701" y="216027"/>
                </a:cubicBezTo>
                <a:lnTo>
                  <a:pt x="297371" y="245364"/>
                </a:lnTo>
                <a:cubicBezTo>
                  <a:pt x="299149" y="248920"/>
                  <a:pt x="301816" y="251587"/>
                  <a:pt x="305372" y="253365"/>
                </a:cubicBezTo>
                <a:cubicBezTo>
                  <a:pt x="308928" y="255143"/>
                  <a:pt x="311595" y="257810"/>
                  <a:pt x="313373" y="261366"/>
                </a:cubicBezTo>
                <a:cubicBezTo>
                  <a:pt x="320485" y="266700"/>
                  <a:pt x="326708" y="272923"/>
                  <a:pt x="332042" y="280035"/>
                </a:cubicBezTo>
                <a:cubicBezTo>
                  <a:pt x="337376" y="287147"/>
                  <a:pt x="343599" y="294259"/>
                  <a:pt x="350711" y="301371"/>
                </a:cubicBezTo>
                <a:lnTo>
                  <a:pt x="364046" y="277368"/>
                </a:lnTo>
                <a:lnTo>
                  <a:pt x="425387" y="170688"/>
                </a:lnTo>
                <a:cubicBezTo>
                  <a:pt x="432499" y="163576"/>
                  <a:pt x="439611" y="160020"/>
                  <a:pt x="446723" y="160020"/>
                </a:cubicBezTo>
                <a:close/>
                <a:moveTo>
                  <a:pt x="593408" y="8001"/>
                </a:moveTo>
                <a:cubicBezTo>
                  <a:pt x="604076" y="9779"/>
                  <a:pt x="612966" y="15113"/>
                  <a:pt x="620078" y="24003"/>
                </a:cubicBezTo>
                <a:cubicBezTo>
                  <a:pt x="627190" y="32893"/>
                  <a:pt x="633413" y="40005"/>
                  <a:pt x="638747" y="45339"/>
                </a:cubicBezTo>
                <a:cubicBezTo>
                  <a:pt x="642303" y="50673"/>
                  <a:pt x="647192" y="56896"/>
                  <a:pt x="653415" y="64008"/>
                </a:cubicBezTo>
                <a:cubicBezTo>
                  <a:pt x="659638" y="71120"/>
                  <a:pt x="667195" y="78232"/>
                  <a:pt x="676085" y="85344"/>
                </a:cubicBezTo>
                <a:cubicBezTo>
                  <a:pt x="676085" y="87122"/>
                  <a:pt x="677418" y="89345"/>
                  <a:pt x="680085" y="92012"/>
                </a:cubicBezTo>
                <a:cubicBezTo>
                  <a:pt x="682752" y="94679"/>
                  <a:pt x="684975" y="99568"/>
                  <a:pt x="686753" y="106680"/>
                </a:cubicBezTo>
                <a:cubicBezTo>
                  <a:pt x="693865" y="117348"/>
                  <a:pt x="700088" y="133350"/>
                  <a:pt x="705422" y="154686"/>
                </a:cubicBezTo>
                <a:cubicBezTo>
                  <a:pt x="707200" y="156464"/>
                  <a:pt x="711645" y="157353"/>
                  <a:pt x="718757" y="157353"/>
                </a:cubicBezTo>
                <a:lnTo>
                  <a:pt x="737426" y="149352"/>
                </a:lnTo>
                <a:cubicBezTo>
                  <a:pt x="737426" y="158242"/>
                  <a:pt x="735648" y="171577"/>
                  <a:pt x="732092" y="189357"/>
                </a:cubicBezTo>
                <a:cubicBezTo>
                  <a:pt x="724980" y="201803"/>
                  <a:pt x="726758" y="214249"/>
                  <a:pt x="737426" y="226695"/>
                </a:cubicBezTo>
                <a:cubicBezTo>
                  <a:pt x="740982" y="228473"/>
                  <a:pt x="742760" y="236474"/>
                  <a:pt x="742760" y="250698"/>
                </a:cubicBezTo>
                <a:cubicBezTo>
                  <a:pt x="744538" y="266700"/>
                  <a:pt x="745427" y="290703"/>
                  <a:pt x="745427" y="322707"/>
                </a:cubicBezTo>
                <a:cubicBezTo>
                  <a:pt x="741871" y="358267"/>
                  <a:pt x="738315" y="383159"/>
                  <a:pt x="734759" y="397383"/>
                </a:cubicBezTo>
                <a:cubicBezTo>
                  <a:pt x="731203" y="415163"/>
                  <a:pt x="720535" y="426720"/>
                  <a:pt x="702755" y="432054"/>
                </a:cubicBezTo>
                <a:cubicBezTo>
                  <a:pt x="700977" y="432054"/>
                  <a:pt x="699199" y="432499"/>
                  <a:pt x="697421" y="433388"/>
                </a:cubicBezTo>
                <a:cubicBezTo>
                  <a:pt x="695643" y="434277"/>
                  <a:pt x="692976" y="435610"/>
                  <a:pt x="689420" y="437388"/>
                </a:cubicBezTo>
                <a:cubicBezTo>
                  <a:pt x="680530" y="440944"/>
                  <a:pt x="673418" y="440944"/>
                  <a:pt x="668084" y="437388"/>
                </a:cubicBezTo>
                <a:cubicBezTo>
                  <a:pt x="664528" y="433832"/>
                  <a:pt x="657860" y="430721"/>
                  <a:pt x="648081" y="428054"/>
                </a:cubicBezTo>
                <a:cubicBezTo>
                  <a:pt x="638302" y="425387"/>
                  <a:pt x="630746" y="422275"/>
                  <a:pt x="625412" y="418719"/>
                </a:cubicBezTo>
                <a:cubicBezTo>
                  <a:pt x="623634" y="411607"/>
                  <a:pt x="620967" y="404051"/>
                  <a:pt x="617411" y="396050"/>
                </a:cubicBezTo>
                <a:cubicBezTo>
                  <a:pt x="613855" y="388049"/>
                  <a:pt x="610299" y="378714"/>
                  <a:pt x="606743" y="368046"/>
                </a:cubicBezTo>
                <a:cubicBezTo>
                  <a:pt x="604965" y="364490"/>
                  <a:pt x="602298" y="360934"/>
                  <a:pt x="598742" y="357378"/>
                </a:cubicBezTo>
                <a:cubicBezTo>
                  <a:pt x="595186" y="353822"/>
                  <a:pt x="591630" y="348488"/>
                  <a:pt x="588074" y="341376"/>
                </a:cubicBezTo>
                <a:cubicBezTo>
                  <a:pt x="582740" y="336042"/>
                  <a:pt x="580962" y="330708"/>
                  <a:pt x="582740" y="325374"/>
                </a:cubicBezTo>
                <a:cubicBezTo>
                  <a:pt x="584518" y="320040"/>
                  <a:pt x="585407" y="315595"/>
                  <a:pt x="585407" y="312039"/>
                </a:cubicBezTo>
                <a:cubicBezTo>
                  <a:pt x="587185" y="304927"/>
                  <a:pt x="588963" y="295148"/>
                  <a:pt x="590741" y="282702"/>
                </a:cubicBezTo>
                <a:cubicBezTo>
                  <a:pt x="592519" y="270256"/>
                  <a:pt x="593408" y="255143"/>
                  <a:pt x="593408" y="237363"/>
                </a:cubicBezTo>
                <a:cubicBezTo>
                  <a:pt x="595186" y="232029"/>
                  <a:pt x="597853" y="223584"/>
                  <a:pt x="601409" y="212027"/>
                </a:cubicBezTo>
                <a:cubicBezTo>
                  <a:pt x="604965" y="200470"/>
                  <a:pt x="606743" y="190246"/>
                  <a:pt x="606743" y="181356"/>
                </a:cubicBezTo>
                <a:lnTo>
                  <a:pt x="606743" y="125349"/>
                </a:lnTo>
                <a:cubicBezTo>
                  <a:pt x="606743" y="120015"/>
                  <a:pt x="605854" y="112459"/>
                  <a:pt x="604076" y="102680"/>
                </a:cubicBezTo>
                <a:cubicBezTo>
                  <a:pt x="602298" y="92901"/>
                  <a:pt x="600520" y="85344"/>
                  <a:pt x="598742" y="80010"/>
                </a:cubicBezTo>
                <a:cubicBezTo>
                  <a:pt x="595186" y="67564"/>
                  <a:pt x="589852" y="55118"/>
                  <a:pt x="582740" y="42672"/>
                </a:cubicBezTo>
                <a:cubicBezTo>
                  <a:pt x="579184" y="28448"/>
                  <a:pt x="582740" y="17780"/>
                  <a:pt x="593408" y="10668"/>
                </a:cubicBezTo>
                <a:close/>
                <a:moveTo>
                  <a:pt x="1041464" y="0"/>
                </a:moveTo>
                <a:cubicBezTo>
                  <a:pt x="1045020" y="0"/>
                  <a:pt x="1050354" y="1778"/>
                  <a:pt x="1057466" y="5334"/>
                </a:cubicBezTo>
                <a:lnTo>
                  <a:pt x="1108139" y="50673"/>
                </a:lnTo>
                <a:lnTo>
                  <a:pt x="1161479" y="101346"/>
                </a:lnTo>
                <a:lnTo>
                  <a:pt x="1222820" y="160020"/>
                </a:lnTo>
                <a:cubicBezTo>
                  <a:pt x="1228154" y="167132"/>
                  <a:pt x="1232599" y="173800"/>
                  <a:pt x="1236155" y="180023"/>
                </a:cubicBezTo>
                <a:cubicBezTo>
                  <a:pt x="1239711" y="186246"/>
                  <a:pt x="1243267" y="191135"/>
                  <a:pt x="1246823" y="194691"/>
                </a:cubicBezTo>
                <a:lnTo>
                  <a:pt x="1262825" y="216027"/>
                </a:lnTo>
                <a:cubicBezTo>
                  <a:pt x="1266381" y="223139"/>
                  <a:pt x="1267270" y="226695"/>
                  <a:pt x="1265492" y="226695"/>
                </a:cubicBezTo>
                <a:lnTo>
                  <a:pt x="1244156" y="253365"/>
                </a:lnTo>
                <a:cubicBezTo>
                  <a:pt x="1240600" y="256921"/>
                  <a:pt x="1237488" y="259588"/>
                  <a:pt x="1234821" y="261366"/>
                </a:cubicBezTo>
                <a:cubicBezTo>
                  <a:pt x="1232154" y="263144"/>
                  <a:pt x="1229932" y="264922"/>
                  <a:pt x="1228154" y="266700"/>
                </a:cubicBezTo>
                <a:cubicBezTo>
                  <a:pt x="1192594" y="302260"/>
                  <a:pt x="1174814" y="320040"/>
                  <a:pt x="1174814" y="320040"/>
                </a:cubicBezTo>
                <a:cubicBezTo>
                  <a:pt x="1164146" y="332486"/>
                  <a:pt x="1147255" y="341376"/>
                  <a:pt x="1124141" y="346710"/>
                </a:cubicBezTo>
                <a:cubicBezTo>
                  <a:pt x="1115251" y="348488"/>
                  <a:pt x="1106361" y="351155"/>
                  <a:pt x="1097471" y="354711"/>
                </a:cubicBezTo>
                <a:cubicBezTo>
                  <a:pt x="1088581" y="358267"/>
                  <a:pt x="1081469" y="360934"/>
                  <a:pt x="1076135" y="362712"/>
                </a:cubicBezTo>
                <a:cubicBezTo>
                  <a:pt x="1072579" y="362712"/>
                  <a:pt x="1070801" y="362712"/>
                  <a:pt x="1070801" y="362712"/>
                </a:cubicBezTo>
                <a:cubicBezTo>
                  <a:pt x="1065467" y="360934"/>
                  <a:pt x="1059244" y="362712"/>
                  <a:pt x="1052132" y="368046"/>
                </a:cubicBezTo>
                <a:cubicBezTo>
                  <a:pt x="1045020" y="373380"/>
                  <a:pt x="1038797" y="376047"/>
                  <a:pt x="1033463" y="376047"/>
                </a:cubicBezTo>
                <a:cubicBezTo>
                  <a:pt x="1013905" y="381381"/>
                  <a:pt x="1001459" y="384937"/>
                  <a:pt x="996125" y="386715"/>
                </a:cubicBezTo>
                <a:cubicBezTo>
                  <a:pt x="990791" y="388493"/>
                  <a:pt x="985457" y="390716"/>
                  <a:pt x="980123" y="393383"/>
                </a:cubicBezTo>
                <a:cubicBezTo>
                  <a:pt x="974789" y="396050"/>
                  <a:pt x="967677" y="399161"/>
                  <a:pt x="958787" y="402717"/>
                </a:cubicBezTo>
                <a:cubicBezTo>
                  <a:pt x="957009" y="404495"/>
                  <a:pt x="953453" y="406273"/>
                  <a:pt x="948119" y="408051"/>
                </a:cubicBezTo>
                <a:cubicBezTo>
                  <a:pt x="942785" y="409829"/>
                  <a:pt x="938340" y="410718"/>
                  <a:pt x="934784" y="410718"/>
                </a:cubicBezTo>
                <a:cubicBezTo>
                  <a:pt x="927672" y="412496"/>
                  <a:pt x="919671" y="415608"/>
                  <a:pt x="910781" y="420053"/>
                </a:cubicBezTo>
                <a:cubicBezTo>
                  <a:pt x="901891" y="424498"/>
                  <a:pt x="894779" y="427609"/>
                  <a:pt x="889445" y="429387"/>
                </a:cubicBezTo>
                <a:cubicBezTo>
                  <a:pt x="884111" y="431165"/>
                  <a:pt x="872554" y="434721"/>
                  <a:pt x="854774" y="440055"/>
                </a:cubicBezTo>
                <a:cubicBezTo>
                  <a:pt x="836994" y="445389"/>
                  <a:pt x="820992" y="448945"/>
                  <a:pt x="806768" y="450723"/>
                </a:cubicBezTo>
                <a:lnTo>
                  <a:pt x="750761" y="458724"/>
                </a:lnTo>
                <a:cubicBezTo>
                  <a:pt x="734759" y="462280"/>
                  <a:pt x="721424" y="458724"/>
                  <a:pt x="710756" y="448056"/>
                </a:cubicBezTo>
                <a:lnTo>
                  <a:pt x="697421" y="442722"/>
                </a:lnTo>
                <a:cubicBezTo>
                  <a:pt x="713423" y="437388"/>
                  <a:pt x="728536" y="431610"/>
                  <a:pt x="742760" y="425387"/>
                </a:cubicBezTo>
                <a:cubicBezTo>
                  <a:pt x="756984" y="419164"/>
                  <a:pt x="770319" y="413385"/>
                  <a:pt x="782765" y="408051"/>
                </a:cubicBezTo>
                <a:cubicBezTo>
                  <a:pt x="795211" y="404495"/>
                  <a:pt x="812102" y="395605"/>
                  <a:pt x="833438" y="381381"/>
                </a:cubicBezTo>
                <a:cubicBezTo>
                  <a:pt x="842328" y="376047"/>
                  <a:pt x="852551" y="370269"/>
                  <a:pt x="864108" y="364046"/>
                </a:cubicBezTo>
                <a:cubicBezTo>
                  <a:pt x="875665" y="357823"/>
                  <a:pt x="885000" y="352044"/>
                  <a:pt x="892112" y="346710"/>
                </a:cubicBezTo>
                <a:lnTo>
                  <a:pt x="958787" y="301371"/>
                </a:lnTo>
                <a:cubicBezTo>
                  <a:pt x="969455" y="292481"/>
                  <a:pt x="981012" y="283147"/>
                  <a:pt x="993458" y="273368"/>
                </a:cubicBezTo>
                <a:cubicBezTo>
                  <a:pt x="1005904" y="263589"/>
                  <a:pt x="1018350" y="252476"/>
                  <a:pt x="1030796" y="240030"/>
                </a:cubicBezTo>
                <a:lnTo>
                  <a:pt x="1094804" y="165354"/>
                </a:lnTo>
                <a:cubicBezTo>
                  <a:pt x="1103694" y="156464"/>
                  <a:pt x="1103694" y="147574"/>
                  <a:pt x="1094804" y="138684"/>
                </a:cubicBezTo>
                <a:cubicBezTo>
                  <a:pt x="1091248" y="133350"/>
                  <a:pt x="1083691" y="118682"/>
                  <a:pt x="1072134" y="94679"/>
                </a:cubicBezTo>
                <a:cubicBezTo>
                  <a:pt x="1060577" y="70676"/>
                  <a:pt x="1046798" y="48895"/>
                  <a:pt x="1030796" y="29337"/>
                </a:cubicBezTo>
                <a:cubicBezTo>
                  <a:pt x="1030796" y="27559"/>
                  <a:pt x="1027240" y="23114"/>
                  <a:pt x="1020128" y="16002"/>
                </a:cubicBezTo>
                <a:cubicBezTo>
                  <a:pt x="1013016" y="8890"/>
                  <a:pt x="1009460" y="5334"/>
                  <a:pt x="1009460" y="5334"/>
                </a:cubicBezTo>
                <a:cubicBezTo>
                  <a:pt x="1027240" y="1778"/>
                  <a:pt x="1037908" y="0"/>
                  <a:pt x="1041464" y="0"/>
                </a:cubicBezTo>
                <a:close/>
              </a:path>
            </a:pathLst>
          </a:custGeom>
          <a:gradFill flip="none" rotWithShape="1">
            <a:gsLst>
              <a:gs pos="22000">
                <a:srgbClr val="285CED"/>
              </a:gs>
              <a:gs pos="100000">
                <a:srgbClr val="299EED"/>
              </a:gs>
            </a:gsLst>
            <a:lin ang="2700000" scaled="1"/>
            <a:tileRect/>
          </a:gradFill>
          <a:ln>
            <a:noFill/>
          </a:ln>
          <a:effectLst>
            <a:outerShdw blurRad="12700" dist="12700" dir="5400000" algn="ctr" rotWithShape="0">
              <a:srgbClr val="299EED"/>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21000" dirty="0">
              <a:gradFill flip="none" rotWithShape="1">
                <a:gsLst>
                  <a:gs pos="22000">
                    <a:srgbClr val="285CED"/>
                  </a:gs>
                  <a:gs pos="100000">
                    <a:srgbClr val="299EED"/>
                  </a:gs>
                </a:gsLst>
                <a:lin ang="2700000" scaled="1"/>
                <a:tileRect/>
              </a:gradFill>
              <a:effectLst>
                <a:outerShdw blurRad="12700" dist="12700" dir="5400000" algn="ctr" rotWithShape="0">
                  <a:srgbClr val="299EED"/>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00" name="文本框 99">
            <a:extLst>
              <a:ext uri="{FF2B5EF4-FFF2-40B4-BE49-F238E27FC236}">
                <a16:creationId xmlns:a16="http://schemas.microsoft.com/office/drawing/2014/main" id="{E7747D7D-8118-DFD8-EB77-477575C74421}"/>
              </a:ext>
            </a:extLst>
          </p:cNvPr>
          <p:cNvSpPr txBox="1"/>
          <p:nvPr/>
        </p:nvSpPr>
        <p:spPr>
          <a:xfrm>
            <a:off x="9604934" y="1582379"/>
            <a:ext cx="1642939" cy="1693057"/>
          </a:xfrm>
          <a:custGeom>
            <a:avLst/>
            <a:gdLst/>
            <a:ahLst/>
            <a:cxnLst/>
            <a:rect l="l" t="t" r="r" b="b"/>
            <a:pathLst>
              <a:path w="1642939" h="1693057">
                <a:moveTo>
                  <a:pt x="464725" y="1474363"/>
                </a:moveTo>
                <a:cubicBezTo>
                  <a:pt x="459257" y="1476185"/>
                  <a:pt x="451512" y="1481197"/>
                  <a:pt x="441489" y="1489398"/>
                </a:cubicBezTo>
                <a:cubicBezTo>
                  <a:pt x="431465" y="1497599"/>
                  <a:pt x="425542" y="1505345"/>
                  <a:pt x="423720" y="1512634"/>
                </a:cubicBezTo>
                <a:cubicBezTo>
                  <a:pt x="440122" y="1505345"/>
                  <a:pt x="462902" y="1498966"/>
                  <a:pt x="492062" y="1493499"/>
                </a:cubicBezTo>
                <a:cubicBezTo>
                  <a:pt x="486594" y="1486209"/>
                  <a:pt x="481127" y="1480742"/>
                  <a:pt x="475660" y="1477097"/>
                </a:cubicBezTo>
                <a:cubicBezTo>
                  <a:pt x="475660" y="1475274"/>
                  <a:pt x="472015" y="1474363"/>
                  <a:pt x="464725" y="1474363"/>
                </a:cubicBezTo>
                <a:close/>
                <a:moveTo>
                  <a:pt x="661549" y="1315810"/>
                </a:moveTo>
                <a:cubicBezTo>
                  <a:pt x="648792" y="1319455"/>
                  <a:pt x="641502" y="1323100"/>
                  <a:pt x="639680" y="1326745"/>
                </a:cubicBezTo>
                <a:cubicBezTo>
                  <a:pt x="617811" y="1339502"/>
                  <a:pt x="604142" y="1349525"/>
                  <a:pt x="598675" y="1356815"/>
                </a:cubicBezTo>
                <a:lnTo>
                  <a:pt x="590474" y="1365016"/>
                </a:lnTo>
                <a:lnTo>
                  <a:pt x="533067" y="1406021"/>
                </a:lnTo>
                <a:cubicBezTo>
                  <a:pt x="527599" y="1407843"/>
                  <a:pt x="524866" y="1411489"/>
                  <a:pt x="524866" y="1416956"/>
                </a:cubicBezTo>
                <a:cubicBezTo>
                  <a:pt x="521221" y="1420601"/>
                  <a:pt x="521221" y="1424246"/>
                  <a:pt x="524866" y="1427890"/>
                </a:cubicBezTo>
                <a:cubicBezTo>
                  <a:pt x="530333" y="1435180"/>
                  <a:pt x="536256" y="1441104"/>
                  <a:pt x="542634" y="1445659"/>
                </a:cubicBezTo>
                <a:cubicBezTo>
                  <a:pt x="549013" y="1450215"/>
                  <a:pt x="554025" y="1454316"/>
                  <a:pt x="557670" y="1457961"/>
                </a:cubicBezTo>
                <a:cubicBezTo>
                  <a:pt x="564960" y="1465251"/>
                  <a:pt x="572249" y="1467073"/>
                  <a:pt x="579539" y="1463429"/>
                </a:cubicBezTo>
                <a:lnTo>
                  <a:pt x="650615" y="1441559"/>
                </a:lnTo>
                <a:cubicBezTo>
                  <a:pt x="652437" y="1441559"/>
                  <a:pt x="656082" y="1438825"/>
                  <a:pt x="661549" y="1433358"/>
                </a:cubicBezTo>
                <a:lnTo>
                  <a:pt x="661549" y="1378684"/>
                </a:lnTo>
                <a:close/>
                <a:moveTo>
                  <a:pt x="661549" y="1198262"/>
                </a:moveTo>
                <a:lnTo>
                  <a:pt x="574072" y="1231066"/>
                </a:lnTo>
                <a:cubicBezTo>
                  <a:pt x="566782" y="1232889"/>
                  <a:pt x="553569" y="1236989"/>
                  <a:pt x="534433" y="1243367"/>
                </a:cubicBezTo>
                <a:cubicBezTo>
                  <a:pt x="515298" y="1249746"/>
                  <a:pt x="497529" y="1252024"/>
                  <a:pt x="481127" y="1250202"/>
                </a:cubicBezTo>
                <a:lnTo>
                  <a:pt x="467458" y="1250202"/>
                </a:lnTo>
                <a:cubicBezTo>
                  <a:pt x="456524" y="1255669"/>
                  <a:pt x="447412" y="1252935"/>
                  <a:pt x="440122" y="1242001"/>
                </a:cubicBezTo>
                <a:cubicBezTo>
                  <a:pt x="434654" y="1234711"/>
                  <a:pt x="425542" y="1231977"/>
                  <a:pt x="412785" y="1233800"/>
                </a:cubicBezTo>
                <a:cubicBezTo>
                  <a:pt x="427365" y="1290296"/>
                  <a:pt x="450145" y="1340413"/>
                  <a:pt x="481127" y="1384152"/>
                </a:cubicBezTo>
                <a:lnTo>
                  <a:pt x="511197" y="1359549"/>
                </a:lnTo>
                <a:lnTo>
                  <a:pt x="582273" y="1291207"/>
                </a:lnTo>
                <a:lnTo>
                  <a:pt x="653348" y="1231066"/>
                </a:lnTo>
                <a:cubicBezTo>
                  <a:pt x="660638" y="1223776"/>
                  <a:pt x="664283" y="1216486"/>
                  <a:pt x="664283" y="1209196"/>
                </a:cubicBezTo>
                <a:close/>
                <a:moveTo>
                  <a:pt x="888444" y="462903"/>
                </a:moveTo>
                <a:cubicBezTo>
                  <a:pt x="888444" y="462903"/>
                  <a:pt x="887989" y="463359"/>
                  <a:pt x="887078" y="464270"/>
                </a:cubicBezTo>
                <a:cubicBezTo>
                  <a:pt x="886166" y="465181"/>
                  <a:pt x="885711" y="465637"/>
                  <a:pt x="885711" y="465637"/>
                </a:cubicBezTo>
                <a:cubicBezTo>
                  <a:pt x="882066" y="520311"/>
                  <a:pt x="880243" y="561316"/>
                  <a:pt x="880243" y="588652"/>
                </a:cubicBezTo>
                <a:cubicBezTo>
                  <a:pt x="880243" y="588652"/>
                  <a:pt x="880699" y="589108"/>
                  <a:pt x="881610" y="590019"/>
                </a:cubicBezTo>
                <a:cubicBezTo>
                  <a:pt x="882522" y="590930"/>
                  <a:pt x="882977" y="591386"/>
                  <a:pt x="882977" y="591386"/>
                </a:cubicBezTo>
                <a:cubicBezTo>
                  <a:pt x="941296" y="562227"/>
                  <a:pt x="979567" y="544002"/>
                  <a:pt x="997791" y="536713"/>
                </a:cubicBezTo>
                <a:close/>
                <a:moveTo>
                  <a:pt x="303438" y="282481"/>
                </a:moveTo>
                <a:lnTo>
                  <a:pt x="344443" y="290682"/>
                </a:lnTo>
                <a:lnTo>
                  <a:pt x="355378" y="293415"/>
                </a:lnTo>
                <a:cubicBezTo>
                  <a:pt x="364490" y="287948"/>
                  <a:pt x="373147" y="287037"/>
                  <a:pt x="381348" y="290682"/>
                </a:cubicBezTo>
                <a:cubicBezTo>
                  <a:pt x="389549" y="294327"/>
                  <a:pt x="394560" y="296149"/>
                  <a:pt x="396383" y="296149"/>
                </a:cubicBezTo>
                <a:lnTo>
                  <a:pt x="481127" y="350823"/>
                </a:lnTo>
                <a:cubicBezTo>
                  <a:pt x="482949" y="354467"/>
                  <a:pt x="485227" y="356746"/>
                  <a:pt x="487961" y="357657"/>
                </a:cubicBezTo>
                <a:cubicBezTo>
                  <a:pt x="490695" y="358568"/>
                  <a:pt x="492973" y="359935"/>
                  <a:pt x="494795" y="361757"/>
                </a:cubicBezTo>
                <a:cubicBezTo>
                  <a:pt x="503908" y="365402"/>
                  <a:pt x="511197" y="369503"/>
                  <a:pt x="516665" y="374059"/>
                </a:cubicBezTo>
                <a:cubicBezTo>
                  <a:pt x="522132" y="378615"/>
                  <a:pt x="527599" y="382715"/>
                  <a:pt x="533067" y="386360"/>
                </a:cubicBezTo>
                <a:lnTo>
                  <a:pt x="538534" y="397295"/>
                </a:lnTo>
                <a:lnTo>
                  <a:pt x="538534" y="435566"/>
                </a:lnTo>
                <a:cubicBezTo>
                  <a:pt x="538534" y="457436"/>
                  <a:pt x="536712" y="472927"/>
                  <a:pt x="533067" y="482039"/>
                </a:cubicBezTo>
                <a:cubicBezTo>
                  <a:pt x="531244" y="489329"/>
                  <a:pt x="523954" y="507553"/>
                  <a:pt x="511197" y="536713"/>
                </a:cubicBezTo>
                <a:cubicBezTo>
                  <a:pt x="503908" y="554937"/>
                  <a:pt x="496618" y="570883"/>
                  <a:pt x="489328" y="584552"/>
                </a:cubicBezTo>
                <a:cubicBezTo>
                  <a:pt x="482038" y="598220"/>
                  <a:pt x="475660" y="609610"/>
                  <a:pt x="470192" y="618723"/>
                </a:cubicBezTo>
                <a:cubicBezTo>
                  <a:pt x="464725" y="633302"/>
                  <a:pt x="455613" y="649705"/>
                  <a:pt x="442855" y="667929"/>
                </a:cubicBezTo>
                <a:cubicBezTo>
                  <a:pt x="430098" y="686153"/>
                  <a:pt x="420075" y="701644"/>
                  <a:pt x="412785" y="714401"/>
                </a:cubicBezTo>
                <a:cubicBezTo>
                  <a:pt x="401850" y="730803"/>
                  <a:pt x="391827" y="745383"/>
                  <a:pt x="382714" y="758140"/>
                </a:cubicBezTo>
                <a:cubicBezTo>
                  <a:pt x="373602" y="770897"/>
                  <a:pt x="366312" y="781832"/>
                  <a:pt x="360845" y="790944"/>
                </a:cubicBezTo>
                <a:cubicBezTo>
                  <a:pt x="360845" y="790944"/>
                  <a:pt x="338976" y="818281"/>
                  <a:pt x="295237" y="872955"/>
                </a:cubicBezTo>
                <a:lnTo>
                  <a:pt x="237830" y="933095"/>
                </a:lnTo>
                <a:cubicBezTo>
                  <a:pt x="212315" y="962254"/>
                  <a:pt x="195913" y="979568"/>
                  <a:pt x="188624" y="985035"/>
                </a:cubicBezTo>
                <a:cubicBezTo>
                  <a:pt x="179511" y="999615"/>
                  <a:pt x="170399" y="1007816"/>
                  <a:pt x="161287" y="1009638"/>
                </a:cubicBezTo>
                <a:cubicBezTo>
                  <a:pt x="153997" y="1009638"/>
                  <a:pt x="148530" y="1013283"/>
                  <a:pt x="144885" y="1020573"/>
                </a:cubicBezTo>
                <a:lnTo>
                  <a:pt x="68342" y="1116252"/>
                </a:lnTo>
                <a:cubicBezTo>
                  <a:pt x="51940" y="1138121"/>
                  <a:pt x="31893" y="1152701"/>
                  <a:pt x="8201" y="1159990"/>
                </a:cubicBezTo>
                <a:lnTo>
                  <a:pt x="0" y="1157257"/>
                </a:lnTo>
                <a:lnTo>
                  <a:pt x="2734" y="1151789"/>
                </a:lnTo>
                <a:cubicBezTo>
                  <a:pt x="15491" y="1139032"/>
                  <a:pt x="21869" y="1128097"/>
                  <a:pt x="21869" y="1118985"/>
                </a:cubicBezTo>
                <a:lnTo>
                  <a:pt x="19136" y="1110784"/>
                </a:lnTo>
                <a:cubicBezTo>
                  <a:pt x="33715" y="1110784"/>
                  <a:pt x="41005" y="1105317"/>
                  <a:pt x="41005" y="1094382"/>
                </a:cubicBezTo>
                <a:lnTo>
                  <a:pt x="120282" y="900291"/>
                </a:lnTo>
                <a:cubicBezTo>
                  <a:pt x="131216" y="871132"/>
                  <a:pt x="145340" y="841062"/>
                  <a:pt x="162654" y="810080"/>
                </a:cubicBezTo>
                <a:cubicBezTo>
                  <a:pt x="179967" y="779098"/>
                  <a:pt x="191357" y="759051"/>
                  <a:pt x="196825" y="749939"/>
                </a:cubicBezTo>
                <a:cubicBezTo>
                  <a:pt x="204114" y="737182"/>
                  <a:pt x="213682" y="721235"/>
                  <a:pt x="225528" y="702100"/>
                </a:cubicBezTo>
                <a:cubicBezTo>
                  <a:pt x="237374" y="682964"/>
                  <a:pt x="249676" y="660639"/>
                  <a:pt x="262433" y="635125"/>
                </a:cubicBezTo>
                <a:cubicBezTo>
                  <a:pt x="280657" y="604143"/>
                  <a:pt x="306172" y="557671"/>
                  <a:pt x="338976" y="495707"/>
                </a:cubicBezTo>
                <a:cubicBezTo>
                  <a:pt x="346266" y="486595"/>
                  <a:pt x="352644" y="474294"/>
                  <a:pt x="358111" y="458803"/>
                </a:cubicBezTo>
                <a:cubicBezTo>
                  <a:pt x="363579" y="443312"/>
                  <a:pt x="369046" y="430099"/>
                  <a:pt x="374514" y="419164"/>
                </a:cubicBezTo>
                <a:cubicBezTo>
                  <a:pt x="379981" y="413697"/>
                  <a:pt x="379070" y="408230"/>
                  <a:pt x="371780" y="402762"/>
                </a:cubicBezTo>
                <a:cubicBezTo>
                  <a:pt x="355378" y="390005"/>
                  <a:pt x="341709" y="366313"/>
                  <a:pt x="330775" y="331687"/>
                </a:cubicBezTo>
                <a:cubicBezTo>
                  <a:pt x="328952" y="328042"/>
                  <a:pt x="325763" y="323486"/>
                  <a:pt x="321207" y="318019"/>
                </a:cubicBezTo>
                <a:cubicBezTo>
                  <a:pt x="316651" y="312551"/>
                  <a:pt x="313462" y="307084"/>
                  <a:pt x="311639" y="301616"/>
                </a:cubicBezTo>
                <a:cubicBezTo>
                  <a:pt x="307994" y="297971"/>
                  <a:pt x="304349" y="292504"/>
                  <a:pt x="300704" y="285214"/>
                </a:cubicBezTo>
                <a:cubicBezTo>
                  <a:pt x="300704" y="285214"/>
                  <a:pt x="301160" y="284759"/>
                  <a:pt x="302071" y="283847"/>
                </a:cubicBezTo>
                <a:cubicBezTo>
                  <a:pt x="302982" y="282936"/>
                  <a:pt x="303438" y="282481"/>
                  <a:pt x="303438" y="282481"/>
                </a:cubicBezTo>
                <a:close/>
                <a:moveTo>
                  <a:pt x="743560" y="229"/>
                </a:moveTo>
                <a:cubicBezTo>
                  <a:pt x="748116" y="684"/>
                  <a:pt x="752672" y="1823"/>
                  <a:pt x="757228" y="3646"/>
                </a:cubicBezTo>
                <a:lnTo>
                  <a:pt x="814635" y="36450"/>
                </a:lnTo>
                <a:cubicBezTo>
                  <a:pt x="836504" y="51030"/>
                  <a:pt x="851995" y="64698"/>
                  <a:pt x="861108" y="77455"/>
                </a:cubicBezTo>
                <a:cubicBezTo>
                  <a:pt x="862930" y="79277"/>
                  <a:pt x="865664" y="81556"/>
                  <a:pt x="869309" y="84289"/>
                </a:cubicBezTo>
                <a:cubicBezTo>
                  <a:pt x="872954" y="87023"/>
                  <a:pt x="874776" y="90212"/>
                  <a:pt x="874776" y="93857"/>
                </a:cubicBezTo>
                <a:cubicBezTo>
                  <a:pt x="883888" y="106614"/>
                  <a:pt x="888444" y="117549"/>
                  <a:pt x="888444" y="126661"/>
                </a:cubicBezTo>
                <a:cubicBezTo>
                  <a:pt x="890267" y="128484"/>
                  <a:pt x="889811" y="130762"/>
                  <a:pt x="887078" y="133495"/>
                </a:cubicBezTo>
                <a:cubicBezTo>
                  <a:pt x="884344" y="136229"/>
                  <a:pt x="882066" y="138507"/>
                  <a:pt x="880243" y="140330"/>
                </a:cubicBezTo>
                <a:cubicBezTo>
                  <a:pt x="880243" y="143974"/>
                  <a:pt x="879332" y="146708"/>
                  <a:pt x="877510" y="148531"/>
                </a:cubicBezTo>
                <a:cubicBezTo>
                  <a:pt x="875687" y="150353"/>
                  <a:pt x="874776" y="153087"/>
                  <a:pt x="874776" y="156732"/>
                </a:cubicBezTo>
                <a:cubicBezTo>
                  <a:pt x="871131" y="185891"/>
                  <a:pt x="869309" y="207760"/>
                  <a:pt x="869309" y="222340"/>
                </a:cubicBezTo>
                <a:lnTo>
                  <a:pt x="872042" y="271546"/>
                </a:lnTo>
                <a:cubicBezTo>
                  <a:pt x="873865" y="289771"/>
                  <a:pt x="874776" y="317107"/>
                  <a:pt x="874776" y="353556"/>
                </a:cubicBezTo>
                <a:lnTo>
                  <a:pt x="874776" y="383627"/>
                </a:lnTo>
                <a:cubicBezTo>
                  <a:pt x="874776" y="394561"/>
                  <a:pt x="879332" y="400940"/>
                  <a:pt x="888444" y="402762"/>
                </a:cubicBezTo>
                <a:lnTo>
                  <a:pt x="967721" y="435566"/>
                </a:lnTo>
                <a:cubicBezTo>
                  <a:pt x="984123" y="442856"/>
                  <a:pt x="1000981" y="448779"/>
                  <a:pt x="1018294" y="453335"/>
                </a:cubicBezTo>
                <a:cubicBezTo>
                  <a:pt x="1035607" y="457891"/>
                  <a:pt x="1052465" y="463815"/>
                  <a:pt x="1068867" y="471104"/>
                </a:cubicBezTo>
                <a:cubicBezTo>
                  <a:pt x="1085269" y="476572"/>
                  <a:pt x="1102582" y="482950"/>
                  <a:pt x="1120807" y="490240"/>
                </a:cubicBezTo>
                <a:cubicBezTo>
                  <a:pt x="1139031" y="497530"/>
                  <a:pt x="1158167" y="503908"/>
                  <a:pt x="1178214" y="509376"/>
                </a:cubicBezTo>
                <a:cubicBezTo>
                  <a:pt x="1190971" y="514843"/>
                  <a:pt x="1200083" y="522133"/>
                  <a:pt x="1205550" y="531245"/>
                </a:cubicBezTo>
                <a:cubicBezTo>
                  <a:pt x="1211018" y="540357"/>
                  <a:pt x="1214663" y="545825"/>
                  <a:pt x="1216485" y="547647"/>
                </a:cubicBezTo>
                <a:cubicBezTo>
                  <a:pt x="1216485" y="554937"/>
                  <a:pt x="1214663" y="558582"/>
                  <a:pt x="1211018" y="558582"/>
                </a:cubicBezTo>
                <a:cubicBezTo>
                  <a:pt x="1207373" y="562227"/>
                  <a:pt x="1204184" y="567694"/>
                  <a:pt x="1201450" y="574984"/>
                </a:cubicBezTo>
                <a:cubicBezTo>
                  <a:pt x="1198716" y="582274"/>
                  <a:pt x="1195527" y="587741"/>
                  <a:pt x="1191882" y="591386"/>
                </a:cubicBezTo>
                <a:cubicBezTo>
                  <a:pt x="1191882" y="593208"/>
                  <a:pt x="1190060" y="595942"/>
                  <a:pt x="1186415" y="599587"/>
                </a:cubicBezTo>
                <a:cubicBezTo>
                  <a:pt x="1182770" y="603232"/>
                  <a:pt x="1182770" y="606877"/>
                  <a:pt x="1186415" y="610522"/>
                </a:cubicBezTo>
                <a:lnTo>
                  <a:pt x="1186415" y="615989"/>
                </a:lnTo>
                <a:lnTo>
                  <a:pt x="1170013" y="635125"/>
                </a:lnTo>
                <a:cubicBezTo>
                  <a:pt x="1153611" y="647882"/>
                  <a:pt x="1125363" y="663373"/>
                  <a:pt x="1085269" y="681597"/>
                </a:cubicBezTo>
                <a:lnTo>
                  <a:pt x="1022394" y="714401"/>
                </a:lnTo>
                <a:lnTo>
                  <a:pt x="959520" y="739005"/>
                </a:lnTo>
                <a:lnTo>
                  <a:pt x="891178" y="769075"/>
                </a:lnTo>
                <a:cubicBezTo>
                  <a:pt x="889356" y="769075"/>
                  <a:pt x="888444" y="772720"/>
                  <a:pt x="888444" y="780009"/>
                </a:cubicBezTo>
                <a:cubicBezTo>
                  <a:pt x="886622" y="790944"/>
                  <a:pt x="885711" y="806435"/>
                  <a:pt x="885711" y="826482"/>
                </a:cubicBezTo>
                <a:cubicBezTo>
                  <a:pt x="883888" y="844707"/>
                  <a:pt x="882977" y="873866"/>
                  <a:pt x="882977" y="913960"/>
                </a:cubicBezTo>
                <a:lnTo>
                  <a:pt x="882977" y="924894"/>
                </a:lnTo>
                <a:cubicBezTo>
                  <a:pt x="890267" y="926717"/>
                  <a:pt x="896190" y="925805"/>
                  <a:pt x="900746" y="922161"/>
                </a:cubicBezTo>
                <a:cubicBezTo>
                  <a:pt x="905302" y="918516"/>
                  <a:pt x="908491" y="915782"/>
                  <a:pt x="910314" y="913960"/>
                </a:cubicBezTo>
                <a:cubicBezTo>
                  <a:pt x="912136" y="912137"/>
                  <a:pt x="914414" y="911226"/>
                  <a:pt x="917148" y="911226"/>
                </a:cubicBezTo>
                <a:cubicBezTo>
                  <a:pt x="919882" y="911226"/>
                  <a:pt x="922160" y="910315"/>
                  <a:pt x="923982" y="908492"/>
                </a:cubicBezTo>
                <a:lnTo>
                  <a:pt x="951319" y="900291"/>
                </a:lnTo>
                <a:lnTo>
                  <a:pt x="964987" y="900291"/>
                </a:lnTo>
                <a:cubicBezTo>
                  <a:pt x="970455" y="905759"/>
                  <a:pt x="979567" y="908492"/>
                  <a:pt x="992324" y="908492"/>
                </a:cubicBezTo>
                <a:lnTo>
                  <a:pt x="1008726" y="908492"/>
                </a:lnTo>
                <a:cubicBezTo>
                  <a:pt x="1034240" y="908492"/>
                  <a:pt x="1054287" y="917604"/>
                  <a:pt x="1068867" y="935829"/>
                </a:cubicBezTo>
                <a:lnTo>
                  <a:pt x="1079802" y="944030"/>
                </a:lnTo>
                <a:cubicBezTo>
                  <a:pt x="1088914" y="953142"/>
                  <a:pt x="1093470" y="963166"/>
                  <a:pt x="1093470" y="974100"/>
                </a:cubicBezTo>
                <a:cubicBezTo>
                  <a:pt x="1093470" y="979568"/>
                  <a:pt x="1091648" y="985946"/>
                  <a:pt x="1088003" y="993236"/>
                </a:cubicBezTo>
                <a:lnTo>
                  <a:pt x="1079802" y="1017839"/>
                </a:lnTo>
                <a:lnTo>
                  <a:pt x="1066133" y="1028774"/>
                </a:lnTo>
                <a:cubicBezTo>
                  <a:pt x="1040619" y="1045176"/>
                  <a:pt x="1019661" y="1055199"/>
                  <a:pt x="1003259" y="1058845"/>
                </a:cubicBezTo>
                <a:lnTo>
                  <a:pt x="986857" y="1067045"/>
                </a:lnTo>
                <a:lnTo>
                  <a:pt x="934917" y="1105317"/>
                </a:lnTo>
                <a:lnTo>
                  <a:pt x="902113" y="1121719"/>
                </a:lnTo>
                <a:cubicBezTo>
                  <a:pt x="887533" y="1130831"/>
                  <a:pt x="880243" y="1140854"/>
                  <a:pt x="880243" y="1151789"/>
                </a:cubicBezTo>
                <a:lnTo>
                  <a:pt x="880243" y="1233800"/>
                </a:lnTo>
                <a:lnTo>
                  <a:pt x="880243" y="1326745"/>
                </a:lnTo>
                <a:lnTo>
                  <a:pt x="880243" y="1384152"/>
                </a:lnTo>
                <a:lnTo>
                  <a:pt x="902113" y="1384152"/>
                </a:lnTo>
                <a:lnTo>
                  <a:pt x="1005992" y="1367750"/>
                </a:lnTo>
                <a:cubicBezTo>
                  <a:pt x="1078890" y="1354993"/>
                  <a:pt x="1172746" y="1348614"/>
                  <a:pt x="1287561" y="1348614"/>
                </a:cubicBezTo>
                <a:lnTo>
                  <a:pt x="1355903" y="1348614"/>
                </a:lnTo>
                <a:cubicBezTo>
                  <a:pt x="1379595" y="1344969"/>
                  <a:pt x="1405564" y="1344969"/>
                  <a:pt x="1433812" y="1348614"/>
                </a:cubicBezTo>
                <a:cubicBezTo>
                  <a:pt x="1462060" y="1352259"/>
                  <a:pt x="1480741" y="1354993"/>
                  <a:pt x="1489853" y="1356815"/>
                </a:cubicBezTo>
                <a:cubicBezTo>
                  <a:pt x="1493498" y="1356815"/>
                  <a:pt x="1497143" y="1361371"/>
                  <a:pt x="1500788" y="1370483"/>
                </a:cubicBezTo>
                <a:cubicBezTo>
                  <a:pt x="1504432" y="1372306"/>
                  <a:pt x="1506710" y="1374584"/>
                  <a:pt x="1507622" y="1377318"/>
                </a:cubicBezTo>
                <a:cubicBezTo>
                  <a:pt x="1508533" y="1380051"/>
                  <a:pt x="1509900" y="1382329"/>
                  <a:pt x="1511722" y="1384152"/>
                </a:cubicBezTo>
                <a:lnTo>
                  <a:pt x="1547260" y="1408755"/>
                </a:lnTo>
                <a:cubicBezTo>
                  <a:pt x="1556372" y="1414222"/>
                  <a:pt x="1566396" y="1424246"/>
                  <a:pt x="1577330" y="1438825"/>
                </a:cubicBezTo>
                <a:cubicBezTo>
                  <a:pt x="1597377" y="1453405"/>
                  <a:pt x="1616513" y="1471629"/>
                  <a:pt x="1634738" y="1493499"/>
                </a:cubicBezTo>
                <a:cubicBezTo>
                  <a:pt x="1640205" y="1497143"/>
                  <a:pt x="1642939" y="1501700"/>
                  <a:pt x="1642939" y="1507167"/>
                </a:cubicBezTo>
                <a:cubicBezTo>
                  <a:pt x="1642939" y="1530859"/>
                  <a:pt x="1629270" y="1546350"/>
                  <a:pt x="1601934" y="1553639"/>
                </a:cubicBezTo>
                <a:cubicBezTo>
                  <a:pt x="1601934" y="1553639"/>
                  <a:pt x="1601478" y="1554095"/>
                  <a:pt x="1600567" y="1555006"/>
                </a:cubicBezTo>
                <a:cubicBezTo>
                  <a:pt x="1599655" y="1555917"/>
                  <a:pt x="1599200" y="1556374"/>
                  <a:pt x="1599200" y="1556374"/>
                </a:cubicBezTo>
                <a:cubicBezTo>
                  <a:pt x="1593732" y="1561841"/>
                  <a:pt x="1586443" y="1563663"/>
                  <a:pt x="1577330" y="1561841"/>
                </a:cubicBezTo>
                <a:cubicBezTo>
                  <a:pt x="1568218" y="1560018"/>
                  <a:pt x="1560928" y="1559107"/>
                  <a:pt x="1555461" y="1559107"/>
                </a:cubicBezTo>
                <a:lnTo>
                  <a:pt x="1549994" y="1559107"/>
                </a:lnTo>
                <a:cubicBezTo>
                  <a:pt x="1537236" y="1560929"/>
                  <a:pt x="1523568" y="1559107"/>
                  <a:pt x="1508989" y="1553639"/>
                </a:cubicBezTo>
                <a:cubicBezTo>
                  <a:pt x="1494409" y="1548172"/>
                  <a:pt x="1484385" y="1544527"/>
                  <a:pt x="1478918" y="1542705"/>
                </a:cubicBezTo>
                <a:cubicBezTo>
                  <a:pt x="1440647" y="1529948"/>
                  <a:pt x="1388707" y="1523569"/>
                  <a:pt x="1323099" y="1523569"/>
                </a:cubicBezTo>
                <a:lnTo>
                  <a:pt x="1200083" y="1523569"/>
                </a:lnTo>
                <a:cubicBezTo>
                  <a:pt x="1145410" y="1527214"/>
                  <a:pt x="1103493" y="1530859"/>
                  <a:pt x="1074334" y="1534504"/>
                </a:cubicBezTo>
                <a:cubicBezTo>
                  <a:pt x="1037885" y="1538149"/>
                  <a:pt x="992324" y="1545438"/>
                  <a:pt x="937650" y="1556374"/>
                </a:cubicBezTo>
                <a:cubicBezTo>
                  <a:pt x="924893" y="1558196"/>
                  <a:pt x="905758" y="1562752"/>
                  <a:pt x="880243" y="1570042"/>
                </a:cubicBezTo>
                <a:cubicBezTo>
                  <a:pt x="876598" y="1570042"/>
                  <a:pt x="874776" y="1572775"/>
                  <a:pt x="874776" y="1578243"/>
                </a:cubicBezTo>
                <a:cubicBezTo>
                  <a:pt x="869309" y="1587355"/>
                  <a:pt x="866575" y="1593733"/>
                  <a:pt x="866575" y="1597379"/>
                </a:cubicBezTo>
                <a:cubicBezTo>
                  <a:pt x="866575" y="1608313"/>
                  <a:pt x="859285" y="1615603"/>
                  <a:pt x="844706" y="1619248"/>
                </a:cubicBezTo>
                <a:cubicBezTo>
                  <a:pt x="828304" y="1624715"/>
                  <a:pt x="819191" y="1628360"/>
                  <a:pt x="817369" y="1630183"/>
                </a:cubicBezTo>
                <a:cubicBezTo>
                  <a:pt x="810079" y="1632005"/>
                  <a:pt x="799144" y="1638383"/>
                  <a:pt x="784565" y="1649318"/>
                </a:cubicBezTo>
                <a:lnTo>
                  <a:pt x="779097" y="1652052"/>
                </a:lnTo>
                <a:lnTo>
                  <a:pt x="743560" y="1654786"/>
                </a:lnTo>
                <a:cubicBezTo>
                  <a:pt x="734447" y="1654786"/>
                  <a:pt x="728069" y="1653874"/>
                  <a:pt x="724424" y="1652052"/>
                </a:cubicBezTo>
                <a:lnTo>
                  <a:pt x="718957" y="1649318"/>
                </a:lnTo>
                <a:cubicBezTo>
                  <a:pt x="704377" y="1651140"/>
                  <a:pt x="690709" y="1647951"/>
                  <a:pt x="677951" y="1639750"/>
                </a:cubicBezTo>
                <a:cubicBezTo>
                  <a:pt x="665194" y="1631549"/>
                  <a:pt x="656082" y="1626538"/>
                  <a:pt x="650615" y="1624715"/>
                </a:cubicBezTo>
                <a:cubicBezTo>
                  <a:pt x="643325" y="1619248"/>
                  <a:pt x="635124" y="1618337"/>
                  <a:pt x="626012" y="1621981"/>
                </a:cubicBezTo>
                <a:cubicBezTo>
                  <a:pt x="551291" y="1645674"/>
                  <a:pt x="504819" y="1659342"/>
                  <a:pt x="486594" y="1662987"/>
                </a:cubicBezTo>
                <a:cubicBezTo>
                  <a:pt x="437388" y="1675744"/>
                  <a:pt x="395472" y="1685767"/>
                  <a:pt x="360845" y="1693057"/>
                </a:cubicBezTo>
                <a:lnTo>
                  <a:pt x="349910" y="1690323"/>
                </a:lnTo>
                <a:cubicBezTo>
                  <a:pt x="342621" y="1684856"/>
                  <a:pt x="334420" y="1681211"/>
                  <a:pt x="325307" y="1679388"/>
                </a:cubicBezTo>
                <a:cubicBezTo>
                  <a:pt x="323485" y="1679388"/>
                  <a:pt x="318929" y="1678478"/>
                  <a:pt x="311639" y="1676655"/>
                </a:cubicBezTo>
                <a:cubicBezTo>
                  <a:pt x="304349" y="1674833"/>
                  <a:pt x="299793" y="1670276"/>
                  <a:pt x="297971" y="1662987"/>
                </a:cubicBezTo>
                <a:cubicBezTo>
                  <a:pt x="292503" y="1662987"/>
                  <a:pt x="289770" y="1661164"/>
                  <a:pt x="289770" y="1657519"/>
                </a:cubicBezTo>
                <a:cubicBezTo>
                  <a:pt x="275190" y="1653874"/>
                  <a:pt x="267900" y="1647496"/>
                  <a:pt x="267900" y="1638383"/>
                </a:cubicBezTo>
                <a:cubicBezTo>
                  <a:pt x="266078" y="1634739"/>
                  <a:pt x="264255" y="1631094"/>
                  <a:pt x="262433" y="1627449"/>
                </a:cubicBezTo>
                <a:cubicBezTo>
                  <a:pt x="260610" y="1623804"/>
                  <a:pt x="259699" y="1619248"/>
                  <a:pt x="259699" y="1613780"/>
                </a:cubicBezTo>
                <a:lnTo>
                  <a:pt x="259699" y="1611047"/>
                </a:lnTo>
                <a:cubicBezTo>
                  <a:pt x="261522" y="1600112"/>
                  <a:pt x="259699" y="1590088"/>
                  <a:pt x="254232" y="1580976"/>
                </a:cubicBezTo>
                <a:cubicBezTo>
                  <a:pt x="252409" y="1570042"/>
                  <a:pt x="255143" y="1559563"/>
                  <a:pt x="262433" y="1549539"/>
                </a:cubicBezTo>
                <a:cubicBezTo>
                  <a:pt x="269723" y="1539516"/>
                  <a:pt x="278835" y="1532681"/>
                  <a:pt x="289770" y="1529036"/>
                </a:cubicBezTo>
                <a:cubicBezTo>
                  <a:pt x="291592" y="1529036"/>
                  <a:pt x="297971" y="1527214"/>
                  <a:pt x="308905" y="1523569"/>
                </a:cubicBezTo>
                <a:cubicBezTo>
                  <a:pt x="301616" y="1519924"/>
                  <a:pt x="297971" y="1516279"/>
                  <a:pt x="297971" y="1512634"/>
                </a:cubicBezTo>
                <a:cubicBezTo>
                  <a:pt x="290681" y="1499877"/>
                  <a:pt x="295237" y="1493499"/>
                  <a:pt x="311639" y="1493499"/>
                </a:cubicBezTo>
                <a:cubicBezTo>
                  <a:pt x="317106" y="1493499"/>
                  <a:pt x="328952" y="1495321"/>
                  <a:pt x="347177" y="1498966"/>
                </a:cubicBezTo>
                <a:lnTo>
                  <a:pt x="355378" y="1498966"/>
                </a:lnTo>
                <a:lnTo>
                  <a:pt x="437388" y="1430624"/>
                </a:lnTo>
                <a:cubicBezTo>
                  <a:pt x="433743" y="1419689"/>
                  <a:pt x="426453" y="1405110"/>
                  <a:pt x="415519" y="1386885"/>
                </a:cubicBezTo>
                <a:lnTo>
                  <a:pt x="415519" y="1384152"/>
                </a:lnTo>
                <a:cubicBezTo>
                  <a:pt x="419164" y="1375039"/>
                  <a:pt x="418252" y="1364560"/>
                  <a:pt x="412785" y="1352714"/>
                </a:cubicBezTo>
                <a:cubicBezTo>
                  <a:pt x="407318" y="1340868"/>
                  <a:pt x="403673" y="1330389"/>
                  <a:pt x="401850" y="1321277"/>
                </a:cubicBezTo>
                <a:lnTo>
                  <a:pt x="399117" y="1315810"/>
                </a:lnTo>
                <a:cubicBezTo>
                  <a:pt x="404584" y="1306698"/>
                  <a:pt x="405951" y="1296219"/>
                  <a:pt x="403217" y="1284373"/>
                </a:cubicBezTo>
                <a:cubicBezTo>
                  <a:pt x="400483" y="1272527"/>
                  <a:pt x="398205" y="1263870"/>
                  <a:pt x="396383" y="1258403"/>
                </a:cubicBezTo>
                <a:lnTo>
                  <a:pt x="393649" y="1220131"/>
                </a:lnTo>
                <a:cubicBezTo>
                  <a:pt x="393649" y="1214664"/>
                  <a:pt x="391827" y="1211019"/>
                  <a:pt x="388182" y="1209196"/>
                </a:cubicBezTo>
                <a:cubicBezTo>
                  <a:pt x="384537" y="1207374"/>
                  <a:pt x="381803" y="1206463"/>
                  <a:pt x="379981" y="1206463"/>
                </a:cubicBezTo>
                <a:cubicBezTo>
                  <a:pt x="367224" y="1200996"/>
                  <a:pt x="357200" y="1190061"/>
                  <a:pt x="349910" y="1173659"/>
                </a:cubicBezTo>
                <a:cubicBezTo>
                  <a:pt x="349910" y="1171836"/>
                  <a:pt x="350822" y="1170469"/>
                  <a:pt x="352644" y="1169558"/>
                </a:cubicBezTo>
                <a:cubicBezTo>
                  <a:pt x="354467" y="1168647"/>
                  <a:pt x="355378" y="1166369"/>
                  <a:pt x="355378" y="1162724"/>
                </a:cubicBezTo>
                <a:cubicBezTo>
                  <a:pt x="359023" y="1155434"/>
                  <a:pt x="359934" y="1148144"/>
                  <a:pt x="358111" y="1140854"/>
                </a:cubicBezTo>
                <a:cubicBezTo>
                  <a:pt x="358111" y="1131742"/>
                  <a:pt x="362668" y="1127186"/>
                  <a:pt x="371780" y="1127186"/>
                </a:cubicBezTo>
                <a:lnTo>
                  <a:pt x="393649" y="1132653"/>
                </a:lnTo>
                <a:cubicBezTo>
                  <a:pt x="404584" y="1132653"/>
                  <a:pt x="415974" y="1129464"/>
                  <a:pt x="427820" y="1123086"/>
                </a:cubicBezTo>
                <a:cubicBezTo>
                  <a:pt x="439666" y="1116707"/>
                  <a:pt x="448323" y="1112606"/>
                  <a:pt x="453790" y="1110784"/>
                </a:cubicBezTo>
                <a:lnTo>
                  <a:pt x="642414" y="1034241"/>
                </a:lnTo>
                <a:cubicBezTo>
                  <a:pt x="658816" y="1026951"/>
                  <a:pt x="667928" y="1016017"/>
                  <a:pt x="669750" y="1001437"/>
                </a:cubicBezTo>
                <a:cubicBezTo>
                  <a:pt x="667928" y="981390"/>
                  <a:pt x="667472" y="964077"/>
                  <a:pt x="668384" y="949497"/>
                </a:cubicBezTo>
                <a:cubicBezTo>
                  <a:pt x="669295" y="934918"/>
                  <a:pt x="669750" y="923072"/>
                  <a:pt x="669750" y="913960"/>
                </a:cubicBezTo>
                <a:cubicBezTo>
                  <a:pt x="671573" y="901202"/>
                  <a:pt x="672484" y="882067"/>
                  <a:pt x="672484" y="856552"/>
                </a:cubicBezTo>
                <a:lnTo>
                  <a:pt x="672484" y="842884"/>
                </a:lnTo>
                <a:lnTo>
                  <a:pt x="626012" y="851085"/>
                </a:lnTo>
                <a:cubicBezTo>
                  <a:pt x="609610" y="852907"/>
                  <a:pt x="595030" y="852907"/>
                  <a:pt x="582273" y="851085"/>
                </a:cubicBezTo>
                <a:cubicBezTo>
                  <a:pt x="573160" y="849263"/>
                  <a:pt x="558581" y="848351"/>
                  <a:pt x="538534" y="848351"/>
                </a:cubicBezTo>
                <a:lnTo>
                  <a:pt x="535800" y="848351"/>
                </a:lnTo>
                <a:cubicBezTo>
                  <a:pt x="533978" y="841062"/>
                  <a:pt x="527599" y="837417"/>
                  <a:pt x="516665" y="837417"/>
                </a:cubicBezTo>
                <a:cubicBezTo>
                  <a:pt x="491150" y="837417"/>
                  <a:pt x="470192" y="831950"/>
                  <a:pt x="453790" y="821015"/>
                </a:cubicBezTo>
                <a:cubicBezTo>
                  <a:pt x="444678" y="817370"/>
                  <a:pt x="435566" y="809169"/>
                  <a:pt x="426453" y="796412"/>
                </a:cubicBezTo>
                <a:cubicBezTo>
                  <a:pt x="420986" y="789122"/>
                  <a:pt x="420075" y="783655"/>
                  <a:pt x="423720" y="780009"/>
                </a:cubicBezTo>
                <a:cubicBezTo>
                  <a:pt x="425542" y="774542"/>
                  <a:pt x="425998" y="768619"/>
                  <a:pt x="425086" y="762241"/>
                </a:cubicBezTo>
                <a:cubicBezTo>
                  <a:pt x="424175" y="755862"/>
                  <a:pt x="423720" y="749939"/>
                  <a:pt x="423720" y="744472"/>
                </a:cubicBezTo>
                <a:cubicBezTo>
                  <a:pt x="436477" y="753584"/>
                  <a:pt x="447412" y="758140"/>
                  <a:pt x="456524" y="758140"/>
                </a:cubicBezTo>
                <a:cubicBezTo>
                  <a:pt x="463814" y="758140"/>
                  <a:pt x="476571" y="754495"/>
                  <a:pt x="494795" y="747205"/>
                </a:cubicBezTo>
                <a:cubicBezTo>
                  <a:pt x="514842" y="738093"/>
                  <a:pt x="544913" y="726247"/>
                  <a:pt x="585006" y="711668"/>
                </a:cubicBezTo>
                <a:lnTo>
                  <a:pt x="675218" y="676130"/>
                </a:lnTo>
                <a:cubicBezTo>
                  <a:pt x="682508" y="672485"/>
                  <a:pt x="686152" y="667929"/>
                  <a:pt x="686152" y="662461"/>
                </a:cubicBezTo>
                <a:cubicBezTo>
                  <a:pt x="689797" y="622368"/>
                  <a:pt x="693442" y="564049"/>
                  <a:pt x="697087" y="487506"/>
                </a:cubicBezTo>
                <a:lnTo>
                  <a:pt x="702554" y="356290"/>
                </a:lnTo>
                <a:cubicBezTo>
                  <a:pt x="702554" y="349000"/>
                  <a:pt x="695265" y="342622"/>
                  <a:pt x="680685" y="337154"/>
                </a:cubicBezTo>
                <a:lnTo>
                  <a:pt x="702554" y="331687"/>
                </a:lnTo>
                <a:lnTo>
                  <a:pt x="702554" y="282481"/>
                </a:lnTo>
                <a:lnTo>
                  <a:pt x="702554" y="192270"/>
                </a:lnTo>
                <a:cubicBezTo>
                  <a:pt x="704377" y="184980"/>
                  <a:pt x="706199" y="175867"/>
                  <a:pt x="708022" y="164933"/>
                </a:cubicBezTo>
                <a:cubicBezTo>
                  <a:pt x="709844" y="153998"/>
                  <a:pt x="710756" y="140330"/>
                  <a:pt x="710756" y="123927"/>
                </a:cubicBezTo>
                <a:cubicBezTo>
                  <a:pt x="712578" y="118460"/>
                  <a:pt x="711667" y="110259"/>
                  <a:pt x="708022" y="99324"/>
                </a:cubicBezTo>
                <a:lnTo>
                  <a:pt x="683419" y="61053"/>
                </a:lnTo>
                <a:cubicBezTo>
                  <a:pt x="683419" y="59231"/>
                  <a:pt x="681596" y="56041"/>
                  <a:pt x="677951" y="51485"/>
                </a:cubicBezTo>
                <a:cubicBezTo>
                  <a:pt x="674307" y="46929"/>
                  <a:pt x="668839" y="44651"/>
                  <a:pt x="661549" y="44651"/>
                </a:cubicBezTo>
                <a:lnTo>
                  <a:pt x="653348" y="44651"/>
                </a:lnTo>
                <a:lnTo>
                  <a:pt x="653348" y="20048"/>
                </a:lnTo>
                <a:cubicBezTo>
                  <a:pt x="655171" y="16403"/>
                  <a:pt x="660183" y="13214"/>
                  <a:pt x="668384" y="10480"/>
                </a:cubicBezTo>
                <a:cubicBezTo>
                  <a:pt x="676585" y="7746"/>
                  <a:pt x="683419" y="6380"/>
                  <a:pt x="688886" y="6380"/>
                </a:cubicBezTo>
                <a:cubicBezTo>
                  <a:pt x="707111" y="6380"/>
                  <a:pt x="720779" y="4557"/>
                  <a:pt x="729891" y="912"/>
                </a:cubicBezTo>
                <a:cubicBezTo>
                  <a:pt x="734447" y="1"/>
                  <a:pt x="739004" y="-227"/>
                  <a:pt x="743560" y="229"/>
                </a:cubicBezTo>
                <a:close/>
              </a:path>
            </a:pathLst>
          </a:custGeom>
          <a:gradFill>
            <a:gsLst>
              <a:gs pos="22000">
                <a:srgbClr val="285CED"/>
              </a:gs>
              <a:gs pos="100000">
                <a:srgbClr val="299EED"/>
              </a:gs>
            </a:gsLst>
            <a:lin ang="2700000" scaled="1"/>
          </a:gradFill>
          <a:ln>
            <a:noFill/>
          </a:ln>
          <a:effectLst>
            <a:outerShdw blurRad="12700" dist="12700" dir="5400000" algn="ctr" rotWithShape="0">
              <a:schemeClr val="bg2">
                <a:lumMod val="75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21510" dirty="0">
              <a:gradFill>
                <a:gsLst>
                  <a:gs pos="22000">
                    <a:srgbClr val="285CED"/>
                  </a:gs>
                  <a:gs pos="100000">
                    <a:srgbClr val="299EED"/>
                  </a:gs>
                </a:gsLst>
                <a:lin ang="2700000" scaled="1"/>
              </a:gradFill>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9" name="文本框 28">
            <a:extLst>
              <a:ext uri="{FF2B5EF4-FFF2-40B4-BE49-F238E27FC236}">
                <a16:creationId xmlns:a16="http://schemas.microsoft.com/office/drawing/2014/main" id="{D45B0CA5-7C26-6882-89C6-FD7A206FEA18}"/>
              </a:ext>
            </a:extLst>
          </p:cNvPr>
          <p:cNvSpPr txBox="1"/>
          <p:nvPr/>
        </p:nvSpPr>
        <p:spPr>
          <a:xfrm>
            <a:off x="5770649" y="1603676"/>
            <a:ext cx="1477518" cy="1412176"/>
          </a:xfrm>
          <a:custGeom>
            <a:avLst/>
            <a:gdLst/>
            <a:ahLst/>
            <a:cxnLst/>
            <a:rect l="l" t="t" r="r" b="b"/>
            <a:pathLst>
              <a:path w="1477518" h="1412176">
                <a:moveTo>
                  <a:pt x="386715" y="725424"/>
                </a:moveTo>
                <a:lnTo>
                  <a:pt x="410718" y="725424"/>
                </a:lnTo>
                <a:lnTo>
                  <a:pt x="418719" y="728091"/>
                </a:lnTo>
                <a:cubicBezTo>
                  <a:pt x="432943" y="738759"/>
                  <a:pt x="445389" y="751205"/>
                  <a:pt x="456057" y="765429"/>
                </a:cubicBezTo>
                <a:lnTo>
                  <a:pt x="464058" y="778764"/>
                </a:lnTo>
                <a:lnTo>
                  <a:pt x="472059" y="778764"/>
                </a:lnTo>
                <a:cubicBezTo>
                  <a:pt x="473837" y="778764"/>
                  <a:pt x="475615" y="778320"/>
                  <a:pt x="477393" y="777431"/>
                </a:cubicBezTo>
                <a:cubicBezTo>
                  <a:pt x="479171" y="776542"/>
                  <a:pt x="480949" y="776986"/>
                  <a:pt x="482727" y="778764"/>
                </a:cubicBezTo>
                <a:cubicBezTo>
                  <a:pt x="482727" y="778764"/>
                  <a:pt x="484505" y="783209"/>
                  <a:pt x="488061" y="792099"/>
                </a:cubicBezTo>
                <a:cubicBezTo>
                  <a:pt x="496951" y="777875"/>
                  <a:pt x="506730" y="764540"/>
                  <a:pt x="517398" y="752094"/>
                </a:cubicBezTo>
                <a:cubicBezTo>
                  <a:pt x="528066" y="739648"/>
                  <a:pt x="540512" y="730758"/>
                  <a:pt x="554736" y="725424"/>
                </a:cubicBezTo>
                <a:lnTo>
                  <a:pt x="546735" y="757428"/>
                </a:lnTo>
                <a:lnTo>
                  <a:pt x="546735" y="765429"/>
                </a:lnTo>
                <a:cubicBezTo>
                  <a:pt x="550291" y="779653"/>
                  <a:pt x="552069" y="790321"/>
                  <a:pt x="552069" y="797433"/>
                </a:cubicBezTo>
                <a:lnTo>
                  <a:pt x="549402" y="818769"/>
                </a:lnTo>
                <a:lnTo>
                  <a:pt x="549402" y="829437"/>
                </a:lnTo>
                <a:lnTo>
                  <a:pt x="546735" y="874776"/>
                </a:lnTo>
                <a:cubicBezTo>
                  <a:pt x="546735" y="878332"/>
                  <a:pt x="547624" y="882777"/>
                  <a:pt x="549402" y="888111"/>
                </a:cubicBezTo>
                <a:cubicBezTo>
                  <a:pt x="551180" y="893445"/>
                  <a:pt x="552069" y="898779"/>
                  <a:pt x="552069" y="904113"/>
                </a:cubicBezTo>
                <a:cubicBezTo>
                  <a:pt x="552069" y="923671"/>
                  <a:pt x="557403" y="941451"/>
                  <a:pt x="568071" y="957453"/>
                </a:cubicBezTo>
                <a:cubicBezTo>
                  <a:pt x="573405" y="964565"/>
                  <a:pt x="579628" y="977011"/>
                  <a:pt x="586740" y="994791"/>
                </a:cubicBezTo>
                <a:lnTo>
                  <a:pt x="594741" y="1005459"/>
                </a:lnTo>
                <a:lnTo>
                  <a:pt x="600075" y="1005459"/>
                </a:lnTo>
                <a:lnTo>
                  <a:pt x="600075" y="1040130"/>
                </a:lnTo>
                <a:cubicBezTo>
                  <a:pt x="600075" y="1056132"/>
                  <a:pt x="593852" y="1066800"/>
                  <a:pt x="581406" y="1072134"/>
                </a:cubicBezTo>
                <a:cubicBezTo>
                  <a:pt x="568960" y="1081024"/>
                  <a:pt x="560070" y="1085469"/>
                  <a:pt x="554736" y="1085469"/>
                </a:cubicBezTo>
                <a:cubicBezTo>
                  <a:pt x="540512" y="1089025"/>
                  <a:pt x="529844" y="1090803"/>
                  <a:pt x="522732" y="1090803"/>
                </a:cubicBezTo>
                <a:cubicBezTo>
                  <a:pt x="515620" y="1090803"/>
                  <a:pt x="509397" y="1088136"/>
                  <a:pt x="504063" y="1082802"/>
                </a:cubicBezTo>
                <a:cubicBezTo>
                  <a:pt x="498729" y="1077468"/>
                  <a:pt x="494284" y="1072134"/>
                  <a:pt x="490728" y="1066800"/>
                </a:cubicBezTo>
                <a:lnTo>
                  <a:pt x="469392" y="1040130"/>
                </a:lnTo>
                <a:lnTo>
                  <a:pt x="450723" y="1024128"/>
                </a:lnTo>
                <a:cubicBezTo>
                  <a:pt x="450723" y="1022350"/>
                  <a:pt x="448945" y="1019683"/>
                  <a:pt x="445389" y="1016127"/>
                </a:cubicBezTo>
                <a:lnTo>
                  <a:pt x="442722" y="1008126"/>
                </a:lnTo>
                <a:cubicBezTo>
                  <a:pt x="442722" y="1002792"/>
                  <a:pt x="440944" y="996569"/>
                  <a:pt x="437388" y="989457"/>
                </a:cubicBezTo>
                <a:cubicBezTo>
                  <a:pt x="437388" y="989457"/>
                  <a:pt x="436943" y="989013"/>
                  <a:pt x="436054" y="988124"/>
                </a:cubicBezTo>
                <a:cubicBezTo>
                  <a:pt x="435165" y="987235"/>
                  <a:pt x="434721" y="986790"/>
                  <a:pt x="434721" y="986790"/>
                </a:cubicBezTo>
                <a:cubicBezTo>
                  <a:pt x="431165" y="970788"/>
                  <a:pt x="428053" y="954342"/>
                  <a:pt x="425386" y="937451"/>
                </a:cubicBezTo>
                <a:cubicBezTo>
                  <a:pt x="422719" y="920560"/>
                  <a:pt x="419608" y="904113"/>
                  <a:pt x="416052" y="888111"/>
                </a:cubicBezTo>
                <a:cubicBezTo>
                  <a:pt x="412496" y="879221"/>
                  <a:pt x="408940" y="864108"/>
                  <a:pt x="405384" y="842772"/>
                </a:cubicBezTo>
                <a:cubicBezTo>
                  <a:pt x="398272" y="814324"/>
                  <a:pt x="393827" y="792988"/>
                  <a:pt x="392049" y="778764"/>
                </a:cubicBezTo>
                <a:cubicBezTo>
                  <a:pt x="390271" y="773430"/>
                  <a:pt x="389382" y="766318"/>
                  <a:pt x="389382" y="757428"/>
                </a:cubicBezTo>
                <a:lnTo>
                  <a:pt x="381381" y="744093"/>
                </a:lnTo>
                <a:cubicBezTo>
                  <a:pt x="390271" y="738759"/>
                  <a:pt x="392049" y="732536"/>
                  <a:pt x="386715" y="725424"/>
                </a:cubicBezTo>
                <a:close/>
                <a:moveTo>
                  <a:pt x="632079" y="664083"/>
                </a:moveTo>
                <a:lnTo>
                  <a:pt x="650748" y="666750"/>
                </a:lnTo>
                <a:lnTo>
                  <a:pt x="656082" y="666750"/>
                </a:lnTo>
                <a:cubicBezTo>
                  <a:pt x="677418" y="670306"/>
                  <a:pt x="694309" y="672084"/>
                  <a:pt x="706755" y="672084"/>
                </a:cubicBezTo>
                <a:lnTo>
                  <a:pt x="749427" y="680085"/>
                </a:lnTo>
                <a:lnTo>
                  <a:pt x="754761" y="682752"/>
                </a:lnTo>
                <a:cubicBezTo>
                  <a:pt x="779653" y="696976"/>
                  <a:pt x="793877" y="705866"/>
                  <a:pt x="797433" y="709422"/>
                </a:cubicBezTo>
                <a:cubicBezTo>
                  <a:pt x="802767" y="714756"/>
                  <a:pt x="808990" y="720535"/>
                  <a:pt x="816102" y="726758"/>
                </a:cubicBezTo>
                <a:cubicBezTo>
                  <a:pt x="823214" y="732981"/>
                  <a:pt x="830326" y="739648"/>
                  <a:pt x="837438" y="746760"/>
                </a:cubicBezTo>
                <a:cubicBezTo>
                  <a:pt x="849884" y="755650"/>
                  <a:pt x="858774" y="764540"/>
                  <a:pt x="864108" y="773430"/>
                </a:cubicBezTo>
                <a:cubicBezTo>
                  <a:pt x="871220" y="787654"/>
                  <a:pt x="874776" y="800100"/>
                  <a:pt x="874776" y="810768"/>
                </a:cubicBezTo>
                <a:cubicBezTo>
                  <a:pt x="876554" y="819658"/>
                  <a:pt x="875665" y="832993"/>
                  <a:pt x="872109" y="850773"/>
                </a:cubicBezTo>
                <a:cubicBezTo>
                  <a:pt x="872109" y="856107"/>
                  <a:pt x="871220" y="860997"/>
                  <a:pt x="869442" y="865442"/>
                </a:cubicBezTo>
                <a:cubicBezTo>
                  <a:pt x="867664" y="869887"/>
                  <a:pt x="866775" y="874776"/>
                  <a:pt x="866775" y="880110"/>
                </a:cubicBezTo>
                <a:lnTo>
                  <a:pt x="858774" y="904113"/>
                </a:lnTo>
                <a:cubicBezTo>
                  <a:pt x="858774" y="905891"/>
                  <a:pt x="859663" y="907225"/>
                  <a:pt x="861441" y="908114"/>
                </a:cubicBezTo>
                <a:cubicBezTo>
                  <a:pt x="863219" y="909003"/>
                  <a:pt x="864997" y="908558"/>
                  <a:pt x="866775" y="906780"/>
                </a:cubicBezTo>
                <a:lnTo>
                  <a:pt x="906780" y="888111"/>
                </a:lnTo>
                <a:cubicBezTo>
                  <a:pt x="915670" y="886333"/>
                  <a:pt x="922782" y="881888"/>
                  <a:pt x="928116" y="874776"/>
                </a:cubicBezTo>
                <a:cubicBezTo>
                  <a:pt x="931672" y="878332"/>
                  <a:pt x="933450" y="880110"/>
                  <a:pt x="933450" y="880110"/>
                </a:cubicBezTo>
                <a:cubicBezTo>
                  <a:pt x="940562" y="887222"/>
                  <a:pt x="944118" y="894334"/>
                  <a:pt x="944118" y="901446"/>
                </a:cubicBezTo>
                <a:cubicBezTo>
                  <a:pt x="944118" y="905002"/>
                  <a:pt x="941451" y="909447"/>
                  <a:pt x="936117" y="914781"/>
                </a:cubicBezTo>
                <a:cubicBezTo>
                  <a:pt x="930783" y="920115"/>
                  <a:pt x="926338" y="927227"/>
                  <a:pt x="922782" y="936117"/>
                </a:cubicBezTo>
                <a:cubicBezTo>
                  <a:pt x="921004" y="937895"/>
                  <a:pt x="920115" y="939673"/>
                  <a:pt x="920115" y="941451"/>
                </a:cubicBezTo>
                <a:cubicBezTo>
                  <a:pt x="920115" y="943229"/>
                  <a:pt x="918337" y="945007"/>
                  <a:pt x="914781" y="946785"/>
                </a:cubicBezTo>
                <a:cubicBezTo>
                  <a:pt x="913003" y="952119"/>
                  <a:pt x="908558" y="958342"/>
                  <a:pt x="901446" y="965454"/>
                </a:cubicBezTo>
                <a:cubicBezTo>
                  <a:pt x="896112" y="972566"/>
                  <a:pt x="884555" y="985012"/>
                  <a:pt x="866775" y="1002792"/>
                </a:cubicBezTo>
                <a:cubicBezTo>
                  <a:pt x="857885" y="1017016"/>
                  <a:pt x="851662" y="1025017"/>
                  <a:pt x="848106" y="1026795"/>
                </a:cubicBezTo>
                <a:lnTo>
                  <a:pt x="824103" y="1053465"/>
                </a:lnTo>
                <a:cubicBezTo>
                  <a:pt x="820547" y="1060577"/>
                  <a:pt x="815657" y="1065911"/>
                  <a:pt x="809434" y="1069467"/>
                </a:cubicBezTo>
                <a:cubicBezTo>
                  <a:pt x="803211" y="1073023"/>
                  <a:pt x="798322" y="1078357"/>
                  <a:pt x="794766" y="1085469"/>
                </a:cubicBezTo>
                <a:cubicBezTo>
                  <a:pt x="792988" y="1089025"/>
                  <a:pt x="788987" y="1092136"/>
                  <a:pt x="782764" y="1094804"/>
                </a:cubicBezTo>
                <a:cubicBezTo>
                  <a:pt x="776541" y="1097471"/>
                  <a:pt x="771652" y="1100582"/>
                  <a:pt x="768096" y="1104138"/>
                </a:cubicBezTo>
                <a:lnTo>
                  <a:pt x="736092" y="1106805"/>
                </a:lnTo>
                <a:cubicBezTo>
                  <a:pt x="727202" y="1106805"/>
                  <a:pt x="720979" y="1105916"/>
                  <a:pt x="717423" y="1104138"/>
                </a:cubicBezTo>
                <a:cubicBezTo>
                  <a:pt x="713867" y="1102360"/>
                  <a:pt x="705866" y="1098804"/>
                  <a:pt x="693420" y="1093470"/>
                </a:cubicBezTo>
                <a:cubicBezTo>
                  <a:pt x="689864" y="1091692"/>
                  <a:pt x="688086" y="1089914"/>
                  <a:pt x="688086" y="1088136"/>
                </a:cubicBezTo>
                <a:cubicBezTo>
                  <a:pt x="688086" y="1086358"/>
                  <a:pt x="687197" y="1084580"/>
                  <a:pt x="685419" y="1082802"/>
                </a:cubicBezTo>
                <a:cubicBezTo>
                  <a:pt x="680085" y="1073912"/>
                  <a:pt x="676529" y="1068578"/>
                  <a:pt x="674751" y="1066800"/>
                </a:cubicBezTo>
                <a:cubicBezTo>
                  <a:pt x="667639" y="1059688"/>
                  <a:pt x="655193" y="1050798"/>
                  <a:pt x="637413" y="1040130"/>
                </a:cubicBezTo>
                <a:cubicBezTo>
                  <a:pt x="632079" y="1036574"/>
                  <a:pt x="629412" y="1028573"/>
                  <a:pt x="629412" y="1016127"/>
                </a:cubicBezTo>
                <a:cubicBezTo>
                  <a:pt x="625856" y="994791"/>
                  <a:pt x="624078" y="978789"/>
                  <a:pt x="624078" y="968121"/>
                </a:cubicBezTo>
                <a:cubicBezTo>
                  <a:pt x="624078" y="955675"/>
                  <a:pt x="628523" y="947674"/>
                  <a:pt x="637413" y="944118"/>
                </a:cubicBezTo>
                <a:cubicBezTo>
                  <a:pt x="637413" y="938784"/>
                  <a:pt x="638302" y="935228"/>
                  <a:pt x="640080" y="933450"/>
                </a:cubicBezTo>
                <a:cubicBezTo>
                  <a:pt x="648970" y="890778"/>
                  <a:pt x="655193" y="864997"/>
                  <a:pt x="658749" y="856107"/>
                </a:cubicBezTo>
                <a:cubicBezTo>
                  <a:pt x="669417" y="804545"/>
                  <a:pt x="674751" y="776986"/>
                  <a:pt x="674751" y="773430"/>
                </a:cubicBezTo>
                <a:cubicBezTo>
                  <a:pt x="678307" y="766318"/>
                  <a:pt x="681863" y="752094"/>
                  <a:pt x="685419" y="730758"/>
                </a:cubicBezTo>
                <a:cubicBezTo>
                  <a:pt x="687197" y="727202"/>
                  <a:pt x="685419" y="722757"/>
                  <a:pt x="680085" y="717423"/>
                </a:cubicBezTo>
                <a:lnTo>
                  <a:pt x="642747" y="701421"/>
                </a:lnTo>
                <a:cubicBezTo>
                  <a:pt x="639191" y="699643"/>
                  <a:pt x="635190" y="697865"/>
                  <a:pt x="630745" y="696087"/>
                </a:cubicBezTo>
                <a:cubicBezTo>
                  <a:pt x="626300" y="694309"/>
                  <a:pt x="621411" y="690753"/>
                  <a:pt x="616077" y="685419"/>
                </a:cubicBezTo>
                <a:cubicBezTo>
                  <a:pt x="612521" y="683641"/>
                  <a:pt x="610743" y="679196"/>
                  <a:pt x="610743" y="672084"/>
                </a:cubicBezTo>
                <a:cubicBezTo>
                  <a:pt x="619633" y="666750"/>
                  <a:pt x="626745" y="664083"/>
                  <a:pt x="632079" y="664083"/>
                </a:cubicBezTo>
                <a:close/>
                <a:moveTo>
                  <a:pt x="1112472" y="307705"/>
                </a:moveTo>
                <a:cubicBezTo>
                  <a:pt x="1116695" y="307928"/>
                  <a:pt x="1120140" y="308483"/>
                  <a:pt x="1122807" y="309372"/>
                </a:cubicBezTo>
                <a:cubicBezTo>
                  <a:pt x="1133475" y="309372"/>
                  <a:pt x="1142365" y="312928"/>
                  <a:pt x="1149477" y="320040"/>
                </a:cubicBezTo>
                <a:cubicBezTo>
                  <a:pt x="1156589" y="325374"/>
                  <a:pt x="1168146" y="328041"/>
                  <a:pt x="1184148" y="328041"/>
                </a:cubicBezTo>
                <a:cubicBezTo>
                  <a:pt x="1201928" y="331597"/>
                  <a:pt x="1215263" y="337820"/>
                  <a:pt x="1224153" y="346710"/>
                </a:cubicBezTo>
                <a:cubicBezTo>
                  <a:pt x="1233043" y="357378"/>
                  <a:pt x="1241044" y="365379"/>
                  <a:pt x="1248156" y="370713"/>
                </a:cubicBezTo>
                <a:lnTo>
                  <a:pt x="1296162" y="402717"/>
                </a:lnTo>
                <a:cubicBezTo>
                  <a:pt x="1303274" y="406273"/>
                  <a:pt x="1309497" y="411163"/>
                  <a:pt x="1314831" y="417386"/>
                </a:cubicBezTo>
                <a:cubicBezTo>
                  <a:pt x="1320165" y="423609"/>
                  <a:pt x="1324610" y="428498"/>
                  <a:pt x="1328166" y="432054"/>
                </a:cubicBezTo>
                <a:lnTo>
                  <a:pt x="1360170" y="464058"/>
                </a:lnTo>
                <a:lnTo>
                  <a:pt x="1373505" y="474726"/>
                </a:lnTo>
                <a:cubicBezTo>
                  <a:pt x="1377061" y="478282"/>
                  <a:pt x="1381950" y="482283"/>
                  <a:pt x="1388173" y="486728"/>
                </a:cubicBezTo>
                <a:cubicBezTo>
                  <a:pt x="1394396" y="491173"/>
                  <a:pt x="1400175" y="496062"/>
                  <a:pt x="1405509" y="501396"/>
                </a:cubicBezTo>
                <a:cubicBezTo>
                  <a:pt x="1407287" y="503174"/>
                  <a:pt x="1408176" y="504952"/>
                  <a:pt x="1408176" y="506730"/>
                </a:cubicBezTo>
                <a:cubicBezTo>
                  <a:pt x="1408176" y="508508"/>
                  <a:pt x="1409954" y="510286"/>
                  <a:pt x="1413510" y="512064"/>
                </a:cubicBezTo>
                <a:lnTo>
                  <a:pt x="1437513" y="541401"/>
                </a:lnTo>
                <a:cubicBezTo>
                  <a:pt x="1444625" y="548513"/>
                  <a:pt x="1449070" y="553847"/>
                  <a:pt x="1450848" y="557403"/>
                </a:cubicBezTo>
                <a:cubicBezTo>
                  <a:pt x="1454404" y="568071"/>
                  <a:pt x="1458849" y="576072"/>
                  <a:pt x="1464183" y="581406"/>
                </a:cubicBezTo>
                <a:cubicBezTo>
                  <a:pt x="1473073" y="586740"/>
                  <a:pt x="1477518" y="594741"/>
                  <a:pt x="1477518" y="605409"/>
                </a:cubicBezTo>
                <a:cubicBezTo>
                  <a:pt x="1477518" y="612521"/>
                  <a:pt x="1474851" y="618744"/>
                  <a:pt x="1469517" y="624078"/>
                </a:cubicBezTo>
                <a:cubicBezTo>
                  <a:pt x="1465961" y="631190"/>
                  <a:pt x="1464183" y="638302"/>
                  <a:pt x="1464183" y="645414"/>
                </a:cubicBezTo>
                <a:cubicBezTo>
                  <a:pt x="1464183" y="657860"/>
                  <a:pt x="1462405" y="666750"/>
                  <a:pt x="1458849" y="672084"/>
                </a:cubicBezTo>
                <a:lnTo>
                  <a:pt x="1434846" y="746760"/>
                </a:lnTo>
                <a:lnTo>
                  <a:pt x="1426845" y="794766"/>
                </a:lnTo>
                <a:cubicBezTo>
                  <a:pt x="1425067" y="803656"/>
                  <a:pt x="1417066" y="826770"/>
                  <a:pt x="1402842" y="864108"/>
                </a:cubicBezTo>
                <a:cubicBezTo>
                  <a:pt x="1399286" y="872998"/>
                  <a:pt x="1396174" y="881444"/>
                  <a:pt x="1393507" y="889445"/>
                </a:cubicBezTo>
                <a:cubicBezTo>
                  <a:pt x="1390840" y="897446"/>
                  <a:pt x="1388618" y="904113"/>
                  <a:pt x="1386840" y="909447"/>
                </a:cubicBezTo>
                <a:cubicBezTo>
                  <a:pt x="1383284" y="918337"/>
                  <a:pt x="1379283" y="926783"/>
                  <a:pt x="1374838" y="934784"/>
                </a:cubicBezTo>
                <a:cubicBezTo>
                  <a:pt x="1370393" y="942785"/>
                  <a:pt x="1366393" y="949452"/>
                  <a:pt x="1362837" y="954786"/>
                </a:cubicBezTo>
                <a:cubicBezTo>
                  <a:pt x="1352169" y="979678"/>
                  <a:pt x="1343279" y="998347"/>
                  <a:pt x="1336167" y="1010793"/>
                </a:cubicBezTo>
                <a:cubicBezTo>
                  <a:pt x="1321943" y="1039241"/>
                  <a:pt x="1313942" y="1056132"/>
                  <a:pt x="1312164" y="1061467"/>
                </a:cubicBezTo>
                <a:lnTo>
                  <a:pt x="1277493" y="1122807"/>
                </a:lnTo>
                <a:cubicBezTo>
                  <a:pt x="1277493" y="1128141"/>
                  <a:pt x="1276604" y="1132586"/>
                  <a:pt x="1274826" y="1136142"/>
                </a:cubicBezTo>
                <a:cubicBezTo>
                  <a:pt x="1271270" y="1139698"/>
                  <a:pt x="1267714" y="1146810"/>
                  <a:pt x="1264158" y="1157478"/>
                </a:cubicBezTo>
                <a:lnTo>
                  <a:pt x="1253490" y="1178814"/>
                </a:lnTo>
                <a:cubicBezTo>
                  <a:pt x="1249934" y="1184148"/>
                  <a:pt x="1245933" y="1191705"/>
                  <a:pt x="1241488" y="1201484"/>
                </a:cubicBezTo>
                <a:cubicBezTo>
                  <a:pt x="1237043" y="1211263"/>
                  <a:pt x="1230376" y="1222375"/>
                  <a:pt x="1221486" y="1234821"/>
                </a:cubicBezTo>
                <a:lnTo>
                  <a:pt x="1200150" y="1269492"/>
                </a:lnTo>
                <a:cubicBezTo>
                  <a:pt x="1194816" y="1276604"/>
                  <a:pt x="1189482" y="1284161"/>
                  <a:pt x="1184148" y="1292161"/>
                </a:cubicBezTo>
                <a:cubicBezTo>
                  <a:pt x="1178814" y="1300163"/>
                  <a:pt x="1172591" y="1308608"/>
                  <a:pt x="1165479" y="1317498"/>
                </a:cubicBezTo>
                <a:cubicBezTo>
                  <a:pt x="1142365" y="1340612"/>
                  <a:pt x="1130808" y="1352169"/>
                  <a:pt x="1130808" y="1352169"/>
                </a:cubicBezTo>
                <a:lnTo>
                  <a:pt x="1114806" y="1370838"/>
                </a:lnTo>
                <a:lnTo>
                  <a:pt x="1101471" y="1381506"/>
                </a:lnTo>
                <a:cubicBezTo>
                  <a:pt x="1089025" y="1390396"/>
                  <a:pt x="1078357" y="1395730"/>
                  <a:pt x="1069467" y="1397508"/>
                </a:cubicBezTo>
                <a:cubicBezTo>
                  <a:pt x="1057021" y="1399286"/>
                  <a:pt x="1040130" y="1403731"/>
                  <a:pt x="1018794" y="1410843"/>
                </a:cubicBezTo>
                <a:cubicBezTo>
                  <a:pt x="1011682" y="1412621"/>
                  <a:pt x="1004125" y="1412621"/>
                  <a:pt x="996124" y="1410843"/>
                </a:cubicBezTo>
                <a:cubicBezTo>
                  <a:pt x="988123" y="1409065"/>
                  <a:pt x="982345" y="1406398"/>
                  <a:pt x="978789" y="1402842"/>
                </a:cubicBezTo>
                <a:cubicBezTo>
                  <a:pt x="973455" y="1393952"/>
                  <a:pt x="963676" y="1389507"/>
                  <a:pt x="949452" y="1389507"/>
                </a:cubicBezTo>
                <a:lnTo>
                  <a:pt x="941451" y="1389507"/>
                </a:lnTo>
                <a:cubicBezTo>
                  <a:pt x="930783" y="1389507"/>
                  <a:pt x="920115" y="1385951"/>
                  <a:pt x="909447" y="1378839"/>
                </a:cubicBezTo>
                <a:cubicBezTo>
                  <a:pt x="897001" y="1369949"/>
                  <a:pt x="889889" y="1363726"/>
                  <a:pt x="888111" y="1360170"/>
                </a:cubicBezTo>
                <a:cubicBezTo>
                  <a:pt x="886333" y="1356614"/>
                  <a:pt x="883666" y="1353503"/>
                  <a:pt x="880110" y="1350836"/>
                </a:cubicBezTo>
                <a:cubicBezTo>
                  <a:pt x="876554" y="1348169"/>
                  <a:pt x="873887" y="1345946"/>
                  <a:pt x="872109" y="1344168"/>
                </a:cubicBezTo>
                <a:lnTo>
                  <a:pt x="845439" y="1328166"/>
                </a:lnTo>
                <a:cubicBezTo>
                  <a:pt x="836549" y="1322832"/>
                  <a:pt x="827214" y="1315720"/>
                  <a:pt x="817435" y="1306830"/>
                </a:cubicBezTo>
                <a:cubicBezTo>
                  <a:pt x="807656" y="1297940"/>
                  <a:pt x="798322" y="1291717"/>
                  <a:pt x="789432" y="1288161"/>
                </a:cubicBezTo>
                <a:cubicBezTo>
                  <a:pt x="789432" y="1288161"/>
                  <a:pt x="760095" y="1266825"/>
                  <a:pt x="701421" y="1224153"/>
                </a:cubicBezTo>
                <a:cubicBezTo>
                  <a:pt x="690753" y="1213485"/>
                  <a:pt x="681863" y="1206373"/>
                  <a:pt x="674751" y="1202817"/>
                </a:cubicBezTo>
                <a:cubicBezTo>
                  <a:pt x="669417" y="1201039"/>
                  <a:pt x="664083" y="1196594"/>
                  <a:pt x="658749" y="1189482"/>
                </a:cubicBezTo>
                <a:cubicBezTo>
                  <a:pt x="653415" y="1182370"/>
                  <a:pt x="648970" y="1177925"/>
                  <a:pt x="645414" y="1176147"/>
                </a:cubicBezTo>
                <a:cubicBezTo>
                  <a:pt x="645414" y="1176147"/>
                  <a:pt x="645858" y="1175703"/>
                  <a:pt x="646747" y="1174814"/>
                </a:cubicBezTo>
                <a:cubicBezTo>
                  <a:pt x="647636" y="1173925"/>
                  <a:pt x="648081" y="1173480"/>
                  <a:pt x="648081" y="1173480"/>
                </a:cubicBezTo>
                <a:cubicBezTo>
                  <a:pt x="658749" y="1175258"/>
                  <a:pt x="670306" y="1179703"/>
                  <a:pt x="682752" y="1186815"/>
                </a:cubicBezTo>
                <a:cubicBezTo>
                  <a:pt x="721868" y="1209929"/>
                  <a:pt x="756539" y="1226820"/>
                  <a:pt x="786765" y="1237488"/>
                </a:cubicBezTo>
                <a:cubicBezTo>
                  <a:pt x="811657" y="1248156"/>
                  <a:pt x="839216" y="1253490"/>
                  <a:pt x="869442" y="1253490"/>
                </a:cubicBezTo>
                <a:lnTo>
                  <a:pt x="893445" y="1253490"/>
                </a:lnTo>
                <a:cubicBezTo>
                  <a:pt x="898779" y="1253490"/>
                  <a:pt x="903224" y="1251712"/>
                  <a:pt x="906780" y="1248156"/>
                </a:cubicBezTo>
                <a:cubicBezTo>
                  <a:pt x="910336" y="1244600"/>
                  <a:pt x="912114" y="1240155"/>
                  <a:pt x="912114" y="1234821"/>
                </a:cubicBezTo>
                <a:cubicBezTo>
                  <a:pt x="912114" y="1227709"/>
                  <a:pt x="914781" y="1224153"/>
                  <a:pt x="920115" y="1224153"/>
                </a:cubicBezTo>
                <a:lnTo>
                  <a:pt x="930783" y="1210818"/>
                </a:lnTo>
                <a:cubicBezTo>
                  <a:pt x="955675" y="1175258"/>
                  <a:pt x="977900" y="1138809"/>
                  <a:pt x="997458" y="1101471"/>
                </a:cubicBezTo>
                <a:cubicBezTo>
                  <a:pt x="997458" y="1101471"/>
                  <a:pt x="1018794" y="1066800"/>
                  <a:pt x="1061466" y="997458"/>
                </a:cubicBezTo>
                <a:lnTo>
                  <a:pt x="1114806" y="893445"/>
                </a:lnTo>
                <a:cubicBezTo>
                  <a:pt x="1123696" y="879221"/>
                  <a:pt x="1130363" y="866775"/>
                  <a:pt x="1134808" y="856107"/>
                </a:cubicBezTo>
                <a:cubicBezTo>
                  <a:pt x="1139253" y="845439"/>
                  <a:pt x="1143254" y="836549"/>
                  <a:pt x="1146810" y="829437"/>
                </a:cubicBezTo>
                <a:cubicBezTo>
                  <a:pt x="1164590" y="795655"/>
                  <a:pt x="1175258" y="775208"/>
                  <a:pt x="1178814" y="768096"/>
                </a:cubicBezTo>
                <a:cubicBezTo>
                  <a:pt x="1182370" y="762762"/>
                  <a:pt x="1185037" y="757428"/>
                  <a:pt x="1186815" y="752094"/>
                </a:cubicBezTo>
                <a:cubicBezTo>
                  <a:pt x="1188593" y="746760"/>
                  <a:pt x="1190371" y="742315"/>
                  <a:pt x="1192149" y="738759"/>
                </a:cubicBezTo>
                <a:cubicBezTo>
                  <a:pt x="1197483" y="728091"/>
                  <a:pt x="1201039" y="718757"/>
                  <a:pt x="1202817" y="710756"/>
                </a:cubicBezTo>
                <a:cubicBezTo>
                  <a:pt x="1204595" y="702755"/>
                  <a:pt x="1206373" y="696087"/>
                  <a:pt x="1208151" y="690753"/>
                </a:cubicBezTo>
                <a:cubicBezTo>
                  <a:pt x="1209929" y="685419"/>
                  <a:pt x="1212596" y="679641"/>
                  <a:pt x="1216152" y="673418"/>
                </a:cubicBezTo>
                <a:cubicBezTo>
                  <a:pt x="1219708" y="667195"/>
                  <a:pt x="1222375" y="660527"/>
                  <a:pt x="1224153" y="653415"/>
                </a:cubicBezTo>
                <a:lnTo>
                  <a:pt x="1269492" y="530733"/>
                </a:lnTo>
                <a:cubicBezTo>
                  <a:pt x="1269492" y="528955"/>
                  <a:pt x="1270381" y="524066"/>
                  <a:pt x="1272159" y="516065"/>
                </a:cubicBezTo>
                <a:cubicBezTo>
                  <a:pt x="1273937" y="508064"/>
                  <a:pt x="1272159" y="501396"/>
                  <a:pt x="1266825" y="496062"/>
                </a:cubicBezTo>
                <a:cubicBezTo>
                  <a:pt x="1263269" y="490728"/>
                  <a:pt x="1254379" y="473837"/>
                  <a:pt x="1240155" y="445389"/>
                </a:cubicBezTo>
                <a:cubicBezTo>
                  <a:pt x="1236599" y="438277"/>
                  <a:pt x="1234821" y="433832"/>
                  <a:pt x="1234821" y="432054"/>
                </a:cubicBezTo>
                <a:cubicBezTo>
                  <a:pt x="1231265" y="426720"/>
                  <a:pt x="1226820" y="426720"/>
                  <a:pt x="1221486" y="432054"/>
                </a:cubicBezTo>
                <a:cubicBezTo>
                  <a:pt x="1225042" y="424942"/>
                  <a:pt x="1223264" y="417830"/>
                  <a:pt x="1216152" y="410718"/>
                </a:cubicBezTo>
                <a:cubicBezTo>
                  <a:pt x="1217930" y="412496"/>
                  <a:pt x="1200150" y="397383"/>
                  <a:pt x="1162812" y="365379"/>
                </a:cubicBezTo>
                <a:lnTo>
                  <a:pt x="1154811" y="378714"/>
                </a:lnTo>
                <a:cubicBezTo>
                  <a:pt x="1151255" y="382270"/>
                  <a:pt x="1149477" y="384048"/>
                  <a:pt x="1149477" y="384048"/>
                </a:cubicBezTo>
                <a:cubicBezTo>
                  <a:pt x="1110361" y="394716"/>
                  <a:pt x="1081024" y="401828"/>
                  <a:pt x="1061466" y="405384"/>
                </a:cubicBezTo>
                <a:lnTo>
                  <a:pt x="989457" y="421386"/>
                </a:lnTo>
                <a:cubicBezTo>
                  <a:pt x="966343" y="428498"/>
                  <a:pt x="945896" y="432943"/>
                  <a:pt x="928116" y="434721"/>
                </a:cubicBezTo>
                <a:cubicBezTo>
                  <a:pt x="926338" y="434721"/>
                  <a:pt x="925004" y="435166"/>
                  <a:pt x="924115" y="436055"/>
                </a:cubicBezTo>
                <a:cubicBezTo>
                  <a:pt x="923226" y="436944"/>
                  <a:pt x="921893" y="437388"/>
                  <a:pt x="920115" y="437388"/>
                </a:cubicBezTo>
                <a:cubicBezTo>
                  <a:pt x="914781" y="439166"/>
                  <a:pt x="907669" y="440055"/>
                  <a:pt x="898779" y="440055"/>
                </a:cubicBezTo>
                <a:lnTo>
                  <a:pt x="786765" y="469392"/>
                </a:lnTo>
                <a:cubicBezTo>
                  <a:pt x="765429" y="472948"/>
                  <a:pt x="750316" y="477393"/>
                  <a:pt x="741426" y="482727"/>
                </a:cubicBezTo>
                <a:cubicBezTo>
                  <a:pt x="732536" y="486283"/>
                  <a:pt x="724090" y="489395"/>
                  <a:pt x="716089" y="492062"/>
                </a:cubicBezTo>
                <a:cubicBezTo>
                  <a:pt x="708088" y="494729"/>
                  <a:pt x="699643" y="497840"/>
                  <a:pt x="690753" y="501396"/>
                </a:cubicBezTo>
                <a:cubicBezTo>
                  <a:pt x="672973" y="504952"/>
                  <a:pt x="661416" y="508508"/>
                  <a:pt x="656082" y="512064"/>
                </a:cubicBezTo>
                <a:cubicBezTo>
                  <a:pt x="654304" y="512064"/>
                  <a:pt x="651637" y="512953"/>
                  <a:pt x="648081" y="514731"/>
                </a:cubicBezTo>
                <a:cubicBezTo>
                  <a:pt x="644525" y="516509"/>
                  <a:pt x="640969" y="517398"/>
                  <a:pt x="637413" y="517398"/>
                </a:cubicBezTo>
                <a:cubicBezTo>
                  <a:pt x="626745" y="520954"/>
                  <a:pt x="620522" y="522732"/>
                  <a:pt x="618744" y="522732"/>
                </a:cubicBezTo>
                <a:cubicBezTo>
                  <a:pt x="615188" y="524510"/>
                  <a:pt x="612076" y="526288"/>
                  <a:pt x="609409" y="528066"/>
                </a:cubicBezTo>
                <a:cubicBezTo>
                  <a:pt x="606742" y="529844"/>
                  <a:pt x="603631" y="531622"/>
                  <a:pt x="600075" y="533400"/>
                </a:cubicBezTo>
                <a:lnTo>
                  <a:pt x="541401" y="562737"/>
                </a:lnTo>
                <a:cubicBezTo>
                  <a:pt x="536067" y="564515"/>
                  <a:pt x="528955" y="565404"/>
                  <a:pt x="520065" y="565404"/>
                </a:cubicBezTo>
                <a:cubicBezTo>
                  <a:pt x="512953" y="565404"/>
                  <a:pt x="506730" y="564515"/>
                  <a:pt x="501396" y="562737"/>
                </a:cubicBezTo>
                <a:cubicBezTo>
                  <a:pt x="496062" y="559181"/>
                  <a:pt x="488061" y="557403"/>
                  <a:pt x="477393" y="557403"/>
                </a:cubicBezTo>
                <a:lnTo>
                  <a:pt x="445389" y="549402"/>
                </a:lnTo>
                <a:lnTo>
                  <a:pt x="397383" y="541401"/>
                </a:lnTo>
                <a:cubicBezTo>
                  <a:pt x="390271" y="539623"/>
                  <a:pt x="377825" y="536956"/>
                  <a:pt x="360045" y="533400"/>
                </a:cubicBezTo>
                <a:cubicBezTo>
                  <a:pt x="342265" y="529844"/>
                  <a:pt x="324485" y="528066"/>
                  <a:pt x="306705" y="528066"/>
                </a:cubicBezTo>
                <a:lnTo>
                  <a:pt x="301371" y="528066"/>
                </a:lnTo>
                <a:lnTo>
                  <a:pt x="309372" y="525399"/>
                </a:lnTo>
                <a:lnTo>
                  <a:pt x="298704" y="517398"/>
                </a:lnTo>
                <a:cubicBezTo>
                  <a:pt x="304038" y="517398"/>
                  <a:pt x="308483" y="516509"/>
                  <a:pt x="312039" y="514731"/>
                </a:cubicBezTo>
                <a:cubicBezTo>
                  <a:pt x="313817" y="514731"/>
                  <a:pt x="316484" y="514287"/>
                  <a:pt x="320040" y="513398"/>
                </a:cubicBezTo>
                <a:cubicBezTo>
                  <a:pt x="323596" y="512509"/>
                  <a:pt x="325374" y="510286"/>
                  <a:pt x="325374" y="506730"/>
                </a:cubicBezTo>
                <a:cubicBezTo>
                  <a:pt x="325374" y="506730"/>
                  <a:pt x="325818" y="506286"/>
                  <a:pt x="326707" y="505397"/>
                </a:cubicBezTo>
                <a:cubicBezTo>
                  <a:pt x="327596" y="504508"/>
                  <a:pt x="328041" y="504063"/>
                  <a:pt x="328041" y="504063"/>
                </a:cubicBezTo>
                <a:cubicBezTo>
                  <a:pt x="338709" y="500507"/>
                  <a:pt x="348488" y="496062"/>
                  <a:pt x="357378" y="490728"/>
                </a:cubicBezTo>
                <a:cubicBezTo>
                  <a:pt x="366268" y="485394"/>
                  <a:pt x="376047" y="480949"/>
                  <a:pt x="386715" y="477393"/>
                </a:cubicBezTo>
                <a:cubicBezTo>
                  <a:pt x="409829" y="470281"/>
                  <a:pt x="435610" y="460502"/>
                  <a:pt x="464058" y="448056"/>
                </a:cubicBezTo>
                <a:lnTo>
                  <a:pt x="522732" y="426720"/>
                </a:lnTo>
                <a:cubicBezTo>
                  <a:pt x="556514" y="414274"/>
                  <a:pt x="576072" y="407162"/>
                  <a:pt x="581406" y="405384"/>
                </a:cubicBezTo>
                <a:lnTo>
                  <a:pt x="656082" y="381381"/>
                </a:lnTo>
                <a:lnTo>
                  <a:pt x="749427" y="357378"/>
                </a:lnTo>
                <a:lnTo>
                  <a:pt x="805434" y="344043"/>
                </a:lnTo>
                <a:lnTo>
                  <a:pt x="922782" y="320040"/>
                </a:lnTo>
                <a:lnTo>
                  <a:pt x="986790" y="312039"/>
                </a:lnTo>
                <a:cubicBezTo>
                  <a:pt x="1008126" y="310261"/>
                  <a:pt x="1036574" y="309372"/>
                  <a:pt x="1072134" y="309372"/>
                </a:cubicBezTo>
                <a:cubicBezTo>
                  <a:pt x="1077468" y="309372"/>
                  <a:pt x="1085913" y="308928"/>
                  <a:pt x="1097470" y="308039"/>
                </a:cubicBezTo>
                <a:cubicBezTo>
                  <a:pt x="1103249" y="307594"/>
                  <a:pt x="1108249" y="307483"/>
                  <a:pt x="1112472" y="307705"/>
                </a:cubicBezTo>
                <a:close/>
                <a:moveTo>
                  <a:pt x="293370" y="0"/>
                </a:moveTo>
                <a:lnTo>
                  <a:pt x="312039" y="2667"/>
                </a:lnTo>
                <a:cubicBezTo>
                  <a:pt x="331597" y="2667"/>
                  <a:pt x="347599" y="8890"/>
                  <a:pt x="360045" y="21336"/>
                </a:cubicBezTo>
                <a:cubicBezTo>
                  <a:pt x="365379" y="24892"/>
                  <a:pt x="372046" y="29782"/>
                  <a:pt x="380047" y="36005"/>
                </a:cubicBezTo>
                <a:cubicBezTo>
                  <a:pt x="388048" y="42228"/>
                  <a:pt x="395605" y="46228"/>
                  <a:pt x="402717" y="48006"/>
                </a:cubicBezTo>
                <a:cubicBezTo>
                  <a:pt x="409829" y="51562"/>
                  <a:pt x="416052" y="56452"/>
                  <a:pt x="421386" y="62675"/>
                </a:cubicBezTo>
                <a:cubicBezTo>
                  <a:pt x="426720" y="68898"/>
                  <a:pt x="430276" y="73787"/>
                  <a:pt x="432054" y="77343"/>
                </a:cubicBezTo>
                <a:cubicBezTo>
                  <a:pt x="446278" y="98679"/>
                  <a:pt x="464058" y="116459"/>
                  <a:pt x="485394" y="130683"/>
                </a:cubicBezTo>
                <a:cubicBezTo>
                  <a:pt x="488950" y="134239"/>
                  <a:pt x="492506" y="136906"/>
                  <a:pt x="496062" y="138684"/>
                </a:cubicBezTo>
                <a:cubicBezTo>
                  <a:pt x="499618" y="140462"/>
                  <a:pt x="503174" y="142240"/>
                  <a:pt x="506730" y="144018"/>
                </a:cubicBezTo>
                <a:cubicBezTo>
                  <a:pt x="517398" y="149352"/>
                  <a:pt x="522732" y="158242"/>
                  <a:pt x="522732" y="170688"/>
                </a:cubicBezTo>
                <a:cubicBezTo>
                  <a:pt x="522732" y="174244"/>
                  <a:pt x="521843" y="176911"/>
                  <a:pt x="520065" y="178689"/>
                </a:cubicBezTo>
                <a:cubicBezTo>
                  <a:pt x="512953" y="185801"/>
                  <a:pt x="507619" y="193802"/>
                  <a:pt x="504063" y="202692"/>
                </a:cubicBezTo>
                <a:cubicBezTo>
                  <a:pt x="504063" y="206248"/>
                  <a:pt x="504063" y="208026"/>
                  <a:pt x="504063" y="208026"/>
                </a:cubicBezTo>
                <a:cubicBezTo>
                  <a:pt x="507619" y="216916"/>
                  <a:pt x="506730" y="224917"/>
                  <a:pt x="501396" y="232029"/>
                </a:cubicBezTo>
                <a:cubicBezTo>
                  <a:pt x="496062" y="239141"/>
                  <a:pt x="492506" y="243586"/>
                  <a:pt x="490728" y="245364"/>
                </a:cubicBezTo>
                <a:cubicBezTo>
                  <a:pt x="490728" y="247142"/>
                  <a:pt x="489839" y="248476"/>
                  <a:pt x="488061" y="249365"/>
                </a:cubicBezTo>
                <a:cubicBezTo>
                  <a:pt x="486283" y="250254"/>
                  <a:pt x="485394" y="251587"/>
                  <a:pt x="485394" y="253365"/>
                </a:cubicBezTo>
                <a:cubicBezTo>
                  <a:pt x="485394" y="265811"/>
                  <a:pt x="476504" y="275590"/>
                  <a:pt x="458724" y="282702"/>
                </a:cubicBezTo>
                <a:cubicBezTo>
                  <a:pt x="437388" y="291592"/>
                  <a:pt x="419608" y="307594"/>
                  <a:pt x="405384" y="330708"/>
                </a:cubicBezTo>
                <a:cubicBezTo>
                  <a:pt x="392938" y="350266"/>
                  <a:pt x="376936" y="367157"/>
                  <a:pt x="357378" y="381381"/>
                </a:cubicBezTo>
                <a:cubicBezTo>
                  <a:pt x="357378" y="381381"/>
                  <a:pt x="355600" y="383159"/>
                  <a:pt x="352044" y="386715"/>
                </a:cubicBezTo>
                <a:cubicBezTo>
                  <a:pt x="336042" y="406273"/>
                  <a:pt x="315595" y="421386"/>
                  <a:pt x="290703" y="432054"/>
                </a:cubicBezTo>
                <a:cubicBezTo>
                  <a:pt x="285369" y="432054"/>
                  <a:pt x="281813" y="432943"/>
                  <a:pt x="280035" y="434721"/>
                </a:cubicBezTo>
                <a:cubicBezTo>
                  <a:pt x="269367" y="436499"/>
                  <a:pt x="259143" y="440944"/>
                  <a:pt x="249364" y="448056"/>
                </a:cubicBezTo>
                <a:cubicBezTo>
                  <a:pt x="239585" y="455168"/>
                  <a:pt x="232918" y="459613"/>
                  <a:pt x="229362" y="461391"/>
                </a:cubicBezTo>
                <a:lnTo>
                  <a:pt x="189357" y="490728"/>
                </a:lnTo>
                <a:cubicBezTo>
                  <a:pt x="191135" y="488950"/>
                  <a:pt x="178689" y="498729"/>
                  <a:pt x="152019" y="520065"/>
                </a:cubicBezTo>
                <a:lnTo>
                  <a:pt x="114681" y="560070"/>
                </a:lnTo>
                <a:lnTo>
                  <a:pt x="112014" y="568071"/>
                </a:lnTo>
                <a:cubicBezTo>
                  <a:pt x="110236" y="569849"/>
                  <a:pt x="109347" y="572961"/>
                  <a:pt x="109347" y="577406"/>
                </a:cubicBezTo>
                <a:cubicBezTo>
                  <a:pt x="109347" y="581851"/>
                  <a:pt x="108458" y="584962"/>
                  <a:pt x="106680" y="586740"/>
                </a:cubicBezTo>
                <a:cubicBezTo>
                  <a:pt x="106680" y="586740"/>
                  <a:pt x="106680" y="588518"/>
                  <a:pt x="106680" y="592074"/>
                </a:cubicBezTo>
                <a:cubicBezTo>
                  <a:pt x="108458" y="595630"/>
                  <a:pt x="111569" y="600520"/>
                  <a:pt x="116014" y="606743"/>
                </a:cubicBezTo>
                <a:cubicBezTo>
                  <a:pt x="120460" y="612966"/>
                  <a:pt x="125349" y="617855"/>
                  <a:pt x="130683" y="621411"/>
                </a:cubicBezTo>
                <a:cubicBezTo>
                  <a:pt x="143129" y="628523"/>
                  <a:pt x="152019" y="637413"/>
                  <a:pt x="157353" y="648081"/>
                </a:cubicBezTo>
                <a:cubicBezTo>
                  <a:pt x="160909" y="651637"/>
                  <a:pt x="171577" y="664083"/>
                  <a:pt x="189357" y="685419"/>
                </a:cubicBezTo>
                <a:cubicBezTo>
                  <a:pt x="191135" y="687197"/>
                  <a:pt x="192024" y="689864"/>
                  <a:pt x="192024" y="693420"/>
                </a:cubicBezTo>
                <a:cubicBezTo>
                  <a:pt x="192024" y="695198"/>
                  <a:pt x="191579" y="697421"/>
                  <a:pt x="190691" y="700088"/>
                </a:cubicBezTo>
                <a:cubicBezTo>
                  <a:pt x="189801" y="702755"/>
                  <a:pt x="190246" y="704977"/>
                  <a:pt x="192024" y="706755"/>
                </a:cubicBezTo>
                <a:cubicBezTo>
                  <a:pt x="204470" y="740537"/>
                  <a:pt x="211582" y="764540"/>
                  <a:pt x="213360" y="778764"/>
                </a:cubicBezTo>
                <a:cubicBezTo>
                  <a:pt x="215138" y="789432"/>
                  <a:pt x="219583" y="803212"/>
                  <a:pt x="226695" y="820103"/>
                </a:cubicBezTo>
                <a:cubicBezTo>
                  <a:pt x="233807" y="836994"/>
                  <a:pt x="239141" y="851662"/>
                  <a:pt x="242697" y="864108"/>
                </a:cubicBezTo>
                <a:lnTo>
                  <a:pt x="261366" y="930783"/>
                </a:lnTo>
                <a:lnTo>
                  <a:pt x="274701" y="968121"/>
                </a:lnTo>
                <a:cubicBezTo>
                  <a:pt x="280035" y="984123"/>
                  <a:pt x="282702" y="1000125"/>
                  <a:pt x="282702" y="1016127"/>
                </a:cubicBezTo>
                <a:lnTo>
                  <a:pt x="280035" y="1045464"/>
                </a:lnTo>
                <a:lnTo>
                  <a:pt x="282702" y="1122807"/>
                </a:lnTo>
                <a:cubicBezTo>
                  <a:pt x="282702" y="1126363"/>
                  <a:pt x="282257" y="1129919"/>
                  <a:pt x="281368" y="1133476"/>
                </a:cubicBezTo>
                <a:cubicBezTo>
                  <a:pt x="280479" y="1137031"/>
                  <a:pt x="280924" y="1141476"/>
                  <a:pt x="282702" y="1146810"/>
                </a:cubicBezTo>
                <a:cubicBezTo>
                  <a:pt x="282702" y="1162812"/>
                  <a:pt x="284480" y="1174369"/>
                  <a:pt x="288036" y="1181481"/>
                </a:cubicBezTo>
                <a:cubicBezTo>
                  <a:pt x="289814" y="1190371"/>
                  <a:pt x="289369" y="1199706"/>
                  <a:pt x="286702" y="1209485"/>
                </a:cubicBezTo>
                <a:cubicBezTo>
                  <a:pt x="284035" y="1219264"/>
                  <a:pt x="279146" y="1226820"/>
                  <a:pt x="272034" y="1232154"/>
                </a:cubicBezTo>
                <a:lnTo>
                  <a:pt x="258699" y="1232154"/>
                </a:lnTo>
                <a:lnTo>
                  <a:pt x="221361" y="1208151"/>
                </a:lnTo>
                <a:cubicBezTo>
                  <a:pt x="216027" y="1204595"/>
                  <a:pt x="201803" y="1191260"/>
                  <a:pt x="178689" y="1168146"/>
                </a:cubicBezTo>
                <a:cubicBezTo>
                  <a:pt x="164465" y="1146810"/>
                  <a:pt x="154686" y="1129919"/>
                  <a:pt x="149352" y="1117473"/>
                </a:cubicBezTo>
                <a:lnTo>
                  <a:pt x="117348" y="1064133"/>
                </a:lnTo>
                <a:cubicBezTo>
                  <a:pt x="112014" y="1053465"/>
                  <a:pt x="106680" y="1041464"/>
                  <a:pt x="101346" y="1028129"/>
                </a:cubicBezTo>
                <a:cubicBezTo>
                  <a:pt x="96012" y="1014794"/>
                  <a:pt x="89789" y="999236"/>
                  <a:pt x="82677" y="981456"/>
                </a:cubicBezTo>
                <a:cubicBezTo>
                  <a:pt x="77343" y="965454"/>
                  <a:pt x="65786" y="929894"/>
                  <a:pt x="48006" y="874776"/>
                </a:cubicBezTo>
                <a:cubicBezTo>
                  <a:pt x="40894" y="853440"/>
                  <a:pt x="34226" y="829437"/>
                  <a:pt x="28003" y="802767"/>
                </a:cubicBezTo>
                <a:cubicBezTo>
                  <a:pt x="21780" y="776097"/>
                  <a:pt x="16891" y="756539"/>
                  <a:pt x="13335" y="744093"/>
                </a:cubicBezTo>
                <a:cubicBezTo>
                  <a:pt x="4445" y="712089"/>
                  <a:pt x="0" y="680974"/>
                  <a:pt x="0" y="650748"/>
                </a:cubicBezTo>
                <a:cubicBezTo>
                  <a:pt x="0" y="624078"/>
                  <a:pt x="3556" y="600964"/>
                  <a:pt x="10668" y="581406"/>
                </a:cubicBezTo>
                <a:cubicBezTo>
                  <a:pt x="10668" y="576072"/>
                  <a:pt x="11557" y="573405"/>
                  <a:pt x="13335" y="573405"/>
                </a:cubicBezTo>
                <a:cubicBezTo>
                  <a:pt x="20447" y="571627"/>
                  <a:pt x="26225" y="566738"/>
                  <a:pt x="30670" y="558737"/>
                </a:cubicBezTo>
                <a:cubicBezTo>
                  <a:pt x="35116" y="550736"/>
                  <a:pt x="38227" y="544957"/>
                  <a:pt x="40005" y="541401"/>
                </a:cubicBezTo>
                <a:cubicBezTo>
                  <a:pt x="57785" y="509397"/>
                  <a:pt x="72009" y="485394"/>
                  <a:pt x="82677" y="469392"/>
                </a:cubicBezTo>
                <a:cubicBezTo>
                  <a:pt x="88011" y="455168"/>
                  <a:pt x="103124" y="425831"/>
                  <a:pt x="128016" y="381381"/>
                </a:cubicBezTo>
                <a:lnTo>
                  <a:pt x="184023" y="277368"/>
                </a:lnTo>
                <a:lnTo>
                  <a:pt x="258699" y="157353"/>
                </a:lnTo>
                <a:cubicBezTo>
                  <a:pt x="269367" y="143129"/>
                  <a:pt x="280035" y="127127"/>
                  <a:pt x="290703" y="109347"/>
                </a:cubicBezTo>
                <a:cubicBezTo>
                  <a:pt x="296037" y="98679"/>
                  <a:pt x="298704" y="90678"/>
                  <a:pt x="298704" y="85344"/>
                </a:cubicBezTo>
                <a:cubicBezTo>
                  <a:pt x="298704" y="80010"/>
                  <a:pt x="297815" y="76454"/>
                  <a:pt x="296037" y="74676"/>
                </a:cubicBezTo>
                <a:lnTo>
                  <a:pt x="290703" y="56007"/>
                </a:lnTo>
                <a:lnTo>
                  <a:pt x="280035" y="13335"/>
                </a:lnTo>
                <a:lnTo>
                  <a:pt x="285369" y="2667"/>
                </a:lnTo>
                <a:close/>
              </a:path>
            </a:pathLst>
          </a:custGeom>
          <a:gradFill flip="none" rotWithShape="1">
            <a:gsLst>
              <a:gs pos="22000">
                <a:srgbClr val="285CED"/>
              </a:gs>
              <a:gs pos="100000">
                <a:srgbClr val="299EED"/>
              </a:gs>
            </a:gsLst>
            <a:lin ang="2700000" scaled="1"/>
            <a:tileRect/>
          </a:gradFill>
          <a:ln>
            <a:noFill/>
          </a:ln>
          <a:effectLst>
            <a:outerShdw blurRad="12700" dist="12700" dir="5400000" algn="ctr" rotWithShape="0">
              <a:srgbClr val="2986ED"/>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lgn="ctr">
              <a:defRPr sz="21510">
                <a:gradFill flip="none" rotWithShape="1">
                  <a:gsLst>
                    <a:gs pos="22000">
                      <a:srgbClr val="285CED"/>
                    </a:gs>
                    <a:gs pos="100000">
                      <a:srgbClr val="299EED"/>
                    </a:gs>
                  </a:gsLst>
                  <a:lin ang="2700000" scaled="1"/>
                  <a:tileRect/>
                </a:gradFill>
                <a:latin typeface="演示悠然小楷" panose="00000500000000000000" pitchFamily="2" charset="-122"/>
                <a:ea typeface="演示悠然小楷" panose="00000500000000000000" pitchFamily="2" charset="-122"/>
                <a:cs typeface="LilyUPC" panose="020B0604020202020204" pitchFamily="34" charset="-34"/>
              </a:defRPr>
            </a:lvl1pPr>
          </a:lstStyle>
          <a:p>
            <a:endParaRPr lang="zh-CN" altLang="en-US" sz="21000" dirty="0">
              <a:effectLst>
                <a:outerShdw blurRad="12700" dist="12700" dir="5400000" algn="ctr" rotWithShape="0">
                  <a:srgbClr val="2986ED"/>
                </a:outerShdw>
              </a:effectLst>
              <a:latin typeface="Arial" panose="020B0604020202020204" pitchFamily="34" charset="0"/>
              <a:ea typeface="微软雅黑" panose="020B0503020204020204" pitchFamily="34" charset="-122"/>
              <a:sym typeface="Arial" panose="020B0604020202020204" pitchFamily="34" charset="0"/>
            </a:endParaRPr>
          </a:p>
        </p:txBody>
      </p:sp>
      <p:grpSp>
        <p:nvGrpSpPr>
          <p:cNvPr id="2" name="组合 1">
            <a:extLst>
              <a:ext uri="{FF2B5EF4-FFF2-40B4-BE49-F238E27FC236}">
                <a16:creationId xmlns:a16="http://schemas.microsoft.com/office/drawing/2014/main" id="{7BBAA066-66EF-B556-AE2A-46627CFA3EA8}"/>
              </a:ext>
            </a:extLst>
          </p:cNvPr>
          <p:cNvGrpSpPr/>
          <p:nvPr/>
        </p:nvGrpSpPr>
        <p:grpSpPr>
          <a:xfrm>
            <a:off x="4209127" y="3401881"/>
            <a:ext cx="3773746" cy="408702"/>
            <a:chOff x="4222447" y="3401881"/>
            <a:chExt cx="3773746" cy="408702"/>
          </a:xfrm>
        </p:grpSpPr>
        <p:sp>
          <p:nvSpPr>
            <p:cNvPr id="3" name="任意多边形: 形状 2">
              <a:extLst>
                <a:ext uri="{FF2B5EF4-FFF2-40B4-BE49-F238E27FC236}">
                  <a16:creationId xmlns:a16="http://schemas.microsoft.com/office/drawing/2014/main" id="{C84619B4-44DD-CE2D-C3DF-75097751356C}"/>
                </a:ext>
              </a:extLst>
            </p:cNvPr>
            <p:cNvSpPr/>
            <p:nvPr/>
          </p:nvSpPr>
          <p:spPr>
            <a:xfrm>
              <a:off x="4393026" y="3401881"/>
              <a:ext cx="3432589" cy="408702"/>
            </a:xfrm>
            <a:custGeom>
              <a:avLst/>
              <a:gdLst>
                <a:gd name="connsiteX0" fmla="*/ 202115 w 4517788"/>
                <a:gd name="connsiteY0" fmla="*/ 0 h 541618"/>
                <a:gd name="connsiteX1" fmla="*/ 4315674 w 4517788"/>
                <a:gd name="connsiteY1" fmla="*/ 0 h 541618"/>
                <a:gd name="connsiteX2" fmla="*/ 4402440 w 4517788"/>
                <a:gd name="connsiteY2" fmla="*/ 57513 h 541618"/>
                <a:gd name="connsiteX3" fmla="*/ 4409839 w 4517788"/>
                <a:gd name="connsiteY3" fmla="*/ 94161 h 541618"/>
                <a:gd name="connsiteX4" fmla="*/ 4409839 w 4517788"/>
                <a:gd name="connsiteY4" fmla="*/ 91910 h 541618"/>
                <a:gd name="connsiteX5" fmla="*/ 4517788 w 4517788"/>
                <a:gd name="connsiteY5" fmla="*/ 270809 h 541618"/>
                <a:gd name="connsiteX6" fmla="*/ 4409839 w 4517788"/>
                <a:gd name="connsiteY6" fmla="*/ 449707 h 541618"/>
                <a:gd name="connsiteX7" fmla="*/ 4409839 w 4517788"/>
                <a:gd name="connsiteY7" fmla="*/ 447457 h 541618"/>
                <a:gd name="connsiteX8" fmla="*/ 4402440 w 4517788"/>
                <a:gd name="connsiteY8" fmla="*/ 484106 h 541618"/>
                <a:gd name="connsiteX9" fmla="*/ 4315674 w 4517788"/>
                <a:gd name="connsiteY9" fmla="*/ 541618 h 541618"/>
                <a:gd name="connsiteX10" fmla="*/ 202115 w 4517788"/>
                <a:gd name="connsiteY10" fmla="*/ 541618 h 541618"/>
                <a:gd name="connsiteX11" fmla="*/ 107949 w 4517788"/>
                <a:gd name="connsiteY11" fmla="*/ 447452 h 541618"/>
                <a:gd name="connsiteX12" fmla="*/ 107949 w 4517788"/>
                <a:gd name="connsiteY12" fmla="*/ 449707 h 541618"/>
                <a:gd name="connsiteX13" fmla="*/ 0 w 4517788"/>
                <a:gd name="connsiteY13" fmla="*/ 270809 h 541618"/>
                <a:gd name="connsiteX14" fmla="*/ 107949 w 4517788"/>
                <a:gd name="connsiteY14" fmla="*/ 91910 h 541618"/>
                <a:gd name="connsiteX15" fmla="*/ 107949 w 4517788"/>
                <a:gd name="connsiteY15" fmla="*/ 94166 h 541618"/>
                <a:gd name="connsiteX16" fmla="*/ 202115 w 4517788"/>
                <a:gd name="connsiteY16" fmla="*/ 0 h 541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17788" h="541618">
                  <a:moveTo>
                    <a:pt x="202115" y="0"/>
                  </a:moveTo>
                  <a:lnTo>
                    <a:pt x="4315674" y="0"/>
                  </a:lnTo>
                  <a:cubicBezTo>
                    <a:pt x="4354679" y="0"/>
                    <a:pt x="4388145" y="23715"/>
                    <a:pt x="4402440" y="57513"/>
                  </a:cubicBezTo>
                  <a:lnTo>
                    <a:pt x="4409839" y="94161"/>
                  </a:lnTo>
                  <a:lnTo>
                    <a:pt x="4409839" y="91910"/>
                  </a:lnTo>
                  <a:cubicBezTo>
                    <a:pt x="4409839" y="181359"/>
                    <a:pt x="4517788" y="181359"/>
                    <a:pt x="4517788" y="270809"/>
                  </a:cubicBezTo>
                  <a:cubicBezTo>
                    <a:pt x="4517788" y="360258"/>
                    <a:pt x="4409839" y="360258"/>
                    <a:pt x="4409839" y="449707"/>
                  </a:cubicBezTo>
                  <a:lnTo>
                    <a:pt x="4409839" y="447457"/>
                  </a:lnTo>
                  <a:lnTo>
                    <a:pt x="4402440" y="484106"/>
                  </a:lnTo>
                  <a:cubicBezTo>
                    <a:pt x="4388145" y="517903"/>
                    <a:pt x="4354679" y="541618"/>
                    <a:pt x="4315674" y="541618"/>
                  </a:cubicBezTo>
                  <a:lnTo>
                    <a:pt x="202115" y="541618"/>
                  </a:lnTo>
                  <a:cubicBezTo>
                    <a:pt x="150109" y="541618"/>
                    <a:pt x="107949" y="499458"/>
                    <a:pt x="107949" y="447452"/>
                  </a:cubicBezTo>
                  <a:lnTo>
                    <a:pt x="107949" y="449707"/>
                  </a:lnTo>
                  <a:cubicBezTo>
                    <a:pt x="107949" y="360258"/>
                    <a:pt x="0" y="360258"/>
                    <a:pt x="0" y="270809"/>
                  </a:cubicBezTo>
                  <a:cubicBezTo>
                    <a:pt x="0" y="181359"/>
                    <a:pt x="107949" y="181359"/>
                    <a:pt x="107949" y="91910"/>
                  </a:cubicBezTo>
                  <a:lnTo>
                    <a:pt x="107949" y="94166"/>
                  </a:lnTo>
                  <a:cubicBezTo>
                    <a:pt x="107949" y="42160"/>
                    <a:pt x="150109" y="0"/>
                    <a:pt x="202115" y="0"/>
                  </a:cubicBezTo>
                  <a:close/>
                </a:path>
              </a:pathLst>
            </a:custGeom>
            <a:solidFill>
              <a:schemeClr val="bg1">
                <a:alpha val="60000"/>
              </a:schemeClr>
            </a:solidFill>
            <a:ln w="1143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lIns="82296" tIns="41148" rIns="82296" bIns="41148" rtlCol="0" anchor="ctr">
              <a:noAutofit/>
            </a:bodyPr>
            <a:lstStyle/>
            <a:p>
              <a:pPr algn="ctr"/>
              <a:endParaRPr lang="zh-CN" altLang="en-US" sz="1620" dirty="0">
                <a:solidFill>
                  <a:srgbClr val="D6B256"/>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菱形 3">
              <a:extLst>
                <a:ext uri="{FF2B5EF4-FFF2-40B4-BE49-F238E27FC236}">
                  <a16:creationId xmlns:a16="http://schemas.microsoft.com/office/drawing/2014/main" id="{65A814FA-7AFD-A9BB-DA47-865B29C396A8}"/>
                </a:ext>
              </a:extLst>
            </p:cNvPr>
            <p:cNvSpPr/>
            <p:nvPr/>
          </p:nvSpPr>
          <p:spPr>
            <a:xfrm>
              <a:off x="7865277" y="3528604"/>
              <a:ext cx="130916" cy="130916"/>
            </a:xfrm>
            <a:prstGeom prst="diamond">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 name="菱形 4">
              <a:extLst>
                <a:ext uri="{FF2B5EF4-FFF2-40B4-BE49-F238E27FC236}">
                  <a16:creationId xmlns:a16="http://schemas.microsoft.com/office/drawing/2014/main" id="{4973B2EC-7C1E-594F-15B3-95DA90201312}"/>
                </a:ext>
              </a:extLst>
            </p:cNvPr>
            <p:cNvSpPr/>
            <p:nvPr/>
          </p:nvSpPr>
          <p:spPr>
            <a:xfrm>
              <a:off x="4222447" y="3540774"/>
              <a:ext cx="130916" cy="130916"/>
            </a:xfrm>
            <a:prstGeom prst="diamond">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12700" dist="12700" dir="5400000" algn="ctr" rotWithShape="0">
                    <a:schemeClr val="bg2">
                      <a:lumMod val="75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40">
              <a:extLst>
                <a:ext uri="{FF2B5EF4-FFF2-40B4-BE49-F238E27FC236}">
                  <a16:creationId xmlns:a16="http://schemas.microsoft.com/office/drawing/2014/main" id="{6F83F1A4-E7D0-0060-9574-B14669765D8B}"/>
                </a:ext>
              </a:extLst>
            </p:cNvPr>
            <p:cNvSpPr/>
            <p:nvPr/>
          </p:nvSpPr>
          <p:spPr>
            <a:xfrm>
              <a:off x="4832528" y="3462731"/>
              <a:ext cx="2526333" cy="264368"/>
            </a:xfrm>
            <a:prstGeom prst="rect">
              <a:avLst/>
            </a:prstGeom>
          </p:spPr>
          <p:txBody>
            <a:bodyPr vert="horz" wrap="none" lIns="0" tIns="0" rIns="0" bIns="0">
              <a:spAutoFit/>
            </a:bodyPr>
            <a:lstStyle/>
            <a:p>
              <a:pPr algn="l" rtl="0" eaLnBrk="0">
                <a:lnSpc>
                  <a:spcPct val="101000"/>
                </a:lnSpc>
                <a:tabLst/>
              </a:pPr>
              <a:r>
                <a:rPr lang="zh-CN" altLang="en-US"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蓝色学术风通用</a:t>
              </a:r>
              <a:r>
                <a:rPr lang="en-US" altLang="zh-CN"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PPT</a:t>
              </a:r>
              <a:r>
                <a:rPr lang="zh-CN" altLang="en-US"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模版</a:t>
              </a:r>
              <a:endParaRPr lang="Microsoft YaHei" altLang="Microsoft YaHei"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9D4A8137-361B-D067-2B21-6C3398703593}"/>
              </a:ext>
            </a:extLst>
          </p:cNvPr>
          <p:cNvGrpSpPr/>
          <p:nvPr/>
        </p:nvGrpSpPr>
        <p:grpSpPr>
          <a:xfrm>
            <a:off x="3881483" y="4189253"/>
            <a:ext cx="4429035" cy="338796"/>
            <a:chOff x="3933941" y="4189253"/>
            <a:chExt cx="4429035" cy="338796"/>
          </a:xfrm>
        </p:grpSpPr>
        <p:sp>
          <p:nvSpPr>
            <p:cNvPr id="14" name="矩形: 圆角 13">
              <a:extLst>
                <a:ext uri="{FF2B5EF4-FFF2-40B4-BE49-F238E27FC236}">
                  <a16:creationId xmlns:a16="http://schemas.microsoft.com/office/drawing/2014/main" id="{C3E3836F-CAE0-62C2-DE5E-07A779AB90AA}"/>
                </a:ext>
              </a:extLst>
            </p:cNvPr>
            <p:cNvSpPr/>
            <p:nvPr/>
          </p:nvSpPr>
          <p:spPr>
            <a:xfrm>
              <a:off x="3933941" y="4189253"/>
              <a:ext cx="1843087" cy="338796"/>
            </a:xfrm>
            <a:prstGeom prst="roundRect">
              <a:avLst>
                <a:gd name="adj" fmla="val 50000"/>
              </a:avLst>
            </a:prstGeom>
            <a:gradFill>
              <a:gsLst>
                <a:gs pos="22000">
                  <a:schemeClr val="accent1"/>
                </a:gs>
                <a:gs pos="100000">
                  <a:srgbClr val="299EED"/>
                </a:gs>
              </a:gsLst>
              <a:lin ang="27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40">
              <a:extLst>
                <a:ext uri="{FF2B5EF4-FFF2-40B4-BE49-F238E27FC236}">
                  <a16:creationId xmlns:a16="http://schemas.microsoft.com/office/drawing/2014/main" id="{07AE3AE8-733D-0C66-AFA2-B4F70D960CE4}"/>
                </a:ext>
              </a:extLst>
            </p:cNvPr>
            <p:cNvSpPr/>
            <p:nvPr/>
          </p:nvSpPr>
          <p:spPr>
            <a:xfrm>
              <a:off x="4130927" y="4230250"/>
              <a:ext cx="1449115"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汇报人：南小程</a:t>
              </a:r>
              <a:endParaRPr lang="Microsoft YaHei" altLang="Microsoft YaHei"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圆角 21">
              <a:extLst>
                <a:ext uri="{FF2B5EF4-FFF2-40B4-BE49-F238E27FC236}">
                  <a16:creationId xmlns:a16="http://schemas.microsoft.com/office/drawing/2014/main" id="{A21F67EB-CE56-B2AB-AE9E-D440EE6C6884}"/>
                </a:ext>
              </a:extLst>
            </p:cNvPr>
            <p:cNvSpPr/>
            <p:nvPr/>
          </p:nvSpPr>
          <p:spPr>
            <a:xfrm>
              <a:off x="6519889" y="4189253"/>
              <a:ext cx="1843087" cy="338796"/>
            </a:xfrm>
            <a:prstGeom prst="roundRect">
              <a:avLst>
                <a:gd name="adj" fmla="val 50000"/>
              </a:avLst>
            </a:prstGeom>
            <a:gradFill>
              <a:gsLst>
                <a:gs pos="22000">
                  <a:schemeClr val="accent1"/>
                </a:gs>
                <a:gs pos="100000">
                  <a:srgbClr val="299EED"/>
                </a:gs>
              </a:gsLst>
              <a:lin ang="27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40">
              <a:extLst>
                <a:ext uri="{FF2B5EF4-FFF2-40B4-BE49-F238E27FC236}">
                  <a16:creationId xmlns:a16="http://schemas.microsoft.com/office/drawing/2014/main" id="{9F40EADC-6D28-4BC1-D3FE-37FDC17877D3}"/>
                </a:ext>
              </a:extLst>
            </p:cNvPr>
            <p:cNvSpPr/>
            <p:nvPr/>
          </p:nvSpPr>
          <p:spPr>
            <a:xfrm>
              <a:off x="6614283" y="4230250"/>
              <a:ext cx="1654299"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solidFill>
                    <a:schemeClr val="bg1"/>
                  </a:solidFill>
                  <a:latin typeface="Arial" panose="020B0604020202020204" pitchFamily="34" charset="0"/>
                  <a:ea typeface="微软雅黑" panose="020B0503020204020204" pitchFamily="34" charset="-122"/>
                  <a:sym typeface="Arial" panose="020B0604020202020204" pitchFamily="34" charset="0"/>
                </a:rPr>
                <a:t>指导老师：南大大</a:t>
              </a:r>
              <a:endParaRPr lang="Microsoft YaHei" altLang="Microsoft YaHei"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1391652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03" name="矩形: 圆顶角 102">
            <a:extLst>
              <a:ext uri="{FF2B5EF4-FFF2-40B4-BE49-F238E27FC236}">
                <a16:creationId xmlns:a16="http://schemas.microsoft.com/office/drawing/2014/main" id="{7EC05BBE-1B1F-FAEE-9004-CFA1078EDBF3}"/>
              </a:ext>
            </a:extLst>
          </p:cNvPr>
          <p:cNvSpPr/>
          <p:nvPr/>
        </p:nvSpPr>
        <p:spPr>
          <a:xfrm>
            <a:off x="564055" y="1145660"/>
            <a:ext cx="11047024" cy="3286739"/>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0">
                  <a:srgbClr val="299EED"/>
                </a:gs>
                <a:gs pos="71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 name="文本框 4">
            <a:extLst>
              <a:ext uri="{FF2B5EF4-FFF2-40B4-BE49-F238E27FC236}">
                <a16:creationId xmlns:a16="http://schemas.microsoft.com/office/drawing/2014/main" id="{219308DB-3C5C-7F8C-8E5E-DDAC7BF36E10}"/>
              </a:ext>
            </a:extLst>
          </p:cNvPr>
          <p:cNvSpPr txBox="1"/>
          <p:nvPr/>
        </p:nvSpPr>
        <p:spPr>
          <a:xfrm>
            <a:off x="4119115" y="2567251"/>
            <a:ext cx="752237" cy="638087"/>
          </a:xfrm>
          <a:custGeom>
            <a:avLst/>
            <a:gdLst/>
            <a:ahLst/>
            <a:cxnLst/>
            <a:rect l="l" t="t" r="r" b="b"/>
            <a:pathLst>
              <a:path w="752237" h="638087">
                <a:moveTo>
                  <a:pt x="528237" y="386148"/>
                </a:moveTo>
                <a:cubicBezTo>
                  <a:pt x="527123" y="386148"/>
                  <a:pt x="526009" y="386705"/>
                  <a:pt x="524894" y="387820"/>
                </a:cubicBezTo>
                <a:lnTo>
                  <a:pt x="507063" y="410108"/>
                </a:lnTo>
                <a:lnTo>
                  <a:pt x="510406" y="411223"/>
                </a:lnTo>
                <a:cubicBezTo>
                  <a:pt x="520065" y="411223"/>
                  <a:pt x="527494" y="411594"/>
                  <a:pt x="532695" y="412337"/>
                </a:cubicBezTo>
                <a:cubicBezTo>
                  <a:pt x="537896" y="412337"/>
                  <a:pt x="541982" y="412708"/>
                  <a:pt x="544954" y="413451"/>
                </a:cubicBezTo>
                <a:cubicBezTo>
                  <a:pt x="548668" y="413451"/>
                  <a:pt x="552012" y="413823"/>
                  <a:pt x="554983" y="414566"/>
                </a:cubicBezTo>
                <a:cubicBezTo>
                  <a:pt x="557956" y="415309"/>
                  <a:pt x="560556" y="416052"/>
                  <a:pt x="562784" y="416795"/>
                </a:cubicBezTo>
                <a:cubicBezTo>
                  <a:pt x="562784" y="416052"/>
                  <a:pt x="563156" y="415680"/>
                  <a:pt x="563899" y="415680"/>
                </a:cubicBezTo>
                <a:lnTo>
                  <a:pt x="560556" y="413451"/>
                </a:lnTo>
                <a:cubicBezTo>
                  <a:pt x="553126" y="409737"/>
                  <a:pt x="543468" y="401193"/>
                  <a:pt x="531580" y="387820"/>
                </a:cubicBezTo>
                <a:cubicBezTo>
                  <a:pt x="530466" y="386705"/>
                  <a:pt x="529352" y="386148"/>
                  <a:pt x="528237" y="386148"/>
                </a:cubicBezTo>
                <a:close/>
                <a:moveTo>
                  <a:pt x="266347" y="334327"/>
                </a:moveTo>
                <a:cubicBezTo>
                  <a:pt x="264861" y="343242"/>
                  <a:pt x="263376" y="356616"/>
                  <a:pt x="261890" y="374447"/>
                </a:cubicBezTo>
                <a:cubicBezTo>
                  <a:pt x="268576" y="371475"/>
                  <a:pt x="275820" y="367203"/>
                  <a:pt x="283621" y="361631"/>
                </a:cubicBezTo>
                <a:cubicBezTo>
                  <a:pt x="291422" y="356058"/>
                  <a:pt x="297923" y="351787"/>
                  <a:pt x="303123" y="348815"/>
                </a:cubicBezTo>
                <a:lnTo>
                  <a:pt x="303123" y="347700"/>
                </a:lnTo>
                <a:close/>
                <a:moveTo>
                  <a:pt x="227343" y="312039"/>
                </a:moveTo>
                <a:lnTo>
                  <a:pt x="199482" y="329869"/>
                </a:lnTo>
                <a:lnTo>
                  <a:pt x="184994" y="339899"/>
                </a:lnTo>
                <a:lnTo>
                  <a:pt x="178308" y="344357"/>
                </a:lnTo>
                <a:cubicBezTo>
                  <a:pt x="179794" y="345843"/>
                  <a:pt x="182022" y="347329"/>
                  <a:pt x="184994" y="348815"/>
                </a:cubicBezTo>
                <a:cubicBezTo>
                  <a:pt x="186480" y="349558"/>
                  <a:pt x="189823" y="350858"/>
                  <a:pt x="195024" y="352715"/>
                </a:cubicBezTo>
                <a:cubicBezTo>
                  <a:pt x="200225" y="354573"/>
                  <a:pt x="203568" y="358102"/>
                  <a:pt x="205054" y="363302"/>
                </a:cubicBezTo>
                <a:cubicBezTo>
                  <a:pt x="205054" y="364788"/>
                  <a:pt x="205425" y="366274"/>
                  <a:pt x="206168" y="367760"/>
                </a:cubicBezTo>
                <a:cubicBezTo>
                  <a:pt x="206911" y="369246"/>
                  <a:pt x="207283" y="370732"/>
                  <a:pt x="207283" y="372218"/>
                </a:cubicBezTo>
                <a:lnTo>
                  <a:pt x="205054" y="376675"/>
                </a:lnTo>
                <a:cubicBezTo>
                  <a:pt x="203568" y="378161"/>
                  <a:pt x="202825" y="380761"/>
                  <a:pt x="202825" y="384476"/>
                </a:cubicBezTo>
                <a:cubicBezTo>
                  <a:pt x="202082" y="385219"/>
                  <a:pt x="201525" y="386519"/>
                  <a:pt x="201154" y="388377"/>
                </a:cubicBezTo>
                <a:cubicBezTo>
                  <a:pt x="200782" y="390234"/>
                  <a:pt x="200225" y="391534"/>
                  <a:pt x="199482" y="392277"/>
                </a:cubicBezTo>
                <a:cubicBezTo>
                  <a:pt x="195767" y="399707"/>
                  <a:pt x="189452" y="410108"/>
                  <a:pt x="180537" y="423481"/>
                </a:cubicBezTo>
                <a:cubicBezTo>
                  <a:pt x="177565" y="429425"/>
                  <a:pt x="174593" y="433882"/>
                  <a:pt x="171621" y="436854"/>
                </a:cubicBezTo>
                <a:lnTo>
                  <a:pt x="176079" y="437969"/>
                </a:lnTo>
                <a:cubicBezTo>
                  <a:pt x="190938" y="439455"/>
                  <a:pt x="202825" y="440940"/>
                  <a:pt x="211740" y="442426"/>
                </a:cubicBezTo>
                <a:cubicBezTo>
                  <a:pt x="213226" y="442426"/>
                  <a:pt x="213969" y="441312"/>
                  <a:pt x="213969" y="439083"/>
                </a:cubicBezTo>
                <a:cubicBezTo>
                  <a:pt x="213969" y="433882"/>
                  <a:pt x="214155" y="427753"/>
                  <a:pt x="214527" y="420695"/>
                </a:cubicBezTo>
                <a:cubicBezTo>
                  <a:pt x="214899" y="413637"/>
                  <a:pt x="215827" y="404907"/>
                  <a:pt x="217313" y="394506"/>
                </a:cubicBezTo>
                <a:cubicBezTo>
                  <a:pt x="220284" y="363302"/>
                  <a:pt x="223628" y="339899"/>
                  <a:pt x="227343" y="324297"/>
                </a:cubicBezTo>
                <a:cubicBezTo>
                  <a:pt x="228085" y="322068"/>
                  <a:pt x="228271" y="319840"/>
                  <a:pt x="227900" y="317611"/>
                </a:cubicBezTo>
                <a:cubicBezTo>
                  <a:pt x="227528" y="315382"/>
                  <a:pt x="227343" y="313525"/>
                  <a:pt x="227343" y="312039"/>
                </a:cubicBezTo>
                <a:close/>
                <a:moveTo>
                  <a:pt x="255203" y="149333"/>
                </a:moveTo>
                <a:cubicBezTo>
                  <a:pt x="249259" y="150818"/>
                  <a:pt x="245173" y="152304"/>
                  <a:pt x="242944" y="153790"/>
                </a:cubicBezTo>
                <a:cubicBezTo>
                  <a:pt x="239973" y="156019"/>
                  <a:pt x="237187" y="158434"/>
                  <a:pt x="234586" y="161034"/>
                </a:cubicBezTo>
                <a:cubicBezTo>
                  <a:pt x="231986" y="163634"/>
                  <a:pt x="229571" y="165678"/>
                  <a:pt x="227343" y="167164"/>
                </a:cubicBezTo>
                <a:cubicBezTo>
                  <a:pt x="219170" y="174593"/>
                  <a:pt x="210626" y="180908"/>
                  <a:pt x="201711" y="186109"/>
                </a:cubicBezTo>
                <a:cubicBezTo>
                  <a:pt x="197253" y="189080"/>
                  <a:pt x="191681" y="192052"/>
                  <a:pt x="184994" y="195024"/>
                </a:cubicBezTo>
                <a:cubicBezTo>
                  <a:pt x="182022" y="196510"/>
                  <a:pt x="179051" y="197253"/>
                  <a:pt x="176079" y="197253"/>
                </a:cubicBezTo>
                <a:cubicBezTo>
                  <a:pt x="184994" y="186852"/>
                  <a:pt x="191309" y="179051"/>
                  <a:pt x="195024" y="173850"/>
                </a:cubicBezTo>
                <a:lnTo>
                  <a:pt x="190566" y="172735"/>
                </a:lnTo>
                <a:cubicBezTo>
                  <a:pt x="186852" y="172735"/>
                  <a:pt x="183880" y="172364"/>
                  <a:pt x="181651" y="171621"/>
                </a:cubicBezTo>
                <a:cubicBezTo>
                  <a:pt x="177936" y="171621"/>
                  <a:pt x="175336" y="171250"/>
                  <a:pt x="173851" y="170507"/>
                </a:cubicBezTo>
                <a:cubicBezTo>
                  <a:pt x="171621" y="169764"/>
                  <a:pt x="170507" y="170878"/>
                  <a:pt x="170507" y="173850"/>
                </a:cubicBezTo>
                <a:cubicBezTo>
                  <a:pt x="170507" y="179051"/>
                  <a:pt x="170878" y="183137"/>
                  <a:pt x="171621" y="186109"/>
                </a:cubicBezTo>
                <a:cubicBezTo>
                  <a:pt x="168650" y="185366"/>
                  <a:pt x="166421" y="185737"/>
                  <a:pt x="164935" y="187223"/>
                </a:cubicBezTo>
                <a:cubicBezTo>
                  <a:pt x="163449" y="188709"/>
                  <a:pt x="162334" y="189823"/>
                  <a:pt x="161591" y="190566"/>
                </a:cubicBezTo>
                <a:cubicBezTo>
                  <a:pt x="160848" y="191309"/>
                  <a:pt x="160106" y="192981"/>
                  <a:pt x="159363" y="195581"/>
                </a:cubicBezTo>
                <a:cubicBezTo>
                  <a:pt x="158620" y="198182"/>
                  <a:pt x="156763" y="199853"/>
                  <a:pt x="153790" y="200596"/>
                </a:cubicBezTo>
                <a:lnTo>
                  <a:pt x="153790" y="202825"/>
                </a:lnTo>
                <a:cubicBezTo>
                  <a:pt x="152305" y="205054"/>
                  <a:pt x="151190" y="207468"/>
                  <a:pt x="150447" y="210069"/>
                </a:cubicBezTo>
                <a:cubicBezTo>
                  <a:pt x="149704" y="212669"/>
                  <a:pt x="148590" y="214712"/>
                  <a:pt x="147104" y="216198"/>
                </a:cubicBezTo>
                <a:cubicBezTo>
                  <a:pt x="145618" y="218427"/>
                  <a:pt x="144504" y="221027"/>
                  <a:pt x="143761" y="223999"/>
                </a:cubicBezTo>
                <a:cubicBezTo>
                  <a:pt x="143018" y="226971"/>
                  <a:pt x="142275" y="229571"/>
                  <a:pt x="141532" y="231800"/>
                </a:cubicBezTo>
                <a:lnTo>
                  <a:pt x="149333" y="228457"/>
                </a:lnTo>
                <a:cubicBezTo>
                  <a:pt x="156019" y="223999"/>
                  <a:pt x="166049" y="218056"/>
                  <a:pt x="179422" y="210626"/>
                </a:cubicBezTo>
                <a:lnTo>
                  <a:pt x="205054" y="196138"/>
                </a:lnTo>
                <a:cubicBezTo>
                  <a:pt x="206540" y="194653"/>
                  <a:pt x="206540" y="193167"/>
                  <a:pt x="205054" y="191681"/>
                </a:cubicBezTo>
                <a:cubicBezTo>
                  <a:pt x="205054" y="190195"/>
                  <a:pt x="204682" y="189080"/>
                  <a:pt x="203940" y="188338"/>
                </a:cubicBezTo>
                <a:lnTo>
                  <a:pt x="205054" y="187223"/>
                </a:lnTo>
                <a:lnTo>
                  <a:pt x="211740" y="189452"/>
                </a:lnTo>
                <a:cubicBezTo>
                  <a:pt x="212483" y="190195"/>
                  <a:pt x="213969" y="190195"/>
                  <a:pt x="216198" y="189452"/>
                </a:cubicBezTo>
                <a:lnTo>
                  <a:pt x="227343" y="183880"/>
                </a:lnTo>
                <a:lnTo>
                  <a:pt x="251860" y="171621"/>
                </a:lnTo>
                <a:cubicBezTo>
                  <a:pt x="252603" y="171621"/>
                  <a:pt x="253346" y="171250"/>
                  <a:pt x="254089" y="170507"/>
                </a:cubicBezTo>
                <a:cubicBezTo>
                  <a:pt x="254832" y="169764"/>
                  <a:pt x="255203" y="169021"/>
                  <a:pt x="255203" y="168278"/>
                </a:cubicBezTo>
                <a:cubicBezTo>
                  <a:pt x="255203" y="163820"/>
                  <a:pt x="255947" y="158620"/>
                  <a:pt x="257432" y="152676"/>
                </a:cubicBezTo>
                <a:cubicBezTo>
                  <a:pt x="257432" y="149704"/>
                  <a:pt x="256689" y="148590"/>
                  <a:pt x="255203" y="149333"/>
                </a:cubicBezTo>
                <a:close/>
                <a:moveTo>
                  <a:pt x="273034" y="0"/>
                </a:moveTo>
                <a:cubicBezTo>
                  <a:pt x="276749" y="0"/>
                  <a:pt x="279349" y="1114"/>
                  <a:pt x="280835" y="3343"/>
                </a:cubicBezTo>
                <a:lnTo>
                  <a:pt x="284178" y="3343"/>
                </a:lnTo>
                <a:cubicBezTo>
                  <a:pt x="290122" y="3343"/>
                  <a:pt x="294951" y="4829"/>
                  <a:pt x="298666" y="7801"/>
                </a:cubicBezTo>
                <a:lnTo>
                  <a:pt x="309810" y="16716"/>
                </a:lnTo>
                <a:cubicBezTo>
                  <a:pt x="311296" y="16716"/>
                  <a:pt x="312039" y="16716"/>
                  <a:pt x="312039" y="16716"/>
                </a:cubicBezTo>
                <a:cubicBezTo>
                  <a:pt x="314268" y="15973"/>
                  <a:pt x="315568" y="16530"/>
                  <a:pt x="315939" y="18388"/>
                </a:cubicBezTo>
                <a:cubicBezTo>
                  <a:pt x="316311" y="20245"/>
                  <a:pt x="316496" y="21545"/>
                  <a:pt x="316496" y="22288"/>
                </a:cubicBezTo>
                <a:cubicBezTo>
                  <a:pt x="317239" y="24517"/>
                  <a:pt x="317797" y="26560"/>
                  <a:pt x="318168" y="28418"/>
                </a:cubicBezTo>
                <a:cubicBezTo>
                  <a:pt x="318540" y="30275"/>
                  <a:pt x="319097" y="31575"/>
                  <a:pt x="319840" y="32318"/>
                </a:cubicBezTo>
                <a:cubicBezTo>
                  <a:pt x="322811" y="38262"/>
                  <a:pt x="324297" y="44577"/>
                  <a:pt x="324297" y="51263"/>
                </a:cubicBezTo>
                <a:cubicBezTo>
                  <a:pt x="324297" y="52749"/>
                  <a:pt x="324112" y="55349"/>
                  <a:pt x="323741" y="59064"/>
                </a:cubicBezTo>
                <a:cubicBezTo>
                  <a:pt x="323369" y="62779"/>
                  <a:pt x="324297" y="66122"/>
                  <a:pt x="326527" y="69094"/>
                </a:cubicBezTo>
                <a:lnTo>
                  <a:pt x="327641" y="71323"/>
                </a:lnTo>
                <a:cubicBezTo>
                  <a:pt x="327641" y="71323"/>
                  <a:pt x="327826" y="71137"/>
                  <a:pt x="328198" y="70766"/>
                </a:cubicBezTo>
                <a:cubicBezTo>
                  <a:pt x="328569" y="70394"/>
                  <a:pt x="328755" y="70208"/>
                  <a:pt x="328755" y="70208"/>
                </a:cubicBezTo>
                <a:lnTo>
                  <a:pt x="329870" y="60179"/>
                </a:lnTo>
                <a:cubicBezTo>
                  <a:pt x="332098" y="66122"/>
                  <a:pt x="330241" y="89339"/>
                  <a:pt x="324297" y="129830"/>
                </a:cubicBezTo>
                <a:cubicBezTo>
                  <a:pt x="318354" y="170321"/>
                  <a:pt x="313525" y="193538"/>
                  <a:pt x="309810" y="199482"/>
                </a:cubicBezTo>
                <a:cubicBezTo>
                  <a:pt x="304609" y="196510"/>
                  <a:pt x="300894" y="196510"/>
                  <a:pt x="298666" y="199482"/>
                </a:cubicBezTo>
                <a:lnTo>
                  <a:pt x="295322" y="205054"/>
                </a:lnTo>
                <a:cubicBezTo>
                  <a:pt x="295322" y="205797"/>
                  <a:pt x="294580" y="206911"/>
                  <a:pt x="293094" y="208397"/>
                </a:cubicBezTo>
                <a:cubicBezTo>
                  <a:pt x="287150" y="214341"/>
                  <a:pt x="284178" y="217313"/>
                  <a:pt x="284178" y="217313"/>
                </a:cubicBezTo>
                <a:lnTo>
                  <a:pt x="280835" y="221770"/>
                </a:lnTo>
                <a:cubicBezTo>
                  <a:pt x="286778" y="221770"/>
                  <a:pt x="291237" y="222885"/>
                  <a:pt x="294208" y="225114"/>
                </a:cubicBezTo>
                <a:cubicBezTo>
                  <a:pt x="296437" y="225856"/>
                  <a:pt x="298666" y="226785"/>
                  <a:pt x="300894" y="227900"/>
                </a:cubicBezTo>
                <a:cubicBezTo>
                  <a:pt x="303123" y="229014"/>
                  <a:pt x="305352" y="229943"/>
                  <a:pt x="307581" y="230686"/>
                </a:cubicBezTo>
                <a:cubicBezTo>
                  <a:pt x="308324" y="231429"/>
                  <a:pt x="309067" y="232357"/>
                  <a:pt x="309810" y="233472"/>
                </a:cubicBezTo>
                <a:cubicBezTo>
                  <a:pt x="310553" y="234586"/>
                  <a:pt x="311296" y="236258"/>
                  <a:pt x="312039" y="238487"/>
                </a:cubicBezTo>
                <a:lnTo>
                  <a:pt x="315382" y="248516"/>
                </a:lnTo>
                <a:cubicBezTo>
                  <a:pt x="315382" y="250745"/>
                  <a:pt x="315011" y="252231"/>
                  <a:pt x="314268" y="252974"/>
                </a:cubicBezTo>
                <a:cubicBezTo>
                  <a:pt x="313525" y="255203"/>
                  <a:pt x="313525" y="257432"/>
                  <a:pt x="314268" y="259661"/>
                </a:cubicBezTo>
                <a:lnTo>
                  <a:pt x="304238" y="266347"/>
                </a:lnTo>
                <a:cubicBezTo>
                  <a:pt x="299780" y="270805"/>
                  <a:pt x="292351" y="278606"/>
                  <a:pt x="281949" y="289750"/>
                </a:cubicBezTo>
                <a:cubicBezTo>
                  <a:pt x="280463" y="290493"/>
                  <a:pt x="279349" y="292350"/>
                  <a:pt x="278606" y="295322"/>
                </a:cubicBezTo>
                <a:cubicBezTo>
                  <a:pt x="277863" y="298294"/>
                  <a:pt x="277492" y="300151"/>
                  <a:pt x="277492" y="300895"/>
                </a:cubicBezTo>
                <a:lnTo>
                  <a:pt x="270806" y="318725"/>
                </a:lnTo>
                <a:cubicBezTo>
                  <a:pt x="270062" y="320211"/>
                  <a:pt x="270062" y="321511"/>
                  <a:pt x="270806" y="322626"/>
                </a:cubicBezTo>
                <a:cubicBezTo>
                  <a:pt x="271548" y="323740"/>
                  <a:pt x="273034" y="324297"/>
                  <a:pt x="275263" y="324297"/>
                </a:cubicBezTo>
                <a:cubicBezTo>
                  <a:pt x="280463" y="325040"/>
                  <a:pt x="286964" y="325783"/>
                  <a:pt x="294765" y="326526"/>
                </a:cubicBezTo>
                <a:cubicBezTo>
                  <a:pt x="302566" y="327269"/>
                  <a:pt x="311667" y="327641"/>
                  <a:pt x="322069" y="327641"/>
                </a:cubicBezTo>
                <a:lnTo>
                  <a:pt x="339899" y="327641"/>
                </a:lnTo>
                <a:lnTo>
                  <a:pt x="348815" y="328755"/>
                </a:lnTo>
                <a:cubicBezTo>
                  <a:pt x="350301" y="330241"/>
                  <a:pt x="351044" y="331355"/>
                  <a:pt x="351044" y="332098"/>
                </a:cubicBezTo>
                <a:cubicBezTo>
                  <a:pt x="355501" y="335070"/>
                  <a:pt x="357730" y="337299"/>
                  <a:pt x="357730" y="338785"/>
                </a:cubicBezTo>
                <a:cubicBezTo>
                  <a:pt x="357730" y="338785"/>
                  <a:pt x="356616" y="340642"/>
                  <a:pt x="354387" y="344357"/>
                </a:cubicBezTo>
                <a:cubicBezTo>
                  <a:pt x="353644" y="346586"/>
                  <a:pt x="353273" y="349558"/>
                  <a:pt x="353273" y="353272"/>
                </a:cubicBezTo>
                <a:cubicBezTo>
                  <a:pt x="353273" y="357730"/>
                  <a:pt x="351787" y="361073"/>
                  <a:pt x="348815" y="363302"/>
                </a:cubicBezTo>
                <a:lnTo>
                  <a:pt x="343243" y="371103"/>
                </a:lnTo>
                <a:cubicBezTo>
                  <a:pt x="341014" y="374818"/>
                  <a:pt x="335813" y="380761"/>
                  <a:pt x="327641" y="388934"/>
                </a:cubicBezTo>
                <a:cubicBezTo>
                  <a:pt x="318725" y="399335"/>
                  <a:pt x="305352" y="407879"/>
                  <a:pt x="287521" y="414566"/>
                </a:cubicBezTo>
                <a:cubicBezTo>
                  <a:pt x="286778" y="414566"/>
                  <a:pt x="285850" y="415123"/>
                  <a:pt x="284735" y="416237"/>
                </a:cubicBezTo>
                <a:cubicBezTo>
                  <a:pt x="283621" y="417352"/>
                  <a:pt x="281578" y="417909"/>
                  <a:pt x="278606" y="417909"/>
                </a:cubicBezTo>
                <a:lnTo>
                  <a:pt x="274149" y="416795"/>
                </a:lnTo>
                <a:cubicBezTo>
                  <a:pt x="271919" y="414566"/>
                  <a:pt x="269319" y="413451"/>
                  <a:pt x="266347" y="413451"/>
                </a:cubicBezTo>
                <a:cubicBezTo>
                  <a:pt x="264861" y="412708"/>
                  <a:pt x="263561" y="412708"/>
                  <a:pt x="262447" y="413451"/>
                </a:cubicBezTo>
                <a:cubicBezTo>
                  <a:pt x="261332" y="414194"/>
                  <a:pt x="260775" y="415309"/>
                  <a:pt x="260775" y="416795"/>
                </a:cubicBezTo>
                <a:lnTo>
                  <a:pt x="258546" y="444655"/>
                </a:lnTo>
                <a:cubicBezTo>
                  <a:pt x="258546" y="448370"/>
                  <a:pt x="260032" y="450227"/>
                  <a:pt x="263004" y="450227"/>
                </a:cubicBezTo>
                <a:cubicBezTo>
                  <a:pt x="264490" y="450970"/>
                  <a:pt x="266162" y="451342"/>
                  <a:pt x="268019" y="451342"/>
                </a:cubicBezTo>
                <a:cubicBezTo>
                  <a:pt x="269876" y="451342"/>
                  <a:pt x="271919" y="452085"/>
                  <a:pt x="274149" y="453571"/>
                </a:cubicBezTo>
                <a:cubicBezTo>
                  <a:pt x="280092" y="455057"/>
                  <a:pt x="289007" y="458028"/>
                  <a:pt x="300894" y="462486"/>
                </a:cubicBezTo>
                <a:cubicBezTo>
                  <a:pt x="310553" y="466201"/>
                  <a:pt x="325040" y="471030"/>
                  <a:pt x="344357" y="476973"/>
                </a:cubicBezTo>
                <a:cubicBezTo>
                  <a:pt x="348072" y="478459"/>
                  <a:pt x="357359" y="482174"/>
                  <a:pt x="372218" y="488118"/>
                </a:cubicBezTo>
                <a:cubicBezTo>
                  <a:pt x="372961" y="488861"/>
                  <a:pt x="373889" y="489232"/>
                  <a:pt x="375004" y="489232"/>
                </a:cubicBezTo>
                <a:cubicBezTo>
                  <a:pt x="376118" y="489232"/>
                  <a:pt x="377047" y="489604"/>
                  <a:pt x="377790" y="490347"/>
                </a:cubicBezTo>
                <a:lnTo>
                  <a:pt x="388934" y="474745"/>
                </a:lnTo>
                <a:cubicBezTo>
                  <a:pt x="391906" y="470287"/>
                  <a:pt x="395621" y="465086"/>
                  <a:pt x="400079" y="459143"/>
                </a:cubicBezTo>
                <a:cubicBezTo>
                  <a:pt x="404536" y="453199"/>
                  <a:pt x="409365" y="446513"/>
                  <a:pt x="414566" y="439083"/>
                </a:cubicBezTo>
                <a:lnTo>
                  <a:pt x="454685" y="390048"/>
                </a:lnTo>
                <a:cubicBezTo>
                  <a:pt x="463601" y="378161"/>
                  <a:pt x="470659" y="369246"/>
                  <a:pt x="475860" y="363302"/>
                </a:cubicBezTo>
                <a:lnTo>
                  <a:pt x="487003" y="345471"/>
                </a:lnTo>
                <a:cubicBezTo>
                  <a:pt x="487746" y="343242"/>
                  <a:pt x="487746" y="341385"/>
                  <a:pt x="487003" y="339899"/>
                </a:cubicBezTo>
                <a:cubicBezTo>
                  <a:pt x="485518" y="339156"/>
                  <a:pt x="482917" y="335813"/>
                  <a:pt x="479203" y="329869"/>
                </a:cubicBezTo>
                <a:cubicBezTo>
                  <a:pt x="476974" y="325412"/>
                  <a:pt x="474373" y="321697"/>
                  <a:pt x="471402" y="318725"/>
                </a:cubicBezTo>
                <a:cubicBezTo>
                  <a:pt x="469173" y="316497"/>
                  <a:pt x="467501" y="313339"/>
                  <a:pt x="466387" y="309253"/>
                </a:cubicBezTo>
                <a:cubicBezTo>
                  <a:pt x="465272" y="305166"/>
                  <a:pt x="464343" y="302380"/>
                  <a:pt x="463601" y="300895"/>
                </a:cubicBezTo>
                <a:cubicBezTo>
                  <a:pt x="462115" y="297923"/>
                  <a:pt x="462858" y="293465"/>
                  <a:pt x="465829" y="287521"/>
                </a:cubicBezTo>
                <a:cubicBezTo>
                  <a:pt x="477717" y="306838"/>
                  <a:pt x="488489" y="320583"/>
                  <a:pt x="498148" y="328755"/>
                </a:cubicBezTo>
                <a:cubicBezTo>
                  <a:pt x="500377" y="325040"/>
                  <a:pt x="501862" y="322440"/>
                  <a:pt x="502606" y="320954"/>
                </a:cubicBezTo>
                <a:lnTo>
                  <a:pt x="511521" y="304238"/>
                </a:lnTo>
                <a:cubicBezTo>
                  <a:pt x="512264" y="302752"/>
                  <a:pt x="511892" y="301266"/>
                  <a:pt x="510406" y="299780"/>
                </a:cubicBezTo>
                <a:cubicBezTo>
                  <a:pt x="506692" y="297551"/>
                  <a:pt x="502420" y="294765"/>
                  <a:pt x="497591" y="291422"/>
                </a:cubicBezTo>
                <a:cubicBezTo>
                  <a:pt x="492761" y="288078"/>
                  <a:pt x="487746" y="284178"/>
                  <a:pt x="482546" y="279721"/>
                </a:cubicBezTo>
                <a:lnTo>
                  <a:pt x="471402" y="269690"/>
                </a:lnTo>
                <a:cubicBezTo>
                  <a:pt x="469916" y="268948"/>
                  <a:pt x="468058" y="268576"/>
                  <a:pt x="465829" y="268576"/>
                </a:cubicBezTo>
                <a:cubicBezTo>
                  <a:pt x="465829" y="267833"/>
                  <a:pt x="465644" y="266904"/>
                  <a:pt x="465272" y="265790"/>
                </a:cubicBezTo>
                <a:cubicBezTo>
                  <a:pt x="464901" y="264676"/>
                  <a:pt x="465086" y="263375"/>
                  <a:pt x="465829" y="261890"/>
                </a:cubicBezTo>
                <a:cubicBezTo>
                  <a:pt x="466572" y="260404"/>
                  <a:pt x="468058" y="259661"/>
                  <a:pt x="470287" y="259661"/>
                </a:cubicBezTo>
                <a:cubicBezTo>
                  <a:pt x="477717" y="259661"/>
                  <a:pt x="485146" y="261147"/>
                  <a:pt x="492576" y="264119"/>
                </a:cubicBezTo>
                <a:cubicBezTo>
                  <a:pt x="505949" y="267833"/>
                  <a:pt x="516350" y="271919"/>
                  <a:pt x="523779" y="276377"/>
                </a:cubicBezTo>
                <a:cubicBezTo>
                  <a:pt x="526009" y="277120"/>
                  <a:pt x="530466" y="278977"/>
                  <a:pt x="537153" y="281949"/>
                </a:cubicBezTo>
                <a:cubicBezTo>
                  <a:pt x="543839" y="284921"/>
                  <a:pt x="549412" y="288264"/>
                  <a:pt x="553869" y="291979"/>
                </a:cubicBezTo>
                <a:cubicBezTo>
                  <a:pt x="557584" y="295694"/>
                  <a:pt x="559813" y="299037"/>
                  <a:pt x="560556" y="302009"/>
                </a:cubicBezTo>
                <a:cubicBezTo>
                  <a:pt x="563527" y="307953"/>
                  <a:pt x="563156" y="313525"/>
                  <a:pt x="559441" y="318725"/>
                </a:cubicBezTo>
                <a:cubicBezTo>
                  <a:pt x="557956" y="323183"/>
                  <a:pt x="556655" y="327269"/>
                  <a:pt x="555541" y="330984"/>
                </a:cubicBezTo>
                <a:cubicBezTo>
                  <a:pt x="554426" y="334699"/>
                  <a:pt x="553126" y="338413"/>
                  <a:pt x="551640" y="342128"/>
                </a:cubicBezTo>
                <a:cubicBezTo>
                  <a:pt x="550154" y="345100"/>
                  <a:pt x="548668" y="347886"/>
                  <a:pt x="547182" y="350486"/>
                </a:cubicBezTo>
                <a:cubicBezTo>
                  <a:pt x="545696" y="353087"/>
                  <a:pt x="544211" y="355873"/>
                  <a:pt x="542725" y="358845"/>
                </a:cubicBezTo>
                <a:cubicBezTo>
                  <a:pt x="541239" y="360331"/>
                  <a:pt x="541610" y="361816"/>
                  <a:pt x="543839" y="363302"/>
                </a:cubicBezTo>
                <a:cubicBezTo>
                  <a:pt x="554240" y="369989"/>
                  <a:pt x="560927" y="374075"/>
                  <a:pt x="563899" y="375561"/>
                </a:cubicBezTo>
                <a:cubicBezTo>
                  <a:pt x="570585" y="378533"/>
                  <a:pt x="573929" y="376304"/>
                  <a:pt x="573929" y="368874"/>
                </a:cubicBezTo>
                <a:lnTo>
                  <a:pt x="576158" y="315382"/>
                </a:lnTo>
                <a:lnTo>
                  <a:pt x="575043" y="274148"/>
                </a:lnTo>
                <a:cubicBezTo>
                  <a:pt x="575043" y="266719"/>
                  <a:pt x="575786" y="256317"/>
                  <a:pt x="577272" y="242944"/>
                </a:cubicBezTo>
                <a:lnTo>
                  <a:pt x="577272" y="221770"/>
                </a:lnTo>
                <a:cubicBezTo>
                  <a:pt x="577272" y="220284"/>
                  <a:pt x="577086" y="218427"/>
                  <a:pt x="576715" y="216198"/>
                </a:cubicBezTo>
                <a:cubicBezTo>
                  <a:pt x="576343" y="213969"/>
                  <a:pt x="576529" y="211740"/>
                  <a:pt x="577272" y="209512"/>
                </a:cubicBezTo>
                <a:cubicBezTo>
                  <a:pt x="577272" y="204311"/>
                  <a:pt x="575043" y="199482"/>
                  <a:pt x="570585" y="195024"/>
                </a:cubicBezTo>
                <a:cubicBezTo>
                  <a:pt x="570585" y="192795"/>
                  <a:pt x="569099" y="192424"/>
                  <a:pt x="566128" y="193910"/>
                </a:cubicBezTo>
                <a:lnTo>
                  <a:pt x="541610" y="205054"/>
                </a:lnTo>
                <a:lnTo>
                  <a:pt x="509292" y="226228"/>
                </a:lnTo>
                <a:lnTo>
                  <a:pt x="494804" y="236258"/>
                </a:lnTo>
                <a:cubicBezTo>
                  <a:pt x="492576" y="237001"/>
                  <a:pt x="490347" y="237001"/>
                  <a:pt x="488118" y="236258"/>
                </a:cubicBezTo>
                <a:cubicBezTo>
                  <a:pt x="485889" y="235515"/>
                  <a:pt x="480688" y="233657"/>
                  <a:pt x="472516" y="230686"/>
                </a:cubicBezTo>
                <a:cubicBezTo>
                  <a:pt x="470287" y="230686"/>
                  <a:pt x="468801" y="231800"/>
                  <a:pt x="468058" y="234029"/>
                </a:cubicBezTo>
                <a:lnTo>
                  <a:pt x="464715" y="255203"/>
                </a:lnTo>
                <a:cubicBezTo>
                  <a:pt x="463973" y="259661"/>
                  <a:pt x="463601" y="265604"/>
                  <a:pt x="463601" y="273034"/>
                </a:cubicBezTo>
                <a:lnTo>
                  <a:pt x="458028" y="334327"/>
                </a:lnTo>
                <a:cubicBezTo>
                  <a:pt x="456543" y="349186"/>
                  <a:pt x="453942" y="362188"/>
                  <a:pt x="450227" y="373332"/>
                </a:cubicBezTo>
                <a:lnTo>
                  <a:pt x="442426" y="392277"/>
                </a:lnTo>
                <a:lnTo>
                  <a:pt x="441312" y="392277"/>
                </a:lnTo>
                <a:cubicBezTo>
                  <a:pt x="437597" y="395249"/>
                  <a:pt x="435183" y="399150"/>
                  <a:pt x="434068" y="403979"/>
                </a:cubicBezTo>
                <a:cubicBezTo>
                  <a:pt x="432954" y="408808"/>
                  <a:pt x="432026" y="412708"/>
                  <a:pt x="431282" y="415680"/>
                </a:cubicBezTo>
                <a:cubicBezTo>
                  <a:pt x="429796" y="418652"/>
                  <a:pt x="428310" y="420138"/>
                  <a:pt x="426825" y="420138"/>
                </a:cubicBezTo>
                <a:cubicBezTo>
                  <a:pt x="425339" y="420138"/>
                  <a:pt x="423482" y="419023"/>
                  <a:pt x="421252" y="416795"/>
                </a:cubicBezTo>
                <a:cubicBezTo>
                  <a:pt x="418281" y="411594"/>
                  <a:pt x="416795" y="403793"/>
                  <a:pt x="416795" y="393392"/>
                </a:cubicBezTo>
                <a:cubicBezTo>
                  <a:pt x="415309" y="385962"/>
                  <a:pt x="414566" y="374818"/>
                  <a:pt x="414566" y="359959"/>
                </a:cubicBezTo>
                <a:cubicBezTo>
                  <a:pt x="414566" y="333956"/>
                  <a:pt x="414937" y="314639"/>
                  <a:pt x="415680" y="302009"/>
                </a:cubicBezTo>
                <a:cubicBezTo>
                  <a:pt x="415680" y="297551"/>
                  <a:pt x="416052" y="289564"/>
                  <a:pt x="416795" y="278049"/>
                </a:cubicBezTo>
                <a:cubicBezTo>
                  <a:pt x="417538" y="266533"/>
                  <a:pt x="418652" y="256317"/>
                  <a:pt x="420139" y="247402"/>
                </a:cubicBezTo>
                <a:cubicBezTo>
                  <a:pt x="422367" y="228828"/>
                  <a:pt x="425710" y="211740"/>
                  <a:pt x="430168" y="196138"/>
                </a:cubicBezTo>
                <a:lnTo>
                  <a:pt x="436854" y="173850"/>
                </a:lnTo>
                <a:lnTo>
                  <a:pt x="444655" y="144875"/>
                </a:lnTo>
                <a:cubicBezTo>
                  <a:pt x="445398" y="144132"/>
                  <a:pt x="445770" y="142646"/>
                  <a:pt x="445770" y="140417"/>
                </a:cubicBezTo>
                <a:cubicBezTo>
                  <a:pt x="444284" y="141160"/>
                  <a:pt x="440198" y="143389"/>
                  <a:pt x="433511" y="147104"/>
                </a:cubicBezTo>
                <a:cubicBezTo>
                  <a:pt x="426825" y="150818"/>
                  <a:pt x="418281" y="152676"/>
                  <a:pt x="407879" y="152676"/>
                </a:cubicBezTo>
                <a:cubicBezTo>
                  <a:pt x="393020" y="151190"/>
                  <a:pt x="379647" y="145989"/>
                  <a:pt x="367760" y="137074"/>
                </a:cubicBezTo>
                <a:cubicBezTo>
                  <a:pt x="364789" y="134102"/>
                  <a:pt x="362374" y="131130"/>
                  <a:pt x="360516" y="128159"/>
                </a:cubicBezTo>
                <a:cubicBezTo>
                  <a:pt x="358659" y="125187"/>
                  <a:pt x="356244" y="122215"/>
                  <a:pt x="353273" y="119243"/>
                </a:cubicBezTo>
                <a:lnTo>
                  <a:pt x="345471" y="110328"/>
                </a:lnTo>
                <a:cubicBezTo>
                  <a:pt x="346957" y="106613"/>
                  <a:pt x="349000" y="105127"/>
                  <a:pt x="351601" y="105870"/>
                </a:cubicBezTo>
                <a:cubicBezTo>
                  <a:pt x="354201" y="106613"/>
                  <a:pt x="356244" y="106984"/>
                  <a:pt x="357730" y="106984"/>
                </a:cubicBezTo>
                <a:lnTo>
                  <a:pt x="361073" y="105870"/>
                </a:lnTo>
                <a:lnTo>
                  <a:pt x="358845" y="112557"/>
                </a:lnTo>
                <a:cubicBezTo>
                  <a:pt x="361816" y="112557"/>
                  <a:pt x="363302" y="112185"/>
                  <a:pt x="363302" y="111442"/>
                </a:cubicBezTo>
                <a:cubicBezTo>
                  <a:pt x="367017" y="109956"/>
                  <a:pt x="369617" y="108842"/>
                  <a:pt x="371103" y="108099"/>
                </a:cubicBezTo>
                <a:cubicBezTo>
                  <a:pt x="373333" y="106613"/>
                  <a:pt x="377418" y="105870"/>
                  <a:pt x="383362" y="105870"/>
                </a:cubicBezTo>
                <a:lnTo>
                  <a:pt x="387820" y="105870"/>
                </a:lnTo>
                <a:cubicBezTo>
                  <a:pt x="404165" y="99926"/>
                  <a:pt x="417909" y="93983"/>
                  <a:pt x="429053" y="88039"/>
                </a:cubicBezTo>
                <a:lnTo>
                  <a:pt x="472516" y="67980"/>
                </a:lnTo>
                <a:cubicBezTo>
                  <a:pt x="491833" y="59064"/>
                  <a:pt x="506320" y="53121"/>
                  <a:pt x="515979" y="50149"/>
                </a:cubicBezTo>
                <a:cubicBezTo>
                  <a:pt x="532323" y="44205"/>
                  <a:pt x="544954" y="40490"/>
                  <a:pt x="553869" y="39005"/>
                </a:cubicBezTo>
                <a:cubicBezTo>
                  <a:pt x="558327" y="37519"/>
                  <a:pt x="564270" y="39376"/>
                  <a:pt x="571700" y="44577"/>
                </a:cubicBezTo>
                <a:cubicBezTo>
                  <a:pt x="572443" y="45320"/>
                  <a:pt x="573371" y="46620"/>
                  <a:pt x="574486" y="48477"/>
                </a:cubicBezTo>
                <a:cubicBezTo>
                  <a:pt x="575601" y="50334"/>
                  <a:pt x="576158" y="51635"/>
                  <a:pt x="576158" y="52378"/>
                </a:cubicBezTo>
                <a:lnTo>
                  <a:pt x="588416" y="72437"/>
                </a:lnTo>
                <a:cubicBezTo>
                  <a:pt x="589903" y="75409"/>
                  <a:pt x="590645" y="80238"/>
                  <a:pt x="590645" y="86925"/>
                </a:cubicBezTo>
                <a:cubicBezTo>
                  <a:pt x="590645" y="88411"/>
                  <a:pt x="589531" y="90268"/>
                  <a:pt x="587302" y="92497"/>
                </a:cubicBezTo>
                <a:cubicBezTo>
                  <a:pt x="585073" y="94726"/>
                  <a:pt x="583587" y="96583"/>
                  <a:pt x="582844" y="98069"/>
                </a:cubicBezTo>
                <a:cubicBezTo>
                  <a:pt x="582844" y="98812"/>
                  <a:pt x="581730" y="99555"/>
                  <a:pt x="579501" y="100298"/>
                </a:cubicBezTo>
                <a:cubicBezTo>
                  <a:pt x="577272" y="101041"/>
                  <a:pt x="575786" y="101412"/>
                  <a:pt x="575043" y="101412"/>
                </a:cubicBezTo>
                <a:cubicBezTo>
                  <a:pt x="574300" y="102155"/>
                  <a:pt x="573557" y="102527"/>
                  <a:pt x="572815" y="102527"/>
                </a:cubicBezTo>
                <a:cubicBezTo>
                  <a:pt x="572071" y="102527"/>
                  <a:pt x="571328" y="103270"/>
                  <a:pt x="570585" y="104756"/>
                </a:cubicBezTo>
                <a:lnTo>
                  <a:pt x="559441" y="108099"/>
                </a:lnTo>
                <a:lnTo>
                  <a:pt x="542725" y="113671"/>
                </a:lnTo>
                <a:cubicBezTo>
                  <a:pt x="536038" y="115900"/>
                  <a:pt x="529352" y="118500"/>
                  <a:pt x="522666" y="121472"/>
                </a:cubicBezTo>
                <a:cubicBezTo>
                  <a:pt x="515979" y="124444"/>
                  <a:pt x="510778" y="128159"/>
                  <a:pt x="507063" y="132616"/>
                </a:cubicBezTo>
                <a:cubicBezTo>
                  <a:pt x="505577" y="134102"/>
                  <a:pt x="502420" y="137074"/>
                  <a:pt x="497591" y="141532"/>
                </a:cubicBezTo>
                <a:cubicBezTo>
                  <a:pt x="492761" y="145989"/>
                  <a:pt x="489232" y="150447"/>
                  <a:pt x="487003" y="154905"/>
                </a:cubicBezTo>
                <a:cubicBezTo>
                  <a:pt x="484775" y="159362"/>
                  <a:pt x="482917" y="164563"/>
                  <a:pt x="481431" y="170507"/>
                </a:cubicBezTo>
                <a:cubicBezTo>
                  <a:pt x="479945" y="174222"/>
                  <a:pt x="478460" y="180536"/>
                  <a:pt x="476974" y="189452"/>
                </a:cubicBezTo>
                <a:lnTo>
                  <a:pt x="489232" y="184994"/>
                </a:lnTo>
                <a:cubicBezTo>
                  <a:pt x="498148" y="179051"/>
                  <a:pt x="513007" y="173107"/>
                  <a:pt x="533809" y="167164"/>
                </a:cubicBezTo>
                <a:cubicBezTo>
                  <a:pt x="548668" y="163449"/>
                  <a:pt x="557584" y="161591"/>
                  <a:pt x="560556" y="161591"/>
                </a:cubicBezTo>
                <a:cubicBezTo>
                  <a:pt x="564270" y="161591"/>
                  <a:pt x="567985" y="162706"/>
                  <a:pt x="571700" y="164934"/>
                </a:cubicBezTo>
                <a:cubicBezTo>
                  <a:pt x="573186" y="166420"/>
                  <a:pt x="577643" y="167906"/>
                  <a:pt x="585073" y="169392"/>
                </a:cubicBezTo>
                <a:lnTo>
                  <a:pt x="585073" y="170507"/>
                </a:lnTo>
                <a:cubicBezTo>
                  <a:pt x="588788" y="172735"/>
                  <a:pt x="592131" y="174779"/>
                  <a:pt x="595103" y="176636"/>
                </a:cubicBezTo>
                <a:cubicBezTo>
                  <a:pt x="598075" y="178493"/>
                  <a:pt x="600675" y="180165"/>
                  <a:pt x="602904" y="181651"/>
                </a:cubicBezTo>
                <a:cubicBezTo>
                  <a:pt x="603647" y="182394"/>
                  <a:pt x="606247" y="186109"/>
                  <a:pt x="610705" y="192795"/>
                </a:cubicBezTo>
                <a:lnTo>
                  <a:pt x="616277" y="206168"/>
                </a:lnTo>
                <a:lnTo>
                  <a:pt x="625193" y="223999"/>
                </a:lnTo>
                <a:cubicBezTo>
                  <a:pt x="625935" y="225485"/>
                  <a:pt x="626678" y="227157"/>
                  <a:pt x="627421" y="229014"/>
                </a:cubicBezTo>
                <a:cubicBezTo>
                  <a:pt x="628165" y="230871"/>
                  <a:pt x="628907" y="232914"/>
                  <a:pt x="629650" y="235143"/>
                </a:cubicBezTo>
                <a:cubicBezTo>
                  <a:pt x="629650" y="239601"/>
                  <a:pt x="630393" y="247030"/>
                  <a:pt x="631879" y="257432"/>
                </a:cubicBezTo>
                <a:lnTo>
                  <a:pt x="635222" y="287521"/>
                </a:lnTo>
                <a:cubicBezTo>
                  <a:pt x="635222" y="290493"/>
                  <a:pt x="635036" y="293837"/>
                  <a:pt x="634665" y="297551"/>
                </a:cubicBezTo>
                <a:cubicBezTo>
                  <a:pt x="634294" y="301266"/>
                  <a:pt x="634479" y="305724"/>
                  <a:pt x="635222" y="310924"/>
                </a:cubicBezTo>
                <a:lnTo>
                  <a:pt x="635222" y="328755"/>
                </a:lnTo>
                <a:lnTo>
                  <a:pt x="635222" y="339899"/>
                </a:lnTo>
                <a:cubicBezTo>
                  <a:pt x="635222" y="346586"/>
                  <a:pt x="634479" y="356616"/>
                  <a:pt x="632993" y="369989"/>
                </a:cubicBezTo>
                <a:cubicBezTo>
                  <a:pt x="631507" y="375189"/>
                  <a:pt x="630393" y="378161"/>
                  <a:pt x="629650" y="378904"/>
                </a:cubicBezTo>
                <a:cubicBezTo>
                  <a:pt x="628907" y="379647"/>
                  <a:pt x="628536" y="381505"/>
                  <a:pt x="628536" y="384476"/>
                </a:cubicBezTo>
                <a:cubicBezTo>
                  <a:pt x="628536" y="385219"/>
                  <a:pt x="628165" y="386334"/>
                  <a:pt x="627421" y="387820"/>
                </a:cubicBezTo>
                <a:cubicBezTo>
                  <a:pt x="626678" y="389305"/>
                  <a:pt x="625193" y="390420"/>
                  <a:pt x="622963" y="391163"/>
                </a:cubicBezTo>
                <a:lnTo>
                  <a:pt x="621849" y="393392"/>
                </a:lnTo>
                <a:cubicBezTo>
                  <a:pt x="621106" y="396363"/>
                  <a:pt x="619249" y="400821"/>
                  <a:pt x="616277" y="406765"/>
                </a:cubicBezTo>
                <a:cubicBezTo>
                  <a:pt x="614048" y="411965"/>
                  <a:pt x="610333" y="414937"/>
                  <a:pt x="605133" y="415680"/>
                </a:cubicBezTo>
                <a:cubicBezTo>
                  <a:pt x="603647" y="415680"/>
                  <a:pt x="602904" y="416423"/>
                  <a:pt x="602904" y="417909"/>
                </a:cubicBezTo>
                <a:cubicBezTo>
                  <a:pt x="602161" y="418652"/>
                  <a:pt x="601046" y="419766"/>
                  <a:pt x="599560" y="421252"/>
                </a:cubicBezTo>
                <a:cubicBezTo>
                  <a:pt x="598075" y="422738"/>
                  <a:pt x="596217" y="423110"/>
                  <a:pt x="593988" y="422367"/>
                </a:cubicBezTo>
                <a:lnTo>
                  <a:pt x="591759" y="423481"/>
                </a:lnTo>
                <a:lnTo>
                  <a:pt x="591759" y="424596"/>
                </a:lnTo>
                <a:lnTo>
                  <a:pt x="604018" y="431282"/>
                </a:lnTo>
                <a:cubicBezTo>
                  <a:pt x="608476" y="433511"/>
                  <a:pt x="612933" y="435740"/>
                  <a:pt x="617391" y="437969"/>
                </a:cubicBezTo>
                <a:cubicBezTo>
                  <a:pt x="621849" y="440197"/>
                  <a:pt x="625935" y="442055"/>
                  <a:pt x="629650" y="443541"/>
                </a:cubicBezTo>
                <a:cubicBezTo>
                  <a:pt x="638565" y="450970"/>
                  <a:pt x="645252" y="455799"/>
                  <a:pt x="649710" y="458028"/>
                </a:cubicBezTo>
                <a:cubicBezTo>
                  <a:pt x="655653" y="463229"/>
                  <a:pt x="664568" y="470287"/>
                  <a:pt x="676456" y="479202"/>
                </a:cubicBezTo>
                <a:cubicBezTo>
                  <a:pt x="686114" y="488861"/>
                  <a:pt x="690943" y="493690"/>
                  <a:pt x="690943" y="493690"/>
                </a:cubicBezTo>
                <a:cubicBezTo>
                  <a:pt x="699116" y="503348"/>
                  <a:pt x="704688" y="511892"/>
                  <a:pt x="707660" y="519322"/>
                </a:cubicBezTo>
                <a:lnTo>
                  <a:pt x="707660" y="524894"/>
                </a:lnTo>
                <a:cubicBezTo>
                  <a:pt x="709145" y="530838"/>
                  <a:pt x="709888" y="536781"/>
                  <a:pt x="709888" y="542725"/>
                </a:cubicBezTo>
                <a:cubicBezTo>
                  <a:pt x="709888" y="544211"/>
                  <a:pt x="709145" y="547182"/>
                  <a:pt x="707660" y="551640"/>
                </a:cubicBezTo>
                <a:lnTo>
                  <a:pt x="702088" y="568356"/>
                </a:lnTo>
                <a:lnTo>
                  <a:pt x="702088" y="573929"/>
                </a:lnTo>
                <a:cubicBezTo>
                  <a:pt x="699116" y="575414"/>
                  <a:pt x="696144" y="574672"/>
                  <a:pt x="693172" y="571700"/>
                </a:cubicBezTo>
                <a:cubicBezTo>
                  <a:pt x="685743" y="567985"/>
                  <a:pt x="678870" y="562970"/>
                  <a:pt x="672555" y="556655"/>
                </a:cubicBezTo>
                <a:cubicBezTo>
                  <a:pt x="666241" y="550340"/>
                  <a:pt x="661597" y="546068"/>
                  <a:pt x="658625" y="543839"/>
                </a:cubicBezTo>
                <a:cubicBezTo>
                  <a:pt x="659368" y="544582"/>
                  <a:pt x="648596" y="534924"/>
                  <a:pt x="626307" y="514864"/>
                </a:cubicBezTo>
                <a:cubicBezTo>
                  <a:pt x="607733" y="500005"/>
                  <a:pt x="595103" y="489975"/>
                  <a:pt x="588416" y="484775"/>
                </a:cubicBezTo>
                <a:cubicBezTo>
                  <a:pt x="569099" y="471401"/>
                  <a:pt x="554612" y="461743"/>
                  <a:pt x="544954" y="455799"/>
                </a:cubicBezTo>
                <a:cubicBezTo>
                  <a:pt x="539753" y="452828"/>
                  <a:pt x="528237" y="448741"/>
                  <a:pt x="510406" y="443541"/>
                </a:cubicBezTo>
                <a:lnTo>
                  <a:pt x="487003" y="436854"/>
                </a:lnTo>
                <a:cubicBezTo>
                  <a:pt x="485518" y="436112"/>
                  <a:pt x="484217" y="435926"/>
                  <a:pt x="483103" y="436297"/>
                </a:cubicBezTo>
                <a:cubicBezTo>
                  <a:pt x="481989" y="436668"/>
                  <a:pt x="481431" y="437226"/>
                  <a:pt x="481431" y="437969"/>
                </a:cubicBezTo>
                <a:lnTo>
                  <a:pt x="465829" y="452456"/>
                </a:lnTo>
                <a:cubicBezTo>
                  <a:pt x="462858" y="454685"/>
                  <a:pt x="458772" y="458028"/>
                  <a:pt x="453571" y="462486"/>
                </a:cubicBezTo>
                <a:cubicBezTo>
                  <a:pt x="448370" y="466944"/>
                  <a:pt x="443169" y="470287"/>
                  <a:pt x="437969" y="472516"/>
                </a:cubicBezTo>
                <a:cubicBezTo>
                  <a:pt x="434997" y="474002"/>
                  <a:pt x="432397" y="475488"/>
                  <a:pt x="430168" y="476973"/>
                </a:cubicBezTo>
                <a:cubicBezTo>
                  <a:pt x="427939" y="478459"/>
                  <a:pt x="425710" y="479946"/>
                  <a:pt x="423482" y="481431"/>
                </a:cubicBezTo>
                <a:lnTo>
                  <a:pt x="420139" y="483660"/>
                </a:lnTo>
                <a:cubicBezTo>
                  <a:pt x="415680" y="485889"/>
                  <a:pt x="409737" y="489975"/>
                  <a:pt x="402307" y="495919"/>
                </a:cubicBezTo>
                <a:cubicBezTo>
                  <a:pt x="401564" y="495919"/>
                  <a:pt x="400450" y="496662"/>
                  <a:pt x="398964" y="498148"/>
                </a:cubicBezTo>
                <a:lnTo>
                  <a:pt x="424596" y="508178"/>
                </a:lnTo>
                <a:lnTo>
                  <a:pt x="473630" y="524894"/>
                </a:lnTo>
                <a:cubicBezTo>
                  <a:pt x="483289" y="528609"/>
                  <a:pt x="498519" y="533438"/>
                  <a:pt x="519322" y="539381"/>
                </a:cubicBezTo>
                <a:cubicBezTo>
                  <a:pt x="538638" y="546068"/>
                  <a:pt x="555726" y="551269"/>
                  <a:pt x="570585" y="554983"/>
                </a:cubicBezTo>
                <a:cubicBezTo>
                  <a:pt x="579501" y="556469"/>
                  <a:pt x="587302" y="558141"/>
                  <a:pt x="593988" y="559998"/>
                </a:cubicBezTo>
                <a:cubicBezTo>
                  <a:pt x="600675" y="561856"/>
                  <a:pt x="606247" y="563527"/>
                  <a:pt x="610705" y="565013"/>
                </a:cubicBezTo>
                <a:lnTo>
                  <a:pt x="659739" y="575043"/>
                </a:lnTo>
                <a:cubicBezTo>
                  <a:pt x="663455" y="575786"/>
                  <a:pt x="669769" y="576157"/>
                  <a:pt x="678685" y="576157"/>
                </a:cubicBezTo>
                <a:cubicBezTo>
                  <a:pt x="684628" y="577643"/>
                  <a:pt x="697630" y="581730"/>
                  <a:pt x="717689" y="588416"/>
                </a:cubicBezTo>
                <a:lnTo>
                  <a:pt x="731063" y="591759"/>
                </a:lnTo>
                <a:lnTo>
                  <a:pt x="751122" y="597332"/>
                </a:lnTo>
                <a:cubicBezTo>
                  <a:pt x="751865" y="598074"/>
                  <a:pt x="752237" y="599003"/>
                  <a:pt x="752237" y="600118"/>
                </a:cubicBezTo>
                <a:cubicBezTo>
                  <a:pt x="752237" y="601232"/>
                  <a:pt x="751122" y="602161"/>
                  <a:pt x="748893" y="602904"/>
                </a:cubicBezTo>
                <a:cubicBezTo>
                  <a:pt x="748893" y="603647"/>
                  <a:pt x="748893" y="604204"/>
                  <a:pt x="748893" y="604575"/>
                </a:cubicBezTo>
                <a:cubicBezTo>
                  <a:pt x="748893" y="604947"/>
                  <a:pt x="748522" y="605132"/>
                  <a:pt x="747779" y="605132"/>
                </a:cubicBezTo>
                <a:cubicBezTo>
                  <a:pt x="747779" y="606618"/>
                  <a:pt x="747407" y="607733"/>
                  <a:pt x="746665" y="608476"/>
                </a:cubicBezTo>
                <a:cubicBezTo>
                  <a:pt x="743693" y="609962"/>
                  <a:pt x="739978" y="612005"/>
                  <a:pt x="735520" y="614605"/>
                </a:cubicBezTo>
                <a:cubicBezTo>
                  <a:pt x="731063" y="617206"/>
                  <a:pt x="727348" y="618877"/>
                  <a:pt x="724376" y="619620"/>
                </a:cubicBezTo>
                <a:cubicBezTo>
                  <a:pt x="722148" y="620363"/>
                  <a:pt x="718432" y="621663"/>
                  <a:pt x="713232" y="623520"/>
                </a:cubicBezTo>
                <a:cubicBezTo>
                  <a:pt x="708031" y="625378"/>
                  <a:pt x="703202" y="626306"/>
                  <a:pt x="698745" y="626306"/>
                </a:cubicBezTo>
                <a:lnTo>
                  <a:pt x="687600" y="626306"/>
                </a:lnTo>
                <a:lnTo>
                  <a:pt x="684257" y="628535"/>
                </a:lnTo>
                <a:cubicBezTo>
                  <a:pt x="679799" y="630021"/>
                  <a:pt x="676827" y="630764"/>
                  <a:pt x="675342" y="630764"/>
                </a:cubicBezTo>
                <a:cubicBezTo>
                  <a:pt x="671627" y="632993"/>
                  <a:pt x="669769" y="634107"/>
                  <a:pt x="669769" y="634107"/>
                </a:cubicBezTo>
                <a:cubicBezTo>
                  <a:pt x="666798" y="637822"/>
                  <a:pt x="663083" y="638937"/>
                  <a:pt x="658625" y="637451"/>
                </a:cubicBezTo>
                <a:cubicBezTo>
                  <a:pt x="645252" y="635965"/>
                  <a:pt x="634851" y="634479"/>
                  <a:pt x="627421" y="632993"/>
                </a:cubicBezTo>
                <a:cubicBezTo>
                  <a:pt x="606618" y="628535"/>
                  <a:pt x="591016" y="624821"/>
                  <a:pt x="580615" y="621849"/>
                </a:cubicBezTo>
                <a:cubicBezTo>
                  <a:pt x="567985" y="618877"/>
                  <a:pt x="553497" y="614791"/>
                  <a:pt x="537153" y="609590"/>
                </a:cubicBezTo>
                <a:cubicBezTo>
                  <a:pt x="533438" y="608847"/>
                  <a:pt x="516350" y="603275"/>
                  <a:pt x="485889" y="592874"/>
                </a:cubicBezTo>
                <a:cubicBezTo>
                  <a:pt x="479945" y="590645"/>
                  <a:pt x="473630" y="587673"/>
                  <a:pt x="466944" y="583958"/>
                </a:cubicBezTo>
                <a:cubicBezTo>
                  <a:pt x="453571" y="580244"/>
                  <a:pt x="438712" y="574672"/>
                  <a:pt x="422367" y="567242"/>
                </a:cubicBezTo>
                <a:cubicBezTo>
                  <a:pt x="399335" y="558327"/>
                  <a:pt x="373333" y="547182"/>
                  <a:pt x="344357" y="533809"/>
                </a:cubicBezTo>
                <a:cubicBezTo>
                  <a:pt x="337671" y="530838"/>
                  <a:pt x="331170" y="527680"/>
                  <a:pt x="324855" y="524337"/>
                </a:cubicBezTo>
                <a:cubicBezTo>
                  <a:pt x="318540" y="520993"/>
                  <a:pt x="312039" y="517836"/>
                  <a:pt x="305352" y="514864"/>
                </a:cubicBezTo>
                <a:cubicBezTo>
                  <a:pt x="297180" y="511149"/>
                  <a:pt x="289565" y="507806"/>
                  <a:pt x="282506" y="504834"/>
                </a:cubicBezTo>
                <a:cubicBezTo>
                  <a:pt x="275448" y="501862"/>
                  <a:pt x="268948" y="498891"/>
                  <a:pt x="263004" y="495919"/>
                </a:cubicBezTo>
                <a:lnTo>
                  <a:pt x="258546" y="495919"/>
                </a:lnTo>
                <a:cubicBezTo>
                  <a:pt x="255575" y="498891"/>
                  <a:pt x="253717" y="501862"/>
                  <a:pt x="252974" y="504834"/>
                </a:cubicBezTo>
                <a:cubicBezTo>
                  <a:pt x="252231" y="507063"/>
                  <a:pt x="251117" y="509106"/>
                  <a:pt x="249631" y="510964"/>
                </a:cubicBezTo>
                <a:cubicBezTo>
                  <a:pt x="248145" y="512821"/>
                  <a:pt x="247031" y="514121"/>
                  <a:pt x="246288" y="514864"/>
                </a:cubicBezTo>
                <a:lnTo>
                  <a:pt x="242944" y="523780"/>
                </a:lnTo>
                <a:cubicBezTo>
                  <a:pt x="235515" y="520808"/>
                  <a:pt x="231057" y="517836"/>
                  <a:pt x="229571" y="514864"/>
                </a:cubicBezTo>
                <a:cubicBezTo>
                  <a:pt x="228828" y="511892"/>
                  <a:pt x="227157" y="507620"/>
                  <a:pt x="224556" y="502048"/>
                </a:cubicBezTo>
                <a:cubicBezTo>
                  <a:pt x="221956" y="496476"/>
                  <a:pt x="220284" y="491461"/>
                  <a:pt x="219541" y="487003"/>
                </a:cubicBezTo>
                <a:cubicBezTo>
                  <a:pt x="218799" y="482546"/>
                  <a:pt x="217498" y="479574"/>
                  <a:pt x="215641" y="478088"/>
                </a:cubicBezTo>
                <a:cubicBezTo>
                  <a:pt x="213784" y="476602"/>
                  <a:pt x="210255" y="475116"/>
                  <a:pt x="205054" y="473630"/>
                </a:cubicBezTo>
                <a:cubicBezTo>
                  <a:pt x="199853" y="472144"/>
                  <a:pt x="194839" y="470658"/>
                  <a:pt x="190009" y="469173"/>
                </a:cubicBezTo>
                <a:cubicBezTo>
                  <a:pt x="185180" y="467687"/>
                  <a:pt x="180908" y="466572"/>
                  <a:pt x="177194" y="465829"/>
                </a:cubicBezTo>
                <a:cubicBezTo>
                  <a:pt x="171993" y="464344"/>
                  <a:pt x="164935" y="462858"/>
                  <a:pt x="156019" y="461372"/>
                </a:cubicBezTo>
                <a:cubicBezTo>
                  <a:pt x="154533" y="461372"/>
                  <a:pt x="153233" y="461743"/>
                  <a:pt x="152119" y="462486"/>
                </a:cubicBezTo>
                <a:cubicBezTo>
                  <a:pt x="151005" y="463229"/>
                  <a:pt x="150447" y="464344"/>
                  <a:pt x="150447" y="465829"/>
                </a:cubicBezTo>
                <a:lnTo>
                  <a:pt x="135960" y="484775"/>
                </a:lnTo>
                <a:lnTo>
                  <a:pt x="127044" y="494804"/>
                </a:lnTo>
                <a:cubicBezTo>
                  <a:pt x="125558" y="497033"/>
                  <a:pt x="122772" y="500376"/>
                  <a:pt x="118686" y="504834"/>
                </a:cubicBezTo>
                <a:cubicBezTo>
                  <a:pt x="114600" y="509292"/>
                  <a:pt x="110699" y="512635"/>
                  <a:pt x="106985" y="514864"/>
                </a:cubicBezTo>
                <a:cubicBezTo>
                  <a:pt x="104013" y="516350"/>
                  <a:pt x="101598" y="518393"/>
                  <a:pt x="99741" y="520993"/>
                </a:cubicBezTo>
                <a:cubicBezTo>
                  <a:pt x="97883" y="523594"/>
                  <a:pt x="95469" y="525637"/>
                  <a:pt x="92497" y="527123"/>
                </a:cubicBezTo>
                <a:lnTo>
                  <a:pt x="71323" y="546068"/>
                </a:lnTo>
                <a:lnTo>
                  <a:pt x="60179" y="552754"/>
                </a:lnTo>
                <a:cubicBezTo>
                  <a:pt x="58693" y="554240"/>
                  <a:pt x="56836" y="554983"/>
                  <a:pt x="54607" y="554983"/>
                </a:cubicBezTo>
                <a:cubicBezTo>
                  <a:pt x="49406" y="558698"/>
                  <a:pt x="41605" y="563527"/>
                  <a:pt x="31204" y="569471"/>
                </a:cubicBezTo>
                <a:cubicBezTo>
                  <a:pt x="22288" y="573929"/>
                  <a:pt x="14487" y="576529"/>
                  <a:pt x="7801" y="577272"/>
                </a:cubicBezTo>
                <a:cubicBezTo>
                  <a:pt x="4086" y="578758"/>
                  <a:pt x="1486" y="578015"/>
                  <a:pt x="0" y="575043"/>
                </a:cubicBezTo>
                <a:lnTo>
                  <a:pt x="14487" y="565013"/>
                </a:lnTo>
                <a:lnTo>
                  <a:pt x="36776" y="546068"/>
                </a:lnTo>
                <a:cubicBezTo>
                  <a:pt x="41233" y="541610"/>
                  <a:pt x="43462" y="539010"/>
                  <a:pt x="43462" y="538267"/>
                </a:cubicBezTo>
                <a:cubicBezTo>
                  <a:pt x="47177" y="533809"/>
                  <a:pt x="51263" y="528980"/>
                  <a:pt x="55721" y="523780"/>
                </a:cubicBezTo>
                <a:cubicBezTo>
                  <a:pt x="60179" y="518579"/>
                  <a:pt x="65008" y="512635"/>
                  <a:pt x="70209" y="505949"/>
                </a:cubicBezTo>
                <a:cubicBezTo>
                  <a:pt x="85068" y="488118"/>
                  <a:pt x="95840" y="474745"/>
                  <a:pt x="102527" y="465829"/>
                </a:cubicBezTo>
                <a:cubicBezTo>
                  <a:pt x="109213" y="457657"/>
                  <a:pt x="118501" y="444655"/>
                  <a:pt x="130387" y="426824"/>
                </a:cubicBezTo>
                <a:lnTo>
                  <a:pt x="164935" y="373332"/>
                </a:lnTo>
                <a:cubicBezTo>
                  <a:pt x="167164" y="370360"/>
                  <a:pt x="167535" y="366831"/>
                  <a:pt x="166049" y="362745"/>
                </a:cubicBezTo>
                <a:cubicBezTo>
                  <a:pt x="164563" y="358659"/>
                  <a:pt x="162334" y="355873"/>
                  <a:pt x="159363" y="354387"/>
                </a:cubicBezTo>
                <a:cubicBezTo>
                  <a:pt x="157134" y="354387"/>
                  <a:pt x="155648" y="354758"/>
                  <a:pt x="154905" y="355501"/>
                </a:cubicBezTo>
                <a:lnTo>
                  <a:pt x="123701" y="371103"/>
                </a:lnTo>
                <a:lnTo>
                  <a:pt x="92497" y="384476"/>
                </a:lnTo>
                <a:cubicBezTo>
                  <a:pt x="89525" y="385219"/>
                  <a:pt x="86182" y="385962"/>
                  <a:pt x="82467" y="386705"/>
                </a:cubicBezTo>
                <a:cubicBezTo>
                  <a:pt x="78752" y="387448"/>
                  <a:pt x="75409" y="388191"/>
                  <a:pt x="72438" y="388934"/>
                </a:cubicBezTo>
                <a:cubicBezTo>
                  <a:pt x="71695" y="388934"/>
                  <a:pt x="70951" y="388563"/>
                  <a:pt x="70209" y="387820"/>
                </a:cubicBezTo>
                <a:cubicBezTo>
                  <a:pt x="69466" y="387077"/>
                  <a:pt x="68351" y="386705"/>
                  <a:pt x="66865" y="386705"/>
                </a:cubicBezTo>
                <a:lnTo>
                  <a:pt x="62408" y="384476"/>
                </a:lnTo>
                <a:lnTo>
                  <a:pt x="59064" y="384476"/>
                </a:lnTo>
                <a:lnTo>
                  <a:pt x="49035" y="375561"/>
                </a:lnTo>
                <a:cubicBezTo>
                  <a:pt x="47548" y="374075"/>
                  <a:pt x="45691" y="372218"/>
                  <a:pt x="43462" y="369989"/>
                </a:cubicBezTo>
                <a:cubicBezTo>
                  <a:pt x="41233" y="367760"/>
                  <a:pt x="38633" y="366274"/>
                  <a:pt x="35661" y="365531"/>
                </a:cubicBezTo>
                <a:cubicBezTo>
                  <a:pt x="34176" y="365531"/>
                  <a:pt x="33061" y="364974"/>
                  <a:pt x="32318" y="363860"/>
                </a:cubicBezTo>
                <a:cubicBezTo>
                  <a:pt x="31575" y="362745"/>
                  <a:pt x="31204" y="361816"/>
                  <a:pt x="31204" y="361073"/>
                </a:cubicBezTo>
                <a:cubicBezTo>
                  <a:pt x="30461" y="358845"/>
                  <a:pt x="30275" y="356801"/>
                  <a:pt x="30647" y="354944"/>
                </a:cubicBezTo>
                <a:cubicBezTo>
                  <a:pt x="31018" y="353087"/>
                  <a:pt x="30832" y="351415"/>
                  <a:pt x="30089" y="349929"/>
                </a:cubicBezTo>
                <a:lnTo>
                  <a:pt x="28975" y="337671"/>
                </a:lnTo>
                <a:lnTo>
                  <a:pt x="28975" y="333213"/>
                </a:lnTo>
                <a:cubicBezTo>
                  <a:pt x="29718" y="334699"/>
                  <a:pt x="31018" y="335999"/>
                  <a:pt x="32875" y="337113"/>
                </a:cubicBezTo>
                <a:cubicBezTo>
                  <a:pt x="34733" y="338228"/>
                  <a:pt x="36404" y="339528"/>
                  <a:pt x="37890" y="341014"/>
                </a:cubicBezTo>
                <a:cubicBezTo>
                  <a:pt x="42348" y="343242"/>
                  <a:pt x="46063" y="344357"/>
                  <a:pt x="49035" y="344357"/>
                </a:cubicBezTo>
                <a:cubicBezTo>
                  <a:pt x="53492" y="344357"/>
                  <a:pt x="57950" y="343242"/>
                  <a:pt x="62408" y="341014"/>
                </a:cubicBezTo>
                <a:lnTo>
                  <a:pt x="94726" y="324297"/>
                </a:lnTo>
                <a:cubicBezTo>
                  <a:pt x="107356" y="317611"/>
                  <a:pt x="126301" y="306838"/>
                  <a:pt x="151562" y="291979"/>
                </a:cubicBezTo>
                <a:lnTo>
                  <a:pt x="221770" y="251860"/>
                </a:lnTo>
                <a:lnTo>
                  <a:pt x="245173" y="240715"/>
                </a:lnTo>
                <a:lnTo>
                  <a:pt x="246288" y="238487"/>
                </a:lnTo>
                <a:cubicBezTo>
                  <a:pt x="245545" y="237744"/>
                  <a:pt x="245173" y="236629"/>
                  <a:pt x="245173" y="235143"/>
                </a:cubicBezTo>
                <a:cubicBezTo>
                  <a:pt x="242944" y="231429"/>
                  <a:pt x="240716" y="230314"/>
                  <a:pt x="238487" y="231800"/>
                </a:cubicBezTo>
                <a:lnTo>
                  <a:pt x="219541" y="241830"/>
                </a:lnTo>
                <a:lnTo>
                  <a:pt x="197253" y="255203"/>
                </a:lnTo>
                <a:cubicBezTo>
                  <a:pt x="195024" y="256689"/>
                  <a:pt x="187966" y="260404"/>
                  <a:pt x="176079" y="266347"/>
                </a:cubicBezTo>
                <a:cubicBezTo>
                  <a:pt x="174593" y="267833"/>
                  <a:pt x="171250" y="268576"/>
                  <a:pt x="166049" y="268576"/>
                </a:cubicBezTo>
                <a:cubicBezTo>
                  <a:pt x="163820" y="268576"/>
                  <a:pt x="160477" y="267090"/>
                  <a:pt x="156019" y="264119"/>
                </a:cubicBezTo>
                <a:lnTo>
                  <a:pt x="135960" y="249631"/>
                </a:lnTo>
                <a:cubicBezTo>
                  <a:pt x="135960" y="248888"/>
                  <a:pt x="135402" y="247959"/>
                  <a:pt x="134288" y="246845"/>
                </a:cubicBezTo>
                <a:cubicBezTo>
                  <a:pt x="133174" y="245730"/>
                  <a:pt x="132245" y="245173"/>
                  <a:pt x="131502" y="245173"/>
                </a:cubicBezTo>
                <a:cubicBezTo>
                  <a:pt x="129273" y="240715"/>
                  <a:pt x="128159" y="238115"/>
                  <a:pt x="128159" y="237372"/>
                </a:cubicBezTo>
                <a:cubicBezTo>
                  <a:pt x="127416" y="235886"/>
                  <a:pt x="127787" y="234586"/>
                  <a:pt x="129273" y="233472"/>
                </a:cubicBezTo>
                <a:cubicBezTo>
                  <a:pt x="130759" y="232357"/>
                  <a:pt x="132988" y="232172"/>
                  <a:pt x="135960" y="232914"/>
                </a:cubicBezTo>
                <a:cubicBezTo>
                  <a:pt x="134474" y="231429"/>
                  <a:pt x="132988" y="229200"/>
                  <a:pt x="131502" y="226228"/>
                </a:cubicBezTo>
                <a:cubicBezTo>
                  <a:pt x="128530" y="223256"/>
                  <a:pt x="126673" y="221027"/>
                  <a:pt x="125930" y="219541"/>
                </a:cubicBezTo>
                <a:cubicBezTo>
                  <a:pt x="119986" y="205425"/>
                  <a:pt x="115900" y="192795"/>
                  <a:pt x="113671" y="181651"/>
                </a:cubicBezTo>
                <a:cubicBezTo>
                  <a:pt x="112928" y="175707"/>
                  <a:pt x="111814" y="169021"/>
                  <a:pt x="110328" y="161591"/>
                </a:cubicBezTo>
                <a:cubicBezTo>
                  <a:pt x="108842" y="154162"/>
                  <a:pt x="107356" y="145618"/>
                  <a:pt x="105870" y="135960"/>
                </a:cubicBezTo>
                <a:cubicBezTo>
                  <a:pt x="104384" y="127787"/>
                  <a:pt x="102898" y="114786"/>
                  <a:pt x="101413" y="96955"/>
                </a:cubicBezTo>
                <a:cubicBezTo>
                  <a:pt x="101413" y="93240"/>
                  <a:pt x="99927" y="88411"/>
                  <a:pt x="96955" y="82467"/>
                </a:cubicBezTo>
                <a:lnTo>
                  <a:pt x="90268" y="67980"/>
                </a:lnTo>
                <a:cubicBezTo>
                  <a:pt x="94726" y="67237"/>
                  <a:pt x="98812" y="69094"/>
                  <a:pt x="102527" y="73552"/>
                </a:cubicBezTo>
                <a:cubicBezTo>
                  <a:pt x="109957" y="80981"/>
                  <a:pt x="116271" y="85810"/>
                  <a:pt x="121473" y="88039"/>
                </a:cubicBezTo>
                <a:cubicBezTo>
                  <a:pt x="124444" y="88782"/>
                  <a:pt x="127044" y="89525"/>
                  <a:pt x="129273" y="90268"/>
                </a:cubicBezTo>
                <a:cubicBezTo>
                  <a:pt x="131502" y="91011"/>
                  <a:pt x="133731" y="91754"/>
                  <a:pt x="135960" y="92497"/>
                </a:cubicBezTo>
                <a:cubicBezTo>
                  <a:pt x="140417" y="94726"/>
                  <a:pt x="144132" y="99183"/>
                  <a:pt x="147104" y="105870"/>
                </a:cubicBezTo>
                <a:cubicBezTo>
                  <a:pt x="147847" y="108842"/>
                  <a:pt x="149704" y="113300"/>
                  <a:pt x="152676" y="119243"/>
                </a:cubicBezTo>
                <a:lnTo>
                  <a:pt x="153790" y="121472"/>
                </a:lnTo>
                <a:cubicBezTo>
                  <a:pt x="152305" y="125187"/>
                  <a:pt x="153047" y="129273"/>
                  <a:pt x="156019" y="133731"/>
                </a:cubicBezTo>
                <a:cubicBezTo>
                  <a:pt x="156019" y="135217"/>
                  <a:pt x="156763" y="135960"/>
                  <a:pt x="158248" y="135960"/>
                </a:cubicBezTo>
                <a:cubicBezTo>
                  <a:pt x="161963" y="138188"/>
                  <a:pt x="165307" y="138188"/>
                  <a:pt x="168278" y="135960"/>
                </a:cubicBezTo>
                <a:lnTo>
                  <a:pt x="189452" y="121472"/>
                </a:lnTo>
                <a:lnTo>
                  <a:pt x="198367" y="114786"/>
                </a:lnTo>
                <a:cubicBezTo>
                  <a:pt x="209512" y="107356"/>
                  <a:pt x="229571" y="96212"/>
                  <a:pt x="258546" y="81353"/>
                </a:cubicBezTo>
                <a:lnTo>
                  <a:pt x="264118" y="78010"/>
                </a:lnTo>
                <a:cubicBezTo>
                  <a:pt x="267090" y="77266"/>
                  <a:pt x="268948" y="75781"/>
                  <a:pt x="269691" y="73552"/>
                </a:cubicBezTo>
                <a:cubicBezTo>
                  <a:pt x="270434" y="71323"/>
                  <a:pt x="270806" y="69837"/>
                  <a:pt x="270806" y="69094"/>
                </a:cubicBezTo>
                <a:lnTo>
                  <a:pt x="274149" y="41233"/>
                </a:lnTo>
                <a:cubicBezTo>
                  <a:pt x="274891" y="37519"/>
                  <a:pt x="274706" y="35476"/>
                  <a:pt x="273592" y="35104"/>
                </a:cubicBezTo>
                <a:cubicBezTo>
                  <a:pt x="272477" y="34733"/>
                  <a:pt x="270434" y="35290"/>
                  <a:pt x="267462" y="36776"/>
                </a:cubicBezTo>
                <a:lnTo>
                  <a:pt x="249631" y="44577"/>
                </a:lnTo>
                <a:lnTo>
                  <a:pt x="240716" y="49034"/>
                </a:lnTo>
                <a:cubicBezTo>
                  <a:pt x="238487" y="50520"/>
                  <a:pt x="231429" y="54235"/>
                  <a:pt x="219541" y="60179"/>
                </a:cubicBezTo>
                <a:lnTo>
                  <a:pt x="206168" y="70208"/>
                </a:lnTo>
                <a:cubicBezTo>
                  <a:pt x="202454" y="73923"/>
                  <a:pt x="198367" y="73923"/>
                  <a:pt x="193910" y="70208"/>
                </a:cubicBezTo>
                <a:cubicBezTo>
                  <a:pt x="189452" y="68723"/>
                  <a:pt x="186480" y="66865"/>
                  <a:pt x="184994" y="64636"/>
                </a:cubicBezTo>
                <a:cubicBezTo>
                  <a:pt x="179051" y="62407"/>
                  <a:pt x="173479" y="62407"/>
                  <a:pt x="168278" y="64636"/>
                </a:cubicBezTo>
                <a:cubicBezTo>
                  <a:pt x="161591" y="71323"/>
                  <a:pt x="158248" y="74666"/>
                  <a:pt x="158248" y="74666"/>
                </a:cubicBezTo>
                <a:cubicBezTo>
                  <a:pt x="155276" y="77638"/>
                  <a:pt x="152676" y="77638"/>
                  <a:pt x="150447" y="74666"/>
                </a:cubicBezTo>
                <a:cubicBezTo>
                  <a:pt x="148961" y="73923"/>
                  <a:pt x="147475" y="72066"/>
                  <a:pt x="145989" y="69094"/>
                </a:cubicBezTo>
                <a:cubicBezTo>
                  <a:pt x="145989" y="66865"/>
                  <a:pt x="147104" y="65379"/>
                  <a:pt x="149333" y="64636"/>
                </a:cubicBezTo>
                <a:cubicBezTo>
                  <a:pt x="150819" y="64636"/>
                  <a:pt x="151933" y="63894"/>
                  <a:pt x="152676" y="62407"/>
                </a:cubicBezTo>
                <a:cubicBezTo>
                  <a:pt x="155648" y="57950"/>
                  <a:pt x="157134" y="53863"/>
                  <a:pt x="157134" y="50149"/>
                </a:cubicBezTo>
                <a:lnTo>
                  <a:pt x="157134" y="46805"/>
                </a:lnTo>
                <a:cubicBezTo>
                  <a:pt x="157134" y="46805"/>
                  <a:pt x="157877" y="46063"/>
                  <a:pt x="159363" y="44577"/>
                </a:cubicBezTo>
                <a:cubicBezTo>
                  <a:pt x="160848" y="43091"/>
                  <a:pt x="162334" y="41976"/>
                  <a:pt x="163820" y="41233"/>
                </a:cubicBezTo>
                <a:cubicBezTo>
                  <a:pt x="165307" y="40490"/>
                  <a:pt x="166792" y="39747"/>
                  <a:pt x="168278" y="39005"/>
                </a:cubicBezTo>
                <a:lnTo>
                  <a:pt x="177194" y="32318"/>
                </a:lnTo>
                <a:cubicBezTo>
                  <a:pt x="182394" y="30089"/>
                  <a:pt x="196510" y="23774"/>
                  <a:pt x="219541" y="13373"/>
                </a:cubicBezTo>
                <a:cubicBezTo>
                  <a:pt x="227714" y="11887"/>
                  <a:pt x="233658" y="10029"/>
                  <a:pt x="237372" y="7801"/>
                </a:cubicBezTo>
                <a:cubicBezTo>
                  <a:pt x="243316" y="5572"/>
                  <a:pt x="250002" y="3900"/>
                  <a:pt x="257432" y="2786"/>
                </a:cubicBezTo>
                <a:cubicBezTo>
                  <a:pt x="264861" y="1671"/>
                  <a:pt x="270062" y="743"/>
                  <a:pt x="273034"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3" name="文本框 2">
            <a:extLst>
              <a:ext uri="{FF2B5EF4-FFF2-40B4-BE49-F238E27FC236}">
                <a16:creationId xmlns:a16="http://schemas.microsoft.com/office/drawing/2014/main" id="{A254D022-A229-5BC2-232F-E754AB985DED}"/>
              </a:ext>
            </a:extLst>
          </p:cNvPr>
          <p:cNvSpPr txBox="1"/>
          <p:nvPr/>
        </p:nvSpPr>
        <p:spPr>
          <a:xfrm>
            <a:off x="3307794" y="2554258"/>
            <a:ext cx="777869" cy="676456"/>
          </a:xfrm>
          <a:custGeom>
            <a:avLst/>
            <a:gdLst/>
            <a:ahLst/>
            <a:cxnLst/>
            <a:rect l="l" t="t" r="r" b="b"/>
            <a:pathLst>
              <a:path w="777869" h="676456">
                <a:moveTo>
                  <a:pt x="472516" y="279720"/>
                </a:moveTo>
                <a:cubicBezTo>
                  <a:pt x="472516" y="287150"/>
                  <a:pt x="473259" y="298294"/>
                  <a:pt x="474745" y="313153"/>
                </a:cubicBezTo>
                <a:cubicBezTo>
                  <a:pt x="477717" y="311667"/>
                  <a:pt x="481989" y="309996"/>
                  <a:pt x="487561" y="308138"/>
                </a:cubicBezTo>
                <a:cubicBezTo>
                  <a:pt x="493133" y="306281"/>
                  <a:pt x="497405" y="304609"/>
                  <a:pt x="500377" y="303124"/>
                </a:cubicBezTo>
                <a:lnTo>
                  <a:pt x="500377" y="302009"/>
                </a:lnTo>
                <a:cubicBezTo>
                  <a:pt x="499634" y="302009"/>
                  <a:pt x="499077" y="301823"/>
                  <a:pt x="498705" y="301452"/>
                </a:cubicBezTo>
                <a:cubicBezTo>
                  <a:pt x="498334" y="301080"/>
                  <a:pt x="497776" y="300895"/>
                  <a:pt x="497033" y="300895"/>
                </a:cubicBezTo>
                <a:cubicBezTo>
                  <a:pt x="489604" y="300895"/>
                  <a:pt x="484775" y="297923"/>
                  <a:pt x="482546" y="291979"/>
                </a:cubicBezTo>
                <a:cubicBezTo>
                  <a:pt x="481803" y="289008"/>
                  <a:pt x="480317" y="286593"/>
                  <a:pt x="478088" y="284735"/>
                </a:cubicBezTo>
                <a:cubicBezTo>
                  <a:pt x="475859" y="282878"/>
                  <a:pt x="474002" y="281206"/>
                  <a:pt x="472516" y="279720"/>
                </a:cubicBezTo>
                <a:close/>
                <a:moveTo>
                  <a:pt x="142646" y="216198"/>
                </a:moveTo>
                <a:cubicBezTo>
                  <a:pt x="151562" y="216198"/>
                  <a:pt x="159734" y="219913"/>
                  <a:pt x="167164" y="227343"/>
                </a:cubicBezTo>
                <a:lnTo>
                  <a:pt x="179422" y="245173"/>
                </a:lnTo>
                <a:cubicBezTo>
                  <a:pt x="183137" y="248145"/>
                  <a:pt x="184252" y="252603"/>
                  <a:pt x="182766" y="258546"/>
                </a:cubicBezTo>
                <a:lnTo>
                  <a:pt x="179422" y="279720"/>
                </a:lnTo>
                <a:cubicBezTo>
                  <a:pt x="179422" y="281206"/>
                  <a:pt x="178679" y="282321"/>
                  <a:pt x="177194" y="283064"/>
                </a:cubicBezTo>
                <a:cubicBezTo>
                  <a:pt x="177194" y="283807"/>
                  <a:pt x="176451" y="284921"/>
                  <a:pt x="174965" y="286407"/>
                </a:cubicBezTo>
                <a:cubicBezTo>
                  <a:pt x="173479" y="299780"/>
                  <a:pt x="172736" y="309810"/>
                  <a:pt x="172736" y="316497"/>
                </a:cubicBezTo>
                <a:cubicBezTo>
                  <a:pt x="171250" y="322440"/>
                  <a:pt x="170321" y="327269"/>
                  <a:pt x="169950" y="330984"/>
                </a:cubicBezTo>
                <a:cubicBezTo>
                  <a:pt x="169578" y="334699"/>
                  <a:pt x="169393" y="338042"/>
                  <a:pt x="169393" y="341014"/>
                </a:cubicBezTo>
                <a:lnTo>
                  <a:pt x="169393" y="364417"/>
                </a:lnTo>
                <a:cubicBezTo>
                  <a:pt x="167907" y="380762"/>
                  <a:pt x="167164" y="392649"/>
                  <a:pt x="167164" y="400078"/>
                </a:cubicBezTo>
                <a:cubicBezTo>
                  <a:pt x="166421" y="405279"/>
                  <a:pt x="166235" y="410108"/>
                  <a:pt x="166607" y="414566"/>
                </a:cubicBezTo>
                <a:cubicBezTo>
                  <a:pt x="166978" y="419024"/>
                  <a:pt x="167164" y="423110"/>
                  <a:pt x="167164" y="426825"/>
                </a:cubicBezTo>
                <a:lnTo>
                  <a:pt x="164935" y="468058"/>
                </a:lnTo>
                <a:lnTo>
                  <a:pt x="164935" y="487004"/>
                </a:lnTo>
                <a:lnTo>
                  <a:pt x="167164" y="487004"/>
                </a:lnTo>
                <a:lnTo>
                  <a:pt x="176079" y="478088"/>
                </a:lnTo>
                <a:cubicBezTo>
                  <a:pt x="193167" y="457286"/>
                  <a:pt x="202825" y="445399"/>
                  <a:pt x="205054" y="442427"/>
                </a:cubicBezTo>
                <a:cubicBezTo>
                  <a:pt x="205797" y="441684"/>
                  <a:pt x="206911" y="439826"/>
                  <a:pt x="208397" y="436854"/>
                </a:cubicBezTo>
                <a:cubicBezTo>
                  <a:pt x="209883" y="433883"/>
                  <a:pt x="211369" y="432025"/>
                  <a:pt x="212855" y="431282"/>
                </a:cubicBezTo>
                <a:cubicBezTo>
                  <a:pt x="213598" y="429797"/>
                  <a:pt x="214527" y="428682"/>
                  <a:pt x="215641" y="427939"/>
                </a:cubicBezTo>
                <a:cubicBezTo>
                  <a:pt x="216756" y="427196"/>
                  <a:pt x="217684" y="426082"/>
                  <a:pt x="218427" y="424596"/>
                </a:cubicBezTo>
                <a:cubicBezTo>
                  <a:pt x="218427" y="424596"/>
                  <a:pt x="221770" y="421253"/>
                  <a:pt x="228457" y="414566"/>
                </a:cubicBezTo>
                <a:cubicBezTo>
                  <a:pt x="229943" y="413080"/>
                  <a:pt x="231057" y="411408"/>
                  <a:pt x="231800" y="409551"/>
                </a:cubicBezTo>
                <a:cubicBezTo>
                  <a:pt x="232543" y="407694"/>
                  <a:pt x="233286" y="406393"/>
                  <a:pt x="234029" y="405651"/>
                </a:cubicBezTo>
                <a:cubicBezTo>
                  <a:pt x="234772" y="403422"/>
                  <a:pt x="235515" y="401750"/>
                  <a:pt x="236258" y="400636"/>
                </a:cubicBezTo>
                <a:cubicBezTo>
                  <a:pt x="237001" y="399521"/>
                  <a:pt x="237744" y="398592"/>
                  <a:pt x="238487" y="397850"/>
                </a:cubicBezTo>
                <a:lnTo>
                  <a:pt x="239601" y="397850"/>
                </a:lnTo>
                <a:cubicBezTo>
                  <a:pt x="238858" y="398592"/>
                  <a:pt x="237373" y="401936"/>
                  <a:pt x="235144" y="407879"/>
                </a:cubicBezTo>
                <a:cubicBezTo>
                  <a:pt x="235144" y="410108"/>
                  <a:pt x="234772" y="411966"/>
                  <a:pt x="234029" y="413452"/>
                </a:cubicBezTo>
                <a:cubicBezTo>
                  <a:pt x="233286" y="414937"/>
                  <a:pt x="232543" y="416423"/>
                  <a:pt x="231800" y="417909"/>
                </a:cubicBezTo>
                <a:lnTo>
                  <a:pt x="232915" y="422367"/>
                </a:lnTo>
                <a:cubicBezTo>
                  <a:pt x="234401" y="421624"/>
                  <a:pt x="235515" y="420510"/>
                  <a:pt x="236258" y="419024"/>
                </a:cubicBezTo>
                <a:lnTo>
                  <a:pt x="237373" y="422367"/>
                </a:lnTo>
                <a:cubicBezTo>
                  <a:pt x="235887" y="425339"/>
                  <a:pt x="235144" y="428311"/>
                  <a:pt x="235144" y="431282"/>
                </a:cubicBezTo>
                <a:cubicBezTo>
                  <a:pt x="233658" y="432025"/>
                  <a:pt x="232358" y="433883"/>
                  <a:pt x="231243" y="436854"/>
                </a:cubicBezTo>
                <a:cubicBezTo>
                  <a:pt x="230129" y="439826"/>
                  <a:pt x="229200" y="442055"/>
                  <a:pt x="228457" y="443541"/>
                </a:cubicBezTo>
                <a:cubicBezTo>
                  <a:pt x="227714" y="445027"/>
                  <a:pt x="225857" y="448370"/>
                  <a:pt x="222885" y="453571"/>
                </a:cubicBezTo>
                <a:cubicBezTo>
                  <a:pt x="216941" y="463229"/>
                  <a:pt x="212484" y="472516"/>
                  <a:pt x="209512" y="481431"/>
                </a:cubicBezTo>
                <a:cubicBezTo>
                  <a:pt x="208026" y="485889"/>
                  <a:pt x="207283" y="489233"/>
                  <a:pt x="207283" y="491461"/>
                </a:cubicBezTo>
                <a:cubicBezTo>
                  <a:pt x="208026" y="492204"/>
                  <a:pt x="207283" y="494804"/>
                  <a:pt x="205054" y="499262"/>
                </a:cubicBezTo>
                <a:cubicBezTo>
                  <a:pt x="202825" y="501491"/>
                  <a:pt x="199111" y="508178"/>
                  <a:pt x="193910" y="519322"/>
                </a:cubicBezTo>
                <a:cubicBezTo>
                  <a:pt x="189452" y="528237"/>
                  <a:pt x="185738" y="534924"/>
                  <a:pt x="182766" y="539382"/>
                </a:cubicBezTo>
                <a:cubicBezTo>
                  <a:pt x="172364" y="554241"/>
                  <a:pt x="166421" y="562413"/>
                  <a:pt x="164935" y="563899"/>
                </a:cubicBezTo>
                <a:lnTo>
                  <a:pt x="145989" y="585073"/>
                </a:lnTo>
                <a:cubicBezTo>
                  <a:pt x="141532" y="589531"/>
                  <a:pt x="138189" y="591760"/>
                  <a:pt x="135960" y="591760"/>
                </a:cubicBezTo>
                <a:lnTo>
                  <a:pt x="130388" y="591760"/>
                </a:lnTo>
                <a:cubicBezTo>
                  <a:pt x="130388" y="590274"/>
                  <a:pt x="129645" y="589531"/>
                  <a:pt x="128159" y="589531"/>
                </a:cubicBezTo>
                <a:cubicBezTo>
                  <a:pt x="122958" y="587302"/>
                  <a:pt x="119615" y="583216"/>
                  <a:pt x="118129" y="577272"/>
                </a:cubicBezTo>
                <a:cubicBezTo>
                  <a:pt x="118129" y="575786"/>
                  <a:pt x="116643" y="575043"/>
                  <a:pt x="113671" y="575043"/>
                </a:cubicBezTo>
                <a:cubicBezTo>
                  <a:pt x="109214" y="575043"/>
                  <a:pt x="106242" y="573186"/>
                  <a:pt x="104756" y="569471"/>
                </a:cubicBezTo>
                <a:cubicBezTo>
                  <a:pt x="104756" y="568728"/>
                  <a:pt x="104756" y="567242"/>
                  <a:pt x="104756" y="565013"/>
                </a:cubicBezTo>
                <a:cubicBezTo>
                  <a:pt x="104756" y="562785"/>
                  <a:pt x="105499" y="560927"/>
                  <a:pt x="106985" y="559441"/>
                </a:cubicBezTo>
                <a:cubicBezTo>
                  <a:pt x="107728" y="558698"/>
                  <a:pt x="108099" y="557770"/>
                  <a:pt x="108099" y="556655"/>
                </a:cubicBezTo>
                <a:cubicBezTo>
                  <a:pt x="108099" y="555541"/>
                  <a:pt x="108471" y="554612"/>
                  <a:pt x="109214" y="553869"/>
                </a:cubicBezTo>
                <a:cubicBezTo>
                  <a:pt x="111443" y="551640"/>
                  <a:pt x="111814" y="549411"/>
                  <a:pt x="110328" y="547183"/>
                </a:cubicBezTo>
                <a:cubicBezTo>
                  <a:pt x="108842" y="544954"/>
                  <a:pt x="108099" y="543468"/>
                  <a:pt x="108099" y="542725"/>
                </a:cubicBezTo>
                <a:lnTo>
                  <a:pt x="106985" y="540496"/>
                </a:lnTo>
                <a:cubicBezTo>
                  <a:pt x="109214" y="539010"/>
                  <a:pt x="110328" y="536781"/>
                  <a:pt x="110328" y="533809"/>
                </a:cubicBezTo>
                <a:cubicBezTo>
                  <a:pt x="110328" y="506320"/>
                  <a:pt x="110699" y="485518"/>
                  <a:pt x="111443" y="471402"/>
                </a:cubicBezTo>
                <a:lnTo>
                  <a:pt x="113671" y="429053"/>
                </a:lnTo>
                <a:cubicBezTo>
                  <a:pt x="115157" y="397850"/>
                  <a:pt x="116643" y="374075"/>
                  <a:pt x="118129" y="357730"/>
                </a:cubicBezTo>
                <a:cubicBezTo>
                  <a:pt x="118129" y="340642"/>
                  <a:pt x="119243" y="322069"/>
                  <a:pt x="121472" y="302009"/>
                </a:cubicBezTo>
                <a:cubicBezTo>
                  <a:pt x="117758" y="305724"/>
                  <a:pt x="115157" y="307953"/>
                  <a:pt x="113671" y="308696"/>
                </a:cubicBezTo>
                <a:lnTo>
                  <a:pt x="89154" y="328755"/>
                </a:lnTo>
                <a:cubicBezTo>
                  <a:pt x="85439" y="330984"/>
                  <a:pt x="81539" y="332470"/>
                  <a:pt x="77453" y="333213"/>
                </a:cubicBezTo>
                <a:cubicBezTo>
                  <a:pt x="73366" y="333956"/>
                  <a:pt x="70580" y="334327"/>
                  <a:pt x="69094" y="334327"/>
                </a:cubicBezTo>
                <a:cubicBezTo>
                  <a:pt x="66866" y="335070"/>
                  <a:pt x="63893" y="335442"/>
                  <a:pt x="60179" y="335442"/>
                </a:cubicBezTo>
                <a:cubicBezTo>
                  <a:pt x="55721" y="335442"/>
                  <a:pt x="47920" y="333584"/>
                  <a:pt x="36776" y="329870"/>
                </a:cubicBezTo>
                <a:lnTo>
                  <a:pt x="33433" y="328755"/>
                </a:lnTo>
                <a:cubicBezTo>
                  <a:pt x="24517" y="328755"/>
                  <a:pt x="16345" y="323555"/>
                  <a:pt x="8915" y="313153"/>
                </a:cubicBezTo>
                <a:lnTo>
                  <a:pt x="8915" y="309810"/>
                </a:lnTo>
                <a:lnTo>
                  <a:pt x="5572" y="300895"/>
                </a:lnTo>
                <a:cubicBezTo>
                  <a:pt x="3343" y="297180"/>
                  <a:pt x="2229" y="291236"/>
                  <a:pt x="2229" y="283064"/>
                </a:cubicBezTo>
                <a:cubicBezTo>
                  <a:pt x="2229" y="280835"/>
                  <a:pt x="1486" y="278235"/>
                  <a:pt x="0" y="275263"/>
                </a:cubicBezTo>
                <a:cubicBezTo>
                  <a:pt x="5200" y="277492"/>
                  <a:pt x="9658" y="280464"/>
                  <a:pt x="13373" y="284178"/>
                </a:cubicBezTo>
                <a:cubicBezTo>
                  <a:pt x="17831" y="286407"/>
                  <a:pt x="22660" y="287522"/>
                  <a:pt x="27861" y="287522"/>
                </a:cubicBezTo>
                <a:cubicBezTo>
                  <a:pt x="31575" y="287522"/>
                  <a:pt x="35662" y="286407"/>
                  <a:pt x="40119" y="284178"/>
                </a:cubicBezTo>
                <a:cubicBezTo>
                  <a:pt x="56464" y="272291"/>
                  <a:pt x="69094" y="263747"/>
                  <a:pt x="78010" y="258546"/>
                </a:cubicBezTo>
                <a:cubicBezTo>
                  <a:pt x="81725" y="255575"/>
                  <a:pt x="85811" y="252232"/>
                  <a:pt x="90268" y="248517"/>
                </a:cubicBezTo>
                <a:cubicBezTo>
                  <a:pt x="94726" y="244802"/>
                  <a:pt x="99184" y="241087"/>
                  <a:pt x="103642" y="237372"/>
                </a:cubicBezTo>
                <a:cubicBezTo>
                  <a:pt x="105127" y="235886"/>
                  <a:pt x="106985" y="234215"/>
                  <a:pt x="109214" y="232357"/>
                </a:cubicBezTo>
                <a:cubicBezTo>
                  <a:pt x="111443" y="230500"/>
                  <a:pt x="112928" y="228457"/>
                  <a:pt x="113671" y="226228"/>
                </a:cubicBezTo>
                <a:lnTo>
                  <a:pt x="118129" y="223999"/>
                </a:lnTo>
                <a:cubicBezTo>
                  <a:pt x="121101" y="223256"/>
                  <a:pt x="125559" y="221399"/>
                  <a:pt x="131502" y="218427"/>
                </a:cubicBezTo>
                <a:cubicBezTo>
                  <a:pt x="137446" y="216941"/>
                  <a:pt x="141161" y="216198"/>
                  <a:pt x="142646" y="216198"/>
                </a:cubicBezTo>
                <a:close/>
                <a:moveTo>
                  <a:pt x="583959" y="213969"/>
                </a:moveTo>
                <a:lnTo>
                  <a:pt x="580615" y="222885"/>
                </a:lnTo>
                <a:cubicBezTo>
                  <a:pt x="579872" y="223628"/>
                  <a:pt x="579501" y="225114"/>
                  <a:pt x="579501" y="227343"/>
                </a:cubicBezTo>
                <a:cubicBezTo>
                  <a:pt x="578758" y="230314"/>
                  <a:pt x="578015" y="233472"/>
                  <a:pt x="577272" y="236815"/>
                </a:cubicBezTo>
                <a:cubicBezTo>
                  <a:pt x="576529" y="240159"/>
                  <a:pt x="575415" y="243316"/>
                  <a:pt x="573929" y="246288"/>
                </a:cubicBezTo>
                <a:cubicBezTo>
                  <a:pt x="570214" y="258175"/>
                  <a:pt x="565385" y="267462"/>
                  <a:pt x="559441" y="274148"/>
                </a:cubicBezTo>
                <a:cubicBezTo>
                  <a:pt x="558698" y="274891"/>
                  <a:pt x="557955" y="276192"/>
                  <a:pt x="557212" y="278049"/>
                </a:cubicBezTo>
                <a:cubicBezTo>
                  <a:pt x="556469" y="279906"/>
                  <a:pt x="555726" y="281950"/>
                  <a:pt x="554984" y="284178"/>
                </a:cubicBezTo>
                <a:cubicBezTo>
                  <a:pt x="569100" y="278235"/>
                  <a:pt x="590274" y="270062"/>
                  <a:pt x="618506" y="259661"/>
                </a:cubicBezTo>
                <a:cubicBezTo>
                  <a:pt x="609590" y="247031"/>
                  <a:pt x="604018" y="239601"/>
                  <a:pt x="601790" y="237372"/>
                </a:cubicBezTo>
                <a:cubicBezTo>
                  <a:pt x="599560" y="235144"/>
                  <a:pt x="596774" y="231243"/>
                  <a:pt x="593431" y="225671"/>
                </a:cubicBezTo>
                <a:cubicBezTo>
                  <a:pt x="590088" y="220099"/>
                  <a:pt x="586931" y="216198"/>
                  <a:pt x="583959" y="213969"/>
                </a:cubicBezTo>
                <a:close/>
                <a:moveTo>
                  <a:pt x="419024" y="203940"/>
                </a:moveTo>
                <a:lnTo>
                  <a:pt x="406765" y="207283"/>
                </a:lnTo>
                <a:cubicBezTo>
                  <a:pt x="403050" y="208769"/>
                  <a:pt x="399893" y="210255"/>
                  <a:pt x="397292" y="211741"/>
                </a:cubicBezTo>
                <a:cubicBezTo>
                  <a:pt x="394692" y="213226"/>
                  <a:pt x="392278" y="214341"/>
                  <a:pt x="390049" y="215084"/>
                </a:cubicBezTo>
                <a:cubicBezTo>
                  <a:pt x="385591" y="217313"/>
                  <a:pt x="380390" y="217313"/>
                  <a:pt x="374447" y="215084"/>
                </a:cubicBezTo>
                <a:cubicBezTo>
                  <a:pt x="369989" y="210626"/>
                  <a:pt x="364788" y="209512"/>
                  <a:pt x="358845" y="211741"/>
                </a:cubicBezTo>
                <a:cubicBezTo>
                  <a:pt x="357359" y="213226"/>
                  <a:pt x="356616" y="214341"/>
                  <a:pt x="356616" y="215084"/>
                </a:cubicBezTo>
                <a:cubicBezTo>
                  <a:pt x="356616" y="221770"/>
                  <a:pt x="356987" y="226600"/>
                  <a:pt x="357730" y="229572"/>
                </a:cubicBezTo>
                <a:lnTo>
                  <a:pt x="362188" y="258546"/>
                </a:lnTo>
                <a:cubicBezTo>
                  <a:pt x="364417" y="258546"/>
                  <a:pt x="365903" y="258175"/>
                  <a:pt x="366646" y="257432"/>
                </a:cubicBezTo>
                <a:lnTo>
                  <a:pt x="419024" y="229572"/>
                </a:lnTo>
                <a:cubicBezTo>
                  <a:pt x="421996" y="228828"/>
                  <a:pt x="422367" y="226600"/>
                  <a:pt x="420138" y="222885"/>
                </a:cubicBezTo>
                <a:lnTo>
                  <a:pt x="414566" y="226228"/>
                </a:lnTo>
                <a:cubicBezTo>
                  <a:pt x="413823" y="226971"/>
                  <a:pt x="412523" y="227714"/>
                  <a:pt x="410666" y="228457"/>
                </a:cubicBezTo>
                <a:cubicBezTo>
                  <a:pt x="408808" y="229200"/>
                  <a:pt x="407508" y="229200"/>
                  <a:pt x="406765" y="228457"/>
                </a:cubicBezTo>
                <a:cubicBezTo>
                  <a:pt x="406022" y="227714"/>
                  <a:pt x="404908" y="227343"/>
                  <a:pt x="403422" y="227343"/>
                </a:cubicBezTo>
                <a:cubicBezTo>
                  <a:pt x="401936" y="227343"/>
                  <a:pt x="400822" y="226971"/>
                  <a:pt x="400079" y="226228"/>
                </a:cubicBezTo>
                <a:lnTo>
                  <a:pt x="400079" y="225114"/>
                </a:lnTo>
                <a:cubicBezTo>
                  <a:pt x="403050" y="223628"/>
                  <a:pt x="405836" y="221956"/>
                  <a:pt x="408437" y="220099"/>
                </a:cubicBezTo>
                <a:cubicBezTo>
                  <a:pt x="411037" y="218241"/>
                  <a:pt x="413823" y="216570"/>
                  <a:pt x="416795" y="215084"/>
                </a:cubicBezTo>
                <a:cubicBezTo>
                  <a:pt x="419024" y="213598"/>
                  <a:pt x="420324" y="212112"/>
                  <a:pt x="420695" y="210626"/>
                </a:cubicBezTo>
                <a:cubicBezTo>
                  <a:pt x="421067" y="209140"/>
                  <a:pt x="420510" y="206911"/>
                  <a:pt x="419024" y="203940"/>
                </a:cubicBezTo>
                <a:close/>
                <a:moveTo>
                  <a:pt x="527123" y="159363"/>
                </a:moveTo>
                <a:lnTo>
                  <a:pt x="521551" y="163820"/>
                </a:lnTo>
                <a:lnTo>
                  <a:pt x="517093" y="167164"/>
                </a:lnTo>
                <a:cubicBezTo>
                  <a:pt x="515607" y="167164"/>
                  <a:pt x="511521" y="169021"/>
                  <a:pt x="504834" y="172736"/>
                </a:cubicBezTo>
                <a:cubicBezTo>
                  <a:pt x="501120" y="175707"/>
                  <a:pt x="496291" y="179051"/>
                  <a:pt x="490347" y="182765"/>
                </a:cubicBezTo>
                <a:cubicBezTo>
                  <a:pt x="484403" y="186480"/>
                  <a:pt x="479574" y="189452"/>
                  <a:pt x="475859" y="191681"/>
                </a:cubicBezTo>
                <a:cubicBezTo>
                  <a:pt x="472888" y="193167"/>
                  <a:pt x="470844" y="195396"/>
                  <a:pt x="469730" y="198367"/>
                </a:cubicBezTo>
                <a:cubicBezTo>
                  <a:pt x="468616" y="201339"/>
                  <a:pt x="468801" y="204683"/>
                  <a:pt x="470287" y="208398"/>
                </a:cubicBezTo>
                <a:lnTo>
                  <a:pt x="472516" y="207283"/>
                </a:lnTo>
                <a:cubicBezTo>
                  <a:pt x="489604" y="202082"/>
                  <a:pt x="504834" y="196882"/>
                  <a:pt x="518208" y="191681"/>
                </a:cubicBezTo>
                <a:cubicBezTo>
                  <a:pt x="518951" y="191681"/>
                  <a:pt x="519508" y="191309"/>
                  <a:pt x="519879" y="190567"/>
                </a:cubicBezTo>
                <a:cubicBezTo>
                  <a:pt x="520251" y="189824"/>
                  <a:pt x="520808" y="189452"/>
                  <a:pt x="521551" y="189452"/>
                </a:cubicBezTo>
                <a:lnTo>
                  <a:pt x="526009" y="168278"/>
                </a:lnTo>
                <a:lnTo>
                  <a:pt x="528237" y="160477"/>
                </a:lnTo>
                <a:cubicBezTo>
                  <a:pt x="528237" y="160477"/>
                  <a:pt x="528052" y="160291"/>
                  <a:pt x="527680" y="159920"/>
                </a:cubicBezTo>
                <a:cubicBezTo>
                  <a:pt x="527309" y="159548"/>
                  <a:pt x="527123" y="159363"/>
                  <a:pt x="527123" y="159363"/>
                </a:cubicBezTo>
                <a:close/>
                <a:moveTo>
                  <a:pt x="157134" y="81353"/>
                </a:moveTo>
                <a:lnTo>
                  <a:pt x="160477" y="81353"/>
                </a:lnTo>
                <a:lnTo>
                  <a:pt x="172736" y="82467"/>
                </a:lnTo>
                <a:cubicBezTo>
                  <a:pt x="174222" y="83953"/>
                  <a:pt x="174965" y="85811"/>
                  <a:pt x="174965" y="88039"/>
                </a:cubicBezTo>
                <a:cubicBezTo>
                  <a:pt x="174965" y="90268"/>
                  <a:pt x="174222" y="91754"/>
                  <a:pt x="172736" y="92497"/>
                </a:cubicBezTo>
                <a:cubicBezTo>
                  <a:pt x="170507" y="96212"/>
                  <a:pt x="170879" y="98441"/>
                  <a:pt x="173850" y="99184"/>
                </a:cubicBezTo>
                <a:cubicBezTo>
                  <a:pt x="176822" y="99927"/>
                  <a:pt x="178308" y="100855"/>
                  <a:pt x="178308" y="101970"/>
                </a:cubicBezTo>
                <a:cubicBezTo>
                  <a:pt x="178308" y="103084"/>
                  <a:pt x="177565" y="105127"/>
                  <a:pt x="176079" y="108099"/>
                </a:cubicBezTo>
                <a:cubicBezTo>
                  <a:pt x="173850" y="108842"/>
                  <a:pt x="172736" y="110699"/>
                  <a:pt x="172736" y="113671"/>
                </a:cubicBezTo>
                <a:cubicBezTo>
                  <a:pt x="171250" y="118129"/>
                  <a:pt x="166792" y="123330"/>
                  <a:pt x="159363" y="129273"/>
                </a:cubicBezTo>
                <a:lnTo>
                  <a:pt x="141532" y="142646"/>
                </a:lnTo>
                <a:lnTo>
                  <a:pt x="135960" y="149333"/>
                </a:lnTo>
                <a:cubicBezTo>
                  <a:pt x="131502" y="152305"/>
                  <a:pt x="127044" y="152676"/>
                  <a:pt x="122587" y="150447"/>
                </a:cubicBezTo>
                <a:cubicBezTo>
                  <a:pt x="112928" y="143761"/>
                  <a:pt x="106613" y="139303"/>
                  <a:pt x="103642" y="137074"/>
                </a:cubicBezTo>
                <a:cubicBezTo>
                  <a:pt x="101413" y="135588"/>
                  <a:pt x="100298" y="134474"/>
                  <a:pt x="100298" y="133731"/>
                </a:cubicBezTo>
                <a:cubicBezTo>
                  <a:pt x="99555" y="131502"/>
                  <a:pt x="98812" y="129830"/>
                  <a:pt x="98069" y="128716"/>
                </a:cubicBezTo>
                <a:cubicBezTo>
                  <a:pt x="97326" y="127602"/>
                  <a:pt x="96584" y="126673"/>
                  <a:pt x="95840" y="125930"/>
                </a:cubicBezTo>
                <a:cubicBezTo>
                  <a:pt x="92126" y="123701"/>
                  <a:pt x="90268" y="119986"/>
                  <a:pt x="90268" y="114786"/>
                </a:cubicBezTo>
                <a:cubicBezTo>
                  <a:pt x="90268" y="113300"/>
                  <a:pt x="91011" y="109585"/>
                  <a:pt x="92497" y="103641"/>
                </a:cubicBezTo>
                <a:cubicBezTo>
                  <a:pt x="92497" y="101413"/>
                  <a:pt x="91383" y="98812"/>
                  <a:pt x="89154" y="95841"/>
                </a:cubicBezTo>
                <a:lnTo>
                  <a:pt x="84696" y="82467"/>
                </a:lnTo>
                <a:cubicBezTo>
                  <a:pt x="86925" y="84696"/>
                  <a:pt x="88411" y="85811"/>
                  <a:pt x="89154" y="85811"/>
                </a:cubicBezTo>
                <a:cubicBezTo>
                  <a:pt x="95098" y="92497"/>
                  <a:pt x="101041" y="96955"/>
                  <a:pt x="106985" y="99184"/>
                </a:cubicBezTo>
                <a:cubicBezTo>
                  <a:pt x="108471" y="99927"/>
                  <a:pt x="110142" y="100112"/>
                  <a:pt x="112000" y="99741"/>
                </a:cubicBezTo>
                <a:cubicBezTo>
                  <a:pt x="113857" y="99370"/>
                  <a:pt x="115157" y="99184"/>
                  <a:pt x="115900" y="99184"/>
                </a:cubicBezTo>
                <a:cubicBezTo>
                  <a:pt x="117386" y="99184"/>
                  <a:pt x="119615" y="98441"/>
                  <a:pt x="122587" y="96955"/>
                </a:cubicBezTo>
                <a:cubicBezTo>
                  <a:pt x="124816" y="96212"/>
                  <a:pt x="126302" y="94726"/>
                  <a:pt x="127044" y="92497"/>
                </a:cubicBezTo>
                <a:cubicBezTo>
                  <a:pt x="127044" y="89525"/>
                  <a:pt x="129645" y="87297"/>
                  <a:pt x="134845" y="85811"/>
                </a:cubicBezTo>
                <a:cubicBezTo>
                  <a:pt x="139303" y="83582"/>
                  <a:pt x="144875" y="82467"/>
                  <a:pt x="151562" y="82467"/>
                </a:cubicBezTo>
                <a:cubicBezTo>
                  <a:pt x="153791" y="82467"/>
                  <a:pt x="155648" y="82096"/>
                  <a:pt x="157134" y="81353"/>
                </a:cubicBezTo>
                <a:close/>
                <a:moveTo>
                  <a:pt x="539382" y="52378"/>
                </a:moveTo>
                <a:lnTo>
                  <a:pt x="533810" y="56836"/>
                </a:lnTo>
                <a:cubicBezTo>
                  <a:pt x="529352" y="58321"/>
                  <a:pt x="526380" y="59065"/>
                  <a:pt x="524894" y="59065"/>
                </a:cubicBezTo>
                <a:cubicBezTo>
                  <a:pt x="518208" y="62779"/>
                  <a:pt x="510035" y="66494"/>
                  <a:pt x="500377" y="70209"/>
                </a:cubicBezTo>
                <a:cubicBezTo>
                  <a:pt x="496662" y="72437"/>
                  <a:pt x="492947" y="74295"/>
                  <a:pt x="489233" y="75781"/>
                </a:cubicBezTo>
                <a:cubicBezTo>
                  <a:pt x="485518" y="77267"/>
                  <a:pt x="481803" y="79124"/>
                  <a:pt x="478088" y="81353"/>
                </a:cubicBezTo>
                <a:cubicBezTo>
                  <a:pt x="472145" y="83582"/>
                  <a:pt x="466758" y="86182"/>
                  <a:pt x="461929" y="89154"/>
                </a:cubicBezTo>
                <a:cubicBezTo>
                  <a:pt x="457100" y="92126"/>
                  <a:pt x="452457" y="94726"/>
                  <a:pt x="447999" y="96955"/>
                </a:cubicBezTo>
                <a:cubicBezTo>
                  <a:pt x="446513" y="98441"/>
                  <a:pt x="445398" y="99184"/>
                  <a:pt x="444655" y="99184"/>
                </a:cubicBezTo>
                <a:cubicBezTo>
                  <a:pt x="446884" y="99927"/>
                  <a:pt x="449485" y="101784"/>
                  <a:pt x="452457" y="104756"/>
                </a:cubicBezTo>
                <a:cubicBezTo>
                  <a:pt x="454685" y="106242"/>
                  <a:pt x="458029" y="108099"/>
                  <a:pt x="462486" y="110328"/>
                </a:cubicBezTo>
                <a:cubicBezTo>
                  <a:pt x="466944" y="112557"/>
                  <a:pt x="470287" y="115157"/>
                  <a:pt x="472516" y="118129"/>
                </a:cubicBezTo>
                <a:lnTo>
                  <a:pt x="475859" y="118129"/>
                </a:lnTo>
                <a:cubicBezTo>
                  <a:pt x="485518" y="115900"/>
                  <a:pt x="497033" y="112928"/>
                  <a:pt x="510407" y="109213"/>
                </a:cubicBezTo>
                <a:cubicBezTo>
                  <a:pt x="514121" y="108471"/>
                  <a:pt x="518951" y="108099"/>
                  <a:pt x="524894" y="108099"/>
                </a:cubicBezTo>
                <a:cubicBezTo>
                  <a:pt x="527123" y="108099"/>
                  <a:pt x="530466" y="108842"/>
                  <a:pt x="534924" y="110328"/>
                </a:cubicBezTo>
                <a:cubicBezTo>
                  <a:pt x="535667" y="111071"/>
                  <a:pt x="536224" y="111257"/>
                  <a:pt x="536596" y="110885"/>
                </a:cubicBezTo>
                <a:cubicBezTo>
                  <a:pt x="536967" y="110514"/>
                  <a:pt x="537153" y="109957"/>
                  <a:pt x="537153" y="109213"/>
                </a:cubicBezTo>
                <a:lnTo>
                  <a:pt x="540496" y="65751"/>
                </a:lnTo>
                <a:lnTo>
                  <a:pt x="540496" y="62408"/>
                </a:lnTo>
                <a:cubicBezTo>
                  <a:pt x="540496" y="58693"/>
                  <a:pt x="540125" y="55350"/>
                  <a:pt x="539382" y="52378"/>
                </a:cubicBezTo>
                <a:close/>
                <a:moveTo>
                  <a:pt x="528237" y="0"/>
                </a:moveTo>
                <a:cubicBezTo>
                  <a:pt x="532695" y="0"/>
                  <a:pt x="536410" y="1486"/>
                  <a:pt x="539382" y="4458"/>
                </a:cubicBezTo>
                <a:cubicBezTo>
                  <a:pt x="540868" y="5200"/>
                  <a:pt x="541982" y="6501"/>
                  <a:pt x="542725" y="8358"/>
                </a:cubicBezTo>
                <a:cubicBezTo>
                  <a:pt x="543468" y="10215"/>
                  <a:pt x="544211" y="11516"/>
                  <a:pt x="544954" y="12259"/>
                </a:cubicBezTo>
                <a:cubicBezTo>
                  <a:pt x="547926" y="15230"/>
                  <a:pt x="549783" y="16716"/>
                  <a:pt x="550526" y="16716"/>
                </a:cubicBezTo>
                <a:cubicBezTo>
                  <a:pt x="552755" y="18202"/>
                  <a:pt x="557584" y="20431"/>
                  <a:pt x="565013" y="23403"/>
                </a:cubicBezTo>
                <a:lnTo>
                  <a:pt x="573929" y="31204"/>
                </a:lnTo>
                <a:cubicBezTo>
                  <a:pt x="573929" y="31204"/>
                  <a:pt x="576901" y="34176"/>
                  <a:pt x="582844" y="40119"/>
                </a:cubicBezTo>
                <a:lnTo>
                  <a:pt x="588416" y="46806"/>
                </a:lnTo>
                <a:cubicBezTo>
                  <a:pt x="589902" y="47549"/>
                  <a:pt x="591388" y="49777"/>
                  <a:pt x="592874" y="53492"/>
                </a:cubicBezTo>
                <a:cubicBezTo>
                  <a:pt x="595846" y="57950"/>
                  <a:pt x="597332" y="61293"/>
                  <a:pt x="597332" y="63522"/>
                </a:cubicBezTo>
                <a:cubicBezTo>
                  <a:pt x="597332" y="67237"/>
                  <a:pt x="597703" y="70952"/>
                  <a:pt x="598446" y="74666"/>
                </a:cubicBezTo>
                <a:cubicBezTo>
                  <a:pt x="599189" y="78381"/>
                  <a:pt x="599560" y="82096"/>
                  <a:pt x="599560" y="85811"/>
                </a:cubicBezTo>
                <a:cubicBezTo>
                  <a:pt x="600304" y="88783"/>
                  <a:pt x="600489" y="91383"/>
                  <a:pt x="600118" y="93612"/>
                </a:cubicBezTo>
                <a:cubicBezTo>
                  <a:pt x="599746" y="95841"/>
                  <a:pt x="599560" y="97698"/>
                  <a:pt x="599560" y="99184"/>
                </a:cubicBezTo>
                <a:lnTo>
                  <a:pt x="600675" y="102527"/>
                </a:lnTo>
                <a:lnTo>
                  <a:pt x="600675" y="109213"/>
                </a:lnTo>
                <a:cubicBezTo>
                  <a:pt x="599189" y="115157"/>
                  <a:pt x="598446" y="119986"/>
                  <a:pt x="598446" y="123701"/>
                </a:cubicBezTo>
                <a:lnTo>
                  <a:pt x="596217" y="145990"/>
                </a:lnTo>
                <a:cubicBezTo>
                  <a:pt x="595474" y="148961"/>
                  <a:pt x="594917" y="152862"/>
                  <a:pt x="594546" y="157691"/>
                </a:cubicBezTo>
                <a:cubicBezTo>
                  <a:pt x="594174" y="162520"/>
                  <a:pt x="593617" y="166049"/>
                  <a:pt x="592874" y="168278"/>
                </a:cubicBezTo>
                <a:cubicBezTo>
                  <a:pt x="591388" y="177936"/>
                  <a:pt x="589902" y="184251"/>
                  <a:pt x="588416" y="187223"/>
                </a:cubicBezTo>
                <a:cubicBezTo>
                  <a:pt x="588416" y="194653"/>
                  <a:pt x="588045" y="200225"/>
                  <a:pt x="587302" y="203940"/>
                </a:cubicBezTo>
                <a:cubicBezTo>
                  <a:pt x="589531" y="203940"/>
                  <a:pt x="591388" y="204683"/>
                  <a:pt x="592874" y="206168"/>
                </a:cubicBezTo>
                <a:cubicBezTo>
                  <a:pt x="598075" y="208398"/>
                  <a:pt x="601418" y="210998"/>
                  <a:pt x="602904" y="213969"/>
                </a:cubicBezTo>
                <a:lnTo>
                  <a:pt x="626307" y="232915"/>
                </a:lnTo>
                <a:cubicBezTo>
                  <a:pt x="631508" y="238115"/>
                  <a:pt x="638937" y="241459"/>
                  <a:pt x="648595" y="242945"/>
                </a:cubicBezTo>
                <a:cubicBezTo>
                  <a:pt x="650081" y="243687"/>
                  <a:pt x="652681" y="244059"/>
                  <a:pt x="656396" y="244059"/>
                </a:cubicBezTo>
                <a:lnTo>
                  <a:pt x="660854" y="246288"/>
                </a:lnTo>
                <a:cubicBezTo>
                  <a:pt x="663083" y="247031"/>
                  <a:pt x="668284" y="248517"/>
                  <a:pt x="676456" y="250745"/>
                </a:cubicBezTo>
                <a:cubicBezTo>
                  <a:pt x="677199" y="251488"/>
                  <a:pt x="679056" y="252417"/>
                  <a:pt x="682028" y="253532"/>
                </a:cubicBezTo>
                <a:cubicBezTo>
                  <a:pt x="685000" y="254646"/>
                  <a:pt x="686857" y="256689"/>
                  <a:pt x="687600" y="259661"/>
                </a:cubicBezTo>
                <a:lnTo>
                  <a:pt x="689829" y="260775"/>
                </a:lnTo>
                <a:cubicBezTo>
                  <a:pt x="695030" y="264490"/>
                  <a:pt x="698002" y="266348"/>
                  <a:pt x="698744" y="266348"/>
                </a:cubicBezTo>
                <a:lnTo>
                  <a:pt x="698744" y="268576"/>
                </a:lnTo>
                <a:lnTo>
                  <a:pt x="698744" y="271920"/>
                </a:lnTo>
                <a:cubicBezTo>
                  <a:pt x="700973" y="274891"/>
                  <a:pt x="701345" y="277492"/>
                  <a:pt x="699859" y="279720"/>
                </a:cubicBezTo>
                <a:cubicBezTo>
                  <a:pt x="698373" y="281950"/>
                  <a:pt x="697259" y="283435"/>
                  <a:pt x="696515" y="284178"/>
                </a:cubicBezTo>
                <a:cubicBezTo>
                  <a:pt x="696515" y="284178"/>
                  <a:pt x="694287" y="287522"/>
                  <a:pt x="689829" y="294208"/>
                </a:cubicBezTo>
                <a:cubicBezTo>
                  <a:pt x="689086" y="298666"/>
                  <a:pt x="684628" y="302380"/>
                  <a:pt x="676456" y="305352"/>
                </a:cubicBezTo>
                <a:cubicBezTo>
                  <a:pt x="674227" y="305352"/>
                  <a:pt x="671998" y="305724"/>
                  <a:pt x="669769" y="306467"/>
                </a:cubicBezTo>
                <a:cubicBezTo>
                  <a:pt x="667541" y="307210"/>
                  <a:pt x="665683" y="307953"/>
                  <a:pt x="664197" y="308696"/>
                </a:cubicBezTo>
                <a:cubicBezTo>
                  <a:pt x="663454" y="308696"/>
                  <a:pt x="662897" y="308881"/>
                  <a:pt x="662526" y="309253"/>
                </a:cubicBezTo>
                <a:cubicBezTo>
                  <a:pt x="662154" y="309624"/>
                  <a:pt x="661597" y="309810"/>
                  <a:pt x="660854" y="309810"/>
                </a:cubicBezTo>
                <a:lnTo>
                  <a:pt x="635222" y="317611"/>
                </a:lnTo>
                <a:cubicBezTo>
                  <a:pt x="628536" y="320583"/>
                  <a:pt x="621106" y="323183"/>
                  <a:pt x="612934" y="325412"/>
                </a:cubicBezTo>
                <a:cubicBezTo>
                  <a:pt x="611448" y="326155"/>
                  <a:pt x="604018" y="328755"/>
                  <a:pt x="590645" y="333213"/>
                </a:cubicBezTo>
                <a:cubicBezTo>
                  <a:pt x="586188" y="335442"/>
                  <a:pt x="578758" y="338042"/>
                  <a:pt x="568357" y="341014"/>
                </a:cubicBezTo>
                <a:cubicBezTo>
                  <a:pt x="557212" y="345472"/>
                  <a:pt x="550526" y="348443"/>
                  <a:pt x="548297" y="349929"/>
                </a:cubicBezTo>
                <a:lnTo>
                  <a:pt x="517093" y="359959"/>
                </a:lnTo>
                <a:cubicBezTo>
                  <a:pt x="500748" y="364417"/>
                  <a:pt x="488861" y="368503"/>
                  <a:pt x="481432" y="372218"/>
                </a:cubicBezTo>
                <a:lnTo>
                  <a:pt x="478088" y="374447"/>
                </a:lnTo>
                <a:lnTo>
                  <a:pt x="478088" y="401193"/>
                </a:lnTo>
                <a:cubicBezTo>
                  <a:pt x="478831" y="407136"/>
                  <a:pt x="479203" y="415681"/>
                  <a:pt x="479203" y="426825"/>
                </a:cubicBezTo>
                <a:cubicBezTo>
                  <a:pt x="480689" y="429797"/>
                  <a:pt x="481803" y="431282"/>
                  <a:pt x="482546" y="431282"/>
                </a:cubicBezTo>
                <a:cubicBezTo>
                  <a:pt x="486261" y="432768"/>
                  <a:pt x="490347" y="433326"/>
                  <a:pt x="494805" y="432954"/>
                </a:cubicBezTo>
                <a:cubicBezTo>
                  <a:pt x="499262" y="432582"/>
                  <a:pt x="502234" y="432397"/>
                  <a:pt x="503720" y="432397"/>
                </a:cubicBezTo>
                <a:cubicBezTo>
                  <a:pt x="510407" y="431654"/>
                  <a:pt x="516350" y="431654"/>
                  <a:pt x="521551" y="432397"/>
                </a:cubicBezTo>
                <a:lnTo>
                  <a:pt x="544954" y="434626"/>
                </a:lnTo>
                <a:lnTo>
                  <a:pt x="572814" y="442427"/>
                </a:lnTo>
                <a:cubicBezTo>
                  <a:pt x="588416" y="449113"/>
                  <a:pt x="604018" y="454685"/>
                  <a:pt x="619620" y="459143"/>
                </a:cubicBezTo>
                <a:lnTo>
                  <a:pt x="647481" y="471402"/>
                </a:lnTo>
                <a:cubicBezTo>
                  <a:pt x="651939" y="473631"/>
                  <a:pt x="657511" y="476974"/>
                  <a:pt x="664197" y="481431"/>
                </a:cubicBezTo>
                <a:cubicBezTo>
                  <a:pt x="669398" y="483660"/>
                  <a:pt x="674599" y="486632"/>
                  <a:pt x="679799" y="490347"/>
                </a:cubicBezTo>
                <a:lnTo>
                  <a:pt x="694287" y="499262"/>
                </a:lnTo>
                <a:lnTo>
                  <a:pt x="708774" y="508178"/>
                </a:lnTo>
                <a:cubicBezTo>
                  <a:pt x="719918" y="515607"/>
                  <a:pt x="728462" y="521551"/>
                  <a:pt x="734406" y="526009"/>
                </a:cubicBezTo>
                <a:cubicBezTo>
                  <a:pt x="741093" y="530466"/>
                  <a:pt x="747036" y="535295"/>
                  <a:pt x="752237" y="540496"/>
                </a:cubicBezTo>
                <a:cubicBezTo>
                  <a:pt x="757437" y="545697"/>
                  <a:pt x="763752" y="553498"/>
                  <a:pt x="771182" y="563899"/>
                </a:cubicBezTo>
                <a:cubicBezTo>
                  <a:pt x="775640" y="569843"/>
                  <a:pt x="777869" y="576158"/>
                  <a:pt x="777869" y="582844"/>
                </a:cubicBezTo>
                <a:cubicBezTo>
                  <a:pt x="777126" y="585816"/>
                  <a:pt x="776754" y="589902"/>
                  <a:pt x="776754" y="595103"/>
                </a:cubicBezTo>
                <a:cubicBezTo>
                  <a:pt x="776754" y="599560"/>
                  <a:pt x="776383" y="602904"/>
                  <a:pt x="775640" y="605133"/>
                </a:cubicBezTo>
                <a:cubicBezTo>
                  <a:pt x="775640" y="606619"/>
                  <a:pt x="775268" y="609219"/>
                  <a:pt x="774525" y="612934"/>
                </a:cubicBezTo>
                <a:cubicBezTo>
                  <a:pt x="773782" y="616648"/>
                  <a:pt x="772668" y="619992"/>
                  <a:pt x="771182" y="622964"/>
                </a:cubicBezTo>
                <a:lnTo>
                  <a:pt x="768953" y="626307"/>
                </a:lnTo>
                <a:lnTo>
                  <a:pt x="764495" y="631879"/>
                </a:lnTo>
                <a:cubicBezTo>
                  <a:pt x="761524" y="635594"/>
                  <a:pt x="758180" y="636708"/>
                  <a:pt x="754466" y="635222"/>
                </a:cubicBezTo>
                <a:cubicBezTo>
                  <a:pt x="750008" y="633736"/>
                  <a:pt x="746293" y="631508"/>
                  <a:pt x="743321" y="628536"/>
                </a:cubicBezTo>
                <a:cubicBezTo>
                  <a:pt x="740349" y="625564"/>
                  <a:pt x="738121" y="623335"/>
                  <a:pt x="736635" y="621849"/>
                </a:cubicBezTo>
                <a:cubicBezTo>
                  <a:pt x="733663" y="617391"/>
                  <a:pt x="731806" y="613677"/>
                  <a:pt x="731063" y="610705"/>
                </a:cubicBezTo>
                <a:cubicBezTo>
                  <a:pt x="727348" y="607733"/>
                  <a:pt x="721404" y="602161"/>
                  <a:pt x="713232" y="593988"/>
                </a:cubicBezTo>
                <a:lnTo>
                  <a:pt x="693172" y="575043"/>
                </a:lnTo>
                <a:lnTo>
                  <a:pt x="663083" y="551640"/>
                </a:lnTo>
                <a:cubicBezTo>
                  <a:pt x="640794" y="536781"/>
                  <a:pt x="624821" y="525266"/>
                  <a:pt x="615163" y="517093"/>
                </a:cubicBezTo>
                <a:cubicBezTo>
                  <a:pt x="609962" y="514121"/>
                  <a:pt x="603461" y="510778"/>
                  <a:pt x="595660" y="507063"/>
                </a:cubicBezTo>
                <a:cubicBezTo>
                  <a:pt x="587859" y="503349"/>
                  <a:pt x="580987" y="500005"/>
                  <a:pt x="575043" y="497033"/>
                </a:cubicBezTo>
                <a:cubicBezTo>
                  <a:pt x="569100" y="494062"/>
                  <a:pt x="560184" y="488861"/>
                  <a:pt x="548297" y="481431"/>
                </a:cubicBezTo>
                <a:cubicBezTo>
                  <a:pt x="545325" y="479203"/>
                  <a:pt x="541611" y="476602"/>
                  <a:pt x="537153" y="473631"/>
                </a:cubicBezTo>
                <a:cubicBezTo>
                  <a:pt x="532695" y="470659"/>
                  <a:pt x="527494" y="467687"/>
                  <a:pt x="521551" y="464715"/>
                </a:cubicBezTo>
                <a:cubicBezTo>
                  <a:pt x="517836" y="461743"/>
                  <a:pt x="512264" y="458028"/>
                  <a:pt x="504834" y="453571"/>
                </a:cubicBezTo>
                <a:cubicBezTo>
                  <a:pt x="501863" y="452085"/>
                  <a:pt x="497962" y="450785"/>
                  <a:pt x="493133" y="449670"/>
                </a:cubicBezTo>
                <a:cubicBezTo>
                  <a:pt x="488304" y="448556"/>
                  <a:pt x="484775" y="447627"/>
                  <a:pt x="482546" y="446884"/>
                </a:cubicBezTo>
                <a:lnTo>
                  <a:pt x="481432" y="449113"/>
                </a:lnTo>
                <a:lnTo>
                  <a:pt x="481432" y="464715"/>
                </a:lnTo>
                <a:lnTo>
                  <a:pt x="482546" y="491461"/>
                </a:lnTo>
                <a:lnTo>
                  <a:pt x="482546" y="515979"/>
                </a:lnTo>
                <a:lnTo>
                  <a:pt x="482546" y="534924"/>
                </a:lnTo>
                <a:lnTo>
                  <a:pt x="482546" y="549411"/>
                </a:lnTo>
                <a:lnTo>
                  <a:pt x="482546" y="565013"/>
                </a:lnTo>
                <a:cubicBezTo>
                  <a:pt x="482546" y="576901"/>
                  <a:pt x="482175" y="585816"/>
                  <a:pt x="481432" y="591760"/>
                </a:cubicBezTo>
                <a:cubicBezTo>
                  <a:pt x="481432" y="605876"/>
                  <a:pt x="480689" y="616648"/>
                  <a:pt x="479203" y="624078"/>
                </a:cubicBezTo>
                <a:cubicBezTo>
                  <a:pt x="479203" y="625564"/>
                  <a:pt x="478831" y="627607"/>
                  <a:pt x="478088" y="630207"/>
                </a:cubicBezTo>
                <a:cubicBezTo>
                  <a:pt x="477345" y="632808"/>
                  <a:pt x="476602" y="634851"/>
                  <a:pt x="475859" y="636337"/>
                </a:cubicBezTo>
                <a:cubicBezTo>
                  <a:pt x="475117" y="640051"/>
                  <a:pt x="472516" y="643395"/>
                  <a:pt x="468058" y="646366"/>
                </a:cubicBezTo>
                <a:lnTo>
                  <a:pt x="461372" y="660854"/>
                </a:lnTo>
                <a:lnTo>
                  <a:pt x="455800" y="665312"/>
                </a:lnTo>
                <a:lnTo>
                  <a:pt x="444655" y="668655"/>
                </a:lnTo>
                <a:lnTo>
                  <a:pt x="442427" y="669769"/>
                </a:lnTo>
                <a:cubicBezTo>
                  <a:pt x="440198" y="674970"/>
                  <a:pt x="436855" y="676827"/>
                  <a:pt x="432397" y="675342"/>
                </a:cubicBezTo>
                <a:lnTo>
                  <a:pt x="427939" y="676456"/>
                </a:lnTo>
                <a:cubicBezTo>
                  <a:pt x="427196" y="676456"/>
                  <a:pt x="426268" y="675899"/>
                  <a:pt x="425153" y="674784"/>
                </a:cubicBezTo>
                <a:cubicBezTo>
                  <a:pt x="424038" y="673670"/>
                  <a:pt x="422367" y="673855"/>
                  <a:pt x="420138" y="675342"/>
                </a:cubicBezTo>
                <a:cubicBezTo>
                  <a:pt x="419395" y="675342"/>
                  <a:pt x="418652" y="674970"/>
                  <a:pt x="417909" y="674227"/>
                </a:cubicBezTo>
                <a:cubicBezTo>
                  <a:pt x="417166" y="673484"/>
                  <a:pt x="416052" y="673113"/>
                  <a:pt x="414566" y="673113"/>
                </a:cubicBezTo>
                <a:cubicBezTo>
                  <a:pt x="407880" y="667912"/>
                  <a:pt x="397849" y="656768"/>
                  <a:pt x="384477" y="639680"/>
                </a:cubicBezTo>
                <a:cubicBezTo>
                  <a:pt x="382248" y="636708"/>
                  <a:pt x="379090" y="632436"/>
                  <a:pt x="375004" y="626864"/>
                </a:cubicBezTo>
                <a:cubicBezTo>
                  <a:pt x="370918" y="621292"/>
                  <a:pt x="366646" y="616277"/>
                  <a:pt x="362188" y="611819"/>
                </a:cubicBezTo>
                <a:cubicBezTo>
                  <a:pt x="360702" y="610333"/>
                  <a:pt x="359031" y="608290"/>
                  <a:pt x="357173" y="605690"/>
                </a:cubicBezTo>
                <a:cubicBezTo>
                  <a:pt x="355316" y="603090"/>
                  <a:pt x="353644" y="601046"/>
                  <a:pt x="352158" y="599560"/>
                </a:cubicBezTo>
                <a:cubicBezTo>
                  <a:pt x="350672" y="597332"/>
                  <a:pt x="348629" y="595103"/>
                  <a:pt x="346029" y="592874"/>
                </a:cubicBezTo>
                <a:cubicBezTo>
                  <a:pt x="343429" y="590645"/>
                  <a:pt x="341386" y="588788"/>
                  <a:pt x="339900" y="587302"/>
                </a:cubicBezTo>
                <a:cubicBezTo>
                  <a:pt x="336928" y="584330"/>
                  <a:pt x="335442" y="582844"/>
                  <a:pt x="335442" y="582844"/>
                </a:cubicBezTo>
                <a:lnTo>
                  <a:pt x="336556" y="582844"/>
                </a:lnTo>
                <a:lnTo>
                  <a:pt x="338785" y="582844"/>
                </a:lnTo>
                <a:cubicBezTo>
                  <a:pt x="344729" y="586559"/>
                  <a:pt x="355873" y="593617"/>
                  <a:pt x="372218" y="604018"/>
                </a:cubicBezTo>
                <a:cubicBezTo>
                  <a:pt x="388563" y="612191"/>
                  <a:pt x="401564" y="619620"/>
                  <a:pt x="411223" y="626307"/>
                </a:cubicBezTo>
                <a:cubicBezTo>
                  <a:pt x="415681" y="627793"/>
                  <a:pt x="417909" y="626678"/>
                  <a:pt x="417909" y="622964"/>
                </a:cubicBezTo>
                <a:lnTo>
                  <a:pt x="425710" y="587302"/>
                </a:lnTo>
                <a:cubicBezTo>
                  <a:pt x="425710" y="571700"/>
                  <a:pt x="426453" y="550526"/>
                  <a:pt x="427939" y="523780"/>
                </a:cubicBezTo>
                <a:lnTo>
                  <a:pt x="427939" y="474745"/>
                </a:lnTo>
                <a:cubicBezTo>
                  <a:pt x="427939" y="466573"/>
                  <a:pt x="427568" y="460629"/>
                  <a:pt x="426825" y="456914"/>
                </a:cubicBezTo>
                <a:lnTo>
                  <a:pt x="426825" y="451342"/>
                </a:lnTo>
                <a:cubicBezTo>
                  <a:pt x="426082" y="454314"/>
                  <a:pt x="423853" y="456543"/>
                  <a:pt x="420138" y="458028"/>
                </a:cubicBezTo>
                <a:lnTo>
                  <a:pt x="400079" y="480317"/>
                </a:lnTo>
                <a:cubicBezTo>
                  <a:pt x="399336" y="481060"/>
                  <a:pt x="390049" y="489233"/>
                  <a:pt x="372218" y="504834"/>
                </a:cubicBezTo>
                <a:lnTo>
                  <a:pt x="338785" y="536038"/>
                </a:lnTo>
                <a:cubicBezTo>
                  <a:pt x="319468" y="553126"/>
                  <a:pt x="307953" y="563156"/>
                  <a:pt x="304238" y="566128"/>
                </a:cubicBezTo>
                <a:cubicBezTo>
                  <a:pt x="296809" y="572814"/>
                  <a:pt x="289007" y="578386"/>
                  <a:pt x="280835" y="582844"/>
                </a:cubicBezTo>
                <a:cubicBezTo>
                  <a:pt x="271919" y="590274"/>
                  <a:pt x="260032" y="596589"/>
                  <a:pt x="245173" y="601789"/>
                </a:cubicBezTo>
                <a:cubicBezTo>
                  <a:pt x="243688" y="602532"/>
                  <a:pt x="241087" y="603647"/>
                  <a:pt x="237373" y="605133"/>
                </a:cubicBezTo>
                <a:cubicBezTo>
                  <a:pt x="233658" y="606619"/>
                  <a:pt x="230314" y="607733"/>
                  <a:pt x="227343" y="608476"/>
                </a:cubicBezTo>
                <a:cubicBezTo>
                  <a:pt x="227343" y="608476"/>
                  <a:pt x="226228" y="608476"/>
                  <a:pt x="223999" y="608476"/>
                </a:cubicBezTo>
                <a:lnTo>
                  <a:pt x="222885" y="608476"/>
                </a:lnTo>
                <a:lnTo>
                  <a:pt x="229572" y="602904"/>
                </a:lnTo>
                <a:lnTo>
                  <a:pt x="240716" y="597332"/>
                </a:lnTo>
                <a:cubicBezTo>
                  <a:pt x="240716" y="597332"/>
                  <a:pt x="245916" y="592131"/>
                  <a:pt x="256318" y="581730"/>
                </a:cubicBezTo>
                <a:lnTo>
                  <a:pt x="288636" y="548297"/>
                </a:lnTo>
                <a:cubicBezTo>
                  <a:pt x="297551" y="536410"/>
                  <a:pt x="304610" y="527866"/>
                  <a:pt x="309810" y="522665"/>
                </a:cubicBezTo>
                <a:cubicBezTo>
                  <a:pt x="310553" y="521179"/>
                  <a:pt x="311853" y="519508"/>
                  <a:pt x="313711" y="517650"/>
                </a:cubicBezTo>
                <a:cubicBezTo>
                  <a:pt x="315568" y="515793"/>
                  <a:pt x="316868" y="513750"/>
                  <a:pt x="317611" y="511521"/>
                </a:cubicBezTo>
                <a:cubicBezTo>
                  <a:pt x="337671" y="486261"/>
                  <a:pt x="346958" y="474745"/>
                  <a:pt x="345472" y="476974"/>
                </a:cubicBezTo>
                <a:cubicBezTo>
                  <a:pt x="369246" y="445770"/>
                  <a:pt x="384477" y="426453"/>
                  <a:pt x="391163" y="419024"/>
                </a:cubicBezTo>
                <a:cubicBezTo>
                  <a:pt x="400822" y="407879"/>
                  <a:pt x="406765" y="401193"/>
                  <a:pt x="408994" y="398964"/>
                </a:cubicBezTo>
                <a:lnTo>
                  <a:pt x="407880" y="397850"/>
                </a:lnTo>
                <a:cubicBezTo>
                  <a:pt x="396735" y="400821"/>
                  <a:pt x="380019" y="406765"/>
                  <a:pt x="357730" y="415681"/>
                </a:cubicBezTo>
                <a:cubicBezTo>
                  <a:pt x="348072" y="418652"/>
                  <a:pt x="334327" y="423853"/>
                  <a:pt x="316497" y="431282"/>
                </a:cubicBezTo>
                <a:lnTo>
                  <a:pt x="298666" y="435740"/>
                </a:lnTo>
                <a:cubicBezTo>
                  <a:pt x="297923" y="436483"/>
                  <a:pt x="296809" y="436669"/>
                  <a:pt x="295322" y="436297"/>
                </a:cubicBezTo>
                <a:cubicBezTo>
                  <a:pt x="293837" y="435926"/>
                  <a:pt x="293094" y="435740"/>
                  <a:pt x="293094" y="435740"/>
                </a:cubicBezTo>
                <a:lnTo>
                  <a:pt x="284178" y="433511"/>
                </a:lnTo>
                <a:cubicBezTo>
                  <a:pt x="283435" y="433511"/>
                  <a:pt x="280092" y="432768"/>
                  <a:pt x="274149" y="431282"/>
                </a:cubicBezTo>
                <a:cubicBezTo>
                  <a:pt x="268948" y="431282"/>
                  <a:pt x="265233" y="430911"/>
                  <a:pt x="263004" y="430168"/>
                </a:cubicBezTo>
                <a:lnTo>
                  <a:pt x="260775" y="427939"/>
                </a:lnTo>
                <a:lnTo>
                  <a:pt x="255203" y="424596"/>
                </a:lnTo>
                <a:cubicBezTo>
                  <a:pt x="251489" y="424596"/>
                  <a:pt x="248888" y="421995"/>
                  <a:pt x="247402" y="416795"/>
                </a:cubicBezTo>
                <a:cubicBezTo>
                  <a:pt x="247402" y="413823"/>
                  <a:pt x="245916" y="409365"/>
                  <a:pt x="242945" y="403422"/>
                </a:cubicBezTo>
                <a:cubicBezTo>
                  <a:pt x="240716" y="398964"/>
                  <a:pt x="240716" y="393763"/>
                  <a:pt x="242945" y="387820"/>
                </a:cubicBezTo>
                <a:cubicBezTo>
                  <a:pt x="243688" y="385591"/>
                  <a:pt x="244431" y="383362"/>
                  <a:pt x="245173" y="381133"/>
                </a:cubicBezTo>
                <a:cubicBezTo>
                  <a:pt x="245916" y="378904"/>
                  <a:pt x="247031" y="376676"/>
                  <a:pt x="248517" y="374447"/>
                </a:cubicBezTo>
                <a:cubicBezTo>
                  <a:pt x="250003" y="371475"/>
                  <a:pt x="251860" y="369989"/>
                  <a:pt x="254089" y="369989"/>
                </a:cubicBezTo>
                <a:cubicBezTo>
                  <a:pt x="256318" y="367760"/>
                  <a:pt x="258918" y="365903"/>
                  <a:pt x="261890" y="364417"/>
                </a:cubicBezTo>
                <a:cubicBezTo>
                  <a:pt x="262633" y="363674"/>
                  <a:pt x="264490" y="362931"/>
                  <a:pt x="267462" y="362188"/>
                </a:cubicBezTo>
                <a:cubicBezTo>
                  <a:pt x="265233" y="368132"/>
                  <a:pt x="263376" y="374818"/>
                  <a:pt x="261890" y="382248"/>
                </a:cubicBezTo>
                <a:cubicBezTo>
                  <a:pt x="260404" y="383734"/>
                  <a:pt x="259661" y="384848"/>
                  <a:pt x="259661" y="385591"/>
                </a:cubicBezTo>
                <a:cubicBezTo>
                  <a:pt x="259661" y="392277"/>
                  <a:pt x="262261" y="394135"/>
                  <a:pt x="267462" y="391163"/>
                </a:cubicBezTo>
                <a:cubicBezTo>
                  <a:pt x="271919" y="390420"/>
                  <a:pt x="276935" y="388748"/>
                  <a:pt x="282507" y="386148"/>
                </a:cubicBezTo>
                <a:cubicBezTo>
                  <a:pt x="288079" y="383548"/>
                  <a:pt x="292722" y="381505"/>
                  <a:pt x="296437" y="380019"/>
                </a:cubicBezTo>
                <a:lnTo>
                  <a:pt x="316497" y="373332"/>
                </a:lnTo>
                <a:cubicBezTo>
                  <a:pt x="323926" y="368874"/>
                  <a:pt x="330241" y="366274"/>
                  <a:pt x="335442" y="365531"/>
                </a:cubicBezTo>
                <a:lnTo>
                  <a:pt x="363303" y="355501"/>
                </a:lnTo>
                <a:cubicBezTo>
                  <a:pt x="381133" y="347329"/>
                  <a:pt x="391535" y="342871"/>
                  <a:pt x="394506" y="342128"/>
                </a:cubicBezTo>
                <a:cubicBezTo>
                  <a:pt x="407137" y="336928"/>
                  <a:pt x="416052" y="333956"/>
                  <a:pt x="421252" y="333213"/>
                </a:cubicBezTo>
                <a:cubicBezTo>
                  <a:pt x="424224" y="332470"/>
                  <a:pt x="425710" y="330984"/>
                  <a:pt x="425710" y="328755"/>
                </a:cubicBezTo>
                <a:cubicBezTo>
                  <a:pt x="424224" y="313896"/>
                  <a:pt x="423481" y="302752"/>
                  <a:pt x="423481" y="295322"/>
                </a:cubicBezTo>
                <a:cubicBezTo>
                  <a:pt x="423481" y="293837"/>
                  <a:pt x="422739" y="293094"/>
                  <a:pt x="421252" y="293094"/>
                </a:cubicBezTo>
                <a:lnTo>
                  <a:pt x="417909" y="294208"/>
                </a:lnTo>
                <a:lnTo>
                  <a:pt x="408994" y="298666"/>
                </a:lnTo>
                <a:lnTo>
                  <a:pt x="386705" y="305352"/>
                </a:lnTo>
                <a:cubicBezTo>
                  <a:pt x="384477" y="306095"/>
                  <a:pt x="382062" y="306281"/>
                  <a:pt x="379462" y="305909"/>
                </a:cubicBezTo>
                <a:cubicBezTo>
                  <a:pt x="376861" y="305538"/>
                  <a:pt x="375190" y="305352"/>
                  <a:pt x="374447" y="305352"/>
                </a:cubicBezTo>
                <a:lnTo>
                  <a:pt x="361074" y="302009"/>
                </a:lnTo>
                <a:lnTo>
                  <a:pt x="362188" y="299780"/>
                </a:lnTo>
                <a:cubicBezTo>
                  <a:pt x="360702" y="299037"/>
                  <a:pt x="359031" y="298109"/>
                  <a:pt x="357173" y="296994"/>
                </a:cubicBezTo>
                <a:cubicBezTo>
                  <a:pt x="355316" y="295880"/>
                  <a:pt x="353644" y="294951"/>
                  <a:pt x="352158" y="294208"/>
                </a:cubicBezTo>
                <a:lnTo>
                  <a:pt x="341014" y="288636"/>
                </a:lnTo>
                <a:cubicBezTo>
                  <a:pt x="339528" y="288636"/>
                  <a:pt x="338414" y="288264"/>
                  <a:pt x="337671" y="287522"/>
                </a:cubicBezTo>
                <a:cubicBezTo>
                  <a:pt x="336928" y="286779"/>
                  <a:pt x="336556" y="285664"/>
                  <a:pt x="336556" y="284178"/>
                </a:cubicBezTo>
                <a:cubicBezTo>
                  <a:pt x="336556" y="281206"/>
                  <a:pt x="336185" y="278978"/>
                  <a:pt x="335442" y="277492"/>
                </a:cubicBezTo>
                <a:cubicBezTo>
                  <a:pt x="334699" y="275263"/>
                  <a:pt x="335070" y="274148"/>
                  <a:pt x="336556" y="274148"/>
                </a:cubicBezTo>
                <a:cubicBezTo>
                  <a:pt x="334327" y="270434"/>
                  <a:pt x="331727" y="266162"/>
                  <a:pt x="328755" y="261332"/>
                </a:cubicBezTo>
                <a:cubicBezTo>
                  <a:pt x="325784" y="256503"/>
                  <a:pt x="322812" y="251117"/>
                  <a:pt x="319840" y="245173"/>
                </a:cubicBezTo>
                <a:cubicBezTo>
                  <a:pt x="312410" y="225114"/>
                  <a:pt x="307210" y="207283"/>
                  <a:pt x="304238" y="191681"/>
                </a:cubicBezTo>
                <a:cubicBezTo>
                  <a:pt x="300523" y="169392"/>
                  <a:pt x="296809" y="148961"/>
                  <a:pt x="293094" y="130388"/>
                </a:cubicBezTo>
                <a:cubicBezTo>
                  <a:pt x="290865" y="122215"/>
                  <a:pt x="289750" y="114414"/>
                  <a:pt x="289750" y="106985"/>
                </a:cubicBezTo>
                <a:cubicBezTo>
                  <a:pt x="286779" y="84696"/>
                  <a:pt x="285293" y="67980"/>
                  <a:pt x="285293" y="56836"/>
                </a:cubicBezTo>
                <a:cubicBezTo>
                  <a:pt x="286036" y="53864"/>
                  <a:pt x="285664" y="50892"/>
                  <a:pt x="284178" y="47920"/>
                </a:cubicBezTo>
                <a:cubicBezTo>
                  <a:pt x="284178" y="41977"/>
                  <a:pt x="286036" y="34547"/>
                  <a:pt x="289750" y="25632"/>
                </a:cubicBezTo>
                <a:lnTo>
                  <a:pt x="289750" y="20059"/>
                </a:lnTo>
                <a:cubicBezTo>
                  <a:pt x="291979" y="21545"/>
                  <a:pt x="297551" y="27860"/>
                  <a:pt x="306467" y="39005"/>
                </a:cubicBezTo>
                <a:cubicBezTo>
                  <a:pt x="310925" y="46434"/>
                  <a:pt x="314639" y="51635"/>
                  <a:pt x="317611" y="54607"/>
                </a:cubicBezTo>
                <a:cubicBezTo>
                  <a:pt x="318354" y="56836"/>
                  <a:pt x="320583" y="58693"/>
                  <a:pt x="324297" y="60179"/>
                </a:cubicBezTo>
                <a:cubicBezTo>
                  <a:pt x="330984" y="64636"/>
                  <a:pt x="335813" y="72809"/>
                  <a:pt x="338785" y="84696"/>
                </a:cubicBezTo>
                <a:cubicBezTo>
                  <a:pt x="341757" y="96583"/>
                  <a:pt x="343243" y="106242"/>
                  <a:pt x="343243" y="113671"/>
                </a:cubicBezTo>
                <a:cubicBezTo>
                  <a:pt x="343243" y="118872"/>
                  <a:pt x="343614" y="123701"/>
                  <a:pt x="344357" y="128159"/>
                </a:cubicBezTo>
                <a:cubicBezTo>
                  <a:pt x="345100" y="132617"/>
                  <a:pt x="345843" y="136331"/>
                  <a:pt x="346586" y="139303"/>
                </a:cubicBezTo>
                <a:cubicBezTo>
                  <a:pt x="348072" y="155648"/>
                  <a:pt x="349558" y="168278"/>
                  <a:pt x="351044" y="177193"/>
                </a:cubicBezTo>
                <a:cubicBezTo>
                  <a:pt x="352530" y="175707"/>
                  <a:pt x="355502" y="174222"/>
                  <a:pt x="359959" y="172736"/>
                </a:cubicBezTo>
                <a:cubicBezTo>
                  <a:pt x="364417" y="170507"/>
                  <a:pt x="369060" y="168092"/>
                  <a:pt x="373889" y="165492"/>
                </a:cubicBezTo>
                <a:cubicBezTo>
                  <a:pt x="378719" y="162892"/>
                  <a:pt x="384105" y="160106"/>
                  <a:pt x="390049" y="157134"/>
                </a:cubicBezTo>
                <a:cubicBezTo>
                  <a:pt x="394506" y="154905"/>
                  <a:pt x="398964" y="152676"/>
                  <a:pt x="403422" y="150447"/>
                </a:cubicBezTo>
                <a:cubicBezTo>
                  <a:pt x="407880" y="148218"/>
                  <a:pt x="411966" y="146361"/>
                  <a:pt x="415681" y="144875"/>
                </a:cubicBezTo>
                <a:cubicBezTo>
                  <a:pt x="417166" y="143389"/>
                  <a:pt x="417909" y="141903"/>
                  <a:pt x="417909" y="140417"/>
                </a:cubicBezTo>
                <a:lnTo>
                  <a:pt x="417909" y="118129"/>
                </a:lnTo>
                <a:cubicBezTo>
                  <a:pt x="417166" y="116643"/>
                  <a:pt x="415866" y="114786"/>
                  <a:pt x="414009" y="112557"/>
                </a:cubicBezTo>
                <a:cubicBezTo>
                  <a:pt x="412151" y="110328"/>
                  <a:pt x="410480" y="108471"/>
                  <a:pt x="408994" y="106985"/>
                </a:cubicBezTo>
                <a:lnTo>
                  <a:pt x="404536" y="104756"/>
                </a:lnTo>
                <a:cubicBezTo>
                  <a:pt x="404536" y="104756"/>
                  <a:pt x="404351" y="104570"/>
                  <a:pt x="403979" y="104199"/>
                </a:cubicBezTo>
                <a:cubicBezTo>
                  <a:pt x="403607" y="103827"/>
                  <a:pt x="403422" y="103641"/>
                  <a:pt x="403422" y="103641"/>
                </a:cubicBezTo>
                <a:cubicBezTo>
                  <a:pt x="401193" y="102899"/>
                  <a:pt x="398035" y="101598"/>
                  <a:pt x="393949" y="99741"/>
                </a:cubicBezTo>
                <a:cubicBezTo>
                  <a:pt x="389863" y="97883"/>
                  <a:pt x="385962" y="96955"/>
                  <a:pt x="382248" y="96955"/>
                </a:cubicBezTo>
                <a:cubicBezTo>
                  <a:pt x="381505" y="96955"/>
                  <a:pt x="380019" y="96583"/>
                  <a:pt x="377790" y="95841"/>
                </a:cubicBezTo>
                <a:cubicBezTo>
                  <a:pt x="375561" y="95097"/>
                  <a:pt x="374075" y="93983"/>
                  <a:pt x="373332" y="92497"/>
                </a:cubicBezTo>
                <a:lnTo>
                  <a:pt x="368875" y="93612"/>
                </a:lnTo>
                <a:lnTo>
                  <a:pt x="365531" y="93612"/>
                </a:lnTo>
                <a:lnTo>
                  <a:pt x="365531" y="90268"/>
                </a:lnTo>
                <a:lnTo>
                  <a:pt x="366646" y="88039"/>
                </a:lnTo>
                <a:cubicBezTo>
                  <a:pt x="365160" y="85068"/>
                  <a:pt x="364974" y="83024"/>
                  <a:pt x="366089" y="81910"/>
                </a:cubicBezTo>
                <a:cubicBezTo>
                  <a:pt x="367203" y="80796"/>
                  <a:pt x="367760" y="79867"/>
                  <a:pt x="367760" y="79124"/>
                </a:cubicBezTo>
                <a:lnTo>
                  <a:pt x="371103" y="75781"/>
                </a:lnTo>
                <a:cubicBezTo>
                  <a:pt x="369618" y="73552"/>
                  <a:pt x="369618" y="71880"/>
                  <a:pt x="371103" y="70766"/>
                </a:cubicBezTo>
                <a:cubicBezTo>
                  <a:pt x="372589" y="69652"/>
                  <a:pt x="373332" y="69094"/>
                  <a:pt x="373332" y="69094"/>
                </a:cubicBezTo>
                <a:cubicBezTo>
                  <a:pt x="392649" y="59436"/>
                  <a:pt x="403422" y="53864"/>
                  <a:pt x="405651" y="52378"/>
                </a:cubicBezTo>
                <a:cubicBezTo>
                  <a:pt x="409365" y="50149"/>
                  <a:pt x="416238" y="46434"/>
                  <a:pt x="426268" y="41234"/>
                </a:cubicBezTo>
                <a:cubicBezTo>
                  <a:pt x="436297" y="36033"/>
                  <a:pt x="445770" y="31575"/>
                  <a:pt x="454685" y="27860"/>
                </a:cubicBezTo>
                <a:cubicBezTo>
                  <a:pt x="460629" y="25632"/>
                  <a:pt x="466758" y="23031"/>
                  <a:pt x="473073" y="20059"/>
                </a:cubicBezTo>
                <a:cubicBezTo>
                  <a:pt x="479388" y="17088"/>
                  <a:pt x="485518" y="14487"/>
                  <a:pt x="491461" y="12259"/>
                </a:cubicBezTo>
                <a:cubicBezTo>
                  <a:pt x="492947" y="10030"/>
                  <a:pt x="494805" y="8172"/>
                  <a:pt x="497033" y="6686"/>
                </a:cubicBezTo>
                <a:cubicBezTo>
                  <a:pt x="498519" y="5200"/>
                  <a:pt x="499634" y="4458"/>
                  <a:pt x="500377" y="4458"/>
                </a:cubicBezTo>
                <a:lnTo>
                  <a:pt x="504834" y="4458"/>
                </a:lnTo>
                <a:cubicBezTo>
                  <a:pt x="506320" y="4458"/>
                  <a:pt x="510035" y="3715"/>
                  <a:pt x="515979" y="2229"/>
                </a:cubicBezTo>
                <a:cubicBezTo>
                  <a:pt x="521922" y="743"/>
                  <a:pt x="526009" y="0"/>
                  <a:pt x="528237"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 name="文本框 8">
            <a:extLst>
              <a:ext uri="{FF2B5EF4-FFF2-40B4-BE49-F238E27FC236}">
                <a16:creationId xmlns:a16="http://schemas.microsoft.com/office/drawing/2014/main" id="{71064C85-D4C2-1AF1-4911-A4465D1BB273}"/>
              </a:ext>
            </a:extLst>
          </p:cNvPr>
          <p:cNvSpPr txBox="1"/>
          <p:nvPr/>
        </p:nvSpPr>
        <p:spPr>
          <a:xfrm>
            <a:off x="4885202" y="2488670"/>
            <a:ext cx="643605" cy="744436"/>
          </a:xfrm>
          <a:custGeom>
            <a:avLst/>
            <a:gdLst/>
            <a:ahLst/>
            <a:cxnLst/>
            <a:rect l="l" t="t" r="r" b="b"/>
            <a:pathLst>
              <a:path w="643605" h="744436">
                <a:moveTo>
                  <a:pt x="353552" y="493690"/>
                </a:moveTo>
                <a:cubicBezTo>
                  <a:pt x="349837" y="495176"/>
                  <a:pt x="342779" y="496662"/>
                  <a:pt x="332377" y="498148"/>
                </a:cubicBezTo>
                <a:cubicBezTo>
                  <a:pt x="320490" y="501119"/>
                  <a:pt x="311203" y="502606"/>
                  <a:pt x="304517" y="502606"/>
                </a:cubicBezTo>
                <a:lnTo>
                  <a:pt x="295601" y="501491"/>
                </a:lnTo>
                <a:cubicBezTo>
                  <a:pt x="294115" y="500748"/>
                  <a:pt x="292444" y="500748"/>
                  <a:pt x="290586" y="501491"/>
                </a:cubicBezTo>
                <a:cubicBezTo>
                  <a:pt x="288729" y="502234"/>
                  <a:pt x="287800" y="503348"/>
                  <a:pt x="287800" y="504834"/>
                </a:cubicBezTo>
                <a:lnTo>
                  <a:pt x="286686" y="519322"/>
                </a:lnTo>
                <a:lnTo>
                  <a:pt x="276657" y="551640"/>
                </a:lnTo>
                <a:cubicBezTo>
                  <a:pt x="275170" y="554612"/>
                  <a:pt x="273684" y="557769"/>
                  <a:pt x="272198" y="561113"/>
                </a:cubicBezTo>
                <a:cubicBezTo>
                  <a:pt x="270712" y="564456"/>
                  <a:pt x="269227" y="567614"/>
                  <a:pt x="267741" y="570585"/>
                </a:cubicBezTo>
                <a:cubicBezTo>
                  <a:pt x="266255" y="574300"/>
                  <a:pt x="264769" y="579129"/>
                  <a:pt x="263283" y="585073"/>
                </a:cubicBezTo>
                <a:lnTo>
                  <a:pt x="265512" y="587302"/>
                </a:lnTo>
                <a:cubicBezTo>
                  <a:pt x="273684" y="582844"/>
                  <a:pt x="281485" y="579501"/>
                  <a:pt x="288915" y="577272"/>
                </a:cubicBezTo>
                <a:lnTo>
                  <a:pt x="304517" y="567242"/>
                </a:lnTo>
                <a:lnTo>
                  <a:pt x="355780" y="544954"/>
                </a:lnTo>
                <a:cubicBezTo>
                  <a:pt x="361724" y="542725"/>
                  <a:pt x="369339" y="540124"/>
                  <a:pt x="378626" y="537153"/>
                </a:cubicBezTo>
                <a:cubicBezTo>
                  <a:pt x="387913" y="534181"/>
                  <a:pt x="395528" y="531209"/>
                  <a:pt x="401472" y="528237"/>
                </a:cubicBezTo>
                <a:cubicBezTo>
                  <a:pt x="405930" y="526751"/>
                  <a:pt x="408158" y="524894"/>
                  <a:pt x="408158" y="522665"/>
                </a:cubicBezTo>
                <a:cubicBezTo>
                  <a:pt x="407415" y="518207"/>
                  <a:pt x="407229" y="514307"/>
                  <a:pt x="407601" y="510964"/>
                </a:cubicBezTo>
                <a:cubicBezTo>
                  <a:pt x="407972" y="507620"/>
                  <a:pt x="408158" y="504463"/>
                  <a:pt x="408158" y="501491"/>
                </a:cubicBezTo>
                <a:lnTo>
                  <a:pt x="408158" y="494804"/>
                </a:lnTo>
                <a:lnTo>
                  <a:pt x="405930" y="493690"/>
                </a:lnTo>
                <a:lnTo>
                  <a:pt x="388099" y="503720"/>
                </a:lnTo>
                <a:cubicBezTo>
                  <a:pt x="375468" y="511892"/>
                  <a:pt x="356523" y="523408"/>
                  <a:pt x="331263" y="538267"/>
                </a:cubicBezTo>
                <a:lnTo>
                  <a:pt x="319004" y="543839"/>
                </a:lnTo>
                <a:lnTo>
                  <a:pt x="298945" y="549411"/>
                </a:lnTo>
                <a:lnTo>
                  <a:pt x="294487" y="551640"/>
                </a:lnTo>
                <a:lnTo>
                  <a:pt x="293372" y="550526"/>
                </a:lnTo>
                <a:lnTo>
                  <a:pt x="325691" y="522665"/>
                </a:lnTo>
                <a:lnTo>
                  <a:pt x="355780" y="494804"/>
                </a:lnTo>
                <a:close/>
                <a:moveTo>
                  <a:pt x="398128" y="356616"/>
                </a:moveTo>
                <a:lnTo>
                  <a:pt x="391442" y="357730"/>
                </a:lnTo>
                <a:cubicBezTo>
                  <a:pt x="389213" y="357730"/>
                  <a:pt x="385127" y="358473"/>
                  <a:pt x="379183" y="359959"/>
                </a:cubicBezTo>
                <a:cubicBezTo>
                  <a:pt x="373983" y="362188"/>
                  <a:pt x="368410" y="364231"/>
                  <a:pt x="362467" y="366088"/>
                </a:cubicBezTo>
                <a:cubicBezTo>
                  <a:pt x="356523" y="367946"/>
                  <a:pt x="349837" y="370360"/>
                  <a:pt x="342407" y="373332"/>
                </a:cubicBezTo>
                <a:lnTo>
                  <a:pt x="306746" y="387820"/>
                </a:lnTo>
                <a:lnTo>
                  <a:pt x="290029" y="395621"/>
                </a:lnTo>
                <a:cubicBezTo>
                  <a:pt x="286314" y="398593"/>
                  <a:pt x="284086" y="400450"/>
                  <a:pt x="283343" y="401193"/>
                </a:cubicBezTo>
                <a:cubicBezTo>
                  <a:pt x="282600" y="401936"/>
                  <a:pt x="283343" y="403421"/>
                  <a:pt x="285571" y="405651"/>
                </a:cubicBezTo>
                <a:cubicBezTo>
                  <a:pt x="287057" y="407136"/>
                  <a:pt x="287800" y="408994"/>
                  <a:pt x="287800" y="411222"/>
                </a:cubicBezTo>
                <a:cubicBezTo>
                  <a:pt x="290029" y="414194"/>
                  <a:pt x="291144" y="417538"/>
                  <a:pt x="291144" y="421252"/>
                </a:cubicBezTo>
                <a:lnTo>
                  <a:pt x="295601" y="450227"/>
                </a:lnTo>
                <a:lnTo>
                  <a:pt x="295601" y="463601"/>
                </a:lnTo>
                <a:cubicBezTo>
                  <a:pt x="298573" y="463601"/>
                  <a:pt x="300802" y="462858"/>
                  <a:pt x="302288" y="461372"/>
                </a:cubicBezTo>
                <a:cubicBezTo>
                  <a:pt x="319376" y="456171"/>
                  <a:pt x="328663" y="453571"/>
                  <a:pt x="330149" y="453571"/>
                </a:cubicBezTo>
                <a:cubicBezTo>
                  <a:pt x="353180" y="444655"/>
                  <a:pt x="378440" y="437969"/>
                  <a:pt x="405930" y="433511"/>
                </a:cubicBezTo>
                <a:cubicBezTo>
                  <a:pt x="409644" y="433511"/>
                  <a:pt x="411501" y="431654"/>
                  <a:pt x="411501" y="427939"/>
                </a:cubicBezTo>
                <a:lnTo>
                  <a:pt x="412616" y="402307"/>
                </a:lnTo>
                <a:cubicBezTo>
                  <a:pt x="412616" y="386705"/>
                  <a:pt x="412245" y="374818"/>
                  <a:pt x="411501" y="366646"/>
                </a:cubicBezTo>
                <a:cubicBezTo>
                  <a:pt x="410759" y="359959"/>
                  <a:pt x="406301" y="356616"/>
                  <a:pt x="398128" y="356616"/>
                </a:cubicBezTo>
                <a:close/>
                <a:moveTo>
                  <a:pt x="107264" y="267462"/>
                </a:moveTo>
                <a:cubicBezTo>
                  <a:pt x="105035" y="267462"/>
                  <a:pt x="103549" y="267833"/>
                  <a:pt x="102806" y="268576"/>
                </a:cubicBezTo>
                <a:cubicBezTo>
                  <a:pt x="100577" y="269319"/>
                  <a:pt x="97977" y="271176"/>
                  <a:pt x="95005" y="274148"/>
                </a:cubicBezTo>
                <a:lnTo>
                  <a:pt x="95005" y="275263"/>
                </a:lnTo>
                <a:lnTo>
                  <a:pt x="106149" y="271919"/>
                </a:lnTo>
                <a:cubicBezTo>
                  <a:pt x="106892" y="271176"/>
                  <a:pt x="107264" y="269691"/>
                  <a:pt x="107264" y="267462"/>
                </a:cubicBezTo>
                <a:close/>
                <a:moveTo>
                  <a:pt x="178587" y="254089"/>
                </a:moveTo>
                <a:lnTo>
                  <a:pt x="155184" y="276377"/>
                </a:lnTo>
                <a:cubicBezTo>
                  <a:pt x="154441" y="276377"/>
                  <a:pt x="154255" y="276934"/>
                  <a:pt x="154627" y="278049"/>
                </a:cubicBezTo>
                <a:cubicBezTo>
                  <a:pt x="154998" y="279163"/>
                  <a:pt x="155555" y="279720"/>
                  <a:pt x="156298" y="279720"/>
                </a:cubicBezTo>
                <a:cubicBezTo>
                  <a:pt x="162242" y="283435"/>
                  <a:pt x="168185" y="285293"/>
                  <a:pt x="174129" y="285293"/>
                </a:cubicBezTo>
                <a:lnTo>
                  <a:pt x="177473" y="285293"/>
                </a:lnTo>
                <a:cubicBezTo>
                  <a:pt x="179701" y="285293"/>
                  <a:pt x="180816" y="284550"/>
                  <a:pt x="180816" y="283064"/>
                </a:cubicBezTo>
                <a:lnTo>
                  <a:pt x="180816" y="255203"/>
                </a:lnTo>
                <a:close/>
                <a:moveTo>
                  <a:pt x="176358" y="182766"/>
                </a:moveTo>
                <a:cubicBezTo>
                  <a:pt x="176358" y="183508"/>
                  <a:pt x="175801" y="184066"/>
                  <a:pt x="174686" y="184437"/>
                </a:cubicBezTo>
                <a:cubicBezTo>
                  <a:pt x="173572" y="184809"/>
                  <a:pt x="172643" y="184994"/>
                  <a:pt x="171900" y="184994"/>
                </a:cubicBezTo>
                <a:cubicBezTo>
                  <a:pt x="160756" y="200596"/>
                  <a:pt x="155184" y="208397"/>
                  <a:pt x="155184" y="208397"/>
                </a:cubicBezTo>
                <a:lnTo>
                  <a:pt x="144039" y="220656"/>
                </a:lnTo>
                <a:cubicBezTo>
                  <a:pt x="133638" y="232543"/>
                  <a:pt x="125466" y="241087"/>
                  <a:pt x="119522" y="246288"/>
                </a:cubicBezTo>
                <a:cubicBezTo>
                  <a:pt x="117293" y="249260"/>
                  <a:pt x="116179" y="251303"/>
                  <a:pt x="116179" y="252417"/>
                </a:cubicBezTo>
                <a:cubicBezTo>
                  <a:pt x="116179" y="253531"/>
                  <a:pt x="118036" y="254832"/>
                  <a:pt x="121751" y="256318"/>
                </a:cubicBezTo>
                <a:cubicBezTo>
                  <a:pt x="121751" y="256318"/>
                  <a:pt x="122494" y="257060"/>
                  <a:pt x="123980" y="258547"/>
                </a:cubicBezTo>
                <a:cubicBezTo>
                  <a:pt x="129180" y="256318"/>
                  <a:pt x="134010" y="253903"/>
                  <a:pt x="138467" y="251303"/>
                </a:cubicBezTo>
                <a:cubicBezTo>
                  <a:pt x="142925" y="248702"/>
                  <a:pt x="147011" y="246288"/>
                  <a:pt x="150727" y="244059"/>
                </a:cubicBezTo>
                <a:lnTo>
                  <a:pt x="174129" y="229571"/>
                </a:lnTo>
                <a:cubicBezTo>
                  <a:pt x="177844" y="228828"/>
                  <a:pt x="179701" y="226971"/>
                  <a:pt x="179701" y="223999"/>
                </a:cubicBezTo>
                <a:cubicBezTo>
                  <a:pt x="179701" y="214341"/>
                  <a:pt x="179330" y="207283"/>
                  <a:pt x="178587" y="202825"/>
                </a:cubicBezTo>
                <a:lnTo>
                  <a:pt x="178587" y="182766"/>
                </a:lnTo>
                <a:close/>
                <a:moveTo>
                  <a:pt x="139582" y="40119"/>
                </a:moveTo>
                <a:lnTo>
                  <a:pt x="160756" y="40119"/>
                </a:lnTo>
                <a:cubicBezTo>
                  <a:pt x="165957" y="40119"/>
                  <a:pt x="172272" y="40862"/>
                  <a:pt x="179701" y="42348"/>
                </a:cubicBezTo>
                <a:lnTo>
                  <a:pt x="196417" y="49034"/>
                </a:lnTo>
                <a:lnTo>
                  <a:pt x="222049" y="62407"/>
                </a:lnTo>
                <a:cubicBezTo>
                  <a:pt x="232451" y="68351"/>
                  <a:pt x="237651" y="75781"/>
                  <a:pt x="237651" y="84696"/>
                </a:cubicBezTo>
                <a:cubicBezTo>
                  <a:pt x="237651" y="86182"/>
                  <a:pt x="238023" y="87296"/>
                  <a:pt x="238766" y="88039"/>
                </a:cubicBezTo>
                <a:cubicBezTo>
                  <a:pt x="239509" y="88782"/>
                  <a:pt x="239880" y="89525"/>
                  <a:pt x="239880" y="90268"/>
                </a:cubicBezTo>
                <a:cubicBezTo>
                  <a:pt x="243595" y="93240"/>
                  <a:pt x="243966" y="96212"/>
                  <a:pt x="240994" y="99184"/>
                </a:cubicBezTo>
                <a:cubicBezTo>
                  <a:pt x="238766" y="100669"/>
                  <a:pt x="238394" y="104013"/>
                  <a:pt x="239880" y="109213"/>
                </a:cubicBezTo>
                <a:cubicBezTo>
                  <a:pt x="239880" y="113671"/>
                  <a:pt x="240623" y="121101"/>
                  <a:pt x="242109" y="131502"/>
                </a:cubicBezTo>
                <a:cubicBezTo>
                  <a:pt x="242852" y="136702"/>
                  <a:pt x="243781" y="141717"/>
                  <a:pt x="244895" y="146547"/>
                </a:cubicBezTo>
                <a:cubicBezTo>
                  <a:pt x="246009" y="151376"/>
                  <a:pt x="246938" y="156391"/>
                  <a:pt x="247681" y="161592"/>
                </a:cubicBezTo>
                <a:lnTo>
                  <a:pt x="246567" y="168278"/>
                </a:lnTo>
                <a:cubicBezTo>
                  <a:pt x="245824" y="171250"/>
                  <a:pt x="246567" y="174964"/>
                  <a:pt x="248795" y="179422"/>
                </a:cubicBezTo>
                <a:cubicBezTo>
                  <a:pt x="253996" y="175708"/>
                  <a:pt x="258640" y="172550"/>
                  <a:pt x="262726" y="169949"/>
                </a:cubicBezTo>
                <a:cubicBezTo>
                  <a:pt x="266812" y="167349"/>
                  <a:pt x="270712" y="164935"/>
                  <a:pt x="274427" y="162706"/>
                </a:cubicBezTo>
                <a:cubicBezTo>
                  <a:pt x="275170" y="164935"/>
                  <a:pt x="275170" y="166792"/>
                  <a:pt x="274427" y="168278"/>
                </a:cubicBezTo>
                <a:cubicBezTo>
                  <a:pt x="273684" y="169764"/>
                  <a:pt x="272198" y="171621"/>
                  <a:pt x="269969" y="173850"/>
                </a:cubicBezTo>
                <a:cubicBezTo>
                  <a:pt x="260311" y="183508"/>
                  <a:pt x="254739" y="189452"/>
                  <a:pt x="253253" y="191681"/>
                </a:cubicBezTo>
                <a:cubicBezTo>
                  <a:pt x="252510" y="193910"/>
                  <a:pt x="252139" y="197624"/>
                  <a:pt x="252139" y="202825"/>
                </a:cubicBezTo>
                <a:cubicBezTo>
                  <a:pt x="252139" y="203568"/>
                  <a:pt x="253253" y="209512"/>
                  <a:pt x="255482" y="220656"/>
                </a:cubicBezTo>
                <a:lnTo>
                  <a:pt x="255482" y="231800"/>
                </a:lnTo>
                <a:cubicBezTo>
                  <a:pt x="255482" y="242201"/>
                  <a:pt x="255853" y="250002"/>
                  <a:pt x="256597" y="255203"/>
                </a:cubicBezTo>
                <a:lnTo>
                  <a:pt x="255482" y="278606"/>
                </a:lnTo>
                <a:lnTo>
                  <a:pt x="254368" y="283064"/>
                </a:lnTo>
                <a:lnTo>
                  <a:pt x="253253" y="295322"/>
                </a:lnTo>
                <a:cubicBezTo>
                  <a:pt x="253253" y="300523"/>
                  <a:pt x="251024" y="306095"/>
                  <a:pt x="246567" y="312039"/>
                </a:cubicBezTo>
                <a:cubicBezTo>
                  <a:pt x="245081" y="313525"/>
                  <a:pt x="243781" y="315196"/>
                  <a:pt x="242666" y="317054"/>
                </a:cubicBezTo>
                <a:cubicBezTo>
                  <a:pt x="241552" y="318911"/>
                  <a:pt x="240252" y="320583"/>
                  <a:pt x="238766" y="322069"/>
                </a:cubicBezTo>
                <a:cubicBezTo>
                  <a:pt x="235051" y="324297"/>
                  <a:pt x="230593" y="325783"/>
                  <a:pt x="225392" y="326526"/>
                </a:cubicBezTo>
                <a:cubicBezTo>
                  <a:pt x="220192" y="327269"/>
                  <a:pt x="216849" y="327641"/>
                  <a:pt x="215363" y="327641"/>
                </a:cubicBezTo>
                <a:cubicBezTo>
                  <a:pt x="214620" y="328384"/>
                  <a:pt x="213505" y="328755"/>
                  <a:pt x="212019" y="328755"/>
                </a:cubicBezTo>
                <a:cubicBezTo>
                  <a:pt x="210533" y="328755"/>
                  <a:pt x="208676" y="329498"/>
                  <a:pt x="206447" y="330984"/>
                </a:cubicBezTo>
                <a:lnTo>
                  <a:pt x="200876" y="330984"/>
                </a:lnTo>
                <a:lnTo>
                  <a:pt x="197532" y="328755"/>
                </a:lnTo>
                <a:cubicBezTo>
                  <a:pt x="197532" y="328755"/>
                  <a:pt x="194189" y="326526"/>
                  <a:pt x="187502" y="322069"/>
                </a:cubicBezTo>
                <a:lnTo>
                  <a:pt x="146268" y="300894"/>
                </a:lnTo>
                <a:lnTo>
                  <a:pt x="138467" y="295322"/>
                </a:lnTo>
                <a:cubicBezTo>
                  <a:pt x="136981" y="293094"/>
                  <a:pt x="135681" y="291979"/>
                  <a:pt x="134567" y="291979"/>
                </a:cubicBezTo>
                <a:cubicBezTo>
                  <a:pt x="133452" y="291979"/>
                  <a:pt x="131409" y="293094"/>
                  <a:pt x="128438" y="295322"/>
                </a:cubicBezTo>
                <a:cubicBezTo>
                  <a:pt x="128438" y="295322"/>
                  <a:pt x="117293" y="304238"/>
                  <a:pt x="95005" y="322069"/>
                </a:cubicBezTo>
                <a:cubicBezTo>
                  <a:pt x="76431" y="336185"/>
                  <a:pt x="63058" y="345471"/>
                  <a:pt x="54886" y="349929"/>
                </a:cubicBezTo>
                <a:lnTo>
                  <a:pt x="33711" y="362188"/>
                </a:lnTo>
                <a:cubicBezTo>
                  <a:pt x="31483" y="363674"/>
                  <a:pt x="28511" y="364231"/>
                  <a:pt x="24797" y="363859"/>
                </a:cubicBezTo>
                <a:cubicBezTo>
                  <a:pt x="21081" y="363488"/>
                  <a:pt x="18481" y="362559"/>
                  <a:pt x="16995" y="361073"/>
                </a:cubicBezTo>
                <a:cubicBezTo>
                  <a:pt x="15509" y="359588"/>
                  <a:pt x="14395" y="358845"/>
                  <a:pt x="13652" y="358845"/>
                </a:cubicBezTo>
                <a:cubicBezTo>
                  <a:pt x="10680" y="358845"/>
                  <a:pt x="10308" y="357730"/>
                  <a:pt x="12537" y="355501"/>
                </a:cubicBezTo>
                <a:cubicBezTo>
                  <a:pt x="14766" y="349558"/>
                  <a:pt x="13281" y="345100"/>
                  <a:pt x="8080" y="342128"/>
                </a:cubicBezTo>
                <a:cubicBezTo>
                  <a:pt x="5851" y="340642"/>
                  <a:pt x="3250" y="337670"/>
                  <a:pt x="279" y="333213"/>
                </a:cubicBezTo>
                <a:cubicBezTo>
                  <a:pt x="-464" y="332470"/>
                  <a:pt x="279" y="330984"/>
                  <a:pt x="2508" y="328755"/>
                </a:cubicBezTo>
                <a:cubicBezTo>
                  <a:pt x="6222" y="328755"/>
                  <a:pt x="9566" y="328012"/>
                  <a:pt x="12537" y="326526"/>
                </a:cubicBezTo>
                <a:cubicBezTo>
                  <a:pt x="15509" y="325041"/>
                  <a:pt x="18295" y="322997"/>
                  <a:pt x="20896" y="320397"/>
                </a:cubicBezTo>
                <a:cubicBezTo>
                  <a:pt x="23496" y="317797"/>
                  <a:pt x="25167" y="316125"/>
                  <a:pt x="25910" y="315382"/>
                </a:cubicBezTo>
                <a:lnTo>
                  <a:pt x="51543" y="284178"/>
                </a:lnTo>
                <a:lnTo>
                  <a:pt x="68259" y="264118"/>
                </a:lnTo>
                <a:cubicBezTo>
                  <a:pt x="70487" y="260404"/>
                  <a:pt x="73088" y="256689"/>
                  <a:pt x="76060" y="252974"/>
                </a:cubicBezTo>
                <a:cubicBezTo>
                  <a:pt x="79031" y="249260"/>
                  <a:pt x="81632" y="245545"/>
                  <a:pt x="83861" y="241830"/>
                </a:cubicBezTo>
                <a:cubicBezTo>
                  <a:pt x="84603" y="240344"/>
                  <a:pt x="85346" y="238672"/>
                  <a:pt x="86089" y="236815"/>
                </a:cubicBezTo>
                <a:cubicBezTo>
                  <a:pt x="86833" y="234958"/>
                  <a:pt x="87575" y="233286"/>
                  <a:pt x="88318" y="231800"/>
                </a:cubicBezTo>
                <a:cubicBezTo>
                  <a:pt x="89061" y="231057"/>
                  <a:pt x="89804" y="230500"/>
                  <a:pt x="90547" y="230129"/>
                </a:cubicBezTo>
                <a:cubicBezTo>
                  <a:pt x="91290" y="229757"/>
                  <a:pt x="92033" y="229200"/>
                  <a:pt x="92776" y="228457"/>
                </a:cubicBezTo>
                <a:cubicBezTo>
                  <a:pt x="94262" y="226228"/>
                  <a:pt x="100577" y="216570"/>
                  <a:pt x="111721" y="199482"/>
                </a:cubicBezTo>
                <a:cubicBezTo>
                  <a:pt x="112464" y="198739"/>
                  <a:pt x="112836" y="197810"/>
                  <a:pt x="112836" y="196696"/>
                </a:cubicBezTo>
                <a:cubicBezTo>
                  <a:pt x="112836" y="195581"/>
                  <a:pt x="113207" y="194653"/>
                  <a:pt x="113950" y="193910"/>
                </a:cubicBezTo>
                <a:cubicBezTo>
                  <a:pt x="106520" y="195396"/>
                  <a:pt x="100948" y="196139"/>
                  <a:pt x="97234" y="196139"/>
                </a:cubicBezTo>
                <a:cubicBezTo>
                  <a:pt x="86833" y="197624"/>
                  <a:pt x="79031" y="198367"/>
                  <a:pt x="73831" y="198367"/>
                </a:cubicBezTo>
                <a:cubicBezTo>
                  <a:pt x="66401" y="198367"/>
                  <a:pt x="61201" y="197624"/>
                  <a:pt x="58229" y="196139"/>
                </a:cubicBezTo>
                <a:cubicBezTo>
                  <a:pt x="47827" y="192424"/>
                  <a:pt x="40769" y="187595"/>
                  <a:pt x="37055" y="181651"/>
                </a:cubicBezTo>
                <a:lnTo>
                  <a:pt x="28140" y="168278"/>
                </a:lnTo>
                <a:cubicBezTo>
                  <a:pt x="22939" y="162334"/>
                  <a:pt x="25167" y="158248"/>
                  <a:pt x="34826" y="156019"/>
                </a:cubicBezTo>
                <a:cubicBezTo>
                  <a:pt x="36312" y="158991"/>
                  <a:pt x="38169" y="160477"/>
                  <a:pt x="40398" y="160477"/>
                </a:cubicBezTo>
                <a:cubicBezTo>
                  <a:pt x="43370" y="161220"/>
                  <a:pt x="47827" y="161220"/>
                  <a:pt x="53771" y="160477"/>
                </a:cubicBezTo>
                <a:cubicBezTo>
                  <a:pt x="61943" y="159734"/>
                  <a:pt x="77174" y="156019"/>
                  <a:pt x="99462" y="149333"/>
                </a:cubicBezTo>
                <a:cubicBezTo>
                  <a:pt x="116550" y="145618"/>
                  <a:pt x="127695" y="143018"/>
                  <a:pt x="132895" y="141532"/>
                </a:cubicBezTo>
                <a:cubicBezTo>
                  <a:pt x="138839" y="139303"/>
                  <a:pt x="145711" y="138003"/>
                  <a:pt x="153512" y="137631"/>
                </a:cubicBezTo>
                <a:cubicBezTo>
                  <a:pt x="161313" y="137260"/>
                  <a:pt x="166699" y="137074"/>
                  <a:pt x="169671" y="137074"/>
                </a:cubicBezTo>
                <a:cubicBezTo>
                  <a:pt x="174129" y="136331"/>
                  <a:pt x="176358" y="134845"/>
                  <a:pt x="176358" y="132616"/>
                </a:cubicBezTo>
                <a:cubicBezTo>
                  <a:pt x="176358" y="127416"/>
                  <a:pt x="175986" y="119615"/>
                  <a:pt x="175243" y="109213"/>
                </a:cubicBezTo>
                <a:cubicBezTo>
                  <a:pt x="174500" y="98812"/>
                  <a:pt x="173757" y="90268"/>
                  <a:pt x="173015" y="83582"/>
                </a:cubicBezTo>
                <a:cubicBezTo>
                  <a:pt x="173015" y="79867"/>
                  <a:pt x="171529" y="76524"/>
                  <a:pt x="168557" y="73552"/>
                </a:cubicBezTo>
                <a:cubicBezTo>
                  <a:pt x="164842" y="66122"/>
                  <a:pt x="161127" y="60550"/>
                  <a:pt x="157413" y="56835"/>
                </a:cubicBezTo>
                <a:lnTo>
                  <a:pt x="145154" y="49034"/>
                </a:lnTo>
                <a:lnTo>
                  <a:pt x="142925" y="44577"/>
                </a:lnTo>
                <a:cubicBezTo>
                  <a:pt x="142183" y="43834"/>
                  <a:pt x="141068" y="43648"/>
                  <a:pt x="139582" y="44020"/>
                </a:cubicBezTo>
                <a:cubicBezTo>
                  <a:pt x="138096" y="44391"/>
                  <a:pt x="136238" y="44205"/>
                  <a:pt x="134010" y="43462"/>
                </a:cubicBezTo>
                <a:cubicBezTo>
                  <a:pt x="133267" y="42719"/>
                  <a:pt x="133452" y="41976"/>
                  <a:pt x="134567" y="41233"/>
                </a:cubicBezTo>
                <a:cubicBezTo>
                  <a:pt x="135681" y="40491"/>
                  <a:pt x="137353" y="40119"/>
                  <a:pt x="139582" y="40119"/>
                </a:cubicBezTo>
                <a:close/>
                <a:moveTo>
                  <a:pt x="282228" y="0"/>
                </a:moveTo>
                <a:lnTo>
                  <a:pt x="293372" y="0"/>
                </a:lnTo>
                <a:lnTo>
                  <a:pt x="296716" y="0"/>
                </a:lnTo>
                <a:lnTo>
                  <a:pt x="321233" y="6686"/>
                </a:lnTo>
                <a:lnTo>
                  <a:pt x="326806" y="6686"/>
                </a:lnTo>
                <a:cubicBezTo>
                  <a:pt x="349094" y="8915"/>
                  <a:pt x="364696" y="16716"/>
                  <a:pt x="373611" y="30089"/>
                </a:cubicBezTo>
                <a:cubicBezTo>
                  <a:pt x="377326" y="34547"/>
                  <a:pt x="379183" y="39376"/>
                  <a:pt x="379183" y="44577"/>
                </a:cubicBezTo>
                <a:cubicBezTo>
                  <a:pt x="379183" y="44577"/>
                  <a:pt x="379183" y="44948"/>
                  <a:pt x="379183" y="45691"/>
                </a:cubicBezTo>
                <a:cubicBezTo>
                  <a:pt x="379183" y="46434"/>
                  <a:pt x="379183" y="46806"/>
                  <a:pt x="379183" y="46806"/>
                </a:cubicBezTo>
                <a:cubicBezTo>
                  <a:pt x="374725" y="49777"/>
                  <a:pt x="372497" y="53678"/>
                  <a:pt x="372497" y="58507"/>
                </a:cubicBezTo>
                <a:cubicBezTo>
                  <a:pt x="372497" y="63336"/>
                  <a:pt x="372125" y="66865"/>
                  <a:pt x="371382" y="69094"/>
                </a:cubicBezTo>
                <a:cubicBezTo>
                  <a:pt x="369153" y="78009"/>
                  <a:pt x="368039" y="87296"/>
                  <a:pt x="368039" y="96955"/>
                </a:cubicBezTo>
                <a:lnTo>
                  <a:pt x="368039" y="120358"/>
                </a:lnTo>
                <a:cubicBezTo>
                  <a:pt x="368039" y="123329"/>
                  <a:pt x="367482" y="126673"/>
                  <a:pt x="366367" y="130387"/>
                </a:cubicBezTo>
                <a:cubicBezTo>
                  <a:pt x="365253" y="134102"/>
                  <a:pt x="364696" y="136702"/>
                  <a:pt x="364696" y="138188"/>
                </a:cubicBezTo>
                <a:lnTo>
                  <a:pt x="364696" y="145990"/>
                </a:lnTo>
                <a:lnTo>
                  <a:pt x="366924" y="145990"/>
                </a:lnTo>
                <a:lnTo>
                  <a:pt x="376954" y="137074"/>
                </a:lnTo>
                <a:cubicBezTo>
                  <a:pt x="385127" y="130387"/>
                  <a:pt x="399243" y="116272"/>
                  <a:pt x="419302" y="94726"/>
                </a:cubicBezTo>
                <a:cubicBezTo>
                  <a:pt x="421531" y="92497"/>
                  <a:pt x="420417" y="90640"/>
                  <a:pt x="415959" y="89154"/>
                </a:cubicBezTo>
                <a:lnTo>
                  <a:pt x="408158" y="89154"/>
                </a:lnTo>
                <a:cubicBezTo>
                  <a:pt x="402958" y="89897"/>
                  <a:pt x="398128" y="89154"/>
                  <a:pt x="393671" y="86925"/>
                </a:cubicBezTo>
                <a:cubicBezTo>
                  <a:pt x="389213" y="84696"/>
                  <a:pt x="386613" y="83210"/>
                  <a:pt x="385870" y="82467"/>
                </a:cubicBezTo>
                <a:cubicBezTo>
                  <a:pt x="386613" y="82467"/>
                  <a:pt x="388656" y="81910"/>
                  <a:pt x="391999" y="80796"/>
                </a:cubicBezTo>
                <a:cubicBezTo>
                  <a:pt x="395342" y="79681"/>
                  <a:pt x="397386" y="78752"/>
                  <a:pt x="398128" y="78009"/>
                </a:cubicBezTo>
                <a:cubicBezTo>
                  <a:pt x="401843" y="75781"/>
                  <a:pt x="409273" y="73923"/>
                  <a:pt x="420417" y="72437"/>
                </a:cubicBezTo>
                <a:lnTo>
                  <a:pt x="421531" y="72437"/>
                </a:lnTo>
                <a:cubicBezTo>
                  <a:pt x="424503" y="73923"/>
                  <a:pt x="428404" y="74109"/>
                  <a:pt x="433233" y="72995"/>
                </a:cubicBezTo>
                <a:cubicBezTo>
                  <a:pt x="438062" y="71880"/>
                  <a:pt x="441962" y="71323"/>
                  <a:pt x="444934" y="71323"/>
                </a:cubicBezTo>
                <a:lnTo>
                  <a:pt x="449392" y="71323"/>
                </a:lnTo>
                <a:lnTo>
                  <a:pt x="451621" y="71323"/>
                </a:lnTo>
                <a:cubicBezTo>
                  <a:pt x="454593" y="73552"/>
                  <a:pt x="458865" y="75038"/>
                  <a:pt x="464437" y="75781"/>
                </a:cubicBezTo>
                <a:cubicBezTo>
                  <a:pt x="470009" y="76524"/>
                  <a:pt x="474281" y="77638"/>
                  <a:pt x="477253" y="79124"/>
                </a:cubicBezTo>
                <a:cubicBezTo>
                  <a:pt x="486168" y="79867"/>
                  <a:pt x="491369" y="84325"/>
                  <a:pt x="492854" y="92497"/>
                </a:cubicBezTo>
                <a:cubicBezTo>
                  <a:pt x="492854" y="93983"/>
                  <a:pt x="493226" y="95097"/>
                  <a:pt x="493969" y="95840"/>
                </a:cubicBezTo>
                <a:cubicBezTo>
                  <a:pt x="496198" y="101041"/>
                  <a:pt x="494712" y="105127"/>
                  <a:pt x="489511" y="108099"/>
                </a:cubicBezTo>
                <a:cubicBezTo>
                  <a:pt x="479853" y="114043"/>
                  <a:pt x="473166" y="117757"/>
                  <a:pt x="469452" y="119243"/>
                </a:cubicBezTo>
                <a:lnTo>
                  <a:pt x="461651" y="121472"/>
                </a:lnTo>
                <a:cubicBezTo>
                  <a:pt x="457936" y="122215"/>
                  <a:pt x="454407" y="123887"/>
                  <a:pt x="451064" y="126487"/>
                </a:cubicBezTo>
                <a:cubicBezTo>
                  <a:pt x="447720" y="129087"/>
                  <a:pt x="445306" y="130759"/>
                  <a:pt x="443820" y="131502"/>
                </a:cubicBezTo>
                <a:lnTo>
                  <a:pt x="419302" y="147104"/>
                </a:lnTo>
                <a:cubicBezTo>
                  <a:pt x="415588" y="148590"/>
                  <a:pt x="412059" y="149890"/>
                  <a:pt x="408715" y="151004"/>
                </a:cubicBezTo>
                <a:cubicBezTo>
                  <a:pt x="405372" y="152119"/>
                  <a:pt x="402586" y="153048"/>
                  <a:pt x="400357" y="153790"/>
                </a:cubicBezTo>
                <a:cubicBezTo>
                  <a:pt x="383269" y="161963"/>
                  <a:pt x="373240" y="167163"/>
                  <a:pt x="370268" y="169392"/>
                </a:cubicBezTo>
                <a:cubicBezTo>
                  <a:pt x="367296" y="170878"/>
                  <a:pt x="366182" y="172736"/>
                  <a:pt x="366924" y="174964"/>
                </a:cubicBezTo>
                <a:cubicBezTo>
                  <a:pt x="365439" y="180908"/>
                  <a:pt x="364696" y="185737"/>
                  <a:pt x="364696" y="189452"/>
                </a:cubicBezTo>
                <a:lnTo>
                  <a:pt x="361352" y="206168"/>
                </a:lnTo>
                <a:cubicBezTo>
                  <a:pt x="359866" y="215084"/>
                  <a:pt x="359123" y="221027"/>
                  <a:pt x="359123" y="223999"/>
                </a:cubicBezTo>
                <a:lnTo>
                  <a:pt x="359123" y="238487"/>
                </a:lnTo>
                <a:cubicBezTo>
                  <a:pt x="359123" y="239973"/>
                  <a:pt x="359123" y="241830"/>
                  <a:pt x="359123" y="244059"/>
                </a:cubicBezTo>
                <a:cubicBezTo>
                  <a:pt x="359123" y="246288"/>
                  <a:pt x="358753" y="247774"/>
                  <a:pt x="358009" y="248516"/>
                </a:cubicBezTo>
                <a:cubicBezTo>
                  <a:pt x="357266" y="253717"/>
                  <a:pt x="359309" y="258361"/>
                  <a:pt x="364138" y="262447"/>
                </a:cubicBezTo>
                <a:cubicBezTo>
                  <a:pt x="368968" y="266533"/>
                  <a:pt x="375468" y="268576"/>
                  <a:pt x="383641" y="268576"/>
                </a:cubicBezTo>
                <a:cubicBezTo>
                  <a:pt x="397757" y="268576"/>
                  <a:pt x="413359" y="265976"/>
                  <a:pt x="430447" y="260775"/>
                </a:cubicBezTo>
                <a:cubicBezTo>
                  <a:pt x="440849" y="257060"/>
                  <a:pt x="449949" y="253903"/>
                  <a:pt x="457750" y="251303"/>
                </a:cubicBezTo>
                <a:cubicBezTo>
                  <a:pt x="465551" y="248702"/>
                  <a:pt x="472423" y="246288"/>
                  <a:pt x="478367" y="244059"/>
                </a:cubicBezTo>
                <a:lnTo>
                  <a:pt x="554148" y="215084"/>
                </a:lnTo>
                <a:cubicBezTo>
                  <a:pt x="557863" y="213598"/>
                  <a:pt x="564364" y="211369"/>
                  <a:pt x="573650" y="208397"/>
                </a:cubicBezTo>
                <a:cubicBezTo>
                  <a:pt x="582937" y="205426"/>
                  <a:pt x="591295" y="203568"/>
                  <a:pt x="598725" y="202825"/>
                </a:cubicBezTo>
                <a:lnTo>
                  <a:pt x="604297" y="202825"/>
                </a:lnTo>
                <a:cubicBezTo>
                  <a:pt x="605040" y="203568"/>
                  <a:pt x="605412" y="204497"/>
                  <a:pt x="605412" y="205611"/>
                </a:cubicBezTo>
                <a:cubicBezTo>
                  <a:pt x="605412" y="206726"/>
                  <a:pt x="605783" y="207654"/>
                  <a:pt x="606526" y="208397"/>
                </a:cubicBezTo>
                <a:lnTo>
                  <a:pt x="607640" y="208397"/>
                </a:lnTo>
                <a:lnTo>
                  <a:pt x="613212" y="210626"/>
                </a:lnTo>
                <a:cubicBezTo>
                  <a:pt x="617670" y="212112"/>
                  <a:pt x="621385" y="212855"/>
                  <a:pt x="624357" y="212855"/>
                </a:cubicBezTo>
                <a:cubicBezTo>
                  <a:pt x="625843" y="212855"/>
                  <a:pt x="626957" y="213226"/>
                  <a:pt x="627700" y="213969"/>
                </a:cubicBezTo>
                <a:cubicBezTo>
                  <a:pt x="628443" y="214712"/>
                  <a:pt x="629186" y="215084"/>
                  <a:pt x="629929" y="215084"/>
                </a:cubicBezTo>
                <a:cubicBezTo>
                  <a:pt x="636615" y="221770"/>
                  <a:pt x="640330" y="226600"/>
                  <a:pt x="641073" y="229571"/>
                </a:cubicBezTo>
                <a:cubicBezTo>
                  <a:pt x="644788" y="235515"/>
                  <a:pt x="644416" y="241087"/>
                  <a:pt x="639959" y="246288"/>
                </a:cubicBezTo>
                <a:lnTo>
                  <a:pt x="634386" y="248516"/>
                </a:lnTo>
                <a:cubicBezTo>
                  <a:pt x="632901" y="248516"/>
                  <a:pt x="631786" y="248888"/>
                  <a:pt x="631043" y="249631"/>
                </a:cubicBezTo>
                <a:lnTo>
                  <a:pt x="584237" y="269691"/>
                </a:lnTo>
                <a:cubicBezTo>
                  <a:pt x="579037" y="272662"/>
                  <a:pt x="566779" y="277492"/>
                  <a:pt x="547461" y="284178"/>
                </a:cubicBezTo>
                <a:lnTo>
                  <a:pt x="469452" y="309810"/>
                </a:lnTo>
                <a:lnTo>
                  <a:pt x="425990" y="323183"/>
                </a:lnTo>
                <a:lnTo>
                  <a:pt x="421531" y="325412"/>
                </a:lnTo>
                <a:lnTo>
                  <a:pt x="440477" y="337670"/>
                </a:lnTo>
                <a:lnTo>
                  <a:pt x="461651" y="348815"/>
                </a:lnTo>
                <a:cubicBezTo>
                  <a:pt x="466851" y="351787"/>
                  <a:pt x="470752" y="355130"/>
                  <a:pt x="473352" y="358845"/>
                </a:cubicBezTo>
                <a:cubicBezTo>
                  <a:pt x="475952" y="362559"/>
                  <a:pt x="478367" y="366646"/>
                  <a:pt x="480596" y="371103"/>
                </a:cubicBezTo>
                <a:cubicBezTo>
                  <a:pt x="481339" y="372589"/>
                  <a:pt x="483196" y="376675"/>
                  <a:pt x="486168" y="383362"/>
                </a:cubicBezTo>
                <a:cubicBezTo>
                  <a:pt x="480967" y="384848"/>
                  <a:pt x="478367" y="388934"/>
                  <a:pt x="478367" y="395621"/>
                </a:cubicBezTo>
                <a:lnTo>
                  <a:pt x="478367" y="400078"/>
                </a:lnTo>
                <a:cubicBezTo>
                  <a:pt x="479853" y="407508"/>
                  <a:pt x="480596" y="419023"/>
                  <a:pt x="480596" y="434625"/>
                </a:cubicBezTo>
                <a:cubicBezTo>
                  <a:pt x="480596" y="444284"/>
                  <a:pt x="480967" y="451713"/>
                  <a:pt x="481710" y="456914"/>
                </a:cubicBezTo>
                <a:lnTo>
                  <a:pt x="481710" y="462486"/>
                </a:lnTo>
                <a:lnTo>
                  <a:pt x="483939" y="494804"/>
                </a:lnTo>
                <a:cubicBezTo>
                  <a:pt x="487654" y="494061"/>
                  <a:pt x="492483" y="492204"/>
                  <a:pt x="498427" y="489232"/>
                </a:cubicBezTo>
                <a:cubicBezTo>
                  <a:pt x="504370" y="486261"/>
                  <a:pt x="509199" y="484775"/>
                  <a:pt x="512914" y="484775"/>
                </a:cubicBezTo>
                <a:lnTo>
                  <a:pt x="516257" y="484775"/>
                </a:lnTo>
                <a:lnTo>
                  <a:pt x="511800" y="494804"/>
                </a:lnTo>
                <a:cubicBezTo>
                  <a:pt x="509571" y="498519"/>
                  <a:pt x="506228" y="501677"/>
                  <a:pt x="501770" y="504277"/>
                </a:cubicBezTo>
                <a:cubicBezTo>
                  <a:pt x="497312" y="506877"/>
                  <a:pt x="494340" y="508549"/>
                  <a:pt x="492854" y="509292"/>
                </a:cubicBezTo>
                <a:cubicBezTo>
                  <a:pt x="488397" y="510778"/>
                  <a:pt x="486168" y="513750"/>
                  <a:pt x="486168" y="518207"/>
                </a:cubicBezTo>
                <a:lnTo>
                  <a:pt x="487282" y="524894"/>
                </a:lnTo>
                <a:lnTo>
                  <a:pt x="487282" y="534924"/>
                </a:lnTo>
                <a:cubicBezTo>
                  <a:pt x="490254" y="555726"/>
                  <a:pt x="492112" y="571700"/>
                  <a:pt x="492854" y="582844"/>
                </a:cubicBezTo>
                <a:cubicBezTo>
                  <a:pt x="493597" y="590274"/>
                  <a:pt x="493969" y="601789"/>
                  <a:pt x="493969" y="617391"/>
                </a:cubicBezTo>
                <a:lnTo>
                  <a:pt x="495083" y="635222"/>
                </a:lnTo>
                <a:cubicBezTo>
                  <a:pt x="495083" y="637451"/>
                  <a:pt x="494712" y="639680"/>
                  <a:pt x="493969" y="641908"/>
                </a:cubicBezTo>
                <a:cubicBezTo>
                  <a:pt x="493226" y="644137"/>
                  <a:pt x="492854" y="646366"/>
                  <a:pt x="492854" y="648595"/>
                </a:cubicBezTo>
                <a:lnTo>
                  <a:pt x="493969" y="666426"/>
                </a:lnTo>
                <a:cubicBezTo>
                  <a:pt x="493969" y="667912"/>
                  <a:pt x="494155" y="670698"/>
                  <a:pt x="494526" y="674784"/>
                </a:cubicBezTo>
                <a:cubicBezTo>
                  <a:pt x="494898" y="678870"/>
                  <a:pt x="494340" y="682028"/>
                  <a:pt x="492854" y="684257"/>
                </a:cubicBezTo>
                <a:cubicBezTo>
                  <a:pt x="490626" y="688714"/>
                  <a:pt x="489325" y="694101"/>
                  <a:pt x="488954" y="700416"/>
                </a:cubicBezTo>
                <a:cubicBezTo>
                  <a:pt x="488583" y="706731"/>
                  <a:pt x="488026" y="711746"/>
                  <a:pt x="487282" y="715461"/>
                </a:cubicBezTo>
                <a:cubicBezTo>
                  <a:pt x="486539" y="716946"/>
                  <a:pt x="485611" y="718061"/>
                  <a:pt x="484496" y="718804"/>
                </a:cubicBezTo>
                <a:cubicBezTo>
                  <a:pt x="483382" y="719547"/>
                  <a:pt x="482453" y="720661"/>
                  <a:pt x="481710" y="722147"/>
                </a:cubicBezTo>
                <a:cubicBezTo>
                  <a:pt x="480224" y="725862"/>
                  <a:pt x="474652" y="729205"/>
                  <a:pt x="464994" y="732177"/>
                </a:cubicBezTo>
                <a:cubicBezTo>
                  <a:pt x="462022" y="732920"/>
                  <a:pt x="457564" y="735520"/>
                  <a:pt x="451621" y="739978"/>
                </a:cubicBezTo>
                <a:cubicBezTo>
                  <a:pt x="446420" y="742950"/>
                  <a:pt x="439734" y="744436"/>
                  <a:pt x="431561" y="744436"/>
                </a:cubicBezTo>
                <a:cubicBezTo>
                  <a:pt x="430818" y="744436"/>
                  <a:pt x="430261" y="744250"/>
                  <a:pt x="429890" y="743878"/>
                </a:cubicBezTo>
                <a:cubicBezTo>
                  <a:pt x="429518" y="743507"/>
                  <a:pt x="429333" y="742950"/>
                  <a:pt x="429333" y="742207"/>
                </a:cubicBezTo>
                <a:cubicBezTo>
                  <a:pt x="429333" y="741464"/>
                  <a:pt x="426732" y="739607"/>
                  <a:pt x="421531" y="736635"/>
                </a:cubicBezTo>
                <a:cubicBezTo>
                  <a:pt x="417817" y="735149"/>
                  <a:pt x="408530" y="730877"/>
                  <a:pt x="393671" y="723819"/>
                </a:cubicBezTo>
                <a:cubicBezTo>
                  <a:pt x="378812" y="716761"/>
                  <a:pt x="365810" y="709146"/>
                  <a:pt x="354666" y="700973"/>
                </a:cubicBezTo>
                <a:cubicBezTo>
                  <a:pt x="350209" y="698744"/>
                  <a:pt x="345936" y="696144"/>
                  <a:pt x="341850" y="693172"/>
                </a:cubicBezTo>
                <a:cubicBezTo>
                  <a:pt x="337764" y="690200"/>
                  <a:pt x="333863" y="687228"/>
                  <a:pt x="330149" y="684257"/>
                </a:cubicBezTo>
                <a:cubicBezTo>
                  <a:pt x="324948" y="679056"/>
                  <a:pt x="322347" y="674598"/>
                  <a:pt x="322347" y="670884"/>
                </a:cubicBezTo>
                <a:cubicBezTo>
                  <a:pt x="322347" y="668655"/>
                  <a:pt x="321790" y="666612"/>
                  <a:pt x="320676" y="664754"/>
                </a:cubicBezTo>
                <a:cubicBezTo>
                  <a:pt x="319561" y="662897"/>
                  <a:pt x="319004" y="660854"/>
                  <a:pt x="319004" y="658625"/>
                </a:cubicBezTo>
                <a:cubicBezTo>
                  <a:pt x="347236" y="679428"/>
                  <a:pt x="378069" y="690943"/>
                  <a:pt x="411501" y="693172"/>
                </a:cubicBezTo>
                <a:lnTo>
                  <a:pt x="408158" y="566128"/>
                </a:lnTo>
                <a:cubicBezTo>
                  <a:pt x="397757" y="573557"/>
                  <a:pt x="389213" y="579129"/>
                  <a:pt x="382526" y="582844"/>
                </a:cubicBezTo>
                <a:cubicBezTo>
                  <a:pt x="363953" y="592502"/>
                  <a:pt x="350209" y="599560"/>
                  <a:pt x="341293" y="604018"/>
                </a:cubicBezTo>
                <a:cubicBezTo>
                  <a:pt x="332377" y="608476"/>
                  <a:pt x="323462" y="612191"/>
                  <a:pt x="314546" y="615162"/>
                </a:cubicBezTo>
                <a:cubicBezTo>
                  <a:pt x="305631" y="618134"/>
                  <a:pt x="298945" y="619620"/>
                  <a:pt x="294487" y="619620"/>
                </a:cubicBezTo>
                <a:cubicBezTo>
                  <a:pt x="288543" y="619620"/>
                  <a:pt x="284086" y="618877"/>
                  <a:pt x="281114" y="617391"/>
                </a:cubicBezTo>
                <a:cubicBezTo>
                  <a:pt x="273684" y="614419"/>
                  <a:pt x="266998" y="611448"/>
                  <a:pt x="261054" y="608476"/>
                </a:cubicBezTo>
                <a:cubicBezTo>
                  <a:pt x="257339" y="606247"/>
                  <a:pt x="254368" y="606990"/>
                  <a:pt x="252139" y="610705"/>
                </a:cubicBezTo>
                <a:cubicBezTo>
                  <a:pt x="249167" y="617391"/>
                  <a:pt x="244338" y="624449"/>
                  <a:pt x="237651" y="631879"/>
                </a:cubicBezTo>
                <a:lnTo>
                  <a:pt x="225392" y="653053"/>
                </a:lnTo>
                <a:cubicBezTo>
                  <a:pt x="223907" y="656025"/>
                  <a:pt x="220563" y="660111"/>
                  <a:pt x="215363" y="665311"/>
                </a:cubicBezTo>
                <a:cubicBezTo>
                  <a:pt x="209420" y="674227"/>
                  <a:pt x="204219" y="680542"/>
                  <a:pt x="199761" y="684257"/>
                </a:cubicBezTo>
                <a:cubicBezTo>
                  <a:pt x="196789" y="687971"/>
                  <a:pt x="191217" y="691315"/>
                  <a:pt x="183044" y="694286"/>
                </a:cubicBezTo>
                <a:cubicBezTo>
                  <a:pt x="182301" y="695029"/>
                  <a:pt x="181187" y="695401"/>
                  <a:pt x="179701" y="695401"/>
                </a:cubicBezTo>
                <a:cubicBezTo>
                  <a:pt x="178215" y="695401"/>
                  <a:pt x="177101" y="695401"/>
                  <a:pt x="176358" y="695401"/>
                </a:cubicBezTo>
                <a:cubicBezTo>
                  <a:pt x="173386" y="695401"/>
                  <a:pt x="170786" y="695773"/>
                  <a:pt x="168557" y="696515"/>
                </a:cubicBezTo>
                <a:lnTo>
                  <a:pt x="166328" y="690943"/>
                </a:lnTo>
                <a:cubicBezTo>
                  <a:pt x="165586" y="687228"/>
                  <a:pt x="164099" y="682771"/>
                  <a:pt x="161870" y="677570"/>
                </a:cubicBezTo>
                <a:cubicBezTo>
                  <a:pt x="159641" y="672369"/>
                  <a:pt x="158527" y="667912"/>
                  <a:pt x="158527" y="664197"/>
                </a:cubicBezTo>
                <a:cubicBezTo>
                  <a:pt x="158527" y="660482"/>
                  <a:pt x="159456" y="656582"/>
                  <a:pt x="161313" y="652496"/>
                </a:cubicBezTo>
                <a:cubicBezTo>
                  <a:pt x="163171" y="648409"/>
                  <a:pt x="164471" y="644880"/>
                  <a:pt x="165214" y="641908"/>
                </a:cubicBezTo>
                <a:lnTo>
                  <a:pt x="181930" y="602904"/>
                </a:lnTo>
                <a:cubicBezTo>
                  <a:pt x="191588" y="582844"/>
                  <a:pt x="199389" y="565385"/>
                  <a:pt x="205333" y="550526"/>
                </a:cubicBezTo>
                <a:cubicBezTo>
                  <a:pt x="211276" y="534924"/>
                  <a:pt x="217220" y="518950"/>
                  <a:pt x="223164" y="502606"/>
                </a:cubicBezTo>
                <a:cubicBezTo>
                  <a:pt x="229107" y="486261"/>
                  <a:pt x="233193" y="471401"/>
                  <a:pt x="235422" y="458028"/>
                </a:cubicBezTo>
                <a:cubicBezTo>
                  <a:pt x="236908" y="449856"/>
                  <a:pt x="238394" y="437597"/>
                  <a:pt x="239880" y="421252"/>
                </a:cubicBezTo>
                <a:cubicBezTo>
                  <a:pt x="239880" y="419767"/>
                  <a:pt x="239509" y="418652"/>
                  <a:pt x="238766" y="417909"/>
                </a:cubicBezTo>
                <a:cubicBezTo>
                  <a:pt x="235794" y="417909"/>
                  <a:pt x="234308" y="418281"/>
                  <a:pt x="234308" y="419023"/>
                </a:cubicBezTo>
                <a:cubicBezTo>
                  <a:pt x="228364" y="422738"/>
                  <a:pt x="222049" y="424596"/>
                  <a:pt x="215363" y="424596"/>
                </a:cubicBezTo>
                <a:cubicBezTo>
                  <a:pt x="213134" y="423853"/>
                  <a:pt x="210162" y="424224"/>
                  <a:pt x="206447" y="425710"/>
                </a:cubicBezTo>
                <a:cubicBezTo>
                  <a:pt x="204219" y="425710"/>
                  <a:pt x="202733" y="425339"/>
                  <a:pt x="201990" y="424596"/>
                </a:cubicBezTo>
                <a:lnTo>
                  <a:pt x="190845" y="419023"/>
                </a:lnTo>
                <a:cubicBezTo>
                  <a:pt x="181930" y="414566"/>
                  <a:pt x="171900" y="410480"/>
                  <a:pt x="160756" y="406765"/>
                </a:cubicBezTo>
                <a:cubicBezTo>
                  <a:pt x="158527" y="406022"/>
                  <a:pt x="157970" y="404722"/>
                  <a:pt x="159084" y="402864"/>
                </a:cubicBezTo>
                <a:cubicBezTo>
                  <a:pt x="160199" y="401007"/>
                  <a:pt x="161127" y="399335"/>
                  <a:pt x="161870" y="397849"/>
                </a:cubicBezTo>
                <a:cubicBezTo>
                  <a:pt x="167071" y="402307"/>
                  <a:pt x="170786" y="402307"/>
                  <a:pt x="173015" y="397849"/>
                </a:cubicBezTo>
                <a:lnTo>
                  <a:pt x="176358" y="395621"/>
                </a:lnTo>
                <a:cubicBezTo>
                  <a:pt x="182301" y="395621"/>
                  <a:pt x="186017" y="395249"/>
                  <a:pt x="187502" y="394506"/>
                </a:cubicBezTo>
                <a:lnTo>
                  <a:pt x="209791" y="384476"/>
                </a:lnTo>
                <a:cubicBezTo>
                  <a:pt x="221678" y="378533"/>
                  <a:pt x="230965" y="374447"/>
                  <a:pt x="237651" y="372218"/>
                </a:cubicBezTo>
                <a:lnTo>
                  <a:pt x="271084" y="358845"/>
                </a:lnTo>
                <a:cubicBezTo>
                  <a:pt x="281485" y="355130"/>
                  <a:pt x="291144" y="351415"/>
                  <a:pt x="300060" y="347700"/>
                </a:cubicBezTo>
                <a:lnTo>
                  <a:pt x="329034" y="336556"/>
                </a:lnTo>
                <a:cubicBezTo>
                  <a:pt x="332749" y="335070"/>
                  <a:pt x="336649" y="333956"/>
                  <a:pt x="340735" y="333213"/>
                </a:cubicBezTo>
                <a:cubicBezTo>
                  <a:pt x="344822" y="332470"/>
                  <a:pt x="349094" y="331355"/>
                  <a:pt x="353552" y="329869"/>
                </a:cubicBezTo>
                <a:cubicBezTo>
                  <a:pt x="360238" y="327641"/>
                  <a:pt x="370268" y="323554"/>
                  <a:pt x="383641" y="317611"/>
                </a:cubicBezTo>
                <a:cubicBezTo>
                  <a:pt x="388842" y="315382"/>
                  <a:pt x="394599" y="313153"/>
                  <a:pt x="400914" y="310924"/>
                </a:cubicBezTo>
                <a:cubicBezTo>
                  <a:pt x="407229" y="308695"/>
                  <a:pt x="414102" y="306095"/>
                  <a:pt x="421531" y="303123"/>
                </a:cubicBezTo>
                <a:lnTo>
                  <a:pt x="398128" y="303123"/>
                </a:lnTo>
                <a:cubicBezTo>
                  <a:pt x="380298" y="301637"/>
                  <a:pt x="367296" y="300152"/>
                  <a:pt x="359123" y="298666"/>
                </a:cubicBezTo>
                <a:cubicBezTo>
                  <a:pt x="347979" y="295694"/>
                  <a:pt x="339435" y="289750"/>
                  <a:pt x="333492" y="280835"/>
                </a:cubicBezTo>
                <a:cubicBezTo>
                  <a:pt x="313432" y="255574"/>
                  <a:pt x="303403" y="226971"/>
                  <a:pt x="303403" y="195024"/>
                </a:cubicBezTo>
                <a:lnTo>
                  <a:pt x="304517" y="180537"/>
                </a:lnTo>
                <a:cubicBezTo>
                  <a:pt x="305260" y="176079"/>
                  <a:pt x="305260" y="170507"/>
                  <a:pt x="304517" y="163820"/>
                </a:cubicBezTo>
                <a:cubicBezTo>
                  <a:pt x="303774" y="157134"/>
                  <a:pt x="303403" y="151561"/>
                  <a:pt x="303403" y="147104"/>
                </a:cubicBezTo>
                <a:lnTo>
                  <a:pt x="304517" y="115900"/>
                </a:lnTo>
                <a:lnTo>
                  <a:pt x="311203" y="53492"/>
                </a:lnTo>
                <a:lnTo>
                  <a:pt x="312318" y="28975"/>
                </a:lnTo>
                <a:cubicBezTo>
                  <a:pt x="312318" y="24517"/>
                  <a:pt x="310089" y="21545"/>
                  <a:pt x="305631" y="20059"/>
                </a:cubicBezTo>
                <a:cubicBezTo>
                  <a:pt x="300430" y="17830"/>
                  <a:pt x="295787" y="14487"/>
                  <a:pt x="291701" y="10029"/>
                </a:cubicBezTo>
                <a:cubicBezTo>
                  <a:pt x="287615" y="5572"/>
                  <a:pt x="284457" y="2229"/>
                  <a:pt x="282228"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7" name="文本框 6">
            <a:extLst>
              <a:ext uri="{FF2B5EF4-FFF2-40B4-BE49-F238E27FC236}">
                <a16:creationId xmlns:a16="http://schemas.microsoft.com/office/drawing/2014/main" id="{B50A8FD3-D930-87BD-DF22-3FD97CA9E222}"/>
              </a:ext>
            </a:extLst>
          </p:cNvPr>
          <p:cNvSpPr txBox="1"/>
          <p:nvPr/>
        </p:nvSpPr>
        <p:spPr>
          <a:xfrm>
            <a:off x="5609965" y="2533478"/>
            <a:ext cx="584702" cy="713510"/>
          </a:xfrm>
          <a:custGeom>
            <a:avLst/>
            <a:gdLst/>
            <a:ahLst/>
            <a:cxnLst/>
            <a:rect l="l" t="t" r="r" b="b"/>
            <a:pathLst>
              <a:path w="584702" h="713510">
                <a:moveTo>
                  <a:pt x="128902" y="580616"/>
                </a:moveTo>
                <a:lnTo>
                  <a:pt x="131131" y="580616"/>
                </a:lnTo>
                <a:lnTo>
                  <a:pt x="140046" y="618506"/>
                </a:lnTo>
                <a:cubicBezTo>
                  <a:pt x="140046" y="622221"/>
                  <a:pt x="143018" y="623707"/>
                  <a:pt x="148962" y="622964"/>
                </a:cubicBezTo>
                <a:cubicBezTo>
                  <a:pt x="157134" y="622964"/>
                  <a:pt x="167908" y="619249"/>
                  <a:pt x="181280" y="611820"/>
                </a:cubicBezTo>
                <a:lnTo>
                  <a:pt x="182395" y="611820"/>
                </a:lnTo>
                <a:cubicBezTo>
                  <a:pt x="179423" y="614791"/>
                  <a:pt x="177937" y="616277"/>
                  <a:pt x="177937" y="616277"/>
                </a:cubicBezTo>
                <a:cubicBezTo>
                  <a:pt x="177194" y="617020"/>
                  <a:pt x="176451" y="617949"/>
                  <a:pt x="175708" y="619063"/>
                </a:cubicBezTo>
                <a:cubicBezTo>
                  <a:pt x="174965" y="620178"/>
                  <a:pt x="174594" y="621478"/>
                  <a:pt x="174594" y="622964"/>
                </a:cubicBezTo>
                <a:cubicBezTo>
                  <a:pt x="175337" y="624450"/>
                  <a:pt x="175337" y="625936"/>
                  <a:pt x="174594" y="627421"/>
                </a:cubicBezTo>
                <a:cubicBezTo>
                  <a:pt x="173851" y="628907"/>
                  <a:pt x="172736" y="630022"/>
                  <a:pt x="171251" y="630765"/>
                </a:cubicBezTo>
                <a:cubicBezTo>
                  <a:pt x="168279" y="634479"/>
                  <a:pt x="163821" y="638194"/>
                  <a:pt x="157877" y="641909"/>
                </a:cubicBezTo>
                <a:cubicBezTo>
                  <a:pt x="154163" y="645624"/>
                  <a:pt x="153791" y="648967"/>
                  <a:pt x="156763" y="651939"/>
                </a:cubicBezTo>
                <a:cubicBezTo>
                  <a:pt x="156763" y="652682"/>
                  <a:pt x="156949" y="653239"/>
                  <a:pt x="157320" y="653610"/>
                </a:cubicBezTo>
                <a:cubicBezTo>
                  <a:pt x="157692" y="653982"/>
                  <a:pt x="157506" y="654168"/>
                  <a:pt x="156763" y="654168"/>
                </a:cubicBezTo>
                <a:cubicBezTo>
                  <a:pt x="155277" y="656396"/>
                  <a:pt x="153791" y="659740"/>
                  <a:pt x="152305" y="664197"/>
                </a:cubicBezTo>
                <a:cubicBezTo>
                  <a:pt x="150820" y="668655"/>
                  <a:pt x="149705" y="671627"/>
                  <a:pt x="148962" y="673113"/>
                </a:cubicBezTo>
                <a:cubicBezTo>
                  <a:pt x="148962" y="673856"/>
                  <a:pt x="148405" y="674413"/>
                  <a:pt x="147290" y="674784"/>
                </a:cubicBezTo>
                <a:cubicBezTo>
                  <a:pt x="146176" y="675156"/>
                  <a:pt x="145247" y="675342"/>
                  <a:pt x="144504" y="675342"/>
                </a:cubicBezTo>
                <a:lnTo>
                  <a:pt x="123330" y="676456"/>
                </a:lnTo>
                <a:cubicBezTo>
                  <a:pt x="121101" y="675713"/>
                  <a:pt x="118501" y="673856"/>
                  <a:pt x="115530" y="670884"/>
                </a:cubicBezTo>
                <a:cubicBezTo>
                  <a:pt x="112558" y="667912"/>
                  <a:pt x="109586" y="666055"/>
                  <a:pt x="106614" y="665312"/>
                </a:cubicBezTo>
                <a:cubicBezTo>
                  <a:pt x="105871" y="660111"/>
                  <a:pt x="102156" y="655654"/>
                  <a:pt x="95470" y="651939"/>
                </a:cubicBezTo>
                <a:cubicBezTo>
                  <a:pt x="92498" y="648967"/>
                  <a:pt x="91383" y="645995"/>
                  <a:pt x="92127" y="643023"/>
                </a:cubicBezTo>
                <a:cubicBezTo>
                  <a:pt x="95098" y="636337"/>
                  <a:pt x="95098" y="630765"/>
                  <a:pt x="92127" y="626307"/>
                </a:cubicBezTo>
                <a:cubicBezTo>
                  <a:pt x="90640" y="624821"/>
                  <a:pt x="90083" y="622778"/>
                  <a:pt x="90455" y="620178"/>
                </a:cubicBezTo>
                <a:cubicBezTo>
                  <a:pt x="90826" y="617577"/>
                  <a:pt x="91012" y="615534"/>
                  <a:pt x="91012" y="614048"/>
                </a:cubicBezTo>
                <a:cubicBezTo>
                  <a:pt x="91012" y="612562"/>
                  <a:pt x="92127" y="611820"/>
                  <a:pt x="94355" y="611820"/>
                </a:cubicBezTo>
                <a:cubicBezTo>
                  <a:pt x="96584" y="610334"/>
                  <a:pt x="100671" y="608848"/>
                  <a:pt x="106614" y="607362"/>
                </a:cubicBezTo>
                <a:cubicBezTo>
                  <a:pt x="108100" y="606619"/>
                  <a:pt x="108843" y="605876"/>
                  <a:pt x="108843" y="605133"/>
                </a:cubicBezTo>
                <a:cubicBezTo>
                  <a:pt x="121473" y="590274"/>
                  <a:pt x="127417" y="583216"/>
                  <a:pt x="126673" y="583959"/>
                </a:cubicBezTo>
                <a:cubicBezTo>
                  <a:pt x="128159" y="582473"/>
                  <a:pt x="128902" y="581358"/>
                  <a:pt x="128902" y="580616"/>
                </a:cubicBezTo>
                <a:close/>
                <a:moveTo>
                  <a:pt x="482175" y="568357"/>
                </a:moveTo>
                <a:cubicBezTo>
                  <a:pt x="487376" y="570586"/>
                  <a:pt x="494991" y="571886"/>
                  <a:pt x="505021" y="572257"/>
                </a:cubicBezTo>
                <a:cubicBezTo>
                  <a:pt x="515050" y="572629"/>
                  <a:pt x="522294" y="573186"/>
                  <a:pt x="526752" y="573929"/>
                </a:cubicBezTo>
                <a:cubicBezTo>
                  <a:pt x="542354" y="573929"/>
                  <a:pt x="553127" y="575786"/>
                  <a:pt x="559070" y="579501"/>
                </a:cubicBezTo>
                <a:cubicBezTo>
                  <a:pt x="564271" y="582473"/>
                  <a:pt x="568357" y="586188"/>
                  <a:pt x="571329" y="590645"/>
                </a:cubicBezTo>
                <a:cubicBezTo>
                  <a:pt x="574301" y="595103"/>
                  <a:pt x="576901" y="599932"/>
                  <a:pt x="579130" y="605133"/>
                </a:cubicBezTo>
                <a:lnTo>
                  <a:pt x="580244" y="610705"/>
                </a:lnTo>
                <a:lnTo>
                  <a:pt x="580244" y="625193"/>
                </a:lnTo>
                <a:lnTo>
                  <a:pt x="581359" y="627421"/>
                </a:lnTo>
                <a:lnTo>
                  <a:pt x="581359" y="629650"/>
                </a:lnTo>
                <a:cubicBezTo>
                  <a:pt x="581359" y="634851"/>
                  <a:pt x="579130" y="640423"/>
                  <a:pt x="574672" y="646367"/>
                </a:cubicBezTo>
                <a:cubicBezTo>
                  <a:pt x="574672" y="646367"/>
                  <a:pt x="571700" y="649338"/>
                  <a:pt x="565757" y="655282"/>
                </a:cubicBezTo>
                <a:cubicBezTo>
                  <a:pt x="565014" y="656025"/>
                  <a:pt x="563157" y="656396"/>
                  <a:pt x="560185" y="656396"/>
                </a:cubicBezTo>
                <a:cubicBezTo>
                  <a:pt x="558699" y="655654"/>
                  <a:pt x="556841" y="655282"/>
                  <a:pt x="554613" y="655282"/>
                </a:cubicBezTo>
                <a:cubicBezTo>
                  <a:pt x="552384" y="655282"/>
                  <a:pt x="548297" y="657139"/>
                  <a:pt x="542354" y="660854"/>
                </a:cubicBezTo>
                <a:cubicBezTo>
                  <a:pt x="541611" y="661597"/>
                  <a:pt x="540311" y="662897"/>
                  <a:pt x="538453" y="664755"/>
                </a:cubicBezTo>
                <a:cubicBezTo>
                  <a:pt x="536596" y="666612"/>
                  <a:pt x="533810" y="667541"/>
                  <a:pt x="530095" y="667541"/>
                </a:cubicBezTo>
                <a:lnTo>
                  <a:pt x="528981" y="668655"/>
                </a:lnTo>
                <a:cubicBezTo>
                  <a:pt x="526009" y="671627"/>
                  <a:pt x="523409" y="673484"/>
                  <a:pt x="521180" y="674227"/>
                </a:cubicBezTo>
                <a:cubicBezTo>
                  <a:pt x="514493" y="675713"/>
                  <a:pt x="510407" y="677942"/>
                  <a:pt x="508921" y="680914"/>
                </a:cubicBezTo>
                <a:cubicBezTo>
                  <a:pt x="507435" y="682400"/>
                  <a:pt x="505392" y="683514"/>
                  <a:pt x="502792" y="684257"/>
                </a:cubicBezTo>
                <a:cubicBezTo>
                  <a:pt x="500191" y="685000"/>
                  <a:pt x="497777" y="686114"/>
                  <a:pt x="495548" y="687600"/>
                </a:cubicBezTo>
                <a:lnTo>
                  <a:pt x="495548" y="682028"/>
                </a:lnTo>
                <a:cubicBezTo>
                  <a:pt x="497777" y="674599"/>
                  <a:pt x="498520" y="670141"/>
                  <a:pt x="497777" y="668655"/>
                </a:cubicBezTo>
                <a:cubicBezTo>
                  <a:pt x="497034" y="663454"/>
                  <a:pt x="495919" y="657511"/>
                  <a:pt x="494434" y="650824"/>
                </a:cubicBezTo>
                <a:cubicBezTo>
                  <a:pt x="492948" y="644138"/>
                  <a:pt x="491833" y="638937"/>
                  <a:pt x="491090" y="635222"/>
                </a:cubicBezTo>
                <a:cubicBezTo>
                  <a:pt x="489604" y="632251"/>
                  <a:pt x="488676" y="628907"/>
                  <a:pt x="488304" y="625193"/>
                </a:cubicBezTo>
                <a:cubicBezTo>
                  <a:pt x="487933" y="621478"/>
                  <a:pt x="487376" y="617763"/>
                  <a:pt x="486633" y="614048"/>
                </a:cubicBezTo>
                <a:cubicBezTo>
                  <a:pt x="485147" y="606619"/>
                  <a:pt x="482918" y="599932"/>
                  <a:pt x="479946" y="593989"/>
                </a:cubicBezTo>
                <a:lnTo>
                  <a:pt x="478832" y="587302"/>
                </a:lnTo>
                <a:cubicBezTo>
                  <a:pt x="478089" y="582102"/>
                  <a:pt x="476603" y="578573"/>
                  <a:pt x="474374" y="576715"/>
                </a:cubicBezTo>
                <a:cubicBezTo>
                  <a:pt x="472145" y="574858"/>
                  <a:pt x="468430" y="572815"/>
                  <a:pt x="463230" y="570586"/>
                </a:cubicBezTo>
                <a:lnTo>
                  <a:pt x="476603" y="570586"/>
                </a:lnTo>
                <a:lnTo>
                  <a:pt x="476603" y="569471"/>
                </a:lnTo>
                <a:close/>
                <a:moveTo>
                  <a:pt x="398593" y="348815"/>
                </a:moveTo>
                <a:cubicBezTo>
                  <a:pt x="400079" y="348815"/>
                  <a:pt x="401565" y="349187"/>
                  <a:pt x="403051" y="349930"/>
                </a:cubicBezTo>
                <a:cubicBezTo>
                  <a:pt x="404537" y="350672"/>
                  <a:pt x="406023" y="351044"/>
                  <a:pt x="407508" y="351044"/>
                </a:cubicBezTo>
                <a:lnTo>
                  <a:pt x="414196" y="354387"/>
                </a:lnTo>
                <a:cubicBezTo>
                  <a:pt x="419396" y="355873"/>
                  <a:pt x="424968" y="359402"/>
                  <a:pt x="430911" y="364974"/>
                </a:cubicBezTo>
                <a:cubicBezTo>
                  <a:pt x="436855" y="370546"/>
                  <a:pt x="439827" y="375561"/>
                  <a:pt x="439827" y="380019"/>
                </a:cubicBezTo>
                <a:cubicBezTo>
                  <a:pt x="439827" y="382991"/>
                  <a:pt x="439455" y="384848"/>
                  <a:pt x="438712" y="385591"/>
                </a:cubicBezTo>
                <a:lnTo>
                  <a:pt x="424225" y="405651"/>
                </a:lnTo>
                <a:cubicBezTo>
                  <a:pt x="423482" y="406394"/>
                  <a:pt x="421996" y="407508"/>
                  <a:pt x="419767" y="408994"/>
                </a:cubicBezTo>
                <a:cubicBezTo>
                  <a:pt x="417538" y="410480"/>
                  <a:pt x="416424" y="411966"/>
                  <a:pt x="416424" y="413452"/>
                </a:cubicBezTo>
                <a:cubicBezTo>
                  <a:pt x="414938" y="417167"/>
                  <a:pt x="411966" y="420324"/>
                  <a:pt x="407508" y="422924"/>
                </a:cubicBezTo>
                <a:cubicBezTo>
                  <a:pt x="403051" y="425525"/>
                  <a:pt x="399707" y="427568"/>
                  <a:pt x="397479" y="429054"/>
                </a:cubicBezTo>
                <a:lnTo>
                  <a:pt x="393021" y="431283"/>
                </a:lnTo>
                <a:cubicBezTo>
                  <a:pt x="390793" y="431283"/>
                  <a:pt x="388935" y="432025"/>
                  <a:pt x="387449" y="433511"/>
                </a:cubicBezTo>
                <a:cubicBezTo>
                  <a:pt x="385963" y="434254"/>
                  <a:pt x="380762" y="437226"/>
                  <a:pt x="371847" y="442427"/>
                </a:cubicBezTo>
                <a:lnTo>
                  <a:pt x="356245" y="454686"/>
                </a:lnTo>
                <a:cubicBezTo>
                  <a:pt x="356245" y="456914"/>
                  <a:pt x="356616" y="458400"/>
                  <a:pt x="357359" y="459143"/>
                </a:cubicBezTo>
                <a:cubicBezTo>
                  <a:pt x="359588" y="461372"/>
                  <a:pt x="361817" y="461744"/>
                  <a:pt x="364046" y="460258"/>
                </a:cubicBezTo>
                <a:cubicBezTo>
                  <a:pt x="365532" y="459515"/>
                  <a:pt x="367390" y="459143"/>
                  <a:pt x="369618" y="459143"/>
                </a:cubicBezTo>
                <a:lnTo>
                  <a:pt x="380762" y="460258"/>
                </a:lnTo>
                <a:cubicBezTo>
                  <a:pt x="383734" y="460258"/>
                  <a:pt x="386520" y="461929"/>
                  <a:pt x="389120" y="465273"/>
                </a:cubicBezTo>
                <a:cubicBezTo>
                  <a:pt x="391721" y="468616"/>
                  <a:pt x="393021" y="471402"/>
                  <a:pt x="393021" y="473631"/>
                </a:cubicBezTo>
                <a:cubicBezTo>
                  <a:pt x="393021" y="475860"/>
                  <a:pt x="393392" y="477717"/>
                  <a:pt x="394136" y="479203"/>
                </a:cubicBezTo>
                <a:cubicBezTo>
                  <a:pt x="394878" y="480689"/>
                  <a:pt x="396736" y="481803"/>
                  <a:pt x="399707" y="482546"/>
                </a:cubicBezTo>
                <a:lnTo>
                  <a:pt x="389678" y="492576"/>
                </a:lnTo>
                <a:cubicBezTo>
                  <a:pt x="385220" y="495548"/>
                  <a:pt x="379834" y="499820"/>
                  <a:pt x="373519" y="505392"/>
                </a:cubicBezTo>
                <a:cubicBezTo>
                  <a:pt x="367203" y="510964"/>
                  <a:pt x="361074" y="515236"/>
                  <a:pt x="355130" y="518208"/>
                </a:cubicBezTo>
                <a:cubicBezTo>
                  <a:pt x="346215" y="523408"/>
                  <a:pt x="341757" y="530838"/>
                  <a:pt x="341757" y="540496"/>
                </a:cubicBezTo>
                <a:cubicBezTo>
                  <a:pt x="341757" y="552384"/>
                  <a:pt x="344358" y="565014"/>
                  <a:pt x="349558" y="578387"/>
                </a:cubicBezTo>
                <a:cubicBezTo>
                  <a:pt x="353273" y="604390"/>
                  <a:pt x="354759" y="626307"/>
                  <a:pt x="354016" y="644138"/>
                </a:cubicBezTo>
                <a:cubicBezTo>
                  <a:pt x="352530" y="658254"/>
                  <a:pt x="349930" y="668655"/>
                  <a:pt x="346215" y="675342"/>
                </a:cubicBezTo>
                <a:lnTo>
                  <a:pt x="343987" y="680914"/>
                </a:lnTo>
                <a:cubicBezTo>
                  <a:pt x="343987" y="688343"/>
                  <a:pt x="339529" y="694287"/>
                  <a:pt x="330613" y="698745"/>
                </a:cubicBezTo>
                <a:cubicBezTo>
                  <a:pt x="327641" y="700231"/>
                  <a:pt x="325413" y="702831"/>
                  <a:pt x="323927" y="706546"/>
                </a:cubicBezTo>
                <a:cubicBezTo>
                  <a:pt x="321698" y="713975"/>
                  <a:pt x="316497" y="715461"/>
                  <a:pt x="308325" y="711003"/>
                </a:cubicBezTo>
                <a:cubicBezTo>
                  <a:pt x="307582" y="710260"/>
                  <a:pt x="306096" y="709146"/>
                  <a:pt x="303867" y="707660"/>
                </a:cubicBezTo>
                <a:cubicBezTo>
                  <a:pt x="301638" y="706174"/>
                  <a:pt x="300153" y="704688"/>
                  <a:pt x="299409" y="703202"/>
                </a:cubicBezTo>
                <a:cubicBezTo>
                  <a:pt x="299409" y="701717"/>
                  <a:pt x="298666" y="700973"/>
                  <a:pt x="297180" y="700973"/>
                </a:cubicBezTo>
                <a:lnTo>
                  <a:pt x="279350" y="687600"/>
                </a:lnTo>
                <a:cubicBezTo>
                  <a:pt x="271920" y="681657"/>
                  <a:pt x="265234" y="674970"/>
                  <a:pt x="259290" y="667541"/>
                </a:cubicBezTo>
                <a:cubicBezTo>
                  <a:pt x="257061" y="663826"/>
                  <a:pt x="254089" y="660297"/>
                  <a:pt x="250375" y="656954"/>
                </a:cubicBezTo>
                <a:cubicBezTo>
                  <a:pt x="246660" y="653610"/>
                  <a:pt x="244059" y="651196"/>
                  <a:pt x="242574" y="649710"/>
                </a:cubicBezTo>
                <a:cubicBezTo>
                  <a:pt x="240345" y="645995"/>
                  <a:pt x="235516" y="641166"/>
                  <a:pt x="228086" y="635222"/>
                </a:cubicBezTo>
                <a:cubicBezTo>
                  <a:pt x="228086" y="635222"/>
                  <a:pt x="226601" y="633736"/>
                  <a:pt x="223628" y="630765"/>
                </a:cubicBezTo>
                <a:cubicBezTo>
                  <a:pt x="223628" y="630765"/>
                  <a:pt x="223815" y="630579"/>
                  <a:pt x="224186" y="630207"/>
                </a:cubicBezTo>
                <a:cubicBezTo>
                  <a:pt x="224557" y="629836"/>
                  <a:pt x="224743" y="629650"/>
                  <a:pt x="224743" y="629650"/>
                </a:cubicBezTo>
                <a:lnTo>
                  <a:pt x="264863" y="649710"/>
                </a:lnTo>
                <a:cubicBezTo>
                  <a:pt x="273777" y="654168"/>
                  <a:pt x="283807" y="656396"/>
                  <a:pt x="294952" y="656396"/>
                </a:cubicBezTo>
                <a:cubicBezTo>
                  <a:pt x="299409" y="656396"/>
                  <a:pt x="302010" y="654911"/>
                  <a:pt x="302753" y="651939"/>
                </a:cubicBezTo>
                <a:cubicBezTo>
                  <a:pt x="308697" y="640052"/>
                  <a:pt x="311668" y="625936"/>
                  <a:pt x="311668" y="609591"/>
                </a:cubicBezTo>
                <a:cubicBezTo>
                  <a:pt x="311668" y="602161"/>
                  <a:pt x="310925" y="591017"/>
                  <a:pt x="309439" y="576158"/>
                </a:cubicBezTo>
                <a:cubicBezTo>
                  <a:pt x="309439" y="567986"/>
                  <a:pt x="309068" y="561670"/>
                  <a:pt x="308325" y="557213"/>
                </a:cubicBezTo>
                <a:cubicBezTo>
                  <a:pt x="308325" y="552012"/>
                  <a:pt x="307953" y="547554"/>
                  <a:pt x="307210" y="543839"/>
                </a:cubicBezTo>
                <a:lnTo>
                  <a:pt x="291608" y="549412"/>
                </a:lnTo>
                <a:lnTo>
                  <a:pt x="291608" y="548297"/>
                </a:lnTo>
                <a:cubicBezTo>
                  <a:pt x="293837" y="546068"/>
                  <a:pt x="294952" y="544954"/>
                  <a:pt x="294952" y="544954"/>
                </a:cubicBezTo>
                <a:cubicBezTo>
                  <a:pt x="294209" y="544954"/>
                  <a:pt x="293466" y="544768"/>
                  <a:pt x="292723" y="544397"/>
                </a:cubicBezTo>
                <a:cubicBezTo>
                  <a:pt x="291980" y="544025"/>
                  <a:pt x="291237" y="544211"/>
                  <a:pt x="290494" y="544954"/>
                </a:cubicBezTo>
                <a:cubicBezTo>
                  <a:pt x="287522" y="545697"/>
                  <a:pt x="285479" y="545326"/>
                  <a:pt x="284365" y="543839"/>
                </a:cubicBezTo>
                <a:cubicBezTo>
                  <a:pt x="283250" y="542354"/>
                  <a:pt x="282321" y="541239"/>
                  <a:pt x="281578" y="540496"/>
                </a:cubicBezTo>
                <a:cubicBezTo>
                  <a:pt x="280093" y="539010"/>
                  <a:pt x="278049" y="536781"/>
                  <a:pt x="275449" y="533810"/>
                </a:cubicBezTo>
                <a:cubicBezTo>
                  <a:pt x="272849" y="530838"/>
                  <a:pt x="270063" y="528980"/>
                  <a:pt x="267091" y="528237"/>
                </a:cubicBezTo>
                <a:cubicBezTo>
                  <a:pt x="266348" y="528237"/>
                  <a:pt x="265976" y="527866"/>
                  <a:pt x="265976" y="527123"/>
                </a:cubicBezTo>
                <a:cubicBezTo>
                  <a:pt x="265976" y="526380"/>
                  <a:pt x="265605" y="526009"/>
                  <a:pt x="264863" y="526009"/>
                </a:cubicBezTo>
                <a:lnTo>
                  <a:pt x="262633" y="520437"/>
                </a:lnTo>
                <a:cubicBezTo>
                  <a:pt x="258176" y="515979"/>
                  <a:pt x="256690" y="512264"/>
                  <a:pt x="258176" y="509292"/>
                </a:cubicBezTo>
                <a:cubicBezTo>
                  <a:pt x="258918" y="507806"/>
                  <a:pt x="258918" y="506321"/>
                  <a:pt x="258176" y="504835"/>
                </a:cubicBezTo>
                <a:cubicBezTo>
                  <a:pt x="257433" y="503349"/>
                  <a:pt x="257433" y="501863"/>
                  <a:pt x="258176" y="500377"/>
                </a:cubicBezTo>
                <a:cubicBezTo>
                  <a:pt x="259661" y="490719"/>
                  <a:pt x="263005" y="484403"/>
                  <a:pt x="268205" y="481432"/>
                </a:cubicBezTo>
                <a:cubicBezTo>
                  <a:pt x="272663" y="479946"/>
                  <a:pt x="276378" y="479203"/>
                  <a:pt x="279350" y="479203"/>
                </a:cubicBezTo>
                <a:cubicBezTo>
                  <a:pt x="283064" y="477717"/>
                  <a:pt x="286036" y="475488"/>
                  <a:pt x="288265" y="472516"/>
                </a:cubicBezTo>
                <a:lnTo>
                  <a:pt x="326155" y="429054"/>
                </a:lnTo>
                <a:cubicBezTo>
                  <a:pt x="326898" y="428311"/>
                  <a:pt x="331728" y="422367"/>
                  <a:pt x="340644" y="411223"/>
                </a:cubicBezTo>
                <a:cubicBezTo>
                  <a:pt x="340644" y="410480"/>
                  <a:pt x="340271" y="410108"/>
                  <a:pt x="339529" y="410108"/>
                </a:cubicBezTo>
                <a:cubicBezTo>
                  <a:pt x="337300" y="411595"/>
                  <a:pt x="334514" y="413080"/>
                  <a:pt x="331170" y="414566"/>
                </a:cubicBezTo>
                <a:cubicBezTo>
                  <a:pt x="327827" y="416052"/>
                  <a:pt x="324298" y="418281"/>
                  <a:pt x="320584" y="421253"/>
                </a:cubicBezTo>
                <a:lnTo>
                  <a:pt x="313897" y="424596"/>
                </a:lnTo>
                <a:cubicBezTo>
                  <a:pt x="310925" y="426082"/>
                  <a:pt x="309811" y="428311"/>
                  <a:pt x="310553" y="431283"/>
                </a:cubicBezTo>
                <a:cubicBezTo>
                  <a:pt x="311296" y="432769"/>
                  <a:pt x="309811" y="433511"/>
                  <a:pt x="306096" y="433511"/>
                </a:cubicBezTo>
                <a:lnTo>
                  <a:pt x="294952" y="433511"/>
                </a:lnTo>
                <a:cubicBezTo>
                  <a:pt x="291980" y="433511"/>
                  <a:pt x="288265" y="432769"/>
                  <a:pt x="283807" y="431283"/>
                </a:cubicBezTo>
                <a:lnTo>
                  <a:pt x="270434" y="432397"/>
                </a:lnTo>
                <a:cubicBezTo>
                  <a:pt x="265234" y="433883"/>
                  <a:pt x="261891" y="432769"/>
                  <a:pt x="260404" y="429054"/>
                </a:cubicBezTo>
                <a:cubicBezTo>
                  <a:pt x="258176" y="425339"/>
                  <a:pt x="254461" y="424225"/>
                  <a:pt x="249260" y="425711"/>
                </a:cubicBezTo>
                <a:cubicBezTo>
                  <a:pt x="250746" y="423482"/>
                  <a:pt x="251489" y="422367"/>
                  <a:pt x="251489" y="422367"/>
                </a:cubicBezTo>
                <a:cubicBezTo>
                  <a:pt x="258918" y="416424"/>
                  <a:pt x="263005" y="413452"/>
                  <a:pt x="263748" y="413452"/>
                </a:cubicBezTo>
                <a:lnTo>
                  <a:pt x="316126" y="382248"/>
                </a:lnTo>
                <a:cubicBezTo>
                  <a:pt x="328756" y="374819"/>
                  <a:pt x="347701" y="365903"/>
                  <a:pt x="372961" y="355502"/>
                </a:cubicBezTo>
                <a:close/>
                <a:moveTo>
                  <a:pt x="293837" y="173850"/>
                </a:moveTo>
                <a:cubicBezTo>
                  <a:pt x="284922" y="177565"/>
                  <a:pt x="280093" y="179423"/>
                  <a:pt x="279350" y="179423"/>
                </a:cubicBezTo>
                <a:cubicBezTo>
                  <a:pt x="274149" y="181652"/>
                  <a:pt x="268205" y="184995"/>
                  <a:pt x="261519" y="189452"/>
                </a:cubicBezTo>
                <a:cubicBezTo>
                  <a:pt x="254832" y="193910"/>
                  <a:pt x="248889" y="196882"/>
                  <a:pt x="243688" y="198368"/>
                </a:cubicBezTo>
                <a:lnTo>
                  <a:pt x="239230" y="201711"/>
                </a:lnTo>
                <a:lnTo>
                  <a:pt x="242574" y="201711"/>
                </a:lnTo>
                <a:lnTo>
                  <a:pt x="299409" y="182766"/>
                </a:lnTo>
                <a:cubicBezTo>
                  <a:pt x="300895" y="182766"/>
                  <a:pt x="301638" y="182394"/>
                  <a:pt x="301638" y="181652"/>
                </a:cubicBezTo>
                <a:cubicBezTo>
                  <a:pt x="301638" y="180908"/>
                  <a:pt x="301267" y="180165"/>
                  <a:pt x="300524" y="179423"/>
                </a:cubicBezTo>
                <a:cubicBezTo>
                  <a:pt x="300524" y="178680"/>
                  <a:pt x="300153" y="177379"/>
                  <a:pt x="299409" y="175522"/>
                </a:cubicBezTo>
                <a:cubicBezTo>
                  <a:pt x="298666" y="173665"/>
                  <a:pt x="296809" y="173107"/>
                  <a:pt x="293837" y="173850"/>
                </a:cubicBezTo>
                <a:close/>
                <a:moveTo>
                  <a:pt x="187967" y="163821"/>
                </a:moveTo>
                <a:lnTo>
                  <a:pt x="185738" y="180537"/>
                </a:lnTo>
                <a:cubicBezTo>
                  <a:pt x="183509" y="184995"/>
                  <a:pt x="182395" y="187595"/>
                  <a:pt x="182395" y="188338"/>
                </a:cubicBezTo>
                <a:cubicBezTo>
                  <a:pt x="182395" y="190567"/>
                  <a:pt x="182580" y="194467"/>
                  <a:pt x="182952" y="200039"/>
                </a:cubicBezTo>
                <a:cubicBezTo>
                  <a:pt x="183323" y="205611"/>
                  <a:pt x="184623" y="210255"/>
                  <a:pt x="186852" y="213970"/>
                </a:cubicBezTo>
                <a:lnTo>
                  <a:pt x="193539" y="210626"/>
                </a:lnTo>
                <a:cubicBezTo>
                  <a:pt x="197254" y="211370"/>
                  <a:pt x="200597" y="210255"/>
                  <a:pt x="203569" y="207283"/>
                </a:cubicBezTo>
                <a:cubicBezTo>
                  <a:pt x="208026" y="202826"/>
                  <a:pt x="211741" y="199854"/>
                  <a:pt x="214713" y="198368"/>
                </a:cubicBezTo>
                <a:cubicBezTo>
                  <a:pt x="224371" y="188710"/>
                  <a:pt x="229200" y="183880"/>
                  <a:pt x="229200" y="183880"/>
                </a:cubicBezTo>
                <a:cubicBezTo>
                  <a:pt x="224743" y="182394"/>
                  <a:pt x="221771" y="181652"/>
                  <a:pt x="220285" y="181652"/>
                </a:cubicBezTo>
                <a:cubicBezTo>
                  <a:pt x="215084" y="181652"/>
                  <a:pt x="212484" y="180537"/>
                  <a:pt x="212484" y="178308"/>
                </a:cubicBezTo>
                <a:cubicBezTo>
                  <a:pt x="210255" y="176079"/>
                  <a:pt x="207283" y="174222"/>
                  <a:pt x="203569" y="172736"/>
                </a:cubicBezTo>
                <a:cubicBezTo>
                  <a:pt x="194654" y="167536"/>
                  <a:pt x="189453" y="164564"/>
                  <a:pt x="187967" y="163821"/>
                </a:cubicBezTo>
                <a:close/>
                <a:moveTo>
                  <a:pt x="370733" y="132617"/>
                </a:moveTo>
                <a:cubicBezTo>
                  <a:pt x="369247" y="133360"/>
                  <a:pt x="367575" y="134474"/>
                  <a:pt x="365718" y="135960"/>
                </a:cubicBezTo>
                <a:cubicBezTo>
                  <a:pt x="363860" y="137446"/>
                  <a:pt x="361446" y="138560"/>
                  <a:pt x="358474" y="139303"/>
                </a:cubicBezTo>
                <a:cubicBezTo>
                  <a:pt x="345101" y="145247"/>
                  <a:pt x="333585" y="151190"/>
                  <a:pt x="323927" y="157134"/>
                </a:cubicBezTo>
                <a:cubicBezTo>
                  <a:pt x="317241" y="160106"/>
                  <a:pt x="313897" y="162335"/>
                  <a:pt x="313897" y="163821"/>
                </a:cubicBezTo>
                <a:cubicBezTo>
                  <a:pt x="313897" y="165306"/>
                  <a:pt x="316869" y="168278"/>
                  <a:pt x="322812" y="172736"/>
                </a:cubicBezTo>
                <a:cubicBezTo>
                  <a:pt x="324298" y="174965"/>
                  <a:pt x="326527" y="176079"/>
                  <a:pt x="329499" y="176079"/>
                </a:cubicBezTo>
                <a:lnTo>
                  <a:pt x="358474" y="169393"/>
                </a:lnTo>
                <a:cubicBezTo>
                  <a:pt x="361446" y="169393"/>
                  <a:pt x="363303" y="168278"/>
                  <a:pt x="364046" y="166050"/>
                </a:cubicBezTo>
                <a:lnTo>
                  <a:pt x="372961" y="143761"/>
                </a:lnTo>
                <a:cubicBezTo>
                  <a:pt x="373704" y="143018"/>
                  <a:pt x="374447" y="142089"/>
                  <a:pt x="375190" y="140975"/>
                </a:cubicBezTo>
                <a:cubicBezTo>
                  <a:pt x="375934" y="139860"/>
                  <a:pt x="376676" y="138189"/>
                  <a:pt x="377419" y="135960"/>
                </a:cubicBezTo>
                <a:lnTo>
                  <a:pt x="375190" y="133731"/>
                </a:lnTo>
                <a:close/>
                <a:moveTo>
                  <a:pt x="425339" y="0"/>
                </a:moveTo>
                <a:lnTo>
                  <a:pt x="443170" y="0"/>
                </a:lnTo>
                <a:lnTo>
                  <a:pt x="444284" y="2229"/>
                </a:lnTo>
                <a:cubicBezTo>
                  <a:pt x="442056" y="2229"/>
                  <a:pt x="439827" y="3343"/>
                  <a:pt x="437598" y="5572"/>
                </a:cubicBezTo>
                <a:lnTo>
                  <a:pt x="447628" y="7801"/>
                </a:lnTo>
                <a:lnTo>
                  <a:pt x="455429" y="12259"/>
                </a:lnTo>
                <a:cubicBezTo>
                  <a:pt x="459886" y="15231"/>
                  <a:pt x="463230" y="18574"/>
                  <a:pt x="465459" y="22289"/>
                </a:cubicBezTo>
                <a:cubicBezTo>
                  <a:pt x="473631" y="30461"/>
                  <a:pt x="478460" y="36776"/>
                  <a:pt x="479946" y="41234"/>
                </a:cubicBezTo>
                <a:cubicBezTo>
                  <a:pt x="479946" y="43463"/>
                  <a:pt x="480689" y="44949"/>
                  <a:pt x="482175" y="45692"/>
                </a:cubicBezTo>
                <a:cubicBezTo>
                  <a:pt x="485890" y="48663"/>
                  <a:pt x="487747" y="52378"/>
                  <a:pt x="487747" y="56836"/>
                </a:cubicBezTo>
                <a:cubicBezTo>
                  <a:pt x="487747" y="59808"/>
                  <a:pt x="487004" y="63522"/>
                  <a:pt x="485518" y="67980"/>
                </a:cubicBezTo>
                <a:lnTo>
                  <a:pt x="478832" y="85811"/>
                </a:lnTo>
                <a:cubicBezTo>
                  <a:pt x="475860" y="91011"/>
                  <a:pt x="472145" y="99555"/>
                  <a:pt x="467687" y="111443"/>
                </a:cubicBezTo>
                <a:lnTo>
                  <a:pt x="455429" y="140418"/>
                </a:lnTo>
                <a:cubicBezTo>
                  <a:pt x="453943" y="144132"/>
                  <a:pt x="450600" y="148962"/>
                  <a:pt x="445399" y="154905"/>
                </a:cubicBezTo>
                <a:cubicBezTo>
                  <a:pt x="444656" y="157877"/>
                  <a:pt x="443170" y="161592"/>
                  <a:pt x="440941" y="166050"/>
                </a:cubicBezTo>
                <a:cubicBezTo>
                  <a:pt x="440198" y="168278"/>
                  <a:pt x="437598" y="172364"/>
                  <a:pt x="433140" y="178308"/>
                </a:cubicBezTo>
                <a:cubicBezTo>
                  <a:pt x="432397" y="179794"/>
                  <a:pt x="431841" y="180908"/>
                  <a:pt x="431469" y="181652"/>
                </a:cubicBezTo>
                <a:cubicBezTo>
                  <a:pt x="431097" y="182394"/>
                  <a:pt x="430540" y="183137"/>
                  <a:pt x="429797" y="183880"/>
                </a:cubicBezTo>
                <a:cubicBezTo>
                  <a:pt x="429054" y="185366"/>
                  <a:pt x="427754" y="186666"/>
                  <a:pt x="425896" y="187781"/>
                </a:cubicBezTo>
                <a:cubicBezTo>
                  <a:pt x="424039" y="188895"/>
                  <a:pt x="423110" y="190195"/>
                  <a:pt x="423110" y="191681"/>
                </a:cubicBezTo>
                <a:lnTo>
                  <a:pt x="420882" y="191681"/>
                </a:lnTo>
                <a:lnTo>
                  <a:pt x="421996" y="192796"/>
                </a:lnTo>
                <a:lnTo>
                  <a:pt x="416424" y="202826"/>
                </a:lnTo>
                <a:lnTo>
                  <a:pt x="416424" y="205054"/>
                </a:lnTo>
                <a:cubicBezTo>
                  <a:pt x="414938" y="208769"/>
                  <a:pt x="413081" y="211370"/>
                  <a:pt x="410852" y="212855"/>
                </a:cubicBezTo>
                <a:cubicBezTo>
                  <a:pt x="409366" y="213598"/>
                  <a:pt x="408251" y="214899"/>
                  <a:pt x="407508" y="216756"/>
                </a:cubicBezTo>
                <a:cubicBezTo>
                  <a:pt x="406766" y="218613"/>
                  <a:pt x="405651" y="220285"/>
                  <a:pt x="404165" y="221771"/>
                </a:cubicBezTo>
                <a:cubicBezTo>
                  <a:pt x="404165" y="221771"/>
                  <a:pt x="401565" y="224371"/>
                  <a:pt x="396364" y="229572"/>
                </a:cubicBezTo>
                <a:cubicBezTo>
                  <a:pt x="393392" y="232544"/>
                  <a:pt x="390606" y="234772"/>
                  <a:pt x="388006" y="236258"/>
                </a:cubicBezTo>
                <a:cubicBezTo>
                  <a:pt x="385406" y="237744"/>
                  <a:pt x="382991" y="239602"/>
                  <a:pt x="380762" y="241830"/>
                </a:cubicBezTo>
                <a:cubicBezTo>
                  <a:pt x="375562" y="243316"/>
                  <a:pt x="372590" y="244802"/>
                  <a:pt x="371847" y="246288"/>
                </a:cubicBezTo>
                <a:cubicBezTo>
                  <a:pt x="371104" y="247031"/>
                  <a:pt x="370175" y="247217"/>
                  <a:pt x="369061" y="246845"/>
                </a:cubicBezTo>
                <a:cubicBezTo>
                  <a:pt x="367946" y="246474"/>
                  <a:pt x="367018" y="246288"/>
                  <a:pt x="366275" y="246288"/>
                </a:cubicBezTo>
                <a:cubicBezTo>
                  <a:pt x="363303" y="244059"/>
                  <a:pt x="360145" y="242202"/>
                  <a:pt x="356802" y="240716"/>
                </a:cubicBezTo>
                <a:cubicBezTo>
                  <a:pt x="353459" y="239230"/>
                  <a:pt x="350301" y="237373"/>
                  <a:pt x="347330" y="235144"/>
                </a:cubicBezTo>
                <a:lnTo>
                  <a:pt x="328384" y="218428"/>
                </a:lnTo>
                <a:lnTo>
                  <a:pt x="327270" y="216198"/>
                </a:lnTo>
                <a:cubicBezTo>
                  <a:pt x="322812" y="219170"/>
                  <a:pt x="319469" y="221028"/>
                  <a:pt x="317241" y="221771"/>
                </a:cubicBezTo>
                <a:cubicBezTo>
                  <a:pt x="312782" y="226228"/>
                  <a:pt x="309068" y="229200"/>
                  <a:pt x="306096" y="230686"/>
                </a:cubicBezTo>
                <a:lnTo>
                  <a:pt x="277121" y="244059"/>
                </a:lnTo>
                <a:lnTo>
                  <a:pt x="264863" y="249631"/>
                </a:lnTo>
                <a:cubicBezTo>
                  <a:pt x="267091" y="256318"/>
                  <a:pt x="272292" y="258175"/>
                  <a:pt x="280464" y="255204"/>
                </a:cubicBezTo>
                <a:cubicBezTo>
                  <a:pt x="291608" y="252975"/>
                  <a:pt x="298295" y="251489"/>
                  <a:pt x="300524" y="250746"/>
                </a:cubicBezTo>
                <a:cubicBezTo>
                  <a:pt x="301267" y="250003"/>
                  <a:pt x="302010" y="248888"/>
                  <a:pt x="302753" y="247402"/>
                </a:cubicBezTo>
                <a:cubicBezTo>
                  <a:pt x="303496" y="245917"/>
                  <a:pt x="304610" y="244802"/>
                  <a:pt x="306096" y="244059"/>
                </a:cubicBezTo>
                <a:lnTo>
                  <a:pt x="311668" y="248517"/>
                </a:lnTo>
                <a:lnTo>
                  <a:pt x="315011" y="248517"/>
                </a:lnTo>
                <a:lnTo>
                  <a:pt x="318354" y="248517"/>
                </a:lnTo>
                <a:cubicBezTo>
                  <a:pt x="325041" y="248517"/>
                  <a:pt x="330242" y="250374"/>
                  <a:pt x="333956" y="254089"/>
                </a:cubicBezTo>
                <a:cubicBezTo>
                  <a:pt x="336185" y="258547"/>
                  <a:pt x="337300" y="261518"/>
                  <a:pt x="337300" y="263004"/>
                </a:cubicBezTo>
                <a:cubicBezTo>
                  <a:pt x="337300" y="265233"/>
                  <a:pt x="337671" y="267276"/>
                  <a:pt x="338414" y="269134"/>
                </a:cubicBezTo>
                <a:cubicBezTo>
                  <a:pt x="339157" y="270991"/>
                  <a:pt x="341014" y="272291"/>
                  <a:pt x="343987" y="273034"/>
                </a:cubicBezTo>
                <a:cubicBezTo>
                  <a:pt x="340271" y="274520"/>
                  <a:pt x="335257" y="276192"/>
                  <a:pt x="328942" y="278049"/>
                </a:cubicBezTo>
                <a:cubicBezTo>
                  <a:pt x="322626" y="279907"/>
                  <a:pt x="317983" y="281950"/>
                  <a:pt x="315011" y="284178"/>
                </a:cubicBezTo>
                <a:lnTo>
                  <a:pt x="427568" y="259661"/>
                </a:lnTo>
                <a:cubicBezTo>
                  <a:pt x="476603" y="250746"/>
                  <a:pt x="514122" y="243316"/>
                  <a:pt x="540125" y="237373"/>
                </a:cubicBezTo>
                <a:cubicBezTo>
                  <a:pt x="542354" y="238116"/>
                  <a:pt x="547555" y="238487"/>
                  <a:pt x="555727" y="238487"/>
                </a:cubicBezTo>
                <a:lnTo>
                  <a:pt x="560185" y="238487"/>
                </a:lnTo>
                <a:cubicBezTo>
                  <a:pt x="566128" y="238487"/>
                  <a:pt x="570215" y="240344"/>
                  <a:pt x="572443" y="244059"/>
                </a:cubicBezTo>
                <a:cubicBezTo>
                  <a:pt x="573929" y="245545"/>
                  <a:pt x="576158" y="246288"/>
                  <a:pt x="579130" y="246288"/>
                </a:cubicBezTo>
                <a:lnTo>
                  <a:pt x="576901" y="247402"/>
                </a:lnTo>
                <a:cubicBezTo>
                  <a:pt x="579130" y="250374"/>
                  <a:pt x="580244" y="253346"/>
                  <a:pt x="580244" y="256318"/>
                </a:cubicBezTo>
                <a:cubicBezTo>
                  <a:pt x="579501" y="258547"/>
                  <a:pt x="579873" y="260404"/>
                  <a:pt x="581359" y="261890"/>
                </a:cubicBezTo>
                <a:cubicBezTo>
                  <a:pt x="582845" y="263376"/>
                  <a:pt x="583959" y="264490"/>
                  <a:pt x="584702" y="265233"/>
                </a:cubicBezTo>
                <a:lnTo>
                  <a:pt x="584702" y="267462"/>
                </a:lnTo>
                <a:cubicBezTo>
                  <a:pt x="583959" y="268948"/>
                  <a:pt x="582659" y="271920"/>
                  <a:pt x="580802" y="276378"/>
                </a:cubicBezTo>
                <a:cubicBezTo>
                  <a:pt x="578944" y="280835"/>
                  <a:pt x="576158" y="284178"/>
                  <a:pt x="572443" y="286407"/>
                </a:cubicBezTo>
                <a:cubicBezTo>
                  <a:pt x="567986" y="290122"/>
                  <a:pt x="559813" y="293465"/>
                  <a:pt x="547926" y="296437"/>
                </a:cubicBezTo>
                <a:cubicBezTo>
                  <a:pt x="541239" y="296437"/>
                  <a:pt x="530467" y="297923"/>
                  <a:pt x="515608" y="300895"/>
                </a:cubicBezTo>
                <a:cubicBezTo>
                  <a:pt x="510407" y="302381"/>
                  <a:pt x="504278" y="304052"/>
                  <a:pt x="497220" y="305910"/>
                </a:cubicBezTo>
                <a:cubicBezTo>
                  <a:pt x="490162" y="307767"/>
                  <a:pt x="481803" y="309439"/>
                  <a:pt x="472145" y="310925"/>
                </a:cubicBezTo>
                <a:cubicBezTo>
                  <a:pt x="466201" y="312411"/>
                  <a:pt x="449114" y="317611"/>
                  <a:pt x="420882" y="326527"/>
                </a:cubicBezTo>
                <a:cubicBezTo>
                  <a:pt x="395621" y="332470"/>
                  <a:pt x="374447" y="338785"/>
                  <a:pt x="357359" y="345472"/>
                </a:cubicBezTo>
                <a:cubicBezTo>
                  <a:pt x="349187" y="347701"/>
                  <a:pt x="337671" y="352530"/>
                  <a:pt x="322812" y="359959"/>
                </a:cubicBezTo>
                <a:cubicBezTo>
                  <a:pt x="303496" y="370361"/>
                  <a:pt x="289008" y="378533"/>
                  <a:pt x="279350" y="384477"/>
                </a:cubicBezTo>
                <a:cubicBezTo>
                  <a:pt x="265976" y="389677"/>
                  <a:pt x="257061" y="393764"/>
                  <a:pt x="252603" y="396735"/>
                </a:cubicBezTo>
                <a:lnTo>
                  <a:pt x="239230" y="407880"/>
                </a:lnTo>
                <a:cubicBezTo>
                  <a:pt x="225857" y="424225"/>
                  <a:pt x="218057" y="443913"/>
                  <a:pt x="215827" y="466944"/>
                </a:cubicBezTo>
                <a:cubicBezTo>
                  <a:pt x="215827" y="469173"/>
                  <a:pt x="215456" y="471959"/>
                  <a:pt x="214713" y="475302"/>
                </a:cubicBezTo>
                <a:cubicBezTo>
                  <a:pt x="213970" y="478646"/>
                  <a:pt x="213970" y="481060"/>
                  <a:pt x="214713" y="482546"/>
                </a:cubicBezTo>
                <a:cubicBezTo>
                  <a:pt x="214713" y="484775"/>
                  <a:pt x="216199" y="490347"/>
                  <a:pt x="219171" y="499263"/>
                </a:cubicBezTo>
                <a:cubicBezTo>
                  <a:pt x="219914" y="500005"/>
                  <a:pt x="220285" y="501863"/>
                  <a:pt x="220285" y="504835"/>
                </a:cubicBezTo>
                <a:cubicBezTo>
                  <a:pt x="217313" y="513750"/>
                  <a:pt x="214713" y="519322"/>
                  <a:pt x="212484" y="521551"/>
                </a:cubicBezTo>
                <a:cubicBezTo>
                  <a:pt x="211741" y="522294"/>
                  <a:pt x="211555" y="523408"/>
                  <a:pt x="211927" y="524894"/>
                </a:cubicBezTo>
                <a:cubicBezTo>
                  <a:pt x="212299" y="526380"/>
                  <a:pt x="212484" y="527123"/>
                  <a:pt x="212484" y="527123"/>
                </a:cubicBezTo>
                <a:cubicBezTo>
                  <a:pt x="214713" y="529352"/>
                  <a:pt x="214713" y="531210"/>
                  <a:pt x="212484" y="532695"/>
                </a:cubicBezTo>
                <a:lnTo>
                  <a:pt x="211370" y="532695"/>
                </a:lnTo>
                <a:cubicBezTo>
                  <a:pt x="209141" y="528980"/>
                  <a:pt x="205798" y="526566"/>
                  <a:pt x="201340" y="525451"/>
                </a:cubicBezTo>
                <a:cubicBezTo>
                  <a:pt x="196882" y="524337"/>
                  <a:pt x="193910" y="523408"/>
                  <a:pt x="192424" y="522665"/>
                </a:cubicBezTo>
                <a:cubicBezTo>
                  <a:pt x="188710" y="522665"/>
                  <a:pt x="186852" y="521551"/>
                  <a:pt x="186852" y="519322"/>
                </a:cubicBezTo>
                <a:cubicBezTo>
                  <a:pt x="183881" y="516350"/>
                  <a:pt x="181652" y="512264"/>
                  <a:pt x="180166" y="507063"/>
                </a:cubicBezTo>
                <a:lnTo>
                  <a:pt x="180166" y="505949"/>
                </a:lnTo>
                <a:cubicBezTo>
                  <a:pt x="176451" y="504463"/>
                  <a:pt x="174408" y="501863"/>
                  <a:pt x="174036" y="498148"/>
                </a:cubicBezTo>
                <a:cubicBezTo>
                  <a:pt x="173665" y="494434"/>
                  <a:pt x="173479" y="491833"/>
                  <a:pt x="173479" y="490347"/>
                </a:cubicBezTo>
                <a:cubicBezTo>
                  <a:pt x="171251" y="484403"/>
                  <a:pt x="170879" y="477717"/>
                  <a:pt x="172365" y="470287"/>
                </a:cubicBezTo>
                <a:cubicBezTo>
                  <a:pt x="172365" y="457657"/>
                  <a:pt x="175337" y="446142"/>
                  <a:pt x="181280" y="435740"/>
                </a:cubicBezTo>
                <a:cubicBezTo>
                  <a:pt x="190939" y="420138"/>
                  <a:pt x="199482" y="407880"/>
                  <a:pt x="206912" y="398964"/>
                </a:cubicBezTo>
                <a:cubicBezTo>
                  <a:pt x="211370" y="392278"/>
                  <a:pt x="216570" y="385963"/>
                  <a:pt x="222514" y="380019"/>
                </a:cubicBezTo>
                <a:cubicBezTo>
                  <a:pt x="226972" y="374819"/>
                  <a:pt x="233287" y="370175"/>
                  <a:pt x="241460" y="366089"/>
                </a:cubicBezTo>
                <a:cubicBezTo>
                  <a:pt x="249632" y="362002"/>
                  <a:pt x="254832" y="359217"/>
                  <a:pt x="257061" y="357731"/>
                </a:cubicBezTo>
                <a:cubicBezTo>
                  <a:pt x="271920" y="351787"/>
                  <a:pt x="288265" y="344357"/>
                  <a:pt x="306096" y="335442"/>
                </a:cubicBezTo>
                <a:lnTo>
                  <a:pt x="307210" y="333213"/>
                </a:lnTo>
                <a:lnTo>
                  <a:pt x="294952" y="335442"/>
                </a:lnTo>
                <a:lnTo>
                  <a:pt x="259290" y="345472"/>
                </a:lnTo>
                <a:lnTo>
                  <a:pt x="216942" y="354387"/>
                </a:lnTo>
                <a:cubicBezTo>
                  <a:pt x="200597" y="358102"/>
                  <a:pt x="186481" y="361817"/>
                  <a:pt x="174594" y="365532"/>
                </a:cubicBezTo>
                <a:lnTo>
                  <a:pt x="140046" y="372218"/>
                </a:lnTo>
                <a:lnTo>
                  <a:pt x="82096" y="387820"/>
                </a:lnTo>
                <a:cubicBezTo>
                  <a:pt x="77639" y="388563"/>
                  <a:pt x="67980" y="391535"/>
                  <a:pt x="53121" y="396735"/>
                </a:cubicBezTo>
                <a:lnTo>
                  <a:pt x="52007" y="396735"/>
                </a:lnTo>
                <a:cubicBezTo>
                  <a:pt x="46806" y="396735"/>
                  <a:pt x="43092" y="397107"/>
                  <a:pt x="40863" y="397850"/>
                </a:cubicBezTo>
                <a:cubicBezTo>
                  <a:pt x="37891" y="398593"/>
                  <a:pt x="35291" y="398221"/>
                  <a:pt x="33062" y="396735"/>
                </a:cubicBezTo>
                <a:cubicBezTo>
                  <a:pt x="27861" y="390049"/>
                  <a:pt x="21918" y="386334"/>
                  <a:pt x="15231" y="385591"/>
                </a:cubicBezTo>
                <a:cubicBezTo>
                  <a:pt x="11516" y="384105"/>
                  <a:pt x="9659" y="381877"/>
                  <a:pt x="9659" y="378905"/>
                </a:cubicBezTo>
                <a:cubicBezTo>
                  <a:pt x="8173" y="377419"/>
                  <a:pt x="7430" y="376676"/>
                  <a:pt x="7430" y="376676"/>
                </a:cubicBezTo>
                <a:cubicBezTo>
                  <a:pt x="2972" y="374447"/>
                  <a:pt x="558" y="371847"/>
                  <a:pt x="186" y="368875"/>
                </a:cubicBezTo>
                <a:cubicBezTo>
                  <a:pt x="-185" y="365903"/>
                  <a:pt x="0" y="361445"/>
                  <a:pt x="743" y="355502"/>
                </a:cubicBezTo>
                <a:cubicBezTo>
                  <a:pt x="743" y="354016"/>
                  <a:pt x="2229" y="352530"/>
                  <a:pt x="5201" y="351044"/>
                </a:cubicBezTo>
                <a:cubicBezTo>
                  <a:pt x="10402" y="348072"/>
                  <a:pt x="13002" y="344357"/>
                  <a:pt x="13002" y="339900"/>
                </a:cubicBezTo>
                <a:cubicBezTo>
                  <a:pt x="13002" y="337671"/>
                  <a:pt x="13745" y="336556"/>
                  <a:pt x="15231" y="336556"/>
                </a:cubicBezTo>
                <a:cubicBezTo>
                  <a:pt x="16717" y="336556"/>
                  <a:pt x="17831" y="337114"/>
                  <a:pt x="18575" y="338228"/>
                </a:cubicBezTo>
                <a:cubicBezTo>
                  <a:pt x="19317" y="339343"/>
                  <a:pt x="19317" y="340271"/>
                  <a:pt x="18575" y="341014"/>
                </a:cubicBezTo>
                <a:cubicBezTo>
                  <a:pt x="18575" y="342500"/>
                  <a:pt x="18203" y="344357"/>
                  <a:pt x="17460" y="346586"/>
                </a:cubicBezTo>
                <a:cubicBezTo>
                  <a:pt x="16717" y="348815"/>
                  <a:pt x="17088" y="350672"/>
                  <a:pt x="18575" y="352159"/>
                </a:cubicBezTo>
                <a:cubicBezTo>
                  <a:pt x="20060" y="354387"/>
                  <a:pt x="21918" y="355502"/>
                  <a:pt x="24146" y="355502"/>
                </a:cubicBezTo>
                <a:cubicBezTo>
                  <a:pt x="33805" y="352530"/>
                  <a:pt x="47549" y="349558"/>
                  <a:pt x="65381" y="346586"/>
                </a:cubicBezTo>
                <a:cubicBezTo>
                  <a:pt x="69095" y="345101"/>
                  <a:pt x="73552" y="343800"/>
                  <a:pt x="78753" y="342686"/>
                </a:cubicBezTo>
                <a:cubicBezTo>
                  <a:pt x="83954" y="341572"/>
                  <a:pt x="88040" y="340643"/>
                  <a:pt x="91012" y="339900"/>
                </a:cubicBezTo>
                <a:lnTo>
                  <a:pt x="126673" y="329870"/>
                </a:lnTo>
                <a:cubicBezTo>
                  <a:pt x="149705" y="325412"/>
                  <a:pt x="177937" y="319097"/>
                  <a:pt x="211370" y="310925"/>
                </a:cubicBezTo>
                <a:lnTo>
                  <a:pt x="272663" y="295323"/>
                </a:lnTo>
                <a:lnTo>
                  <a:pt x="279350" y="293094"/>
                </a:lnTo>
                <a:cubicBezTo>
                  <a:pt x="279350" y="293094"/>
                  <a:pt x="274892" y="289751"/>
                  <a:pt x="265976" y="283064"/>
                </a:cubicBezTo>
                <a:lnTo>
                  <a:pt x="262633" y="281950"/>
                </a:lnTo>
                <a:cubicBezTo>
                  <a:pt x="255204" y="283436"/>
                  <a:pt x="250375" y="283807"/>
                  <a:pt x="248146" y="283064"/>
                </a:cubicBezTo>
                <a:cubicBezTo>
                  <a:pt x="245917" y="283064"/>
                  <a:pt x="243316" y="282321"/>
                  <a:pt x="240345" y="280835"/>
                </a:cubicBezTo>
                <a:cubicBezTo>
                  <a:pt x="244059" y="278606"/>
                  <a:pt x="247403" y="276935"/>
                  <a:pt x="250375" y="275820"/>
                </a:cubicBezTo>
                <a:cubicBezTo>
                  <a:pt x="253347" y="274706"/>
                  <a:pt x="255575" y="273777"/>
                  <a:pt x="257061" y="273034"/>
                </a:cubicBezTo>
                <a:cubicBezTo>
                  <a:pt x="257804" y="273034"/>
                  <a:pt x="258361" y="272291"/>
                  <a:pt x="258733" y="270805"/>
                </a:cubicBezTo>
                <a:cubicBezTo>
                  <a:pt x="259105" y="269320"/>
                  <a:pt x="258918" y="268205"/>
                  <a:pt x="258176" y="267462"/>
                </a:cubicBezTo>
                <a:cubicBezTo>
                  <a:pt x="255947" y="265233"/>
                  <a:pt x="256318" y="262633"/>
                  <a:pt x="259290" y="259661"/>
                </a:cubicBezTo>
                <a:cubicBezTo>
                  <a:pt x="260776" y="256689"/>
                  <a:pt x="261147" y="253718"/>
                  <a:pt x="260404" y="250746"/>
                </a:cubicBezTo>
                <a:cubicBezTo>
                  <a:pt x="258176" y="251489"/>
                  <a:pt x="253161" y="252975"/>
                  <a:pt x="245360" y="255204"/>
                </a:cubicBezTo>
                <a:cubicBezTo>
                  <a:pt x="237559" y="257432"/>
                  <a:pt x="229572" y="258175"/>
                  <a:pt x="221400" y="257432"/>
                </a:cubicBezTo>
                <a:lnTo>
                  <a:pt x="216942" y="257432"/>
                </a:lnTo>
                <a:lnTo>
                  <a:pt x="212484" y="258547"/>
                </a:lnTo>
                <a:cubicBezTo>
                  <a:pt x="210255" y="258547"/>
                  <a:pt x="207841" y="257618"/>
                  <a:pt x="205240" y="255761"/>
                </a:cubicBezTo>
                <a:cubicBezTo>
                  <a:pt x="202640" y="253903"/>
                  <a:pt x="200597" y="252603"/>
                  <a:pt x="199111" y="251860"/>
                </a:cubicBezTo>
                <a:cubicBezTo>
                  <a:pt x="193167" y="244431"/>
                  <a:pt x="188338" y="238859"/>
                  <a:pt x="184623" y="235144"/>
                </a:cubicBezTo>
                <a:cubicBezTo>
                  <a:pt x="183881" y="235144"/>
                  <a:pt x="183509" y="234029"/>
                  <a:pt x="183509" y="231800"/>
                </a:cubicBezTo>
                <a:cubicBezTo>
                  <a:pt x="182023" y="228829"/>
                  <a:pt x="181280" y="225857"/>
                  <a:pt x="181280" y="222885"/>
                </a:cubicBezTo>
                <a:lnTo>
                  <a:pt x="182395" y="220656"/>
                </a:lnTo>
                <a:cubicBezTo>
                  <a:pt x="182395" y="219170"/>
                  <a:pt x="181280" y="217870"/>
                  <a:pt x="179051" y="216756"/>
                </a:cubicBezTo>
                <a:cubicBezTo>
                  <a:pt x="176822" y="215641"/>
                  <a:pt x="175337" y="214713"/>
                  <a:pt x="174594" y="213970"/>
                </a:cubicBezTo>
                <a:cubicBezTo>
                  <a:pt x="167908" y="209512"/>
                  <a:pt x="162335" y="204497"/>
                  <a:pt x="157877" y="198925"/>
                </a:cubicBezTo>
                <a:cubicBezTo>
                  <a:pt x="153420" y="193353"/>
                  <a:pt x="148590" y="186109"/>
                  <a:pt x="143390" y="177194"/>
                </a:cubicBezTo>
                <a:cubicBezTo>
                  <a:pt x="132988" y="158620"/>
                  <a:pt x="126302" y="138560"/>
                  <a:pt x="123330" y="117015"/>
                </a:cubicBezTo>
                <a:cubicBezTo>
                  <a:pt x="122587" y="113300"/>
                  <a:pt x="121101" y="106428"/>
                  <a:pt x="118872" y="96398"/>
                </a:cubicBezTo>
                <a:cubicBezTo>
                  <a:pt x="116644" y="86368"/>
                  <a:pt x="115158" y="77267"/>
                  <a:pt x="114415" y="69095"/>
                </a:cubicBezTo>
                <a:lnTo>
                  <a:pt x="113300" y="53493"/>
                </a:lnTo>
                <a:cubicBezTo>
                  <a:pt x="113300" y="49035"/>
                  <a:pt x="114043" y="43834"/>
                  <a:pt x="115530" y="37891"/>
                </a:cubicBezTo>
                <a:cubicBezTo>
                  <a:pt x="117015" y="35662"/>
                  <a:pt x="117758" y="32319"/>
                  <a:pt x="117758" y="27861"/>
                </a:cubicBezTo>
                <a:lnTo>
                  <a:pt x="116644" y="12259"/>
                </a:lnTo>
                <a:cubicBezTo>
                  <a:pt x="118129" y="13745"/>
                  <a:pt x="119244" y="14488"/>
                  <a:pt x="119987" y="14488"/>
                </a:cubicBezTo>
                <a:cubicBezTo>
                  <a:pt x="122959" y="18945"/>
                  <a:pt x="125559" y="21917"/>
                  <a:pt x="127788" y="23403"/>
                </a:cubicBezTo>
                <a:cubicBezTo>
                  <a:pt x="130017" y="24889"/>
                  <a:pt x="131688" y="26932"/>
                  <a:pt x="132803" y="29532"/>
                </a:cubicBezTo>
                <a:cubicBezTo>
                  <a:pt x="133917" y="32133"/>
                  <a:pt x="134846" y="33804"/>
                  <a:pt x="135589" y="34547"/>
                </a:cubicBezTo>
                <a:cubicBezTo>
                  <a:pt x="139304" y="44206"/>
                  <a:pt x="141904" y="50149"/>
                  <a:pt x="143390" y="52378"/>
                </a:cubicBezTo>
                <a:cubicBezTo>
                  <a:pt x="147847" y="56836"/>
                  <a:pt x="150820" y="59436"/>
                  <a:pt x="152305" y="60179"/>
                </a:cubicBezTo>
                <a:cubicBezTo>
                  <a:pt x="158249" y="63894"/>
                  <a:pt x="161963" y="69837"/>
                  <a:pt x="163449" y="78010"/>
                </a:cubicBezTo>
                <a:cubicBezTo>
                  <a:pt x="164192" y="81725"/>
                  <a:pt x="165492" y="87111"/>
                  <a:pt x="167350" y="94169"/>
                </a:cubicBezTo>
                <a:cubicBezTo>
                  <a:pt x="169207" y="101227"/>
                  <a:pt x="171251" y="106985"/>
                  <a:pt x="173479" y="111443"/>
                </a:cubicBezTo>
                <a:cubicBezTo>
                  <a:pt x="173479" y="111443"/>
                  <a:pt x="174965" y="115900"/>
                  <a:pt x="177937" y="124816"/>
                </a:cubicBezTo>
                <a:lnTo>
                  <a:pt x="185738" y="156020"/>
                </a:lnTo>
                <a:lnTo>
                  <a:pt x="189081" y="151562"/>
                </a:lnTo>
                <a:cubicBezTo>
                  <a:pt x="190567" y="149333"/>
                  <a:pt x="192053" y="145990"/>
                  <a:pt x="193539" y="141532"/>
                </a:cubicBezTo>
                <a:cubicBezTo>
                  <a:pt x="194282" y="140789"/>
                  <a:pt x="195210" y="140418"/>
                  <a:pt x="196325" y="140418"/>
                </a:cubicBezTo>
                <a:cubicBezTo>
                  <a:pt x="197439" y="140418"/>
                  <a:pt x="198368" y="140046"/>
                  <a:pt x="199111" y="139303"/>
                </a:cubicBezTo>
                <a:cubicBezTo>
                  <a:pt x="200597" y="138560"/>
                  <a:pt x="203197" y="138189"/>
                  <a:pt x="206912" y="138189"/>
                </a:cubicBezTo>
                <a:cubicBezTo>
                  <a:pt x="224000" y="127787"/>
                  <a:pt x="246288" y="118872"/>
                  <a:pt x="273777" y="111443"/>
                </a:cubicBezTo>
                <a:cubicBezTo>
                  <a:pt x="283436" y="109214"/>
                  <a:pt x="297923" y="105127"/>
                  <a:pt x="317241" y="99184"/>
                </a:cubicBezTo>
                <a:lnTo>
                  <a:pt x="321698" y="96955"/>
                </a:lnTo>
                <a:lnTo>
                  <a:pt x="350673" y="91383"/>
                </a:lnTo>
                <a:cubicBezTo>
                  <a:pt x="354388" y="91383"/>
                  <a:pt x="357359" y="91754"/>
                  <a:pt x="359588" y="92497"/>
                </a:cubicBezTo>
                <a:lnTo>
                  <a:pt x="369618" y="92497"/>
                </a:lnTo>
                <a:lnTo>
                  <a:pt x="372961" y="92497"/>
                </a:lnTo>
                <a:cubicBezTo>
                  <a:pt x="372218" y="92497"/>
                  <a:pt x="371104" y="93240"/>
                  <a:pt x="369618" y="94726"/>
                </a:cubicBezTo>
                <a:cubicBezTo>
                  <a:pt x="371104" y="96212"/>
                  <a:pt x="372218" y="96955"/>
                  <a:pt x="372961" y="96955"/>
                </a:cubicBezTo>
                <a:cubicBezTo>
                  <a:pt x="378905" y="97698"/>
                  <a:pt x="381877" y="101041"/>
                  <a:pt x="381877" y="106985"/>
                </a:cubicBezTo>
                <a:cubicBezTo>
                  <a:pt x="381877" y="107728"/>
                  <a:pt x="381877" y="109028"/>
                  <a:pt x="381877" y="110885"/>
                </a:cubicBezTo>
                <a:cubicBezTo>
                  <a:pt x="381877" y="112743"/>
                  <a:pt x="382620" y="113671"/>
                  <a:pt x="384106" y="113671"/>
                </a:cubicBezTo>
                <a:cubicBezTo>
                  <a:pt x="384848" y="113671"/>
                  <a:pt x="387077" y="111814"/>
                  <a:pt x="390793" y="108099"/>
                </a:cubicBezTo>
                <a:cubicBezTo>
                  <a:pt x="393021" y="103642"/>
                  <a:pt x="395436" y="98255"/>
                  <a:pt x="398036" y="91940"/>
                </a:cubicBezTo>
                <a:cubicBezTo>
                  <a:pt x="400636" y="85625"/>
                  <a:pt x="403794" y="78381"/>
                  <a:pt x="407508" y="70209"/>
                </a:cubicBezTo>
                <a:lnTo>
                  <a:pt x="416424" y="46806"/>
                </a:lnTo>
                <a:cubicBezTo>
                  <a:pt x="417910" y="44577"/>
                  <a:pt x="418096" y="42906"/>
                  <a:pt x="416982" y="41791"/>
                </a:cubicBezTo>
                <a:cubicBezTo>
                  <a:pt x="415867" y="40677"/>
                  <a:pt x="414196" y="40862"/>
                  <a:pt x="411966" y="42348"/>
                </a:cubicBezTo>
                <a:lnTo>
                  <a:pt x="379648" y="50149"/>
                </a:lnTo>
                <a:cubicBezTo>
                  <a:pt x="372961" y="50892"/>
                  <a:pt x="365532" y="52935"/>
                  <a:pt x="357359" y="56279"/>
                </a:cubicBezTo>
                <a:cubicBezTo>
                  <a:pt x="349187" y="59622"/>
                  <a:pt x="342872" y="62037"/>
                  <a:pt x="338414" y="63522"/>
                </a:cubicBezTo>
                <a:cubicBezTo>
                  <a:pt x="322069" y="68723"/>
                  <a:pt x="303867" y="75038"/>
                  <a:pt x="283807" y="82468"/>
                </a:cubicBezTo>
                <a:cubicBezTo>
                  <a:pt x="277864" y="86182"/>
                  <a:pt x="271549" y="88040"/>
                  <a:pt x="264863" y="88040"/>
                </a:cubicBezTo>
                <a:cubicBezTo>
                  <a:pt x="262633" y="88040"/>
                  <a:pt x="257804" y="87297"/>
                  <a:pt x="250375" y="85811"/>
                </a:cubicBezTo>
                <a:lnTo>
                  <a:pt x="248146" y="85811"/>
                </a:lnTo>
                <a:cubicBezTo>
                  <a:pt x="241460" y="85811"/>
                  <a:pt x="236630" y="85068"/>
                  <a:pt x="233658" y="83582"/>
                </a:cubicBezTo>
                <a:cubicBezTo>
                  <a:pt x="232915" y="82839"/>
                  <a:pt x="231429" y="82468"/>
                  <a:pt x="229200" y="82468"/>
                </a:cubicBezTo>
                <a:cubicBezTo>
                  <a:pt x="226972" y="82468"/>
                  <a:pt x="224928" y="82839"/>
                  <a:pt x="223071" y="83582"/>
                </a:cubicBezTo>
                <a:cubicBezTo>
                  <a:pt x="221214" y="84325"/>
                  <a:pt x="219542" y="85068"/>
                  <a:pt x="218057" y="85811"/>
                </a:cubicBezTo>
                <a:cubicBezTo>
                  <a:pt x="215084" y="86554"/>
                  <a:pt x="212670" y="86925"/>
                  <a:pt x="210812" y="86925"/>
                </a:cubicBezTo>
                <a:cubicBezTo>
                  <a:pt x="208956" y="86925"/>
                  <a:pt x="206912" y="85811"/>
                  <a:pt x="204683" y="83582"/>
                </a:cubicBezTo>
                <a:lnTo>
                  <a:pt x="193539" y="73552"/>
                </a:lnTo>
                <a:cubicBezTo>
                  <a:pt x="196511" y="72066"/>
                  <a:pt x="198740" y="70580"/>
                  <a:pt x="200225" y="69095"/>
                </a:cubicBezTo>
                <a:cubicBezTo>
                  <a:pt x="201711" y="68352"/>
                  <a:pt x="206541" y="65008"/>
                  <a:pt x="214713" y="59065"/>
                </a:cubicBezTo>
                <a:lnTo>
                  <a:pt x="219171" y="55721"/>
                </a:lnTo>
                <a:lnTo>
                  <a:pt x="250375" y="43463"/>
                </a:lnTo>
                <a:lnTo>
                  <a:pt x="272663" y="35662"/>
                </a:lnTo>
                <a:cubicBezTo>
                  <a:pt x="283064" y="32690"/>
                  <a:pt x="297923" y="27489"/>
                  <a:pt x="317241" y="20060"/>
                </a:cubicBezTo>
                <a:cubicBezTo>
                  <a:pt x="328384" y="16345"/>
                  <a:pt x="341572" y="12816"/>
                  <a:pt x="356802" y="9473"/>
                </a:cubicBezTo>
                <a:cubicBezTo>
                  <a:pt x="372033" y="6130"/>
                  <a:pt x="382991" y="3715"/>
                  <a:pt x="389678" y="2229"/>
                </a:cubicBezTo>
                <a:cubicBezTo>
                  <a:pt x="394878" y="1486"/>
                  <a:pt x="401008" y="1114"/>
                  <a:pt x="408066" y="1114"/>
                </a:cubicBezTo>
                <a:cubicBezTo>
                  <a:pt x="415124" y="1114"/>
                  <a:pt x="420882" y="743"/>
                  <a:pt x="425339"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 name="文本框 10">
            <a:extLst>
              <a:ext uri="{FF2B5EF4-FFF2-40B4-BE49-F238E27FC236}">
                <a16:creationId xmlns:a16="http://schemas.microsoft.com/office/drawing/2014/main" id="{FE60B0C5-38BC-413E-D01E-6C50D48F954D}"/>
              </a:ext>
            </a:extLst>
          </p:cNvPr>
          <p:cNvSpPr txBox="1"/>
          <p:nvPr/>
        </p:nvSpPr>
        <p:spPr>
          <a:xfrm>
            <a:off x="6319096" y="2542231"/>
            <a:ext cx="726605" cy="656768"/>
          </a:xfrm>
          <a:custGeom>
            <a:avLst/>
            <a:gdLst/>
            <a:ahLst/>
            <a:cxnLst/>
            <a:rect l="l" t="t" r="r" b="b"/>
            <a:pathLst>
              <a:path w="726605" h="656768">
                <a:moveTo>
                  <a:pt x="234030" y="432211"/>
                </a:moveTo>
                <a:cubicBezTo>
                  <a:pt x="231058" y="431840"/>
                  <a:pt x="228829" y="433512"/>
                  <a:pt x="227343" y="437226"/>
                </a:cubicBezTo>
                <a:cubicBezTo>
                  <a:pt x="224371" y="440198"/>
                  <a:pt x="221771" y="443913"/>
                  <a:pt x="219542" y="448370"/>
                </a:cubicBezTo>
                <a:cubicBezTo>
                  <a:pt x="214341" y="455057"/>
                  <a:pt x="208769" y="463230"/>
                  <a:pt x="202826" y="472888"/>
                </a:cubicBezTo>
                <a:lnTo>
                  <a:pt x="201711" y="477346"/>
                </a:lnTo>
                <a:lnTo>
                  <a:pt x="206169" y="484032"/>
                </a:lnTo>
                <a:cubicBezTo>
                  <a:pt x="206912" y="487004"/>
                  <a:pt x="208584" y="490161"/>
                  <a:pt x="211184" y="493505"/>
                </a:cubicBezTo>
                <a:cubicBezTo>
                  <a:pt x="213784" y="496848"/>
                  <a:pt x="215827" y="499634"/>
                  <a:pt x="217313" y="501863"/>
                </a:cubicBezTo>
                <a:cubicBezTo>
                  <a:pt x="218056" y="502606"/>
                  <a:pt x="218799" y="504092"/>
                  <a:pt x="219542" y="506321"/>
                </a:cubicBezTo>
                <a:cubicBezTo>
                  <a:pt x="220285" y="508549"/>
                  <a:pt x="220657" y="510407"/>
                  <a:pt x="220657" y="511893"/>
                </a:cubicBezTo>
                <a:cubicBezTo>
                  <a:pt x="227343" y="524523"/>
                  <a:pt x="234030" y="536410"/>
                  <a:pt x="240716" y="547554"/>
                </a:cubicBezTo>
                <a:cubicBezTo>
                  <a:pt x="249632" y="563156"/>
                  <a:pt x="261147" y="574672"/>
                  <a:pt x="275263" y="582101"/>
                </a:cubicBezTo>
                <a:cubicBezTo>
                  <a:pt x="278978" y="584330"/>
                  <a:pt x="280835" y="582845"/>
                  <a:pt x="280835" y="577644"/>
                </a:cubicBezTo>
                <a:cubicBezTo>
                  <a:pt x="284550" y="555355"/>
                  <a:pt x="286408" y="534924"/>
                  <a:pt x="286408" y="516350"/>
                </a:cubicBezTo>
                <a:cubicBezTo>
                  <a:pt x="287151" y="509664"/>
                  <a:pt x="287894" y="501306"/>
                  <a:pt x="288636" y="491276"/>
                </a:cubicBezTo>
                <a:cubicBezTo>
                  <a:pt x="289379" y="481246"/>
                  <a:pt x="289751" y="469544"/>
                  <a:pt x="289751" y="456172"/>
                </a:cubicBezTo>
                <a:cubicBezTo>
                  <a:pt x="289008" y="454685"/>
                  <a:pt x="288636" y="452457"/>
                  <a:pt x="288636" y="449485"/>
                </a:cubicBezTo>
                <a:cubicBezTo>
                  <a:pt x="290122" y="447256"/>
                  <a:pt x="289379" y="445399"/>
                  <a:pt x="286408" y="443913"/>
                </a:cubicBezTo>
                <a:cubicBezTo>
                  <a:pt x="285665" y="443913"/>
                  <a:pt x="282321" y="443170"/>
                  <a:pt x="276378" y="441684"/>
                </a:cubicBezTo>
                <a:cubicBezTo>
                  <a:pt x="265976" y="440198"/>
                  <a:pt x="258918" y="438712"/>
                  <a:pt x="255204" y="437226"/>
                </a:cubicBezTo>
                <a:cubicBezTo>
                  <a:pt x="247774" y="435740"/>
                  <a:pt x="242574" y="434254"/>
                  <a:pt x="239602" y="432768"/>
                </a:cubicBezTo>
                <a:cubicBezTo>
                  <a:pt x="238859" y="432768"/>
                  <a:pt x="237001" y="432583"/>
                  <a:pt x="234030" y="432211"/>
                </a:cubicBezTo>
                <a:close/>
                <a:moveTo>
                  <a:pt x="287522" y="362560"/>
                </a:moveTo>
                <a:lnTo>
                  <a:pt x="286408" y="363674"/>
                </a:lnTo>
                <a:cubicBezTo>
                  <a:pt x="284179" y="365160"/>
                  <a:pt x="281764" y="367760"/>
                  <a:pt x="279164" y="371475"/>
                </a:cubicBezTo>
                <a:cubicBezTo>
                  <a:pt x="276564" y="375190"/>
                  <a:pt x="274149" y="378162"/>
                  <a:pt x="271920" y="380391"/>
                </a:cubicBezTo>
                <a:lnTo>
                  <a:pt x="254089" y="400450"/>
                </a:lnTo>
                <a:lnTo>
                  <a:pt x="252975" y="403793"/>
                </a:lnTo>
                <a:lnTo>
                  <a:pt x="254089" y="404908"/>
                </a:lnTo>
                <a:cubicBezTo>
                  <a:pt x="255575" y="400450"/>
                  <a:pt x="257433" y="400079"/>
                  <a:pt x="259661" y="403793"/>
                </a:cubicBezTo>
                <a:lnTo>
                  <a:pt x="261890" y="403793"/>
                </a:lnTo>
                <a:lnTo>
                  <a:pt x="271920" y="402679"/>
                </a:lnTo>
                <a:cubicBezTo>
                  <a:pt x="277864" y="402679"/>
                  <a:pt x="282321" y="402307"/>
                  <a:pt x="285293" y="401565"/>
                </a:cubicBezTo>
                <a:cubicBezTo>
                  <a:pt x="286779" y="401565"/>
                  <a:pt x="287522" y="400822"/>
                  <a:pt x="287522" y="399336"/>
                </a:cubicBezTo>
                <a:lnTo>
                  <a:pt x="287522" y="381505"/>
                </a:lnTo>
                <a:close/>
                <a:moveTo>
                  <a:pt x="369989" y="245545"/>
                </a:moveTo>
                <a:lnTo>
                  <a:pt x="359960" y="254460"/>
                </a:lnTo>
                <a:cubicBezTo>
                  <a:pt x="354016" y="258175"/>
                  <a:pt x="350301" y="260404"/>
                  <a:pt x="348815" y="261147"/>
                </a:cubicBezTo>
                <a:lnTo>
                  <a:pt x="344358" y="264490"/>
                </a:lnTo>
                <a:lnTo>
                  <a:pt x="338786" y="268948"/>
                </a:lnTo>
                <a:cubicBezTo>
                  <a:pt x="335814" y="268948"/>
                  <a:pt x="334328" y="270434"/>
                  <a:pt x="334328" y="273406"/>
                </a:cubicBezTo>
                <a:cubicBezTo>
                  <a:pt x="334328" y="275635"/>
                  <a:pt x="334514" y="278235"/>
                  <a:pt x="334885" y="281207"/>
                </a:cubicBezTo>
                <a:cubicBezTo>
                  <a:pt x="335257" y="284179"/>
                  <a:pt x="335071" y="287893"/>
                  <a:pt x="334328" y="292351"/>
                </a:cubicBezTo>
                <a:cubicBezTo>
                  <a:pt x="335071" y="296809"/>
                  <a:pt x="335442" y="303124"/>
                  <a:pt x="335442" y="311296"/>
                </a:cubicBezTo>
                <a:lnTo>
                  <a:pt x="336557" y="323555"/>
                </a:lnTo>
                <a:cubicBezTo>
                  <a:pt x="338043" y="333956"/>
                  <a:pt x="338786" y="341757"/>
                  <a:pt x="338786" y="346958"/>
                </a:cubicBezTo>
                <a:lnTo>
                  <a:pt x="339900" y="378162"/>
                </a:lnTo>
                <a:cubicBezTo>
                  <a:pt x="340643" y="381876"/>
                  <a:pt x="341014" y="387820"/>
                  <a:pt x="341014" y="395992"/>
                </a:cubicBezTo>
                <a:cubicBezTo>
                  <a:pt x="341014" y="398964"/>
                  <a:pt x="341572" y="401007"/>
                  <a:pt x="342686" y="402122"/>
                </a:cubicBezTo>
                <a:cubicBezTo>
                  <a:pt x="343801" y="403236"/>
                  <a:pt x="345472" y="403793"/>
                  <a:pt x="347701" y="403793"/>
                </a:cubicBezTo>
                <a:cubicBezTo>
                  <a:pt x="354388" y="406765"/>
                  <a:pt x="360331" y="408623"/>
                  <a:pt x="365532" y="409366"/>
                </a:cubicBezTo>
                <a:cubicBezTo>
                  <a:pt x="369247" y="410851"/>
                  <a:pt x="372404" y="411594"/>
                  <a:pt x="375004" y="411594"/>
                </a:cubicBezTo>
                <a:cubicBezTo>
                  <a:pt x="377605" y="411594"/>
                  <a:pt x="379648" y="411966"/>
                  <a:pt x="381134" y="412709"/>
                </a:cubicBezTo>
                <a:cubicBezTo>
                  <a:pt x="387077" y="413452"/>
                  <a:pt x="393392" y="415309"/>
                  <a:pt x="400079" y="418281"/>
                </a:cubicBezTo>
                <a:cubicBezTo>
                  <a:pt x="405280" y="418281"/>
                  <a:pt x="412338" y="419767"/>
                  <a:pt x="421253" y="422739"/>
                </a:cubicBezTo>
                <a:cubicBezTo>
                  <a:pt x="426454" y="424225"/>
                  <a:pt x="429797" y="425710"/>
                  <a:pt x="431283" y="427196"/>
                </a:cubicBezTo>
                <a:cubicBezTo>
                  <a:pt x="432769" y="427196"/>
                  <a:pt x="435741" y="427939"/>
                  <a:pt x="440198" y="429425"/>
                </a:cubicBezTo>
                <a:cubicBezTo>
                  <a:pt x="434255" y="421996"/>
                  <a:pt x="428683" y="413452"/>
                  <a:pt x="423482" y="403793"/>
                </a:cubicBezTo>
                <a:lnTo>
                  <a:pt x="419024" y="397107"/>
                </a:lnTo>
                <a:cubicBezTo>
                  <a:pt x="417538" y="394135"/>
                  <a:pt x="415309" y="390049"/>
                  <a:pt x="412338" y="384848"/>
                </a:cubicBezTo>
                <a:cubicBezTo>
                  <a:pt x="409366" y="379648"/>
                  <a:pt x="407137" y="374818"/>
                  <a:pt x="405651" y="370361"/>
                </a:cubicBezTo>
                <a:cubicBezTo>
                  <a:pt x="400450" y="359959"/>
                  <a:pt x="394135" y="344357"/>
                  <a:pt x="386706" y="323555"/>
                </a:cubicBezTo>
                <a:cubicBezTo>
                  <a:pt x="384477" y="316868"/>
                  <a:pt x="382434" y="309810"/>
                  <a:pt x="380577" y="302381"/>
                </a:cubicBezTo>
                <a:cubicBezTo>
                  <a:pt x="378719" y="294951"/>
                  <a:pt x="376676" y="287522"/>
                  <a:pt x="374447" y="280092"/>
                </a:cubicBezTo>
                <a:cubicBezTo>
                  <a:pt x="371475" y="270434"/>
                  <a:pt x="369989" y="258918"/>
                  <a:pt x="369989" y="245545"/>
                </a:cubicBezTo>
                <a:close/>
                <a:moveTo>
                  <a:pt x="279164" y="372"/>
                </a:moveTo>
                <a:cubicBezTo>
                  <a:pt x="280278" y="-371"/>
                  <a:pt x="282321" y="0"/>
                  <a:pt x="285293" y="1486"/>
                </a:cubicBezTo>
                <a:cubicBezTo>
                  <a:pt x="289751" y="3715"/>
                  <a:pt x="295323" y="4086"/>
                  <a:pt x="302010" y="2600"/>
                </a:cubicBezTo>
                <a:lnTo>
                  <a:pt x="308696" y="3715"/>
                </a:lnTo>
                <a:lnTo>
                  <a:pt x="314268" y="3715"/>
                </a:lnTo>
                <a:cubicBezTo>
                  <a:pt x="317240" y="3715"/>
                  <a:pt x="319840" y="4458"/>
                  <a:pt x="322069" y="5944"/>
                </a:cubicBezTo>
                <a:cubicBezTo>
                  <a:pt x="325041" y="7430"/>
                  <a:pt x="326898" y="8173"/>
                  <a:pt x="327641" y="8173"/>
                </a:cubicBezTo>
                <a:cubicBezTo>
                  <a:pt x="331356" y="8173"/>
                  <a:pt x="333585" y="10030"/>
                  <a:pt x="334328" y="13745"/>
                </a:cubicBezTo>
                <a:lnTo>
                  <a:pt x="339900" y="26004"/>
                </a:lnTo>
                <a:cubicBezTo>
                  <a:pt x="342872" y="30461"/>
                  <a:pt x="343615" y="37148"/>
                  <a:pt x="342129" y="46063"/>
                </a:cubicBezTo>
                <a:cubicBezTo>
                  <a:pt x="342129" y="50521"/>
                  <a:pt x="343615" y="54607"/>
                  <a:pt x="346587" y="58322"/>
                </a:cubicBezTo>
                <a:cubicBezTo>
                  <a:pt x="348815" y="60551"/>
                  <a:pt x="348072" y="62780"/>
                  <a:pt x="344358" y="65008"/>
                </a:cubicBezTo>
                <a:cubicBezTo>
                  <a:pt x="340643" y="69466"/>
                  <a:pt x="336185" y="73367"/>
                  <a:pt x="330985" y="76710"/>
                </a:cubicBezTo>
                <a:cubicBezTo>
                  <a:pt x="325784" y="80053"/>
                  <a:pt x="321698" y="82839"/>
                  <a:pt x="318726" y="85068"/>
                </a:cubicBezTo>
                <a:cubicBezTo>
                  <a:pt x="313525" y="89526"/>
                  <a:pt x="308139" y="93426"/>
                  <a:pt x="302567" y="96769"/>
                </a:cubicBezTo>
                <a:cubicBezTo>
                  <a:pt x="296995" y="100113"/>
                  <a:pt x="291608" y="104013"/>
                  <a:pt x="286408" y="108471"/>
                </a:cubicBezTo>
                <a:cubicBezTo>
                  <a:pt x="284922" y="109214"/>
                  <a:pt x="283436" y="110328"/>
                  <a:pt x="281950" y="111814"/>
                </a:cubicBezTo>
                <a:cubicBezTo>
                  <a:pt x="280464" y="113300"/>
                  <a:pt x="278607" y="114414"/>
                  <a:pt x="276378" y="115157"/>
                </a:cubicBezTo>
                <a:lnTo>
                  <a:pt x="256318" y="134103"/>
                </a:lnTo>
                <a:cubicBezTo>
                  <a:pt x="255575" y="134846"/>
                  <a:pt x="254461" y="135588"/>
                  <a:pt x="252975" y="136331"/>
                </a:cubicBezTo>
                <a:cubicBezTo>
                  <a:pt x="251489" y="137074"/>
                  <a:pt x="250375" y="138189"/>
                  <a:pt x="249632" y="139675"/>
                </a:cubicBezTo>
                <a:lnTo>
                  <a:pt x="255204" y="139675"/>
                </a:lnTo>
                <a:cubicBezTo>
                  <a:pt x="267091" y="141904"/>
                  <a:pt x="277492" y="146361"/>
                  <a:pt x="286408" y="153048"/>
                </a:cubicBezTo>
                <a:cubicBezTo>
                  <a:pt x="290122" y="154534"/>
                  <a:pt x="293651" y="157506"/>
                  <a:pt x="296995" y="161963"/>
                </a:cubicBezTo>
                <a:cubicBezTo>
                  <a:pt x="300338" y="166421"/>
                  <a:pt x="302381" y="169021"/>
                  <a:pt x="303124" y="169764"/>
                </a:cubicBezTo>
                <a:lnTo>
                  <a:pt x="307582" y="179794"/>
                </a:lnTo>
                <a:cubicBezTo>
                  <a:pt x="310553" y="182023"/>
                  <a:pt x="312782" y="182395"/>
                  <a:pt x="314268" y="180908"/>
                </a:cubicBezTo>
                <a:cubicBezTo>
                  <a:pt x="317983" y="177937"/>
                  <a:pt x="324298" y="174222"/>
                  <a:pt x="333213" y="169764"/>
                </a:cubicBezTo>
                <a:lnTo>
                  <a:pt x="334328" y="167535"/>
                </a:lnTo>
                <a:lnTo>
                  <a:pt x="326527" y="164192"/>
                </a:lnTo>
                <a:cubicBezTo>
                  <a:pt x="321326" y="161220"/>
                  <a:pt x="317983" y="158248"/>
                  <a:pt x="316497" y="155277"/>
                </a:cubicBezTo>
                <a:lnTo>
                  <a:pt x="304238" y="146361"/>
                </a:lnTo>
                <a:lnTo>
                  <a:pt x="295323" y="140789"/>
                </a:lnTo>
                <a:lnTo>
                  <a:pt x="299781" y="138560"/>
                </a:lnTo>
                <a:cubicBezTo>
                  <a:pt x="299781" y="138560"/>
                  <a:pt x="305353" y="140418"/>
                  <a:pt x="316497" y="144132"/>
                </a:cubicBezTo>
                <a:cubicBezTo>
                  <a:pt x="321698" y="145618"/>
                  <a:pt x="326713" y="147290"/>
                  <a:pt x="331542" y="149147"/>
                </a:cubicBezTo>
                <a:cubicBezTo>
                  <a:pt x="336371" y="151005"/>
                  <a:pt x="340643" y="152676"/>
                  <a:pt x="344358" y="154162"/>
                </a:cubicBezTo>
                <a:cubicBezTo>
                  <a:pt x="348815" y="155648"/>
                  <a:pt x="352530" y="155277"/>
                  <a:pt x="355502" y="153048"/>
                </a:cubicBezTo>
                <a:cubicBezTo>
                  <a:pt x="356245" y="152305"/>
                  <a:pt x="357731" y="151933"/>
                  <a:pt x="359960" y="151933"/>
                </a:cubicBezTo>
                <a:cubicBezTo>
                  <a:pt x="362189" y="151933"/>
                  <a:pt x="364789" y="151190"/>
                  <a:pt x="367761" y="149705"/>
                </a:cubicBezTo>
                <a:cubicBezTo>
                  <a:pt x="370732" y="148219"/>
                  <a:pt x="372961" y="147104"/>
                  <a:pt x="374447" y="146361"/>
                </a:cubicBezTo>
                <a:lnTo>
                  <a:pt x="376676" y="146361"/>
                </a:lnTo>
                <a:cubicBezTo>
                  <a:pt x="378162" y="143390"/>
                  <a:pt x="380391" y="141718"/>
                  <a:pt x="383363" y="141346"/>
                </a:cubicBezTo>
                <a:cubicBezTo>
                  <a:pt x="386334" y="140975"/>
                  <a:pt x="388192" y="140789"/>
                  <a:pt x="388935" y="140789"/>
                </a:cubicBezTo>
                <a:lnTo>
                  <a:pt x="394507" y="143018"/>
                </a:lnTo>
                <a:cubicBezTo>
                  <a:pt x="398965" y="145247"/>
                  <a:pt x="403051" y="144875"/>
                  <a:pt x="406766" y="141904"/>
                </a:cubicBezTo>
                <a:lnTo>
                  <a:pt x="411223" y="140789"/>
                </a:lnTo>
                <a:cubicBezTo>
                  <a:pt x="414938" y="140789"/>
                  <a:pt x="417910" y="144132"/>
                  <a:pt x="420139" y="150819"/>
                </a:cubicBezTo>
                <a:cubicBezTo>
                  <a:pt x="421625" y="155277"/>
                  <a:pt x="423853" y="158248"/>
                  <a:pt x="426825" y="159734"/>
                </a:cubicBezTo>
                <a:lnTo>
                  <a:pt x="435741" y="167535"/>
                </a:lnTo>
                <a:cubicBezTo>
                  <a:pt x="440941" y="171250"/>
                  <a:pt x="443542" y="176079"/>
                  <a:pt x="443542" y="182023"/>
                </a:cubicBezTo>
                <a:lnTo>
                  <a:pt x="444656" y="196511"/>
                </a:lnTo>
                <a:cubicBezTo>
                  <a:pt x="444656" y="199482"/>
                  <a:pt x="444284" y="202082"/>
                  <a:pt x="443542" y="204311"/>
                </a:cubicBezTo>
                <a:cubicBezTo>
                  <a:pt x="443542" y="205054"/>
                  <a:pt x="443170" y="205426"/>
                  <a:pt x="442427" y="205426"/>
                </a:cubicBezTo>
                <a:cubicBezTo>
                  <a:pt x="437969" y="205426"/>
                  <a:pt x="434255" y="206912"/>
                  <a:pt x="431283" y="209883"/>
                </a:cubicBezTo>
                <a:cubicBezTo>
                  <a:pt x="428311" y="211369"/>
                  <a:pt x="425525" y="212670"/>
                  <a:pt x="422925" y="213784"/>
                </a:cubicBezTo>
                <a:cubicBezTo>
                  <a:pt x="420324" y="214898"/>
                  <a:pt x="417538" y="216199"/>
                  <a:pt x="414566" y="217684"/>
                </a:cubicBezTo>
                <a:cubicBezTo>
                  <a:pt x="408623" y="222142"/>
                  <a:pt x="401565" y="226229"/>
                  <a:pt x="393392" y="229943"/>
                </a:cubicBezTo>
                <a:lnTo>
                  <a:pt x="375562" y="242202"/>
                </a:lnTo>
                <a:cubicBezTo>
                  <a:pt x="379276" y="242202"/>
                  <a:pt x="381505" y="242573"/>
                  <a:pt x="382248" y="243316"/>
                </a:cubicBezTo>
                <a:lnTo>
                  <a:pt x="383363" y="241087"/>
                </a:lnTo>
                <a:cubicBezTo>
                  <a:pt x="387077" y="244059"/>
                  <a:pt x="391907" y="249260"/>
                  <a:pt x="397850" y="256689"/>
                </a:cubicBezTo>
                <a:cubicBezTo>
                  <a:pt x="406766" y="263376"/>
                  <a:pt x="411966" y="267462"/>
                  <a:pt x="413452" y="268948"/>
                </a:cubicBezTo>
                <a:cubicBezTo>
                  <a:pt x="417910" y="271177"/>
                  <a:pt x="422367" y="274520"/>
                  <a:pt x="426825" y="278978"/>
                </a:cubicBezTo>
                <a:cubicBezTo>
                  <a:pt x="429054" y="280464"/>
                  <a:pt x="431654" y="282507"/>
                  <a:pt x="434626" y="285107"/>
                </a:cubicBezTo>
                <a:cubicBezTo>
                  <a:pt x="437598" y="287708"/>
                  <a:pt x="441313" y="290122"/>
                  <a:pt x="445770" y="292351"/>
                </a:cubicBezTo>
                <a:cubicBezTo>
                  <a:pt x="451714" y="298295"/>
                  <a:pt x="453943" y="303495"/>
                  <a:pt x="452457" y="307953"/>
                </a:cubicBezTo>
                <a:cubicBezTo>
                  <a:pt x="452457" y="310925"/>
                  <a:pt x="453571" y="314639"/>
                  <a:pt x="455800" y="319097"/>
                </a:cubicBezTo>
                <a:cubicBezTo>
                  <a:pt x="457286" y="324298"/>
                  <a:pt x="458958" y="328941"/>
                  <a:pt x="460815" y="333028"/>
                </a:cubicBezTo>
                <a:cubicBezTo>
                  <a:pt x="462672" y="337114"/>
                  <a:pt x="464344" y="341014"/>
                  <a:pt x="465830" y="344729"/>
                </a:cubicBezTo>
                <a:cubicBezTo>
                  <a:pt x="468059" y="348444"/>
                  <a:pt x="469916" y="351973"/>
                  <a:pt x="471402" y="355316"/>
                </a:cubicBezTo>
                <a:cubicBezTo>
                  <a:pt x="472888" y="358659"/>
                  <a:pt x="474745" y="362188"/>
                  <a:pt x="476974" y="365903"/>
                </a:cubicBezTo>
                <a:cubicBezTo>
                  <a:pt x="479946" y="377047"/>
                  <a:pt x="486261" y="390420"/>
                  <a:pt x="495920" y="406022"/>
                </a:cubicBezTo>
                <a:cubicBezTo>
                  <a:pt x="495920" y="408994"/>
                  <a:pt x="496662" y="410851"/>
                  <a:pt x="498148" y="411594"/>
                </a:cubicBezTo>
                <a:cubicBezTo>
                  <a:pt x="493691" y="413080"/>
                  <a:pt x="492205" y="416795"/>
                  <a:pt x="493691" y="422739"/>
                </a:cubicBezTo>
                <a:lnTo>
                  <a:pt x="495920" y="439455"/>
                </a:lnTo>
                <a:lnTo>
                  <a:pt x="495920" y="442798"/>
                </a:lnTo>
                <a:lnTo>
                  <a:pt x="510407" y="456172"/>
                </a:lnTo>
                <a:lnTo>
                  <a:pt x="511521" y="446142"/>
                </a:lnTo>
                <a:cubicBezTo>
                  <a:pt x="515236" y="442427"/>
                  <a:pt x="519322" y="439455"/>
                  <a:pt x="523780" y="437226"/>
                </a:cubicBezTo>
                <a:cubicBezTo>
                  <a:pt x="527495" y="434254"/>
                  <a:pt x="531953" y="432026"/>
                  <a:pt x="537153" y="430540"/>
                </a:cubicBezTo>
                <a:cubicBezTo>
                  <a:pt x="548297" y="426825"/>
                  <a:pt x="558699" y="421996"/>
                  <a:pt x="568357" y="416052"/>
                </a:cubicBezTo>
                <a:cubicBezTo>
                  <a:pt x="569843" y="415309"/>
                  <a:pt x="570957" y="413452"/>
                  <a:pt x="571700" y="410480"/>
                </a:cubicBezTo>
                <a:cubicBezTo>
                  <a:pt x="572443" y="407508"/>
                  <a:pt x="572815" y="405651"/>
                  <a:pt x="572815" y="404908"/>
                </a:cubicBezTo>
                <a:lnTo>
                  <a:pt x="577273" y="381505"/>
                </a:lnTo>
                <a:cubicBezTo>
                  <a:pt x="583216" y="360702"/>
                  <a:pt x="588045" y="345100"/>
                  <a:pt x="591760" y="334699"/>
                </a:cubicBezTo>
                <a:cubicBezTo>
                  <a:pt x="591760" y="333213"/>
                  <a:pt x="592874" y="326898"/>
                  <a:pt x="595103" y="315754"/>
                </a:cubicBezTo>
                <a:cubicBezTo>
                  <a:pt x="598075" y="308324"/>
                  <a:pt x="600490" y="301638"/>
                  <a:pt x="602347" y="295694"/>
                </a:cubicBezTo>
                <a:cubicBezTo>
                  <a:pt x="604204" y="289751"/>
                  <a:pt x="606248" y="284179"/>
                  <a:pt x="608476" y="278978"/>
                </a:cubicBezTo>
                <a:lnTo>
                  <a:pt x="610705" y="265605"/>
                </a:lnTo>
                <a:cubicBezTo>
                  <a:pt x="610705" y="265605"/>
                  <a:pt x="610519" y="265419"/>
                  <a:pt x="610148" y="265047"/>
                </a:cubicBezTo>
                <a:cubicBezTo>
                  <a:pt x="609777" y="264676"/>
                  <a:pt x="609591" y="264490"/>
                  <a:pt x="609591" y="264490"/>
                </a:cubicBezTo>
                <a:cubicBezTo>
                  <a:pt x="604390" y="268205"/>
                  <a:pt x="599932" y="270434"/>
                  <a:pt x="596218" y="271177"/>
                </a:cubicBezTo>
                <a:lnTo>
                  <a:pt x="590646" y="275635"/>
                </a:lnTo>
                <a:lnTo>
                  <a:pt x="568357" y="290122"/>
                </a:lnTo>
                <a:cubicBezTo>
                  <a:pt x="562414" y="293094"/>
                  <a:pt x="557213" y="295323"/>
                  <a:pt x="552755" y="296809"/>
                </a:cubicBezTo>
                <a:cubicBezTo>
                  <a:pt x="552755" y="296809"/>
                  <a:pt x="552569" y="296994"/>
                  <a:pt x="552198" y="297366"/>
                </a:cubicBezTo>
                <a:cubicBezTo>
                  <a:pt x="551826" y="297737"/>
                  <a:pt x="551641" y="297923"/>
                  <a:pt x="551641" y="297923"/>
                </a:cubicBezTo>
                <a:cubicBezTo>
                  <a:pt x="548669" y="301638"/>
                  <a:pt x="544583" y="302381"/>
                  <a:pt x="539382" y="300152"/>
                </a:cubicBezTo>
                <a:cubicBezTo>
                  <a:pt x="530467" y="298666"/>
                  <a:pt x="523780" y="297923"/>
                  <a:pt x="519322" y="297923"/>
                </a:cubicBezTo>
                <a:cubicBezTo>
                  <a:pt x="515608" y="297923"/>
                  <a:pt x="510036" y="298666"/>
                  <a:pt x="502606" y="300152"/>
                </a:cubicBezTo>
                <a:cubicBezTo>
                  <a:pt x="495920" y="302381"/>
                  <a:pt x="487747" y="302752"/>
                  <a:pt x="478089" y="301266"/>
                </a:cubicBezTo>
                <a:cubicBezTo>
                  <a:pt x="469916" y="301266"/>
                  <a:pt x="464716" y="303124"/>
                  <a:pt x="462487" y="306839"/>
                </a:cubicBezTo>
                <a:cubicBezTo>
                  <a:pt x="461001" y="308324"/>
                  <a:pt x="460258" y="309068"/>
                  <a:pt x="460258" y="309068"/>
                </a:cubicBezTo>
                <a:cubicBezTo>
                  <a:pt x="459515" y="307581"/>
                  <a:pt x="459143" y="305724"/>
                  <a:pt x="459143" y="303495"/>
                </a:cubicBezTo>
                <a:cubicBezTo>
                  <a:pt x="459143" y="301266"/>
                  <a:pt x="459886" y="299409"/>
                  <a:pt x="461372" y="297923"/>
                </a:cubicBezTo>
                <a:cubicBezTo>
                  <a:pt x="463601" y="296437"/>
                  <a:pt x="465459" y="293465"/>
                  <a:pt x="466944" y="289008"/>
                </a:cubicBezTo>
                <a:cubicBezTo>
                  <a:pt x="466944" y="286779"/>
                  <a:pt x="467316" y="285664"/>
                  <a:pt x="468059" y="285664"/>
                </a:cubicBezTo>
                <a:lnTo>
                  <a:pt x="493691" y="267834"/>
                </a:lnTo>
                <a:lnTo>
                  <a:pt x="522666" y="250003"/>
                </a:lnTo>
                <a:cubicBezTo>
                  <a:pt x="526380" y="247774"/>
                  <a:pt x="533996" y="243874"/>
                  <a:pt x="545511" y="238301"/>
                </a:cubicBezTo>
                <a:cubicBezTo>
                  <a:pt x="557027" y="232729"/>
                  <a:pt x="567614" y="228086"/>
                  <a:pt x="577273" y="224371"/>
                </a:cubicBezTo>
                <a:lnTo>
                  <a:pt x="617392" y="208769"/>
                </a:lnTo>
                <a:cubicBezTo>
                  <a:pt x="618878" y="208026"/>
                  <a:pt x="620364" y="206912"/>
                  <a:pt x="621850" y="205426"/>
                </a:cubicBezTo>
                <a:cubicBezTo>
                  <a:pt x="623335" y="203940"/>
                  <a:pt x="624078" y="202082"/>
                  <a:pt x="624078" y="199854"/>
                </a:cubicBezTo>
                <a:cubicBezTo>
                  <a:pt x="624078" y="198368"/>
                  <a:pt x="624450" y="197625"/>
                  <a:pt x="625193" y="197625"/>
                </a:cubicBezTo>
                <a:cubicBezTo>
                  <a:pt x="628165" y="197625"/>
                  <a:pt x="629651" y="197253"/>
                  <a:pt x="629651" y="196511"/>
                </a:cubicBezTo>
                <a:cubicBezTo>
                  <a:pt x="631879" y="195767"/>
                  <a:pt x="634851" y="195396"/>
                  <a:pt x="638566" y="195396"/>
                </a:cubicBezTo>
                <a:cubicBezTo>
                  <a:pt x="640795" y="195396"/>
                  <a:pt x="643024" y="195767"/>
                  <a:pt x="645252" y="196511"/>
                </a:cubicBezTo>
                <a:cubicBezTo>
                  <a:pt x="647481" y="197253"/>
                  <a:pt x="650453" y="197625"/>
                  <a:pt x="654168" y="197625"/>
                </a:cubicBezTo>
                <a:cubicBezTo>
                  <a:pt x="656397" y="197625"/>
                  <a:pt x="661969" y="198368"/>
                  <a:pt x="670884" y="199854"/>
                </a:cubicBezTo>
                <a:cubicBezTo>
                  <a:pt x="673856" y="199854"/>
                  <a:pt x="676828" y="200968"/>
                  <a:pt x="679800" y="203197"/>
                </a:cubicBezTo>
                <a:cubicBezTo>
                  <a:pt x="682028" y="205426"/>
                  <a:pt x="684072" y="207098"/>
                  <a:pt x="685929" y="208212"/>
                </a:cubicBezTo>
                <a:cubicBezTo>
                  <a:pt x="687786" y="209326"/>
                  <a:pt x="689458" y="210626"/>
                  <a:pt x="690944" y="212113"/>
                </a:cubicBezTo>
                <a:cubicBezTo>
                  <a:pt x="702831" y="222514"/>
                  <a:pt x="709889" y="229200"/>
                  <a:pt x="712118" y="232172"/>
                </a:cubicBezTo>
                <a:cubicBezTo>
                  <a:pt x="714347" y="234401"/>
                  <a:pt x="715833" y="237187"/>
                  <a:pt x="716576" y="240530"/>
                </a:cubicBezTo>
                <a:cubicBezTo>
                  <a:pt x="717319" y="243874"/>
                  <a:pt x="718062" y="246288"/>
                  <a:pt x="718805" y="247774"/>
                </a:cubicBezTo>
                <a:cubicBezTo>
                  <a:pt x="720290" y="252232"/>
                  <a:pt x="719548" y="256318"/>
                  <a:pt x="716576" y="260033"/>
                </a:cubicBezTo>
                <a:cubicBezTo>
                  <a:pt x="715090" y="262261"/>
                  <a:pt x="714161" y="265419"/>
                  <a:pt x="713790" y="269505"/>
                </a:cubicBezTo>
                <a:cubicBezTo>
                  <a:pt x="713418" y="273592"/>
                  <a:pt x="713232" y="276749"/>
                  <a:pt x="713232" y="278978"/>
                </a:cubicBezTo>
                <a:cubicBezTo>
                  <a:pt x="713232" y="279721"/>
                  <a:pt x="714347" y="280835"/>
                  <a:pt x="716576" y="282321"/>
                </a:cubicBezTo>
                <a:cubicBezTo>
                  <a:pt x="718805" y="283807"/>
                  <a:pt x="719176" y="286407"/>
                  <a:pt x="717690" y="290122"/>
                </a:cubicBezTo>
                <a:cubicBezTo>
                  <a:pt x="716947" y="292351"/>
                  <a:pt x="716018" y="294951"/>
                  <a:pt x="714904" y="297923"/>
                </a:cubicBezTo>
                <a:cubicBezTo>
                  <a:pt x="713790" y="300895"/>
                  <a:pt x="712861" y="304238"/>
                  <a:pt x="712118" y="307953"/>
                </a:cubicBezTo>
                <a:cubicBezTo>
                  <a:pt x="711375" y="311668"/>
                  <a:pt x="710261" y="315940"/>
                  <a:pt x="708775" y="320769"/>
                </a:cubicBezTo>
                <a:cubicBezTo>
                  <a:pt x="707289" y="325598"/>
                  <a:pt x="705803" y="330613"/>
                  <a:pt x="704317" y="335814"/>
                </a:cubicBezTo>
                <a:lnTo>
                  <a:pt x="690944" y="375933"/>
                </a:lnTo>
                <a:lnTo>
                  <a:pt x="688715" y="378162"/>
                </a:lnTo>
                <a:lnTo>
                  <a:pt x="685372" y="381505"/>
                </a:lnTo>
                <a:lnTo>
                  <a:pt x="683143" y="383734"/>
                </a:lnTo>
                <a:cubicBezTo>
                  <a:pt x="676456" y="385963"/>
                  <a:pt x="673113" y="391163"/>
                  <a:pt x="673113" y="399336"/>
                </a:cubicBezTo>
                <a:lnTo>
                  <a:pt x="673113" y="402679"/>
                </a:lnTo>
                <a:lnTo>
                  <a:pt x="684257" y="404908"/>
                </a:lnTo>
                <a:cubicBezTo>
                  <a:pt x="685743" y="405651"/>
                  <a:pt x="688715" y="406022"/>
                  <a:pt x="693173" y="406022"/>
                </a:cubicBezTo>
                <a:cubicBezTo>
                  <a:pt x="698373" y="407508"/>
                  <a:pt x="701717" y="409366"/>
                  <a:pt x="703203" y="411594"/>
                </a:cubicBezTo>
                <a:cubicBezTo>
                  <a:pt x="703946" y="413823"/>
                  <a:pt x="706174" y="416052"/>
                  <a:pt x="709889" y="418281"/>
                </a:cubicBezTo>
                <a:cubicBezTo>
                  <a:pt x="712118" y="420510"/>
                  <a:pt x="713232" y="422739"/>
                  <a:pt x="713232" y="424968"/>
                </a:cubicBezTo>
                <a:cubicBezTo>
                  <a:pt x="713232" y="426454"/>
                  <a:pt x="714347" y="427196"/>
                  <a:pt x="716576" y="427196"/>
                </a:cubicBezTo>
                <a:cubicBezTo>
                  <a:pt x="716576" y="429425"/>
                  <a:pt x="717690" y="430540"/>
                  <a:pt x="719919" y="430540"/>
                </a:cubicBezTo>
                <a:cubicBezTo>
                  <a:pt x="721405" y="432768"/>
                  <a:pt x="721405" y="434997"/>
                  <a:pt x="719919" y="437226"/>
                </a:cubicBezTo>
                <a:cubicBezTo>
                  <a:pt x="716947" y="439455"/>
                  <a:pt x="717319" y="442056"/>
                  <a:pt x="721033" y="445027"/>
                </a:cubicBezTo>
                <a:lnTo>
                  <a:pt x="724377" y="453942"/>
                </a:lnTo>
                <a:cubicBezTo>
                  <a:pt x="727348" y="459143"/>
                  <a:pt x="727348" y="463972"/>
                  <a:pt x="724377" y="468430"/>
                </a:cubicBezTo>
                <a:cubicBezTo>
                  <a:pt x="723634" y="469916"/>
                  <a:pt x="722519" y="470659"/>
                  <a:pt x="721033" y="470659"/>
                </a:cubicBezTo>
                <a:cubicBezTo>
                  <a:pt x="715833" y="472888"/>
                  <a:pt x="709518" y="473259"/>
                  <a:pt x="702088" y="471773"/>
                </a:cubicBezTo>
                <a:cubicBezTo>
                  <a:pt x="700602" y="471030"/>
                  <a:pt x="698745" y="471030"/>
                  <a:pt x="696516" y="471773"/>
                </a:cubicBezTo>
                <a:cubicBezTo>
                  <a:pt x="694287" y="472516"/>
                  <a:pt x="692058" y="472516"/>
                  <a:pt x="689829" y="471773"/>
                </a:cubicBezTo>
                <a:lnTo>
                  <a:pt x="687601" y="471773"/>
                </a:lnTo>
                <a:cubicBezTo>
                  <a:pt x="684629" y="471773"/>
                  <a:pt x="681286" y="472888"/>
                  <a:pt x="677571" y="475117"/>
                </a:cubicBezTo>
                <a:cubicBezTo>
                  <a:pt x="673856" y="478088"/>
                  <a:pt x="669584" y="480503"/>
                  <a:pt x="664755" y="482360"/>
                </a:cubicBezTo>
                <a:cubicBezTo>
                  <a:pt x="659926" y="484218"/>
                  <a:pt x="655654" y="486632"/>
                  <a:pt x="651939" y="489604"/>
                </a:cubicBezTo>
                <a:cubicBezTo>
                  <a:pt x="648224" y="491090"/>
                  <a:pt x="645067" y="492576"/>
                  <a:pt x="642466" y="494062"/>
                </a:cubicBezTo>
                <a:cubicBezTo>
                  <a:pt x="639866" y="495548"/>
                  <a:pt x="637451" y="496662"/>
                  <a:pt x="635223" y="497405"/>
                </a:cubicBezTo>
                <a:cubicBezTo>
                  <a:pt x="627793" y="500377"/>
                  <a:pt x="619249" y="502977"/>
                  <a:pt x="609591" y="505206"/>
                </a:cubicBezTo>
                <a:cubicBezTo>
                  <a:pt x="596961" y="508921"/>
                  <a:pt x="584702" y="511150"/>
                  <a:pt x="572815" y="511893"/>
                </a:cubicBezTo>
                <a:lnTo>
                  <a:pt x="570586" y="511893"/>
                </a:lnTo>
                <a:cubicBezTo>
                  <a:pt x="568357" y="511893"/>
                  <a:pt x="565385" y="511335"/>
                  <a:pt x="561671" y="510221"/>
                </a:cubicBezTo>
                <a:cubicBezTo>
                  <a:pt x="557956" y="509107"/>
                  <a:pt x="554984" y="508178"/>
                  <a:pt x="552755" y="507435"/>
                </a:cubicBezTo>
                <a:lnTo>
                  <a:pt x="548297" y="506321"/>
                </a:lnTo>
                <a:cubicBezTo>
                  <a:pt x="543840" y="506321"/>
                  <a:pt x="540125" y="502977"/>
                  <a:pt x="537153" y="496291"/>
                </a:cubicBezTo>
                <a:lnTo>
                  <a:pt x="536039" y="494062"/>
                </a:lnTo>
                <a:cubicBezTo>
                  <a:pt x="534553" y="492576"/>
                  <a:pt x="533438" y="490904"/>
                  <a:pt x="532696" y="489047"/>
                </a:cubicBezTo>
                <a:cubicBezTo>
                  <a:pt x="531953" y="487190"/>
                  <a:pt x="531581" y="485890"/>
                  <a:pt x="531581" y="485146"/>
                </a:cubicBezTo>
                <a:lnTo>
                  <a:pt x="531581" y="482918"/>
                </a:lnTo>
                <a:cubicBezTo>
                  <a:pt x="531581" y="477717"/>
                  <a:pt x="529352" y="474002"/>
                  <a:pt x="524895" y="471773"/>
                </a:cubicBezTo>
                <a:cubicBezTo>
                  <a:pt x="524152" y="471030"/>
                  <a:pt x="523409" y="470659"/>
                  <a:pt x="522666" y="470659"/>
                </a:cubicBezTo>
                <a:cubicBezTo>
                  <a:pt x="521923" y="470659"/>
                  <a:pt x="521551" y="470288"/>
                  <a:pt x="521551" y="469544"/>
                </a:cubicBezTo>
                <a:cubicBezTo>
                  <a:pt x="520065" y="466573"/>
                  <a:pt x="516722" y="464344"/>
                  <a:pt x="511521" y="462858"/>
                </a:cubicBezTo>
                <a:cubicBezTo>
                  <a:pt x="507807" y="466573"/>
                  <a:pt x="503349" y="466944"/>
                  <a:pt x="498148" y="463972"/>
                </a:cubicBezTo>
                <a:cubicBezTo>
                  <a:pt x="490719" y="461001"/>
                  <a:pt x="484775" y="459143"/>
                  <a:pt x="480318" y="458400"/>
                </a:cubicBezTo>
                <a:lnTo>
                  <a:pt x="473631" y="456172"/>
                </a:lnTo>
                <a:lnTo>
                  <a:pt x="474745" y="458400"/>
                </a:lnTo>
                <a:cubicBezTo>
                  <a:pt x="477717" y="464344"/>
                  <a:pt x="478832" y="469173"/>
                  <a:pt x="478089" y="472888"/>
                </a:cubicBezTo>
                <a:lnTo>
                  <a:pt x="478089" y="480689"/>
                </a:lnTo>
                <a:cubicBezTo>
                  <a:pt x="475117" y="491833"/>
                  <a:pt x="470659" y="499262"/>
                  <a:pt x="464716" y="502977"/>
                </a:cubicBezTo>
                <a:cubicBezTo>
                  <a:pt x="463230" y="504463"/>
                  <a:pt x="459886" y="505206"/>
                  <a:pt x="454686" y="505206"/>
                </a:cubicBezTo>
                <a:cubicBezTo>
                  <a:pt x="450971" y="503720"/>
                  <a:pt x="445399" y="502235"/>
                  <a:pt x="437969" y="500748"/>
                </a:cubicBezTo>
                <a:cubicBezTo>
                  <a:pt x="432026" y="497777"/>
                  <a:pt x="423853" y="494805"/>
                  <a:pt x="413452" y="491833"/>
                </a:cubicBezTo>
                <a:cubicBezTo>
                  <a:pt x="411223" y="490347"/>
                  <a:pt x="408994" y="489419"/>
                  <a:pt x="406766" y="489047"/>
                </a:cubicBezTo>
                <a:cubicBezTo>
                  <a:pt x="404537" y="488675"/>
                  <a:pt x="402308" y="488118"/>
                  <a:pt x="400079" y="487375"/>
                </a:cubicBezTo>
                <a:lnTo>
                  <a:pt x="396736" y="487375"/>
                </a:lnTo>
                <a:cubicBezTo>
                  <a:pt x="395993" y="487375"/>
                  <a:pt x="395436" y="487561"/>
                  <a:pt x="395064" y="487933"/>
                </a:cubicBezTo>
                <a:cubicBezTo>
                  <a:pt x="394693" y="488304"/>
                  <a:pt x="394135" y="487747"/>
                  <a:pt x="393392" y="486261"/>
                </a:cubicBezTo>
                <a:cubicBezTo>
                  <a:pt x="393392" y="484775"/>
                  <a:pt x="392649" y="483289"/>
                  <a:pt x="391164" y="481803"/>
                </a:cubicBezTo>
                <a:lnTo>
                  <a:pt x="356616" y="468430"/>
                </a:lnTo>
                <a:lnTo>
                  <a:pt x="347701" y="463972"/>
                </a:lnTo>
                <a:lnTo>
                  <a:pt x="343243" y="462858"/>
                </a:lnTo>
                <a:cubicBezTo>
                  <a:pt x="343986" y="464344"/>
                  <a:pt x="344172" y="466015"/>
                  <a:pt x="343801" y="467873"/>
                </a:cubicBezTo>
                <a:cubicBezTo>
                  <a:pt x="343429" y="469730"/>
                  <a:pt x="343243" y="471030"/>
                  <a:pt x="343243" y="471773"/>
                </a:cubicBezTo>
                <a:lnTo>
                  <a:pt x="344358" y="487375"/>
                </a:lnTo>
                <a:cubicBezTo>
                  <a:pt x="344358" y="498519"/>
                  <a:pt x="343986" y="507992"/>
                  <a:pt x="343243" y="515793"/>
                </a:cubicBezTo>
                <a:cubicBezTo>
                  <a:pt x="342500" y="523594"/>
                  <a:pt x="341757" y="530095"/>
                  <a:pt x="341014" y="535296"/>
                </a:cubicBezTo>
                <a:lnTo>
                  <a:pt x="342129" y="544211"/>
                </a:lnTo>
                <a:lnTo>
                  <a:pt x="339900" y="569843"/>
                </a:lnTo>
                <a:cubicBezTo>
                  <a:pt x="338414" y="580244"/>
                  <a:pt x="336928" y="588045"/>
                  <a:pt x="335442" y="593246"/>
                </a:cubicBezTo>
                <a:cubicBezTo>
                  <a:pt x="334699" y="593246"/>
                  <a:pt x="334328" y="594360"/>
                  <a:pt x="334328" y="596589"/>
                </a:cubicBezTo>
                <a:lnTo>
                  <a:pt x="332099" y="609962"/>
                </a:lnTo>
                <a:cubicBezTo>
                  <a:pt x="331356" y="612934"/>
                  <a:pt x="330985" y="617392"/>
                  <a:pt x="330985" y="623335"/>
                </a:cubicBezTo>
                <a:cubicBezTo>
                  <a:pt x="330985" y="624821"/>
                  <a:pt x="330613" y="625936"/>
                  <a:pt x="329870" y="626679"/>
                </a:cubicBezTo>
                <a:cubicBezTo>
                  <a:pt x="329127" y="627421"/>
                  <a:pt x="328384" y="628536"/>
                  <a:pt x="327641" y="630022"/>
                </a:cubicBezTo>
                <a:cubicBezTo>
                  <a:pt x="324670" y="632994"/>
                  <a:pt x="323184" y="635223"/>
                  <a:pt x="323184" y="636708"/>
                </a:cubicBezTo>
                <a:cubicBezTo>
                  <a:pt x="321698" y="642652"/>
                  <a:pt x="320212" y="646367"/>
                  <a:pt x="318726" y="647852"/>
                </a:cubicBezTo>
                <a:lnTo>
                  <a:pt x="316497" y="651196"/>
                </a:lnTo>
                <a:cubicBezTo>
                  <a:pt x="316497" y="653425"/>
                  <a:pt x="314640" y="654539"/>
                  <a:pt x="310925" y="654539"/>
                </a:cubicBezTo>
                <a:cubicBezTo>
                  <a:pt x="310182" y="654539"/>
                  <a:pt x="307582" y="655282"/>
                  <a:pt x="303124" y="656768"/>
                </a:cubicBezTo>
                <a:lnTo>
                  <a:pt x="295323" y="656768"/>
                </a:lnTo>
                <a:lnTo>
                  <a:pt x="294209" y="655653"/>
                </a:lnTo>
                <a:cubicBezTo>
                  <a:pt x="290494" y="657882"/>
                  <a:pt x="287894" y="656025"/>
                  <a:pt x="286408" y="650081"/>
                </a:cubicBezTo>
                <a:cubicBezTo>
                  <a:pt x="284922" y="642652"/>
                  <a:pt x="280093" y="636337"/>
                  <a:pt x="271920" y="631136"/>
                </a:cubicBezTo>
                <a:cubicBezTo>
                  <a:pt x="257804" y="622221"/>
                  <a:pt x="244802" y="605876"/>
                  <a:pt x="232915" y="582101"/>
                </a:cubicBezTo>
                <a:cubicBezTo>
                  <a:pt x="226972" y="573186"/>
                  <a:pt x="222142" y="564271"/>
                  <a:pt x="218428" y="555355"/>
                </a:cubicBezTo>
                <a:cubicBezTo>
                  <a:pt x="216199" y="550155"/>
                  <a:pt x="214341" y="545325"/>
                  <a:pt x="212856" y="540868"/>
                </a:cubicBezTo>
                <a:cubicBezTo>
                  <a:pt x="211370" y="536410"/>
                  <a:pt x="209884" y="532324"/>
                  <a:pt x="208398" y="528609"/>
                </a:cubicBezTo>
                <a:lnTo>
                  <a:pt x="202826" y="506321"/>
                </a:lnTo>
                <a:cubicBezTo>
                  <a:pt x="201340" y="502606"/>
                  <a:pt x="199854" y="497034"/>
                  <a:pt x="198368" y="489604"/>
                </a:cubicBezTo>
                <a:cubicBezTo>
                  <a:pt x="197625" y="488118"/>
                  <a:pt x="196882" y="487561"/>
                  <a:pt x="196139" y="487933"/>
                </a:cubicBezTo>
                <a:cubicBezTo>
                  <a:pt x="195396" y="488304"/>
                  <a:pt x="194653" y="488490"/>
                  <a:pt x="193910" y="488490"/>
                </a:cubicBezTo>
                <a:cubicBezTo>
                  <a:pt x="192424" y="489233"/>
                  <a:pt x="190753" y="491461"/>
                  <a:pt x="188895" y="495176"/>
                </a:cubicBezTo>
                <a:cubicBezTo>
                  <a:pt x="187038" y="498891"/>
                  <a:pt x="185366" y="501491"/>
                  <a:pt x="183881" y="502977"/>
                </a:cubicBezTo>
                <a:cubicBezTo>
                  <a:pt x="180909" y="506692"/>
                  <a:pt x="178308" y="510035"/>
                  <a:pt x="176080" y="513007"/>
                </a:cubicBezTo>
                <a:cubicBezTo>
                  <a:pt x="173851" y="515979"/>
                  <a:pt x="171993" y="518579"/>
                  <a:pt x="170507" y="520808"/>
                </a:cubicBezTo>
                <a:lnTo>
                  <a:pt x="162706" y="531952"/>
                </a:lnTo>
                <a:lnTo>
                  <a:pt x="141532" y="558698"/>
                </a:lnTo>
                <a:cubicBezTo>
                  <a:pt x="139304" y="560927"/>
                  <a:pt x="136703" y="563899"/>
                  <a:pt x="133731" y="567614"/>
                </a:cubicBezTo>
                <a:cubicBezTo>
                  <a:pt x="130760" y="571329"/>
                  <a:pt x="127788" y="574300"/>
                  <a:pt x="124816" y="576529"/>
                </a:cubicBezTo>
                <a:cubicBezTo>
                  <a:pt x="123330" y="577272"/>
                  <a:pt x="121844" y="579130"/>
                  <a:pt x="120358" y="582101"/>
                </a:cubicBezTo>
                <a:cubicBezTo>
                  <a:pt x="118872" y="585073"/>
                  <a:pt x="117386" y="587302"/>
                  <a:pt x="115901" y="588788"/>
                </a:cubicBezTo>
                <a:lnTo>
                  <a:pt x="108100" y="595475"/>
                </a:lnTo>
                <a:cubicBezTo>
                  <a:pt x="107357" y="596960"/>
                  <a:pt x="105128" y="599561"/>
                  <a:pt x="101413" y="603275"/>
                </a:cubicBezTo>
                <a:cubicBezTo>
                  <a:pt x="96955" y="606247"/>
                  <a:pt x="93241" y="607733"/>
                  <a:pt x="90269" y="607733"/>
                </a:cubicBezTo>
                <a:cubicBezTo>
                  <a:pt x="87297" y="607733"/>
                  <a:pt x="84697" y="606433"/>
                  <a:pt x="82468" y="603833"/>
                </a:cubicBezTo>
                <a:cubicBezTo>
                  <a:pt x="80239" y="601232"/>
                  <a:pt x="78753" y="598075"/>
                  <a:pt x="78010" y="594360"/>
                </a:cubicBezTo>
                <a:lnTo>
                  <a:pt x="78010" y="586559"/>
                </a:lnTo>
                <a:lnTo>
                  <a:pt x="78010" y="584330"/>
                </a:lnTo>
                <a:cubicBezTo>
                  <a:pt x="76524" y="582101"/>
                  <a:pt x="75781" y="579501"/>
                  <a:pt x="75781" y="576529"/>
                </a:cubicBezTo>
                <a:cubicBezTo>
                  <a:pt x="75781" y="574300"/>
                  <a:pt x="76524" y="570214"/>
                  <a:pt x="78010" y="564271"/>
                </a:cubicBezTo>
                <a:cubicBezTo>
                  <a:pt x="78753" y="559070"/>
                  <a:pt x="80982" y="554427"/>
                  <a:pt x="84697" y="550340"/>
                </a:cubicBezTo>
                <a:cubicBezTo>
                  <a:pt x="88411" y="546254"/>
                  <a:pt x="91012" y="543097"/>
                  <a:pt x="92498" y="540868"/>
                </a:cubicBezTo>
                <a:lnTo>
                  <a:pt x="114786" y="513007"/>
                </a:lnTo>
                <a:lnTo>
                  <a:pt x="137075" y="481803"/>
                </a:lnTo>
                <a:lnTo>
                  <a:pt x="167164" y="440570"/>
                </a:lnTo>
                <a:cubicBezTo>
                  <a:pt x="176080" y="428682"/>
                  <a:pt x="183138" y="419767"/>
                  <a:pt x="188338" y="413823"/>
                </a:cubicBezTo>
                <a:cubicBezTo>
                  <a:pt x="190567" y="410108"/>
                  <a:pt x="195025" y="403793"/>
                  <a:pt x="201711" y="394878"/>
                </a:cubicBezTo>
                <a:lnTo>
                  <a:pt x="226229" y="361445"/>
                </a:lnTo>
                <a:cubicBezTo>
                  <a:pt x="231429" y="355502"/>
                  <a:pt x="238487" y="345100"/>
                  <a:pt x="247403" y="330241"/>
                </a:cubicBezTo>
                <a:cubicBezTo>
                  <a:pt x="242202" y="335442"/>
                  <a:pt x="236259" y="340271"/>
                  <a:pt x="229572" y="344729"/>
                </a:cubicBezTo>
                <a:lnTo>
                  <a:pt x="193910" y="371475"/>
                </a:lnTo>
                <a:lnTo>
                  <a:pt x="171622" y="388191"/>
                </a:lnTo>
                <a:lnTo>
                  <a:pt x="127045" y="418281"/>
                </a:lnTo>
                <a:lnTo>
                  <a:pt x="101413" y="439455"/>
                </a:lnTo>
                <a:lnTo>
                  <a:pt x="92498" y="447256"/>
                </a:lnTo>
                <a:cubicBezTo>
                  <a:pt x="92498" y="448742"/>
                  <a:pt x="91755" y="449485"/>
                  <a:pt x="90269" y="449485"/>
                </a:cubicBezTo>
                <a:cubicBezTo>
                  <a:pt x="83582" y="449485"/>
                  <a:pt x="75781" y="450228"/>
                  <a:pt x="66866" y="451714"/>
                </a:cubicBezTo>
                <a:cubicBezTo>
                  <a:pt x="61665" y="451714"/>
                  <a:pt x="54607" y="450971"/>
                  <a:pt x="45692" y="449485"/>
                </a:cubicBezTo>
                <a:cubicBezTo>
                  <a:pt x="44949" y="448742"/>
                  <a:pt x="44020" y="448370"/>
                  <a:pt x="42906" y="448370"/>
                </a:cubicBezTo>
                <a:cubicBezTo>
                  <a:pt x="41791" y="448370"/>
                  <a:pt x="40863" y="447999"/>
                  <a:pt x="40120" y="447256"/>
                </a:cubicBezTo>
                <a:lnTo>
                  <a:pt x="32319" y="443913"/>
                </a:lnTo>
                <a:cubicBezTo>
                  <a:pt x="30833" y="442427"/>
                  <a:pt x="29347" y="441684"/>
                  <a:pt x="27861" y="441684"/>
                </a:cubicBezTo>
                <a:lnTo>
                  <a:pt x="15602" y="441684"/>
                </a:lnTo>
                <a:lnTo>
                  <a:pt x="10030" y="437226"/>
                </a:lnTo>
                <a:lnTo>
                  <a:pt x="3344" y="429425"/>
                </a:lnTo>
                <a:lnTo>
                  <a:pt x="0" y="424968"/>
                </a:lnTo>
                <a:lnTo>
                  <a:pt x="0" y="418281"/>
                </a:lnTo>
                <a:cubicBezTo>
                  <a:pt x="2972" y="412338"/>
                  <a:pt x="4458" y="407137"/>
                  <a:pt x="4458" y="402679"/>
                </a:cubicBezTo>
                <a:cubicBezTo>
                  <a:pt x="5944" y="399707"/>
                  <a:pt x="7801" y="397478"/>
                  <a:pt x="10030" y="395992"/>
                </a:cubicBezTo>
                <a:cubicBezTo>
                  <a:pt x="12259" y="394507"/>
                  <a:pt x="14488" y="394135"/>
                  <a:pt x="16717" y="394878"/>
                </a:cubicBezTo>
                <a:lnTo>
                  <a:pt x="18946" y="395992"/>
                </a:lnTo>
                <a:cubicBezTo>
                  <a:pt x="21917" y="398221"/>
                  <a:pt x="25261" y="398593"/>
                  <a:pt x="28975" y="397107"/>
                </a:cubicBezTo>
                <a:cubicBezTo>
                  <a:pt x="45320" y="382248"/>
                  <a:pt x="55722" y="373332"/>
                  <a:pt x="60179" y="370361"/>
                </a:cubicBezTo>
                <a:cubicBezTo>
                  <a:pt x="75781" y="356988"/>
                  <a:pt x="83582" y="350301"/>
                  <a:pt x="83582" y="350301"/>
                </a:cubicBezTo>
                <a:cubicBezTo>
                  <a:pt x="91755" y="344357"/>
                  <a:pt x="98998" y="338785"/>
                  <a:pt x="105314" y="333585"/>
                </a:cubicBezTo>
                <a:cubicBezTo>
                  <a:pt x="111629" y="328384"/>
                  <a:pt x="117386" y="323926"/>
                  <a:pt x="122587" y="320212"/>
                </a:cubicBezTo>
                <a:lnTo>
                  <a:pt x="168279" y="285664"/>
                </a:lnTo>
                <a:cubicBezTo>
                  <a:pt x="169764" y="284179"/>
                  <a:pt x="179051" y="277121"/>
                  <a:pt x="196139" y="264490"/>
                </a:cubicBezTo>
                <a:cubicBezTo>
                  <a:pt x="200597" y="261518"/>
                  <a:pt x="205055" y="258175"/>
                  <a:pt x="209512" y="254460"/>
                </a:cubicBezTo>
                <a:cubicBezTo>
                  <a:pt x="213970" y="250746"/>
                  <a:pt x="218428" y="247403"/>
                  <a:pt x="222885" y="244431"/>
                </a:cubicBezTo>
                <a:cubicBezTo>
                  <a:pt x="236259" y="234772"/>
                  <a:pt x="243688" y="229572"/>
                  <a:pt x="245174" y="228829"/>
                </a:cubicBezTo>
                <a:cubicBezTo>
                  <a:pt x="248146" y="227343"/>
                  <a:pt x="251675" y="225300"/>
                  <a:pt x="255761" y="222700"/>
                </a:cubicBezTo>
                <a:cubicBezTo>
                  <a:pt x="259847" y="220099"/>
                  <a:pt x="264491" y="217313"/>
                  <a:pt x="269691" y="214341"/>
                </a:cubicBezTo>
                <a:cubicBezTo>
                  <a:pt x="269691" y="213598"/>
                  <a:pt x="270063" y="212484"/>
                  <a:pt x="270806" y="210998"/>
                </a:cubicBezTo>
                <a:cubicBezTo>
                  <a:pt x="271549" y="209512"/>
                  <a:pt x="271549" y="208398"/>
                  <a:pt x="270806" y="207655"/>
                </a:cubicBezTo>
                <a:cubicBezTo>
                  <a:pt x="269320" y="197996"/>
                  <a:pt x="267091" y="190195"/>
                  <a:pt x="264119" y="184252"/>
                </a:cubicBezTo>
                <a:lnTo>
                  <a:pt x="264119" y="182023"/>
                </a:lnTo>
                <a:cubicBezTo>
                  <a:pt x="261890" y="181280"/>
                  <a:pt x="259847" y="179422"/>
                  <a:pt x="257990" y="176451"/>
                </a:cubicBezTo>
                <a:cubicBezTo>
                  <a:pt x="256132" y="173479"/>
                  <a:pt x="254832" y="171250"/>
                  <a:pt x="254089" y="169764"/>
                </a:cubicBezTo>
                <a:cubicBezTo>
                  <a:pt x="248889" y="160106"/>
                  <a:pt x="245174" y="154534"/>
                  <a:pt x="242945" y="153048"/>
                </a:cubicBezTo>
                <a:lnTo>
                  <a:pt x="241831" y="149705"/>
                </a:lnTo>
                <a:cubicBezTo>
                  <a:pt x="241831" y="148219"/>
                  <a:pt x="241459" y="147104"/>
                  <a:pt x="240716" y="146361"/>
                </a:cubicBezTo>
                <a:cubicBezTo>
                  <a:pt x="239973" y="145618"/>
                  <a:pt x="238859" y="145618"/>
                  <a:pt x="237373" y="146361"/>
                </a:cubicBezTo>
                <a:cubicBezTo>
                  <a:pt x="234401" y="148590"/>
                  <a:pt x="231429" y="150448"/>
                  <a:pt x="228458" y="151933"/>
                </a:cubicBezTo>
                <a:lnTo>
                  <a:pt x="222885" y="151933"/>
                </a:lnTo>
                <a:cubicBezTo>
                  <a:pt x="220657" y="151190"/>
                  <a:pt x="216756" y="150262"/>
                  <a:pt x="211184" y="149147"/>
                </a:cubicBezTo>
                <a:cubicBezTo>
                  <a:pt x="205612" y="148033"/>
                  <a:pt x="201340" y="146733"/>
                  <a:pt x="198368" y="145247"/>
                </a:cubicBezTo>
                <a:cubicBezTo>
                  <a:pt x="198368" y="145247"/>
                  <a:pt x="198182" y="145247"/>
                  <a:pt x="197811" y="145247"/>
                </a:cubicBezTo>
                <a:cubicBezTo>
                  <a:pt x="197439" y="145247"/>
                  <a:pt x="197254" y="145247"/>
                  <a:pt x="197254" y="145247"/>
                </a:cubicBezTo>
                <a:cubicBezTo>
                  <a:pt x="194282" y="147476"/>
                  <a:pt x="191682" y="147847"/>
                  <a:pt x="189453" y="146361"/>
                </a:cubicBezTo>
                <a:cubicBezTo>
                  <a:pt x="186481" y="146361"/>
                  <a:pt x="183881" y="145990"/>
                  <a:pt x="181652" y="145247"/>
                </a:cubicBezTo>
                <a:cubicBezTo>
                  <a:pt x="182395" y="144504"/>
                  <a:pt x="182766" y="143018"/>
                  <a:pt x="182766" y="140789"/>
                </a:cubicBezTo>
                <a:cubicBezTo>
                  <a:pt x="181280" y="139303"/>
                  <a:pt x="178680" y="138560"/>
                  <a:pt x="174965" y="138560"/>
                </a:cubicBezTo>
                <a:lnTo>
                  <a:pt x="170507" y="135217"/>
                </a:lnTo>
                <a:lnTo>
                  <a:pt x="161592" y="131874"/>
                </a:lnTo>
                <a:lnTo>
                  <a:pt x="147105" y="126302"/>
                </a:lnTo>
                <a:cubicBezTo>
                  <a:pt x="144133" y="123330"/>
                  <a:pt x="142275" y="121101"/>
                  <a:pt x="141532" y="119615"/>
                </a:cubicBezTo>
                <a:cubicBezTo>
                  <a:pt x="139304" y="117386"/>
                  <a:pt x="138189" y="115529"/>
                  <a:pt x="138189" y="114043"/>
                </a:cubicBezTo>
                <a:cubicBezTo>
                  <a:pt x="138189" y="112557"/>
                  <a:pt x="138561" y="110885"/>
                  <a:pt x="139304" y="109028"/>
                </a:cubicBezTo>
                <a:cubicBezTo>
                  <a:pt x="140046" y="107171"/>
                  <a:pt x="140418" y="105499"/>
                  <a:pt x="140418" y="104013"/>
                </a:cubicBezTo>
                <a:cubicBezTo>
                  <a:pt x="140418" y="103270"/>
                  <a:pt x="141904" y="102156"/>
                  <a:pt x="144876" y="100670"/>
                </a:cubicBezTo>
                <a:lnTo>
                  <a:pt x="143761" y="93983"/>
                </a:lnTo>
                <a:cubicBezTo>
                  <a:pt x="146733" y="93983"/>
                  <a:pt x="148962" y="94726"/>
                  <a:pt x="150448" y="96212"/>
                </a:cubicBezTo>
                <a:cubicBezTo>
                  <a:pt x="151191" y="96212"/>
                  <a:pt x="152491" y="96212"/>
                  <a:pt x="154348" y="96212"/>
                </a:cubicBezTo>
                <a:cubicBezTo>
                  <a:pt x="156206" y="96212"/>
                  <a:pt x="157877" y="95841"/>
                  <a:pt x="159363" y="95098"/>
                </a:cubicBezTo>
                <a:cubicBezTo>
                  <a:pt x="159363" y="95098"/>
                  <a:pt x="164935" y="90640"/>
                  <a:pt x="176080" y="81725"/>
                </a:cubicBezTo>
                <a:lnTo>
                  <a:pt x="184995" y="73924"/>
                </a:lnTo>
                <a:cubicBezTo>
                  <a:pt x="184995" y="73181"/>
                  <a:pt x="186481" y="72809"/>
                  <a:pt x="189453" y="72809"/>
                </a:cubicBezTo>
                <a:cubicBezTo>
                  <a:pt x="189453" y="72066"/>
                  <a:pt x="189824" y="71323"/>
                  <a:pt x="190567" y="70580"/>
                </a:cubicBezTo>
                <a:cubicBezTo>
                  <a:pt x="191310" y="69838"/>
                  <a:pt x="192053" y="69094"/>
                  <a:pt x="192796" y="68351"/>
                </a:cubicBezTo>
                <a:cubicBezTo>
                  <a:pt x="193539" y="67609"/>
                  <a:pt x="194096" y="66866"/>
                  <a:pt x="194468" y="66123"/>
                </a:cubicBezTo>
                <a:cubicBezTo>
                  <a:pt x="194839" y="65380"/>
                  <a:pt x="195396" y="64265"/>
                  <a:pt x="196139" y="62780"/>
                </a:cubicBezTo>
                <a:cubicBezTo>
                  <a:pt x="202826" y="58322"/>
                  <a:pt x="212856" y="50892"/>
                  <a:pt x="226229" y="40491"/>
                </a:cubicBezTo>
                <a:lnTo>
                  <a:pt x="250746" y="23774"/>
                </a:lnTo>
                <a:lnTo>
                  <a:pt x="267462" y="11516"/>
                </a:lnTo>
                <a:cubicBezTo>
                  <a:pt x="268948" y="10030"/>
                  <a:pt x="269691" y="8915"/>
                  <a:pt x="269691" y="8173"/>
                </a:cubicBezTo>
                <a:lnTo>
                  <a:pt x="273035" y="8173"/>
                </a:lnTo>
                <a:cubicBezTo>
                  <a:pt x="275263" y="8173"/>
                  <a:pt x="276378" y="7430"/>
                  <a:pt x="276378" y="5944"/>
                </a:cubicBezTo>
                <a:cubicBezTo>
                  <a:pt x="277121" y="2972"/>
                  <a:pt x="278049" y="1115"/>
                  <a:pt x="279164" y="372"/>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2B282914-5995-D94C-E75A-85E8E8C83D43}"/>
              </a:ext>
            </a:extLst>
          </p:cNvPr>
          <p:cNvSpPr txBox="1"/>
          <p:nvPr/>
        </p:nvSpPr>
        <p:spPr>
          <a:xfrm>
            <a:off x="7175331" y="2471801"/>
            <a:ext cx="708774" cy="746664"/>
          </a:xfrm>
          <a:custGeom>
            <a:avLst/>
            <a:gdLst/>
            <a:ahLst/>
            <a:cxnLst/>
            <a:rect l="l" t="t" r="r" b="b"/>
            <a:pathLst>
              <a:path w="708774" h="746664">
                <a:moveTo>
                  <a:pt x="608476" y="549411"/>
                </a:moveTo>
                <a:lnTo>
                  <a:pt x="612933" y="549411"/>
                </a:lnTo>
                <a:cubicBezTo>
                  <a:pt x="615905" y="551640"/>
                  <a:pt x="621663" y="553869"/>
                  <a:pt x="630207" y="556098"/>
                </a:cubicBezTo>
                <a:cubicBezTo>
                  <a:pt x="638751" y="558327"/>
                  <a:pt x="644509" y="560184"/>
                  <a:pt x="647480" y="561670"/>
                </a:cubicBezTo>
                <a:cubicBezTo>
                  <a:pt x="650452" y="562413"/>
                  <a:pt x="653424" y="563899"/>
                  <a:pt x="656396" y="566128"/>
                </a:cubicBezTo>
                <a:cubicBezTo>
                  <a:pt x="659368" y="568357"/>
                  <a:pt x="661597" y="569842"/>
                  <a:pt x="663082" y="570585"/>
                </a:cubicBezTo>
                <a:lnTo>
                  <a:pt x="686485" y="582844"/>
                </a:lnTo>
                <a:lnTo>
                  <a:pt x="692057" y="587302"/>
                </a:lnTo>
                <a:cubicBezTo>
                  <a:pt x="697258" y="590273"/>
                  <a:pt x="700230" y="592874"/>
                  <a:pt x="700973" y="595103"/>
                </a:cubicBezTo>
                <a:cubicBezTo>
                  <a:pt x="703945" y="598075"/>
                  <a:pt x="706174" y="602161"/>
                  <a:pt x="707659" y="607361"/>
                </a:cubicBezTo>
                <a:cubicBezTo>
                  <a:pt x="708402" y="609590"/>
                  <a:pt x="708774" y="613305"/>
                  <a:pt x="708774" y="618506"/>
                </a:cubicBezTo>
                <a:cubicBezTo>
                  <a:pt x="708774" y="622220"/>
                  <a:pt x="708402" y="625192"/>
                  <a:pt x="707659" y="627421"/>
                </a:cubicBezTo>
                <a:cubicBezTo>
                  <a:pt x="706916" y="630393"/>
                  <a:pt x="704873" y="634293"/>
                  <a:pt x="701530" y="639122"/>
                </a:cubicBezTo>
                <a:cubicBezTo>
                  <a:pt x="698187" y="643952"/>
                  <a:pt x="695772" y="648224"/>
                  <a:pt x="694286" y="651938"/>
                </a:cubicBezTo>
                <a:cubicBezTo>
                  <a:pt x="693543" y="651938"/>
                  <a:pt x="692057" y="653053"/>
                  <a:pt x="689829" y="655282"/>
                </a:cubicBezTo>
                <a:lnTo>
                  <a:pt x="689829" y="656396"/>
                </a:lnTo>
                <a:cubicBezTo>
                  <a:pt x="686857" y="656396"/>
                  <a:pt x="682771" y="657510"/>
                  <a:pt x="677570" y="659739"/>
                </a:cubicBezTo>
                <a:cubicBezTo>
                  <a:pt x="672369" y="661968"/>
                  <a:pt x="668283" y="663083"/>
                  <a:pt x="665311" y="663083"/>
                </a:cubicBezTo>
                <a:lnTo>
                  <a:pt x="661968" y="663083"/>
                </a:lnTo>
                <a:cubicBezTo>
                  <a:pt x="656024" y="663083"/>
                  <a:pt x="650638" y="662340"/>
                  <a:pt x="645809" y="660854"/>
                </a:cubicBezTo>
                <a:cubicBezTo>
                  <a:pt x="640980" y="659368"/>
                  <a:pt x="637451" y="657139"/>
                  <a:pt x="635222" y="654167"/>
                </a:cubicBezTo>
                <a:lnTo>
                  <a:pt x="634107" y="653053"/>
                </a:lnTo>
                <a:cubicBezTo>
                  <a:pt x="621477" y="647852"/>
                  <a:pt x="615162" y="638937"/>
                  <a:pt x="615162" y="626307"/>
                </a:cubicBezTo>
                <a:cubicBezTo>
                  <a:pt x="615162" y="624078"/>
                  <a:pt x="614791" y="622592"/>
                  <a:pt x="614048" y="621849"/>
                </a:cubicBezTo>
                <a:cubicBezTo>
                  <a:pt x="613305" y="620363"/>
                  <a:pt x="614048" y="618877"/>
                  <a:pt x="616277" y="617391"/>
                </a:cubicBezTo>
                <a:cubicBezTo>
                  <a:pt x="618505" y="615905"/>
                  <a:pt x="619991" y="614791"/>
                  <a:pt x="620734" y="614048"/>
                </a:cubicBezTo>
                <a:cubicBezTo>
                  <a:pt x="624449" y="608104"/>
                  <a:pt x="626306" y="602161"/>
                  <a:pt x="626306" y="596217"/>
                </a:cubicBezTo>
                <a:cubicBezTo>
                  <a:pt x="626306" y="589531"/>
                  <a:pt x="624078" y="582844"/>
                  <a:pt x="619620" y="576157"/>
                </a:cubicBezTo>
                <a:cubicBezTo>
                  <a:pt x="613676" y="567242"/>
                  <a:pt x="608847" y="560927"/>
                  <a:pt x="605132" y="557212"/>
                </a:cubicBezTo>
                <a:cubicBezTo>
                  <a:pt x="605875" y="557212"/>
                  <a:pt x="606432" y="557026"/>
                  <a:pt x="606804" y="556655"/>
                </a:cubicBezTo>
                <a:cubicBezTo>
                  <a:pt x="607175" y="556283"/>
                  <a:pt x="607361" y="555726"/>
                  <a:pt x="607361" y="554983"/>
                </a:cubicBezTo>
                <a:lnTo>
                  <a:pt x="608476" y="551640"/>
                </a:lnTo>
                <a:close/>
                <a:moveTo>
                  <a:pt x="286407" y="515978"/>
                </a:moveTo>
                <a:lnTo>
                  <a:pt x="284178" y="517093"/>
                </a:lnTo>
                <a:lnTo>
                  <a:pt x="263004" y="530466"/>
                </a:lnTo>
                <a:cubicBezTo>
                  <a:pt x="261518" y="531952"/>
                  <a:pt x="260032" y="534181"/>
                  <a:pt x="258546" y="537152"/>
                </a:cubicBezTo>
                <a:lnTo>
                  <a:pt x="259661" y="538267"/>
                </a:lnTo>
                <a:cubicBezTo>
                  <a:pt x="267090" y="534552"/>
                  <a:pt x="278606" y="528980"/>
                  <a:pt x="294208" y="521550"/>
                </a:cubicBezTo>
                <a:cubicBezTo>
                  <a:pt x="293465" y="520065"/>
                  <a:pt x="292350" y="518764"/>
                  <a:pt x="290864" y="517650"/>
                </a:cubicBezTo>
                <a:cubicBezTo>
                  <a:pt x="289379" y="516536"/>
                  <a:pt x="287893" y="515978"/>
                  <a:pt x="286407" y="515978"/>
                </a:cubicBezTo>
                <a:close/>
                <a:moveTo>
                  <a:pt x="245173" y="494804"/>
                </a:moveTo>
                <a:cubicBezTo>
                  <a:pt x="246659" y="502234"/>
                  <a:pt x="248145" y="513378"/>
                  <a:pt x="249631" y="528237"/>
                </a:cubicBezTo>
                <a:lnTo>
                  <a:pt x="276377" y="505949"/>
                </a:lnTo>
                <a:cubicBezTo>
                  <a:pt x="271919" y="504463"/>
                  <a:pt x="267276" y="502791"/>
                  <a:pt x="262447" y="500934"/>
                </a:cubicBezTo>
                <a:cubicBezTo>
                  <a:pt x="257617" y="499076"/>
                  <a:pt x="251860" y="497033"/>
                  <a:pt x="245173" y="494804"/>
                </a:cubicBezTo>
                <a:close/>
                <a:moveTo>
                  <a:pt x="396735" y="464715"/>
                </a:moveTo>
                <a:cubicBezTo>
                  <a:pt x="390048" y="466944"/>
                  <a:pt x="384105" y="470287"/>
                  <a:pt x="378904" y="474745"/>
                </a:cubicBezTo>
                <a:cubicBezTo>
                  <a:pt x="373703" y="479202"/>
                  <a:pt x="369989" y="482546"/>
                  <a:pt x="367760" y="484775"/>
                </a:cubicBezTo>
                <a:cubicBezTo>
                  <a:pt x="371475" y="484032"/>
                  <a:pt x="377790" y="483660"/>
                  <a:pt x="386705" y="483660"/>
                </a:cubicBezTo>
                <a:cubicBezTo>
                  <a:pt x="387448" y="483660"/>
                  <a:pt x="388005" y="483474"/>
                  <a:pt x="388377" y="483103"/>
                </a:cubicBezTo>
                <a:cubicBezTo>
                  <a:pt x="388748" y="482731"/>
                  <a:pt x="388934" y="482174"/>
                  <a:pt x="388934" y="481431"/>
                </a:cubicBezTo>
                <a:cubicBezTo>
                  <a:pt x="390420" y="478459"/>
                  <a:pt x="391720" y="475673"/>
                  <a:pt x="392834" y="473073"/>
                </a:cubicBezTo>
                <a:cubicBezTo>
                  <a:pt x="393949" y="470473"/>
                  <a:pt x="395249" y="467687"/>
                  <a:pt x="396735" y="464715"/>
                </a:cubicBezTo>
                <a:close/>
                <a:moveTo>
                  <a:pt x="242944" y="427939"/>
                </a:moveTo>
                <a:cubicBezTo>
                  <a:pt x="242944" y="428682"/>
                  <a:pt x="241830" y="429053"/>
                  <a:pt x="239601" y="429053"/>
                </a:cubicBezTo>
                <a:lnTo>
                  <a:pt x="242944" y="450227"/>
                </a:lnTo>
                <a:lnTo>
                  <a:pt x="244059" y="452456"/>
                </a:lnTo>
                <a:lnTo>
                  <a:pt x="251860" y="460257"/>
                </a:lnTo>
                <a:cubicBezTo>
                  <a:pt x="254831" y="463229"/>
                  <a:pt x="256689" y="464715"/>
                  <a:pt x="257432" y="464715"/>
                </a:cubicBezTo>
                <a:lnTo>
                  <a:pt x="259661" y="464715"/>
                </a:lnTo>
                <a:lnTo>
                  <a:pt x="259661" y="460257"/>
                </a:lnTo>
                <a:cubicBezTo>
                  <a:pt x="258918" y="457285"/>
                  <a:pt x="256317" y="452828"/>
                  <a:pt x="251860" y="446884"/>
                </a:cubicBezTo>
                <a:close/>
                <a:moveTo>
                  <a:pt x="419023" y="385591"/>
                </a:moveTo>
                <a:cubicBezTo>
                  <a:pt x="416794" y="385591"/>
                  <a:pt x="414937" y="386334"/>
                  <a:pt x="413451" y="387820"/>
                </a:cubicBezTo>
                <a:cubicBezTo>
                  <a:pt x="413451" y="387820"/>
                  <a:pt x="412708" y="388562"/>
                  <a:pt x="411222" y="390048"/>
                </a:cubicBezTo>
                <a:lnTo>
                  <a:pt x="384476" y="400078"/>
                </a:lnTo>
                <a:cubicBezTo>
                  <a:pt x="380018" y="403050"/>
                  <a:pt x="374818" y="405279"/>
                  <a:pt x="368874" y="406765"/>
                </a:cubicBezTo>
                <a:cubicBezTo>
                  <a:pt x="348815" y="412708"/>
                  <a:pt x="335813" y="416423"/>
                  <a:pt x="329869" y="417909"/>
                </a:cubicBezTo>
                <a:cubicBezTo>
                  <a:pt x="325412" y="419395"/>
                  <a:pt x="321697" y="420138"/>
                  <a:pt x="318725" y="420138"/>
                </a:cubicBezTo>
                <a:lnTo>
                  <a:pt x="303123" y="419024"/>
                </a:lnTo>
                <a:cubicBezTo>
                  <a:pt x="300151" y="418280"/>
                  <a:pt x="296065" y="417909"/>
                  <a:pt x="290864" y="417909"/>
                </a:cubicBezTo>
                <a:lnTo>
                  <a:pt x="286407" y="416795"/>
                </a:lnTo>
                <a:cubicBezTo>
                  <a:pt x="284921" y="416795"/>
                  <a:pt x="283992" y="416423"/>
                  <a:pt x="283621" y="415680"/>
                </a:cubicBezTo>
                <a:cubicBezTo>
                  <a:pt x="283249" y="414937"/>
                  <a:pt x="282692" y="414566"/>
                  <a:pt x="281949" y="414566"/>
                </a:cubicBezTo>
                <a:cubicBezTo>
                  <a:pt x="278977" y="414566"/>
                  <a:pt x="274705" y="414380"/>
                  <a:pt x="269133" y="414009"/>
                </a:cubicBezTo>
                <a:cubicBezTo>
                  <a:pt x="263561" y="413637"/>
                  <a:pt x="258546" y="412337"/>
                  <a:pt x="254088" y="410108"/>
                </a:cubicBezTo>
                <a:lnTo>
                  <a:pt x="250745" y="410108"/>
                </a:lnTo>
                <a:lnTo>
                  <a:pt x="247402" y="410108"/>
                </a:lnTo>
                <a:cubicBezTo>
                  <a:pt x="245173" y="413080"/>
                  <a:pt x="243316" y="418652"/>
                  <a:pt x="241830" y="426824"/>
                </a:cubicBezTo>
                <a:lnTo>
                  <a:pt x="242944" y="426824"/>
                </a:lnTo>
                <a:cubicBezTo>
                  <a:pt x="242944" y="426082"/>
                  <a:pt x="243316" y="425524"/>
                  <a:pt x="244059" y="425153"/>
                </a:cubicBezTo>
                <a:cubicBezTo>
                  <a:pt x="244802" y="424781"/>
                  <a:pt x="245173" y="423853"/>
                  <a:pt x="245173" y="422367"/>
                </a:cubicBezTo>
                <a:lnTo>
                  <a:pt x="269690" y="445770"/>
                </a:lnTo>
                <a:cubicBezTo>
                  <a:pt x="274891" y="450970"/>
                  <a:pt x="279349" y="453571"/>
                  <a:pt x="283063" y="453571"/>
                </a:cubicBezTo>
                <a:cubicBezTo>
                  <a:pt x="286035" y="453571"/>
                  <a:pt x="290122" y="452456"/>
                  <a:pt x="295322" y="450227"/>
                </a:cubicBezTo>
                <a:lnTo>
                  <a:pt x="355501" y="422367"/>
                </a:lnTo>
                <a:cubicBezTo>
                  <a:pt x="356987" y="421624"/>
                  <a:pt x="360330" y="420324"/>
                  <a:pt x="365531" y="418466"/>
                </a:cubicBezTo>
                <a:cubicBezTo>
                  <a:pt x="370732" y="416609"/>
                  <a:pt x="374075" y="413823"/>
                  <a:pt x="375561" y="410108"/>
                </a:cubicBezTo>
                <a:cubicBezTo>
                  <a:pt x="376304" y="410108"/>
                  <a:pt x="376675" y="409737"/>
                  <a:pt x="376675" y="408994"/>
                </a:cubicBezTo>
                <a:cubicBezTo>
                  <a:pt x="387077" y="403793"/>
                  <a:pt x="396363" y="401193"/>
                  <a:pt x="404536" y="401193"/>
                </a:cubicBezTo>
                <a:lnTo>
                  <a:pt x="408994" y="401193"/>
                </a:lnTo>
                <a:cubicBezTo>
                  <a:pt x="414194" y="401193"/>
                  <a:pt x="417909" y="400078"/>
                  <a:pt x="420138" y="397850"/>
                </a:cubicBezTo>
                <a:cubicBezTo>
                  <a:pt x="420881" y="396364"/>
                  <a:pt x="421624" y="394320"/>
                  <a:pt x="422367" y="391720"/>
                </a:cubicBezTo>
                <a:cubicBezTo>
                  <a:pt x="423110" y="389120"/>
                  <a:pt x="423481" y="387077"/>
                  <a:pt x="423481" y="385591"/>
                </a:cubicBezTo>
                <a:cubicBezTo>
                  <a:pt x="422738" y="385591"/>
                  <a:pt x="421252" y="385591"/>
                  <a:pt x="419023" y="385591"/>
                </a:cubicBezTo>
                <a:close/>
                <a:moveTo>
                  <a:pt x="469172" y="60179"/>
                </a:moveTo>
                <a:cubicBezTo>
                  <a:pt x="469172" y="63893"/>
                  <a:pt x="470287" y="66494"/>
                  <a:pt x="472516" y="67980"/>
                </a:cubicBezTo>
                <a:cubicBezTo>
                  <a:pt x="474745" y="69466"/>
                  <a:pt x="477531" y="70208"/>
                  <a:pt x="480874" y="70208"/>
                </a:cubicBezTo>
                <a:cubicBezTo>
                  <a:pt x="484217" y="70208"/>
                  <a:pt x="487003" y="70580"/>
                  <a:pt x="489232" y="71323"/>
                </a:cubicBezTo>
                <a:lnTo>
                  <a:pt x="489232" y="76895"/>
                </a:lnTo>
                <a:cubicBezTo>
                  <a:pt x="487003" y="77638"/>
                  <a:pt x="484960" y="79310"/>
                  <a:pt x="483103" y="81910"/>
                </a:cubicBezTo>
                <a:cubicBezTo>
                  <a:pt x="481245" y="84510"/>
                  <a:pt x="480317" y="86925"/>
                  <a:pt x="480317" y="89154"/>
                </a:cubicBezTo>
                <a:lnTo>
                  <a:pt x="480317" y="90268"/>
                </a:lnTo>
                <a:cubicBezTo>
                  <a:pt x="480317" y="92497"/>
                  <a:pt x="480688" y="94540"/>
                  <a:pt x="481431" y="96397"/>
                </a:cubicBezTo>
                <a:cubicBezTo>
                  <a:pt x="482174" y="98255"/>
                  <a:pt x="482546" y="100669"/>
                  <a:pt x="482546" y="103641"/>
                </a:cubicBezTo>
                <a:cubicBezTo>
                  <a:pt x="482546" y="105870"/>
                  <a:pt x="481431" y="107913"/>
                  <a:pt x="479202" y="109771"/>
                </a:cubicBezTo>
                <a:cubicBezTo>
                  <a:pt x="476973" y="111628"/>
                  <a:pt x="475488" y="112928"/>
                  <a:pt x="474745" y="113671"/>
                </a:cubicBezTo>
                <a:cubicBezTo>
                  <a:pt x="465829" y="118129"/>
                  <a:pt x="458400" y="120729"/>
                  <a:pt x="452456" y="121472"/>
                </a:cubicBezTo>
                <a:cubicBezTo>
                  <a:pt x="450970" y="122215"/>
                  <a:pt x="448741" y="122401"/>
                  <a:pt x="445770" y="122029"/>
                </a:cubicBezTo>
                <a:cubicBezTo>
                  <a:pt x="442798" y="121658"/>
                  <a:pt x="439826" y="121843"/>
                  <a:pt x="436854" y="122586"/>
                </a:cubicBezTo>
                <a:cubicBezTo>
                  <a:pt x="433139" y="123329"/>
                  <a:pt x="427753" y="123887"/>
                  <a:pt x="420695" y="124258"/>
                </a:cubicBezTo>
                <a:cubicBezTo>
                  <a:pt x="413637" y="124630"/>
                  <a:pt x="407879" y="125187"/>
                  <a:pt x="403421" y="125930"/>
                </a:cubicBezTo>
                <a:cubicBezTo>
                  <a:pt x="401193" y="128159"/>
                  <a:pt x="399707" y="129273"/>
                  <a:pt x="398964" y="129273"/>
                </a:cubicBezTo>
                <a:cubicBezTo>
                  <a:pt x="395992" y="130759"/>
                  <a:pt x="393763" y="131502"/>
                  <a:pt x="392277" y="131502"/>
                </a:cubicBezTo>
                <a:lnTo>
                  <a:pt x="382247" y="133731"/>
                </a:lnTo>
                <a:cubicBezTo>
                  <a:pt x="356244" y="144875"/>
                  <a:pt x="340271" y="151933"/>
                  <a:pt x="334327" y="154905"/>
                </a:cubicBezTo>
                <a:cubicBezTo>
                  <a:pt x="322440" y="160105"/>
                  <a:pt x="315010" y="167906"/>
                  <a:pt x="312039" y="178308"/>
                </a:cubicBezTo>
                <a:cubicBezTo>
                  <a:pt x="312039" y="179794"/>
                  <a:pt x="311110" y="181651"/>
                  <a:pt x="309252" y="183880"/>
                </a:cubicBezTo>
                <a:cubicBezTo>
                  <a:pt x="307395" y="186109"/>
                  <a:pt x="306466" y="187966"/>
                  <a:pt x="306466" y="189452"/>
                </a:cubicBezTo>
                <a:cubicBezTo>
                  <a:pt x="303495" y="194653"/>
                  <a:pt x="301266" y="199296"/>
                  <a:pt x="299780" y="203382"/>
                </a:cubicBezTo>
                <a:cubicBezTo>
                  <a:pt x="298294" y="207468"/>
                  <a:pt x="297180" y="210626"/>
                  <a:pt x="296437" y="212855"/>
                </a:cubicBezTo>
                <a:cubicBezTo>
                  <a:pt x="296437" y="212855"/>
                  <a:pt x="296622" y="213041"/>
                  <a:pt x="296994" y="213412"/>
                </a:cubicBezTo>
                <a:cubicBezTo>
                  <a:pt x="297365" y="213784"/>
                  <a:pt x="297551" y="213969"/>
                  <a:pt x="297551" y="213969"/>
                </a:cubicBezTo>
                <a:cubicBezTo>
                  <a:pt x="313153" y="203568"/>
                  <a:pt x="327640" y="192424"/>
                  <a:pt x="341014" y="180536"/>
                </a:cubicBezTo>
                <a:cubicBezTo>
                  <a:pt x="347700" y="174593"/>
                  <a:pt x="357730" y="166420"/>
                  <a:pt x="371103" y="156019"/>
                </a:cubicBezTo>
                <a:lnTo>
                  <a:pt x="373332" y="157134"/>
                </a:lnTo>
                <a:lnTo>
                  <a:pt x="371103" y="160477"/>
                </a:lnTo>
                <a:cubicBezTo>
                  <a:pt x="363674" y="165677"/>
                  <a:pt x="359216" y="173478"/>
                  <a:pt x="357730" y="183880"/>
                </a:cubicBezTo>
                <a:cubicBezTo>
                  <a:pt x="357730" y="189823"/>
                  <a:pt x="354758" y="196510"/>
                  <a:pt x="348815" y="203939"/>
                </a:cubicBezTo>
                <a:lnTo>
                  <a:pt x="335441" y="225114"/>
                </a:lnTo>
                <a:lnTo>
                  <a:pt x="326526" y="238487"/>
                </a:lnTo>
                <a:cubicBezTo>
                  <a:pt x="319097" y="247402"/>
                  <a:pt x="313896" y="254088"/>
                  <a:pt x="310924" y="258546"/>
                </a:cubicBezTo>
                <a:cubicBezTo>
                  <a:pt x="308695" y="260775"/>
                  <a:pt x="305352" y="265604"/>
                  <a:pt x="300894" y="273034"/>
                </a:cubicBezTo>
                <a:cubicBezTo>
                  <a:pt x="294208" y="281949"/>
                  <a:pt x="290864" y="286407"/>
                  <a:pt x="290864" y="286407"/>
                </a:cubicBezTo>
                <a:cubicBezTo>
                  <a:pt x="292350" y="285664"/>
                  <a:pt x="295136" y="284921"/>
                  <a:pt x="299223" y="284178"/>
                </a:cubicBezTo>
                <a:cubicBezTo>
                  <a:pt x="303309" y="283435"/>
                  <a:pt x="306838" y="281578"/>
                  <a:pt x="309810" y="278606"/>
                </a:cubicBezTo>
                <a:lnTo>
                  <a:pt x="330984" y="261889"/>
                </a:lnTo>
                <a:cubicBezTo>
                  <a:pt x="339156" y="255203"/>
                  <a:pt x="349929" y="244059"/>
                  <a:pt x="363302" y="228457"/>
                </a:cubicBezTo>
                <a:cubicBezTo>
                  <a:pt x="367760" y="223999"/>
                  <a:pt x="373703" y="216570"/>
                  <a:pt x="381133" y="206168"/>
                </a:cubicBezTo>
                <a:cubicBezTo>
                  <a:pt x="388562" y="194281"/>
                  <a:pt x="393763" y="184994"/>
                  <a:pt x="396735" y="178308"/>
                </a:cubicBezTo>
                <a:cubicBezTo>
                  <a:pt x="400450" y="172364"/>
                  <a:pt x="398964" y="166792"/>
                  <a:pt x="392277" y="161591"/>
                </a:cubicBezTo>
                <a:lnTo>
                  <a:pt x="385591" y="151561"/>
                </a:lnTo>
                <a:cubicBezTo>
                  <a:pt x="386334" y="150818"/>
                  <a:pt x="387448" y="150076"/>
                  <a:pt x="388934" y="149333"/>
                </a:cubicBezTo>
                <a:cubicBezTo>
                  <a:pt x="390420" y="148590"/>
                  <a:pt x="391534" y="147847"/>
                  <a:pt x="392277" y="147104"/>
                </a:cubicBezTo>
                <a:lnTo>
                  <a:pt x="393392" y="148218"/>
                </a:lnTo>
                <a:cubicBezTo>
                  <a:pt x="395620" y="151933"/>
                  <a:pt x="400450" y="153790"/>
                  <a:pt x="407879" y="153790"/>
                </a:cubicBezTo>
                <a:cubicBezTo>
                  <a:pt x="416052" y="153790"/>
                  <a:pt x="424224" y="156391"/>
                  <a:pt x="432396" y="161591"/>
                </a:cubicBezTo>
                <a:cubicBezTo>
                  <a:pt x="439083" y="165306"/>
                  <a:pt x="446512" y="171621"/>
                  <a:pt x="454685" y="180536"/>
                </a:cubicBezTo>
                <a:cubicBezTo>
                  <a:pt x="454685" y="181279"/>
                  <a:pt x="455242" y="182208"/>
                  <a:pt x="456357" y="183323"/>
                </a:cubicBezTo>
                <a:cubicBezTo>
                  <a:pt x="457471" y="184437"/>
                  <a:pt x="458400" y="185366"/>
                  <a:pt x="459143" y="186109"/>
                </a:cubicBezTo>
                <a:cubicBezTo>
                  <a:pt x="459886" y="187594"/>
                  <a:pt x="460629" y="189081"/>
                  <a:pt x="461371" y="190566"/>
                </a:cubicBezTo>
                <a:cubicBezTo>
                  <a:pt x="462114" y="192052"/>
                  <a:pt x="462486" y="193910"/>
                  <a:pt x="462486" y="196139"/>
                </a:cubicBezTo>
                <a:cubicBezTo>
                  <a:pt x="462486" y="199110"/>
                  <a:pt x="461371" y="201711"/>
                  <a:pt x="459143" y="203939"/>
                </a:cubicBezTo>
                <a:cubicBezTo>
                  <a:pt x="456171" y="207654"/>
                  <a:pt x="453756" y="211183"/>
                  <a:pt x="451899" y="214526"/>
                </a:cubicBezTo>
                <a:cubicBezTo>
                  <a:pt x="450042" y="217870"/>
                  <a:pt x="448370" y="220656"/>
                  <a:pt x="446884" y="222885"/>
                </a:cubicBezTo>
                <a:lnTo>
                  <a:pt x="431282" y="237372"/>
                </a:lnTo>
                <a:cubicBezTo>
                  <a:pt x="425338" y="240344"/>
                  <a:pt x="420509" y="243687"/>
                  <a:pt x="416794" y="247402"/>
                </a:cubicBezTo>
                <a:cubicBezTo>
                  <a:pt x="428682" y="243687"/>
                  <a:pt x="439454" y="239973"/>
                  <a:pt x="449113" y="236258"/>
                </a:cubicBezTo>
                <a:cubicBezTo>
                  <a:pt x="489232" y="222885"/>
                  <a:pt x="519693" y="213969"/>
                  <a:pt x="540496" y="209512"/>
                </a:cubicBezTo>
                <a:cubicBezTo>
                  <a:pt x="539753" y="211741"/>
                  <a:pt x="540124" y="213598"/>
                  <a:pt x="541610" y="215084"/>
                </a:cubicBezTo>
                <a:cubicBezTo>
                  <a:pt x="543096" y="216570"/>
                  <a:pt x="544953" y="217684"/>
                  <a:pt x="547182" y="218427"/>
                </a:cubicBezTo>
                <a:cubicBezTo>
                  <a:pt x="553126" y="220656"/>
                  <a:pt x="554983" y="223628"/>
                  <a:pt x="552754" y="227342"/>
                </a:cubicBezTo>
                <a:cubicBezTo>
                  <a:pt x="552754" y="228085"/>
                  <a:pt x="552940" y="228643"/>
                  <a:pt x="553312" y="229014"/>
                </a:cubicBezTo>
                <a:cubicBezTo>
                  <a:pt x="553683" y="229386"/>
                  <a:pt x="554240" y="229571"/>
                  <a:pt x="554983" y="229571"/>
                </a:cubicBezTo>
                <a:cubicBezTo>
                  <a:pt x="558698" y="229571"/>
                  <a:pt x="561298" y="229943"/>
                  <a:pt x="562784" y="230686"/>
                </a:cubicBezTo>
                <a:cubicBezTo>
                  <a:pt x="563527" y="231429"/>
                  <a:pt x="563156" y="232543"/>
                  <a:pt x="561670" y="234029"/>
                </a:cubicBezTo>
                <a:cubicBezTo>
                  <a:pt x="560184" y="235515"/>
                  <a:pt x="560927" y="237001"/>
                  <a:pt x="563899" y="238487"/>
                </a:cubicBezTo>
                <a:cubicBezTo>
                  <a:pt x="560184" y="239973"/>
                  <a:pt x="559441" y="242201"/>
                  <a:pt x="561670" y="245173"/>
                </a:cubicBezTo>
                <a:cubicBezTo>
                  <a:pt x="563899" y="247402"/>
                  <a:pt x="565756" y="251117"/>
                  <a:pt x="567242" y="256317"/>
                </a:cubicBezTo>
                <a:cubicBezTo>
                  <a:pt x="567985" y="257060"/>
                  <a:pt x="568171" y="257617"/>
                  <a:pt x="567799" y="257989"/>
                </a:cubicBezTo>
                <a:cubicBezTo>
                  <a:pt x="567428" y="258360"/>
                  <a:pt x="567613" y="258918"/>
                  <a:pt x="568356" y="259661"/>
                </a:cubicBezTo>
                <a:cubicBezTo>
                  <a:pt x="567613" y="260404"/>
                  <a:pt x="567428" y="261332"/>
                  <a:pt x="567799" y="262447"/>
                </a:cubicBezTo>
                <a:cubicBezTo>
                  <a:pt x="568171" y="263561"/>
                  <a:pt x="568356" y="264490"/>
                  <a:pt x="568356" y="265233"/>
                </a:cubicBezTo>
                <a:cubicBezTo>
                  <a:pt x="568356" y="265233"/>
                  <a:pt x="567613" y="267090"/>
                  <a:pt x="566127" y="270805"/>
                </a:cubicBezTo>
                <a:cubicBezTo>
                  <a:pt x="563156" y="270062"/>
                  <a:pt x="560184" y="270433"/>
                  <a:pt x="557212" y="271919"/>
                </a:cubicBezTo>
                <a:cubicBezTo>
                  <a:pt x="554240" y="273405"/>
                  <a:pt x="552383" y="274520"/>
                  <a:pt x="551640" y="275263"/>
                </a:cubicBezTo>
                <a:cubicBezTo>
                  <a:pt x="547182" y="277491"/>
                  <a:pt x="542725" y="278606"/>
                  <a:pt x="538267" y="278606"/>
                </a:cubicBezTo>
                <a:lnTo>
                  <a:pt x="520436" y="280835"/>
                </a:lnTo>
                <a:lnTo>
                  <a:pt x="501491" y="283064"/>
                </a:lnTo>
                <a:cubicBezTo>
                  <a:pt x="493318" y="286035"/>
                  <a:pt x="485517" y="288264"/>
                  <a:pt x="478088" y="289750"/>
                </a:cubicBezTo>
                <a:cubicBezTo>
                  <a:pt x="476602" y="290493"/>
                  <a:pt x="472516" y="291607"/>
                  <a:pt x="465829" y="293093"/>
                </a:cubicBezTo>
                <a:cubicBezTo>
                  <a:pt x="455428" y="296065"/>
                  <a:pt x="443912" y="300151"/>
                  <a:pt x="431282" y="305352"/>
                </a:cubicBezTo>
                <a:lnTo>
                  <a:pt x="400078" y="313153"/>
                </a:lnTo>
                <a:cubicBezTo>
                  <a:pt x="376304" y="321326"/>
                  <a:pt x="361073" y="326526"/>
                  <a:pt x="354387" y="328755"/>
                </a:cubicBezTo>
                <a:cubicBezTo>
                  <a:pt x="343242" y="331727"/>
                  <a:pt x="326155" y="339528"/>
                  <a:pt x="303123" y="352158"/>
                </a:cubicBezTo>
                <a:cubicBezTo>
                  <a:pt x="288264" y="358844"/>
                  <a:pt x="274148" y="369989"/>
                  <a:pt x="260775" y="385591"/>
                </a:cubicBezTo>
                <a:cubicBezTo>
                  <a:pt x="257060" y="390048"/>
                  <a:pt x="253717" y="395992"/>
                  <a:pt x="250745" y="403422"/>
                </a:cubicBezTo>
                <a:cubicBezTo>
                  <a:pt x="250745" y="403422"/>
                  <a:pt x="250931" y="403607"/>
                  <a:pt x="251302" y="403979"/>
                </a:cubicBezTo>
                <a:cubicBezTo>
                  <a:pt x="251674" y="404350"/>
                  <a:pt x="251860" y="404536"/>
                  <a:pt x="251860" y="404536"/>
                </a:cubicBezTo>
                <a:lnTo>
                  <a:pt x="280835" y="391163"/>
                </a:lnTo>
                <a:lnTo>
                  <a:pt x="343242" y="359959"/>
                </a:lnTo>
                <a:cubicBezTo>
                  <a:pt x="349186" y="356244"/>
                  <a:pt x="356058" y="353087"/>
                  <a:pt x="363859" y="350486"/>
                </a:cubicBezTo>
                <a:cubicBezTo>
                  <a:pt x="371660" y="347886"/>
                  <a:pt x="377047" y="346214"/>
                  <a:pt x="380018" y="345472"/>
                </a:cubicBezTo>
                <a:cubicBezTo>
                  <a:pt x="385962" y="343243"/>
                  <a:pt x="392277" y="340271"/>
                  <a:pt x="398964" y="336556"/>
                </a:cubicBezTo>
                <a:cubicBezTo>
                  <a:pt x="410851" y="333584"/>
                  <a:pt x="419766" y="330612"/>
                  <a:pt x="425710" y="327641"/>
                </a:cubicBezTo>
                <a:cubicBezTo>
                  <a:pt x="427939" y="326155"/>
                  <a:pt x="430353" y="325783"/>
                  <a:pt x="432954" y="326526"/>
                </a:cubicBezTo>
                <a:cubicBezTo>
                  <a:pt x="435554" y="327269"/>
                  <a:pt x="437597" y="327641"/>
                  <a:pt x="439083" y="327641"/>
                </a:cubicBezTo>
                <a:lnTo>
                  <a:pt x="437969" y="334327"/>
                </a:lnTo>
                <a:cubicBezTo>
                  <a:pt x="444655" y="334327"/>
                  <a:pt x="450599" y="335813"/>
                  <a:pt x="455799" y="338785"/>
                </a:cubicBezTo>
                <a:cubicBezTo>
                  <a:pt x="461000" y="341757"/>
                  <a:pt x="466201" y="345843"/>
                  <a:pt x="471401" y="351044"/>
                </a:cubicBezTo>
                <a:cubicBezTo>
                  <a:pt x="472887" y="351786"/>
                  <a:pt x="477716" y="355501"/>
                  <a:pt x="485889" y="362188"/>
                </a:cubicBezTo>
                <a:cubicBezTo>
                  <a:pt x="487375" y="363674"/>
                  <a:pt x="488861" y="365531"/>
                  <a:pt x="490347" y="367760"/>
                </a:cubicBezTo>
                <a:cubicBezTo>
                  <a:pt x="491832" y="369989"/>
                  <a:pt x="493318" y="371475"/>
                  <a:pt x="494804" y="372218"/>
                </a:cubicBezTo>
                <a:cubicBezTo>
                  <a:pt x="497776" y="374446"/>
                  <a:pt x="499819" y="377418"/>
                  <a:pt x="500934" y="381133"/>
                </a:cubicBezTo>
                <a:cubicBezTo>
                  <a:pt x="502048" y="384848"/>
                  <a:pt x="502977" y="387448"/>
                  <a:pt x="503720" y="388934"/>
                </a:cubicBezTo>
                <a:cubicBezTo>
                  <a:pt x="505206" y="391163"/>
                  <a:pt x="507063" y="393020"/>
                  <a:pt x="509292" y="394506"/>
                </a:cubicBezTo>
                <a:cubicBezTo>
                  <a:pt x="513007" y="398221"/>
                  <a:pt x="513378" y="401936"/>
                  <a:pt x="510406" y="405650"/>
                </a:cubicBezTo>
                <a:lnTo>
                  <a:pt x="499262" y="431282"/>
                </a:lnTo>
                <a:lnTo>
                  <a:pt x="492575" y="452456"/>
                </a:lnTo>
                <a:cubicBezTo>
                  <a:pt x="491832" y="453199"/>
                  <a:pt x="491275" y="454314"/>
                  <a:pt x="490904" y="455800"/>
                </a:cubicBezTo>
                <a:cubicBezTo>
                  <a:pt x="490532" y="457285"/>
                  <a:pt x="490347" y="458771"/>
                  <a:pt x="490347" y="460257"/>
                </a:cubicBezTo>
                <a:cubicBezTo>
                  <a:pt x="489604" y="463229"/>
                  <a:pt x="488675" y="465458"/>
                  <a:pt x="487560" y="466944"/>
                </a:cubicBezTo>
                <a:cubicBezTo>
                  <a:pt x="486446" y="468430"/>
                  <a:pt x="485517" y="469916"/>
                  <a:pt x="484774" y="471401"/>
                </a:cubicBezTo>
                <a:lnTo>
                  <a:pt x="482546" y="479202"/>
                </a:lnTo>
                <a:cubicBezTo>
                  <a:pt x="481060" y="485146"/>
                  <a:pt x="478088" y="494061"/>
                  <a:pt x="473630" y="505949"/>
                </a:cubicBezTo>
                <a:cubicBezTo>
                  <a:pt x="472887" y="511892"/>
                  <a:pt x="470287" y="519322"/>
                  <a:pt x="465829" y="528237"/>
                </a:cubicBezTo>
                <a:lnTo>
                  <a:pt x="449113" y="559441"/>
                </a:lnTo>
                <a:cubicBezTo>
                  <a:pt x="446141" y="562413"/>
                  <a:pt x="443169" y="565385"/>
                  <a:pt x="440197" y="568357"/>
                </a:cubicBezTo>
                <a:cubicBezTo>
                  <a:pt x="437226" y="571328"/>
                  <a:pt x="434254" y="574300"/>
                  <a:pt x="431282" y="577272"/>
                </a:cubicBezTo>
                <a:cubicBezTo>
                  <a:pt x="429053" y="576529"/>
                  <a:pt x="427196" y="574300"/>
                  <a:pt x="425710" y="570585"/>
                </a:cubicBezTo>
                <a:cubicBezTo>
                  <a:pt x="421252" y="566128"/>
                  <a:pt x="417909" y="566499"/>
                  <a:pt x="415680" y="571700"/>
                </a:cubicBezTo>
                <a:cubicBezTo>
                  <a:pt x="413451" y="573929"/>
                  <a:pt x="411222" y="575043"/>
                  <a:pt x="408994" y="575043"/>
                </a:cubicBezTo>
                <a:cubicBezTo>
                  <a:pt x="407508" y="574300"/>
                  <a:pt x="405650" y="574857"/>
                  <a:pt x="403421" y="576715"/>
                </a:cubicBezTo>
                <a:cubicBezTo>
                  <a:pt x="401193" y="578572"/>
                  <a:pt x="399335" y="579872"/>
                  <a:pt x="397849" y="580615"/>
                </a:cubicBezTo>
                <a:cubicBezTo>
                  <a:pt x="396363" y="580615"/>
                  <a:pt x="394506" y="580801"/>
                  <a:pt x="392277" y="581172"/>
                </a:cubicBezTo>
                <a:cubicBezTo>
                  <a:pt x="390048" y="581544"/>
                  <a:pt x="387819" y="581358"/>
                  <a:pt x="385591" y="580615"/>
                </a:cubicBezTo>
                <a:cubicBezTo>
                  <a:pt x="381876" y="580615"/>
                  <a:pt x="376304" y="579129"/>
                  <a:pt x="368874" y="576157"/>
                </a:cubicBezTo>
                <a:cubicBezTo>
                  <a:pt x="356987" y="573929"/>
                  <a:pt x="346957" y="569099"/>
                  <a:pt x="338785" y="561670"/>
                </a:cubicBezTo>
                <a:lnTo>
                  <a:pt x="334327" y="563899"/>
                </a:lnTo>
                <a:cubicBezTo>
                  <a:pt x="329126" y="566870"/>
                  <a:pt x="324483" y="569842"/>
                  <a:pt x="320397" y="572814"/>
                </a:cubicBezTo>
                <a:cubicBezTo>
                  <a:pt x="316311" y="575786"/>
                  <a:pt x="312410" y="578386"/>
                  <a:pt x="308695" y="580615"/>
                </a:cubicBezTo>
                <a:cubicBezTo>
                  <a:pt x="289379" y="594731"/>
                  <a:pt x="277863" y="603647"/>
                  <a:pt x="274148" y="607361"/>
                </a:cubicBezTo>
                <a:cubicBezTo>
                  <a:pt x="268947" y="611819"/>
                  <a:pt x="263747" y="616462"/>
                  <a:pt x="258546" y="621292"/>
                </a:cubicBezTo>
                <a:cubicBezTo>
                  <a:pt x="253346" y="626121"/>
                  <a:pt x="248145" y="630764"/>
                  <a:pt x="242944" y="635222"/>
                </a:cubicBezTo>
                <a:cubicBezTo>
                  <a:pt x="243687" y="636708"/>
                  <a:pt x="244616" y="638008"/>
                  <a:pt x="245730" y="639122"/>
                </a:cubicBezTo>
                <a:cubicBezTo>
                  <a:pt x="246845" y="640237"/>
                  <a:pt x="247773" y="641166"/>
                  <a:pt x="248516" y="641909"/>
                </a:cubicBezTo>
                <a:cubicBezTo>
                  <a:pt x="264861" y="656767"/>
                  <a:pt x="279349" y="667912"/>
                  <a:pt x="291979" y="675341"/>
                </a:cubicBezTo>
                <a:cubicBezTo>
                  <a:pt x="301637" y="679799"/>
                  <a:pt x="316125" y="684257"/>
                  <a:pt x="335441" y="688714"/>
                </a:cubicBezTo>
                <a:cubicBezTo>
                  <a:pt x="350300" y="691686"/>
                  <a:pt x="366088" y="693172"/>
                  <a:pt x="382805" y="693172"/>
                </a:cubicBezTo>
                <a:cubicBezTo>
                  <a:pt x="399521" y="693172"/>
                  <a:pt x="409736" y="693172"/>
                  <a:pt x="413451" y="693172"/>
                </a:cubicBezTo>
                <a:cubicBezTo>
                  <a:pt x="436483" y="693172"/>
                  <a:pt x="461000" y="690200"/>
                  <a:pt x="487003" y="684257"/>
                </a:cubicBezTo>
                <a:cubicBezTo>
                  <a:pt x="492947" y="683514"/>
                  <a:pt x="500005" y="681656"/>
                  <a:pt x="508177" y="678685"/>
                </a:cubicBezTo>
                <a:cubicBezTo>
                  <a:pt x="511149" y="677942"/>
                  <a:pt x="512635" y="676084"/>
                  <a:pt x="512635" y="673112"/>
                </a:cubicBezTo>
                <a:cubicBezTo>
                  <a:pt x="512635" y="670883"/>
                  <a:pt x="512264" y="668840"/>
                  <a:pt x="511521" y="666983"/>
                </a:cubicBezTo>
                <a:cubicBezTo>
                  <a:pt x="510778" y="665126"/>
                  <a:pt x="510035" y="663825"/>
                  <a:pt x="509292" y="663083"/>
                </a:cubicBezTo>
                <a:lnTo>
                  <a:pt x="501491" y="643023"/>
                </a:lnTo>
                <a:lnTo>
                  <a:pt x="489232" y="627421"/>
                </a:lnTo>
                <a:cubicBezTo>
                  <a:pt x="489232" y="627421"/>
                  <a:pt x="483660" y="620734"/>
                  <a:pt x="472516" y="607361"/>
                </a:cubicBezTo>
                <a:cubicBezTo>
                  <a:pt x="472516" y="606618"/>
                  <a:pt x="471773" y="605504"/>
                  <a:pt x="470287" y="604018"/>
                </a:cubicBezTo>
                <a:lnTo>
                  <a:pt x="466944" y="604018"/>
                </a:lnTo>
                <a:lnTo>
                  <a:pt x="464715" y="610705"/>
                </a:lnTo>
                <a:lnTo>
                  <a:pt x="463600" y="612933"/>
                </a:lnTo>
                <a:cubicBezTo>
                  <a:pt x="461371" y="613676"/>
                  <a:pt x="459700" y="615348"/>
                  <a:pt x="458585" y="617948"/>
                </a:cubicBezTo>
                <a:cubicBezTo>
                  <a:pt x="457471" y="620549"/>
                  <a:pt x="456171" y="622592"/>
                  <a:pt x="454685" y="624078"/>
                </a:cubicBezTo>
                <a:cubicBezTo>
                  <a:pt x="453199" y="625564"/>
                  <a:pt x="451527" y="627978"/>
                  <a:pt x="449670" y="631321"/>
                </a:cubicBezTo>
                <a:cubicBezTo>
                  <a:pt x="447813" y="634665"/>
                  <a:pt x="445398" y="636708"/>
                  <a:pt x="442426" y="637451"/>
                </a:cubicBezTo>
                <a:cubicBezTo>
                  <a:pt x="438712" y="638937"/>
                  <a:pt x="436111" y="641909"/>
                  <a:pt x="434625" y="646366"/>
                </a:cubicBezTo>
                <a:cubicBezTo>
                  <a:pt x="433882" y="647852"/>
                  <a:pt x="432396" y="650081"/>
                  <a:pt x="430168" y="653053"/>
                </a:cubicBezTo>
                <a:cubicBezTo>
                  <a:pt x="427939" y="656025"/>
                  <a:pt x="424967" y="658254"/>
                  <a:pt x="421252" y="659739"/>
                </a:cubicBezTo>
                <a:cubicBezTo>
                  <a:pt x="419023" y="661225"/>
                  <a:pt x="417352" y="662711"/>
                  <a:pt x="416237" y="664197"/>
                </a:cubicBezTo>
                <a:cubicBezTo>
                  <a:pt x="415123" y="665683"/>
                  <a:pt x="413823" y="666797"/>
                  <a:pt x="412337" y="667540"/>
                </a:cubicBezTo>
                <a:cubicBezTo>
                  <a:pt x="410108" y="669769"/>
                  <a:pt x="406393" y="670883"/>
                  <a:pt x="401193" y="670883"/>
                </a:cubicBezTo>
                <a:lnTo>
                  <a:pt x="392277" y="670883"/>
                </a:lnTo>
                <a:cubicBezTo>
                  <a:pt x="388562" y="670883"/>
                  <a:pt x="385219" y="670512"/>
                  <a:pt x="382247" y="669769"/>
                </a:cubicBezTo>
                <a:cubicBezTo>
                  <a:pt x="379276" y="669026"/>
                  <a:pt x="376675" y="668283"/>
                  <a:pt x="374446" y="667540"/>
                </a:cubicBezTo>
                <a:cubicBezTo>
                  <a:pt x="374446" y="667540"/>
                  <a:pt x="371103" y="665311"/>
                  <a:pt x="364417" y="660854"/>
                </a:cubicBezTo>
                <a:lnTo>
                  <a:pt x="344357" y="654167"/>
                </a:lnTo>
                <a:cubicBezTo>
                  <a:pt x="341385" y="651196"/>
                  <a:pt x="339899" y="649709"/>
                  <a:pt x="339899" y="649709"/>
                </a:cubicBezTo>
                <a:cubicBezTo>
                  <a:pt x="336927" y="640051"/>
                  <a:pt x="335070" y="633736"/>
                  <a:pt x="334327" y="630764"/>
                </a:cubicBezTo>
                <a:cubicBezTo>
                  <a:pt x="331355" y="624078"/>
                  <a:pt x="332841" y="618506"/>
                  <a:pt x="338785" y="614048"/>
                </a:cubicBezTo>
                <a:cubicBezTo>
                  <a:pt x="339528" y="613305"/>
                  <a:pt x="340828" y="612376"/>
                  <a:pt x="342685" y="611262"/>
                </a:cubicBezTo>
                <a:cubicBezTo>
                  <a:pt x="344543" y="610147"/>
                  <a:pt x="345843" y="608476"/>
                  <a:pt x="346586" y="606247"/>
                </a:cubicBezTo>
                <a:cubicBezTo>
                  <a:pt x="345843" y="614419"/>
                  <a:pt x="349558" y="622220"/>
                  <a:pt x="357730" y="629650"/>
                </a:cubicBezTo>
                <a:cubicBezTo>
                  <a:pt x="359959" y="631136"/>
                  <a:pt x="362002" y="631879"/>
                  <a:pt x="363859" y="631879"/>
                </a:cubicBezTo>
                <a:cubicBezTo>
                  <a:pt x="365717" y="631879"/>
                  <a:pt x="367760" y="631136"/>
                  <a:pt x="369989" y="629650"/>
                </a:cubicBezTo>
                <a:cubicBezTo>
                  <a:pt x="387819" y="617763"/>
                  <a:pt x="401193" y="609219"/>
                  <a:pt x="410108" y="604018"/>
                </a:cubicBezTo>
                <a:cubicBezTo>
                  <a:pt x="421995" y="598075"/>
                  <a:pt x="430911" y="593245"/>
                  <a:pt x="436854" y="589531"/>
                </a:cubicBezTo>
                <a:cubicBezTo>
                  <a:pt x="438340" y="589531"/>
                  <a:pt x="439454" y="589159"/>
                  <a:pt x="440197" y="588416"/>
                </a:cubicBezTo>
                <a:lnTo>
                  <a:pt x="440197" y="586187"/>
                </a:lnTo>
                <a:lnTo>
                  <a:pt x="412337" y="578386"/>
                </a:lnTo>
                <a:lnTo>
                  <a:pt x="414566" y="578386"/>
                </a:lnTo>
                <a:cubicBezTo>
                  <a:pt x="418280" y="578386"/>
                  <a:pt x="423853" y="579129"/>
                  <a:pt x="431282" y="580615"/>
                </a:cubicBezTo>
                <a:lnTo>
                  <a:pt x="436854" y="580615"/>
                </a:lnTo>
                <a:lnTo>
                  <a:pt x="442426" y="580615"/>
                </a:lnTo>
                <a:cubicBezTo>
                  <a:pt x="446141" y="582101"/>
                  <a:pt x="450599" y="582473"/>
                  <a:pt x="455799" y="581729"/>
                </a:cubicBezTo>
                <a:cubicBezTo>
                  <a:pt x="465458" y="577272"/>
                  <a:pt x="474002" y="573929"/>
                  <a:pt x="481431" y="571700"/>
                </a:cubicBezTo>
                <a:cubicBezTo>
                  <a:pt x="488861" y="569471"/>
                  <a:pt x="495176" y="567242"/>
                  <a:pt x="500376" y="565013"/>
                </a:cubicBezTo>
                <a:cubicBezTo>
                  <a:pt x="512264" y="562041"/>
                  <a:pt x="521179" y="559441"/>
                  <a:pt x="527123" y="557212"/>
                </a:cubicBezTo>
                <a:cubicBezTo>
                  <a:pt x="524894" y="559441"/>
                  <a:pt x="519507" y="565013"/>
                  <a:pt x="510963" y="573929"/>
                </a:cubicBezTo>
                <a:cubicBezTo>
                  <a:pt x="502419" y="582844"/>
                  <a:pt x="493318" y="589902"/>
                  <a:pt x="483660" y="595103"/>
                </a:cubicBezTo>
                <a:cubicBezTo>
                  <a:pt x="495547" y="604018"/>
                  <a:pt x="504463" y="611076"/>
                  <a:pt x="510406" y="616277"/>
                </a:cubicBezTo>
                <a:cubicBezTo>
                  <a:pt x="517836" y="622220"/>
                  <a:pt x="523036" y="627049"/>
                  <a:pt x="526008" y="630764"/>
                </a:cubicBezTo>
                <a:cubicBezTo>
                  <a:pt x="537152" y="638194"/>
                  <a:pt x="546068" y="645252"/>
                  <a:pt x="552754" y="651938"/>
                </a:cubicBezTo>
                <a:cubicBezTo>
                  <a:pt x="555726" y="654167"/>
                  <a:pt x="559255" y="656953"/>
                  <a:pt x="563341" y="660296"/>
                </a:cubicBezTo>
                <a:cubicBezTo>
                  <a:pt x="567428" y="663640"/>
                  <a:pt x="570957" y="666054"/>
                  <a:pt x="573928" y="667540"/>
                </a:cubicBezTo>
                <a:cubicBezTo>
                  <a:pt x="576900" y="669026"/>
                  <a:pt x="581729" y="673112"/>
                  <a:pt x="588416" y="679799"/>
                </a:cubicBezTo>
                <a:cubicBezTo>
                  <a:pt x="592131" y="683514"/>
                  <a:pt x="593988" y="688343"/>
                  <a:pt x="593988" y="694286"/>
                </a:cubicBezTo>
                <a:lnTo>
                  <a:pt x="593988" y="698744"/>
                </a:lnTo>
                <a:cubicBezTo>
                  <a:pt x="593988" y="700230"/>
                  <a:pt x="594360" y="701344"/>
                  <a:pt x="595102" y="702088"/>
                </a:cubicBezTo>
                <a:cubicBezTo>
                  <a:pt x="595845" y="702830"/>
                  <a:pt x="596588" y="703573"/>
                  <a:pt x="597331" y="704316"/>
                </a:cubicBezTo>
                <a:cubicBezTo>
                  <a:pt x="598074" y="705802"/>
                  <a:pt x="598446" y="708031"/>
                  <a:pt x="598446" y="711003"/>
                </a:cubicBezTo>
                <a:lnTo>
                  <a:pt x="599560" y="711003"/>
                </a:lnTo>
                <a:lnTo>
                  <a:pt x="585073" y="716575"/>
                </a:lnTo>
                <a:lnTo>
                  <a:pt x="576157" y="722147"/>
                </a:lnTo>
                <a:lnTo>
                  <a:pt x="573928" y="724376"/>
                </a:lnTo>
                <a:cubicBezTo>
                  <a:pt x="570214" y="725119"/>
                  <a:pt x="565384" y="726976"/>
                  <a:pt x="559441" y="729948"/>
                </a:cubicBezTo>
                <a:lnTo>
                  <a:pt x="558326" y="729948"/>
                </a:lnTo>
                <a:cubicBezTo>
                  <a:pt x="553869" y="729948"/>
                  <a:pt x="549040" y="730877"/>
                  <a:pt x="543839" y="732734"/>
                </a:cubicBezTo>
                <a:cubicBezTo>
                  <a:pt x="538638" y="734591"/>
                  <a:pt x="534924" y="735892"/>
                  <a:pt x="532695" y="736635"/>
                </a:cubicBezTo>
                <a:cubicBezTo>
                  <a:pt x="527494" y="738121"/>
                  <a:pt x="520993" y="739421"/>
                  <a:pt x="513192" y="740535"/>
                </a:cubicBezTo>
                <a:cubicBezTo>
                  <a:pt x="505391" y="741650"/>
                  <a:pt x="499262" y="742578"/>
                  <a:pt x="494804" y="743321"/>
                </a:cubicBezTo>
                <a:cubicBezTo>
                  <a:pt x="489604" y="744064"/>
                  <a:pt x="482731" y="744807"/>
                  <a:pt x="474187" y="745550"/>
                </a:cubicBezTo>
                <a:cubicBezTo>
                  <a:pt x="465643" y="746293"/>
                  <a:pt x="455428" y="746664"/>
                  <a:pt x="443541" y="746664"/>
                </a:cubicBezTo>
                <a:cubicBezTo>
                  <a:pt x="433139" y="746664"/>
                  <a:pt x="425710" y="746293"/>
                  <a:pt x="421252" y="745550"/>
                </a:cubicBezTo>
                <a:lnTo>
                  <a:pt x="407879" y="744436"/>
                </a:lnTo>
                <a:cubicBezTo>
                  <a:pt x="402678" y="745922"/>
                  <a:pt x="397292" y="746107"/>
                  <a:pt x="391720" y="744993"/>
                </a:cubicBezTo>
                <a:cubicBezTo>
                  <a:pt x="386148" y="743879"/>
                  <a:pt x="382247" y="743321"/>
                  <a:pt x="380018" y="743321"/>
                </a:cubicBezTo>
                <a:cubicBezTo>
                  <a:pt x="359216" y="743321"/>
                  <a:pt x="339899" y="738864"/>
                  <a:pt x="322068" y="729948"/>
                </a:cubicBezTo>
                <a:cubicBezTo>
                  <a:pt x="316868" y="726976"/>
                  <a:pt x="310738" y="723633"/>
                  <a:pt x="303680" y="719918"/>
                </a:cubicBezTo>
                <a:cubicBezTo>
                  <a:pt x="296622" y="716203"/>
                  <a:pt x="290493" y="713232"/>
                  <a:pt x="285292" y="711003"/>
                </a:cubicBezTo>
                <a:cubicBezTo>
                  <a:pt x="281578" y="708774"/>
                  <a:pt x="275263" y="703202"/>
                  <a:pt x="266347" y="694286"/>
                </a:cubicBezTo>
                <a:lnTo>
                  <a:pt x="252974" y="680913"/>
                </a:lnTo>
                <a:cubicBezTo>
                  <a:pt x="244059" y="670512"/>
                  <a:pt x="239229" y="662340"/>
                  <a:pt x="238486" y="656396"/>
                </a:cubicBezTo>
                <a:lnTo>
                  <a:pt x="234029" y="644137"/>
                </a:lnTo>
                <a:cubicBezTo>
                  <a:pt x="232543" y="645623"/>
                  <a:pt x="230686" y="648224"/>
                  <a:pt x="228457" y="651938"/>
                </a:cubicBezTo>
                <a:cubicBezTo>
                  <a:pt x="216569" y="660111"/>
                  <a:pt x="201710" y="674598"/>
                  <a:pt x="183880" y="695401"/>
                </a:cubicBezTo>
                <a:lnTo>
                  <a:pt x="149332" y="728834"/>
                </a:lnTo>
                <a:lnTo>
                  <a:pt x="141532" y="731062"/>
                </a:lnTo>
                <a:cubicBezTo>
                  <a:pt x="139303" y="731806"/>
                  <a:pt x="138002" y="731620"/>
                  <a:pt x="137631" y="730505"/>
                </a:cubicBezTo>
                <a:cubicBezTo>
                  <a:pt x="137260" y="729391"/>
                  <a:pt x="136702" y="728462"/>
                  <a:pt x="135959" y="727719"/>
                </a:cubicBezTo>
                <a:lnTo>
                  <a:pt x="127044" y="721033"/>
                </a:lnTo>
                <a:cubicBezTo>
                  <a:pt x="124815" y="718804"/>
                  <a:pt x="123701" y="716946"/>
                  <a:pt x="123701" y="715460"/>
                </a:cubicBezTo>
                <a:cubicBezTo>
                  <a:pt x="123701" y="706545"/>
                  <a:pt x="124072" y="699487"/>
                  <a:pt x="124815" y="694286"/>
                </a:cubicBezTo>
                <a:cubicBezTo>
                  <a:pt x="124815" y="692801"/>
                  <a:pt x="124815" y="692058"/>
                  <a:pt x="124815" y="692058"/>
                </a:cubicBezTo>
                <a:cubicBezTo>
                  <a:pt x="124072" y="688343"/>
                  <a:pt x="125558" y="683885"/>
                  <a:pt x="129273" y="678685"/>
                </a:cubicBezTo>
                <a:cubicBezTo>
                  <a:pt x="130759" y="677199"/>
                  <a:pt x="131873" y="676456"/>
                  <a:pt x="132616" y="676456"/>
                </a:cubicBezTo>
                <a:cubicBezTo>
                  <a:pt x="135588" y="677199"/>
                  <a:pt x="137817" y="676827"/>
                  <a:pt x="139303" y="675341"/>
                </a:cubicBezTo>
                <a:cubicBezTo>
                  <a:pt x="140789" y="673855"/>
                  <a:pt x="141903" y="672741"/>
                  <a:pt x="142646" y="671998"/>
                </a:cubicBezTo>
                <a:lnTo>
                  <a:pt x="197253" y="619620"/>
                </a:lnTo>
                <a:lnTo>
                  <a:pt x="239601" y="580615"/>
                </a:lnTo>
                <a:cubicBezTo>
                  <a:pt x="242573" y="577643"/>
                  <a:pt x="243873" y="575600"/>
                  <a:pt x="243501" y="574486"/>
                </a:cubicBezTo>
                <a:cubicBezTo>
                  <a:pt x="243130" y="573371"/>
                  <a:pt x="241087" y="572443"/>
                  <a:pt x="237372" y="571700"/>
                </a:cubicBezTo>
                <a:lnTo>
                  <a:pt x="232914" y="568357"/>
                </a:lnTo>
                <a:cubicBezTo>
                  <a:pt x="232914" y="565385"/>
                  <a:pt x="230314" y="563156"/>
                  <a:pt x="225113" y="561670"/>
                </a:cubicBezTo>
                <a:cubicBezTo>
                  <a:pt x="219913" y="560927"/>
                  <a:pt x="216198" y="559069"/>
                  <a:pt x="213969" y="556098"/>
                </a:cubicBezTo>
                <a:cubicBezTo>
                  <a:pt x="211740" y="553126"/>
                  <a:pt x="209511" y="548668"/>
                  <a:pt x="207283" y="542725"/>
                </a:cubicBezTo>
                <a:cubicBezTo>
                  <a:pt x="206540" y="541982"/>
                  <a:pt x="205797" y="540867"/>
                  <a:pt x="205054" y="539381"/>
                </a:cubicBezTo>
                <a:cubicBezTo>
                  <a:pt x="204311" y="537895"/>
                  <a:pt x="202453" y="536781"/>
                  <a:pt x="199482" y="536038"/>
                </a:cubicBezTo>
                <a:cubicBezTo>
                  <a:pt x="197253" y="534552"/>
                  <a:pt x="196138" y="531952"/>
                  <a:pt x="196138" y="528237"/>
                </a:cubicBezTo>
                <a:cubicBezTo>
                  <a:pt x="196138" y="520808"/>
                  <a:pt x="197253" y="513750"/>
                  <a:pt x="199482" y="507063"/>
                </a:cubicBezTo>
                <a:cubicBezTo>
                  <a:pt x="200225" y="504091"/>
                  <a:pt x="200596" y="498891"/>
                  <a:pt x="200596" y="491461"/>
                </a:cubicBezTo>
                <a:cubicBezTo>
                  <a:pt x="200596" y="474373"/>
                  <a:pt x="203196" y="459143"/>
                  <a:pt x="208397" y="445770"/>
                </a:cubicBezTo>
                <a:cubicBezTo>
                  <a:pt x="210626" y="439826"/>
                  <a:pt x="212855" y="432582"/>
                  <a:pt x="215084" y="424038"/>
                </a:cubicBezTo>
                <a:cubicBezTo>
                  <a:pt x="217312" y="415495"/>
                  <a:pt x="219913" y="408622"/>
                  <a:pt x="222885" y="403422"/>
                </a:cubicBezTo>
                <a:cubicBezTo>
                  <a:pt x="225113" y="395992"/>
                  <a:pt x="229385" y="388562"/>
                  <a:pt x="235700" y="381133"/>
                </a:cubicBezTo>
                <a:cubicBezTo>
                  <a:pt x="242016" y="373703"/>
                  <a:pt x="248145" y="366645"/>
                  <a:pt x="254088" y="359959"/>
                </a:cubicBezTo>
                <a:cubicBezTo>
                  <a:pt x="254831" y="359216"/>
                  <a:pt x="256689" y="357730"/>
                  <a:pt x="259661" y="355501"/>
                </a:cubicBezTo>
                <a:cubicBezTo>
                  <a:pt x="252974" y="356244"/>
                  <a:pt x="247773" y="357730"/>
                  <a:pt x="244059" y="359959"/>
                </a:cubicBezTo>
                <a:lnTo>
                  <a:pt x="184994" y="377790"/>
                </a:lnTo>
                <a:cubicBezTo>
                  <a:pt x="180536" y="379276"/>
                  <a:pt x="175336" y="381504"/>
                  <a:pt x="169392" y="384476"/>
                </a:cubicBezTo>
                <a:cubicBezTo>
                  <a:pt x="163449" y="387448"/>
                  <a:pt x="158248" y="389677"/>
                  <a:pt x="153790" y="391163"/>
                </a:cubicBezTo>
                <a:lnTo>
                  <a:pt x="139303" y="394506"/>
                </a:lnTo>
                <a:cubicBezTo>
                  <a:pt x="119243" y="398964"/>
                  <a:pt x="109213" y="401193"/>
                  <a:pt x="109213" y="401193"/>
                </a:cubicBezTo>
                <a:cubicBezTo>
                  <a:pt x="104756" y="402679"/>
                  <a:pt x="99926" y="403793"/>
                  <a:pt x="94726" y="404536"/>
                </a:cubicBezTo>
                <a:cubicBezTo>
                  <a:pt x="89525" y="405279"/>
                  <a:pt x="85810" y="405650"/>
                  <a:pt x="83581" y="405650"/>
                </a:cubicBezTo>
                <a:lnTo>
                  <a:pt x="82467" y="405650"/>
                </a:lnTo>
                <a:cubicBezTo>
                  <a:pt x="78752" y="407879"/>
                  <a:pt x="75780" y="408994"/>
                  <a:pt x="73552" y="408994"/>
                </a:cubicBezTo>
                <a:cubicBezTo>
                  <a:pt x="70580" y="408994"/>
                  <a:pt x="67794" y="408622"/>
                  <a:pt x="65193" y="407879"/>
                </a:cubicBezTo>
                <a:cubicBezTo>
                  <a:pt x="62593" y="407136"/>
                  <a:pt x="59807" y="406765"/>
                  <a:pt x="56835" y="406765"/>
                </a:cubicBezTo>
                <a:cubicBezTo>
                  <a:pt x="47177" y="406765"/>
                  <a:pt x="40490" y="406393"/>
                  <a:pt x="36776" y="405650"/>
                </a:cubicBezTo>
                <a:cubicBezTo>
                  <a:pt x="32318" y="404164"/>
                  <a:pt x="28232" y="402307"/>
                  <a:pt x="24517" y="400078"/>
                </a:cubicBezTo>
                <a:lnTo>
                  <a:pt x="20059" y="400078"/>
                </a:lnTo>
                <a:cubicBezTo>
                  <a:pt x="17830" y="394878"/>
                  <a:pt x="14116" y="391906"/>
                  <a:pt x="8915" y="391163"/>
                </a:cubicBezTo>
                <a:cubicBezTo>
                  <a:pt x="7429" y="389677"/>
                  <a:pt x="5943" y="386705"/>
                  <a:pt x="4457" y="382248"/>
                </a:cubicBezTo>
                <a:cubicBezTo>
                  <a:pt x="3714" y="377790"/>
                  <a:pt x="2228" y="373703"/>
                  <a:pt x="0" y="369989"/>
                </a:cubicBezTo>
                <a:lnTo>
                  <a:pt x="0" y="367760"/>
                </a:lnTo>
                <a:lnTo>
                  <a:pt x="4457" y="372218"/>
                </a:lnTo>
                <a:cubicBezTo>
                  <a:pt x="9658" y="377418"/>
                  <a:pt x="14116" y="380019"/>
                  <a:pt x="17830" y="380019"/>
                </a:cubicBezTo>
                <a:lnTo>
                  <a:pt x="31203" y="377790"/>
                </a:lnTo>
                <a:cubicBezTo>
                  <a:pt x="35661" y="377047"/>
                  <a:pt x="40862" y="375747"/>
                  <a:pt x="46805" y="373889"/>
                </a:cubicBezTo>
                <a:cubicBezTo>
                  <a:pt x="52749" y="372032"/>
                  <a:pt x="57207" y="370732"/>
                  <a:pt x="60179" y="369989"/>
                </a:cubicBezTo>
                <a:cubicBezTo>
                  <a:pt x="69837" y="367017"/>
                  <a:pt x="84324" y="361816"/>
                  <a:pt x="103641" y="354387"/>
                </a:cubicBezTo>
                <a:lnTo>
                  <a:pt x="153790" y="334327"/>
                </a:lnTo>
                <a:lnTo>
                  <a:pt x="192795" y="322068"/>
                </a:lnTo>
                <a:cubicBezTo>
                  <a:pt x="202453" y="318354"/>
                  <a:pt x="216941" y="313525"/>
                  <a:pt x="236258" y="307581"/>
                </a:cubicBezTo>
                <a:cubicBezTo>
                  <a:pt x="246659" y="303866"/>
                  <a:pt x="252603" y="301638"/>
                  <a:pt x="254088" y="300894"/>
                </a:cubicBezTo>
                <a:lnTo>
                  <a:pt x="234029" y="280835"/>
                </a:lnTo>
                <a:cubicBezTo>
                  <a:pt x="231057" y="279349"/>
                  <a:pt x="230314" y="277863"/>
                  <a:pt x="231800" y="276377"/>
                </a:cubicBezTo>
                <a:cubicBezTo>
                  <a:pt x="231800" y="274148"/>
                  <a:pt x="232357" y="271919"/>
                  <a:pt x="233472" y="269691"/>
                </a:cubicBezTo>
                <a:cubicBezTo>
                  <a:pt x="234586" y="267462"/>
                  <a:pt x="235143" y="265976"/>
                  <a:pt x="235143" y="265233"/>
                </a:cubicBezTo>
                <a:lnTo>
                  <a:pt x="235143" y="264118"/>
                </a:lnTo>
                <a:cubicBezTo>
                  <a:pt x="234400" y="259661"/>
                  <a:pt x="235515" y="255017"/>
                  <a:pt x="238486" y="250188"/>
                </a:cubicBezTo>
                <a:cubicBezTo>
                  <a:pt x="241458" y="245359"/>
                  <a:pt x="243687" y="241830"/>
                  <a:pt x="245173" y="239601"/>
                </a:cubicBezTo>
                <a:cubicBezTo>
                  <a:pt x="246659" y="235143"/>
                  <a:pt x="248145" y="231800"/>
                  <a:pt x="249631" y="229571"/>
                </a:cubicBezTo>
                <a:cubicBezTo>
                  <a:pt x="255574" y="213969"/>
                  <a:pt x="263004" y="197996"/>
                  <a:pt x="271919" y="181651"/>
                </a:cubicBezTo>
                <a:cubicBezTo>
                  <a:pt x="273405" y="179422"/>
                  <a:pt x="274705" y="177007"/>
                  <a:pt x="275820" y="174407"/>
                </a:cubicBezTo>
                <a:cubicBezTo>
                  <a:pt x="276934" y="171807"/>
                  <a:pt x="278606" y="169021"/>
                  <a:pt x="280835" y="166049"/>
                </a:cubicBezTo>
                <a:lnTo>
                  <a:pt x="280835" y="162706"/>
                </a:lnTo>
                <a:cubicBezTo>
                  <a:pt x="280092" y="163449"/>
                  <a:pt x="279349" y="163634"/>
                  <a:pt x="278606" y="163263"/>
                </a:cubicBezTo>
                <a:cubicBezTo>
                  <a:pt x="277863" y="162892"/>
                  <a:pt x="277491" y="163077"/>
                  <a:pt x="277491" y="163820"/>
                </a:cubicBezTo>
                <a:cubicBezTo>
                  <a:pt x="270805" y="165306"/>
                  <a:pt x="261518" y="168278"/>
                  <a:pt x="249631" y="172736"/>
                </a:cubicBezTo>
                <a:cubicBezTo>
                  <a:pt x="248145" y="172736"/>
                  <a:pt x="245916" y="172921"/>
                  <a:pt x="242944" y="173293"/>
                </a:cubicBezTo>
                <a:cubicBezTo>
                  <a:pt x="239972" y="173664"/>
                  <a:pt x="237372" y="174593"/>
                  <a:pt x="235143" y="176079"/>
                </a:cubicBezTo>
                <a:cubicBezTo>
                  <a:pt x="233657" y="175336"/>
                  <a:pt x="231800" y="176079"/>
                  <a:pt x="229571" y="178308"/>
                </a:cubicBezTo>
                <a:cubicBezTo>
                  <a:pt x="228085" y="178308"/>
                  <a:pt x="226228" y="178494"/>
                  <a:pt x="223999" y="178865"/>
                </a:cubicBezTo>
                <a:cubicBezTo>
                  <a:pt x="221770" y="179236"/>
                  <a:pt x="219170" y="179051"/>
                  <a:pt x="216198" y="178308"/>
                </a:cubicBezTo>
                <a:lnTo>
                  <a:pt x="205054" y="178308"/>
                </a:lnTo>
                <a:lnTo>
                  <a:pt x="199482" y="178308"/>
                </a:lnTo>
                <a:cubicBezTo>
                  <a:pt x="197253" y="176822"/>
                  <a:pt x="194652" y="176079"/>
                  <a:pt x="191681" y="176079"/>
                </a:cubicBezTo>
                <a:cubicBezTo>
                  <a:pt x="190938" y="175336"/>
                  <a:pt x="190009" y="174593"/>
                  <a:pt x="188895" y="173850"/>
                </a:cubicBezTo>
                <a:cubicBezTo>
                  <a:pt x="187780" y="173107"/>
                  <a:pt x="186851" y="172736"/>
                  <a:pt x="186109" y="172736"/>
                </a:cubicBezTo>
                <a:cubicBezTo>
                  <a:pt x="184623" y="171250"/>
                  <a:pt x="182394" y="170507"/>
                  <a:pt x="179422" y="170507"/>
                </a:cubicBezTo>
                <a:cubicBezTo>
                  <a:pt x="177193" y="170507"/>
                  <a:pt x="174964" y="169764"/>
                  <a:pt x="172735" y="168278"/>
                </a:cubicBezTo>
                <a:cubicBezTo>
                  <a:pt x="170507" y="166792"/>
                  <a:pt x="168649" y="165677"/>
                  <a:pt x="167163" y="164935"/>
                </a:cubicBezTo>
                <a:cubicBezTo>
                  <a:pt x="166420" y="164935"/>
                  <a:pt x="165863" y="164749"/>
                  <a:pt x="165492" y="164377"/>
                </a:cubicBezTo>
                <a:cubicBezTo>
                  <a:pt x="165120" y="164006"/>
                  <a:pt x="164934" y="163449"/>
                  <a:pt x="164934" y="162706"/>
                </a:cubicBezTo>
                <a:cubicBezTo>
                  <a:pt x="165677" y="159734"/>
                  <a:pt x="165120" y="156948"/>
                  <a:pt x="163263" y="154347"/>
                </a:cubicBezTo>
                <a:cubicBezTo>
                  <a:pt x="161405" y="151747"/>
                  <a:pt x="160105" y="150076"/>
                  <a:pt x="159362" y="149333"/>
                </a:cubicBezTo>
                <a:cubicBezTo>
                  <a:pt x="155648" y="147104"/>
                  <a:pt x="153790" y="144503"/>
                  <a:pt x="153790" y="141532"/>
                </a:cubicBezTo>
                <a:cubicBezTo>
                  <a:pt x="153790" y="140046"/>
                  <a:pt x="154905" y="138188"/>
                  <a:pt x="157133" y="135959"/>
                </a:cubicBezTo>
                <a:cubicBezTo>
                  <a:pt x="157876" y="133731"/>
                  <a:pt x="158248" y="131130"/>
                  <a:pt x="158248" y="128159"/>
                </a:cubicBezTo>
                <a:cubicBezTo>
                  <a:pt x="159734" y="127416"/>
                  <a:pt x="162334" y="127787"/>
                  <a:pt x="166049" y="129273"/>
                </a:cubicBezTo>
                <a:cubicBezTo>
                  <a:pt x="179422" y="135217"/>
                  <a:pt x="189452" y="139303"/>
                  <a:pt x="196138" y="141532"/>
                </a:cubicBezTo>
                <a:cubicBezTo>
                  <a:pt x="196881" y="142275"/>
                  <a:pt x="198181" y="142275"/>
                  <a:pt x="200039" y="141532"/>
                </a:cubicBezTo>
                <a:cubicBezTo>
                  <a:pt x="201896" y="140789"/>
                  <a:pt x="203568" y="140417"/>
                  <a:pt x="205054" y="140417"/>
                </a:cubicBezTo>
                <a:cubicBezTo>
                  <a:pt x="210254" y="138188"/>
                  <a:pt x="224370" y="133359"/>
                  <a:pt x="247402" y="125930"/>
                </a:cubicBezTo>
                <a:lnTo>
                  <a:pt x="275263" y="115900"/>
                </a:lnTo>
                <a:cubicBezTo>
                  <a:pt x="285664" y="112185"/>
                  <a:pt x="294951" y="109213"/>
                  <a:pt x="303123" y="106984"/>
                </a:cubicBezTo>
                <a:cubicBezTo>
                  <a:pt x="309067" y="104756"/>
                  <a:pt x="316496" y="102155"/>
                  <a:pt x="325412" y="99184"/>
                </a:cubicBezTo>
                <a:cubicBezTo>
                  <a:pt x="334327" y="96212"/>
                  <a:pt x="344728" y="93240"/>
                  <a:pt x="356616" y="90268"/>
                </a:cubicBezTo>
                <a:cubicBezTo>
                  <a:pt x="372217" y="85810"/>
                  <a:pt x="386334" y="80981"/>
                  <a:pt x="398964" y="75781"/>
                </a:cubicBezTo>
                <a:lnTo>
                  <a:pt x="423481" y="69094"/>
                </a:lnTo>
                <a:lnTo>
                  <a:pt x="458028" y="61293"/>
                </a:lnTo>
                <a:cubicBezTo>
                  <a:pt x="459514" y="60550"/>
                  <a:pt x="461186" y="60364"/>
                  <a:pt x="463043" y="60736"/>
                </a:cubicBezTo>
                <a:cubicBezTo>
                  <a:pt x="464900" y="61107"/>
                  <a:pt x="466944" y="60922"/>
                  <a:pt x="469172" y="60179"/>
                </a:cubicBezTo>
                <a:close/>
                <a:moveTo>
                  <a:pt x="366645" y="0"/>
                </a:moveTo>
                <a:cubicBezTo>
                  <a:pt x="369617" y="0"/>
                  <a:pt x="371846" y="371"/>
                  <a:pt x="373332" y="1114"/>
                </a:cubicBezTo>
                <a:cubicBezTo>
                  <a:pt x="374818" y="2600"/>
                  <a:pt x="377047" y="3157"/>
                  <a:pt x="380018" y="2786"/>
                </a:cubicBezTo>
                <a:cubicBezTo>
                  <a:pt x="382990" y="2414"/>
                  <a:pt x="384848" y="2228"/>
                  <a:pt x="385591" y="2228"/>
                </a:cubicBezTo>
                <a:cubicBezTo>
                  <a:pt x="392277" y="2228"/>
                  <a:pt x="396735" y="4829"/>
                  <a:pt x="398964" y="10030"/>
                </a:cubicBezTo>
                <a:cubicBezTo>
                  <a:pt x="399707" y="10030"/>
                  <a:pt x="400078" y="11144"/>
                  <a:pt x="400078" y="13373"/>
                </a:cubicBezTo>
                <a:lnTo>
                  <a:pt x="395620" y="22288"/>
                </a:lnTo>
                <a:cubicBezTo>
                  <a:pt x="396363" y="22288"/>
                  <a:pt x="397664" y="22660"/>
                  <a:pt x="399521" y="23403"/>
                </a:cubicBezTo>
                <a:cubicBezTo>
                  <a:pt x="401378" y="24146"/>
                  <a:pt x="401564" y="25260"/>
                  <a:pt x="400078" y="26746"/>
                </a:cubicBezTo>
                <a:cubicBezTo>
                  <a:pt x="400078" y="26746"/>
                  <a:pt x="397849" y="28232"/>
                  <a:pt x="393392" y="31204"/>
                </a:cubicBezTo>
                <a:cubicBezTo>
                  <a:pt x="396363" y="34175"/>
                  <a:pt x="397849" y="36219"/>
                  <a:pt x="397849" y="37333"/>
                </a:cubicBezTo>
                <a:cubicBezTo>
                  <a:pt x="397849" y="38447"/>
                  <a:pt x="396363" y="39748"/>
                  <a:pt x="393392" y="41233"/>
                </a:cubicBezTo>
                <a:cubicBezTo>
                  <a:pt x="394135" y="45691"/>
                  <a:pt x="392277" y="48291"/>
                  <a:pt x="387819" y="49034"/>
                </a:cubicBezTo>
                <a:lnTo>
                  <a:pt x="384476" y="50149"/>
                </a:lnTo>
                <a:cubicBezTo>
                  <a:pt x="378533" y="54606"/>
                  <a:pt x="368131" y="58321"/>
                  <a:pt x="353272" y="61293"/>
                </a:cubicBezTo>
                <a:cubicBezTo>
                  <a:pt x="334699" y="64265"/>
                  <a:pt x="321697" y="69094"/>
                  <a:pt x="314267" y="75781"/>
                </a:cubicBezTo>
                <a:cubicBezTo>
                  <a:pt x="313524" y="76524"/>
                  <a:pt x="312039" y="77266"/>
                  <a:pt x="309810" y="78009"/>
                </a:cubicBezTo>
                <a:cubicBezTo>
                  <a:pt x="307581" y="78752"/>
                  <a:pt x="305723" y="79124"/>
                  <a:pt x="304238" y="79124"/>
                </a:cubicBezTo>
                <a:cubicBezTo>
                  <a:pt x="299780" y="81353"/>
                  <a:pt x="294579" y="82467"/>
                  <a:pt x="288636" y="82467"/>
                </a:cubicBezTo>
                <a:lnTo>
                  <a:pt x="285292" y="82467"/>
                </a:lnTo>
                <a:cubicBezTo>
                  <a:pt x="284549" y="81724"/>
                  <a:pt x="281949" y="82467"/>
                  <a:pt x="277491" y="84696"/>
                </a:cubicBezTo>
                <a:cubicBezTo>
                  <a:pt x="276005" y="85439"/>
                  <a:pt x="274705" y="85439"/>
                  <a:pt x="273591" y="84696"/>
                </a:cubicBezTo>
                <a:cubicBezTo>
                  <a:pt x="272476" y="83953"/>
                  <a:pt x="271176" y="82839"/>
                  <a:pt x="269690" y="81353"/>
                </a:cubicBezTo>
                <a:cubicBezTo>
                  <a:pt x="280835" y="73180"/>
                  <a:pt x="291236" y="65008"/>
                  <a:pt x="300894" y="56835"/>
                </a:cubicBezTo>
                <a:cubicBezTo>
                  <a:pt x="303866" y="55350"/>
                  <a:pt x="305352" y="54049"/>
                  <a:pt x="305352" y="52935"/>
                </a:cubicBezTo>
                <a:cubicBezTo>
                  <a:pt x="305352" y="51820"/>
                  <a:pt x="303866" y="50149"/>
                  <a:pt x="300894" y="47920"/>
                </a:cubicBezTo>
                <a:cubicBezTo>
                  <a:pt x="299408" y="44948"/>
                  <a:pt x="296994" y="41233"/>
                  <a:pt x="293651" y="36776"/>
                </a:cubicBezTo>
                <a:cubicBezTo>
                  <a:pt x="290307" y="32318"/>
                  <a:pt x="287893" y="27860"/>
                  <a:pt x="286407" y="23403"/>
                </a:cubicBezTo>
                <a:lnTo>
                  <a:pt x="287521" y="18945"/>
                </a:lnTo>
                <a:cubicBezTo>
                  <a:pt x="288264" y="18202"/>
                  <a:pt x="288636" y="15973"/>
                  <a:pt x="288636" y="12258"/>
                </a:cubicBezTo>
                <a:cubicBezTo>
                  <a:pt x="287150" y="9286"/>
                  <a:pt x="286407" y="6315"/>
                  <a:pt x="286407" y="3343"/>
                </a:cubicBezTo>
                <a:cubicBezTo>
                  <a:pt x="287893" y="4829"/>
                  <a:pt x="289007" y="5572"/>
                  <a:pt x="289750" y="5572"/>
                </a:cubicBezTo>
                <a:cubicBezTo>
                  <a:pt x="291236" y="8544"/>
                  <a:pt x="293651" y="10958"/>
                  <a:pt x="296994" y="12815"/>
                </a:cubicBezTo>
                <a:cubicBezTo>
                  <a:pt x="300337" y="14673"/>
                  <a:pt x="304238" y="16159"/>
                  <a:pt x="308695" y="17273"/>
                </a:cubicBezTo>
                <a:cubicBezTo>
                  <a:pt x="313153" y="18388"/>
                  <a:pt x="316125" y="18945"/>
                  <a:pt x="317611" y="18945"/>
                </a:cubicBezTo>
                <a:cubicBezTo>
                  <a:pt x="322068" y="21174"/>
                  <a:pt x="327269" y="20059"/>
                  <a:pt x="333213" y="15602"/>
                </a:cubicBezTo>
                <a:cubicBezTo>
                  <a:pt x="341385" y="11887"/>
                  <a:pt x="348443" y="8172"/>
                  <a:pt x="354387" y="4457"/>
                </a:cubicBezTo>
                <a:cubicBezTo>
                  <a:pt x="360330" y="1485"/>
                  <a:pt x="364417" y="0"/>
                  <a:pt x="366645"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5" name="文本框 14">
            <a:extLst>
              <a:ext uri="{FF2B5EF4-FFF2-40B4-BE49-F238E27FC236}">
                <a16:creationId xmlns:a16="http://schemas.microsoft.com/office/drawing/2014/main" id="{4F8762BC-0296-AAE0-059E-23EEDAB1AAFC}"/>
              </a:ext>
            </a:extLst>
          </p:cNvPr>
          <p:cNvSpPr txBox="1"/>
          <p:nvPr/>
        </p:nvSpPr>
        <p:spPr>
          <a:xfrm>
            <a:off x="7948355" y="2543667"/>
            <a:ext cx="690943" cy="625192"/>
          </a:xfrm>
          <a:custGeom>
            <a:avLst/>
            <a:gdLst/>
            <a:ahLst/>
            <a:cxnLst/>
            <a:rect l="l" t="t" r="r" b="b"/>
            <a:pathLst>
              <a:path w="690943" h="625192">
                <a:moveTo>
                  <a:pt x="354387" y="90268"/>
                </a:moveTo>
                <a:cubicBezTo>
                  <a:pt x="358845" y="91754"/>
                  <a:pt x="359960" y="93983"/>
                  <a:pt x="357731" y="96955"/>
                </a:cubicBezTo>
                <a:lnTo>
                  <a:pt x="347701" y="125930"/>
                </a:lnTo>
                <a:lnTo>
                  <a:pt x="343243" y="141532"/>
                </a:lnTo>
                <a:cubicBezTo>
                  <a:pt x="343243" y="145990"/>
                  <a:pt x="345101" y="148590"/>
                  <a:pt x="348815" y="149333"/>
                </a:cubicBezTo>
                <a:cubicBezTo>
                  <a:pt x="354016" y="150076"/>
                  <a:pt x="358102" y="152676"/>
                  <a:pt x="361074" y="157134"/>
                </a:cubicBezTo>
                <a:cubicBezTo>
                  <a:pt x="364046" y="161592"/>
                  <a:pt x="365160" y="166049"/>
                  <a:pt x="364417" y="170507"/>
                </a:cubicBezTo>
                <a:lnTo>
                  <a:pt x="359960" y="188338"/>
                </a:lnTo>
                <a:lnTo>
                  <a:pt x="355502" y="193910"/>
                </a:lnTo>
                <a:cubicBezTo>
                  <a:pt x="353273" y="196139"/>
                  <a:pt x="351416" y="198553"/>
                  <a:pt x="349930" y="201154"/>
                </a:cubicBezTo>
                <a:cubicBezTo>
                  <a:pt x="348444" y="203754"/>
                  <a:pt x="346586" y="206169"/>
                  <a:pt x="344358" y="208398"/>
                </a:cubicBezTo>
                <a:cubicBezTo>
                  <a:pt x="344358" y="208398"/>
                  <a:pt x="338785" y="211741"/>
                  <a:pt x="327641" y="218427"/>
                </a:cubicBezTo>
                <a:cubicBezTo>
                  <a:pt x="326155" y="219170"/>
                  <a:pt x="324298" y="219542"/>
                  <a:pt x="322069" y="219542"/>
                </a:cubicBezTo>
                <a:cubicBezTo>
                  <a:pt x="319840" y="219542"/>
                  <a:pt x="315754" y="218056"/>
                  <a:pt x="309810" y="215084"/>
                </a:cubicBezTo>
                <a:cubicBezTo>
                  <a:pt x="308324" y="214341"/>
                  <a:pt x="304238" y="212484"/>
                  <a:pt x="297552" y="209512"/>
                </a:cubicBezTo>
                <a:cubicBezTo>
                  <a:pt x="296066" y="208769"/>
                  <a:pt x="294580" y="207469"/>
                  <a:pt x="293094" y="205611"/>
                </a:cubicBezTo>
                <a:cubicBezTo>
                  <a:pt x="291608" y="203754"/>
                  <a:pt x="289751" y="202454"/>
                  <a:pt x="287522" y="201711"/>
                </a:cubicBezTo>
                <a:cubicBezTo>
                  <a:pt x="284550" y="200968"/>
                  <a:pt x="281393" y="199111"/>
                  <a:pt x="278049" y="196139"/>
                </a:cubicBezTo>
                <a:cubicBezTo>
                  <a:pt x="274706" y="193167"/>
                  <a:pt x="271177" y="191681"/>
                  <a:pt x="267462" y="191681"/>
                </a:cubicBezTo>
                <a:cubicBezTo>
                  <a:pt x="265976" y="190938"/>
                  <a:pt x="261519" y="187966"/>
                  <a:pt x="254089" y="182766"/>
                </a:cubicBezTo>
                <a:lnTo>
                  <a:pt x="251860" y="181651"/>
                </a:lnTo>
                <a:cubicBezTo>
                  <a:pt x="245174" y="177194"/>
                  <a:pt x="243688" y="171622"/>
                  <a:pt x="247403" y="164935"/>
                </a:cubicBezTo>
                <a:cubicBezTo>
                  <a:pt x="248889" y="162706"/>
                  <a:pt x="248889" y="160477"/>
                  <a:pt x="247403" y="158248"/>
                </a:cubicBezTo>
                <a:cubicBezTo>
                  <a:pt x="242945" y="149333"/>
                  <a:pt x="239973" y="142275"/>
                  <a:pt x="238487" y="137074"/>
                </a:cubicBezTo>
                <a:lnTo>
                  <a:pt x="236258" y="132617"/>
                </a:lnTo>
                <a:lnTo>
                  <a:pt x="235144" y="117015"/>
                </a:lnTo>
                <a:cubicBezTo>
                  <a:pt x="241088" y="118501"/>
                  <a:pt x="245917" y="119244"/>
                  <a:pt x="249631" y="119244"/>
                </a:cubicBezTo>
                <a:cubicBezTo>
                  <a:pt x="251860" y="119244"/>
                  <a:pt x="255018" y="119986"/>
                  <a:pt x="259104" y="121472"/>
                </a:cubicBezTo>
                <a:cubicBezTo>
                  <a:pt x="263190" y="122958"/>
                  <a:pt x="266348" y="123701"/>
                  <a:pt x="268577" y="123701"/>
                </a:cubicBezTo>
                <a:cubicBezTo>
                  <a:pt x="271548" y="124444"/>
                  <a:pt x="275449" y="126116"/>
                  <a:pt x="280278" y="128716"/>
                </a:cubicBezTo>
                <a:cubicBezTo>
                  <a:pt x="285107" y="131317"/>
                  <a:pt x="289379" y="133360"/>
                  <a:pt x="293094" y="134846"/>
                </a:cubicBezTo>
                <a:lnTo>
                  <a:pt x="299781" y="135960"/>
                </a:lnTo>
                <a:cubicBezTo>
                  <a:pt x="313154" y="130759"/>
                  <a:pt x="323555" y="124816"/>
                  <a:pt x="330984" y="118129"/>
                </a:cubicBezTo>
                <a:cubicBezTo>
                  <a:pt x="336185" y="112186"/>
                  <a:pt x="343243" y="103270"/>
                  <a:pt x="352159" y="91383"/>
                </a:cubicBezTo>
                <a:close/>
                <a:moveTo>
                  <a:pt x="430168" y="0"/>
                </a:moveTo>
                <a:cubicBezTo>
                  <a:pt x="438341" y="0"/>
                  <a:pt x="444284" y="743"/>
                  <a:pt x="447999" y="2229"/>
                </a:cubicBezTo>
                <a:cubicBezTo>
                  <a:pt x="454685" y="4458"/>
                  <a:pt x="460443" y="6501"/>
                  <a:pt x="465272" y="8358"/>
                </a:cubicBezTo>
                <a:cubicBezTo>
                  <a:pt x="470102" y="10216"/>
                  <a:pt x="474745" y="11887"/>
                  <a:pt x="479203" y="13373"/>
                </a:cubicBezTo>
                <a:lnTo>
                  <a:pt x="489233" y="17831"/>
                </a:lnTo>
                <a:lnTo>
                  <a:pt x="490347" y="18945"/>
                </a:lnTo>
                <a:lnTo>
                  <a:pt x="494805" y="18945"/>
                </a:lnTo>
                <a:cubicBezTo>
                  <a:pt x="499262" y="18945"/>
                  <a:pt x="503534" y="20431"/>
                  <a:pt x="507621" y="23403"/>
                </a:cubicBezTo>
                <a:cubicBezTo>
                  <a:pt x="511707" y="26375"/>
                  <a:pt x="514493" y="28232"/>
                  <a:pt x="515979" y="28975"/>
                </a:cubicBezTo>
                <a:cubicBezTo>
                  <a:pt x="516722" y="29718"/>
                  <a:pt x="519322" y="31204"/>
                  <a:pt x="523780" y="33433"/>
                </a:cubicBezTo>
                <a:lnTo>
                  <a:pt x="538267" y="44577"/>
                </a:lnTo>
                <a:cubicBezTo>
                  <a:pt x="539753" y="44577"/>
                  <a:pt x="540496" y="45320"/>
                  <a:pt x="540496" y="46806"/>
                </a:cubicBezTo>
                <a:lnTo>
                  <a:pt x="540496" y="49035"/>
                </a:lnTo>
                <a:cubicBezTo>
                  <a:pt x="540496" y="51264"/>
                  <a:pt x="541053" y="54235"/>
                  <a:pt x="542168" y="57950"/>
                </a:cubicBezTo>
                <a:cubicBezTo>
                  <a:pt x="543282" y="61665"/>
                  <a:pt x="543096" y="65008"/>
                  <a:pt x="541611" y="67980"/>
                </a:cubicBezTo>
                <a:cubicBezTo>
                  <a:pt x="540868" y="69466"/>
                  <a:pt x="540496" y="71695"/>
                  <a:pt x="540496" y="74667"/>
                </a:cubicBezTo>
                <a:cubicBezTo>
                  <a:pt x="540496" y="77638"/>
                  <a:pt x="540125" y="80239"/>
                  <a:pt x="539382" y="82468"/>
                </a:cubicBezTo>
                <a:lnTo>
                  <a:pt x="537153" y="94726"/>
                </a:lnTo>
                <a:cubicBezTo>
                  <a:pt x="535667" y="98441"/>
                  <a:pt x="534553" y="102341"/>
                  <a:pt x="533810" y="106428"/>
                </a:cubicBezTo>
                <a:cubicBezTo>
                  <a:pt x="533067" y="110514"/>
                  <a:pt x="532324" y="114414"/>
                  <a:pt x="531581" y="118129"/>
                </a:cubicBezTo>
                <a:cubicBezTo>
                  <a:pt x="527123" y="134474"/>
                  <a:pt x="523037" y="146733"/>
                  <a:pt x="519322" y="154905"/>
                </a:cubicBezTo>
                <a:cubicBezTo>
                  <a:pt x="516350" y="165306"/>
                  <a:pt x="511893" y="175336"/>
                  <a:pt x="505949" y="184995"/>
                </a:cubicBezTo>
                <a:lnTo>
                  <a:pt x="497034" y="206169"/>
                </a:lnTo>
                <a:cubicBezTo>
                  <a:pt x="496291" y="209140"/>
                  <a:pt x="491833" y="218427"/>
                  <a:pt x="483660" y="234029"/>
                </a:cubicBezTo>
                <a:cubicBezTo>
                  <a:pt x="481432" y="238487"/>
                  <a:pt x="479388" y="242387"/>
                  <a:pt x="477531" y="245731"/>
                </a:cubicBezTo>
                <a:cubicBezTo>
                  <a:pt x="475674" y="249074"/>
                  <a:pt x="474002" y="252232"/>
                  <a:pt x="472516" y="255203"/>
                </a:cubicBezTo>
                <a:lnTo>
                  <a:pt x="459143" y="276377"/>
                </a:lnTo>
                <a:lnTo>
                  <a:pt x="446884" y="297552"/>
                </a:lnTo>
                <a:lnTo>
                  <a:pt x="439084" y="312039"/>
                </a:lnTo>
                <a:lnTo>
                  <a:pt x="427939" y="327641"/>
                </a:lnTo>
                <a:cubicBezTo>
                  <a:pt x="427939" y="327641"/>
                  <a:pt x="432397" y="330984"/>
                  <a:pt x="441312" y="337671"/>
                </a:cubicBezTo>
                <a:lnTo>
                  <a:pt x="461372" y="348815"/>
                </a:lnTo>
                <a:cubicBezTo>
                  <a:pt x="465087" y="351044"/>
                  <a:pt x="468616" y="352901"/>
                  <a:pt x="471959" y="354387"/>
                </a:cubicBezTo>
                <a:cubicBezTo>
                  <a:pt x="475302" y="355873"/>
                  <a:pt x="478831" y="357731"/>
                  <a:pt x="482546" y="359959"/>
                </a:cubicBezTo>
                <a:lnTo>
                  <a:pt x="502606" y="372218"/>
                </a:lnTo>
                <a:cubicBezTo>
                  <a:pt x="502606" y="372218"/>
                  <a:pt x="505949" y="374447"/>
                  <a:pt x="512635" y="378905"/>
                </a:cubicBezTo>
                <a:lnTo>
                  <a:pt x="531581" y="393392"/>
                </a:lnTo>
                <a:cubicBezTo>
                  <a:pt x="535295" y="396364"/>
                  <a:pt x="540868" y="400079"/>
                  <a:pt x="548297" y="404536"/>
                </a:cubicBezTo>
                <a:lnTo>
                  <a:pt x="579501" y="426825"/>
                </a:lnTo>
                <a:lnTo>
                  <a:pt x="598446" y="443541"/>
                </a:lnTo>
                <a:lnTo>
                  <a:pt x="625192" y="469173"/>
                </a:lnTo>
                <a:cubicBezTo>
                  <a:pt x="633365" y="475859"/>
                  <a:pt x="640794" y="483289"/>
                  <a:pt x="647481" y="491461"/>
                </a:cubicBezTo>
                <a:cubicBezTo>
                  <a:pt x="651196" y="494433"/>
                  <a:pt x="655282" y="498520"/>
                  <a:pt x="659740" y="503720"/>
                </a:cubicBezTo>
                <a:cubicBezTo>
                  <a:pt x="664197" y="508921"/>
                  <a:pt x="667912" y="513379"/>
                  <a:pt x="670884" y="517093"/>
                </a:cubicBezTo>
                <a:cubicBezTo>
                  <a:pt x="679056" y="528238"/>
                  <a:pt x="682771" y="533067"/>
                  <a:pt x="682028" y="531581"/>
                </a:cubicBezTo>
                <a:cubicBezTo>
                  <a:pt x="685000" y="538267"/>
                  <a:pt x="687229" y="545697"/>
                  <a:pt x="688715" y="553869"/>
                </a:cubicBezTo>
                <a:cubicBezTo>
                  <a:pt x="688715" y="556841"/>
                  <a:pt x="689086" y="559999"/>
                  <a:pt x="689829" y="563342"/>
                </a:cubicBezTo>
                <a:cubicBezTo>
                  <a:pt x="690572" y="566685"/>
                  <a:pt x="690943" y="569843"/>
                  <a:pt x="690943" y="572815"/>
                </a:cubicBezTo>
                <a:lnTo>
                  <a:pt x="690943" y="575043"/>
                </a:lnTo>
                <a:cubicBezTo>
                  <a:pt x="689458" y="578015"/>
                  <a:pt x="688715" y="580244"/>
                  <a:pt x="688715" y="581730"/>
                </a:cubicBezTo>
                <a:cubicBezTo>
                  <a:pt x="688715" y="601790"/>
                  <a:pt x="682771" y="615163"/>
                  <a:pt x="670884" y="621849"/>
                </a:cubicBezTo>
                <a:cubicBezTo>
                  <a:pt x="666426" y="624078"/>
                  <a:pt x="662340" y="625192"/>
                  <a:pt x="658625" y="625192"/>
                </a:cubicBezTo>
                <a:cubicBezTo>
                  <a:pt x="654167" y="625192"/>
                  <a:pt x="650453" y="623707"/>
                  <a:pt x="647481" y="620735"/>
                </a:cubicBezTo>
                <a:cubicBezTo>
                  <a:pt x="646738" y="619992"/>
                  <a:pt x="645995" y="619435"/>
                  <a:pt x="645252" y="619063"/>
                </a:cubicBezTo>
                <a:cubicBezTo>
                  <a:pt x="644509" y="618692"/>
                  <a:pt x="644138" y="618877"/>
                  <a:pt x="644138" y="619621"/>
                </a:cubicBezTo>
                <a:lnTo>
                  <a:pt x="641909" y="619621"/>
                </a:lnTo>
                <a:cubicBezTo>
                  <a:pt x="638937" y="619621"/>
                  <a:pt x="635594" y="617763"/>
                  <a:pt x="631879" y="614048"/>
                </a:cubicBezTo>
                <a:lnTo>
                  <a:pt x="605133" y="593989"/>
                </a:lnTo>
                <a:cubicBezTo>
                  <a:pt x="598446" y="589531"/>
                  <a:pt x="591574" y="583402"/>
                  <a:pt x="584516" y="575601"/>
                </a:cubicBezTo>
                <a:cubicBezTo>
                  <a:pt x="577458" y="567800"/>
                  <a:pt x="572443" y="562413"/>
                  <a:pt x="569471" y="559441"/>
                </a:cubicBezTo>
                <a:lnTo>
                  <a:pt x="548297" y="537153"/>
                </a:lnTo>
                <a:cubicBezTo>
                  <a:pt x="540868" y="528980"/>
                  <a:pt x="531581" y="520437"/>
                  <a:pt x="520437" y="511521"/>
                </a:cubicBezTo>
                <a:cubicBezTo>
                  <a:pt x="518208" y="509292"/>
                  <a:pt x="515793" y="506692"/>
                  <a:pt x="513193" y="503720"/>
                </a:cubicBezTo>
                <a:cubicBezTo>
                  <a:pt x="510592" y="500748"/>
                  <a:pt x="507806" y="497777"/>
                  <a:pt x="504835" y="494805"/>
                </a:cubicBezTo>
                <a:cubicBezTo>
                  <a:pt x="491461" y="483661"/>
                  <a:pt x="485146" y="478460"/>
                  <a:pt x="485889" y="479203"/>
                </a:cubicBezTo>
                <a:lnTo>
                  <a:pt x="453571" y="454685"/>
                </a:lnTo>
                <a:cubicBezTo>
                  <a:pt x="428311" y="433140"/>
                  <a:pt x="407880" y="417909"/>
                  <a:pt x="392278" y="408994"/>
                </a:cubicBezTo>
                <a:lnTo>
                  <a:pt x="374447" y="398964"/>
                </a:lnTo>
                <a:cubicBezTo>
                  <a:pt x="371475" y="397478"/>
                  <a:pt x="369618" y="397850"/>
                  <a:pt x="368875" y="400079"/>
                </a:cubicBezTo>
                <a:lnTo>
                  <a:pt x="351044" y="420138"/>
                </a:lnTo>
                <a:cubicBezTo>
                  <a:pt x="351044" y="420881"/>
                  <a:pt x="350673" y="421253"/>
                  <a:pt x="349930" y="421253"/>
                </a:cubicBezTo>
                <a:cubicBezTo>
                  <a:pt x="349187" y="421253"/>
                  <a:pt x="348444" y="421624"/>
                  <a:pt x="347701" y="422367"/>
                </a:cubicBezTo>
                <a:cubicBezTo>
                  <a:pt x="345472" y="424596"/>
                  <a:pt x="341757" y="427939"/>
                  <a:pt x="336557" y="432397"/>
                </a:cubicBezTo>
                <a:cubicBezTo>
                  <a:pt x="332099" y="438341"/>
                  <a:pt x="327641" y="443170"/>
                  <a:pt x="323183" y="446884"/>
                </a:cubicBezTo>
                <a:lnTo>
                  <a:pt x="307582" y="461372"/>
                </a:lnTo>
                <a:cubicBezTo>
                  <a:pt x="302381" y="465830"/>
                  <a:pt x="297552" y="469544"/>
                  <a:pt x="293094" y="472516"/>
                </a:cubicBezTo>
                <a:cubicBezTo>
                  <a:pt x="288636" y="475488"/>
                  <a:pt x="284922" y="478088"/>
                  <a:pt x="281950" y="480317"/>
                </a:cubicBezTo>
                <a:lnTo>
                  <a:pt x="261890" y="492576"/>
                </a:lnTo>
                <a:lnTo>
                  <a:pt x="250746" y="499262"/>
                </a:lnTo>
                <a:cubicBezTo>
                  <a:pt x="247774" y="501491"/>
                  <a:pt x="245174" y="503163"/>
                  <a:pt x="242945" y="504277"/>
                </a:cubicBezTo>
                <a:cubicBezTo>
                  <a:pt x="240716" y="505392"/>
                  <a:pt x="238859" y="506321"/>
                  <a:pt x="237373" y="507064"/>
                </a:cubicBezTo>
                <a:lnTo>
                  <a:pt x="232915" y="510407"/>
                </a:lnTo>
                <a:lnTo>
                  <a:pt x="212855" y="517093"/>
                </a:lnTo>
                <a:cubicBezTo>
                  <a:pt x="212112" y="517836"/>
                  <a:pt x="211184" y="518208"/>
                  <a:pt x="210069" y="518208"/>
                </a:cubicBezTo>
                <a:cubicBezTo>
                  <a:pt x="208955" y="518208"/>
                  <a:pt x="208026" y="518579"/>
                  <a:pt x="207283" y="519322"/>
                </a:cubicBezTo>
                <a:lnTo>
                  <a:pt x="190567" y="526009"/>
                </a:lnTo>
                <a:cubicBezTo>
                  <a:pt x="188338" y="527495"/>
                  <a:pt x="186295" y="528238"/>
                  <a:pt x="184438" y="528238"/>
                </a:cubicBezTo>
                <a:cubicBezTo>
                  <a:pt x="182580" y="528238"/>
                  <a:pt x="181280" y="528609"/>
                  <a:pt x="180537" y="529352"/>
                </a:cubicBezTo>
                <a:lnTo>
                  <a:pt x="153791" y="537153"/>
                </a:lnTo>
                <a:cubicBezTo>
                  <a:pt x="150076" y="537896"/>
                  <a:pt x="146176" y="538825"/>
                  <a:pt x="142089" y="539939"/>
                </a:cubicBezTo>
                <a:cubicBezTo>
                  <a:pt x="138003" y="541053"/>
                  <a:pt x="134103" y="541982"/>
                  <a:pt x="130388" y="542725"/>
                </a:cubicBezTo>
                <a:lnTo>
                  <a:pt x="108099" y="547183"/>
                </a:lnTo>
                <a:lnTo>
                  <a:pt x="104756" y="548297"/>
                </a:lnTo>
                <a:lnTo>
                  <a:pt x="102527" y="549412"/>
                </a:lnTo>
                <a:lnTo>
                  <a:pt x="88040" y="549412"/>
                </a:lnTo>
                <a:cubicBezTo>
                  <a:pt x="79124" y="550898"/>
                  <a:pt x="73181" y="551640"/>
                  <a:pt x="70209" y="551640"/>
                </a:cubicBezTo>
                <a:cubicBezTo>
                  <a:pt x="66494" y="551640"/>
                  <a:pt x="62965" y="552012"/>
                  <a:pt x="59622" y="552755"/>
                </a:cubicBezTo>
                <a:cubicBezTo>
                  <a:pt x="56279" y="553498"/>
                  <a:pt x="52750" y="553869"/>
                  <a:pt x="49035" y="553869"/>
                </a:cubicBezTo>
                <a:cubicBezTo>
                  <a:pt x="46806" y="553869"/>
                  <a:pt x="44577" y="553498"/>
                  <a:pt x="42348" y="552755"/>
                </a:cubicBezTo>
                <a:cubicBezTo>
                  <a:pt x="40120" y="552012"/>
                  <a:pt x="37891" y="551640"/>
                  <a:pt x="35662" y="551640"/>
                </a:cubicBezTo>
                <a:lnTo>
                  <a:pt x="33433" y="551640"/>
                </a:lnTo>
                <a:cubicBezTo>
                  <a:pt x="29718" y="551640"/>
                  <a:pt x="26004" y="550526"/>
                  <a:pt x="22289" y="548297"/>
                </a:cubicBezTo>
                <a:cubicBezTo>
                  <a:pt x="18574" y="546068"/>
                  <a:pt x="16345" y="544582"/>
                  <a:pt x="15602" y="543840"/>
                </a:cubicBezTo>
                <a:cubicBezTo>
                  <a:pt x="14859" y="542354"/>
                  <a:pt x="13373" y="541053"/>
                  <a:pt x="11145" y="539939"/>
                </a:cubicBezTo>
                <a:cubicBezTo>
                  <a:pt x="8916" y="538825"/>
                  <a:pt x="7058" y="537896"/>
                  <a:pt x="5572" y="537153"/>
                </a:cubicBezTo>
                <a:cubicBezTo>
                  <a:pt x="4086" y="536410"/>
                  <a:pt x="2786" y="535296"/>
                  <a:pt x="1672" y="533810"/>
                </a:cubicBezTo>
                <a:cubicBezTo>
                  <a:pt x="557" y="532324"/>
                  <a:pt x="0" y="530838"/>
                  <a:pt x="0" y="529352"/>
                </a:cubicBezTo>
                <a:cubicBezTo>
                  <a:pt x="0" y="525637"/>
                  <a:pt x="2229" y="524523"/>
                  <a:pt x="6687" y="526009"/>
                </a:cubicBezTo>
                <a:cubicBezTo>
                  <a:pt x="15602" y="528238"/>
                  <a:pt x="23775" y="528980"/>
                  <a:pt x="31204" y="528238"/>
                </a:cubicBezTo>
                <a:lnTo>
                  <a:pt x="52378" y="528238"/>
                </a:lnTo>
                <a:cubicBezTo>
                  <a:pt x="56836" y="528238"/>
                  <a:pt x="63522" y="527495"/>
                  <a:pt x="72438" y="526009"/>
                </a:cubicBezTo>
                <a:cubicBezTo>
                  <a:pt x="92498" y="520808"/>
                  <a:pt x="114415" y="512636"/>
                  <a:pt x="138189" y="501491"/>
                </a:cubicBezTo>
                <a:cubicBezTo>
                  <a:pt x="147847" y="497034"/>
                  <a:pt x="158992" y="489976"/>
                  <a:pt x="171622" y="480317"/>
                </a:cubicBezTo>
                <a:lnTo>
                  <a:pt x="203940" y="456914"/>
                </a:lnTo>
                <a:lnTo>
                  <a:pt x="235144" y="430168"/>
                </a:lnTo>
                <a:lnTo>
                  <a:pt x="258547" y="407880"/>
                </a:lnTo>
                <a:lnTo>
                  <a:pt x="274149" y="393392"/>
                </a:lnTo>
                <a:lnTo>
                  <a:pt x="299781" y="366646"/>
                </a:lnTo>
                <a:lnTo>
                  <a:pt x="300895" y="364417"/>
                </a:lnTo>
                <a:cubicBezTo>
                  <a:pt x="296437" y="362931"/>
                  <a:pt x="291237" y="361445"/>
                  <a:pt x="285293" y="359959"/>
                </a:cubicBezTo>
                <a:lnTo>
                  <a:pt x="257432" y="351044"/>
                </a:lnTo>
                <a:lnTo>
                  <a:pt x="216199" y="337671"/>
                </a:lnTo>
                <a:cubicBezTo>
                  <a:pt x="214713" y="337671"/>
                  <a:pt x="212484" y="337485"/>
                  <a:pt x="209512" y="337114"/>
                </a:cubicBezTo>
                <a:cubicBezTo>
                  <a:pt x="206540" y="336742"/>
                  <a:pt x="203197" y="335813"/>
                  <a:pt x="199482" y="334328"/>
                </a:cubicBezTo>
                <a:cubicBezTo>
                  <a:pt x="195768" y="334328"/>
                  <a:pt x="192424" y="333956"/>
                  <a:pt x="189453" y="333213"/>
                </a:cubicBezTo>
                <a:cubicBezTo>
                  <a:pt x="186481" y="332470"/>
                  <a:pt x="183880" y="331727"/>
                  <a:pt x="181652" y="330984"/>
                </a:cubicBezTo>
                <a:cubicBezTo>
                  <a:pt x="177194" y="329499"/>
                  <a:pt x="170507" y="328755"/>
                  <a:pt x="161592" y="328755"/>
                </a:cubicBezTo>
                <a:lnTo>
                  <a:pt x="150448" y="327641"/>
                </a:lnTo>
                <a:cubicBezTo>
                  <a:pt x="146733" y="326898"/>
                  <a:pt x="140789" y="326527"/>
                  <a:pt x="132617" y="326527"/>
                </a:cubicBezTo>
                <a:cubicBezTo>
                  <a:pt x="127416" y="327270"/>
                  <a:pt x="122958" y="327455"/>
                  <a:pt x="119244" y="327084"/>
                </a:cubicBezTo>
                <a:cubicBezTo>
                  <a:pt x="115529" y="326712"/>
                  <a:pt x="112186" y="326527"/>
                  <a:pt x="109214" y="326527"/>
                </a:cubicBezTo>
                <a:cubicBezTo>
                  <a:pt x="105499" y="326527"/>
                  <a:pt x="100670" y="327270"/>
                  <a:pt x="94726" y="328755"/>
                </a:cubicBezTo>
                <a:cubicBezTo>
                  <a:pt x="88783" y="328755"/>
                  <a:pt x="84325" y="328384"/>
                  <a:pt x="81353" y="327641"/>
                </a:cubicBezTo>
                <a:cubicBezTo>
                  <a:pt x="79124" y="327641"/>
                  <a:pt x="75038" y="326898"/>
                  <a:pt x="69095" y="325412"/>
                </a:cubicBezTo>
                <a:lnTo>
                  <a:pt x="72438" y="322069"/>
                </a:lnTo>
                <a:cubicBezTo>
                  <a:pt x="75410" y="319840"/>
                  <a:pt x="78753" y="317983"/>
                  <a:pt x="82468" y="316497"/>
                </a:cubicBezTo>
                <a:cubicBezTo>
                  <a:pt x="86182" y="315011"/>
                  <a:pt x="89526" y="313154"/>
                  <a:pt x="92498" y="310925"/>
                </a:cubicBezTo>
                <a:cubicBezTo>
                  <a:pt x="97698" y="307953"/>
                  <a:pt x="106242" y="304238"/>
                  <a:pt x="118129" y="299781"/>
                </a:cubicBezTo>
                <a:cubicBezTo>
                  <a:pt x="118129" y="299781"/>
                  <a:pt x="118872" y="299037"/>
                  <a:pt x="120358" y="297552"/>
                </a:cubicBezTo>
                <a:lnTo>
                  <a:pt x="124816" y="297552"/>
                </a:lnTo>
                <a:cubicBezTo>
                  <a:pt x="129274" y="297552"/>
                  <a:pt x="132617" y="297180"/>
                  <a:pt x="134846" y="296437"/>
                </a:cubicBezTo>
                <a:cubicBezTo>
                  <a:pt x="137817" y="295694"/>
                  <a:pt x="140975" y="294580"/>
                  <a:pt x="144318" y="293094"/>
                </a:cubicBezTo>
                <a:cubicBezTo>
                  <a:pt x="147662" y="291608"/>
                  <a:pt x="151934" y="290493"/>
                  <a:pt x="157134" y="289751"/>
                </a:cubicBezTo>
                <a:cubicBezTo>
                  <a:pt x="160106" y="289008"/>
                  <a:pt x="163449" y="288265"/>
                  <a:pt x="167164" y="287522"/>
                </a:cubicBezTo>
                <a:cubicBezTo>
                  <a:pt x="170879" y="286779"/>
                  <a:pt x="175336" y="286407"/>
                  <a:pt x="180537" y="286407"/>
                </a:cubicBezTo>
                <a:cubicBezTo>
                  <a:pt x="184252" y="285665"/>
                  <a:pt x="190753" y="284550"/>
                  <a:pt x="200040" y="283064"/>
                </a:cubicBezTo>
                <a:cubicBezTo>
                  <a:pt x="209326" y="281578"/>
                  <a:pt x="218056" y="281207"/>
                  <a:pt x="226229" y="281950"/>
                </a:cubicBezTo>
                <a:cubicBezTo>
                  <a:pt x="229200" y="282693"/>
                  <a:pt x="231801" y="282878"/>
                  <a:pt x="234029" y="282507"/>
                </a:cubicBezTo>
                <a:cubicBezTo>
                  <a:pt x="236258" y="282136"/>
                  <a:pt x="238487" y="281950"/>
                  <a:pt x="240716" y="281950"/>
                </a:cubicBezTo>
                <a:lnTo>
                  <a:pt x="256318" y="285293"/>
                </a:lnTo>
                <a:lnTo>
                  <a:pt x="276378" y="289751"/>
                </a:lnTo>
                <a:lnTo>
                  <a:pt x="325412" y="299781"/>
                </a:lnTo>
                <a:cubicBezTo>
                  <a:pt x="338785" y="302009"/>
                  <a:pt x="345843" y="303124"/>
                  <a:pt x="346586" y="303124"/>
                </a:cubicBezTo>
                <a:cubicBezTo>
                  <a:pt x="349558" y="303124"/>
                  <a:pt x="351044" y="302752"/>
                  <a:pt x="351044" y="302009"/>
                </a:cubicBezTo>
                <a:cubicBezTo>
                  <a:pt x="362931" y="284921"/>
                  <a:pt x="373704" y="268576"/>
                  <a:pt x="383362" y="252975"/>
                </a:cubicBezTo>
                <a:cubicBezTo>
                  <a:pt x="387077" y="247031"/>
                  <a:pt x="392464" y="238301"/>
                  <a:pt x="399522" y="226786"/>
                </a:cubicBezTo>
                <a:cubicBezTo>
                  <a:pt x="406580" y="215270"/>
                  <a:pt x="412337" y="205054"/>
                  <a:pt x="416795" y="196139"/>
                </a:cubicBezTo>
                <a:cubicBezTo>
                  <a:pt x="420510" y="188709"/>
                  <a:pt x="423667" y="182209"/>
                  <a:pt x="426268" y="176637"/>
                </a:cubicBezTo>
                <a:cubicBezTo>
                  <a:pt x="428868" y="171064"/>
                  <a:pt x="431283" y="166049"/>
                  <a:pt x="433512" y="161592"/>
                </a:cubicBezTo>
                <a:cubicBezTo>
                  <a:pt x="434997" y="158620"/>
                  <a:pt x="436669" y="155091"/>
                  <a:pt x="438526" y="151005"/>
                </a:cubicBezTo>
                <a:cubicBezTo>
                  <a:pt x="440384" y="146919"/>
                  <a:pt x="442427" y="142275"/>
                  <a:pt x="444656" y="137074"/>
                </a:cubicBezTo>
                <a:cubicBezTo>
                  <a:pt x="454314" y="112557"/>
                  <a:pt x="459886" y="97326"/>
                  <a:pt x="461372" y="91383"/>
                </a:cubicBezTo>
                <a:cubicBezTo>
                  <a:pt x="462115" y="89154"/>
                  <a:pt x="464344" y="77638"/>
                  <a:pt x="468059" y="56836"/>
                </a:cubicBezTo>
                <a:lnTo>
                  <a:pt x="468059" y="55721"/>
                </a:lnTo>
                <a:cubicBezTo>
                  <a:pt x="468059" y="51264"/>
                  <a:pt x="467501" y="48106"/>
                  <a:pt x="466387" y="46249"/>
                </a:cubicBezTo>
                <a:cubicBezTo>
                  <a:pt x="465272" y="44391"/>
                  <a:pt x="462486" y="42348"/>
                  <a:pt x="458029" y="40120"/>
                </a:cubicBezTo>
                <a:cubicBezTo>
                  <a:pt x="457286" y="40120"/>
                  <a:pt x="455428" y="38633"/>
                  <a:pt x="452457" y="35662"/>
                </a:cubicBezTo>
                <a:cubicBezTo>
                  <a:pt x="445770" y="31204"/>
                  <a:pt x="442055" y="28604"/>
                  <a:pt x="441312" y="27861"/>
                </a:cubicBezTo>
                <a:lnTo>
                  <a:pt x="435740" y="21174"/>
                </a:lnTo>
                <a:lnTo>
                  <a:pt x="431283" y="17831"/>
                </a:lnTo>
                <a:cubicBezTo>
                  <a:pt x="426082" y="14859"/>
                  <a:pt x="423482" y="11887"/>
                  <a:pt x="423482" y="8915"/>
                </a:cubicBezTo>
                <a:lnTo>
                  <a:pt x="423482" y="6687"/>
                </a:lnTo>
                <a:cubicBezTo>
                  <a:pt x="424225" y="5944"/>
                  <a:pt x="425153" y="5572"/>
                  <a:pt x="426268" y="5572"/>
                </a:cubicBezTo>
                <a:cubicBezTo>
                  <a:pt x="427382" y="5572"/>
                  <a:pt x="428311" y="5201"/>
                  <a:pt x="429054" y="4458"/>
                </a:cubicBezTo>
                <a:cubicBezTo>
                  <a:pt x="429054" y="4458"/>
                  <a:pt x="427939" y="3344"/>
                  <a:pt x="425711" y="1115"/>
                </a:cubicBezTo>
                <a:cubicBezTo>
                  <a:pt x="426454" y="372"/>
                  <a:pt x="427939" y="0"/>
                  <a:pt x="430168"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9" name="文本框 48">
            <a:extLst>
              <a:ext uri="{FF2B5EF4-FFF2-40B4-BE49-F238E27FC236}">
                <a16:creationId xmlns:a16="http://schemas.microsoft.com/office/drawing/2014/main" id="{C12D7315-C098-2446-347A-C4E117C31FC0}"/>
              </a:ext>
            </a:extLst>
          </p:cNvPr>
          <p:cNvSpPr txBox="1"/>
          <p:nvPr/>
        </p:nvSpPr>
        <p:spPr>
          <a:xfrm>
            <a:off x="3279933" y="3380366"/>
            <a:ext cx="5632134" cy="276999"/>
          </a:xfrm>
          <a:prstGeom prst="rect">
            <a:avLst/>
          </a:prstGeom>
          <a:noFill/>
        </p:spPr>
        <p:txBody>
          <a:bodyPr wrap="square" lIns="0" tIns="0" rIns="0" bIns="0" rtlCol="0" anchor="t">
            <a:spAutoFit/>
          </a:bodyPr>
          <a:lstStyle/>
          <a:p>
            <a:pPr algn="dist"/>
            <a:r>
              <a:rPr lang="en-US" altLang="zh-CN"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BACKGROUND AND SIGNIFICANCE</a:t>
            </a:r>
            <a:endParaRPr lang="zh-CN" altLang="en-US"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55" name="文本框 54">
            <a:extLst>
              <a:ext uri="{FF2B5EF4-FFF2-40B4-BE49-F238E27FC236}">
                <a16:creationId xmlns:a16="http://schemas.microsoft.com/office/drawing/2014/main" id="{CF84A519-367B-B78F-A50E-BCFB79ABCA9F}"/>
              </a:ext>
            </a:extLst>
          </p:cNvPr>
          <p:cNvSpPr txBox="1"/>
          <p:nvPr/>
        </p:nvSpPr>
        <p:spPr>
          <a:xfrm>
            <a:off x="5220760" y="1239564"/>
            <a:ext cx="1750480" cy="1846659"/>
          </a:xfrm>
          <a:prstGeom prst="rect">
            <a:avLst/>
          </a:prstGeom>
          <a:noFill/>
        </p:spPr>
        <p:txBody>
          <a:bodyPr wrap="none" lIns="0" tIns="0" rIns="0" bIns="0" rtlCol="0" anchor="t">
            <a:spAutoFit/>
          </a:bodyPr>
          <a:lstStyle/>
          <a:p>
            <a:pPr algn="ctr"/>
            <a:r>
              <a:rPr lang="en-US" altLang="zh-CN"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01</a:t>
            </a:r>
            <a:endParaRPr lang="zh-CN" altLang="en-US"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081672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1CE9BDE-6928-4A21-7CCB-70CD4FB8DAA8}"/>
              </a:ext>
            </a:extLst>
          </p:cNvPr>
          <p:cNvSpPr txBox="1"/>
          <p:nvPr/>
        </p:nvSpPr>
        <p:spPr>
          <a:xfrm>
            <a:off x="5276231" y="203145"/>
            <a:ext cx="327813" cy="421081"/>
          </a:xfrm>
          <a:custGeom>
            <a:avLst/>
            <a:gdLst/>
            <a:ahLst/>
            <a:cxnLst/>
            <a:rect l="l" t="t" r="r" b="b"/>
            <a:pathLst>
              <a:path w="327813" h="421081">
                <a:moveTo>
                  <a:pt x="260604" y="187224"/>
                </a:moveTo>
                <a:lnTo>
                  <a:pt x="258548" y="187909"/>
                </a:lnTo>
                <a:cubicBezTo>
                  <a:pt x="257176" y="188366"/>
                  <a:pt x="255118" y="188824"/>
                  <a:pt x="252375" y="189281"/>
                </a:cubicBezTo>
                <a:cubicBezTo>
                  <a:pt x="249632" y="189738"/>
                  <a:pt x="247574" y="190653"/>
                  <a:pt x="246203" y="192024"/>
                </a:cubicBezTo>
                <a:cubicBezTo>
                  <a:pt x="243459" y="193396"/>
                  <a:pt x="241059" y="194424"/>
                  <a:pt x="239002" y="195110"/>
                </a:cubicBezTo>
                <a:cubicBezTo>
                  <a:pt x="236944" y="195796"/>
                  <a:pt x="235230" y="196368"/>
                  <a:pt x="233858" y="196825"/>
                </a:cubicBezTo>
                <a:cubicBezTo>
                  <a:pt x="228829" y="199111"/>
                  <a:pt x="224714" y="202311"/>
                  <a:pt x="221514" y="206426"/>
                </a:cubicBezTo>
                <a:lnTo>
                  <a:pt x="218085" y="211226"/>
                </a:lnTo>
                <a:cubicBezTo>
                  <a:pt x="213513" y="216713"/>
                  <a:pt x="210312" y="220828"/>
                  <a:pt x="208484" y="223571"/>
                </a:cubicBezTo>
                <a:cubicBezTo>
                  <a:pt x="207112" y="225400"/>
                  <a:pt x="205512" y="228600"/>
                  <a:pt x="203683" y="233172"/>
                </a:cubicBezTo>
                <a:cubicBezTo>
                  <a:pt x="202769" y="234087"/>
                  <a:pt x="201854" y="235687"/>
                  <a:pt x="200940" y="237973"/>
                </a:cubicBezTo>
                <a:cubicBezTo>
                  <a:pt x="199111" y="239802"/>
                  <a:pt x="197968" y="241173"/>
                  <a:pt x="197511" y="242087"/>
                </a:cubicBezTo>
                <a:lnTo>
                  <a:pt x="191339" y="253060"/>
                </a:lnTo>
                <a:cubicBezTo>
                  <a:pt x="190881" y="254432"/>
                  <a:pt x="189510" y="256261"/>
                  <a:pt x="187224" y="258547"/>
                </a:cubicBezTo>
                <a:lnTo>
                  <a:pt x="183795" y="265405"/>
                </a:lnTo>
                <a:cubicBezTo>
                  <a:pt x="180594" y="268605"/>
                  <a:pt x="178994" y="270891"/>
                  <a:pt x="178994" y="272263"/>
                </a:cubicBezTo>
                <a:lnTo>
                  <a:pt x="178308" y="273634"/>
                </a:lnTo>
                <a:lnTo>
                  <a:pt x="171450" y="281864"/>
                </a:lnTo>
                <a:cubicBezTo>
                  <a:pt x="170079" y="283693"/>
                  <a:pt x="169393" y="285750"/>
                  <a:pt x="169393" y="288036"/>
                </a:cubicBezTo>
                <a:cubicBezTo>
                  <a:pt x="170307" y="290322"/>
                  <a:pt x="172136" y="293294"/>
                  <a:pt x="174879" y="296951"/>
                </a:cubicBezTo>
                <a:cubicBezTo>
                  <a:pt x="175337" y="297866"/>
                  <a:pt x="177851" y="301752"/>
                  <a:pt x="182423" y="308610"/>
                </a:cubicBezTo>
                <a:cubicBezTo>
                  <a:pt x="186081" y="314097"/>
                  <a:pt x="190424" y="319126"/>
                  <a:pt x="195453" y="323698"/>
                </a:cubicBezTo>
                <a:cubicBezTo>
                  <a:pt x="199568" y="327813"/>
                  <a:pt x="202311" y="330327"/>
                  <a:pt x="203683" y="331241"/>
                </a:cubicBezTo>
                <a:cubicBezTo>
                  <a:pt x="213284" y="338557"/>
                  <a:pt x="220143" y="343129"/>
                  <a:pt x="224257" y="344957"/>
                </a:cubicBezTo>
                <a:cubicBezTo>
                  <a:pt x="228372" y="346786"/>
                  <a:pt x="233172" y="348158"/>
                  <a:pt x="238659" y="349072"/>
                </a:cubicBezTo>
                <a:cubicBezTo>
                  <a:pt x="239573" y="349530"/>
                  <a:pt x="240488" y="349072"/>
                  <a:pt x="241402" y="347701"/>
                </a:cubicBezTo>
                <a:lnTo>
                  <a:pt x="248946" y="331927"/>
                </a:lnTo>
                <a:cubicBezTo>
                  <a:pt x="253518" y="322783"/>
                  <a:pt x="256261" y="316840"/>
                  <a:pt x="257176" y="314097"/>
                </a:cubicBezTo>
                <a:cubicBezTo>
                  <a:pt x="260376" y="300381"/>
                  <a:pt x="262433" y="292608"/>
                  <a:pt x="263348" y="290779"/>
                </a:cubicBezTo>
                <a:cubicBezTo>
                  <a:pt x="266091" y="281635"/>
                  <a:pt x="267920" y="274549"/>
                  <a:pt x="268834" y="269520"/>
                </a:cubicBezTo>
                <a:cubicBezTo>
                  <a:pt x="269748" y="266776"/>
                  <a:pt x="270206" y="264719"/>
                  <a:pt x="270206" y="263347"/>
                </a:cubicBezTo>
                <a:cubicBezTo>
                  <a:pt x="270206" y="261976"/>
                  <a:pt x="269977" y="261061"/>
                  <a:pt x="269520" y="260604"/>
                </a:cubicBezTo>
                <a:lnTo>
                  <a:pt x="269520" y="259918"/>
                </a:lnTo>
                <a:cubicBezTo>
                  <a:pt x="270891" y="257175"/>
                  <a:pt x="271577" y="254660"/>
                  <a:pt x="271577" y="252375"/>
                </a:cubicBezTo>
                <a:lnTo>
                  <a:pt x="271577" y="249631"/>
                </a:lnTo>
                <a:lnTo>
                  <a:pt x="271577" y="248945"/>
                </a:lnTo>
                <a:cubicBezTo>
                  <a:pt x="272949" y="244374"/>
                  <a:pt x="274092" y="236601"/>
                  <a:pt x="275006" y="225628"/>
                </a:cubicBezTo>
                <a:lnTo>
                  <a:pt x="275006" y="212598"/>
                </a:lnTo>
                <a:cubicBezTo>
                  <a:pt x="275006" y="203454"/>
                  <a:pt x="272035" y="196139"/>
                  <a:pt x="266091" y="190653"/>
                </a:cubicBezTo>
                <a:cubicBezTo>
                  <a:pt x="263805" y="188366"/>
                  <a:pt x="261976" y="187224"/>
                  <a:pt x="260604" y="187224"/>
                </a:cubicBezTo>
                <a:close/>
                <a:moveTo>
                  <a:pt x="217399" y="103556"/>
                </a:moveTo>
                <a:cubicBezTo>
                  <a:pt x="218771" y="104013"/>
                  <a:pt x="220143" y="104470"/>
                  <a:pt x="221514" y="104928"/>
                </a:cubicBezTo>
                <a:cubicBezTo>
                  <a:pt x="222885" y="105385"/>
                  <a:pt x="224257" y="105842"/>
                  <a:pt x="225629" y="106299"/>
                </a:cubicBezTo>
                <a:cubicBezTo>
                  <a:pt x="229743" y="108128"/>
                  <a:pt x="233515" y="110871"/>
                  <a:pt x="236944" y="114529"/>
                </a:cubicBezTo>
                <a:cubicBezTo>
                  <a:pt x="240373" y="118186"/>
                  <a:pt x="242545" y="120472"/>
                  <a:pt x="243459" y="121387"/>
                </a:cubicBezTo>
                <a:cubicBezTo>
                  <a:pt x="248946" y="126873"/>
                  <a:pt x="252603" y="130988"/>
                  <a:pt x="254432" y="133731"/>
                </a:cubicBezTo>
                <a:cubicBezTo>
                  <a:pt x="256718" y="136474"/>
                  <a:pt x="256718" y="139903"/>
                  <a:pt x="254432" y="144018"/>
                </a:cubicBezTo>
                <a:lnTo>
                  <a:pt x="253061" y="148819"/>
                </a:lnTo>
                <a:cubicBezTo>
                  <a:pt x="252603" y="150190"/>
                  <a:pt x="251918" y="151676"/>
                  <a:pt x="251003" y="153276"/>
                </a:cubicBezTo>
                <a:cubicBezTo>
                  <a:pt x="250089" y="154877"/>
                  <a:pt x="249403" y="156820"/>
                  <a:pt x="248946" y="159106"/>
                </a:cubicBezTo>
                <a:cubicBezTo>
                  <a:pt x="248489" y="159563"/>
                  <a:pt x="248260" y="160249"/>
                  <a:pt x="248260" y="161163"/>
                </a:cubicBezTo>
                <a:lnTo>
                  <a:pt x="267462" y="170764"/>
                </a:lnTo>
                <a:cubicBezTo>
                  <a:pt x="268377" y="171221"/>
                  <a:pt x="269406" y="171679"/>
                  <a:pt x="270549" y="172136"/>
                </a:cubicBezTo>
                <a:cubicBezTo>
                  <a:pt x="271692" y="172593"/>
                  <a:pt x="272721" y="173050"/>
                  <a:pt x="273635" y="173508"/>
                </a:cubicBezTo>
                <a:cubicBezTo>
                  <a:pt x="278207" y="175336"/>
                  <a:pt x="281407" y="176936"/>
                  <a:pt x="283236" y="178308"/>
                </a:cubicBezTo>
                <a:cubicBezTo>
                  <a:pt x="288722" y="182423"/>
                  <a:pt x="291465" y="184480"/>
                  <a:pt x="291465" y="184480"/>
                </a:cubicBezTo>
                <a:cubicBezTo>
                  <a:pt x="291923" y="184938"/>
                  <a:pt x="292494" y="185395"/>
                  <a:pt x="293180" y="185852"/>
                </a:cubicBezTo>
                <a:cubicBezTo>
                  <a:pt x="293866" y="186309"/>
                  <a:pt x="294894" y="186766"/>
                  <a:pt x="296267" y="187224"/>
                </a:cubicBezTo>
                <a:cubicBezTo>
                  <a:pt x="297638" y="188138"/>
                  <a:pt x="299009" y="188938"/>
                  <a:pt x="300381" y="189624"/>
                </a:cubicBezTo>
                <a:cubicBezTo>
                  <a:pt x="301752" y="190310"/>
                  <a:pt x="303124" y="191338"/>
                  <a:pt x="304496" y="192710"/>
                </a:cubicBezTo>
                <a:cubicBezTo>
                  <a:pt x="305867" y="194081"/>
                  <a:pt x="307925" y="195910"/>
                  <a:pt x="310668" y="198196"/>
                </a:cubicBezTo>
                <a:cubicBezTo>
                  <a:pt x="313411" y="200482"/>
                  <a:pt x="315468" y="202768"/>
                  <a:pt x="316840" y="205054"/>
                </a:cubicBezTo>
                <a:cubicBezTo>
                  <a:pt x="317297" y="205969"/>
                  <a:pt x="318097" y="206769"/>
                  <a:pt x="319240" y="207455"/>
                </a:cubicBezTo>
                <a:cubicBezTo>
                  <a:pt x="320383" y="208140"/>
                  <a:pt x="321183" y="208712"/>
                  <a:pt x="321641" y="209169"/>
                </a:cubicBezTo>
                <a:cubicBezTo>
                  <a:pt x="322555" y="211912"/>
                  <a:pt x="323013" y="213741"/>
                  <a:pt x="323013" y="214656"/>
                </a:cubicBezTo>
                <a:cubicBezTo>
                  <a:pt x="323013" y="218770"/>
                  <a:pt x="323469" y="221742"/>
                  <a:pt x="324384" y="223571"/>
                </a:cubicBezTo>
                <a:lnTo>
                  <a:pt x="326441" y="231800"/>
                </a:lnTo>
                <a:cubicBezTo>
                  <a:pt x="326441" y="234087"/>
                  <a:pt x="326898" y="237973"/>
                  <a:pt x="327813" y="243459"/>
                </a:cubicBezTo>
                <a:cubicBezTo>
                  <a:pt x="327813" y="245288"/>
                  <a:pt x="327584" y="246659"/>
                  <a:pt x="327127" y="247574"/>
                </a:cubicBezTo>
                <a:cubicBezTo>
                  <a:pt x="326670" y="249403"/>
                  <a:pt x="326441" y="252375"/>
                  <a:pt x="326441" y="256489"/>
                </a:cubicBezTo>
                <a:cubicBezTo>
                  <a:pt x="326441" y="256947"/>
                  <a:pt x="325755" y="261290"/>
                  <a:pt x="324384" y="269520"/>
                </a:cubicBezTo>
                <a:cubicBezTo>
                  <a:pt x="323469" y="272720"/>
                  <a:pt x="322555" y="276606"/>
                  <a:pt x="321641" y="281178"/>
                </a:cubicBezTo>
                <a:lnTo>
                  <a:pt x="318212" y="291465"/>
                </a:lnTo>
                <a:lnTo>
                  <a:pt x="316154" y="300381"/>
                </a:lnTo>
                <a:cubicBezTo>
                  <a:pt x="315697" y="301295"/>
                  <a:pt x="315126" y="302666"/>
                  <a:pt x="314440" y="304495"/>
                </a:cubicBezTo>
                <a:cubicBezTo>
                  <a:pt x="313754" y="306324"/>
                  <a:pt x="313411" y="308153"/>
                  <a:pt x="313411" y="309982"/>
                </a:cubicBezTo>
                <a:lnTo>
                  <a:pt x="312725" y="312725"/>
                </a:lnTo>
                <a:cubicBezTo>
                  <a:pt x="310440" y="318211"/>
                  <a:pt x="309068" y="321412"/>
                  <a:pt x="308610" y="322326"/>
                </a:cubicBezTo>
                <a:cubicBezTo>
                  <a:pt x="308610" y="323241"/>
                  <a:pt x="307925" y="324384"/>
                  <a:pt x="306553" y="325755"/>
                </a:cubicBezTo>
                <a:cubicBezTo>
                  <a:pt x="306096" y="327127"/>
                  <a:pt x="305524" y="328956"/>
                  <a:pt x="304839" y="331241"/>
                </a:cubicBezTo>
                <a:cubicBezTo>
                  <a:pt x="304153" y="333528"/>
                  <a:pt x="303353" y="335356"/>
                  <a:pt x="302438" y="336728"/>
                </a:cubicBezTo>
                <a:cubicBezTo>
                  <a:pt x="301981" y="337642"/>
                  <a:pt x="301410" y="338900"/>
                  <a:pt x="300724" y="340500"/>
                </a:cubicBezTo>
                <a:cubicBezTo>
                  <a:pt x="300038" y="342100"/>
                  <a:pt x="299009" y="343357"/>
                  <a:pt x="297638" y="344272"/>
                </a:cubicBezTo>
                <a:cubicBezTo>
                  <a:pt x="297638" y="345643"/>
                  <a:pt x="296609" y="347358"/>
                  <a:pt x="294552" y="349415"/>
                </a:cubicBezTo>
                <a:cubicBezTo>
                  <a:pt x="292494" y="351473"/>
                  <a:pt x="291465" y="353187"/>
                  <a:pt x="291465" y="354559"/>
                </a:cubicBezTo>
                <a:cubicBezTo>
                  <a:pt x="291465" y="354559"/>
                  <a:pt x="291351" y="354673"/>
                  <a:pt x="291123" y="354902"/>
                </a:cubicBezTo>
                <a:cubicBezTo>
                  <a:pt x="290894" y="355130"/>
                  <a:pt x="290780" y="355245"/>
                  <a:pt x="290780" y="355245"/>
                </a:cubicBezTo>
                <a:lnTo>
                  <a:pt x="282550" y="361417"/>
                </a:lnTo>
                <a:cubicBezTo>
                  <a:pt x="280721" y="362331"/>
                  <a:pt x="279350" y="363474"/>
                  <a:pt x="278435" y="364846"/>
                </a:cubicBezTo>
                <a:cubicBezTo>
                  <a:pt x="278435" y="366675"/>
                  <a:pt x="277292" y="368046"/>
                  <a:pt x="275006" y="368961"/>
                </a:cubicBezTo>
                <a:cubicBezTo>
                  <a:pt x="268148" y="374447"/>
                  <a:pt x="264948" y="376962"/>
                  <a:pt x="265405" y="376504"/>
                </a:cubicBezTo>
                <a:cubicBezTo>
                  <a:pt x="264033" y="377419"/>
                  <a:pt x="262205" y="379476"/>
                  <a:pt x="259919" y="382677"/>
                </a:cubicBezTo>
                <a:lnTo>
                  <a:pt x="256490" y="384734"/>
                </a:lnTo>
                <a:lnTo>
                  <a:pt x="251003" y="388849"/>
                </a:lnTo>
                <a:cubicBezTo>
                  <a:pt x="249632" y="390678"/>
                  <a:pt x="246889" y="391592"/>
                  <a:pt x="242774" y="391592"/>
                </a:cubicBezTo>
                <a:lnTo>
                  <a:pt x="240716" y="391592"/>
                </a:lnTo>
                <a:cubicBezTo>
                  <a:pt x="240259" y="392506"/>
                  <a:pt x="239459" y="392849"/>
                  <a:pt x="238316" y="392621"/>
                </a:cubicBezTo>
                <a:cubicBezTo>
                  <a:pt x="237173" y="392392"/>
                  <a:pt x="236373" y="392278"/>
                  <a:pt x="235916" y="392278"/>
                </a:cubicBezTo>
                <a:cubicBezTo>
                  <a:pt x="233172" y="391820"/>
                  <a:pt x="230658" y="390449"/>
                  <a:pt x="228372" y="388163"/>
                </a:cubicBezTo>
                <a:lnTo>
                  <a:pt x="220829" y="381991"/>
                </a:lnTo>
                <a:lnTo>
                  <a:pt x="213284" y="374447"/>
                </a:lnTo>
                <a:lnTo>
                  <a:pt x="200940" y="362103"/>
                </a:lnTo>
                <a:lnTo>
                  <a:pt x="180366" y="342214"/>
                </a:lnTo>
                <a:cubicBezTo>
                  <a:pt x="179452" y="341757"/>
                  <a:pt x="178766" y="340957"/>
                  <a:pt x="178308" y="339814"/>
                </a:cubicBezTo>
                <a:cubicBezTo>
                  <a:pt x="177851" y="338671"/>
                  <a:pt x="177394" y="337871"/>
                  <a:pt x="176937" y="337414"/>
                </a:cubicBezTo>
                <a:cubicBezTo>
                  <a:pt x="173279" y="332842"/>
                  <a:pt x="170079" y="327698"/>
                  <a:pt x="167336" y="321983"/>
                </a:cubicBezTo>
                <a:cubicBezTo>
                  <a:pt x="164592" y="316268"/>
                  <a:pt x="162992" y="312725"/>
                  <a:pt x="162535" y="311353"/>
                </a:cubicBezTo>
                <a:lnTo>
                  <a:pt x="161849" y="309296"/>
                </a:lnTo>
                <a:lnTo>
                  <a:pt x="159106" y="307239"/>
                </a:lnTo>
                <a:lnTo>
                  <a:pt x="157049" y="308610"/>
                </a:lnTo>
                <a:cubicBezTo>
                  <a:pt x="155220" y="311353"/>
                  <a:pt x="153505" y="313639"/>
                  <a:pt x="151905" y="315468"/>
                </a:cubicBezTo>
                <a:cubicBezTo>
                  <a:pt x="150305" y="317297"/>
                  <a:pt x="149048" y="319126"/>
                  <a:pt x="148133" y="320955"/>
                </a:cubicBezTo>
                <a:lnTo>
                  <a:pt x="139904" y="334671"/>
                </a:lnTo>
                <a:lnTo>
                  <a:pt x="117273" y="368275"/>
                </a:lnTo>
                <a:cubicBezTo>
                  <a:pt x="116358" y="370104"/>
                  <a:pt x="112243" y="375133"/>
                  <a:pt x="104928" y="383362"/>
                </a:cubicBezTo>
                <a:lnTo>
                  <a:pt x="97384" y="391592"/>
                </a:lnTo>
                <a:lnTo>
                  <a:pt x="94641" y="395021"/>
                </a:lnTo>
                <a:lnTo>
                  <a:pt x="85040" y="404622"/>
                </a:lnTo>
                <a:cubicBezTo>
                  <a:pt x="78639" y="411023"/>
                  <a:pt x="74753" y="414681"/>
                  <a:pt x="73381" y="415595"/>
                </a:cubicBezTo>
                <a:cubicBezTo>
                  <a:pt x="72009" y="416966"/>
                  <a:pt x="68352" y="418795"/>
                  <a:pt x="62409" y="421081"/>
                </a:cubicBezTo>
                <a:lnTo>
                  <a:pt x="61722" y="421081"/>
                </a:lnTo>
                <a:cubicBezTo>
                  <a:pt x="61722" y="419253"/>
                  <a:pt x="61951" y="417881"/>
                  <a:pt x="62409" y="416966"/>
                </a:cubicBezTo>
                <a:lnTo>
                  <a:pt x="62409" y="414909"/>
                </a:lnTo>
                <a:cubicBezTo>
                  <a:pt x="61951" y="413080"/>
                  <a:pt x="62065" y="411023"/>
                  <a:pt x="62752" y="408737"/>
                </a:cubicBezTo>
                <a:cubicBezTo>
                  <a:pt x="63437" y="406451"/>
                  <a:pt x="63780" y="404622"/>
                  <a:pt x="63780" y="403251"/>
                </a:cubicBezTo>
                <a:lnTo>
                  <a:pt x="63780" y="401879"/>
                </a:lnTo>
                <a:cubicBezTo>
                  <a:pt x="65151" y="399593"/>
                  <a:pt x="66066" y="398221"/>
                  <a:pt x="66523" y="397764"/>
                </a:cubicBezTo>
                <a:cubicBezTo>
                  <a:pt x="67895" y="395021"/>
                  <a:pt x="68123" y="392735"/>
                  <a:pt x="67209" y="390906"/>
                </a:cubicBezTo>
                <a:cubicBezTo>
                  <a:pt x="70866" y="389535"/>
                  <a:pt x="73838" y="387020"/>
                  <a:pt x="76124" y="383362"/>
                </a:cubicBezTo>
                <a:lnTo>
                  <a:pt x="78867" y="378562"/>
                </a:lnTo>
                <a:cubicBezTo>
                  <a:pt x="79782" y="378562"/>
                  <a:pt x="80239" y="378105"/>
                  <a:pt x="80239" y="377190"/>
                </a:cubicBezTo>
                <a:cubicBezTo>
                  <a:pt x="80239" y="377190"/>
                  <a:pt x="82982" y="373761"/>
                  <a:pt x="88469" y="366903"/>
                </a:cubicBezTo>
                <a:lnTo>
                  <a:pt x="101499" y="347015"/>
                </a:lnTo>
                <a:lnTo>
                  <a:pt x="109043" y="338099"/>
                </a:lnTo>
                <a:lnTo>
                  <a:pt x="115901" y="326441"/>
                </a:lnTo>
                <a:cubicBezTo>
                  <a:pt x="118187" y="323241"/>
                  <a:pt x="122987" y="315925"/>
                  <a:pt x="130302" y="304495"/>
                </a:cubicBezTo>
                <a:lnTo>
                  <a:pt x="151562" y="272949"/>
                </a:lnTo>
                <a:cubicBezTo>
                  <a:pt x="153848" y="269291"/>
                  <a:pt x="154992" y="265862"/>
                  <a:pt x="154992" y="262662"/>
                </a:cubicBezTo>
                <a:cubicBezTo>
                  <a:pt x="154992" y="262204"/>
                  <a:pt x="155448" y="261518"/>
                  <a:pt x="156363" y="260604"/>
                </a:cubicBezTo>
                <a:lnTo>
                  <a:pt x="158420" y="261290"/>
                </a:lnTo>
                <a:lnTo>
                  <a:pt x="170765" y="240716"/>
                </a:lnTo>
                <a:cubicBezTo>
                  <a:pt x="171222" y="239344"/>
                  <a:pt x="173736" y="234772"/>
                  <a:pt x="178308" y="227000"/>
                </a:cubicBezTo>
                <a:lnTo>
                  <a:pt x="169393" y="225628"/>
                </a:lnTo>
                <a:cubicBezTo>
                  <a:pt x="164821" y="223799"/>
                  <a:pt x="157506" y="221971"/>
                  <a:pt x="147447" y="220142"/>
                </a:cubicBezTo>
                <a:lnTo>
                  <a:pt x="140589" y="220142"/>
                </a:lnTo>
                <a:cubicBezTo>
                  <a:pt x="138761" y="220142"/>
                  <a:pt x="136017" y="219685"/>
                  <a:pt x="132360" y="218770"/>
                </a:cubicBezTo>
                <a:cubicBezTo>
                  <a:pt x="130531" y="218770"/>
                  <a:pt x="128931" y="218542"/>
                  <a:pt x="127560" y="218084"/>
                </a:cubicBezTo>
                <a:cubicBezTo>
                  <a:pt x="126188" y="217627"/>
                  <a:pt x="124816" y="217170"/>
                  <a:pt x="123444" y="216713"/>
                </a:cubicBezTo>
                <a:lnTo>
                  <a:pt x="120015" y="213970"/>
                </a:lnTo>
                <a:cubicBezTo>
                  <a:pt x="120015" y="213970"/>
                  <a:pt x="120930" y="213512"/>
                  <a:pt x="122759" y="212598"/>
                </a:cubicBezTo>
                <a:lnTo>
                  <a:pt x="118644" y="210541"/>
                </a:lnTo>
                <a:lnTo>
                  <a:pt x="121387" y="209169"/>
                </a:lnTo>
                <a:lnTo>
                  <a:pt x="122073" y="207798"/>
                </a:lnTo>
                <a:cubicBezTo>
                  <a:pt x="121158" y="206883"/>
                  <a:pt x="121158" y="206083"/>
                  <a:pt x="122073" y="205397"/>
                </a:cubicBezTo>
                <a:cubicBezTo>
                  <a:pt x="122987" y="204711"/>
                  <a:pt x="123444" y="204368"/>
                  <a:pt x="123444" y="204368"/>
                </a:cubicBezTo>
                <a:cubicBezTo>
                  <a:pt x="125730" y="203454"/>
                  <a:pt x="128359" y="201968"/>
                  <a:pt x="131331" y="199911"/>
                </a:cubicBezTo>
                <a:cubicBezTo>
                  <a:pt x="134303" y="197853"/>
                  <a:pt x="136932" y="196368"/>
                  <a:pt x="139218" y="195453"/>
                </a:cubicBezTo>
                <a:cubicBezTo>
                  <a:pt x="141961" y="194081"/>
                  <a:pt x="146076" y="191567"/>
                  <a:pt x="151562" y="187909"/>
                </a:cubicBezTo>
                <a:cubicBezTo>
                  <a:pt x="154306" y="186995"/>
                  <a:pt x="156706" y="185966"/>
                  <a:pt x="158763" y="184823"/>
                </a:cubicBezTo>
                <a:cubicBezTo>
                  <a:pt x="160821" y="183680"/>
                  <a:pt x="162535" y="182651"/>
                  <a:pt x="163907" y="181737"/>
                </a:cubicBezTo>
                <a:cubicBezTo>
                  <a:pt x="165735" y="180823"/>
                  <a:pt x="171679" y="178537"/>
                  <a:pt x="181738" y="174879"/>
                </a:cubicBezTo>
                <a:cubicBezTo>
                  <a:pt x="185852" y="173050"/>
                  <a:pt x="192024" y="170764"/>
                  <a:pt x="200254" y="168021"/>
                </a:cubicBezTo>
                <a:lnTo>
                  <a:pt x="213970" y="164592"/>
                </a:lnTo>
                <a:cubicBezTo>
                  <a:pt x="216256" y="162306"/>
                  <a:pt x="218085" y="159792"/>
                  <a:pt x="219457" y="157048"/>
                </a:cubicBezTo>
                <a:cubicBezTo>
                  <a:pt x="220371" y="154762"/>
                  <a:pt x="222085" y="151562"/>
                  <a:pt x="224600" y="147447"/>
                </a:cubicBezTo>
                <a:cubicBezTo>
                  <a:pt x="227115" y="143332"/>
                  <a:pt x="228600" y="140360"/>
                  <a:pt x="229058" y="138532"/>
                </a:cubicBezTo>
                <a:cubicBezTo>
                  <a:pt x="230429" y="137160"/>
                  <a:pt x="230658" y="135560"/>
                  <a:pt x="229743" y="133731"/>
                </a:cubicBezTo>
                <a:cubicBezTo>
                  <a:pt x="229286" y="131445"/>
                  <a:pt x="228372" y="128930"/>
                  <a:pt x="227000" y="126187"/>
                </a:cubicBezTo>
                <a:cubicBezTo>
                  <a:pt x="225629" y="123444"/>
                  <a:pt x="224714" y="121615"/>
                  <a:pt x="224257" y="120701"/>
                </a:cubicBezTo>
                <a:cubicBezTo>
                  <a:pt x="223343" y="118872"/>
                  <a:pt x="222885" y="117501"/>
                  <a:pt x="222885" y="116586"/>
                </a:cubicBezTo>
                <a:close/>
                <a:moveTo>
                  <a:pt x="238659" y="0"/>
                </a:moveTo>
                <a:cubicBezTo>
                  <a:pt x="242774" y="0"/>
                  <a:pt x="245975" y="229"/>
                  <a:pt x="248260" y="686"/>
                </a:cubicBezTo>
                <a:cubicBezTo>
                  <a:pt x="249174" y="686"/>
                  <a:pt x="250317" y="1372"/>
                  <a:pt x="251689" y="2743"/>
                </a:cubicBezTo>
                <a:cubicBezTo>
                  <a:pt x="253975" y="6858"/>
                  <a:pt x="256032" y="10287"/>
                  <a:pt x="257862" y="13030"/>
                </a:cubicBezTo>
                <a:lnTo>
                  <a:pt x="262662" y="20574"/>
                </a:lnTo>
                <a:cubicBezTo>
                  <a:pt x="263119" y="21031"/>
                  <a:pt x="263233" y="21717"/>
                  <a:pt x="263005" y="22632"/>
                </a:cubicBezTo>
                <a:cubicBezTo>
                  <a:pt x="262776" y="23546"/>
                  <a:pt x="262662" y="24003"/>
                  <a:pt x="262662" y="24003"/>
                </a:cubicBezTo>
                <a:cubicBezTo>
                  <a:pt x="264491" y="28118"/>
                  <a:pt x="265634" y="30861"/>
                  <a:pt x="266091" y="32233"/>
                </a:cubicBezTo>
                <a:cubicBezTo>
                  <a:pt x="267005" y="34062"/>
                  <a:pt x="267462" y="35890"/>
                  <a:pt x="267462" y="37719"/>
                </a:cubicBezTo>
                <a:cubicBezTo>
                  <a:pt x="267462" y="38176"/>
                  <a:pt x="267234" y="38633"/>
                  <a:pt x="266777" y="39091"/>
                </a:cubicBezTo>
                <a:cubicBezTo>
                  <a:pt x="266319" y="39548"/>
                  <a:pt x="265862" y="40005"/>
                  <a:pt x="265405" y="40462"/>
                </a:cubicBezTo>
                <a:cubicBezTo>
                  <a:pt x="264491" y="40920"/>
                  <a:pt x="263576" y="41605"/>
                  <a:pt x="262662" y="42520"/>
                </a:cubicBezTo>
                <a:cubicBezTo>
                  <a:pt x="261747" y="43434"/>
                  <a:pt x="260376" y="44348"/>
                  <a:pt x="258548" y="45263"/>
                </a:cubicBezTo>
                <a:lnTo>
                  <a:pt x="256490" y="46635"/>
                </a:lnTo>
                <a:lnTo>
                  <a:pt x="251003" y="46635"/>
                </a:lnTo>
                <a:cubicBezTo>
                  <a:pt x="251003" y="46635"/>
                  <a:pt x="250775" y="46635"/>
                  <a:pt x="250317" y="46635"/>
                </a:cubicBezTo>
                <a:cubicBezTo>
                  <a:pt x="249860" y="46635"/>
                  <a:pt x="249632" y="46635"/>
                  <a:pt x="249632" y="46635"/>
                </a:cubicBezTo>
                <a:cubicBezTo>
                  <a:pt x="249174" y="45720"/>
                  <a:pt x="248374" y="45492"/>
                  <a:pt x="247231" y="45949"/>
                </a:cubicBezTo>
                <a:cubicBezTo>
                  <a:pt x="246088" y="46406"/>
                  <a:pt x="245289" y="46635"/>
                  <a:pt x="244831" y="46635"/>
                </a:cubicBezTo>
                <a:lnTo>
                  <a:pt x="237287" y="50749"/>
                </a:lnTo>
                <a:lnTo>
                  <a:pt x="235916" y="50749"/>
                </a:lnTo>
                <a:cubicBezTo>
                  <a:pt x="234544" y="53035"/>
                  <a:pt x="232487" y="54178"/>
                  <a:pt x="229743" y="54178"/>
                </a:cubicBezTo>
                <a:lnTo>
                  <a:pt x="228372" y="54178"/>
                </a:lnTo>
                <a:lnTo>
                  <a:pt x="227686" y="54864"/>
                </a:lnTo>
                <a:cubicBezTo>
                  <a:pt x="227229" y="55778"/>
                  <a:pt x="226543" y="56464"/>
                  <a:pt x="225629" y="56921"/>
                </a:cubicBezTo>
                <a:cubicBezTo>
                  <a:pt x="224714" y="57379"/>
                  <a:pt x="224028" y="57836"/>
                  <a:pt x="223571" y="58293"/>
                </a:cubicBezTo>
                <a:cubicBezTo>
                  <a:pt x="219914" y="60122"/>
                  <a:pt x="216942" y="61265"/>
                  <a:pt x="214656" y="61722"/>
                </a:cubicBezTo>
                <a:cubicBezTo>
                  <a:pt x="213284" y="62179"/>
                  <a:pt x="211798" y="62979"/>
                  <a:pt x="210198" y="64122"/>
                </a:cubicBezTo>
                <a:cubicBezTo>
                  <a:pt x="208598" y="65265"/>
                  <a:pt x="207341" y="66066"/>
                  <a:pt x="206426" y="66523"/>
                </a:cubicBezTo>
                <a:cubicBezTo>
                  <a:pt x="205512" y="66523"/>
                  <a:pt x="202540" y="67894"/>
                  <a:pt x="197511" y="70638"/>
                </a:cubicBezTo>
                <a:cubicBezTo>
                  <a:pt x="191110" y="73838"/>
                  <a:pt x="187224" y="75667"/>
                  <a:pt x="185852" y="76124"/>
                </a:cubicBezTo>
                <a:cubicBezTo>
                  <a:pt x="183109" y="77038"/>
                  <a:pt x="179452" y="78867"/>
                  <a:pt x="174879" y="81610"/>
                </a:cubicBezTo>
                <a:cubicBezTo>
                  <a:pt x="170307" y="85268"/>
                  <a:pt x="167336" y="88240"/>
                  <a:pt x="165964" y="90526"/>
                </a:cubicBezTo>
                <a:lnTo>
                  <a:pt x="155678" y="105613"/>
                </a:lnTo>
                <a:cubicBezTo>
                  <a:pt x="154306" y="107442"/>
                  <a:pt x="153392" y="109499"/>
                  <a:pt x="152934" y="111786"/>
                </a:cubicBezTo>
                <a:lnTo>
                  <a:pt x="146762" y="122758"/>
                </a:lnTo>
                <a:cubicBezTo>
                  <a:pt x="144018" y="128245"/>
                  <a:pt x="142190" y="132360"/>
                  <a:pt x="141275" y="135103"/>
                </a:cubicBezTo>
                <a:lnTo>
                  <a:pt x="137160" y="141275"/>
                </a:lnTo>
                <a:cubicBezTo>
                  <a:pt x="137160" y="142189"/>
                  <a:pt x="136932" y="142761"/>
                  <a:pt x="136475" y="142989"/>
                </a:cubicBezTo>
                <a:cubicBezTo>
                  <a:pt x="136017" y="143218"/>
                  <a:pt x="135789" y="143561"/>
                  <a:pt x="135789" y="144018"/>
                </a:cubicBezTo>
                <a:cubicBezTo>
                  <a:pt x="134874" y="145847"/>
                  <a:pt x="134074" y="147676"/>
                  <a:pt x="133389" y="149505"/>
                </a:cubicBezTo>
                <a:cubicBezTo>
                  <a:pt x="132703" y="151333"/>
                  <a:pt x="131674" y="153391"/>
                  <a:pt x="130302" y="155677"/>
                </a:cubicBezTo>
                <a:cubicBezTo>
                  <a:pt x="130302" y="156591"/>
                  <a:pt x="130074" y="157277"/>
                  <a:pt x="129617" y="157734"/>
                </a:cubicBezTo>
                <a:cubicBezTo>
                  <a:pt x="129160" y="158191"/>
                  <a:pt x="128702" y="158648"/>
                  <a:pt x="128246" y="159106"/>
                </a:cubicBezTo>
                <a:lnTo>
                  <a:pt x="124130" y="170078"/>
                </a:lnTo>
                <a:cubicBezTo>
                  <a:pt x="123216" y="172822"/>
                  <a:pt x="122301" y="174650"/>
                  <a:pt x="121387" y="175565"/>
                </a:cubicBezTo>
                <a:cubicBezTo>
                  <a:pt x="120015" y="176936"/>
                  <a:pt x="118987" y="178880"/>
                  <a:pt x="118301" y="181394"/>
                </a:cubicBezTo>
                <a:cubicBezTo>
                  <a:pt x="117615" y="183909"/>
                  <a:pt x="117044" y="185623"/>
                  <a:pt x="116587" y="186538"/>
                </a:cubicBezTo>
                <a:lnTo>
                  <a:pt x="114529" y="190653"/>
                </a:lnTo>
                <a:cubicBezTo>
                  <a:pt x="113615" y="194310"/>
                  <a:pt x="112243" y="197282"/>
                  <a:pt x="110414" y="199568"/>
                </a:cubicBezTo>
                <a:cubicBezTo>
                  <a:pt x="109043" y="204140"/>
                  <a:pt x="106757" y="208941"/>
                  <a:pt x="103556" y="213970"/>
                </a:cubicBezTo>
                <a:cubicBezTo>
                  <a:pt x="103556" y="215341"/>
                  <a:pt x="103328" y="216256"/>
                  <a:pt x="102870" y="216713"/>
                </a:cubicBezTo>
                <a:lnTo>
                  <a:pt x="98756" y="228372"/>
                </a:lnTo>
                <a:cubicBezTo>
                  <a:pt x="98298" y="229743"/>
                  <a:pt x="97841" y="230429"/>
                  <a:pt x="97384" y="230429"/>
                </a:cubicBezTo>
                <a:lnTo>
                  <a:pt x="96012" y="233172"/>
                </a:lnTo>
                <a:cubicBezTo>
                  <a:pt x="96470" y="234544"/>
                  <a:pt x="96355" y="236258"/>
                  <a:pt x="95670" y="238316"/>
                </a:cubicBezTo>
                <a:cubicBezTo>
                  <a:pt x="94984" y="240373"/>
                  <a:pt x="94641" y="242316"/>
                  <a:pt x="94641" y="244145"/>
                </a:cubicBezTo>
                <a:lnTo>
                  <a:pt x="92583" y="246202"/>
                </a:lnTo>
                <a:cubicBezTo>
                  <a:pt x="91669" y="248031"/>
                  <a:pt x="91212" y="249860"/>
                  <a:pt x="91212" y="251689"/>
                </a:cubicBezTo>
                <a:lnTo>
                  <a:pt x="91212" y="253060"/>
                </a:lnTo>
                <a:cubicBezTo>
                  <a:pt x="91212" y="253518"/>
                  <a:pt x="90983" y="253975"/>
                  <a:pt x="90527" y="254432"/>
                </a:cubicBezTo>
                <a:cubicBezTo>
                  <a:pt x="90069" y="254889"/>
                  <a:pt x="89612" y="255118"/>
                  <a:pt x="89155" y="255118"/>
                </a:cubicBezTo>
                <a:cubicBezTo>
                  <a:pt x="88241" y="255575"/>
                  <a:pt x="87783" y="256032"/>
                  <a:pt x="87783" y="256489"/>
                </a:cubicBezTo>
                <a:cubicBezTo>
                  <a:pt x="87783" y="256947"/>
                  <a:pt x="87783" y="257404"/>
                  <a:pt x="87783" y="257861"/>
                </a:cubicBezTo>
                <a:lnTo>
                  <a:pt x="88469" y="259918"/>
                </a:lnTo>
                <a:cubicBezTo>
                  <a:pt x="87554" y="260833"/>
                  <a:pt x="87211" y="261976"/>
                  <a:pt x="87440" y="263347"/>
                </a:cubicBezTo>
                <a:cubicBezTo>
                  <a:pt x="87669" y="264719"/>
                  <a:pt x="87783" y="265633"/>
                  <a:pt x="87783" y="266091"/>
                </a:cubicBezTo>
                <a:cubicBezTo>
                  <a:pt x="87783" y="267005"/>
                  <a:pt x="87097" y="268148"/>
                  <a:pt x="85725" y="269520"/>
                </a:cubicBezTo>
                <a:cubicBezTo>
                  <a:pt x="83897" y="270891"/>
                  <a:pt x="83668" y="272263"/>
                  <a:pt x="85040" y="273634"/>
                </a:cubicBezTo>
                <a:cubicBezTo>
                  <a:pt x="85954" y="274549"/>
                  <a:pt x="86411" y="275692"/>
                  <a:pt x="86411" y="277063"/>
                </a:cubicBezTo>
                <a:cubicBezTo>
                  <a:pt x="86411" y="278435"/>
                  <a:pt x="85497" y="279349"/>
                  <a:pt x="83668" y="279806"/>
                </a:cubicBezTo>
                <a:lnTo>
                  <a:pt x="82296" y="282550"/>
                </a:lnTo>
                <a:lnTo>
                  <a:pt x="81611" y="285293"/>
                </a:lnTo>
                <a:lnTo>
                  <a:pt x="82296" y="288036"/>
                </a:lnTo>
                <a:cubicBezTo>
                  <a:pt x="83211" y="287122"/>
                  <a:pt x="84011" y="286893"/>
                  <a:pt x="84697" y="287350"/>
                </a:cubicBezTo>
                <a:cubicBezTo>
                  <a:pt x="85383" y="287808"/>
                  <a:pt x="85725" y="288493"/>
                  <a:pt x="85725" y="289408"/>
                </a:cubicBezTo>
                <a:cubicBezTo>
                  <a:pt x="86640" y="291236"/>
                  <a:pt x="86640" y="293294"/>
                  <a:pt x="85725" y="295580"/>
                </a:cubicBezTo>
                <a:cubicBezTo>
                  <a:pt x="85268" y="296494"/>
                  <a:pt x="85040" y="297637"/>
                  <a:pt x="85040" y="299009"/>
                </a:cubicBezTo>
                <a:cubicBezTo>
                  <a:pt x="85040" y="300381"/>
                  <a:pt x="85040" y="301295"/>
                  <a:pt x="85040" y="301752"/>
                </a:cubicBezTo>
                <a:cubicBezTo>
                  <a:pt x="85040" y="302209"/>
                  <a:pt x="85725" y="302895"/>
                  <a:pt x="87097" y="303809"/>
                </a:cubicBezTo>
                <a:cubicBezTo>
                  <a:pt x="86183" y="304267"/>
                  <a:pt x="84811" y="305410"/>
                  <a:pt x="82982" y="307239"/>
                </a:cubicBezTo>
                <a:lnTo>
                  <a:pt x="82296" y="307239"/>
                </a:lnTo>
                <a:cubicBezTo>
                  <a:pt x="82296" y="309067"/>
                  <a:pt x="82068" y="310668"/>
                  <a:pt x="81611" y="312039"/>
                </a:cubicBezTo>
                <a:lnTo>
                  <a:pt x="85040" y="309982"/>
                </a:lnTo>
                <a:cubicBezTo>
                  <a:pt x="85954" y="310896"/>
                  <a:pt x="85954" y="311925"/>
                  <a:pt x="85040" y="313068"/>
                </a:cubicBezTo>
                <a:cubicBezTo>
                  <a:pt x="84125" y="314211"/>
                  <a:pt x="83897" y="315239"/>
                  <a:pt x="84354" y="316154"/>
                </a:cubicBezTo>
                <a:cubicBezTo>
                  <a:pt x="86640" y="317068"/>
                  <a:pt x="87097" y="318897"/>
                  <a:pt x="85725" y="321640"/>
                </a:cubicBezTo>
                <a:cubicBezTo>
                  <a:pt x="85725" y="322098"/>
                  <a:pt x="86183" y="322783"/>
                  <a:pt x="87097" y="323698"/>
                </a:cubicBezTo>
                <a:cubicBezTo>
                  <a:pt x="86183" y="323698"/>
                  <a:pt x="84354" y="324155"/>
                  <a:pt x="81611" y="325069"/>
                </a:cubicBezTo>
                <a:cubicBezTo>
                  <a:pt x="80696" y="327813"/>
                  <a:pt x="80239" y="330099"/>
                  <a:pt x="80239" y="331927"/>
                </a:cubicBezTo>
                <a:lnTo>
                  <a:pt x="78182" y="331927"/>
                </a:lnTo>
                <a:cubicBezTo>
                  <a:pt x="78182" y="332842"/>
                  <a:pt x="78639" y="334213"/>
                  <a:pt x="79553" y="336042"/>
                </a:cubicBezTo>
                <a:lnTo>
                  <a:pt x="76810" y="335356"/>
                </a:lnTo>
                <a:cubicBezTo>
                  <a:pt x="76810" y="335356"/>
                  <a:pt x="77268" y="334899"/>
                  <a:pt x="78182" y="333985"/>
                </a:cubicBezTo>
                <a:cubicBezTo>
                  <a:pt x="77724" y="333985"/>
                  <a:pt x="76925" y="333756"/>
                  <a:pt x="75781" y="333299"/>
                </a:cubicBezTo>
                <a:cubicBezTo>
                  <a:pt x="74638" y="332842"/>
                  <a:pt x="73610" y="333070"/>
                  <a:pt x="72695" y="333985"/>
                </a:cubicBezTo>
                <a:cubicBezTo>
                  <a:pt x="72238" y="334442"/>
                  <a:pt x="72009" y="335356"/>
                  <a:pt x="72009" y="336728"/>
                </a:cubicBezTo>
                <a:cubicBezTo>
                  <a:pt x="70181" y="335814"/>
                  <a:pt x="69266" y="334671"/>
                  <a:pt x="69266" y="333299"/>
                </a:cubicBezTo>
                <a:cubicBezTo>
                  <a:pt x="69266" y="332384"/>
                  <a:pt x="69038" y="331699"/>
                  <a:pt x="68580" y="331241"/>
                </a:cubicBezTo>
                <a:cubicBezTo>
                  <a:pt x="68123" y="330784"/>
                  <a:pt x="67666" y="330327"/>
                  <a:pt x="67209" y="329870"/>
                </a:cubicBezTo>
                <a:lnTo>
                  <a:pt x="74753" y="331927"/>
                </a:lnTo>
                <a:lnTo>
                  <a:pt x="74753" y="331241"/>
                </a:lnTo>
                <a:cubicBezTo>
                  <a:pt x="73838" y="330327"/>
                  <a:pt x="72695" y="329641"/>
                  <a:pt x="71324" y="329184"/>
                </a:cubicBezTo>
                <a:lnTo>
                  <a:pt x="74067" y="328498"/>
                </a:lnTo>
                <a:cubicBezTo>
                  <a:pt x="73152" y="327127"/>
                  <a:pt x="71438" y="326327"/>
                  <a:pt x="68923" y="326098"/>
                </a:cubicBezTo>
                <a:cubicBezTo>
                  <a:pt x="66409" y="325869"/>
                  <a:pt x="64695" y="325526"/>
                  <a:pt x="63780" y="325069"/>
                </a:cubicBezTo>
                <a:lnTo>
                  <a:pt x="63095" y="323698"/>
                </a:lnTo>
                <a:lnTo>
                  <a:pt x="67209" y="322326"/>
                </a:lnTo>
                <a:lnTo>
                  <a:pt x="61037" y="316840"/>
                </a:lnTo>
                <a:cubicBezTo>
                  <a:pt x="59665" y="317754"/>
                  <a:pt x="59322" y="319011"/>
                  <a:pt x="60008" y="320612"/>
                </a:cubicBezTo>
                <a:cubicBezTo>
                  <a:pt x="60694" y="322212"/>
                  <a:pt x="60808" y="323241"/>
                  <a:pt x="60351" y="323698"/>
                </a:cubicBezTo>
                <a:cubicBezTo>
                  <a:pt x="59436" y="322783"/>
                  <a:pt x="58751" y="322440"/>
                  <a:pt x="58293" y="322669"/>
                </a:cubicBezTo>
                <a:cubicBezTo>
                  <a:pt x="57836" y="322898"/>
                  <a:pt x="57379" y="323469"/>
                  <a:pt x="56922" y="324384"/>
                </a:cubicBezTo>
                <a:cubicBezTo>
                  <a:pt x="54636" y="329413"/>
                  <a:pt x="53264" y="332384"/>
                  <a:pt x="52807" y="333299"/>
                </a:cubicBezTo>
                <a:lnTo>
                  <a:pt x="51436" y="339471"/>
                </a:lnTo>
                <a:cubicBezTo>
                  <a:pt x="51436" y="341300"/>
                  <a:pt x="51207" y="342672"/>
                  <a:pt x="50750" y="343586"/>
                </a:cubicBezTo>
                <a:lnTo>
                  <a:pt x="43206" y="360045"/>
                </a:lnTo>
                <a:lnTo>
                  <a:pt x="36348" y="373761"/>
                </a:lnTo>
                <a:lnTo>
                  <a:pt x="34290" y="378562"/>
                </a:lnTo>
                <a:cubicBezTo>
                  <a:pt x="32462" y="384505"/>
                  <a:pt x="29718" y="389992"/>
                  <a:pt x="26061" y="395021"/>
                </a:cubicBezTo>
                <a:cubicBezTo>
                  <a:pt x="24232" y="396850"/>
                  <a:pt x="22403" y="397764"/>
                  <a:pt x="20574" y="397764"/>
                </a:cubicBezTo>
                <a:cubicBezTo>
                  <a:pt x="19660" y="397764"/>
                  <a:pt x="18288" y="397307"/>
                  <a:pt x="16460" y="396393"/>
                </a:cubicBezTo>
                <a:cubicBezTo>
                  <a:pt x="15545" y="395478"/>
                  <a:pt x="14859" y="395021"/>
                  <a:pt x="14402" y="395021"/>
                </a:cubicBezTo>
                <a:cubicBezTo>
                  <a:pt x="13488" y="394107"/>
                  <a:pt x="12803" y="392964"/>
                  <a:pt x="12345" y="391592"/>
                </a:cubicBezTo>
                <a:cubicBezTo>
                  <a:pt x="11431" y="390678"/>
                  <a:pt x="10745" y="389306"/>
                  <a:pt x="10287" y="387477"/>
                </a:cubicBezTo>
                <a:cubicBezTo>
                  <a:pt x="9830" y="385648"/>
                  <a:pt x="9373" y="384277"/>
                  <a:pt x="8916" y="383362"/>
                </a:cubicBezTo>
                <a:cubicBezTo>
                  <a:pt x="8459" y="382905"/>
                  <a:pt x="7887" y="382334"/>
                  <a:pt x="7201" y="381648"/>
                </a:cubicBezTo>
                <a:cubicBezTo>
                  <a:pt x="6516" y="380962"/>
                  <a:pt x="5944" y="380162"/>
                  <a:pt x="5487" y="379248"/>
                </a:cubicBezTo>
                <a:cubicBezTo>
                  <a:pt x="5487" y="376962"/>
                  <a:pt x="4801" y="374447"/>
                  <a:pt x="3429" y="371704"/>
                </a:cubicBezTo>
                <a:cubicBezTo>
                  <a:pt x="3429" y="371247"/>
                  <a:pt x="2744" y="370561"/>
                  <a:pt x="1372" y="369646"/>
                </a:cubicBezTo>
                <a:cubicBezTo>
                  <a:pt x="1372" y="369189"/>
                  <a:pt x="915" y="368503"/>
                  <a:pt x="0" y="367589"/>
                </a:cubicBezTo>
                <a:cubicBezTo>
                  <a:pt x="458" y="367132"/>
                  <a:pt x="1372" y="366903"/>
                  <a:pt x="2744" y="366903"/>
                </a:cubicBezTo>
                <a:cubicBezTo>
                  <a:pt x="2286" y="366446"/>
                  <a:pt x="2172" y="365989"/>
                  <a:pt x="2401" y="365532"/>
                </a:cubicBezTo>
                <a:cubicBezTo>
                  <a:pt x="2629" y="365074"/>
                  <a:pt x="2515" y="364617"/>
                  <a:pt x="2058" y="364160"/>
                </a:cubicBezTo>
                <a:cubicBezTo>
                  <a:pt x="1143" y="363245"/>
                  <a:pt x="686" y="361874"/>
                  <a:pt x="686" y="360045"/>
                </a:cubicBezTo>
                <a:cubicBezTo>
                  <a:pt x="686" y="358216"/>
                  <a:pt x="686" y="357073"/>
                  <a:pt x="686" y="356616"/>
                </a:cubicBezTo>
                <a:cubicBezTo>
                  <a:pt x="686" y="354787"/>
                  <a:pt x="1372" y="352959"/>
                  <a:pt x="2744" y="351130"/>
                </a:cubicBezTo>
                <a:cubicBezTo>
                  <a:pt x="5944" y="346558"/>
                  <a:pt x="8687" y="341300"/>
                  <a:pt x="10973" y="335356"/>
                </a:cubicBezTo>
                <a:cubicBezTo>
                  <a:pt x="11888" y="333070"/>
                  <a:pt x="12803" y="331470"/>
                  <a:pt x="13716" y="330556"/>
                </a:cubicBezTo>
                <a:cubicBezTo>
                  <a:pt x="14174" y="330099"/>
                  <a:pt x="14402" y="329527"/>
                  <a:pt x="14402" y="328841"/>
                </a:cubicBezTo>
                <a:cubicBezTo>
                  <a:pt x="14402" y="328155"/>
                  <a:pt x="14631" y="327584"/>
                  <a:pt x="15088" y="327127"/>
                </a:cubicBezTo>
                <a:lnTo>
                  <a:pt x="21946" y="313411"/>
                </a:lnTo>
                <a:lnTo>
                  <a:pt x="23318" y="309982"/>
                </a:lnTo>
                <a:cubicBezTo>
                  <a:pt x="23318" y="309067"/>
                  <a:pt x="24004" y="307924"/>
                  <a:pt x="25376" y="306553"/>
                </a:cubicBezTo>
                <a:cubicBezTo>
                  <a:pt x="26747" y="305638"/>
                  <a:pt x="27204" y="304724"/>
                  <a:pt x="26747" y="303809"/>
                </a:cubicBezTo>
                <a:lnTo>
                  <a:pt x="26747" y="301752"/>
                </a:lnTo>
                <a:cubicBezTo>
                  <a:pt x="28118" y="300381"/>
                  <a:pt x="29033" y="299123"/>
                  <a:pt x="29490" y="297980"/>
                </a:cubicBezTo>
                <a:cubicBezTo>
                  <a:pt x="29947" y="296837"/>
                  <a:pt x="30404" y="295809"/>
                  <a:pt x="30861" y="294894"/>
                </a:cubicBezTo>
                <a:cubicBezTo>
                  <a:pt x="31776" y="293980"/>
                  <a:pt x="32233" y="293523"/>
                  <a:pt x="32233" y="293523"/>
                </a:cubicBezTo>
                <a:cubicBezTo>
                  <a:pt x="33605" y="292151"/>
                  <a:pt x="34062" y="291236"/>
                  <a:pt x="33605" y="290779"/>
                </a:cubicBezTo>
                <a:cubicBezTo>
                  <a:pt x="33605" y="289865"/>
                  <a:pt x="33833" y="289179"/>
                  <a:pt x="34290" y="288722"/>
                </a:cubicBezTo>
                <a:cubicBezTo>
                  <a:pt x="34748" y="288265"/>
                  <a:pt x="35205" y="287808"/>
                  <a:pt x="35662" y="287350"/>
                </a:cubicBezTo>
                <a:cubicBezTo>
                  <a:pt x="38405" y="282778"/>
                  <a:pt x="40234" y="279349"/>
                  <a:pt x="41148" y="277063"/>
                </a:cubicBezTo>
                <a:lnTo>
                  <a:pt x="46635" y="264033"/>
                </a:lnTo>
                <a:lnTo>
                  <a:pt x="48006" y="261290"/>
                </a:lnTo>
                <a:cubicBezTo>
                  <a:pt x="48464" y="260833"/>
                  <a:pt x="48921" y="260261"/>
                  <a:pt x="49378" y="259575"/>
                </a:cubicBezTo>
                <a:cubicBezTo>
                  <a:pt x="49836" y="258890"/>
                  <a:pt x="50064" y="258090"/>
                  <a:pt x="50064" y="257175"/>
                </a:cubicBezTo>
                <a:cubicBezTo>
                  <a:pt x="50064" y="255346"/>
                  <a:pt x="50978" y="254432"/>
                  <a:pt x="52807" y="254432"/>
                </a:cubicBezTo>
                <a:cubicBezTo>
                  <a:pt x="52807" y="252603"/>
                  <a:pt x="53036" y="251460"/>
                  <a:pt x="53493" y="251003"/>
                </a:cubicBezTo>
                <a:cubicBezTo>
                  <a:pt x="53493" y="248717"/>
                  <a:pt x="54179" y="247574"/>
                  <a:pt x="55550" y="247574"/>
                </a:cubicBezTo>
                <a:cubicBezTo>
                  <a:pt x="56465" y="246659"/>
                  <a:pt x="56922" y="245859"/>
                  <a:pt x="56922" y="245174"/>
                </a:cubicBezTo>
                <a:cubicBezTo>
                  <a:pt x="56922" y="244488"/>
                  <a:pt x="56922" y="243916"/>
                  <a:pt x="56922" y="243459"/>
                </a:cubicBezTo>
                <a:cubicBezTo>
                  <a:pt x="56922" y="242087"/>
                  <a:pt x="57608" y="240716"/>
                  <a:pt x="58979" y="239344"/>
                </a:cubicBezTo>
                <a:cubicBezTo>
                  <a:pt x="59436" y="238887"/>
                  <a:pt x="60122" y="238087"/>
                  <a:pt x="61037" y="236944"/>
                </a:cubicBezTo>
                <a:cubicBezTo>
                  <a:pt x="61951" y="235801"/>
                  <a:pt x="62409" y="234544"/>
                  <a:pt x="62409" y="233172"/>
                </a:cubicBezTo>
                <a:lnTo>
                  <a:pt x="65837" y="225628"/>
                </a:lnTo>
                <a:cubicBezTo>
                  <a:pt x="66294" y="225171"/>
                  <a:pt x="66409" y="224600"/>
                  <a:pt x="66180" y="223914"/>
                </a:cubicBezTo>
                <a:cubicBezTo>
                  <a:pt x="65952" y="223228"/>
                  <a:pt x="66066" y="222656"/>
                  <a:pt x="66523" y="222199"/>
                </a:cubicBezTo>
                <a:lnTo>
                  <a:pt x="74753" y="209855"/>
                </a:lnTo>
                <a:cubicBezTo>
                  <a:pt x="75668" y="208941"/>
                  <a:pt x="75896" y="208483"/>
                  <a:pt x="75438" y="208483"/>
                </a:cubicBezTo>
                <a:cubicBezTo>
                  <a:pt x="74981" y="208026"/>
                  <a:pt x="75096" y="207455"/>
                  <a:pt x="75781" y="206769"/>
                </a:cubicBezTo>
                <a:cubicBezTo>
                  <a:pt x="76467" y="206083"/>
                  <a:pt x="76810" y="205511"/>
                  <a:pt x="76810" y="205054"/>
                </a:cubicBezTo>
                <a:cubicBezTo>
                  <a:pt x="78639" y="203226"/>
                  <a:pt x="79096" y="201854"/>
                  <a:pt x="78182" y="200939"/>
                </a:cubicBezTo>
                <a:lnTo>
                  <a:pt x="86411" y="186538"/>
                </a:lnTo>
                <a:lnTo>
                  <a:pt x="91212" y="178994"/>
                </a:lnTo>
                <a:cubicBezTo>
                  <a:pt x="91669" y="178080"/>
                  <a:pt x="92126" y="177165"/>
                  <a:pt x="92583" y="176251"/>
                </a:cubicBezTo>
                <a:cubicBezTo>
                  <a:pt x="93041" y="175336"/>
                  <a:pt x="93498" y="174422"/>
                  <a:pt x="93955" y="173508"/>
                </a:cubicBezTo>
                <a:cubicBezTo>
                  <a:pt x="97613" y="168021"/>
                  <a:pt x="100127" y="162992"/>
                  <a:pt x="101499" y="158420"/>
                </a:cubicBezTo>
                <a:cubicBezTo>
                  <a:pt x="102414" y="157048"/>
                  <a:pt x="103328" y="155448"/>
                  <a:pt x="104242" y="153619"/>
                </a:cubicBezTo>
                <a:cubicBezTo>
                  <a:pt x="105156" y="151791"/>
                  <a:pt x="106299" y="149505"/>
                  <a:pt x="107671" y="146761"/>
                </a:cubicBezTo>
                <a:cubicBezTo>
                  <a:pt x="109500" y="143104"/>
                  <a:pt x="111100" y="140360"/>
                  <a:pt x="112472" y="138532"/>
                </a:cubicBezTo>
                <a:cubicBezTo>
                  <a:pt x="113386" y="137160"/>
                  <a:pt x="114186" y="135560"/>
                  <a:pt x="114872" y="133731"/>
                </a:cubicBezTo>
                <a:cubicBezTo>
                  <a:pt x="115558" y="131902"/>
                  <a:pt x="116587" y="130074"/>
                  <a:pt x="117958" y="128245"/>
                </a:cubicBezTo>
                <a:cubicBezTo>
                  <a:pt x="118872" y="127330"/>
                  <a:pt x="119330" y="125959"/>
                  <a:pt x="119330" y="124130"/>
                </a:cubicBezTo>
                <a:lnTo>
                  <a:pt x="125502" y="114529"/>
                </a:lnTo>
                <a:cubicBezTo>
                  <a:pt x="125502" y="114529"/>
                  <a:pt x="125616" y="114414"/>
                  <a:pt x="125845" y="114186"/>
                </a:cubicBezTo>
                <a:cubicBezTo>
                  <a:pt x="126073" y="113957"/>
                  <a:pt x="126188" y="113843"/>
                  <a:pt x="126188" y="113843"/>
                </a:cubicBezTo>
                <a:cubicBezTo>
                  <a:pt x="126645" y="111100"/>
                  <a:pt x="128474" y="107671"/>
                  <a:pt x="131674" y="103556"/>
                </a:cubicBezTo>
                <a:cubicBezTo>
                  <a:pt x="132131" y="103099"/>
                  <a:pt x="132360" y="101956"/>
                  <a:pt x="132360" y="100127"/>
                </a:cubicBezTo>
                <a:lnTo>
                  <a:pt x="127560" y="102184"/>
                </a:lnTo>
                <a:cubicBezTo>
                  <a:pt x="121158" y="102184"/>
                  <a:pt x="116587" y="101499"/>
                  <a:pt x="113843" y="100127"/>
                </a:cubicBezTo>
                <a:lnTo>
                  <a:pt x="109043" y="99441"/>
                </a:lnTo>
                <a:cubicBezTo>
                  <a:pt x="106299" y="99441"/>
                  <a:pt x="103213" y="98755"/>
                  <a:pt x="99784" y="97384"/>
                </a:cubicBezTo>
                <a:cubicBezTo>
                  <a:pt x="96355" y="96012"/>
                  <a:pt x="93498" y="95098"/>
                  <a:pt x="91212" y="94641"/>
                </a:cubicBezTo>
                <a:cubicBezTo>
                  <a:pt x="89383" y="94183"/>
                  <a:pt x="87897" y="93498"/>
                  <a:pt x="86754" y="92583"/>
                </a:cubicBezTo>
                <a:cubicBezTo>
                  <a:pt x="85611" y="91669"/>
                  <a:pt x="84125" y="90983"/>
                  <a:pt x="82296" y="90526"/>
                </a:cubicBezTo>
                <a:cubicBezTo>
                  <a:pt x="80925" y="89611"/>
                  <a:pt x="79782" y="89154"/>
                  <a:pt x="78867" y="89154"/>
                </a:cubicBezTo>
                <a:cubicBezTo>
                  <a:pt x="77954" y="89154"/>
                  <a:pt x="77268" y="88926"/>
                  <a:pt x="76810" y="88468"/>
                </a:cubicBezTo>
                <a:cubicBezTo>
                  <a:pt x="75438" y="88468"/>
                  <a:pt x="74753" y="88011"/>
                  <a:pt x="74753" y="87097"/>
                </a:cubicBezTo>
                <a:cubicBezTo>
                  <a:pt x="74753" y="86639"/>
                  <a:pt x="74410" y="86182"/>
                  <a:pt x="73724" y="85725"/>
                </a:cubicBezTo>
                <a:cubicBezTo>
                  <a:pt x="73038" y="85268"/>
                  <a:pt x="72467" y="84811"/>
                  <a:pt x="72009" y="84354"/>
                </a:cubicBezTo>
                <a:cubicBezTo>
                  <a:pt x="71552" y="84354"/>
                  <a:pt x="69952" y="83668"/>
                  <a:pt x="67209" y="82296"/>
                </a:cubicBezTo>
                <a:cubicBezTo>
                  <a:pt x="68580" y="80924"/>
                  <a:pt x="69266" y="79096"/>
                  <a:pt x="69266" y="76810"/>
                </a:cubicBezTo>
                <a:cubicBezTo>
                  <a:pt x="69266" y="74066"/>
                  <a:pt x="68352" y="71781"/>
                  <a:pt x="66523" y="69952"/>
                </a:cubicBezTo>
                <a:cubicBezTo>
                  <a:pt x="63323" y="66751"/>
                  <a:pt x="60579" y="62865"/>
                  <a:pt x="58293" y="58293"/>
                </a:cubicBezTo>
                <a:cubicBezTo>
                  <a:pt x="57836" y="57836"/>
                  <a:pt x="57608" y="56921"/>
                  <a:pt x="57608" y="55550"/>
                </a:cubicBezTo>
                <a:cubicBezTo>
                  <a:pt x="58522" y="56007"/>
                  <a:pt x="59436" y="56464"/>
                  <a:pt x="60351" y="56921"/>
                </a:cubicBezTo>
                <a:cubicBezTo>
                  <a:pt x="61265" y="57379"/>
                  <a:pt x="62180" y="57836"/>
                  <a:pt x="63095" y="58293"/>
                </a:cubicBezTo>
                <a:cubicBezTo>
                  <a:pt x="65837" y="59208"/>
                  <a:pt x="67895" y="60122"/>
                  <a:pt x="69266" y="61036"/>
                </a:cubicBezTo>
                <a:lnTo>
                  <a:pt x="85040" y="69952"/>
                </a:lnTo>
                <a:lnTo>
                  <a:pt x="88469" y="69952"/>
                </a:lnTo>
                <a:lnTo>
                  <a:pt x="98070" y="65837"/>
                </a:lnTo>
                <a:cubicBezTo>
                  <a:pt x="98070" y="65837"/>
                  <a:pt x="98184" y="65723"/>
                  <a:pt x="98413" y="65494"/>
                </a:cubicBezTo>
                <a:cubicBezTo>
                  <a:pt x="98641" y="65265"/>
                  <a:pt x="98756" y="65151"/>
                  <a:pt x="98756" y="65151"/>
                </a:cubicBezTo>
                <a:cubicBezTo>
                  <a:pt x="106071" y="60579"/>
                  <a:pt x="111786" y="57379"/>
                  <a:pt x="115901" y="55550"/>
                </a:cubicBezTo>
                <a:cubicBezTo>
                  <a:pt x="122301" y="51892"/>
                  <a:pt x="136932" y="44348"/>
                  <a:pt x="159792" y="32918"/>
                </a:cubicBezTo>
                <a:cubicBezTo>
                  <a:pt x="162078" y="31547"/>
                  <a:pt x="169165" y="27889"/>
                  <a:pt x="181052" y="21946"/>
                </a:cubicBezTo>
                <a:lnTo>
                  <a:pt x="200254" y="12345"/>
                </a:lnTo>
                <a:lnTo>
                  <a:pt x="207112" y="6172"/>
                </a:lnTo>
                <a:lnTo>
                  <a:pt x="213284" y="2743"/>
                </a:lnTo>
                <a:lnTo>
                  <a:pt x="217399" y="686"/>
                </a:ln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6" name="文本框 5">
            <a:extLst>
              <a:ext uri="{FF2B5EF4-FFF2-40B4-BE49-F238E27FC236}">
                <a16:creationId xmlns:a16="http://schemas.microsoft.com/office/drawing/2014/main" id="{6FCE1371-38C2-F88C-0F9D-ABD12B6A5844}"/>
              </a:ext>
            </a:extLst>
          </p:cNvPr>
          <p:cNvSpPr txBox="1"/>
          <p:nvPr/>
        </p:nvSpPr>
        <p:spPr>
          <a:xfrm>
            <a:off x="5697162" y="193544"/>
            <a:ext cx="368666" cy="427939"/>
          </a:xfrm>
          <a:custGeom>
            <a:avLst/>
            <a:gdLst/>
            <a:ahLst/>
            <a:cxnLst/>
            <a:rect l="l" t="t" r="r" b="b"/>
            <a:pathLst>
              <a:path w="368666" h="427939">
                <a:moveTo>
                  <a:pt x="124816" y="209855"/>
                </a:moveTo>
                <a:cubicBezTo>
                  <a:pt x="123444" y="210312"/>
                  <a:pt x="122758" y="211226"/>
                  <a:pt x="122758" y="212598"/>
                </a:cubicBezTo>
                <a:cubicBezTo>
                  <a:pt x="123673" y="212141"/>
                  <a:pt x="124701" y="211684"/>
                  <a:pt x="125844" y="211226"/>
                </a:cubicBezTo>
                <a:cubicBezTo>
                  <a:pt x="126987" y="210769"/>
                  <a:pt x="128245" y="210312"/>
                  <a:pt x="129616" y="209855"/>
                </a:cubicBezTo>
                <a:cubicBezTo>
                  <a:pt x="127787" y="209398"/>
                  <a:pt x="126187" y="209398"/>
                  <a:pt x="124816" y="209855"/>
                </a:cubicBezTo>
                <a:close/>
                <a:moveTo>
                  <a:pt x="263347" y="102184"/>
                </a:moveTo>
                <a:lnTo>
                  <a:pt x="259918" y="102870"/>
                </a:lnTo>
                <a:cubicBezTo>
                  <a:pt x="255803" y="103784"/>
                  <a:pt x="251574" y="104927"/>
                  <a:pt x="247231" y="106299"/>
                </a:cubicBezTo>
                <a:cubicBezTo>
                  <a:pt x="242888" y="107670"/>
                  <a:pt x="238201" y="108814"/>
                  <a:pt x="233172" y="109728"/>
                </a:cubicBezTo>
                <a:cubicBezTo>
                  <a:pt x="231343" y="110642"/>
                  <a:pt x="229743" y="111785"/>
                  <a:pt x="228371" y="113157"/>
                </a:cubicBezTo>
                <a:cubicBezTo>
                  <a:pt x="227000" y="114529"/>
                  <a:pt x="226085" y="116357"/>
                  <a:pt x="225628" y="118643"/>
                </a:cubicBezTo>
                <a:cubicBezTo>
                  <a:pt x="225628" y="123673"/>
                  <a:pt x="224942" y="129388"/>
                  <a:pt x="223571" y="135788"/>
                </a:cubicBezTo>
                <a:cubicBezTo>
                  <a:pt x="222200" y="142189"/>
                  <a:pt x="221285" y="146533"/>
                  <a:pt x="220828" y="148819"/>
                </a:cubicBezTo>
                <a:lnTo>
                  <a:pt x="216713" y="174879"/>
                </a:lnTo>
                <a:cubicBezTo>
                  <a:pt x="215798" y="179451"/>
                  <a:pt x="215341" y="183109"/>
                  <a:pt x="215341" y="185852"/>
                </a:cubicBezTo>
                <a:lnTo>
                  <a:pt x="218770" y="185166"/>
                </a:lnTo>
                <a:cubicBezTo>
                  <a:pt x="221056" y="184251"/>
                  <a:pt x="223800" y="182994"/>
                  <a:pt x="227000" y="181394"/>
                </a:cubicBezTo>
                <a:cubicBezTo>
                  <a:pt x="230200" y="179794"/>
                  <a:pt x="232943" y="178765"/>
                  <a:pt x="235229" y="178308"/>
                </a:cubicBezTo>
                <a:cubicBezTo>
                  <a:pt x="235687" y="177851"/>
                  <a:pt x="236373" y="177394"/>
                  <a:pt x="237287" y="176936"/>
                </a:cubicBezTo>
                <a:cubicBezTo>
                  <a:pt x="238201" y="176479"/>
                  <a:pt x="238658" y="175793"/>
                  <a:pt x="238658" y="174879"/>
                </a:cubicBezTo>
                <a:cubicBezTo>
                  <a:pt x="245516" y="155219"/>
                  <a:pt x="249632" y="143332"/>
                  <a:pt x="251003" y="139217"/>
                </a:cubicBezTo>
                <a:lnTo>
                  <a:pt x="259918" y="111785"/>
                </a:lnTo>
                <a:cubicBezTo>
                  <a:pt x="260833" y="107213"/>
                  <a:pt x="261976" y="104013"/>
                  <a:pt x="263347" y="102184"/>
                </a:cubicBezTo>
                <a:close/>
                <a:moveTo>
                  <a:pt x="174193" y="0"/>
                </a:moveTo>
                <a:lnTo>
                  <a:pt x="183109" y="2057"/>
                </a:lnTo>
                <a:cubicBezTo>
                  <a:pt x="184023" y="2515"/>
                  <a:pt x="186309" y="3429"/>
                  <a:pt x="189967" y="4800"/>
                </a:cubicBezTo>
                <a:cubicBezTo>
                  <a:pt x="193167" y="6629"/>
                  <a:pt x="195682" y="6401"/>
                  <a:pt x="197510" y="4115"/>
                </a:cubicBezTo>
                <a:lnTo>
                  <a:pt x="200939" y="4115"/>
                </a:lnTo>
                <a:cubicBezTo>
                  <a:pt x="206426" y="4115"/>
                  <a:pt x="209855" y="5715"/>
                  <a:pt x="211227" y="8915"/>
                </a:cubicBezTo>
                <a:cubicBezTo>
                  <a:pt x="212598" y="10287"/>
                  <a:pt x="214198" y="11316"/>
                  <a:pt x="216027" y="12001"/>
                </a:cubicBezTo>
                <a:cubicBezTo>
                  <a:pt x="217856" y="12687"/>
                  <a:pt x="219227" y="13259"/>
                  <a:pt x="220142" y="13716"/>
                </a:cubicBezTo>
                <a:cubicBezTo>
                  <a:pt x="223342" y="15088"/>
                  <a:pt x="225857" y="17145"/>
                  <a:pt x="227686" y="19888"/>
                </a:cubicBezTo>
                <a:cubicBezTo>
                  <a:pt x="227686" y="20802"/>
                  <a:pt x="228371" y="22174"/>
                  <a:pt x="229743" y="24003"/>
                </a:cubicBezTo>
                <a:cubicBezTo>
                  <a:pt x="231115" y="25832"/>
                  <a:pt x="231800" y="27432"/>
                  <a:pt x="231800" y="28803"/>
                </a:cubicBezTo>
                <a:cubicBezTo>
                  <a:pt x="231800" y="29718"/>
                  <a:pt x="231572" y="30175"/>
                  <a:pt x="231115" y="30175"/>
                </a:cubicBezTo>
                <a:cubicBezTo>
                  <a:pt x="229286" y="33375"/>
                  <a:pt x="228371" y="36805"/>
                  <a:pt x="228371" y="40462"/>
                </a:cubicBezTo>
                <a:lnTo>
                  <a:pt x="229057" y="45948"/>
                </a:lnTo>
                <a:lnTo>
                  <a:pt x="229743" y="65151"/>
                </a:lnTo>
                <a:cubicBezTo>
                  <a:pt x="229743" y="69266"/>
                  <a:pt x="229514" y="72466"/>
                  <a:pt x="229057" y="74752"/>
                </a:cubicBezTo>
                <a:lnTo>
                  <a:pt x="229057" y="80924"/>
                </a:lnTo>
                <a:cubicBezTo>
                  <a:pt x="235459" y="80010"/>
                  <a:pt x="240259" y="79096"/>
                  <a:pt x="243459" y="78181"/>
                </a:cubicBezTo>
                <a:lnTo>
                  <a:pt x="259232" y="77495"/>
                </a:lnTo>
                <a:lnTo>
                  <a:pt x="263347" y="77495"/>
                </a:lnTo>
                <a:cubicBezTo>
                  <a:pt x="265176" y="77495"/>
                  <a:pt x="266319" y="77724"/>
                  <a:pt x="266776" y="78181"/>
                </a:cubicBezTo>
                <a:cubicBezTo>
                  <a:pt x="269519" y="79096"/>
                  <a:pt x="271577" y="79553"/>
                  <a:pt x="272948" y="79553"/>
                </a:cubicBezTo>
                <a:lnTo>
                  <a:pt x="279121" y="78867"/>
                </a:lnTo>
                <a:cubicBezTo>
                  <a:pt x="282321" y="78867"/>
                  <a:pt x="284150" y="79553"/>
                  <a:pt x="284607" y="80924"/>
                </a:cubicBezTo>
                <a:cubicBezTo>
                  <a:pt x="285979" y="82296"/>
                  <a:pt x="287807" y="83782"/>
                  <a:pt x="290093" y="85382"/>
                </a:cubicBezTo>
                <a:cubicBezTo>
                  <a:pt x="292379" y="86982"/>
                  <a:pt x="294208" y="88468"/>
                  <a:pt x="295580" y="89840"/>
                </a:cubicBezTo>
                <a:cubicBezTo>
                  <a:pt x="296494" y="90297"/>
                  <a:pt x="297752" y="91097"/>
                  <a:pt x="299352" y="92240"/>
                </a:cubicBezTo>
                <a:cubicBezTo>
                  <a:pt x="300952" y="93383"/>
                  <a:pt x="302438" y="94183"/>
                  <a:pt x="303809" y="94640"/>
                </a:cubicBezTo>
                <a:cubicBezTo>
                  <a:pt x="304267" y="95097"/>
                  <a:pt x="304952" y="95326"/>
                  <a:pt x="305867" y="95326"/>
                </a:cubicBezTo>
                <a:cubicBezTo>
                  <a:pt x="307696" y="95783"/>
                  <a:pt x="309524" y="96926"/>
                  <a:pt x="311353" y="98755"/>
                </a:cubicBezTo>
                <a:cubicBezTo>
                  <a:pt x="313183" y="100584"/>
                  <a:pt x="314783" y="101955"/>
                  <a:pt x="316154" y="102870"/>
                </a:cubicBezTo>
                <a:cubicBezTo>
                  <a:pt x="319354" y="105156"/>
                  <a:pt x="323012" y="107442"/>
                  <a:pt x="327127" y="109728"/>
                </a:cubicBezTo>
                <a:cubicBezTo>
                  <a:pt x="328498" y="111100"/>
                  <a:pt x="329184" y="111785"/>
                  <a:pt x="329184" y="111785"/>
                </a:cubicBezTo>
                <a:cubicBezTo>
                  <a:pt x="329641" y="112700"/>
                  <a:pt x="330098" y="113843"/>
                  <a:pt x="330556" y="115214"/>
                </a:cubicBezTo>
                <a:cubicBezTo>
                  <a:pt x="331013" y="116586"/>
                  <a:pt x="331241" y="117958"/>
                  <a:pt x="331241" y="119329"/>
                </a:cubicBezTo>
                <a:cubicBezTo>
                  <a:pt x="331699" y="119786"/>
                  <a:pt x="331927" y="120701"/>
                  <a:pt x="331927" y="122072"/>
                </a:cubicBezTo>
                <a:lnTo>
                  <a:pt x="325756" y="145390"/>
                </a:lnTo>
                <a:cubicBezTo>
                  <a:pt x="325756" y="145847"/>
                  <a:pt x="323926" y="150190"/>
                  <a:pt x="320269" y="158420"/>
                </a:cubicBezTo>
                <a:lnTo>
                  <a:pt x="316154" y="172822"/>
                </a:lnTo>
                <a:cubicBezTo>
                  <a:pt x="315239" y="176479"/>
                  <a:pt x="312953" y="181508"/>
                  <a:pt x="309296" y="187909"/>
                </a:cubicBezTo>
                <a:cubicBezTo>
                  <a:pt x="307010" y="192481"/>
                  <a:pt x="303581" y="197053"/>
                  <a:pt x="299009" y="201625"/>
                </a:cubicBezTo>
                <a:cubicBezTo>
                  <a:pt x="299009" y="201625"/>
                  <a:pt x="295123" y="205511"/>
                  <a:pt x="287351" y="213284"/>
                </a:cubicBezTo>
                <a:cubicBezTo>
                  <a:pt x="286436" y="213741"/>
                  <a:pt x="284378" y="216255"/>
                  <a:pt x="281178" y="220827"/>
                </a:cubicBezTo>
                <a:lnTo>
                  <a:pt x="275692" y="227685"/>
                </a:lnTo>
                <a:cubicBezTo>
                  <a:pt x="274778" y="229514"/>
                  <a:pt x="273177" y="230429"/>
                  <a:pt x="270891" y="230429"/>
                </a:cubicBezTo>
                <a:cubicBezTo>
                  <a:pt x="268605" y="230429"/>
                  <a:pt x="267005" y="230429"/>
                  <a:pt x="266090" y="230429"/>
                </a:cubicBezTo>
                <a:cubicBezTo>
                  <a:pt x="264262" y="230886"/>
                  <a:pt x="262205" y="231115"/>
                  <a:pt x="259918" y="231115"/>
                </a:cubicBezTo>
                <a:lnTo>
                  <a:pt x="251003" y="232486"/>
                </a:lnTo>
                <a:lnTo>
                  <a:pt x="244831" y="232486"/>
                </a:lnTo>
                <a:lnTo>
                  <a:pt x="242773" y="235229"/>
                </a:lnTo>
                <a:cubicBezTo>
                  <a:pt x="241402" y="236144"/>
                  <a:pt x="240373" y="237172"/>
                  <a:pt x="239687" y="238315"/>
                </a:cubicBezTo>
                <a:cubicBezTo>
                  <a:pt x="239001" y="239458"/>
                  <a:pt x="238201" y="240487"/>
                  <a:pt x="237287" y="241401"/>
                </a:cubicBezTo>
                <a:cubicBezTo>
                  <a:pt x="235459" y="242316"/>
                  <a:pt x="233744" y="242659"/>
                  <a:pt x="232143" y="242430"/>
                </a:cubicBezTo>
                <a:cubicBezTo>
                  <a:pt x="230543" y="242202"/>
                  <a:pt x="229514" y="241173"/>
                  <a:pt x="229057" y="239344"/>
                </a:cubicBezTo>
                <a:cubicBezTo>
                  <a:pt x="226771" y="233858"/>
                  <a:pt x="225057" y="229057"/>
                  <a:pt x="223914" y="224942"/>
                </a:cubicBezTo>
                <a:cubicBezTo>
                  <a:pt x="222771" y="220827"/>
                  <a:pt x="221742" y="217399"/>
                  <a:pt x="220828" y="214655"/>
                </a:cubicBezTo>
                <a:cubicBezTo>
                  <a:pt x="220370" y="213284"/>
                  <a:pt x="219685" y="209398"/>
                  <a:pt x="218770" y="202997"/>
                </a:cubicBezTo>
                <a:cubicBezTo>
                  <a:pt x="218770" y="202082"/>
                  <a:pt x="218084" y="201625"/>
                  <a:pt x="216713" y="201625"/>
                </a:cubicBezTo>
                <a:cubicBezTo>
                  <a:pt x="215798" y="201625"/>
                  <a:pt x="215341" y="201854"/>
                  <a:pt x="215341" y="202311"/>
                </a:cubicBezTo>
                <a:cubicBezTo>
                  <a:pt x="213512" y="204140"/>
                  <a:pt x="212255" y="206197"/>
                  <a:pt x="211570" y="208483"/>
                </a:cubicBezTo>
                <a:cubicBezTo>
                  <a:pt x="210884" y="210769"/>
                  <a:pt x="210313" y="212369"/>
                  <a:pt x="209855" y="213284"/>
                </a:cubicBezTo>
                <a:lnTo>
                  <a:pt x="204368" y="232486"/>
                </a:lnTo>
                <a:cubicBezTo>
                  <a:pt x="203454" y="236601"/>
                  <a:pt x="202311" y="240716"/>
                  <a:pt x="200939" y="244830"/>
                </a:cubicBezTo>
                <a:lnTo>
                  <a:pt x="192710" y="263347"/>
                </a:lnTo>
                <a:lnTo>
                  <a:pt x="188595" y="271577"/>
                </a:lnTo>
                <a:cubicBezTo>
                  <a:pt x="188138" y="273406"/>
                  <a:pt x="188024" y="274663"/>
                  <a:pt x="188252" y="275349"/>
                </a:cubicBezTo>
                <a:cubicBezTo>
                  <a:pt x="188481" y="276034"/>
                  <a:pt x="189738" y="276834"/>
                  <a:pt x="192024" y="277749"/>
                </a:cubicBezTo>
                <a:cubicBezTo>
                  <a:pt x="199796" y="280035"/>
                  <a:pt x="206197" y="282321"/>
                  <a:pt x="211227" y="284607"/>
                </a:cubicBezTo>
                <a:cubicBezTo>
                  <a:pt x="213055" y="285064"/>
                  <a:pt x="214998" y="285864"/>
                  <a:pt x="217056" y="287007"/>
                </a:cubicBezTo>
                <a:cubicBezTo>
                  <a:pt x="219113" y="288150"/>
                  <a:pt x="220828" y="288950"/>
                  <a:pt x="222200" y="289407"/>
                </a:cubicBezTo>
                <a:cubicBezTo>
                  <a:pt x="223114" y="289865"/>
                  <a:pt x="224257" y="290322"/>
                  <a:pt x="225628" y="290779"/>
                </a:cubicBezTo>
                <a:cubicBezTo>
                  <a:pt x="227000" y="291236"/>
                  <a:pt x="228143" y="291694"/>
                  <a:pt x="229057" y="292151"/>
                </a:cubicBezTo>
                <a:cubicBezTo>
                  <a:pt x="233172" y="293522"/>
                  <a:pt x="240030" y="296723"/>
                  <a:pt x="249632" y="301752"/>
                </a:cubicBezTo>
                <a:cubicBezTo>
                  <a:pt x="252832" y="304038"/>
                  <a:pt x="258089" y="307010"/>
                  <a:pt x="265405" y="310667"/>
                </a:cubicBezTo>
                <a:cubicBezTo>
                  <a:pt x="267233" y="312039"/>
                  <a:pt x="269748" y="313525"/>
                  <a:pt x="272948" y="315125"/>
                </a:cubicBezTo>
                <a:cubicBezTo>
                  <a:pt x="276149" y="316725"/>
                  <a:pt x="279578" y="318897"/>
                  <a:pt x="283235" y="321640"/>
                </a:cubicBezTo>
                <a:cubicBezTo>
                  <a:pt x="285979" y="323012"/>
                  <a:pt x="289065" y="324726"/>
                  <a:pt x="292494" y="326784"/>
                </a:cubicBezTo>
                <a:cubicBezTo>
                  <a:pt x="295923" y="328841"/>
                  <a:pt x="299466" y="331013"/>
                  <a:pt x="303124" y="333299"/>
                </a:cubicBezTo>
                <a:cubicBezTo>
                  <a:pt x="304952" y="334213"/>
                  <a:pt x="306781" y="335470"/>
                  <a:pt x="308610" y="337071"/>
                </a:cubicBezTo>
                <a:cubicBezTo>
                  <a:pt x="310439" y="338671"/>
                  <a:pt x="312268" y="339928"/>
                  <a:pt x="314097" y="340842"/>
                </a:cubicBezTo>
                <a:lnTo>
                  <a:pt x="329184" y="349758"/>
                </a:lnTo>
                <a:cubicBezTo>
                  <a:pt x="332842" y="352044"/>
                  <a:pt x="336042" y="354558"/>
                  <a:pt x="338785" y="357302"/>
                </a:cubicBezTo>
                <a:lnTo>
                  <a:pt x="358673" y="375818"/>
                </a:lnTo>
                <a:lnTo>
                  <a:pt x="366217" y="384734"/>
                </a:lnTo>
                <a:cubicBezTo>
                  <a:pt x="366675" y="385191"/>
                  <a:pt x="366903" y="385877"/>
                  <a:pt x="366903" y="386791"/>
                </a:cubicBezTo>
                <a:cubicBezTo>
                  <a:pt x="366903" y="387706"/>
                  <a:pt x="366675" y="388620"/>
                  <a:pt x="366217" y="389534"/>
                </a:cubicBezTo>
                <a:cubicBezTo>
                  <a:pt x="364846" y="391363"/>
                  <a:pt x="364846" y="392963"/>
                  <a:pt x="366217" y="394335"/>
                </a:cubicBezTo>
                <a:cubicBezTo>
                  <a:pt x="368503" y="396164"/>
                  <a:pt x="369189" y="398450"/>
                  <a:pt x="368275" y="401193"/>
                </a:cubicBezTo>
                <a:lnTo>
                  <a:pt x="366903" y="407365"/>
                </a:lnTo>
                <a:cubicBezTo>
                  <a:pt x="367817" y="409194"/>
                  <a:pt x="367817" y="410908"/>
                  <a:pt x="366903" y="412509"/>
                </a:cubicBezTo>
                <a:cubicBezTo>
                  <a:pt x="365989" y="414109"/>
                  <a:pt x="365303" y="415366"/>
                  <a:pt x="364846" y="416281"/>
                </a:cubicBezTo>
                <a:cubicBezTo>
                  <a:pt x="364846" y="418109"/>
                  <a:pt x="363931" y="419024"/>
                  <a:pt x="362102" y="419024"/>
                </a:cubicBezTo>
                <a:cubicBezTo>
                  <a:pt x="360274" y="419938"/>
                  <a:pt x="358788" y="421195"/>
                  <a:pt x="357645" y="422796"/>
                </a:cubicBezTo>
                <a:cubicBezTo>
                  <a:pt x="356502" y="424396"/>
                  <a:pt x="355473" y="425653"/>
                  <a:pt x="354559" y="426567"/>
                </a:cubicBezTo>
                <a:cubicBezTo>
                  <a:pt x="353644" y="427482"/>
                  <a:pt x="351587" y="427939"/>
                  <a:pt x="348386" y="427939"/>
                </a:cubicBezTo>
                <a:lnTo>
                  <a:pt x="346329" y="427939"/>
                </a:lnTo>
                <a:cubicBezTo>
                  <a:pt x="344500" y="426567"/>
                  <a:pt x="342671" y="425539"/>
                  <a:pt x="340843" y="424853"/>
                </a:cubicBezTo>
                <a:cubicBezTo>
                  <a:pt x="339014" y="424167"/>
                  <a:pt x="337414" y="423367"/>
                  <a:pt x="336042" y="422453"/>
                </a:cubicBezTo>
                <a:lnTo>
                  <a:pt x="334670" y="421767"/>
                </a:lnTo>
                <a:lnTo>
                  <a:pt x="327127" y="413537"/>
                </a:lnTo>
                <a:lnTo>
                  <a:pt x="322326" y="411480"/>
                </a:lnTo>
                <a:cubicBezTo>
                  <a:pt x="321412" y="410566"/>
                  <a:pt x="320726" y="409537"/>
                  <a:pt x="320269" y="408394"/>
                </a:cubicBezTo>
                <a:cubicBezTo>
                  <a:pt x="319811" y="407251"/>
                  <a:pt x="319126" y="406222"/>
                  <a:pt x="318211" y="405308"/>
                </a:cubicBezTo>
                <a:cubicBezTo>
                  <a:pt x="312725" y="399821"/>
                  <a:pt x="307238" y="395249"/>
                  <a:pt x="301752" y="391592"/>
                </a:cubicBezTo>
                <a:cubicBezTo>
                  <a:pt x="295808" y="386105"/>
                  <a:pt x="286436" y="378790"/>
                  <a:pt x="273634" y="369646"/>
                </a:cubicBezTo>
                <a:lnTo>
                  <a:pt x="253746" y="355244"/>
                </a:lnTo>
                <a:cubicBezTo>
                  <a:pt x="251003" y="353415"/>
                  <a:pt x="241173" y="346558"/>
                  <a:pt x="224257" y="334670"/>
                </a:cubicBezTo>
                <a:cubicBezTo>
                  <a:pt x="220599" y="332842"/>
                  <a:pt x="216484" y="330784"/>
                  <a:pt x="211912" y="328498"/>
                </a:cubicBezTo>
                <a:cubicBezTo>
                  <a:pt x="207340" y="326212"/>
                  <a:pt x="202311" y="323469"/>
                  <a:pt x="196825" y="320269"/>
                </a:cubicBezTo>
                <a:cubicBezTo>
                  <a:pt x="194081" y="318897"/>
                  <a:pt x="186080" y="315011"/>
                  <a:pt x="172822" y="308610"/>
                </a:cubicBezTo>
                <a:cubicBezTo>
                  <a:pt x="170993" y="307696"/>
                  <a:pt x="169850" y="307924"/>
                  <a:pt x="169393" y="309296"/>
                </a:cubicBezTo>
                <a:lnTo>
                  <a:pt x="158420" y="326441"/>
                </a:lnTo>
                <a:cubicBezTo>
                  <a:pt x="155219" y="331470"/>
                  <a:pt x="152476" y="334670"/>
                  <a:pt x="150190" y="336042"/>
                </a:cubicBezTo>
                <a:cubicBezTo>
                  <a:pt x="146990" y="338785"/>
                  <a:pt x="144018" y="341757"/>
                  <a:pt x="141275" y="344957"/>
                </a:cubicBezTo>
                <a:cubicBezTo>
                  <a:pt x="140360" y="345872"/>
                  <a:pt x="139560" y="346786"/>
                  <a:pt x="138875" y="347700"/>
                </a:cubicBezTo>
                <a:cubicBezTo>
                  <a:pt x="138189" y="348615"/>
                  <a:pt x="137389" y="349529"/>
                  <a:pt x="136474" y="350444"/>
                </a:cubicBezTo>
                <a:cubicBezTo>
                  <a:pt x="136474" y="350444"/>
                  <a:pt x="134645" y="352273"/>
                  <a:pt x="130988" y="355930"/>
                </a:cubicBezTo>
                <a:cubicBezTo>
                  <a:pt x="125501" y="359131"/>
                  <a:pt x="120244" y="363017"/>
                  <a:pt x="115214" y="367589"/>
                </a:cubicBezTo>
                <a:cubicBezTo>
                  <a:pt x="112014" y="371704"/>
                  <a:pt x="109271" y="374218"/>
                  <a:pt x="106985" y="375133"/>
                </a:cubicBezTo>
                <a:cubicBezTo>
                  <a:pt x="106071" y="375590"/>
                  <a:pt x="105042" y="376047"/>
                  <a:pt x="103899" y="376504"/>
                </a:cubicBezTo>
                <a:cubicBezTo>
                  <a:pt x="102756" y="376961"/>
                  <a:pt x="101498" y="377419"/>
                  <a:pt x="100127" y="377876"/>
                </a:cubicBezTo>
                <a:lnTo>
                  <a:pt x="70637" y="388163"/>
                </a:lnTo>
                <a:cubicBezTo>
                  <a:pt x="69266" y="388620"/>
                  <a:pt x="67894" y="388734"/>
                  <a:pt x="66523" y="388506"/>
                </a:cubicBezTo>
                <a:cubicBezTo>
                  <a:pt x="65151" y="388277"/>
                  <a:pt x="64008" y="388163"/>
                  <a:pt x="63094" y="388163"/>
                </a:cubicBezTo>
                <a:cubicBezTo>
                  <a:pt x="58522" y="387706"/>
                  <a:pt x="54407" y="388163"/>
                  <a:pt x="50749" y="389534"/>
                </a:cubicBezTo>
                <a:cubicBezTo>
                  <a:pt x="48006" y="390906"/>
                  <a:pt x="45720" y="391592"/>
                  <a:pt x="43891" y="391592"/>
                </a:cubicBezTo>
                <a:cubicBezTo>
                  <a:pt x="35662" y="392506"/>
                  <a:pt x="30175" y="393421"/>
                  <a:pt x="27433" y="394335"/>
                </a:cubicBezTo>
                <a:cubicBezTo>
                  <a:pt x="17831" y="394335"/>
                  <a:pt x="11201" y="392963"/>
                  <a:pt x="7544" y="390220"/>
                </a:cubicBezTo>
                <a:lnTo>
                  <a:pt x="6172" y="389534"/>
                </a:lnTo>
                <a:lnTo>
                  <a:pt x="3429" y="389534"/>
                </a:lnTo>
                <a:cubicBezTo>
                  <a:pt x="4801" y="388163"/>
                  <a:pt x="5486" y="387477"/>
                  <a:pt x="5486" y="387477"/>
                </a:cubicBezTo>
                <a:lnTo>
                  <a:pt x="0" y="382676"/>
                </a:lnTo>
                <a:cubicBezTo>
                  <a:pt x="0" y="382676"/>
                  <a:pt x="114" y="382562"/>
                  <a:pt x="343" y="382333"/>
                </a:cubicBezTo>
                <a:cubicBezTo>
                  <a:pt x="572" y="382105"/>
                  <a:pt x="686" y="381991"/>
                  <a:pt x="686" y="381991"/>
                </a:cubicBezTo>
                <a:cubicBezTo>
                  <a:pt x="4343" y="382905"/>
                  <a:pt x="7087" y="383362"/>
                  <a:pt x="8915" y="383362"/>
                </a:cubicBezTo>
                <a:cubicBezTo>
                  <a:pt x="10744" y="383819"/>
                  <a:pt x="13716" y="384048"/>
                  <a:pt x="17831" y="384048"/>
                </a:cubicBezTo>
                <a:cubicBezTo>
                  <a:pt x="25146" y="384048"/>
                  <a:pt x="33147" y="382219"/>
                  <a:pt x="41834" y="378561"/>
                </a:cubicBezTo>
                <a:lnTo>
                  <a:pt x="61722" y="369646"/>
                </a:lnTo>
                <a:cubicBezTo>
                  <a:pt x="72238" y="364617"/>
                  <a:pt x="81153" y="358216"/>
                  <a:pt x="88468" y="350444"/>
                </a:cubicBezTo>
                <a:lnTo>
                  <a:pt x="108356" y="327127"/>
                </a:lnTo>
                <a:cubicBezTo>
                  <a:pt x="110185" y="325298"/>
                  <a:pt x="112014" y="323469"/>
                  <a:pt x="113843" y="321640"/>
                </a:cubicBezTo>
                <a:cubicBezTo>
                  <a:pt x="115672" y="319811"/>
                  <a:pt x="117272" y="317983"/>
                  <a:pt x="118644" y="316154"/>
                </a:cubicBezTo>
                <a:cubicBezTo>
                  <a:pt x="125959" y="306095"/>
                  <a:pt x="131217" y="298094"/>
                  <a:pt x="134417" y="292151"/>
                </a:cubicBezTo>
                <a:cubicBezTo>
                  <a:pt x="124816" y="289865"/>
                  <a:pt x="118415" y="288265"/>
                  <a:pt x="115214" y="287350"/>
                </a:cubicBezTo>
                <a:lnTo>
                  <a:pt x="98755" y="283235"/>
                </a:lnTo>
                <a:lnTo>
                  <a:pt x="79553" y="279121"/>
                </a:lnTo>
                <a:lnTo>
                  <a:pt x="71323" y="279121"/>
                </a:lnTo>
                <a:cubicBezTo>
                  <a:pt x="64465" y="278206"/>
                  <a:pt x="58064" y="276377"/>
                  <a:pt x="52121" y="273634"/>
                </a:cubicBezTo>
                <a:cubicBezTo>
                  <a:pt x="52578" y="272720"/>
                  <a:pt x="52807" y="271348"/>
                  <a:pt x="52807" y="269519"/>
                </a:cubicBezTo>
                <a:cubicBezTo>
                  <a:pt x="62408" y="268148"/>
                  <a:pt x="67666" y="267462"/>
                  <a:pt x="68580" y="267462"/>
                </a:cubicBezTo>
                <a:cubicBezTo>
                  <a:pt x="72238" y="266548"/>
                  <a:pt x="77724" y="266090"/>
                  <a:pt x="85039" y="266090"/>
                </a:cubicBezTo>
                <a:lnTo>
                  <a:pt x="109728" y="266090"/>
                </a:lnTo>
                <a:cubicBezTo>
                  <a:pt x="112471" y="266090"/>
                  <a:pt x="115214" y="266319"/>
                  <a:pt x="117958" y="266776"/>
                </a:cubicBezTo>
                <a:cubicBezTo>
                  <a:pt x="120701" y="267233"/>
                  <a:pt x="123215" y="267462"/>
                  <a:pt x="125501" y="267462"/>
                </a:cubicBezTo>
                <a:lnTo>
                  <a:pt x="145390" y="267462"/>
                </a:lnTo>
                <a:cubicBezTo>
                  <a:pt x="146762" y="267462"/>
                  <a:pt x="147676" y="267233"/>
                  <a:pt x="148133" y="266776"/>
                </a:cubicBezTo>
                <a:lnTo>
                  <a:pt x="157735" y="246202"/>
                </a:lnTo>
                <a:cubicBezTo>
                  <a:pt x="157735" y="245288"/>
                  <a:pt x="157963" y="244259"/>
                  <a:pt x="158420" y="243116"/>
                </a:cubicBezTo>
                <a:cubicBezTo>
                  <a:pt x="158877" y="241973"/>
                  <a:pt x="159335" y="240944"/>
                  <a:pt x="159791" y="240030"/>
                </a:cubicBezTo>
                <a:cubicBezTo>
                  <a:pt x="157505" y="241401"/>
                  <a:pt x="155448" y="242316"/>
                  <a:pt x="153619" y="242773"/>
                </a:cubicBezTo>
                <a:cubicBezTo>
                  <a:pt x="151790" y="243230"/>
                  <a:pt x="150419" y="243688"/>
                  <a:pt x="149504" y="244145"/>
                </a:cubicBezTo>
                <a:lnTo>
                  <a:pt x="137160" y="248260"/>
                </a:lnTo>
                <a:lnTo>
                  <a:pt x="131674" y="246888"/>
                </a:lnTo>
                <a:cubicBezTo>
                  <a:pt x="130302" y="245516"/>
                  <a:pt x="128588" y="243802"/>
                  <a:pt x="126530" y="241744"/>
                </a:cubicBezTo>
                <a:cubicBezTo>
                  <a:pt x="124473" y="239687"/>
                  <a:pt x="122987" y="237515"/>
                  <a:pt x="122072" y="235229"/>
                </a:cubicBezTo>
                <a:cubicBezTo>
                  <a:pt x="121158" y="233400"/>
                  <a:pt x="120701" y="231800"/>
                  <a:pt x="120701" y="230429"/>
                </a:cubicBezTo>
                <a:lnTo>
                  <a:pt x="120701" y="227685"/>
                </a:lnTo>
                <a:cubicBezTo>
                  <a:pt x="119330" y="227685"/>
                  <a:pt x="117386" y="227685"/>
                  <a:pt x="114872" y="227685"/>
                </a:cubicBezTo>
                <a:cubicBezTo>
                  <a:pt x="112357" y="227685"/>
                  <a:pt x="110414" y="226771"/>
                  <a:pt x="109042" y="224942"/>
                </a:cubicBezTo>
                <a:cubicBezTo>
                  <a:pt x="107671" y="223571"/>
                  <a:pt x="105728" y="221513"/>
                  <a:pt x="103213" y="218770"/>
                </a:cubicBezTo>
                <a:cubicBezTo>
                  <a:pt x="100698" y="216027"/>
                  <a:pt x="98755" y="213284"/>
                  <a:pt x="97384" y="210540"/>
                </a:cubicBezTo>
                <a:cubicBezTo>
                  <a:pt x="89154" y="197282"/>
                  <a:pt x="82296" y="184709"/>
                  <a:pt x="76810" y="172822"/>
                </a:cubicBezTo>
                <a:cubicBezTo>
                  <a:pt x="72238" y="162763"/>
                  <a:pt x="69037" y="153848"/>
                  <a:pt x="67208" y="146075"/>
                </a:cubicBezTo>
                <a:cubicBezTo>
                  <a:pt x="64922" y="139675"/>
                  <a:pt x="62979" y="132131"/>
                  <a:pt x="61379" y="123444"/>
                </a:cubicBezTo>
                <a:cubicBezTo>
                  <a:pt x="59779" y="114757"/>
                  <a:pt x="58750" y="108814"/>
                  <a:pt x="58293" y="105613"/>
                </a:cubicBezTo>
                <a:cubicBezTo>
                  <a:pt x="57379" y="101041"/>
                  <a:pt x="56921" y="97384"/>
                  <a:pt x="56921" y="94640"/>
                </a:cubicBezTo>
                <a:cubicBezTo>
                  <a:pt x="56464" y="92354"/>
                  <a:pt x="56350" y="89840"/>
                  <a:pt x="56579" y="87097"/>
                </a:cubicBezTo>
                <a:cubicBezTo>
                  <a:pt x="56807" y="84353"/>
                  <a:pt x="56693" y="81839"/>
                  <a:pt x="56236" y="79553"/>
                </a:cubicBezTo>
                <a:lnTo>
                  <a:pt x="56236" y="71323"/>
                </a:lnTo>
                <a:lnTo>
                  <a:pt x="56236" y="69266"/>
                </a:lnTo>
                <a:lnTo>
                  <a:pt x="58979" y="72695"/>
                </a:lnTo>
                <a:cubicBezTo>
                  <a:pt x="60350" y="74981"/>
                  <a:pt x="61722" y="77381"/>
                  <a:pt x="63094" y="79896"/>
                </a:cubicBezTo>
                <a:cubicBezTo>
                  <a:pt x="64465" y="82410"/>
                  <a:pt x="66294" y="85268"/>
                  <a:pt x="68580" y="88468"/>
                </a:cubicBezTo>
                <a:cubicBezTo>
                  <a:pt x="71780" y="93955"/>
                  <a:pt x="76581" y="99212"/>
                  <a:pt x="82982" y="104242"/>
                </a:cubicBezTo>
                <a:lnTo>
                  <a:pt x="93955" y="115214"/>
                </a:lnTo>
                <a:cubicBezTo>
                  <a:pt x="94412" y="115672"/>
                  <a:pt x="95098" y="115900"/>
                  <a:pt x="96012" y="115900"/>
                </a:cubicBezTo>
                <a:cubicBezTo>
                  <a:pt x="97384" y="117272"/>
                  <a:pt x="98069" y="118186"/>
                  <a:pt x="98069" y="118643"/>
                </a:cubicBezTo>
                <a:cubicBezTo>
                  <a:pt x="99441" y="121844"/>
                  <a:pt x="102413" y="129616"/>
                  <a:pt x="106985" y="141961"/>
                </a:cubicBezTo>
                <a:cubicBezTo>
                  <a:pt x="108356" y="144704"/>
                  <a:pt x="109957" y="148133"/>
                  <a:pt x="111785" y="152248"/>
                </a:cubicBezTo>
                <a:cubicBezTo>
                  <a:pt x="113614" y="156362"/>
                  <a:pt x="116129" y="161163"/>
                  <a:pt x="119330" y="166649"/>
                </a:cubicBezTo>
                <a:cubicBezTo>
                  <a:pt x="120244" y="168478"/>
                  <a:pt x="121044" y="170193"/>
                  <a:pt x="121730" y="171793"/>
                </a:cubicBezTo>
                <a:cubicBezTo>
                  <a:pt x="122415" y="173393"/>
                  <a:pt x="123215" y="175108"/>
                  <a:pt x="124130" y="176936"/>
                </a:cubicBezTo>
                <a:lnTo>
                  <a:pt x="129616" y="187909"/>
                </a:lnTo>
                <a:cubicBezTo>
                  <a:pt x="132359" y="194310"/>
                  <a:pt x="133731" y="199339"/>
                  <a:pt x="133731" y="202997"/>
                </a:cubicBezTo>
                <a:cubicBezTo>
                  <a:pt x="133731" y="204368"/>
                  <a:pt x="133274" y="205969"/>
                  <a:pt x="132359" y="207797"/>
                </a:cubicBezTo>
                <a:cubicBezTo>
                  <a:pt x="134188" y="206883"/>
                  <a:pt x="136131" y="206197"/>
                  <a:pt x="138189" y="205740"/>
                </a:cubicBezTo>
                <a:cubicBezTo>
                  <a:pt x="140246" y="205283"/>
                  <a:pt x="142189" y="204825"/>
                  <a:pt x="144018" y="204368"/>
                </a:cubicBezTo>
                <a:cubicBezTo>
                  <a:pt x="144018" y="207569"/>
                  <a:pt x="145390" y="209626"/>
                  <a:pt x="148133" y="210540"/>
                </a:cubicBezTo>
                <a:cubicBezTo>
                  <a:pt x="149962" y="210540"/>
                  <a:pt x="152705" y="209626"/>
                  <a:pt x="156362" y="207797"/>
                </a:cubicBezTo>
                <a:cubicBezTo>
                  <a:pt x="158649" y="206883"/>
                  <a:pt x="161049" y="205854"/>
                  <a:pt x="163563" y="204711"/>
                </a:cubicBezTo>
                <a:cubicBezTo>
                  <a:pt x="166078" y="203568"/>
                  <a:pt x="168935" y="202540"/>
                  <a:pt x="172136" y="201625"/>
                </a:cubicBezTo>
                <a:cubicBezTo>
                  <a:pt x="173050" y="201168"/>
                  <a:pt x="173850" y="200596"/>
                  <a:pt x="174536" y="199911"/>
                </a:cubicBezTo>
                <a:cubicBezTo>
                  <a:pt x="175222" y="199225"/>
                  <a:pt x="175565" y="198653"/>
                  <a:pt x="175565" y="198196"/>
                </a:cubicBezTo>
                <a:cubicBezTo>
                  <a:pt x="177851" y="188595"/>
                  <a:pt x="181051" y="173050"/>
                  <a:pt x="185167" y="151562"/>
                </a:cubicBezTo>
                <a:cubicBezTo>
                  <a:pt x="186995" y="141503"/>
                  <a:pt x="188138" y="134188"/>
                  <a:pt x="188595" y="129616"/>
                </a:cubicBezTo>
                <a:lnTo>
                  <a:pt x="188595" y="127559"/>
                </a:lnTo>
                <a:cubicBezTo>
                  <a:pt x="184937" y="128473"/>
                  <a:pt x="182423" y="129388"/>
                  <a:pt x="181051" y="130302"/>
                </a:cubicBezTo>
                <a:cubicBezTo>
                  <a:pt x="178765" y="132588"/>
                  <a:pt x="175793" y="133731"/>
                  <a:pt x="172136" y="133731"/>
                </a:cubicBezTo>
                <a:cubicBezTo>
                  <a:pt x="170308" y="133731"/>
                  <a:pt x="168935" y="133502"/>
                  <a:pt x="168021" y="133045"/>
                </a:cubicBezTo>
                <a:lnTo>
                  <a:pt x="144018" y="127559"/>
                </a:lnTo>
                <a:lnTo>
                  <a:pt x="141275" y="127559"/>
                </a:lnTo>
                <a:cubicBezTo>
                  <a:pt x="136703" y="126187"/>
                  <a:pt x="132817" y="126644"/>
                  <a:pt x="129616" y="128930"/>
                </a:cubicBezTo>
                <a:cubicBezTo>
                  <a:pt x="128702" y="128473"/>
                  <a:pt x="128016" y="127787"/>
                  <a:pt x="127559" y="126873"/>
                </a:cubicBezTo>
                <a:cubicBezTo>
                  <a:pt x="127102" y="125958"/>
                  <a:pt x="126416" y="125273"/>
                  <a:pt x="125501" y="124816"/>
                </a:cubicBezTo>
                <a:cubicBezTo>
                  <a:pt x="126416" y="123444"/>
                  <a:pt x="127102" y="122072"/>
                  <a:pt x="127559" y="120701"/>
                </a:cubicBezTo>
                <a:cubicBezTo>
                  <a:pt x="128016" y="119329"/>
                  <a:pt x="128473" y="118186"/>
                  <a:pt x="128930" y="117272"/>
                </a:cubicBezTo>
                <a:cubicBezTo>
                  <a:pt x="128930" y="117272"/>
                  <a:pt x="129045" y="117157"/>
                  <a:pt x="129273" y="116929"/>
                </a:cubicBezTo>
                <a:cubicBezTo>
                  <a:pt x="129502" y="116700"/>
                  <a:pt x="129616" y="116586"/>
                  <a:pt x="129616" y="116586"/>
                </a:cubicBezTo>
                <a:cubicBezTo>
                  <a:pt x="130988" y="116129"/>
                  <a:pt x="132589" y="114986"/>
                  <a:pt x="134417" y="113157"/>
                </a:cubicBezTo>
                <a:cubicBezTo>
                  <a:pt x="134874" y="112700"/>
                  <a:pt x="135674" y="112128"/>
                  <a:pt x="136817" y="111442"/>
                </a:cubicBezTo>
                <a:cubicBezTo>
                  <a:pt x="137960" y="110757"/>
                  <a:pt x="138989" y="110185"/>
                  <a:pt x="139903" y="109728"/>
                </a:cubicBezTo>
                <a:lnTo>
                  <a:pt x="161849" y="101498"/>
                </a:lnTo>
                <a:lnTo>
                  <a:pt x="191338" y="91211"/>
                </a:lnTo>
                <a:cubicBezTo>
                  <a:pt x="193624" y="90297"/>
                  <a:pt x="194767" y="88697"/>
                  <a:pt x="194767" y="86411"/>
                </a:cubicBezTo>
                <a:cubicBezTo>
                  <a:pt x="194767" y="78638"/>
                  <a:pt x="195224" y="66065"/>
                  <a:pt x="196139" y="48692"/>
                </a:cubicBezTo>
                <a:cubicBezTo>
                  <a:pt x="196139" y="44577"/>
                  <a:pt x="195682" y="38862"/>
                  <a:pt x="194767" y="31547"/>
                </a:cubicBezTo>
                <a:cubicBezTo>
                  <a:pt x="194767" y="30632"/>
                  <a:pt x="194310" y="29718"/>
                  <a:pt x="193396" y="28803"/>
                </a:cubicBezTo>
                <a:lnTo>
                  <a:pt x="176936" y="13716"/>
                </a:lnTo>
                <a:cubicBezTo>
                  <a:pt x="174193" y="10973"/>
                  <a:pt x="172364" y="8687"/>
                  <a:pt x="171450" y="6858"/>
                </a:cubicBezTo>
                <a:cubicBezTo>
                  <a:pt x="170993" y="5486"/>
                  <a:pt x="170764" y="3886"/>
                  <a:pt x="170764" y="2057"/>
                </a:cubicBezTo>
                <a:lnTo>
                  <a:pt x="174193" y="2057"/>
                </a:ln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8" name="文本框 7">
            <a:extLst>
              <a:ext uri="{FF2B5EF4-FFF2-40B4-BE49-F238E27FC236}">
                <a16:creationId xmlns:a16="http://schemas.microsoft.com/office/drawing/2014/main" id="{E7A79CD3-F859-7C28-73FC-1A707B18C408}"/>
              </a:ext>
            </a:extLst>
          </p:cNvPr>
          <p:cNvSpPr txBox="1"/>
          <p:nvPr/>
        </p:nvSpPr>
        <p:spPr>
          <a:xfrm>
            <a:off x="6148782" y="191487"/>
            <a:ext cx="396065" cy="458114"/>
          </a:xfrm>
          <a:custGeom>
            <a:avLst/>
            <a:gdLst/>
            <a:ahLst/>
            <a:cxnLst/>
            <a:rect l="l" t="t" r="r" b="b"/>
            <a:pathLst>
              <a:path w="396065" h="458114">
                <a:moveTo>
                  <a:pt x="217570" y="303809"/>
                </a:moveTo>
                <a:cubicBezTo>
                  <a:pt x="215284" y="304723"/>
                  <a:pt x="210941" y="305638"/>
                  <a:pt x="204540" y="306552"/>
                </a:cubicBezTo>
                <a:cubicBezTo>
                  <a:pt x="197225" y="308381"/>
                  <a:pt x="191510" y="309295"/>
                  <a:pt x="187395" y="309295"/>
                </a:cubicBezTo>
                <a:lnTo>
                  <a:pt x="181909" y="308609"/>
                </a:lnTo>
                <a:cubicBezTo>
                  <a:pt x="180994" y="308152"/>
                  <a:pt x="179966" y="308152"/>
                  <a:pt x="178823" y="308609"/>
                </a:cubicBezTo>
                <a:cubicBezTo>
                  <a:pt x="177680" y="309067"/>
                  <a:pt x="177108" y="309753"/>
                  <a:pt x="177108" y="310667"/>
                </a:cubicBezTo>
                <a:lnTo>
                  <a:pt x="176422" y="319582"/>
                </a:lnTo>
                <a:lnTo>
                  <a:pt x="170250" y="339471"/>
                </a:lnTo>
                <a:cubicBezTo>
                  <a:pt x="169336" y="341299"/>
                  <a:pt x="168421" y="343242"/>
                  <a:pt x="167507" y="345300"/>
                </a:cubicBezTo>
                <a:cubicBezTo>
                  <a:pt x="166592" y="347357"/>
                  <a:pt x="165678" y="349300"/>
                  <a:pt x="164764" y="351129"/>
                </a:cubicBezTo>
                <a:cubicBezTo>
                  <a:pt x="163849" y="353415"/>
                  <a:pt x="162935" y="356387"/>
                  <a:pt x="162020" y="360045"/>
                </a:cubicBezTo>
                <a:lnTo>
                  <a:pt x="163392" y="361416"/>
                </a:lnTo>
                <a:cubicBezTo>
                  <a:pt x="168421" y="358673"/>
                  <a:pt x="173222" y="356615"/>
                  <a:pt x="177794" y="355244"/>
                </a:cubicBezTo>
                <a:lnTo>
                  <a:pt x="187395" y="349072"/>
                </a:lnTo>
                <a:lnTo>
                  <a:pt x="218942" y="335356"/>
                </a:lnTo>
                <a:cubicBezTo>
                  <a:pt x="222599" y="333984"/>
                  <a:pt x="227286" y="332384"/>
                  <a:pt x="233001" y="330555"/>
                </a:cubicBezTo>
                <a:cubicBezTo>
                  <a:pt x="238716" y="328726"/>
                  <a:pt x="243402" y="326897"/>
                  <a:pt x="247060" y="325069"/>
                </a:cubicBezTo>
                <a:cubicBezTo>
                  <a:pt x="249803" y="324154"/>
                  <a:pt x="251174" y="323011"/>
                  <a:pt x="251174" y="321640"/>
                </a:cubicBezTo>
                <a:cubicBezTo>
                  <a:pt x="250717" y="318897"/>
                  <a:pt x="250603" y="316496"/>
                  <a:pt x="250832" y="314439"/>
                </a:cubicBezTo>
                <a:cubicBezTo>
                  <a:pt x="251060" y="312381"/>
                  <a:pt x="251174" y="310438"/>
                  <a:pt x="251174" y="308609"/>
                </a:cubicBezTo>
                <a:lnTo>
                  <a:pt x="251174" y="304495"/>
                </a:lnTo>
                <a:lnTo>
                  <a:pt x="249803" y="303809"/>
                </a:lnTo>
                <a:lnTo>
                  <a:pt x="238830" y="309981"/>
                </a:lnTo>
                <a:cubicBezTo>
                  <a:pt x="231058" y="315010"/>
                  <a:pt x="219399" y="322097"/>
                  <a:pt x="203854" y="331241"/>
                </a:cubicBezTo>
                <a:lnTo>
                  <a:pt x="196310" y="334670"/>
                </a:lnTo>
                <a:lnTo>
                  <a:pt x="183966" y="338099"/>
                </a:lnTo>
                <a:lnTo>
                  <a:pt x="181223" y="339471"/>
                </a:lnTo>
                <a:lnTo>
                  <a:pt x="180537" y="338785"/>
                </a:lnTo>
                <a:lnTo>
                  <a:pt x="200425" y="321640"/>
                </a:lnTo>
                <a:lnTo>
                  <a:pt x="218942" y="304495"/>
                </a:lnTo>
                <a:close/>
                <a:moveTo>
                  <a:pt x="245002" y="219456"/>
                </a:moveTo>
                <a:lnTo>
                  <a:pt x="240887" y="220141"/>
                </a:lnTo>
                <a:cubicBezTo>
                  <a:pt x="239516" y="220141"/>
                  <a:pt x="237001" y="220599"/>
                  <a:pt x="233344" y="221513"/>
                </a:cubicBezTo>
                <a:cubicBezTo>
                  <a:pt x="230143" y="222884"/>
                  <a:pt x="226714" y="224142"/>
                  <a:pt x="223057" y="225285"/>
                </a:cubicBezTo>
                <a:cubicBezTo>
                  <a:pt x="219399" y="226428"/>
                  <a:pt x="215284" y="227914"/>
                  <a:pt x="210712" y="229742"/>
                </a:cubicBezTo>
                <a:lnTo>
                  <a:pt x="188767" y="238658"/>
                </a:lnTo>
                <a:lnTo>
                  <a:pt x="178480" y="243458"/>
                </a:lnTo>
                <a:cubicBezTo>
                  <a:pt x="176194" y="245287"/>
                  <a:pt x="174822" y="246430"/>
                  <a:pt x="174365" y="246887"/>
                </a:cubicBezTo>
                <a:cubicBezTo>
                  <a:pt x="173908" y="247345"/>
                  <a:pt x="174365" y="248259"/>
                  <a:pt x="175736" y="249631"/>
                </a:cubicBezTo>
                <a:cubicBezTo>
                  <a:pt x="176651" y="250545"/>
                  <a:pt x="177108" y="251688"/>
                  <a:pt x="177108" y="253060"/>
                </a:cubicBezTo>
                <a:cubicBezTo>
                  <a:pt x="178480" y="254888"/>
                  <a:pt x="179165" y="256946"/>
                  <a:pt x="179165" y="259232"/>
                </a:cubicBezTo>
                <a:lnTo>
                  <a:pt x="181909" y="277063"/>
                </a:lnTo>
                <a:lnTo>
                  <a:pt x="181909" y="285292"/>
                </a:lnTo>
                <a:cubicBezTo>
                  <a:pt x="183737" y="285292"/>
                  <a:pt x="185109" y="284835"/>
                  <a:pt x="186023" y="283921"/>
                </a:cubicBezTo>
                <a:cubicBezTo>
                  <a:pt x="196539" y="280720"/>
                  <a:pt x="202254" y="279120"/>
                  <a:pt x="203168" y="279120"/>
                </a:cubicBezTo>
                <a:cubicBezTo>
                  <a:pt x="217342" y="273634"/>
                  <a:pt x="232886" y="269519"/>
                  <a:pt x="249803" y="266776"/>
                </a:cubicBezTo>
                <a:cubicBezTo>
                  <a:pt x="252089" y="266776"/>
                  <a:pt x="253232" y="265633"/>
                  <a:pt x="253232" y="263347"/>
                </a:cubicBezTo>
                <a:lnTo>
                  <a:pt x="253918" y="247573"/>
                </a:lnTo>
                <a:cubicBezTo>
                  <a:pt x="253918" y="237972"/>
                  <a:pt x="253689" y="230657"/>
                  <a:pt x="253232" y="225628"/>
                </a:cubicBezTo>
                <a:cubicBezTo>
                  <a:pt x="252775" y="221513"/>
                  <a:pt x="250031" y="219456"/>
                  <a:pt x="245002" y="219456"/>
                </a:cubicBezTo>
                <a:close/>
                <a:moveTo>
                  <a:pt x="66008" y="164591"/>
                </a:moveTo>
                <a:cubicBezTo>
                  <a:pt x="64637" y="164591"/>
                  <a:pt x="63722" y="164820"/>
                  <a:pt x="63265" y="165277"/>
                </a:cubicBezTo>
                <a:cubicBezTo>
                  <a:pt x="61894" y="165735"/>
                  <a:pt x="60293" y="166878"/>
                  <a:pt x="58465" y="168706"/>
                </a:cubicBezTo>
                <a:lnTo>
                  <a:pt x="58465" y="169392"/>
                </a:lnTo>
                <a:lnTo>
                  <a:pt x="65323" y="167335"/>
                </a:lnTo>
                <a:cubicBezTo>
                  <a:pt x="65780" y="166878"/>
                  <a:pt x="66008" y="165963"/>
                  <a:pt x="66008" y="164591"/>
                </a:cubicBezTo>
                <a:close/>
                <a:moveTo>
                  <a:pt x="109900" y="156362"/>
                </a:moveTo>
                <a:lnTo>
                  <a:pt x="95498" y="170078"/>
                </a:lnTo>
                <a:cubicBezTo>
                  <a:pt x="95041" y="170078"/>
                  <a:pt x="94926" y="170421"/>
                  <a:pt x="95155" y="171107"/>
                </a:cubicBezTo>
                <a:cubicBezTo>
                  <a:pt x="95384" y="171792"/>
                  <a:pt x="95726" y="172135"/>
                  <a:pt x="96184" y="172135"/>
                </a:cubicBezTo>
                <a:cubicBezTo>
                  <a:pt x="99841" y="174421"/>
                  <a:pt x="103499" y="175564"/>
                  <a:pt x="107156" y="175564"/>
                </a:cubicBezTo>
                <a:lnTo>
                  <a:pt x="109214" y="175564"/>
                </a:lnTo>
                <a:cubicBezTo>
                  <a:pt x="110585" y="175564"/>
                  <a:pt x="111271" y="175107"/>
                  <a:pt x="111271" y="174193"/>
                </a:cubicBezTo>
                <a:lnTo>
                  <a:pt x="111271" y="157048"/>
                </a:lnTo>
                <a:close/>
                <a:moveTo>
                  <a:pt x="108528" y="112471"/>
                </a:moveTo>
                <a:cubicBezTo>
                  <a:pt x="108528" y="112928"/>
                  <a:pt x="108185" y="113271"/>
                  <a:pt x="107499" y="113499"/>
                </a:cubicBezTo>
                <a:cubicBezTo>
                  <a:pt x="106814" y="113728"/>
                  <a:pt x="106242" y="113842"/>
                  <a:pt x="105785" y="113842"/>
                </a:cubicBezTo>
                <a:cubicBezTo>
                  <a:pt x="98927" y="123444"/>
                  <a:pt x="95498" y="128244"/>
                  <a:pt x="95498" y="128244"/>
                </a:cubicBezTo>
                <a:lnTo>
                  <a:pt x="88640" y="135788"/>
                </a:lnTo>
                <a:cubicBezTo>
                  <a:pt x="82239" y="143103"/>
                  <a:pt x="77210" y="148361"/>
                  <a:pt x="73552" y="151561"/>
                </a:cubicBezTo>
                <a:cubicBezTo>
                  <a:pt x="72181" y="153390"/>
                  <a:pt x="71495" y="154647"/>
                  <a:pt x="71495" y="155333"/>
                </a:cubicBezTo>
                <a:cubicBezTo>
                  <a:pt x="71495" y="156019"/>
                  <a:pt x="72638" y="156819"/>
                  <a:pt x="74924" y="157734"/>
                </a:cubicBezTo>
                <a:cubicBezTo>
                  <a:pt x="74924" y="157734"/>
                  <a:pt x="75381" y="158191"/>
                  <a:pt x="76295" y="159105"/>
                </a:cubicBezTo>
                <a:cubicBezTo>
                  <a:pt x="79496" y="157734"/>
                  <a:pt x="82468" y="156248"/>
                  <a:pt x="85211" y="154647"/>
                </a:cubicBezTo>
                <a:cubicBezTo>
                  <a:pt x="87954" y="153047"/>
                  <a:pt x="90469" y="151561"/>
                  <a:pt x="92755" y="150190"/>
                </a:cubicBezTo>
                <a:lnTo>
                  <a:pt x="107156" y="141274"/>
                </a:lnTo>
                <a:cubicBezTo>
                  <a:pt x="109442" y="140817"/>
                  <a:pt x="110585" y="139674"/>
                  <a:pt x="110585" y="137845"/>
                </a:cubicBezTo>
                <a:cubicBezTo>
                  <a:pt x="110585" y="131902"/>
                  <a:pt x="110357" y="127558"/>
                  <a:pt x="109900" y="124815"/>
                </a:cubicBezTo>
                <a:lnTo>
                  <a:pt x="109900" y="112471"/>
                </a:lnTo>
                <a:close/>
                <a:moveTo>
                  <a:pt x="85897" y="24688"/>
                </a:moveTo>
                <a:lnTo>
                  <a:pt x="98927" y="24688"/>
                </a:lnTo>
                <a:cubicBezTo>
                  <a:pt x="102127" y="24688"/>
                  <a:pt x="106013" y="25145"/>
                  <a:pt x="110585" y="26060"/>
                </a:cubicBezTo>
                <a:lnTo>
                  <a:pt x="120872" y="30175"/>
                </a:lnTo>
                <a:lnTo>
                  <a:pt x="136646" y="38404"/>
                </a:lnTo>
                <a:cubicBezTo>
                  <a:pt x="143047" y="42062"/>
                  <a:pt x="146247" y="46634"/>
                  <a:pt x="146247" y="52120"/>
                </a:cubicBezTo>
                <a:cubicBezTo>
                  <a:pt x="146247" y="53035"/>
                  <a:pt x="146476" y="53721"/>
                  <a:pt x="146933" y="54178"/>
                </a:cubicBezTo>
                <a:cubicBezTo>
                  <a:pt x="147390" y="54635"/>
                  <a:pt x="147619" y="55092"/>
                  <a:pt x="147619" y="55549"/>
                </a:cubicBezTo>
                <a:cubicBezTo>
                  <a:pt x="149905" y="57378"/>
                  <a:pt x="150133" y="59207"/>
                  <a:pt x="148304" y="61036"/>
                </a:cubicBezTo>
                <a:cubicBezTo>
                  <a:pt x="146933" y="61950"/>
                  <a:pt x="146704" y="64008"/>
                  <a:pt x="147619" y="67208"/>
                </a:cubicBezTo>
                <a:cubicBezTo>
                  <a:pt x="147619" y="69951"/>
                  <a:pt x="148076" y="74523"/>
                  <a:pt x="148990" y="80924"/>
                </a:cubicBezTo>
                <a:cubicBezTo>
                  <a:pt x="149447" y="84124"/>
                  <a:pt x="150019" y="87210"/>
                  <a:pt x="150705" y="90182"/>
                </a:cubicBezTo>
                <a:cubicBezTo>
                  <a:pt x="151391" y="93154"/>
                  <a:pt x="151962" y="96240"/>
                  <a:pt x="152419" y="99441"/>
                </a:cubicBezTo>
                <a:lnTo>
                  <a:pt x="151733" y="103555"/>
                </a:lnTo>
                <a:cubicBezTo>
                  <a:pt x="151276" y="105384"/>
                  <a:pt x="151733" y="107670"/>
                  <a:pt x="153105" y="110413"/>
                </a:cubicBezTo>
                <a:cubicBezTo>
                  <a:pt x="156305" y="108127"/>
                  <a:pt x="159163" y="106184"/>
                  <a:pt x="161678" y="104584"/>
                </a:cubicBezTo>
                <a:cubicBezTo>
                  <a:pt x="164192" y="102984"/>
                  <a:pt x="166592" y="101498"/>
                  <a:pt x="168878" y="100126"/>
                </a:cubicBezTo>
                <a:cubicBezTo>
                  <a:pt x="169336" y="101498"/>
                  <a:pt x="169336" y="102641"/>
                  <a:pt x="168878" y="103555"/>
                </a:cubicBezTo>
                <a:cubicBezTo>
                  <a:pt x="168421" y="104470"/>
                  <a:pt x="167507" y="105613"/>
                  <a:pt x="166135" y="106984"/>
                </a:cubicBezTo>
                <a:cubicBezTo>
                  <a:pt x="160192" y="112928"/>
                  <a:pt x="156763" y="116586"/>
                  <a:pt x="155848" y="117957"/>
                </a:cubicBezTo>
                <a:cubicBezTo>
                  <a:pt x="155391" y="119329"/>
                  <a:pt x="155162" y="121615"/>
                  <a:pt x="155162" y="124815"/>
                </a:cubicBezTo>
                <a:cubicBezTo>
                  <a:pt x="155162" y="125272"/>
                  <a:pt x="155848" y="128930"/>
                  <a:pt x="157220" y="135788"/>
                </a:cubicBezTo>
                <a:lnTo>
                  <a:pt x="157220" y="142646"/>
                </a:lnTo>
                <a:cubicBezTo>
                  <a:pt x="157220" y="149047"/>
                  <a:pt x="157448" y="153847"/>
                  <a:pt x="157906" y="157048"/>
                </a:cubicBezTo>
                <a:lnTo>
                  <a:pt x="157220" y="171450"/>
                </a:lnTo>
                <a:lnTo>
                  <a:pt x="156534" y="174193"/>
                </a:lnTo>
                <a:lnTo>
                  <a:pt x="155848" y="181736"/>
                </a:lnTo>
                <a:cubicBezTo>
                  <a:pt x="155848" y="184937"/>
                  <a:pt x="154477" y="188366"/>
                  <a:pt x="151733" y="192024"/>
                </a:cubicBezTo>
                <a:cubicBezTo>
                  <a:pt x="150819" y="192938"/>
                  <a:pt x="150019" y="193967"/>
                  <a:pt x="149333" y="195110"/>
                </a:cubicBezTo>
                <a:cubicBezTo>
                  <a:pt x="148647" y="196253"/>
                  <a:pt x="147847" y="197281"/>
                  <a:pt x="146933" y="198196"/>
                </a:cubicBezTo>
                <a:cubicBezTo>
                  <a:pt x="144647" y="199567"/>
                  <a:pt x="141904" y="200482"/>
                  <a:pt x="138703" y="200939"/>
                </a:cubicBezTo>
                <a:cubicBezTo>
                  <a:pt x="135503" y="201396"/>
                  <a:pt x="133445" y="201625"/>
                  <a:pt x="132531" y="201625"/>
                </a:cubicBezTo>
                <a:cubicBezTo>
                  <a:pt x="132074" y="202082"/>
                  <a:pt x="131388" y="202311"/>
                  <a:pt x="130474" y="202311"/>
                </a:cubicBezTo>
                <a:cubicBezTo>
                  <a:pt x="129559" y="202311"/>
                  <a:pt x="128416" y="202768"/>
                  <a:pt x="127045" y="203682"/>
                </a:cubicBezTo>
                <a:lnTo>
                  <a:pt x="123616" y="203682"/>
                </a:lnTo>
                <a:lnTo>
                  <a:pt x="121558" y="202311"/>
                </a:lnTo>
                <a:cubicBezTo>
                  <a:pt x="121558" y="202311"/>
                  <a:pt x="119501" y="200939"/>
                  <a:pt x="115386" y="198196"/>
                </a:cubicBezTo>
                <a:lnTo>
                  <a:pt x="90011" y="185166"/>
                </a:lnTo>
                <a:lnTo>
                  <a:pt x="85211" y="181736"/>
                </a:lnTo>
                <a:cubicBezTo>
                  <a:pt x="84296" y="180365"/>
                  <a:pt x="83496" y="179679"/>
                  <a:pt x="82811" y="179679"/>
                </a:cubicBezTo>
                <a:cubicBezTo>
                  <a:pt x="82125" y="179679"/>
                  <a:pt x="80867" y="180365"/>
                  <a:pt x="79039" y="181736"/>
                </a:cubicBezTo>
                <a:cubicBezTo>
                  <a:pt x="79039" y="181736"/>
                  <a:pt x="72181" y="187223"/>
                  <a:pt x="58465" y="198196"/>
                </a:cubicBezTo>
                <a:cubicBezTo>
                  <a:pt x="47035" y="206883"/>
                  <a:pt x="38805" y="212598"/>
                  <a:pt x="33776" y="215341"/>
                </a:cubicBezTo>
                <a:lnTo>
                  <a:pt x="20746" y="222884"/>
                </a:lnTo>
                <a:cubicBezTo>
                  <a:pt x="19374" y="223799"/>
                  <a:pt x="17545" y="224142"/>
                  <a:pt x="15259" y="223913"/>
                </a:cubicBezTo>
                <a:cubicBezTo>
                  <a:pt x="12973" y="223685"/>
                  <a:pt x="11373" y="223113"/>
                  <a:pt x="10459" y="222199"/>
                </a:cubicBezTo>
                <a:cubicBezTo>
                  <a:pt x="9544" y="221284"/>
                  <a:pt x="8858" y="220827"/>
                  <a:pt x="8401" y="220827"/>
                </a:cubicBezTo>
                <a:cubicBezTo>
                  <a:pt x="6572" y="220827"/>
                  <a:pt x="6344" y="220141"/>
                  <a:pt x="7715" y="218770"/>
                </a:cubicBezTo>
                <a:cubicBezTo>
                  <a:pt x="9087" y="215112"/>
                  <a:pt x="8173" y="212369"/>
                  <a:pt x="4972" y="210540"/>
                </a:cubicBezTo>
                <a:cubicBezTo>
                  <a:pt x="3601" y="209626"/>
                  <a:pt x="2000" y="207797"/>
                  <a:pt x="172" y="205054"/>
                </a:cubicBezTo>
                <a:cubicBezTo>
                  <a:pt x="-286" y="204597"/>
                  <a:pt x="172" y="203682"/>
                  <a:pt x="1543" y="202311"/>
                </a:cubicBezTo>
                <a:cubicBezTo>
                  <a:pt x="3829" y="202311"/>
                  <a:pt x="5887" y="201853"/>
                  <a:pt x="7715" y="200939"/>
                </a:cubicBezTo>
                <a:cubicBezTo>
                  <a:pt x="9544" y="200024"/>
                  <a:pt x="11259" y="198767"/>
                  <a:pt x="12859" y="197167"/>
                </a:cubicBezTo>
                <a:cubicBezTo>
                  <a:pt x="14459" y="195567"/>
                  <a:pt x="15488" y="194538"/>
                  <a:pt x="15945" y="194081"/>
                </a:cubicBezTo>
                <a:lnTo>
                  <a:pt x="31718" y="174879"/>
                </a:lnTo>
                <a:lnTo>
                  <a:pt x="42005" y="162534"/>
                </a:lnTo>
                <a:cubicBezTo>
                  <a:pt x="43377" y="160248"/>
                  <a:pt x="44977" y="157962"/>
                  <a:pt x="46806" y="155676"/>
                </a:cubicBezTo>
                <a:cubicBezTo>
                  <a:pt x="48635" y="153390"/>
                  <a:pt x="50235" y="151104"/>
                  <a:pt x="51607" y="148818"/>
                </a:cubicBezTo>
                <a:cubicBezTo>
                  <a:pt x="52064" y="147904"/>
                  <a:pt x="52521" y="146875"/>
                  <a:pt x="52978" y="145732"/>
                </a:cubicBezTo>
                <a:cubicBezTo>
                  <a:pt x="53435" y="144589"/>
                  <a:pt x="53893" y="143560"/>
                  <a:pt x="54350" y="142646"/>
                </a:cubicBezTo>
                <a:cubicBezTo>
                  <a:pt x="54807" y="142189"/>
                  <a:pt x="55264" y="141846"/>
                  <a:pt x="55721" y="141617"/>
                </a:cubicBezTo>
                <a:cubicBezTo>
                  <a:pt x="56179" y="141389"/>
                  <a:pt x="56636" y="141046"/>
                  <a:pt x="57093" y="140588"/>
                </a:cubicBezTo>
                <a:cubicBezTo>
                  <a:pt x="58007" y="139217"/>
                  <a:pt x="61894" y="133273"/>
                  <a:pt x="68752" y="122758"/>
                </a:cubicBezTo>
                <a:cubicBezTo>
                  <a:pt x="69209" y="122300"/>
                  <a:pt x="69437" y="121729"/>
                  <a:pt x="69437" y="121043"/>
                </a:cubicBezTo>
                <a:cubicBezTo>
                  <a:pt x="69437" y="120357"/>
                  <a:pt x="69666" y="119786"/>
                  <a:pt x="70123" y="119329"/>
                </a:cubicBezTo>
                <a:cubicBezTo>
                  <a:pt x="65551" y="120243"/>
                  <a:pt x="62122" y="120700"/>
                  <a:pt x="59836" y="120700"/>
                </a:cubicBezTo>
                <a:cubicBezTo>
                  <a:pt x="53435" y="121615"/>
                  <a:pt x="48635" y="122072"/>
                  <a:pt x="45434" y="122072"/>
                </a:cubicBezTo>
                <a:cubicBezTo>
                  <a:pt x="40862" y="122072"/>
                  <a:pt x="37662" y="121615"/>
                  <a:pt x="35833" y="120700"/>
                </a:cubicBezTo>
                <a:cubicBezTo>
                  <a:pt x="29432" y="118414"/>
                  <a:pt x="25089" y="115442"/>
                  <a:pt x="22803" y="111785"/>
                </a:cubicBezTo>
                <a:lnTo>
                  <a:pt x="17317" y="103555"/>
                </a:lnTo>
                <a:cubicBezTo>
                  <a:pt x="14116" y="99898"/>
                  <a:pt x="15488" y="97383"/>
                  <a:pt x="21431" y="96012"/>
                </a:cubicBezTo>
                <a:cubicBezTo>
                  <a:pt x="22346" y="97840"/>
                  <a:pt x="23489" y="98755"/>
                  <a:pt x="24860" y="98755"/>
                </a:cubicBezTo>
                <a:cubicBezTo>
                  <a:pt x="26689" y="99212"/>
                  <a:pt x="29432" y="99212"/>
                  <a:pt x="33090" y="98755"/>
                </a:cubicBezTo>
                <a:cubicBezTo>
                  <a:pt x="38119" y="98298"/>
                  <a:pt x="47492" y="96012"/>
                  <a:pt x="61208" y="91897"/>
                </a:cubicBezTo>
                <a:cubicBezTo>
                  <a:pt x="71723" y="89611"/>
                  <a:pt x="78581" y="88011"/>
                  <a:pt x="81782" y="87096"/>
                </a:cubicBezTo>
                <a:cubicBezTo>
                  <a:pt x="85439" y="85724"/>
                  <a:pt x="89669" y="84924"/>
                  <a:pt x="94469" y="84696"/>
                </a:cubicBezTo>
                <a:cubicBezTo>
                  <a:pt x="99270" y="84467"/>
                  <a:pt x="102584" y="84353"/>
                  <a:pt x="104413" y="84353"/>
                </a:cubicBezTo>
                <a:cubicBezTo>
                  <a:pt x="107156" y="83896"/>
                  <a:pt x="108528" y="82981"/>
                  <a:pt x="108528" y="81610"/>
                </a:cubicBezTo>
                <a:cubicBezTo>
                  <a:pt x="108528" y="78409"/>
                  <a:pt x="108299" y="73609"/>
                  <a:pt x="107842" y="67208"/>
                </a:cubicBezTo>
                <a:cubicBezTo>
                  <a:pt x="107385" y="60807"/>
                  <a:pt x="106928" y="55549"/>
                  <a:pt x="106471" y="51435"/>
                </a:cubicBezTo>
                <a:cubicBezTo>
                  <a:pt x="106471" y="49148"/>
                  <a:pt x="105556" y="47091"/>
                  <a:pt x="103727" y="45262"/>
                </a:cubicBezTo>
                <a:cubicBezTo>
                  <a:pt x="101441" y="40690"/>
                  <a:pt x="99155" y="37261"/>
                  <a:pt x="96869" y="34975"/>
                </a:cubicBezTo>
                <a:lnTo>
                  <a:pt x="89326" y="30175"/>
                </a:lnTo>
                <a:lnTo>
                  <a:pt x="87954" y="27432"/>
                </a:lnTo>
                <a:cubicBezTo>
                  <a:pt x="87497" y="26974"/>
                  <a:pt x="86811" y="26860"/>
                  <a:pt x="85897" y="27089"/>
                </a:cubicBezTo>
                <a:cubicBezTo>
                  <a:pt x="84982" y="27317"/>
                  <a:pt x="83839" y="27203"/>
                  <a:pt x="82468" y="26746"/>
                </a:cubicBezTo>
                <a:cubicBezTo>
                  <a:pt x="82010" y="26288"/>
                  <a:pt x="82125" y="25831"/>
                  <a:pt x="82811" y="25374"/>
                </a:cubicBezTo>
                <a:cubicBezTo>
                  <a:pt x="83496" y="24917"/>
                  <a:pt x="84525" y="24688"/>
                  <a:pt x="85897" y="24688"/>
                </a:cubicBezTo>
                <a:close/>
                <a:moveTo>
                  <a:pt x="173679" y="0"/>
                </a:moveTo>
                <a:lnTo>
                  <a:pt x="180537" y="0"/>
                </a:lnTo>
                <a:lnTo>
                  <a:pt x="182594" y="0"/>
                </a:lnTo>
                <a:lnTo>
                  <a:pt x="197682" y="4114"/>
                </a:lnTo>
                <a:lnTo>
                  <a:pt x="201111" y="4114"/>
                </a:lnTo>
                <a:cubicBezTo>
                  <a:pt x="214827" y="5486"/>
                  <a:pt x="224428" y="10287"/>
                  <a:pt x="229915" y="18516"/>
                </a:cubicBezTo>
                <a:cubicBezTo>
                  <a:pt x="232201" y="21259"/>
                  <a:pt x="233344" y="24231"/>
                  <a:pt x="233344" y="27432"/>
                </a:cubicBezTo>
                <a:cubicBezTo>
                  <a:pt x="233344" y="27432"/>
                  <a:pt x="233344" y="27660"/>
                  <a:pt x="233344" y="28117"/>
                </a:cubicBezTo>
                <a:cubicBezTo>
                  <a:pt x="233344" y="28575"/>
                  <a:pt x="233344" y="28803"/>
                  <a:pt x="233344" y="28803"/>
                </a:cubicBezTo>
                <a:cubicBezTo>
                  <a:pt x="230600" y="30632"/>
                  <a:pt x="229229" y="33032"/>
                  <a:pt x="229229" y="36004"/>
                </a:cubicBezTo>
                <a:cubicBezTo>
                  <a:pt x="229229" y="38976"/>
                  <a:pt x="229000" y="41148"/>
                  <a:pt x="228543" y="42519"/>
                </a:cubicBezTo>
                <a:cubicBezTo>
                  <a:pt x="227171" y="48005"/>
                  <a:pt x="226486" y="53721"/>
                  <a:pt x="226486" y="59664"/>
                </a:cubicBezTo>
                <a:lnTo>
                  <a:pt x="226486" y="74066"/>
                </a:lnTo>
                <a:cubicBezTo>
                  <a:pt x="226486" y="75895"/>
                  <a:pt x="226143" y="77952"/>
                  <a:pt x="225457" y="80238"/>
                </a:cubicBezTo>
                <a:cubicBezTo>
                  <a:pt x="224771" y="82524"/>
                  <a:pt x="224428" y="84124"/>
                  <a:pt x="224428" y="85039"/>
                </a:cubicBezTo>
                <a:lnTo>
                  <a:pt x="224428" y="89839"/>
                </a:lnTo>
                <a:lnTo>
                  <a:pt x="225800" y="89839"/>
                </a:lnTo>
                <a:lnTo>
                  <a:pt x="231972" y="84353"/>
                </a:lnTo>
                <a:cubicBezTo>
                  <a:pt x="237001" y="80238"/>
                  <a:pt x="245688" y="71551"/>
                  <a:pt x="258032" y="58293"/>
                </a:cubicBezTo>
                <a:cubicBezTo>
                  <a:pt x="259404" y="56921"/>
                  <a:pt x="258718" y="55778"/>
                  <a:pt x="255975" y="54863"/>
                </a:cubicBezTo>
                <a:lnTo>
                  <a:pt x="251174" y="54863"/>
                </a:lnTo>
                <a:cubicBezTo>
                  <a:pt x="247974" y="55321"/>
                  <a:pt x="245002" y="54863"/>
                  <a:pt x="242259" y="53492"/>
                </a:cubicBezTo>
                <a:cubicBezTo>
                  <a:pt x="239516" y="52120"/>
                  <a:pt x="237916" y="51206"/>
                  <a:pt x="237458" y="50749"/>
                </a:cubicBezTo>
                <a:cubicBezTo>
                  <a:pt x="237916" y="50749"/>
                  <a:pt x="239173" y="50406"/>
                  <a:pt x="241230" y="49720"/>
                </a:cubicBezTo>
                <a:cubicBezTo>
                  <a:pt x="243288" y="49034"/>
                  <a:pt x="244545" y="48463"/>
                  <a:pt x="245002" y="48005"/>
                </a:cubicBezTo>
                <a:cubicBezTo>
                  <a:pt x="247288" y="46634"/>
                  <a:pt x="251860" y="45491"/>
                  <a:pt x="258718" y="44576"/>
                </a:cubicBezTo>
                <a:lnTo>
                  <a:pt x="259404" y="44576"/>
                </a:lnTo>
                <a:cubicBezTo>
                  <a:pt x="261233" y="45491"/>
                  <a:pt x="263633" y="45605"/>
                  <a:pt x="266605" y="44919"/>
                </a:cubicBezTo>
                <a:cubicBezTo>
                  <a:pt x="269577" y="44234"/>
                  <a:pt x="271977" y="43891"/>
                  <a:pt x="273806" y="43891"/>
                </a:cubicBezTo>
                <a:lnTo>
                  <a:pt x="276549" y="43891"/>
                </a:lnTo>
                <a:lnTo>
                  <a:pt x="277921" y="43891"/>
                </a:lnTo>
                <a:cubicBezTo>
                  <a:pt x="279749" y="45262"/>
                  <a:pt x="282378" y="46177"/>
                  <a:pt x="285807" y="46634"/>
                </a:cubicBezTo>
                <a:cubicBezTo>
                  <a:pt x="289236" y="47091"/>
                  <a:pt x="291865" y="47777"/>
                  <a:pt x="293694" y="48691"/>
                </a:cubicBezTo>
                <a:cubicBezTo>
                  <a:pt x="299180" y="49148"/>
                  <a:pt x="302381" y="51892"/>
                  <a:pt x="303295" y="56921"/>
                </a:cubicBezTo>
                <a:cubicBezTo>
                  <a:pt x="303295" y="57835"/>
                  <a:pt x="303524" y="58521"/>
                  <a:pt x="303981" y="58978"/>
                </a:cubicBezTo>
                <a:cubicBezTo>
                  <a:pt x="305353" y="62179"/>
                  <a:pt x="304438" y="64693"/>
                  <a:pt x="301238" y="66522"/>
                </a:cubicBezTo>
                <a:cubicBezTo>
                  <a:pt x="295294" y="70180"/>
                  <a:pt x="291179" y="72466"/>
                  <a:pt x="288893" y="73380"/>
                </a:cubicBezTo>
                <a:lnTo>
                  <a:pt x="284093" y="74752"/>
                </a:lnTo>
                <a:cubicBezTo>
                  <a:pt x="281807" y="75209"/>
                  <a:pt x="279635" y="76238"/>
                  <a:pt x="277578" y="77838"/>
                </a:cubicBezTo>
                <a:cubicBezTo>
                  <a:pt x="275520" y="79438"/>
                  <a:pt x="274034" y="80467"/>
                  <a:pt x="273120" y="80924"/>
                </a:cubicBezTo>
                <a:lnTo>
                  <a:pt x="258032" y="90525"/>
                </a:lnTo>
                <a:cubicBezTo>
                  <a:pt x="255746" y="91440"/>
                  <a:pt x="253575" y="92240"/>
                  <a:pt x="251517" y="92925"/>
                </a:cubicBezTo>
                <a:cubicBezTo>
                  <a:pt x="249460" y="93611"/>
                  <a:pt x="247745" y="94183"/>
                  <a:pt x="246374" y="94640"/>
                </a:cubicBezTo>
                <a:cubicBezTo>
                  <a:pt x="235858" y="99669"/>
                  <a:pt x="229686" y="102870"/>
                  <a:pt x="227857" y="104241"/>
                </a:cubicBezTo>
                <a:cubicBezTo>
                  <a:pt x="226028" y="105156"/>
                  <a:pt x="225343" y="106299"/>
                  <a:pt x="225800" y="107670"/>
                </a:cubicBezTo>
                <a:cubicBezTo>
                  <a:pt x="224885" y="111328"/>
                  <a:pt x="224428" y="114299"/>
                  <a:pt x="224428" y="116586"/>
                </a:cubicBezTo>
                <a:lnTo>
                  <a:pt x="222371" y="126873"/>
                </a:lnTo>
                <a:cubicBezTo>
                  <a:pt x="221456" y="132359"/>
                  <a:pt x="220999" y="136017"/>
                  <a:pt x="220999" y="137845"/>
                </a:cubicBezTo>
                <a:lnTo>
                  <a:pt x="220999" y="146761"/>
                </a:lnTo>
                <a:cubicBezTo>
                  <a:pt x="220999" y="147675"/>
                  <a:pt x="220999" y="148818"/>
                  <a:pt x="220999" y="150190"/>
                </a:cubicBezTo>
                <a:cubicBezTo>
                  <a:pt x="220999" y="151561"/>
                  <a:pt x="220771" y="152476"/>
                  <a:pt x="220313" y="152933"/>
                </a:cubicBezTo>
                <a:cubicBezTo>
                  <a:pt x="219856" y="156133"/>
                  <a:pt x="221114" y="158991"/>
                  <a:pt x="224085" y="161505"/>
                </a:cubicBezTo>
                <a:cubicBezTo>
                  <a:pt x="227057" y="164020"/>
                  <a:pt x="231058" y="165277"/>
                  <a:pt x="236087" y="165277"/>
                </a:cubicBezTo>
                <a:cubicBezTo>
                  <a:pt x="244774" y="165277"/>
                  <a:pt x="254375" y="163677"/>
                  <a:pt x="264890" y="160477"/>
                </a:cubicBezTo>
                <a:cubicBezTo>
                  <a:pt x="271291" y="158191"/>
                  <a:pt x="276892" y="156248"/>
                  <a:pt x="281693" y="154647"/>
                </a:cubicBezTo>
                <a:cubicBezTo>
                  <a:pt x="286493" y="153047"/>
                  <a:pt x="290722" y="151561"/>
                  <a:pt x="294380" y="150190"/>
                </a:cubicBezTo>
                <a:lnTo>
                  <a:pt x="341014" y="132359"/>
                </a:lnTo>
                <a:cubicBezTo>
                  <a:pt x="343300" y="131445"/>
                  <a:pt x="347301" y="130073"/>
                  <a:pt x="353016" y="128244"/>
                </a:cubicBezTo>
                <a:cubicBezTo>
                  <a:pt x="358731" y="126415"/>
                  <a:pt x="363874" y="125272"/>
                  <a:pt x="368446" y="124815"/>
                </a:cubicBezTo>
                <a:lnTo>
                  <a:pt x="371875" y="124815"/>
                </a:lnTo>
                <a:cubicBezTo>
                  <a:pt x="372332" y="125272"/>
                  <a:pt x="372561" y="125844"/>
                  <a:pt x="372561" y="126530"/>
                </a:cubicBezTo>
                <a:cubicBezTo>
                  <a:pt x="372561" y="127215"/>
                  <a:pt x="372790" y="127787"/>
                  <a:pt x="373247" y="128244"/>
                </a:cubicBezTo>
                <a:lnTo>
                  <a:pt x="373933" y="128244"/>
                </a:lnTo>
                <a:lnTo>
                  <a:pt x="377362" y="129616"/>
                </a:lnTo>
                <a:cubicBezTo>
                  <a:pt x="380105" y="130530"/>
                  <a:pt x="382391" y="130987"/>
                  <a:pt x="384220" y="130987"/>
                </a:cubicBezTo>
                <a:cubicBezTo>
                  <a:pt x="385134" y="130987"/>
                  <a:pt x="385820" y="131216"/>
                  <a:pt x="386277" y="131673"/>
                </a:cubicBezTo>
                <a:cubicBezTo>
                  <a:pt x="386734" y="132130"/>
                  <a:pt x="387191" y="132359"/>
                  <a:pt x="387649" y="132359"/>
                </a:cubicBezTo>
                <a:cubicBezTo>
                  <a:pt x="391763" y="136474"/>
                  <a:pt x="394049" y="139446"/>
                  <a:pt x="394507" y="141274"/>
                </a:cubicBezTo>
                <a:cubicBezTo>
                  <a:pt x="396793" y="144932"/>
                  <a:pt x="396564" y="148361"/>
                  <a:pt x="393821" y="151561"/>
                </a:cubicBezTo>
                <a:lnTo>
                  <a:pt x="390392" y="152933"/>
                </a:lnTo>
                <a:cubicBezTo>
                  <a:pt x="389477" y="152933"/>
                  <a:pt x="388792" y="153162"/>
                  <a:pt x="388334" y="153619"/>
                </a:cubicBezTo>
                <a:lnTo>
                  <a:pt x="359531" y="165963"/>
                </a:lnTo>
                <a:cubicBezTo>
                  <a:pt x="356330" y="167792"/>
                  <a:pt x="348787" y="170764"/>
                  <a:pt x="336899" y="174879"/>
                </a:cubicBezTo>
                <a:lnTo>
                  <a:pt x="288893" y="190652"/>
                </a:lnTo>
                <a:lnTo>
                  <a:pt x="262147" y="198882"/>
                </a:lnTo>
                <a:lnTo>
                  <a:pt x="259404" y="200253"/>
                </a:lnTo>
                <a:lnTo>
                  <a:pt x="271063" y="207797"/>
                </a:lnTo>
                <a:lnTo>
                  <a:pt x="284093" y="214655"/>
                </a:lnTo>
                <a:cubicBezTo>
                  <a:pt x="287293" y="216484"/>
                  <a:pt x="289694" y="218541"/>
                  <a:pt x="291294" y="220827"/>
                </a:cubicBezTo>
                <a:cubicBezTo>
                  <a:pt x="292894" y="223113"/>
                  <a:pt x="294380" y="225628"/>
                  <a:pt x="295751" y="228371"/>
                </a:cubicBezTo>
                <a:cubicBezTo>
                  <a:pt x="296209" y="229285"/>
                  <a:pt x="297352" y="231800"/>
                  <a:pt x="299180" y="235915"/>
                </a:cubicBezTo>
                <a:cubicBezTo>
                  <a:pt x="295980" y="236829"/>
                  <a:pt x="294380" y="239344"/>
                  <a:pt x="294380" y="243458"/>
                </a:cubicBezTo>
                <a:lnTo>
                  <a:pt x="294380" y="246202"/>
                </a:lnTo>
                <a:cubicBezTo>
                  <a:pt x="295294" y="250774"/>
                  <a:pt x="295751" y="257860"/>
                  <a:pt x="295751" y="267461"/>
                </a:cubicBezTo>
                <a:cubicBezTo>
                  <a:pt x="295751" y="273405"/>
                  <a:pt x="295980" y="277977"/>
                  <a:pt x="296437" y="281178"/>
                </a:cubicBezTo>
                <a:lnTo>
                  <a:pt x="296437" y="284607"/>
                </a:lnTo>
                <a:lnTo>
                  <a:pt x="297809" y="304495"/>
                </a:lnTo>
                <a:cubicBezTo>
                  <a:pt x="300095" y="304038"/>
                  <a:pt x="303067" y="302894"/>
                  <a:pt x="306724" y="301066"/>
                </a:cubicBezTo>
                <a:cubicBezTo>
                  <a:pt x="310382" y="299237"/>
                  <a:pt x="313354" y="298323"/>
                  <a:pt x="315640" y="298323"/>
                </a:cubicBezTo>
                <a:lnTo>
                  <a:pt x="317697" y="298323"/>
                </a:lnTo>
                <a:lnTo>
                  <a:pt x="314954" y="304495"/>
                </a:lnTo>
                <a:cubicBezTo>
                  <a:pt x="313582" y="306781"/>
                  <a:pt x="311525" y="308724"/>
                  <a:pt x="308782" y="310324"/>
                </a:cubicBezTo>
                <a:cubicBezTo>
                  <a:pt x="306038" y="311924"/>
                  <a:pt x="304210" y="312953"/>
                  <a:pt x="303295" y="313410"/>
                </a:cubicBezTo>
                <a:cubicBezTo>
                  <a:pt x="300552" y="314324"/>
                  <a:pt x="299180" y="316153"/>
                  <a:pt x="299180" y="318897"/>
                </a:cubicBezTo>
                <a:lnTo>
                  <a:pt x="299866" y="323011"/>
                </a:lnTo>
                <a:lnTo>
                  <a:pt x="299866" y="329184"/>
                </a:lnTo>
                <a:cubicBezTo>
                  <a:pt x="301695" y="341985"/>
                  <a:pt x="302838" y="351815"/>
                  <a:pt x="303295" y="358673"/>
                </a:cubicBezTo>
                <a:cubicBezTo>
                  <a:pt x="303752" y="363245"/>
                  <a:pt x="303981" y="370332"/>
                  <a:pt x="303981" y="379933"/>
                </a:cubicBezTo>
                <a:lnTo>
                  <a:pt x="304667" y="390906"/>
                </a:lnTo>
                <a:cubicBezTo>
                  <a:pt x="304667" y="392277"/>
                  <a:pt x="304438" y="393649"/>
                  <a:pt x="303981" y="395020"/>
                </a:cubicBezTo>
                <a:cubicBezTo>
                  <a:pt x="303524" y="396392"/>
                  <a:pt x="303295" y="397763"/>
                  <a:pt x="303295" y="399135"/>
                </a:cubicBezTo>
                <a:lnTo>
                  <a:pt x="303981" y="410108"/>
                </a:lnTo>
                <a:cubicBezTo>
                  <a:pt x="303981" y="411022"/>
                  <a:pt x="304095" y="412737"/>
                  <a:pt x="304324" y="415251"/>
                </a:cubicBezTo>
                <a:cubicBezTo>
                  <a:pt x="304553" y="417766"/>
                  <a:pt x="304210" y="419709"/>
                  <a:pt x="303295" y="421081"/>
                </a:cubicBezTo>
                <a:cubicBezTo>
                  <a:pt x="301924" y="423824"/>
                  <a:pt x="301124" y="427139"/>
                  <a:pt x="300895" y="431025"/>
                </a:cubicBezTo>
                <a:cubicBezTo>
                  <a:pt x="300666" y="434911"/>
                  <a:pt x="300323" y="437997"/>
                  <a:pt x="299866" y="440283"/>
                </a:cubicBezTo>
                <a:cubicBezTo>
                  <a:pt x="299409" y="441197"/>
                  <a:pt x="298838" y="441883"/>
                  <a:pt x="298152" y="442341"/>
                </a:cubicBezTo>
                <a:cubicBezTo>
                  <a:pt x="297466" y="442798"/>
                  <a:pt x="296894" y="443484"/>
                  <a:pt x="296437" y="444398"/>
                </a:cubicBezTo>
                <a:cubicBezTo>
                  <a:pt x="295523" y="446684"/>
                  <a:pt x="292094" y="448741"/>
                  <a:pt x="286150" y="450570"/>
                </a:cubicBezTo>
                <a:cubicBezTo>
                  <a:pt x="284321" y="451027"/>
                  <a:pt x="281578" y="452628"/>
                  <a:pt x="277921" y="455371"/>
                </a:cubicBezTo>
                <a:cubicBezTo>
                  <a:pt x="274720" y="457200"/>
                  <a:pt x="270605" y="458114"/>
                  <a:pt x="265576" y="458114"/>
                </a:cubicBezTo>
                <a:cubicBezTo>
                  <a:pt x="265119" y="458114"/>
                  <a:pt x="264776" y="458000"/>
                  <a:pt x="264548" y="457771"/>
                </a:cubicBezTo>
                <a:cubicBezTo>
                  <a:pt x="264319" y="457542"/>
                  <a:pt x="264205" y="457200"/>
                  <a:pt x="264205" y="456742"/>
                </a:cubicBezTo>
                <a:cubicBezTo>
                  <a:pt x="264205" y="456285"/>
                  <a:pt x="262604" y="455142"/>
                  <a:pt x="259404" y="453313"/>
                </a:cubicBezTo>
                <a:cubicBezTo>
                  <a:pt x="257118" y="452399"/>
                  <a:pt x="251403" y="449770"/>
                  <a:pt x="242259" y="445427"/>
                </a:cubicBezTo>
                <a:cubicBezTo>
                  <a:pt x="233115" y="441083"/>
                  <a:pt x="225114" y="436397"/>
                  <a:pt x="218256" y="431368"/>
                </a:cubicBezTo>
                <a:cubicBezTo>
                  <a:pt x="215513" y="429996"/>
                  <a:pt x="212884" y="428396"/>
                  <a:pt x="210369" y="426567"/>
                </a:cubicBezTo>
                <a:cubicBezTo>
                  <a:pt x="207855" y="424738"/>
                  <a:pt x="205454" y="422909"/>
                  <a:pt x="203168" y="421081"/>
                </a:cubicBezTo>
                <a:cubicBezTo>
                  <a:pt x="199968" y="417880"/>
                  <a:pt x="198368" y="415137"/>
                  <a:pt x="198368" y="412851"/>
                </a:cubicBezTo>
                <a:cubicBezTo>
                  <a:pt x="198368" y="411480"/>
                  <a:pt x="198025" y="410222"/>
                  <a:pt x="197339" y="409079"/>
                </a:cubicBezTo>
                <a:cubicBezTo>
                  <a:pt x="196653" y="407936"/>
                  <a:pt x="196310" y="406679"/>
                  <a:pt x="196310" y="405307"/>
                </a:cubicBezTo>
                <a:cubicBezTo>
                  <a:pt x="213684" y="418109"/>
                  <a:pt x="232658" y="425196"/>
                  <a:pt x="253232" y="426567"/>
                </a:cubicBezTo>
                <a:lnTo>
                  <a:pt x="251174" y="348386"/>
                </a:lnTo>
                <a:cubicBezTo>
                  <a:pt x="244774" y="352958"/>
                  <a:pt x="239516" y="356387"/>
                  <a:pt x="235401" y="358673"/>
                </a:cubicBezTo>
                <a:cubicBezTo>
                  <a:pt x="223971" y="364617"/>
                  <a:pt x="215513" y="368960"/>
                  <a:pt x="210026" y="371703"/>
                </a:cubicBezTo>
                <a:cubicBezTo>
                  <a:pt x="204540" y="374446"/>
                  <a:pt x="199054" y="376732"/>
                  <a:pt x="193567" y="378561"/>
                </a:cubicBezTo>
                <a:cubicBezTo>
                  <a:pt x="188081" y="380390"/>
                  <a:pt x="183966" y="381304"/>
                  <a:pt x="181223" y="381304"/>
                </a:cubicBezTo>
                <a:cubicBezTo>
                  <a:pt x="177565" y="381304"/>
                  <a:pt x="174822" y="380847"/>
                  <a:pt x="172993" y="379933"/>
                </a:cubicBezTo>
                <a:cubicBezTo>
                  <a:pt x="168421" y="378104"/>
                  <a:pt x="164306" y="376275"/>
                  <a:pt x="160649" y="374446"/>
                </a:cubicBezTo>
                <a:cubicBezTo>
                  <a:pt x="158363" y="373075"/>
                  <a:pt x="156534" y="373532"/>
                  <a:pt x="155162" y="375818"/>
                </a:cubicBezTo>
                <a:cubicBezTo>
                  <a:pt x="153334" y="379933"/>
                  <a:pt x="150362" y="384276"/>
                  <a:pt x="146247" y="388848"/>
                </a:cubicBezTo>
                <a:lnTo>
                  <a:pt x="138703" y="401878"/>
                </a:lnTo>
                <a:cubicBezTo>
                  <a:pt x="137789" y="403707"/>
                  <a:pt x="135731" y="406222"/>
                  <a:pt x="132531" y="409422"/>
                </a:cubicBezTo>
                <a:cubicBezTo>
                  <a:pt x="128873" y="414909"/>
                  <a:pt x="125673" y="418795"/>
                  <a:pt x="122930" y="421081"/>
                </a:cubicBezTo>
                <a:cubicBezTo>
                  <a:pt x="121101" y="423367"/>
                  <a:pt x="117672" y="425424"/>
                  <a:pt x="112643" y="427253"/>
                </a:cubicBezTo>
                <a:cubicBezTo>
                  <a:pt x="112186" y="427710"/>
                  <a:pt x="111500" y="427939"/>
                  <a:pt x="110585" y="427939"/>
                </a:cubicBezTo>
                <a:cubicBezTo>
                  <a:pt x="109671" y="427939"/>
                  <a:pt x="108985" y="427939"/>
                  <a:pt x="108528" y="427939"/>
                </a:cubicBezTo>
                <a:cubicBezTo>
                  <a:pt x="106699" y="427939"/>
                  <a:pt x="105099" y="428167"/>
                  <a:pt x="103727" y="428624"/>
                </a:cubicBezTo>
                <a:lnTo>
                  <a:pt x="102356" y="425196"/>
                </a:lnTo>
                <a:cubicBezTo>
                  <a:pt x="101899" y="422909"/>
                  <a:pt x="100984" y="420166"/>
                  <a:pt x="99613" y="416966"/>
                </a:cubicBezTo>
                <a:cubicBezTo>
                  <a:pt x="98241" y="413766"/>
                  <a:pt x="97555" y="411022"/>
                  <a:pt x="97555" y="408736"/>
                </a:cubicBezTo>
                <a:cubicBezTo>
                  <a:pt x="97555" y="406450"/>
                  <a:pt x="98127" y="404050"/>
                  <a:pt x="99270" y="401535"/>
                </a:cubicBezTo>
                <a:cubicBezTo>
                  <a:pt x="100413" y="399021"/>
                  <a:pt x="101213" y="396849"/>
                  <a:pt x="101670" y="395020"/>
                </a:cubicBezTo>
                <a:lnTo>
                  <a:pt x="111957" y="371017"/>
                </a:lnTo>
                <a:cubicBezTo>
                  <a:pt x="117901" y="358673"/>
                  <a:pt x="122701" y="347929"/>
                  <a:pt x="126359" y="338785"/>
                </a:cubicBezTo>
                <a:cubicBezTo>
                  <a:pt x="130016" y="329184"/>
                  <a:pt x="133674" y="319354"/>
                  <a:pt x="137332" y="309295"/>
                </a:cubicBezTo>
                <a:cubicBezTo>
                  <a:pt x="140989" y="299237"/>
                  <a:pt x="143504" y="290093"/>
                  <a:pt x="144875" y="281863"/>
                </a:cubicBezTo>
                <a:cubicBezTo>
                  <a:pt x="145790" y="276834"/>
                  <a:pt x="146704" y="269290"/>
                  <a:pt x="147619" y="259232"/>
                </a:cubicBezTo>
                <a:cubicBezTo>
                  <a:pt x="147619" y="258317"/>
                  <a:pt x="147390" y="257632"/>
                  <a:pt x="146933" y="257175"/>
                </a:cubicBezTo>
                <a:cubicBezTo>
                  <a:pt x="145104" y="257175"/>
                  <a:pt x="144190" y="257403"/>
                  <a:pt x="144190" y="257860"/>
                </a:cubicBezTo>
                <a:cubicBezTo>
                  <a:pt x="140532" y="260146"/>
                  <a:pt x="136646" y="261289"/>
                  <a:pt x="132531" y="261289"/>
                </a:cubicBezTo>
                <a:cubicBezTo>
                  <a:pt x="131159" y="260832"/>
                  <a:pt x="129331" y="261061"/>
                  <a:pt x="127045" y="261975"/>
                </a:cubicBezTo>
                <a:cubicBezTo>
                  <a:pt x="125673" y="261975"/>
                  <a:pt x="124759" y="261747"/>
                  <a:pt x="124301" y="261289"/>
                </a:cubicBezTo>
                <a:lnTo>
                  <a:pt x="117443" y="257860"/>
                </a:lnTo>
                <a:cubicBezTo>
                  <a:pt x="111957" y="255117"/>
                  <a:pt x="105785" y="252603"/>
                  <a:pt x="98927" y="250317"/>
                </a:cubicBezTo>
                <a:cubicBezTo>
                  <a:pt x="97555" y="249859"/>
                  <a:pt x="97212" y="249059"/>
                  <a:pt x="97898" y="247916"/>
                </a:cubicBezTo>
                <a:cubicBezTo>
                  <a:pt x="98584" y="246773"/>
                  <a:pt x="99155" y="245745"/>
                  <a:pt x="99613" y="244830"/>
                </a:cubicBezTo>
                <a:cubicBezTo>
                  <a:pt x="102813" y="247573"/>
                  <a:pt x="105099" y="247573"/>
                  <a:pt x="106471" y="244830"/>
                </a:cubicBezTo>
                <a:lnTo>
                  <a:pt x="108528" y="243458"/>
                </a:lnTo>
                <a:cubicBezTo>
                  <a:pt x="112186" y="243458"/>
                  <a:pt x="114472" y="243230"/>
                  <a:pt x="115386" y="242773"/>
                </a:cubicBezTo>
                <a:lnTo>
                  <a:pt x="129102" y="236601"/>
                </a:lnTo>
                <a:cubicBezTo>
                  <a:pt x="136417" y="232943"/>
                  <a:pt x="142132" y="230428"/>
                  <a:pt x="146247" y="229057"/>
                </a:cubicBezTo>
                <a:lnTo>
                  <a:pt x="166821" y="220827"/>
                </a:lnTo>
                <a:cubicBezTo>
                  <a:pt x="173222" y="218541"/>
                  <a:pt x="179165" y="216255"/>
                  <a:pt x="184652" y="213969"/>
                </a:cubicBezTo>
                <a:lnTo>
                  <a:pt x="202483" y="207111"/>
                </a:lnTo>
                <a:cubicBezTo>
                  <a:pt x="204769" y="206197"/>
                  <a:pt x="207169" y="205511"/>
                  <a:pt x="209684" y="205054"/>
                </a:cubicBezTo>
                <a:cubicBezTo>
                  <a:pt x="212198" y="204597"/>
                  <a:pt x="214827" y="203911"/>
                  <a:pt x="217570" y="202996"/>
                </a:cubicBezTo>
                <a:cubicBezTo>
                  <a:pt x="221685" y="201625"/>
                  <a:pt x="227857" y="199110"/>
                  <a:pt x="236087" y="195453"/>
                </a:cubicBezTo>
                <a:cubicBezTo>
                  <a:pt x="239287" y="194081"/>
                  <a:pt x="242831" y="192709"/>
                  <a:pt x="246717" y="191338"/>
                </a:cubicBezTo>
                <a:cubicBezTo>
                  <a:pt x="250603" y="189966"/>
                  <a:pt x="254832" y="188366"/>
                  <a:pt x="259404" y="186537"/>
                </a:cubicBezTo>
                <a:lnTo>
                  <a:pt x="245002" y="186537"/>
                </a:lnTo>
                <a:cubicBezTo>
                  <a:pt x="234029" y="185623"/>
                  <a:pt x="226028" y="184708"/>
                  <a:pt x="220999" y="183794"/>
                </a:cubicBezTo>
                <a:cubicBezTo>
                  <a:pt x="214141" y="181965"/>
                  <a:pt x="208883" y="178308"/>
                  <a:pt x="205226" y="172821"/>
                </a:cubicBezTo>
                <a:cubicBezTo>
                  <a:pt x="192881" y="157276"/>
                  <a:pt x="186709" y="139674"/>
                  <a:pt x="186709" y="120015"/>
                </a:cubicBezTo>
                <a:lnTo>
                  <a:pt x="187395" y="111099"/>
                </a:lnTo>
                <a:cubicBezTo>
                  <a:pt x="187852" y="108356"/>
                  <a:pt x="187852" y="104927"/>
                  <a:pt x="187395" y="100812"/>
                </a:cubicBezTo>
                <a:cubicBezTo>
                  <a:pt x="186938" y="96697"/>
                  <a:pt x="186709" y="93268"/>
                  <a:pt x="186709" y="90525"/>
                </a:cubicBezTo>
                <a:lnTo>
                  <a:pt x="187395" y="71323"/>
                </a:lnTo>
                <a:lnTo>
                  <a:pt x="191510" y="32918"/>
                </a:lnTo>
                <a:lnTo>
                  <a:pt x="192196" y="17830"/>
                </a:lnTo>
                <a:cubicBezTo>
                  <a:pt x="192196" y="15087"/>
                  <a:pt x="190824" y="13258"/>
                  <a:pt x="188081" y="12344"/>
                </a:cubicBezTo>
                <a:cubicBezTo>
                  <a:pt x="184880" y="10972"/>
                  <a:pt x="182023" y="8915"/>
                  <a:pt x="179508" y="6172"/>
                </a:cubicBezTo>
                <a:cubicBezTo>
                  <a:pt x="176994" y="3429"/>
                  <a:pt x="175051" y="1371"/>
                  <a:pt x="173679"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0" name="文本框 9">
            <a:extLst>
              <a:ext uri="{FF2B5EF4-FFF2-40B4-BE49-F238E27FC236}">
                <a16:creationId xmlns:a16="http://schemas.microsoft.com/office/drawing/2014/main" id="{2DA4BADA-D487-941C-55E7-EA9A685F8AFF}"/>
              </a:ext>
            </a:extLst>
          </p:cNvPr>
          <p:cNvSpPr txBox="1"/>
          <p:nvPr/>
        </p:nvSpPr>
        <p:spPr>
          <a:xfrm>
            <a:off x="6601658" y="196973"/>
            <a:ext cx="359817" cy="439083"/>
          </a:xfrm>
          <a:custGeom>
            <a:avLst/>
            <a:gdLst/>
            <a:ahLst/>
            <a:cxnLst/>
            <a:rect l="l" t="t" r="r" b="b"/>
            <a:pathLst>
              <a:path w="359817" h="439083">
                <a:moveTo>
                  <a:pt x="79325" y="357302"/>
                </a:moveTo>
                <a:lnTo>
                  <a:pt x="80696" y="357302"/>
                </a:lnTo>
                <a:lnTo>
                  <a:pt x="86183" y="380619"/>
                </a:lnTo>
                <a:cubicBezTo>
                  <a:pt x="86183" y="382905"/>
                  <a:pt x="88012" y="383819"/>
                  <a:pt x="91669" y="383362"/>
                </a:cubicBezTo>
                <a:cubicBezTo>
                  <a:pt x="96698" y="383362"/>
                  <a:pt x="103328" y="381076"/>
                  <a:pt x="111557" y="376504"/>
                </a:cubicBezTo>
                <a:lnTo>
                  <a:pt x="112243" y="376504"/>
                </a:lnTo>
                <a:cubicBezTo>
                  <a:pt x="110414" y="378333"/>
                  <a:pt x="109500" y="379247"/>
                  <a:pt x="109500" y="379247"/>
                </a:cubicBezTo>
                <a:cubicBezTo>
                  <a:pt x="109043" y="379704"/>
                  <a:pt x="108586" y="380276"/>
                  <a:pt x="108128" y="380962"/>
                </a:cubicBezTo>
                <a:cubicBezTo>
                  <a:pt x="107671" y="381648"/>
                  <a:pt x="107443" y="382448"/>
                  <a:pt x="107443" y="383362"/>
                </a:cubicBezTo>
                <a:cubicBezTo>
                  <a:pt x="107900" y="384277"/>
                  <a:pt x="107900" y="385191"/>
                  <a:pt x="107443" y="386105"/>
                </a:cubicBezTo>
                <a:cubicBezTo>
                  <a:pt x="106985" y="387020"/>
                  <a:pt x="106300" y="387706"/>
                  <a:pt x="105385" y="388163"/>
                </a:cubicBezTo>
                <a:cubicBezTo>
                  <a:pt x="103556" y="390449"/>
                  <a:pt x="100813" y="392735"/>
                  <a:pt x="97156" y="395021"/>
                </a:cubicBezTo>
                <a:cubicBezTo>
                  <a:pt x="94870" y="397307"/>
                  <a:pt x="94641" y="399364"/>
                  <a:pt x="96470" y="401193"/>
                </a:cubicBezTo>
                <a:cubicBezTo>
                  <a:pt x="96470" y="401650"/>
                  <a:pt x="96584" y="401993"/>
                  <a:pt x="96813" y="402222"/>
                </a:cubicBezTo>
                <a:cubicBezTo>
                  <a:pt x="97041" y="402450"/>
                  <a:pt x="96927" y="402565"/>
                  <a:pt x="96470" y="402565"/>
                </a:cubicBezTo>
                <a:cubicBezTo>
                  <a:pt x="95555" y="403936"/>
                  <a:pt x="94641" y="405994"/>
                  <a:pt x="93727" y="408737"/>
                </a:cubicBezTo>
                <a:cubicBezTo>
                  <a:pt x="92812" y="411480"/>
                  <a:pt x="92126" y="413309"/>
                  <a:pt x="91669" y="414223"/>
                </a:cubicBezTo>
                <a:cubicBezTo>
                  <a:pt x="91669" y="414680"/>
                  <a:pt x="91326" y="415023"/>
                  <a:pt x="90641" y="415252"/>
                </a:cubicBezTo>
                <a:cubicBezTo>
                  <a:pt x="89955" y="415480"/>
                  <a:pt x="89383" y="415595"/>
                  <a:pt x="88926" y="415595"/>
                </a:cubicBezTo>
                <a:lnTo>
                  <a:pt x="75896" y="416280"/>
                </a:lnTo>
                <a:cubicBezTo>
                  <a:pt x="74524" y="415823"/>
                  <a:pt x="72924" y="414680"/>
                  <a:pt x="71095" y="412852"/>
                </a:cubicBezTo>
                <a:cubicBezTo>
                  <a:pt x="69266" y="411023"/>
                  <a:pt x="67438" y="409880"/>
                  <a:pt x="65609" y="409423"/>
                </a:cubicBezTo>
                <a:cubicBezTo>
                  <a:pt x="65152" y="406222"/>
                  <a:pt x="62866" y="403479"/>
                  <a:pt x="58751" y="401193"/>
                </a:cubicBezTo>
                <a:cubicBezTo>
                  <a:pt x="56922" y="399364"/>
                  <a:pt x="56236" y="397535"/>
                  <a:pt x="56693" y="395707"/>
                </a:cubicBezTo>
                <a:cubicBezTo>
                  <a:pt x="58522" y="391592"/>
                  <a:pt x="58522" y="388163"/>
                  <a:pt x="56693" y="385420"/>
                </a:cubicBezTo>
                <a:cubicBezTo>
                  <a:pt x="55779" y="384505"/>
                  <a:pt x="55436" y="383248"/>
                  <a:pt x="55665" y="381648"/>
                </a:cubicBezTo>
                <a:cubicBezTo>
                  <a:pt x="55893" y="380047"/>
                  <a:pt x="56008" y="378790"/>
                  <a:pt x="56008" y="377876"/>
                </a:cubicBezTo>
                <a:cubicBezTo>
                  <a:pt x="56008" y="376961"/>
                  <a:pt x="56693" y="376504"/>
                  <a:pt x="58065" y="376504"/>
                </a:cubicBezTo>
                <a:cubicBezTo>
                  <a:pt x="59437" y="375590"/>
                  <a:pt x="61951" y="374675"/>
                  <a:pt x="65609" y="373761"/>
                </a:cubicBezTo>
                <a:cubicBezTo>
                  <a:pt x="66523" y="373304"/>
                  <a:pt x="66980" y="372847"/>
                  <a:pt x="66980" y="372389"/>
                </a:cubicBezTo>
                <a:cubicBezTo>
                  <a:pt x="74753" y="363245"/>
                  <a:pt x="78410" y="358902"/>
                  <a:pt x="77953" y="359359"/>
                </a:cubicBezTo>
                <a:cubicBezTo>
                  <a:pt x="78868" y="358445"/>
                  <a:pt x="79325" y="357759"/>
                  <a:pt x="79325" y="357302"/>
                </a:cubicBezTo>
                <a:close/>
                <a:moveTo>
                  <a:pt x="296723" y="349758"/>
                </a:moveTo>
                <a:cubicBezTo>
                  <a:pt x="299924" y="351129"/>
                  <a:pt x="304610" y="351930"/>
                  <a:pt x="310782" y="352158"/>
                </a:cubicBezTo>
                <a:cubicBezTo>
                  <a:pt x="316955" y="352387"/>
                  <a:pt x="321412" y="352730"/>
                  <a:pt x="324155" y="353187"/>
                </a:cubicBezTo>
                <a:cubicBezTo>
                  <a:pt x="333757" y="353187"/>
                  <a:pt x="340386" y="354330"/>
                  <a:pt x="344044" y="356616"/>
                </a:cubicBezTo>
                <a:cubicBezTo>
                  <a:pt x="347244" y="358445"/>
                  <a:pt x="349759" y="360731"/>
                  <a:pt x="351587" y="363474"/>
                </a:cubicBezTo>
                <a:cubicBezTo>
                  <a:pt x="353416" y="366217"/>
                  <a:pt x="355016" y="369189"/>
                  <a:pt x="356388" y="372389"/>
                </a:cubicBezTo>
                <a:lnTo>
                  <a:pt x="357074" y="375818"/>
                </a:lnTo>
                <a:lnTo>
                  <a:pt x="357074" y="384734"/>
                </a:lnTo>
                <a:lnTo>
                  <a:pt x="357760" y="386105"/>
                </a:lnTo>
                <a:lnTo>
                  <a:pt x="357760" y="387477"/>
                </a:lnTo>
                <a:cubicBezTo>
                  <a:pt x="357760" y="390677"/>
                  <a:pt x="356388" y="394106"/>
                  <a:pt x="353645" y="397764"/>
                </a:cubicBezTo>
                <a:cubicBezTo>
                  <a:pt x="353645" y="397764"/>
                  <a:pt x="351816" y="399593"/>
                  <a:pt x="348158" y="403250"/>
                </a:cubicBezTo>
                <a:cubicBezTo>
                  <a:pt x="347701" y="403707"/>
                  <a:pt x="346558" y="403936"/>
                  <a:pt x="344729" y="403936"/>
                </a:cubicBezTo>
                <a:cubicBezTo>
                  <a:pt x="343815" y="403479"/>
                  <a:pt x="342672" y="403250"/>
                  <a:pt x="341300" y="403250"/>
                </a:cubicBezTo>
                <a:cubicBezTo>
                  <a:pt x="339929" y="403250"/>
                  <a:pt x="337414" y="404393"/>
                  <a:pt x="333757" y="406679"/>
                </a:cubicBezTo>
                <a:cubicBezTo>
                  <a:pt x="333299" y="407137"/>
                  <a:pt x="332499" y="407937"/>
                  <a:pt x="331356" y="409080"/>
                </a:cubicBezTo>
                <a:cubicBezTo>
                  <a:pt x="330213" y="410223"/>
                  <a:pt x="328499" y="410794"/>
                  <a:pt x="326213" y="410794"/>
                </a:cubicBezTo>
                <a:lnTo>
                  <a:pt x="325527" y="411480"/>
                </a:lnTo>
                <a:cubicBezTo>
                  <a:pt x="323698" y="413309"/>
                  <a:pt x="322098" y="414452"/>
                  <a:pt x="320726" y="414909"/>
                </a:cubicBezTo>
                <a:cubicBezTo>
                  <a:pt x="316612" y="415823"/>
                  <a:pt x="314097" y="417195"/>
                  <a:pt x="313183" y="419024"/>
                </a:cubicBezTo>
                <a:cubicBezTo>
                  <a:pt x="312268" y="419938"/>
                  <a:pt x="311011" y="420624"/>
                  <a:pt x="309411" y="421081"/>
                </a:cubicBezTo>
                <a:cubicBezTo>
                  <a:pt x="307811" y="421538"/>
                  <a:pt x="306325" y="422224"/>
                  <a:pt x="304953" y="423138"/>
                </a:cubicBezTo>
                <a:lnTo>
                  <a:pt x="304953" y="419710"/>
                </a:lnTo>
                <a:cubicBezTo>
                  <a:pt x="306325" y="415138"/>
                  <a:pt x="306782" y="412394"/>
                  <a:pt x="306325" y="411480"/>
                </a:cubicBezTo>
                <a:cubicBezTo>
                  <a:pt x="305867" y="408280"/>
                  <a:pt x="305182" y="404622"/>
                  <a:pt x="304267" y="400507"/>
                </a:cubicBezTo>
                <a:cubicBezTo>
                  <a:pt x="303353" y="396392"/>
                  <a:pt x="302667" y="393192"/>
                  <a:pt x="302210" y="390906"/>
                </a:cubicBezTo>
                <a:cubicBezTo>
                  <a:pt x="301295" y="389077"/>
                  <a:pt x="300724" y="387020"/>
                  <a:pt x="300495" y="384734"/>
                </a:cubicBezTo>
                <a:cubicBezTo>
                  <a:pt x="300267" y="382448"/>
                  <a:pt x="299924" y="380162"/>
                  <a:pt x="299467" y="377876"/>
                </a:cubicBezTo>
                <a:cubicBezTo>
                  <a:pt x="298552" y="373304"/>
                  <a:pt x="297181" y="369189"/>
                  <a:pt x="295352" y="365531"/>
                </a:cubicBezTo>
                <a:lnTo>
                  <a:pt x="294666" y="361417"/>
                </a:lnTo>
                <a:cubicBezTo>
                  <a:pt x="294209" y="358216"/>
                  <a:pt x="293294" y="356044"/>
                  <a:pt x="291923" y="354901"/>
                </a:cubicBezTo>
                <a:cubicBezTo>
                  <a:pt x="290551" y="353758"/>
                  <a:pt x="288265" y="352501"/>
                  <a:pt x="285065" y="351129"/>
                </a:cubicBezTo>
                <a:lnTo>
                  <a:pt x="293294" y="351129"/>
                </a:lnTo>
                <a:lnTo>
                  <a:pt x="293294" y="350444"/>
                </a:lnTo>
                <a:close/>
                <a:moveTo>
                  <a:pt x="245288" y="214655"/>
                </a:moveTo>
                <a:cubicBezTo>
                  <a:pt x="246203" y="214655"/>
                  <a:pt x="247117" y="214884"/>
                  <a:pt x="248032" y="215341"/>
                </a:cubicBezTo>
                <a:cubicBezTo>
                  <a:pt x="248946" y="215798"/>
                  <a:pt x="249860" y="216027"/>
                  <a:pt x="250775" y="216027"/>
                </a:cubicBezTo>
                <a:lnTo>
                  <a:pt x="254890" y="218084"/>
                </a:lnTo>
                <a:cubicBezTo>
                  <a:pt x="258090" y="218999"/>
                  <a:pt x="261519" y="221170"/>
                  <a:pt x="265177" y="224599"/>
                </a:cubicBezTo>
                <a:cubicBezTo>
                  <a:pt x="268834" y="228028"/>
                  <a:pt x="270663" y="231115"/>
                  <a:pt x="270663" y="233858"/>
                </a:cubicBezTo>
                <a:cubicBezTo>
                  <a:pt x="270663" y="235687"/>
                  <a:pt x="270434" y="236829"/>
                  <a:pt x="269977" y="237287"/>
                </a:cubicBezTo>
                <a:lnTo>
                  <a:pt x="261062" y="249631"/>
                </a:lnTo>
                <a:cubicBezTo>
                  <a:pt x="260605" y="250088"/>
                  <a:pt x="259690" y="250774"/>
                  <a:pt x="258319" y="251689"/>
                </a:cubicBezTo>
                <a:cubicBezTo>
                  <a:pt x="256947" y="252603"/>
                  <a:pt x="256261" y="253517"/>
                  <a:pt x="256261" y="254432"/>
                </a:cubicBezTo>
                <a:cubicBezTo>
                  <a:pt x="255347" y="256718"/>
                  <a:pt x="253518" y="258661"/>
                  <a:pt x="250775" y="260261"/>
                </a:cubicBezTo>
                <a:cubicBezTo>
                  <a:pt x="248032" y="261861"/>
                  <a:pt x="245974" y="263119"/>
                  <a:pt x="244603" y="264033"/>
                </a:cubicBezTo>
                <a:lnTo>
                  <a:pt x="241859" y="265404"/>
                </a:lnTo>
                <a:cubicBezTo>
                  <a:pt x="240488" y="265404"/>
                  <a:pt x="239345" y="265862"/>
                  <a:pt x="238430" y="266776"/>
                </a:cubicBezTo>
                <a:cubicBezTo>
                  <a:pt x="237516" y="267233"/>
                  <a:pt x="234316" y="269062"/>
                  <a:pt x="228829" y="272263"/>
                </a:cubicBezTo>
                <a:lnTo>
                  <a:pt x="219228" y="279806"/>
                </a:lnTo>
                <a:cubicBezTo>
                  <a:pt x="219228" y="281178"/>
                  <a:pt x="219457" y="282092"/>
                  <a:pt x="219914" y="282550"/>
                </a:cubicBezTo>
                <a:cubicBezTo>
                  <a:pt x="221285" y="283921"/>
                  <a:pt x="222657" y="284150"/>
                  <a:pt x="224029" y="283235"/>
                </a:cubicBezTo>
                <a:cubicBezTo>
                  <a:pt x="224943" y="282778"/>
                  <a:pt x="226086" y="282550"/>
                  <a:pt x="227458" y="282550"/>
                </a:cubicBezTo>
                <a:lnTo>
                  <a:pt x="234316" y="283235"/>
                </a:lnTo>
                <a:cubicBezTo>
                  <a:pt x="236144" y="283235"/>
                  <a:pt x="237859" y="284264"/>
                  <a:pt x="239459" y="286321"/>
                </a:cubicBezTo>
                <a:cubicBezTo>
                  <a:pt x="241059" y="288379"/>
                  <a:pt x="241859" y="290093"/>
                  <a:pt x="241859" y="291465"/>
                </a:cubicBezTo>
                <a:cubicBezTo>
                  <a:pt x="241859" y="292837"/>
                  <a:pt x="242088" y="293980"/>
                  <a:pt x="242545" y="294894"/>
                </a:cubicBezTo>
                <a:cubicBezTo>
                  <a:pt x="243002" y="295808"/>
                  <a:pt x="244145" y="296494"/>
                  <a:pt x="245974" y="296951"/>
                </a:cubicBezTo>
                <a:lnTo>
                  <a:pt x="239802" y="303123"/>
                </a:lnTo>
                <a:cubicBezTo>
                  <a:pt x="237059" y="304952"/>
                  <a:pt x="233744" y="307581"/>
                  <a:pt x="229858" y="311010"/>
                </a:cubicBezTo>
                <a:cubicBezTo>
                  <a:pt x="225972" y="314439"/>
                  <a:pt x="222200" y="317068"/>
                  <a:pt x="218542" y="318897"/>
                </a:cubicBezTo>
                <a:cubicBezTo>
                  <a:pt x="213056" y="322097"/>
                  <a:pt x="210313" y="326669"/>
                  <a:pt x="210313" y="332613"/>
                </a:cubicBezTo>
                <a:cubicBezTo>
                  <a:pt x="210313" y="339928"/>
                  <a:pt x="211913" y="347701"/>
                  <a:pt x="215113" y="355930"/>
                </a:cubicBezTo>
                <a:cubicBezTo>
                  <a:pt x="217399" y="371932"/>
                  <a:pt x="218314" y="385420"/>
                  <a:pt x="217856" y="396392"/>
                </a:cubicBezTo>
                <a:cubicBezTo>
                  <a:pt x="216942" y="405079"/>
                  <a:pt x="215342" y="411480"/>
                  <a:pt x="213056" y="415595"/>
                </a:cubicBezTo>
                <a:lnTo>
                  <a:pt x="211684" y="419024"/>
                </a:lnTo>
                <a:cubicBezTo>
                  <a:pt x="211684" y="423596"/>
                  <a:pt x="208941" y="427253"/>
                  <a:pt x="203455" y="429996"/>
                </a:cubicBezTo>
                <a:cubicBezTo>
                  <a:pt x="201626" y="430911"/>
                  <a:pt x="200254" y="432511"/>
                  <a:pt x="199340" y="434797"/>
                </a:cubicBezTo>
                <a:cubicBezTo>
                  <a:pt x="197968" y="439369"/>
                  <a:pt x="194768" y="440283"/>
                  <a:pt x="189739" y="437540"/>
                </a:cubicBezTo>
                <a:cubicBezTo>
                  <a:pt x="189281" y="437083"/>
                  <a:pt x="188367" y="436397"/>
                  <a:pt x="186995" y="435483"/>
                </a:cubicBezTo>
                <a:cubicBezTo>
                  <a:pt x="185624" y="434569"/>
                  <a:pt x="184709" y="433654"/>
                  <a:pt x="184252" y="432740"/>
                </a:cubicBezTo>
                <a:cubicBezTo>
                  <a:pt x="184252" y="431825"/>
                  <a:pt x="183795" y="431368"/>
                  <a:pt x="182881" y="431368"/>
                </a:cubicBezTo>
                <a:lnTo>
                  <a:pt x="171908" y="423138"/>
                </a:lnTo>
                <a:cubicBezTo>
                  <a:pt x="167336" y="419481"/>
                  <a:pt x="163221" y="415366"/>
                  <a:pt x="159563" y="410794"/>
                </a:cubicBezTo>
                <a:cubicBezTo>
                  <a:pt x="158192" y="408508"/>
                  <a:pt x="156363" y="406336"/>
                  <a:pt x="154077" y="404279"/>
                </a:cubicBezTo>
                <a:cubicBezTo>
                  <a:pt x="151791" y="402222"/>
                  <a:pt x="150191" y="400736"/>
                  <a:pt x="149276" y="399821"/>
                </a:cubicBezTo>
                <a:cubicBezTo>
                  <a:pt x="147905" y="397535"/>
                  <a:pt x="144933" y="394564"/>
                  <a:pt x="140361" y="390906"/>
                </a:cubicBezTo>
                <a:cubicBezTo>
                  <a:pt x="140361" y="390906"/>
                  <a:pt x="139447" y="389992"/>
                  <a:pt x="137618" y="388163"/>
                </a:cubicBezTo>
                <a:cubicBezTo>
                  <a:pt x="137618" y="388163"/>
                  <a:pt x="137732" y="388048"/>
                  <a:pt x="137961" y="387820"/>
                </a:cubicBezTo>
                <a:cubicBezTo>
                  <a:pt x="138189" y="387591"/>
                  <a:pt x="138304" y="387477"/>
                  <a:pt x="138304" y="387477"/>
                </a:cubicBezTo>
                <a:lnTo>
                  <a:pt x="162992" y="399821"/>
                </a:lnTo>
                <a:cubicBezTo>
                  <a:pt x="168479" y="402565"/>
                  <a:pt x="174651" y="403936"/>
                  <a:pt x="181509" y="403936"/>
                </a:cubicBezTo>
                <a:cubicBezTo>
                  <a:pt x="184252" y="403936"/>
                  <a:pt x="185852" y="403022"/>
                  <a:pt x="186310" y="401193"/>
                </a:cubicBezTo>
                <a:cubicBezTo>
                  <a:pt x="189967" y="393878"/>
                  <a:pt x="191796" y="385191"/>
                  <a:pt x="191796" y="375132"/>
                </a:cubicBezTo>
                <a:cubicBezTo>
                  <a:pt x="191796" y="370561"/>
                  <a:pt x="191339" y="363702"/>
                  <a:pt x="190424" y="354559"/>
                </a:cubicBezTo>
                <a:cubicBezTo>
                  <a:pt x="190424" y="349529"/>
                  <a:pt x="190196" y="345643"/>
                  <a:pt x="189739" y="342900"/>
                </a:cubicBezTo>
                <a:cubicBezTo>
                  <a:pt x="189739" y="339700"/>
                  <a:pt x="189510" y="336956"/>
                  <a:pt x="189053" y="334670"/>
                </a:cubicBezTo>
                <a:lnTo>
                  <a:pt x="179452" y="338099"/>
                </a:lnTo>
                <a:lnTo>
                  <a:pt x="179452" y="337413"/>
                </a:lnTo>
                <a:cubicBezTo>
                  <a:pt x="180823" y="336042"/>
                  <a:pt x="181509" y="335356"/>
                  <a:pt x="181509" y="335356"/>
                </a:cubicBezTo>
                <a:cubicBezTo>
                  <a:pt x="181052" y="335356"/>
                  <a:pt x="180595" y="335242"/>
                  <a:pt x="180137" y="335013"/>
                </a:cubicBezTo>
                <a:cubicBezTo>
                  <a:pt x="179680" y="334785"/>
                  <a:pt x="179223" y="334899"/>
                  <a:pt x="178766" y="335356"/>
                </a:cubicBezTo>
                <a:cubicBezTo>
                  <a:pt x="176937" y="335813"/>
                  <a:pt x="175680" y="335585"/>
                  <a:pt x="174994" y="334670"/>
                </a:cubicBezTo>
                <a:cubicBezTo>
                  <a:pt x="174308" y="333756"/>
                  <a:pt x="173737" y="333070"/>
                  <a:pt x="173279" y="332613"/>
                </a:cubicBezTo>
                <a:cubicBezTo>
                  <a:pt x="172365" y="331698"/>
                  <a:pt x="171108" y="330327"/>
                  <a:pt x="169508" y="328498"/>
                </a:cubicBezTo>
                <a:cubicBezTo>
                  <a:pt x="167907" y="326669"/>
                  <a:pt x="166193" y="325526"/>
                  <a:pt x="164364" y="325069"/>
                </a:cubicBezTo>
                <a:cubicBezTo>
                  <a:pt x="163907" y="325069"/>
                  <a:pt x="163678" y="324841"/>
                  <a:pt x="163678" y="324383"/>
                </a:cubicBezTo>
                <a:cubicBezTo>
                  <a:pt x="163678" y="323926"/>
                  <a:pt x="163450" y="323698"/>
                  <a:pt x="162992" y="323698"/>
                </a:cubicBezTo>
                <a:lnTo>
                  <a:pt x="161621" y="320269"/>
                </a:lnTo>
                <a:cubicBezTo>
                  <a:pt x="158878" y="317525"/>
                  <a:pt x="157963" y="315239"/>
                  <a:pt x="158878" y="313411"/>
                </a:cubicBezTo>
                <a:cubicBezTo>
                  <a:pt x="159335" y="312496"/>
                  <a:pt x="159335" y="311582"/>
                  <a:pt x="158878" y="310667"/>
                </a:cubicBezTo>
                <a:cubicBezTo>
                  <a:pt x="158420" y="309753"/>
                  <a:pt x="158420" y="308838"/>
                  <a:pt x="158878" y="307924"/>
                </a:cubicBezTo>
                <a:cubicBezTo>
                  <a:pt x="159792" y="301981"/>
                  <a:pt x="161849" y="298094"/>
                  <a:pt x="165050" y="296265"/>
                </a:cubicBezTo>
                <a:cubicBezTo>
                  <a:pt x="167793" y="295351"/>
                  <a:pt x="170079" y="294894"/>
                  <a:pt x="171908" y="294894"/>
                </a:cubicBezTo>
                <a:cubicBezTo>
                  <a:pt x="174194" y="293980"/>
                  <a:pt x="176023" y="292608"/>
                  <a:pt x="177394" y="290779"/>
                </a:cubicBezTo>
                <a:lnTo>
                  <a:pt x="200711" y="264033"/>
                </a:lnTo>
                <a:cubicBezTo>
                  <a:pt x="201169" y="263576"/>
                  <a:pt x="204140" y="259918"/>
                  <a:pt x="209627" y="253060"/>
                </a:cubicBezTo>
                <a:cubicBezTo>
                  <a:pt x="209627" y="252603"/>
                  <a:pt x="209398" y="252374"/>
                  <a:pt x="208941" y="252374"/>
                </a:cubicBezTo>
                <a:cubicBezTo>
                  <a:pt x="207569" y="253289"/>
                  <a:pt x="205855" y="254203"/>
                  <a:pt x="203798" y="255117"/>
                </a:cubicBezTo>
                <a:cubicBezTo>
                  <a:pt x="201740" y="256032"/>
                  <a:pt x="199568" y="257404"/>
                  <a:pt x="197282" y="259232"/>
                </a:cubicBezTo>
                <a:lnTo>
                  <a:pt x="193168" y="261290"/>
                </a:lnTo>
                <a:cubicBezTo>
                  <a:pt x="191339" y="262204"/>
                  <a:pt x="190653" y="263576"/>
                  <a:pt x="191110" y="265404"/>
                </a:cubicBezTo>
                <a:cubicBezTo>
                  <a:pt x="191567" y="266319"/>
                  <a:pt x="190653" y="266776"/>
                  <a:pt x="188367" y="266776"/>
                </a:cubicBezTo>
                <a:lnTo>
                  <a:pt x="181509" y="266776"/>
                </a:lnTo>
                <a:cubicBezTo>
                  <a:pt x="179680" y="266776"/>
                  <a:pt x="177394" y="266319"/>
                  <a:pt x="174651" y="265404"/>
                </a:cubicBezTo>
                <a:lnTo>
                  <a:pt x="166421" y="266090"/>
                </a:lnTo>
                <a:cubicBezTo>
                  <a:pt x="163221" y="267005"/>
                  <a:pt x="161164" y="266319"/>
                  <a:pt x="160249" y="264033"/>
                </a:cubicBezTo>
                <a:cubicBezTo>
                  <a:pt x="158878" y="261747"/>
                  <a:pt x="156592" y="261061"/>
                  <a:pt x="153391" y="261975"/>
                </a:cubicBezTo>
                <a:cubicBezTo>
                  <a:pt x="154306" y="260604"/>
                  <a:pt x="154763" y="259918"/>
                  <a:pt x="154763" y="259918"/>
                </a:cubicBezTo>
                <a:cubicBezTo>
                  <a:pt x="159335" y="256261"/>
                  <a:pt x="161849" y="254432"/>
                  <a:pt x="162307" y="254432"/>
                </a:cubicBezTo>
                <a:lnTo>
                  <a:pt x="194539" y="235229"/>
                </a:lnTo>
                <a:cubicBezTo>
                  <a:pt x="202312" y="230657"/>
                  <a:pt x="213970" y="225171"/>
                  <a:pt x="229515" y="218770"/>
                </a:cubicBezTo>
                <a:close/>
                <a:moveTo>
                  <a:pt x="180823" y="106985"/>
                </a:moveTo>
                <a:cubicBezTo>
                  <a:pt x="175337" y="109271"/>
                  <a:pt x="172365" y="110414"/>
                  <a:pt x="171908" y="110414"/>
                </a:cubicBezTo>
                <a:cubicBezTo>
                  <a:pt x="168707" y="111785"/>
                  <a:pt x="165050" y="113843"/>
                  <a:pt x="160935" y="116586"/>
                </a:cubicBezTo>
                <a:cubicBezTo>
                  <a:pt x="156820" y="119329"/>
                  <a:pt x="153163" y="121158"/>
                  <a:pt x="149962" y="122072"/>
                </a:cubicBezTo>
                <a:lnTo>
                  <a:pt x="147219" y="124130"/>
                </a:lnTo>
                <a:lnTo>
                  <a:pt x="149276" y="124130"/>
                </a:lnTo>
                <a:lnTo>
                  <a:pt x="184252" y="112471"/>
                </a:lnTo>
                <a:cubicBezTo>
                  <a:pt x="185167" y="112471"/>
                  <a:pt x="185624" y="112243"/>
                  <a:pt x="185624" y="111785"/>
                </a:cubicBezTo>
                <a:cubicBezTo>
                  <a:pt x="185624" y="111328"/>
                  <a:pt x="185395" y="110871"/>
                  <a:pt x="184938" y="110414"/>
                </a:cubicBezTo>
                <a:cubicBezTo>
                  <a:pt x="184938" y="109956"/>
                  <a:pt x="184709" y="109156"/>
                  <a:pt x="184252" y="108013"/>
                </a:cubicBezTo>
                <a:cubicBezTo>
                  <a:pt x="183795" y="106870"/>
                  <a:pt x="182652" y="106528"/>
                  <a:pt x="180823" y="106985"/>
                </a:cubicBezTo>
                <a:close/>
                <a:moveTo>
                  <a:pt x="115672" y="100813"/>
                </a:moveTo>
                <a:lnTo>
                  <a:pt x="114301" y="111100"/>
                </a:lnTo>
                <a:cubicBezTo>
                  <a:pt x="112929" y="113843"/>
                  <a:pt x="112243" y="115443"/>
                  <a:pt x="112243" y="115900"/>
                </a:cubicBezTo>
                <a:cubicBezTo>
                  <a:pt x="112243" y="117272"/>
                  <a:pt x="112358" y="119672"/>
                  <a:pt x="112586" y="123101"/>
                </a:cubicBezTo>
                <a:cubicBezTo>
                  <a:pt x="112815" y="126530"/>
                  <a:pt x="113615" y="129388"/>
                  <a:pt x="114986" y="131674"/>
                </a:cubicBezTo>
                <a:lnTo>
                  <a:pt x="119101" y="129616"/>
                </a:lnTo>
                <a:cubicBezTo>
                  <a:pt x="121387" y="130073"/>
                  <a:pt x="123445" y="129388"/>
                  <a:pt x="125273" y="127559"/>
                </a:cubicBezTo>
                <a:cubicBezTo>
                  <a:pt x="128017" y="124816"/>
                  <a:pt x="130303" y="122987"/>
                  <a:pt x="132131" y="122072"/>
                </a:cubicBezTo>
                <a:cubicBezTo>
                  <a:pt x="138075" y="116129"/>
                  <a:pt x="141047" y="113157"/>
                  <a:pt x="141047" y="113157"/>
                </a:cubicBezTo>
                <a:cubicBezTo>
                  <a:pt x="138304" y="112243"/>
                  <a:pt x="136475" y="111785"/>
                  <a:pt x="135560" y="111785"/>
                </a:cubicBezTo>
                <a:cubicBezTo>
                  <a:pt x="132360" y="111785"/>
                  <a:pt x="130760" y="111100"/>
                  <a:pt x="130760" y="109728"/>
                </a:cubicBezTo>
                <a:cubicBezTo>
                  <a:pt x="129388" y="108356"/>
                  <a:pt x="127559" y="107213"/>
                  <a:pt x="125273" y="106299"/>
                </a:cubicBezTo>
                <a:cubicBezTo>
                  <a:pt x="119787" y="103098"/>
                  <a:pt x="116587" y="101270"/>
                  <a:pt x="115672" y="100813"/>
                </a:cubicBezTo>
                <a:close/>
                <a:moveTo>
                  <a:pt x="228143" y="81610"/>
                </a:moveTo>
                <a:cubicBezTo>
                  <a:pt x="227229" y="82067"/>
                  <a:pt x="226200" y="82753"/>
                  <a:pt x="225057" y="83668"/>
                </a:cubicBezTo>
                <a:cubicBezTo>
                  <a:pt x="223914" y="84582"/>
                  <a:pt x="222428" y="85268"/>
                  <a:pt x="220600" y="85725"/>
                </a:cubicBezTo>
                <a:cubicBezTo>
                  <a:pt x="212370" y="89383"/>
                  <a:pt x="205283" y="93040"/>
                  <a:pt x="199340" y="96698"/>
                </a:cubicBezTo>
                <a:cubicBezTo>
                  <a:pt x="195225" y="98526"/>
                  <a:pt x="193168" y="99898"/>
                  <a:pt x="193168" y="100813"/>
                </a:cubicBezTo>
                <a:cubicBezTo>
                  <a:pt x="193168" y="101727"/>
                  <a:pt x="194996" y="103556"/>
                  <a:pt x="198654" y="106299"/>
                </a:cubicBezTo>
                <a:cubicBezTo>
                  <a:pt x="199568" y="107671"/>
                  <a:pt x="200940" y="108356"/>
                  <a:pt x="202769" y="108356"/>
                </a:cubicBezTo>
                <a:lnTo>
                  <a:pt x="220600" y="104241"/>
                </a:lnTo>
                <a:cubicBezTo>
                  <a:pt x="222428" y="104241"/>
                  <a:pt x="223571" y="103556"/>
                  <a:pt x="224029" y="102184"/>
                </a:cubicBezTo>
                <a:lnTo>
                  <a:pt x="229515" y="88468"/>
                </a:lnTo>
                <a:cubicBezTo>
                  <a:pt x="229972" y="88011"/>
                  <a:pt x="230429" y="87439"/>
                  <a:pt x="230887" y="86754"/>
                </a:cubicBezTo>
                <a:cubicBezTo>
                  <a:pt x="231344" y="86068"/>
                  <a:pt x="231801" y="85039"/>
                  <a:pt x="232258" y="83668"/>
                </a:cubicBezTo>
                <a:lnTo>
                  <a:pt x="230887" y="82296"/>
                </a:lnTo>
                <a:close/>
                <a:moveTo>
                  <a:pt x="261748" y="0"/>
                </a:moveTo>
                <a:lnTo>
                  <a:pt x="272720" y="0"/>
                </a:lnTo>
                <a:lnTo>
                  <a:pt x="273406" y="1371"/>
                </a:lnTo>
                <a:cubicBezTo>
                  <a:pt x="272035" y="1371"/>
                  <a:pt x="270663" y="2057"/>
                  <a:pt x="269291" y="3429"/>
                </a:cubicBezTo>
                <a:lnTo>
                  <a:pt x="275464" y="4801"/>
                </a:lnTo>
                <a:lnTo>
                  <a:pt x="280264" y="7544"/>
                </a:lnTo>
                <a:cubicBezTo>
                  <a:pt x="283007" y="9373"/>
                  <a:pt x="285065" y="11430"/>
                  <a:pt x="286436" y="13716"/>
                </a:cubicBezTo>
                <a:cubicBezTo>
                  <a:pt x="291466" y="18745"/>
                  <a:pt x="294437" y="22631"/>
                  <a:pt x="295352" y="25374"/>
                </a:cubicBezTo>
                <a:cubicBezTo>
                  <a:pt x="295352" y="26746"/>
                  <a:pt x="295809" y="27661"/>
                  <a:pt x="296723" y="28118"/>
                </a:cubicBezTo>
                <a:cubicBezTo>
                  <a:pt x="299009" y="29946"/>
                  <a:pt x="300152" y="32232"/>
                  <a:pt x="300152" y="34976"/>
                </a:cubicBezTo>
                <a:cubicBezTo>
                  <a:pt x="300152" y="36805"/>
                  <a:pt x="299695" y="39090"/>
                  <a:pt x="298781" y="41834"/>
                </a:cubicBezTo>
                <a:lnTo>
                  <a:pt x="294666" y="52807"/>
                </a:lnTo>
                <a:cubicBezTo>
                  <a:pt x="292837" y="56007"/>
                  <a:pt x="290551" y="61265"/>
                  <a:pt x="287808" y="68580"/>
                </a:cubicBezTo>
                <a:lnTo>
                  <a:pt x="280264" y="86411"/>
                </a:lnTo>
                <a:cubicBezTo>
                  <a:pt x="279350" y="88697"/>
                  <a:pt x="277292" y="91668"/>
                  <a:pt x="274092" y="95326"/>
                </a:cubicBezTo>
                <a:cubicBezTo>
                  <a:pt x="273635" y="97155"/>
                  <a:pt x="272720" y="99441"/>
                  <a:pt x="271349" y="102184"/>
                </a:cubicBezTo>
                <a:cubicBezTo>
                  <a:pt x="270892" y="103556"/>
                  <a:pt x="269291" y="106070"/>
                  <a:pt x="266548" y="109728"/>
                </a:cubicBezTo>
                <a:cubicBezTo>
                  <a:pt x="266091" y="110642"/>
                  <a:pt x="265748" y="111328"/>
                  <a:pt x="265520" y="111785"/>
                </a:cubicBezTo>
                <a:cubicBezTo>
                  <a:pt x="265291" y="112243"/>
                  <a:pt x="264948" y="112700"/>
                  <a:pt x="264491" y="113157"/>
                </a:cubicBezTo>
                <a:cubicBezTo>
                  <a:pt x="264034" y="114071"/>
                  <a:pt x="263234" y="114871"/>
                  <a:pt x="262091" y="115557"/>
                </a:cubicBezTo>
                <a:cubicBezTo>
                  <a:pt x="260948" y="116243"/>
                  <a:pt x="260376" y="117043"/>
                  <a:pt x="260376" y="117958"/>
                </a:cubicBezTo>
                <a:lnTo>
                  <a:pt x="259004" y="117958"/>
                </a:lnTo>
                <a:lnTo>
                  <a:pt x="259690" y="118643"/>
                </a:lnTo>
                <a:lnTo>
                  <a:pt x="256261" y="124816"/>
                </a:lnTo>
                <a:lnTo>
                  <a:pt x="256261" y="126187"/>
                </a:lnTo>
                <a:cubicBezTo>
                  <a:pt x="255347" y="128473"/>
                  <a:pt x="254204" y="130073"/>
                  <a:pt x="252832" y="130988"/>
                </a:cubicBezTo>
                <a:cubicBezTo>
                  <a:pt x="251918" y="131445"/>
                  <a:pt x="251232" y="132245"/>
                  <a:pt x="250775" y="133388"/>
                </a:cubicBezTo>
                <a:cubicBezTo>
                  <a:pt x="250318" y="134531"/>
                  <a:pt x="249632" y="135560"/>
                  <a:pt x="248717" y="136474"/>
                </a:cubicBezTo>
                <a:cubicBezTo>
                  <a:pt x="248717" y="136474"/>
                  <a:pt x="247117" y="138074"/>
                  <a:pt x="243917" y="141275"/>
                </a:cubicBezTo>
                <a:cubicBezTo>
                  <a:pt x="242088" y="143104"/>
                  <a:pt x="240374" y="144475"/>
                  <a:pt x="238773" y="145390"/>
                </a:cubicBezTo>
                <a:cubicBezTo>
                  <a:pt x="237173" y="146304"/>
                  <a:pt x="235687" y="147447"/>
                  <a:pt x="234316" y="148819"/>
                </a:cubicBezTo>
                <a:cubicBezTo>
                  <a:pt x="231115" y="149733"/>
                  <a:pt x="229286" y="150647"/>
                  <a:pt x="228829" y="151562"/>
                </a:cubicBezTo>
                <a:cubicBezTo>
                  <a:pt x="228372" y="152019"/>
                  <a:pt x="227801" y="152133"/>
                  <a:pt x="227115" y="151905"/>
                </a:cubicBezTo>
                <a:cubicBezTo>
                  <a:pt x="226429" y="151676"/>
                  <a:pt x="225857" y="151562"/>
                  <a:pt x="225400" y="151562"/>
                </a:cubicBezTo>
                <a:cubicBezTo>
                  <a:pt x="223571" y="150190"/>
                  <a:pt x="221628" y="149047"/>
                  <a:pt x="219571" y="148133"/>
                </a:cubicBezTo>
                <a:cubicBezTo>
                  <a:pt x="217514" y="147218"/>
                  <a:pt x="215570" y="146075"/>
                  <a:pt x="213742" y="144704"/>
                </a:cubicBezTo>
                <a:lnTo>
                  <a:pt x="202083" y="134417"/>
                </a:lnTo>
                <a:lnTo>
                  <a:pt x="201397" y="133045"/>
                </a:lnTo>
                <a:cubicBezTo>
                  <a:pt x="198654" y="134874"/>
                  <a:pt x="196597" y="136017"/>
                  <a:pt x="195225" y="136474"/>
                </a:cubicBezTo>
                <a:cubicBezTo>
                  <a:pt x="192482" y="139217"/>
                  <a:pt x="190196" y="141046"/>
                  <a:pt x="188367" y="141961"/>
                </a:cubicBezTo>
                <a:lnTo>
                  <a:pt x="170536" y="150190"/>
                </a:lnTo>
                <a:lnTo>
                  <a:pt x="162992" y="153619"/>
                </a:lnTo>
                <a:cubicBezTo>
                  <a:pt x="164364" y="157734"/>
                  <a:pt x="167564" y="158877"/>
                  <a:pt x="172594" y="157048"/>
                </a:cubicBezTo>
                <a:cubicBezTo>
                  <a:pt x="179452" y="155677"/>
                  <a:pt x="183566" y="154762"/>
                  <a:pt x="184938" y="154305"/>
                </a:cubicBezTo>
                <a:cubicBezTo>
                  <a:pt x="185395" y="153848"/>
                  <a:pt x="185852" y="153162"/>
                  <a:pt x="186310" y="152248"/>
                </a:cubicBezTo>
                <a:cubicBezTo>
                  <a:pt x="186767" y="151333"/>
                  <a:pt x="187453" y="150647"/>
                  <a:pt x="188367" y="150190"/>
                </a:cubicBezTo>
                <a:lnTo>
                  <a:pt x="191796" y="152933"/>
                </a:lnTo>
                <a:lnTo>
                  <a:pt x="193853" y="152933"/>
                </a:lnTo>
                <a:lnTo>
                  <a:pt x="195911" y="152933"/>
                </a:lnTo>
                <a:cubicBezTo>
                  <a:pt x="200026" y="152933"/>
                  <a:pt x="203226" y="154076"/>
                  <a:pt x="205512" y="156362"/>
                </a:cubicBezTo>
                <a:cubicBezTo>
                  <a:pt x="206884" y="159105"/>
                  <a:pt x="207569" y="160934"/>
                  <a:pt x="207569" y="161849"/>
                </a:cubicBezTo>
                <a:cubicBezTo>
                  <a:pt x="207569" y="163220"/>
                  <a:pt x="207798" y="164478"/>
                  <a:pt x="208255" y="165621"/>
                </a:cubicBezTo>
                <a:cubicBezTo>
                  <a:pt x="208712" y="166764"/>
                  <a:pt x="209855" y="167564"/>
                  <a:pt x="211684" y="168021"/>
                </a:cubicBezTo>
                <a:cubicBezTo>
                  <a:pt x="209398" y="168935"/>
                  <a:pt x="206312" y="169964"/>
                  <a:pt x="202426" y="171107"/>
                </a:cubicBezTo>
                <a:cubicBezTo>
                  <a:pt x="198540" y="172250"/>
                  <a:pt x="195682" y="173507"/>
                  <a:pt x="193853" y="174879"/>
                </a:cubicBezTo>
                <a:lnTo>
                  <a:pt x="263119" y="159791"/>
                </a:lnTo>
                <a:cubicBezTo>
                  <a:pt x="293294" y="154305"/>
                  <a:pt x="316383" y="149733"/>
                  <a:pt x="332385" y="146075"/>
                </a:cubicBezTo>
                <a:cubicBezTo>
                  <a:pt x="333757" y="146532"/>
                  <a:pt x="336957" y="146761"/>
                  <a:pt x="341986" y="146761"/>
                </a:cubicBezTo>
                <a:lnTo>
                  <a:pt x="344729" y="146761"/>
                </a:lnTo>
                <a:cubicBezTo>
                  <a:pt x="348387" y="146761"/>
                  <a:pt x="350902" y="147904"/>
                  <a:pt x="352273" y="150190"/>
                </a:cubicBezTo>
                <a:cubicBezTo>
                  <a:pt x="353188" y="151105"/>
                  <a:pt x="354559" y="151562"/>
                  <a:pt x="356388" y="151562"/>
                </a:cubicBezTo>
                <a:lnTo>
                  <a:pt x="355016" y="152248"/>
                </a:lnTo>
                <a:cubicBezTo>
                  <a:pt x="356388" y="154076"/>
                  <a:pt x="357074" y="155905"/>
                  <a:pt x="357074" y="157734"/>
                </a:cubicBezTo>
                <a:cubicBezTo>
                  <a:pt x="356617" y="159105"/>
                  <a:pt x="356845" y="160249"/>
                  <a:pt x="357760" y="161163"/>
                </a:cubicBezTo>
                <a:cubicBezTo>
                  <a:pt x="358674" y="162077"/>
                  <a:pt x="359360" y="162763"/>
                  <a:pt x="359817" y="163220"/>
                </a:cubicBezTo>
                <a:lnTo>
                  <a:pt x="359817" y="164592"/>
                </a:lnTo>
                <a:cubicBezTo>
                  <a:pt x="359360" y="165506"/>
                  <a:pt x="358560" y="167335"/>
                  <a:pt x="357417" y="170078"/>
                </a:cubicBezTo>
                <a:cubicBezTo>
                  <a:pt x="356274" y="172822"/>
                  <a:pt x="354559" y="174879"/>
                  <a:pt x="352273" y="176250"/>
                </a:cubicBezTo>
                <a:cubicBezTo>
                  <a:pt x="349530" y="178537"/>
                  <a:pt x="344501" y="180594"/>
                  <a:pt x="337186" y="182423"/>
                </a:cubicBezTo>
                <a:cubicBezTo>
                  <a:pt x="333071" y="182423"/>
                  <a:pt x="326441" y="183337"/>
                  <a:pt x="317297" y="185166"/>
                </a:cubicBezTo>
                <a:cubicBezTo>
                  <a:pt x="314097" y="186080"/>
                  <a:pt x="310325" y="187109"/>
                  <a:pt x="305982" y="188252"/>
                </a:cubicBezTo>
                <a:cubicBezTo>
                  <a:pt x="301638" y="189395"/>
                  <a:pt x="296495" y="190424"/>
                  <a:pt x="290551" y="191338"/>
                </a:cubicBezTo>
                <a:cubicBezTo>
                  <a:pt x="286894" y="192253"/>
                  <a:pt x="276378" y="195453"/>
                  <a:pt x="259004" y="200939"/>
                </a:cubicBezTo>
                <a:cubicBezTo>
                  <a:pt x="243460" y="204597"/>
                  <a:pt x="230429" y="208483"/>
                  <a:pt x="219914" y="212598"/>
                </a:cubicBezTo>
                <a:cubicBezTo>
                  <a:pt x="214885" y="213970"/>
                  <a:pt x="207798" y="216941"/>
                  <a:pt x="198654" y="221513"/>
                </a:cubicBezTo>
                <a:cubicBezTo>
                  <a:pt x="186767" y="227914"/>
                  <a:pt x="177851" y="232943"/>
                  <a:pt x="171908" y="236601"/>
                </a:cubicBezTo>
                <a:cubicBezTo>
                  <a:pt x="163678" y="239801"/>
                  <a:pt x="158192" y="242316"/>
                  <a:pt x="155449" y="244145"/>
                </a:cubicBezTo>
                <a:lnTo>
                  <a:pt x="147219" y="251003"/>
                </a:lnTo>
                <a:cubicBezTo>
                  <a:pt x="138989" y="261061"/>
                  <a:pt x="134189" y="273177"/>
                  <a:pt x="132817" y="287350"/>
                </a:cubicBezTo>
                <a:cubicBezTo>
                  <a:pt x="132817" y="288722"/>
                  <a:pt x="132589" y="290436"/>
                  <a:pt x="132131" y="292494"/>
                </a:cubicBezTo>
                <a:cubicBezTo>
                  <a:pt x="131674" y="294551"/>
                  <a:pt x="131674" y="296037"/>
                  <a:pt x="132131" y="296951"/>
                </a:cubicBezTo>
                <a:cubicBezTo>
                  <a:pt x="132131" y="298323"/>
                  <a:pt x="133046" y="301752"/>
                  <a:pt x="134875" y="307238"/>
                </a:cubicBezTo>
                <a:cubicBezTo>
                  <a:pt x="135332" y="307696"/>
                  <a:pt x="135560" y="308838"/>
                  <a:pt x="135560" y="310667"/>
                </a:cubicBezTo>
                <a:cubicBezTo>
                  <a:pt x="133732" y="316154"/>
                  <a:pt x="132131" y="319583"/>
                  <a:pt x="130760" y="320954"/>
                </a:cubicBezTo>
                <a:cubicBezTo>
                  <a:pt x="130303" y="321411"/>
                  <a:pt x="130188" y="322097"/>
                  <a:pt x="130417" y="323012"/>
                </a:cubicBezTo>
                <a:cubicBezTo>
                  <a:pt x="130646" y="323926"/>
                  <a:pt x="130760" y="324383"/>
                  <a:pt x="130760" y="324383"/>
                </a:cubicBezTo>
                <a:cubicBezTo>
                  <a:pt x="132131" y="325755"/>
                  <a:pt x="132131" y="326898"/>
                  <a:pt x="130760" y="327812"/>
                </a:cubicBezTo>
                <a:lnTo>
                  <a:pt x="130074" y="327812"/>
                </a:lnTo>
                <a:cubicBezTo>
                  <a:pt x="128702" y="325526"/>
                  <a:pt x="126645" y="324040"/>
                  <a:pt x="123902" y="323355"/>
                </a:cubicBezTo>
                <a:cubicBezTo>
                  <a:pt x="121159" y="322669"/>
                  <a:pt x="119330" y="322097"/>
                  <a:pt x="118415" y="321640"/>
                </a:cubicBezTo>
                <a:cubicBezTo>
                  <a:pt x="116129" y="321640"/>
                  <a:pt x="114986" y="320954"/>
                  <a:pt x="114986" y="319583"/>
                </a:cubicBezTo>
                <a:cubicBezTo>
                  <a:pt x="113158" y="317754"/>
                  <a:pt x="111786" y="315239"/>
                  <a:pt x="110872" y="312039"/>
                </a:cubicBezTo>
                <a:lnTo>
                  <a:pt x="110872" y="311353"/>
                </a:lnTo>
                <a:cubicBezTo>
                  <a:pt x="108586" y="310439"/>
                  <a:pt x="107328" y="308838"/>
                  <a:pt x="107100" y="306553"/>
                </a:cubicBezTo>
                <a:cubicBezTo>
                  <a:pt x="106871" y="304267"/>
                  <a:pt x="106757" y="302666"/>
                  <a:pt x="106757" y="301752"/>
                </a:cubicBezTo>
                <a:cubicBezTo>
                  <a:pt x="105385" y="298094"/>
                  <a:pt x="105157" y="293980"/>
                  <a:pt x="106071" y="289407"/>
                </a:cubicBezTo>
                <a:cubicBezTo>
                  <a:pt x="106071" y="281635"/>
                  <a:pt x="107900" y="274549"/>
                  <a:pt x="111557" y="268148"/>
                </a:cubicBezTo>
                <a:cubicBezTo>
                  <a:pt x="117501" y="258547"/>
                  <a:pt x="122759" y="251003"/>
                  <a:pt x="127331" y="245516"/>
                </a:cubicBezTo>
                <a:cubicBezTo>
                  <a:pt x="130074" y="241401"/>
                  <a:pt x="133274" y="237515"/>
                  <a:pt x="136932" y="233858"/>
                </a:cubicBezTo>
                <a:cubicBezTo>
                  <a:pt x="139675" y="230657"/>
                  <a:pt x="143561" y="227800"/>
                  <a:pt x="148591" y="225285"/>
                </a:cubicBezTo>
                <a:cubicBezTo>
                  <a:pt x="153620" y="222771"/>
                  <a:pt x="156820" y="221056"/>
                  <a:pt x="158192" y="220142"/>
                </a:cubicBezTo>
                <a:cubicBezTo>
                  <a:pt x="167336" y="216484"/>
                  <a:pt x="177394" y="211912"/>
                  <a:pt x="188367" y="206426"/>
                </a:cubicBezTo>
                <a:lnTo>
                  <a:pt x="189053" y="205054"/>
                </a:lnTo>
                <a:lnTo>
                  <a:pt x="181509" y="206426"/>
                </a:lnTo>
                <a:lnTo>
                  <a:pt x="159563" y="212598"/>
                </a:lnTo>
                <a:lnTo>
                  <a:pt x="133503" y="218084"/>
                </a:lnTo>
                <a:cubicBezTo>
                  <a:pt x="123445" y="220370"/>
                  <a:pt x="114758" y="222656"/>
                  <a:pt x="107443" y="224942"/>
                </a:cubicBezTo>
                <a:lnTo>
                  <a:pt x="86183" y="229057"/>
                </a:lnTo>
                <a:lnTo>
                  <a:pt x="50521" y="238658"/>
                </a:lnTo>
                <a:cubicBezTo>
                  <a:pt x="47778" y="239116"/>
                  <a:pt x="41834" y="240944"/>
                  <a:pt x="32690" y="244145"/>
                </a:cubicBezTo>
                <a:lnTo>
                  <a:pt x="32005" y="244145"/>
                </a:lnTo>
                <a:cubicBezTo>
                  <a:pt x="28804" y="244145"/>
                  <a:pt x="26518" y="244373"/>
                  <a:pt x="25147" y="244831"/>
                </a:cubicBezTo>
                <a:cubicBezTo>
                  <a:pt x="23318" y="245288"/>
                  <a:pt x="21718" y="245059"/>
                  <a:pt x="20346" y="244145"/>
                </a:cubicBezTo>
                <a:cubicBezTo>
                  <a:pt x="17146" y="240030"/>
                  <a:pt x="13488" y="237744"/>
                  <a:pt x="9373" y="237287"/>
                </a:cubicBezTo>
                <a:cubicBezTo>
                  <a:pt x="7087" y="236372"/>
                  <a:pt x="5944" y="235001"/>
                  <a:pt x="5944" y="233172"/>
                </a:cubicBezTo>
                <a:cubicBezTo>
                  <a:pt x="5030" y="232258"/>
                  <a:pt x="4573" y="231800"/>
                  <a:pt x="4573" y="231800"/>
                </a:cubicBezTo>
                <a:cubicBezTo>
                  <a:pt x="1829" y="230429"/>
                  <a:pt x="344" y="228828"/>
                  <a:pt x="115" y="227000"/>
                </a:cubicBezTo>
                <a:cubicBezTo>
                  <a:pt x="-114" y="225171"/>
                  <a:pt x="1" y="222428"/>
                  <a:pt x="458" y="218770"/>
                </a:cubicBezTo>
                <a:cubicBezTo>
                  <a:pt x="458" y="217856"/>
                  <a:pt x="1372" y="216941"/>
                  <a:pt x="3201" y="216027"/>
                </a:cubicBezTo>
                <a:cubicBezTo>
                  <a:pt x="6401" y="214198"/>
                  <a:pt x="8002" y="211912"/>
                  <a:pt x="8002" y="209169"/>
                </a:cubicBezTo>
                <a:cubicBezTo>
                  <a:pt x="8002" y="207797"/>
                  <a:pt x="8459" y="207111"/>
                  <a:pt x="9373" y="207111"/>
                </a:cubicBezTo>
                <a:cubicBezTo>
                  <a:pt x="10288" y="207111"/>
                  <a:pt x="10973" y="207454"/>
                  <a:pt x="11431" y="208140"/>
                </a:cubicBezTo>
                <a:cubicBezTo>
                  <a:pt x="11888" y="208826"/>
                  <a:pt x="11888" y="209398"/>
                  <a:pt x="11431" y="209855"/>
                </a:cubicBezTo>
                <a:cubicBezTo>
                  <a:pt x="11431" y="210769"/>
                  <a:pt x="11202" y="211912"/>
                  <a:pt x="10745" y="213284"/>
                </a:cubicBezTo>
                <a:cubicBezTo>
                  <a:pt x="10288" y="214655"/>
                  <a:pt x="10516" y="215798"/>
                  <a:pt x="11431" y="216713"/>
                </a:cubicBezTo>
                <a:cubicBezTo>
                  <a:pt x="12345" y="218084"/>
                  <a:pt x="13488" y="218770"/>
                  <a:pt x="14860" y="218770"/>
                </a:cubicBezTo>
                <a:cubicBezTo>
                  <a:pt x="20803" y="216941"/>
                  <a:pt x="29261" y="215113"/>
                  <a:pt x="40234" y="213284"/>
                </a:cubicBezTo>
                <a:cubicBezTo>
                  <a:pt x="42520" y="212369"/>
                  <a:pt x="45263" y="211569"/>
                  <a:pt x="48464" y="210883"/>
                </a:cubicBezTo>
                <a:cubicBezTo>
                  <a:pt x="51664" y="210198"/>
                  <a:pt x="54179" y="209626"/>
                  <a:pt x="56008" y="209169"/>
                </a:cubicBezTo>
                <a:lnTo>
                  <a:pt x="77953" y="202997"/>
                </a:lnTo>
                <a:cubicBezTo>
                  <a:pt x="92126" y="200254"/>
                  <a:pt x="109500" y="196367"/>
                  <a:pt x="130074" y="191338"/>
                </a:cubicBezTo>
                <a:lnTo>
                  <a:pt x="167793" y="181737"/>
                </a:lnTo>
                <a:lnTo>
                  <a:pt x="171908" y="180365"/>
                </a:lnTo>
                <a:cubicBezTo>
                  <a:pt x="171908" y="180365"/>
                  <a:pt x="169165" y="178308"/>
                  <a:pt x="163678" y="174193"/>
                </a:cubicBezTo>
                <a:lnTo>
                  <a:pt x="161621" y="173507"/>
                </a:lnTo>
                <a:cubicBezTo>
                  <a:pt x="157049" y="174422"/>
                  <a:pt x="154077" y="174650"/>
                  <a:pt x="152705" y="174193"/>
                </a:cubicBezTo>
                <a:cubicBezTo>
                  <a:pt x="151334" y="174193"/>
                  <a:pt x="149734" y="173736"/>
                  <a:pt x="147905" y="172822"/>
                </a:cubicBezTo>
                <a:cubicBezTo>
                  <a:pt x="150191" y="171450"/>
                  <a:pt x="152248" y="170421"/>
                  <a:pt x="154077" y="169735"/>
                </a:cubicBezTo>
                <a:cubicBezTo>
                  <a:pt x="155906" y="169050"/>
                  <a:pt x="157277" y="168478"/>
                  <a:pt x="158192" y="168021"/>
                </a:cubicBezTo>
                <a:cubicBezTo>
                  <a:pt x="158649" y="168021"/>
                  <a:pt x="158992" y="167564"/>
                  <a:pt x="159221" y="166649"/>
                </a:cubicBezTo>
                <a:cubicBezTo>
                  <a:pt x="159449" y="165735"/>
                  <a:pt x="159335" y="165049"/>
                  <a:pt x="158878" y="164592"/>
                </a:cubicBezTo>
                <a:cubicBezTo>
                  <a:pt x="157506" y="163220"/>
                  <a:pt x="157735" y="161620"/>
                  <a:pt x="159563" y="159791"/>
                </a:cubicBezTo>
                <a:cubicBezTo>
                  <a:pt x="160478" y="157963"/>
                  <a:pt x="160706" y="156134"/>
                  <a:pt x="160249" y="154305"/>
                </a:cubicBezTo>
                <a:cubicBezTo>
                  <a:pt x="158878" y="154762"/>
                  <a:pt x="155792" y="155677"/>
                  <a:pt x="150991" y="157048"/>
                </a:cubicBezTo>
                <a:cubicBezTo>
                  <a:pt x="146190" y="158420"/>
                  <a:pt x="141275" y="158877"/>
                  <a:pt x="136246" y="158420"/>
                </a:cubicBezTo>
                <a:lnTo>
                  <a:pt x="133503" y="158420"/>
                </a:lnTo>
                <a:lnTo>
                  <a:pt x="130760" y="159105"/>
                </a:lnTo>
                <a:cubicBezTo>
                  <a:pt x="129388" y="159105"/>
                  <a:pt x="127902" y="158534"/>
                  <a:pt x="126302" y="157391"/>
                </a:cubicBezTo>
                <a:cubicBezTo>
                  <a:pt x="124702" y="156248"/>
                  <a:pt x="123445" y="155448"/>
                  <a:pt x="122530" y="154991"/>
                </a:cubicBezTo>
                <a:cubicBezTo>
                  <a:pt x="118873" y="150419"/>
                  <a:pt x="115901" y="146990"/>
                  <a:pt x="113615" y="144704"/>
                </a:cubicBezTo>
                <a:cubicBezTo>
                  <a:pt x="113158" y="144704"/>
                  <a:pt x="112929" y="144018"/>
                  <a:pt x="112929" y="142646"/>
                </a:cubicBezTo>
                <a:cubicBezTo>
                  <a:pt x="112015" y="140817"/>
                  <a:pt x="111557" y="138989"/>
                  <a:pt x="111557" y="137160"/>
                </a:cubicBezTo>
                <a:lnTo>
                  <a:pt x="112243" y="135788"/>
                </a:lnTo>
                <a:cubicBezTo>
                  <a:pt x="112243" y="134874"/>
                  <a:pt x="111557" y="134074"/>
                  <a:pt x="110186" y="133388"/>
                </a:cubicBezTo>
                <a:cubicBezTo>
                  <a:pt x="108814" y="132702"/>
                  <a:pt x="107900" y="132131"/>
                  <a:pt x="107443" y="131674"/>
                </a:cubicBezTo>
                <a:cubicBezTo>
                  <a:pt x="103328" y="128930"/>
                  <a:pt x="99899" y="125844"/>
                  <a:pt x="97156" y="122415"/>
                </a:cubicBezTo>
                <a:cubicBezTo>
                  <a:pt x="94412" y="118986"/>
                  <a:pt x="91441" y="114529"/>
                  <a:pt x="88240" y="109042"/>
                </a:cubicBezTo>
                <a:cubicBezTo>
                  <a:pt x="81839" y="97612"/>
                  <a:pt x="77725" y="85268"/>
                  <a:pt x="75896" y="72009"/>
                </a:cubicBezTo>
                <a:cubicBezTo>
                  <a:pt x="75439" y="69723"/>
                  <a:pt x="74524" y="65494"/>
                  <a:pt x="73153" y="59322"/>
                </a:cubicBezTo>
                <a:cubicBezTo>
                  <a:pt x="71781" y="53149"/>
                  <a:pt x="70867" y="47549"/>
                  <a:pt x="70409" y="42519"/>
                </a:cubicBezTo>
                <a:lnTo>
                  <a:pt x="69724" y="32918"/>
                </a:lnTo>
                <a:cubicBezTo>
                  <a:pt x="69724" y="30175"/>
                  <a:pt x="70181" y="26975"/>
                  <a:pt x="71095" y="23317"/>
                </a:cubicBezTo>
                <a:cubicBezTo>
                  <a:pt x="72010" y="21946"/>
                  <a:pt x="72467" y="19888"/>
                  <a:pt x="72467" y="17145"/>
                </a:cubicBezTo>
                <a:lnTo>
                  <a:pt x="71781" y="7544"/>
                </a:lnTo>
                <a:cubicBezTo>
                  <a:pt x="72695" y="8458"/>
                  <a:pt x="73381" y="8915"/>
                  <a:pt x="73838" y="8915"/>
                </a:cubicBezTo>
                <a:cubicBezTo>
                  <a:pt x="75667" y="11659"/>
                  <a:pt x="77267" y="13487"/>
                  <a:pt x="78639" y="14402"/>
                </a:cubicBezTo>
                <a:cubicBezTo>
                  <a:pt x="80011" y="15316"/>
                  <a:pt x="81039" y="16573"/>
                  <a:pt x="81725" y="18174"/>
                </a:cubicBezTo>
                <a:cubicBezTo>
                  <a:pt x="82411" y="19774"/>
                  <a:pt x="82982" y="20802"/>
                  <a:pt x="83440" y="21260"/>
                </a:cubicBezTo>
                <a:cubicBezTo>
                  <a:pt x="85726" y="27203"/>
                  <a:pt x="87326" y="30861"/>
                  <a:pt x="88240" y="32232"/>
                </a:cubicBezTo>
                <a:cubicBezTo>
                  <a:pt x="90983" y="34976"/>
                  <a:pt x="92812" y="36576"/>
                  <a:pt x="93727" y="37033"/>
                </a:cubicBezTo>
                <a:cubicBezTo>
                  <a:pt x="97384" y="39319"/>
                  <a:pt x="99670" y="42977"/>
                  <a:pt x="100585" y="48006"/>
                </a:cubicBezTo>
                <a:cubicBezTo>
                  <a:pt x="101042" y="50292"/>
                  <a:pt x="101842" y="53607"/>
                  <a:pt x="102985" y="57950"/>
                </a:cubicBezTo>
                <a:cubicBezTo>
                  <a:pt x="104128" y="62293"/>
                  <a:pt x="105385" y="65837"/>
                  <a:pt x="106757" y="68580"/>
                </a:cubicBezTo>
                <a:cubicBezTo>
                  <a:pt x="106757" y="68580"/>
                  <a:pt x="107671" y="71323"/>
                  <a:pt x="109500" y="76810"/>
                </a:cubicBezTo>
                <a:lnTo>
                  <a:pt x="114301" y="96012"/>
                </a:lnTo>
                <a:lnTo>
                  <a:pt x="116358" y="93269"/>
                </a:lnTo>
                <a:cubicBezTo>
                  <a:pt x="117272" y="91897"/>
                  <a:pt x="118187" y="89840"/>
                  <a:pt x="119101" y="87096"/>
                </a:cubicBezTo>
                <a:cubicBezTo>
                  <a:pt x="119558" y="86639"/>
                  <a:pt x="120130" y="86411"/>
                  <a:pt x="120816" y="86411"/>
                </a:cubicBezTo>
                <a:cubicBezTo>
                  <a:pt x="121502" y="86411"/>
                  <a:pt x="122073" y="86182"/>
                  <a:pt x="122530" y="85725"/>
                </a:cubicBezTo>
                <a:cubicBezTo>
                  <a:pt x="123445" y="85268"/>
                  <a:pt x="125045" y="85039"/>
                  <a:pt x="127331" y="85039"/>
                </a:cubicBezTo>
                <a:cubicBezTo>
                  <a:pt x="137846" y="78638"/>
                  <a:pt x="151562" y="73152"/>
                  <a:pt x="168479" y="68580"/>
                </a:cubicBezTo>
                <a:cubicBezTo>
                  <a:pt x="174422" y="67208"/>
                  <a:pt x="183338" y="64694"/>
                  <a:pt x="195225" y="61036"/>
                </a:cubicBezTo>
                <a:lnTo>
                  <a:pt x="197968" y="59665"/>
                </a:lnTo>
                <a:lnTo>
                  <a:pt x="215799" y="56235"/>
                </a:lnTo>
                <a:cubicBezTo>
                  <a:pt x="218085" y="56235"/>
                  <a:pt x="219914" y="56464"/>
                  <a:pt x="221285" y="56921"/>
                </a:cubicBezTo>
                <a:lnTo>
                  <a:pt x="227458" y="56921"/>
                </a:lnTo>
                <a:lnTo>
                  <a:pt x="229515" y="56921"/>
                </a:lnTo>
                <a:cubicBezTo>
                  <a:pt x="229058" y="56921"/>
                  <a:pt x="228372" y="57378"/>
                  <a:pt x="227458" y="58293"/>
                </a:cubicBezTo>
                <a:cubicBezTo>
                  <a:pt x="228372" y="59207"/>
                  <a:pt x="229058" y="59665"/>
                  <a:pt x="229515" y="59665"/>
                </a:cubicBezTo>
                <a:cubicBezTo>
                  <a:pt x="233173" y="60122"/>
                  <a:pt x="235001" y="62179"/>
                  <a:pt x="235001" y="65837"/>
                </a:cubicBezTo>
                <a:cubicBezTo>
                  <a:pt x="235001" y="66294"/>
                  <a:pt x="235001" y="67094"/>
                  <a:pt x="235001" y="68237"/>
                </a:cubicBezTo>
                <a:cubicBezTo>
                  <a:pt x="235001" y="69380"/>
                  <a:pt x="235459" y="69952"/>
                  <a:pt x="236373" y="69952"/>
                </a:cubicBezTo>
                <a:cubicBezTo>
                  <a:pt x="236830" y="69952"/>
                  <a:pt x="238202" y="68808"/>
                  <a:pt x="240488" y="66523"/>
                </a:cubicBezTo>
                <a:cubicBezTo>
                  <a:pt x="241859" y="63779"/>
                  <a:pt x="243345" y="60465"/>
                  <a:pt x="244946" y="56578"/>
                </a:cubicBezTo>
                <a:cubicBezTo>
                  <a:pt x="246546" y="52692"/>
                  <a:pt x="248489" y="48235"/>
                  <a:pt x="250775" y="43205"/>
                </a:cubicBezTo>
                <a:lnTo>
                  <a:pt x="256261" y="28804"/>
                </a:lnTo>
                <a:cubicBezTo>
                  <a:pt x="257176" y="27432"/>
                  <a:pt x="257290" y="26403"/>
                  <a:pt x="256604" y="25717"/>
                </a:cubicBezTo>
                <a:cubicBezTo>
                  <a:pt x="255918" y="25032"/>
                  <a:pt x="254890" y="25146"/>
                  <a:pt x="253518" y="26060"/>
                </a:cubicBezTo>
                <a:lnTo>
                  <a:pt x="233630" y="30861"/>
                </a:lnTo>
                <a:cubicBezTo>
                  <a:pt x="229515" y="31318"/>
                  <a:pt x="224943" y="32575"/>
                  <a:pt x="219914" y="34633"/>
                </a:cubicBezTo>
                <a:cubicBezTo>
                  <a:pt x="214885" y="36690"/>
                  <a:pt x="210998" y="38176"/>
                  <a:pt x="208255" y="39090"/>
                </a:cubicBezTo>
                <a:cubicBezTo>
                  <a:pt x="198197" y="42291"/>
                  <a:pt x="186995" y="46177"/>
                  <a:pt x="174651" y="50749"/>
                </a:cubicBezTo>
                <a:cubicBezTo>
                  <a:pt x="170993" y="53035"/>
                  <a:pt x="167107" y="54178"/>
                  <a:pt x="162992" y="54178"/>
                </a:cubicBezTo>
                <a:cubicBezTo>
                  <a:pt x="161621" y="54178"/>
                  <a:pt x="158649" y="53721"/>
                  <a:pt x="154077" y="52807"/>
                </a:cubicBezTo>
                <a:lnTo>
                  <a:pt x="152705" y="52807"/>
                </a:lnTo>
                <a:cubicBezTo>
                  <a:pt x="148591" y="52807"/>
                  <a:pt x="145619" y="52349"/>
                  <a:pt x="143790" y="51435"/>
                </a:cubicBezTo>
                <a:cubicBezTo>
                  <a:pt x="143333" y="50978"/>
                  <a:pt x="142418" y="50749"/>
                  <a:pt x="141047" y="50749"/>
                </a:cubicBezTo>
                <a:cubicBezTo>
                  <a:pt x="139675" y="50749"/>
                  <a:pt x="138418" y="50978"/>
                  <a:pt x="137275" y="51435"/>
                </a:cubicBezTo>
                <a:cubicBezTo>
                  <a:pt x="136132" y="51892"/>
                  <a:pt x="135103" y="52349"/>
                  <a:pt x="134189" y="52807"/>
                </a:cubicBezTo>
                <a:cubicBezTo>
                  <a:pt x="132360" y="53264"/>
                  <a:pt x="130874" y="53492"/>
                  <a:pt x="129731" y="53492"/>
                </a:cubicBezTo>
                <a:cubicBezTo>
                  <a:pt x="128588" y="53492"/>
                  <a:pt x="127331" y="52807"/>
                  <a:pt x="125959" y="51435"/>
                </a:cubicBezTo>
                <a:lnTo>
                  <a:pt x="119101" y="45263"/>
                </a:lnTo>
                <a:cubicBezTo>
                  <a:pt x="120930" y="44348"/>
                  <a:pt x="122302" y="43434"/>
                  <a:pt x="123216" y="42519"/>
                </a:cubicBezTo>
                <a:cubicBezTo>
                  <a:pt x="124130" y="42062"/>
                  <a:pt x="127102" y="40005"/>
                  <a:pt x="132131" y="36347"/>
                </a:cubicBezTo>
                <a:lnTo>
                  <a:pt x="134875" y="34290"/>
                </a:lnTo>
                <a:lnTo>
                  <a:pt x="154077" y="26746"/>
                </a:lnTo>
                <a:lnTo>
                  <a:pt x="167793" y="21946"/>
                </a:lnTo>
                <a:cubicBezTo>
                  <a:pt x="174194" y="20117"/>
                  <a:pt x="183338" y="16916"/>
                  <a:pt x="195225" y="12344"/>
                </a:cubicBezTo>
                <a:cubicBezTo>
                  <a:pt x="202083" y="10058"/>
                  <a:pt x="210198" y="7887"/>
                  <a:pt x="219571" y="5829"/>
                </a:cubicBezTo>
                <a:cubicBezTo>
                  <a:pt x="228944" y="3772"/>
                  <a:pt x="235687" y="2286"/>
                  <a:pt x="239802" y="1371"/>
                </a:cubicBezTo>
                <a:cubicBezTo>
                  <a:pt x="243002" y="914"/>
                  <a:pt x="246774" y="686"/>
                  <a:pt x="251118" y="686"/>
                </a:cubicBezTo>
                <a:cubicBezTo>
                  <a:pt x="255461" y="686"/>
                  <a:pt x="259004" y="457"/>
                  <a:pt x="261748"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27" name="组合 26">
            <a:extLst>
              <a:ext uri="{FF2B5EF4-FFF2-40B4-BE49-F238E27FC236}">
                <a16:creationId xmlns:a16="http://schemas.microsoft.com/office/drawing/2014/main" id="{8E0E1190-4FD6-45F9-FDB2-42F9D60830F5}"/>
              </a:ext>
            </a:extLst>
          </p:cNvPr>
          <p:cNvGrpSpPr/>
          <p:nvPr/>
        </p:nvGrpSpPr>
        <p:grpSpPr>
          <a:xfrm>
            <a:off x="3536207" y="552449"/>
            <a:ext cx="2177464" cy="259049"/>
            <a:chOff x="3618937" y="672719"/>
            <a:chExt cx="2177464" cy="259049"/>
          </a:xfrm>
        </p:grpSpPr>
        <p:sp>
          <p:nvSpPr>
            <p:cNvPr id="25" name="平行四边形 24">
              <a:extLst>
                <a:ext uri="{FF2B5EF4-FFF2-40B4-BE49-F238E27FC236}">
                  <a16:creationId xmlns:a16="http://schemas.microsoft.com/office/drawing/2014/main" id="{4109C69F-60E6-256D-E89B-37E9E61B808F}"/>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平行四边形 25">
              <a:extLst>
                <a:ext uri="{FF2B5EF4-FFF2-40B4-BE49-F238E27FC236}">
                  <a16:creationId xmlns:a16="http://schemas.microsoft.com/office/drawing/2014/main" id="{4E7A6C7E-58CB-557A-F837-B3007EBCAAD8}"/>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组合 27">
            <a:extLst>
              <a:ext uri="{FF2B5EF4-FFF2-40B4-BE49-F238E27FC236}">
                <a16:creationId xmlns:a16="http://schemas.microsoft.com/office/drawing/2014/main" id="{488F2D5E-48A0-A092-9252-93893C384727}"/>
              </a:ext>
            </a:extLst>
          </p:cNvPr>
          <p:cNvGrpSpPr/>
          <p:nvPr>
            <p:custDataLst>
              <p:tags r:id="rId1"/>
            </p:custDataLst>
          </p:nvPr>
        </p:nvGrpSpPr>
        <p:grpSpPr>
          <a:xfrm flipH="1">
            <a:off x="6631873" y="578354"/>
            <a:ext cx="1741970" cy="207239"/>
            <a:chOff x="3912232" y="700815"/>
            <a:chExt cx="1741970" cy="207239"/>
          </a:xfrm>
        </p:grpSpPr>
        <p:sp>
          <p:nvSpPr>
            <p:cNvPr id="37" name="平行四边形 36">
              <a:extLst>
                <a:ext uri="{FF2B5EF4-FFF2-40B4-BE49-F238E27FC236}">
                  <a16:creationId xmlns:a16="http://schemas.microsoft.com/office/drawing/2014/main" id="{246F1950-E6B9-F9C3-0C0E-21D73FC44B1E}"/>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38" name="平行四边形 37">
              <a:extLst>
                <a:ext uri="{FF2B5EF4-FFF2-40B4-BE49-F238E27FC236}">
                  <a16:creationId xmlns:a16="http://schemas.microsoft.com/office/drawing/2014/main" id="{87AFAFD5-2360-F5D5-70C8-7ABB572D6255}"/>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pic>
        <p:nvPicPr>
          <p:cNvPr id="16" name="图片 15">
            <a:extLst>
              <a:ext uri="{FF2B5EF4-FFF2-40B4-BE49-F238E27FC236}">
                <a16:creationId xmlns:a16="http://schemas.microsoft.com/office/drawing/2014/main" id="{DE264C12-E711-4BC0-8FED-2391409F49A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flipH="1">
            <a:off x="0" y="3703842"/>
            <a:ext cx="4500284" cy="3000189"/>
          </a:xfrm>
          <a:prstGeom prst="rect">
            <a:avLst/>
          </a:prstGeom>
        </p:spPr>
      </p:pic>
      <p:sp>
        <p:nvSpPr>
          <p:cNvPr id="15" name="矩形 14">
            <a:extLst>
              <a:ext uri="{FF2B5EF4-FFF2-40B4-BE49-F238E27FC236}">
                <a16:creationId xmlns:a16="http://schemas.microsoft.com/office/drawing/2014/main" id="{50CF1998-E68E-1D1F-C2AC-A950B2460022}"/>
              </a:ext>
            </a:extLst>
          </p:cNvPr>
          <p:cNvSpPr/>
          <p:nvPr/>
        </p:nvSpPr>
        <p:spPr>
          <a:xfrm>
            <a:off x="0" y="6172200"/>
            <a:ext cx="12192000" cy="685800"/>
          </a:xfrm>
          <a:prstGeom prst="rect">
            <a:avLst/>
          </a:prstGeom>
          <a:gradFill>
            <a:gsLst>
              <a:gs pos="22000">
                <a:srgbClr val="285CED"/>
              </a:gs>
              <a:gs pos="100000">
                <a:srgbClr val="299EED"/>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2">
            <a:extLst>
              <a:ext uri="{FF2B5EF4-FFF2-40B4-BE49-F238E27FC236}">
                <a16:creationId xmlns:a16="http://schemas.microsoft.com/office/drawing/2014/main" id="{063FE69A-E205-E82E-8A94-85DCC8EABE69}"/>
              </a:ext>
            </a:extLst>
          </p:cNvPr>
          <p:cNvGrpSpPr/>
          <p:nvPr/>
        </p:nvGrpSpPr>
        <p:grpSpPr>
          <a:xfrm>
            <a:off x="315509" y="6173385"/>
            <a:ext cx="3031315" cy="558423"/>
            <a:chOff x="315509" y="6174290"/>
            <a:chExt cx="3031315" cy="558423"/>
          </a:xfrm>
        </p:grpSpPr>
        <p:sp>
          <p:nvSpPr>
            <p:cNvPr id="22" name="textbox 40">
              <a:extLst>
                <a:ext uri="{FF2B5EF4-FFF2-40B4-BE49-F238E27FC236}">
                  <a16:creationId xmlns:a16="http://schemas.microsoft.com/office/drawing/2014/main" id="{71B208E6-0255-0FCC-0A6C-F196B3C39DBD}"/>
                </a:ext>
              </a:extLst>
            </p:cNvPr>
            <p:cNvSpPr/>
            <p:nvPr/>
          </p:nvSpPr>
          <p:spPr>
            <a:xfrm>
              <a:off x="315509"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学</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40">
              <a:extLst>
                <a:ext uri="{FF2B5EF4-FFF2-40B4-BE49-F238E27FC236}">
                  <a16:creationId xmlns:a16="http://schemas.microsoft.com/office/drawing/2014/main" id="{108B94B6-59BC-10F1-637C-B6176680C80F}"/>
                </a:ext>
              </a:extLst>
            </p:cNvPr>
            <p:cNvSpPr/>
            <p:nvPr/>
          </p:nvSpPr>
          <p:spPr>
            <a:xfrm>
              <a:off x="641067"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以</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40">
              <a:extLst>
                <a:ext uri="{FF2B5EF4-FFF2-40B4-BE49-F238E27FC236}">
                  <a16:creationId xmlns:a16="http://schemas.microsoft.com/office/drawing/2014/main" id="{463D3FAE-31C3-D9C0-FF21-168803A88104}"/>
                </a:ext>
              </a:extLst>
            </p:cNvPr>
            <p:cNvSpPr/>
            <p:nvPr/>
          </p:nvSpPr>
          <p:spPr>
            <a:xfrm>
              <a:off x="970692"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致</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40">
              <a:extLst>
                <a:ext uri="{FF2B5EF4-FFF2-40B4-BE49-F238E27FC236}">
                  <a16:creationId xmlns:a16="http://schemas.microsoft.com/office/drawing/2014/main" id="{9007CC0F-532B-D45F-B185-32BC671BE51D}"/>
                </a:ext>
              </a:extLst>
            </p:cNvPr>
            <p:cNvSpPr/>
            <p:nvPr/>
          </p:nvSpPr>
          <p:spPr>
            <a:xfrm>
              <a:off x="1260614" y="6174290"/>
              <a:ext cx="424796" cy="558423"/>
            </a:xfrm>
            <a:prstGeom prst="rect">
              <a:avLst/>
            </a:prstGeom>
          </p:spPr>
          <p:txBody>
            <a:bodyPr vert="horz" wrap="squar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用</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box 40">
              <a:extLst>
                <a:ext uri="{FF2B5EF4-FFF2-40B4-BE49-F238E27FC236}">
                  <a16:creationId xmlns:a16="http://schemas.microsoft.com/office/drawing/2014/main" id="{4D62A475-84BC-E759-ECAC-88C55636D418}"/>
                </a:ext>
              </a:extLst>
            </p:cNvPr>
            <p:cNvSpPr/>
            <p:nvPr/>
          </p:nvSpPr>
          <p:spPr>
            <a:xfrm>
              <a:off x="1864421"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知</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40">
              <a:extLst>
                <a:ext uri="{FF2B5EF4-FFF2-40B4-BE49-F238E27FC236}">
                  <a16:creationId xmlns:a16="http://schemas.microsoft.com/office/drawing/2014/main" id="{DDBBF94F-BFE1-4A98-60AE-0C5253B50007}"/>
                </a:ext>
              </a:extLst>
            </p:cNvPr>
            <p:cNvSpPr/>
            <p:nvPr/>
          </p:nvSpPr>
          <p:spPr>
            <a:xfrm>
              <a:off x="2178094"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行</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40">
              <a:extLst>
                <a:ext uri="{FF2B5EF4-FFF2-40B4-BE49-F238E27FC236}">
                  <a16:creationId xmlns:a16="http://schemas.microsoft.com/office/drawing/2014/main" id="{D7CD954F-D089-01DF-9A16-8B6B41029CF0}"/>
                </a:ext>
              </a:extLst>
            </p:cNvPr>
            <p:cNvSpPr/>
            <p:nvPr/>
          </p:nvSpPr>
          <p:spPr>
            <a:xfrm>
              <a:off x="2496420"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合</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40">
              <a:extLst>
                <a:ext uri="{FF2B5EF4-FFF2-40B4-BE49-F238E27FC236}">
                  <a16:creationId xmlns:a16="http://schemas.microsoft.com/office/drawing/2014/main" id="{A0AE53F2-9802-ED5E-3AE8-BB9D9D9E57F2}"/>
                </a:ext>
              </a:extLst>
            </p:cNvPr>
            <p:cNvSpPr/>
            <p:nvPr/>
          </p:nvSpPr>
          <p:spPr>
            <a:xfrm>
              <a:off x="2872335" y="6174290"/>
              <a:ext cx="474489" cy="558423"/>
            </a:xfrm>
            <a:prstGeom prst="rect">
              <a:avLst/>
            </a:prstGeom>
          </p:spPr>
          <p:txBody>
            <a:bodyPr vert="horz" wrap="none" lIns="0" tIns="0" rIns="0" bIns="0">
              <a:spAutoFit/>
            </a:bodyPr>
            <a:lstStyle/>
            <a:p>
              <a:pPr algn="l" rtl="0" eaLnBrk="0">
                <a:lnSpc>
                  <a:spcPct val="101000"/>
                </a:lnSpc>
                <a:tabLst/>
              </a:pPr>
              <a:endParaRPr lang="zh-CN" altLang="en-US"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3600" dirty="0">
                  <a:solidFill>
                    <a:schemeClr val="bg1"/>
                  </a:solidFill>
                  <a:latin typeface="Arial" panose="020B0604020202020204" pitchFamily="34" charset="0"/>
                  <a:ea typeface="微软雅黑" panose="020B0503020204020204" pitchFamily="34" charset="-122"/>
                  <a:sym typeface="Arial" panose="020B0604020202020204" pitchFamily="34" charset="0"/>
                </a:rPr>
                <a:t>一</a:t>
              </a:r>
              <a:endParaRPr lang="Microsoft YaHei" altLang="Microsoft YaHei" sz="3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pic>
        <p:nvPicPr>
          <p:cNvPr id="36" name="图片 35">
            <a:extLst>
              <a:ext uri="{FF2B5EF4-FFF2-40B4-BE49-F238E27FC236}">
                <a16:creationId xmlns:a16="http://schemas.microsoft.com/office/drawing/2014/main" id="{45E26BA3-98A2-FCB2-ACC5-6A79AE80AD79}"/>
              </a:ext>
            </a:extLst>
          </p:cNvPr>
          <p:cNvPicPr>
            <a:picLocks noChangeAspect="1"/>
          </p:cNvPicPr>
          <p:nvPr/>
        </p:nvPicPr>
        <p:blipFill rotWithShape="1">
          <a:blip r:embed="rId7" cstate="email">
            <a:alphaModFix amt="70000"/>
            <a:extLst>
              <a:ext uri="{28A0092B-C50C-407E-A947-70E740481C1C}">
                <a14:useLocalDpi xmlns:a14="http://schemas.microsoft.com/office/drawing/2010/main"/>
              </a:ext>
            </a:extLst>
          </a:blip>
          <a:srcRect/>
          <a:stretch/>
        </p:blipFill>
        <p:spPr>
          <a:xfrm>
            <a:off x="0" y="6178116"/>
            <a:ext cx="12192000" cy="685801"/>
          </a:xfrm>
          <a:prstGeom prst="rect">
            <a:avLst/>
          </a:prstGeom>
        </p:spPr>
      </p:pic>
      <p:grpSp>
        <p:nvGrpSpPr>
          <p:cNvPr id="20" name="组合 19">
            <a:extLst>
              <a:ext uri="{FF2B5EF4-FFF2-40B4-BE49-F238E27FC236}">
                <a16:creationId xmlns:a16="http://schemas.microsoft.com/office/drawing/2014/main" id="{165395BA-AC3E-6B44-820A-158ADECFAD85}"/>
              </a:ext>
            </a:extLst>
          </p:cNvPr>
          <p:cNvGrpSpPr/>
          <p:nvPr/>
        </p:nvGrpSpPr>
        <p:grpSpPr>
          <a:xfrm>
            <a:off x="10127082" y="6258999"/>
            <a:ext cx="1767346" cy="512201"/>
            <a:chOff x="12582415" y="4237694"/>
            <a:chExt cx="1767346" cy="512201"/>
          </a:xfrm>
        </p:grpSpPr>
        <p:sp>
          <p:nvSpPr>
            <p:cNvPr id="104" name="任意多边形: 形状 103">
              <a:extLst>
                <a:ext uri="{FF2B5EF4-FFF2-40B4-BE49-F238E27FC236}">
                  <a16:creationId xmlns:a16="http://schemas.microsoft.com/office/drawing/2014/main" id="{C319F573-A05A-D5D7-6D06-99D844202128}"/>
                </a:ext>
              </a:extLst>
            </p:cNvPr>
            <p:cNvSpPr/>
            <p:nvPr/>
          </p:nvSpPr>
          <p:spPr>
            <a:xfrm>
              <a:off x="12582415" y="4237694"/>
              <a:ext cx="512101" cy="512201"/>
            </a:xfrm>
            <a:custGeom>
              <a:avLst/>
              <a:gdLst>
                <a:gd name="connsiteX0" fmla="*/ 1788013 w 1834670"/>
                <a:gd name="connsiteY0" fmla="*/ 918092 h 1835027"/>
                <a:gd name="connsiteX1" fmla="*/ 1788013 w 1834670"/>
                <a:gd name="connsiteY1" fmla="*/ 916528 h 1835027"/>
                <a:gd name="connsiteX2" fmla="*/ 1749786 w 1834670"/>
                <a:gd name="connsiteY2" fmla="*/ 604908 h 1835027"/>
                <a:gd name="connsiteX3" fmla="*/ 1722696 w 1834670"/>
                <a:gd name="connsiteY3" fmla="*/ 586781 h 1835027"/>
                <a:gd name="connsiteX4" fmla="*/ 1721250 w 1834670"/>
                <a:gd name="connsiteY4" fmla="*/ 583252 h 1835027"/>
                <a:gd name="connsiteX5" fmla="*/ 1565725 w 1834670"/>
                <a:gd name="connsiteY5" fmla="*/ 310362 h 1835027"/>
                <a:gd name="connsiteX6" fmla="*/ 1534331 w 1834670"/>
                <a:gd name="connsiteY6" fmla="*/ 304149 h 1835027"/>
                <a:gd name="connsiteX7" fmla="*/ 1532082 w 1834670"/>
                <a:gd name="connsiteY7" fmla="*/ 301901 h 1835027"/>
                <a:gd name="connsiteX8" fmla="*/ 1284096 w 1834670"/>
                <a:gd name="connsiteY8" fmla="*/ 109055 h 1835027"/>
                <a:gd name="connsiteX9" fmla="*/ 1252987 w 1834670"/>
                <a:gd name="connsiteY9" fmla="*/ 115219 h 1835027"/>
                <a:gd name="connsiteX10" fmla="*/ 1249454 w 1834670"/>
                <a:gd name="connsiteY10" fmla="*/ 113734 h 1835027"/>
                <a:gd name="connsiteX11" fmla="*/ 946615 w 1834670"/>
                <a:gd name="connsiteY11" fmla="*/ 30485 h 1835027"/>
                <a:gd name="connsiteX12" fmla="*/ 919774 w 1834670"/>
                <a:gd name="connsiteY12" fmla="*/ 48443 h 1835027"/>
                <a:gd name="connsiteX13" fmla="*/ 917365 w 1834670"/>
                <a:gd name="connsiteY13" fmla="*/ 48443 h 1835027"/>
                <a:gd name="connsiteX14" fmla="*/ 605490 w 1834670"/>
                <a:gd name="connsiteY14" fmla="*/ 85576 h 1835027"/>
                <a:gd name="connsiteX15" fmla="*/ 586521 w 1834670"/>
                <a:gd name="connsiteY15" fmla="*/ 113894 h 1835027"/>
                <a:gd name="connsiteX16" fmla="*/ 583991 w 1834670"/>
                <a:gd name="connsiteY16" fmla="*/ 114978 h 1835027"/>
                <a:gd name="connsiteX17" fmla="*/ 310190 w 1834670"/>
                <a:gd name="connsiteY17" fmla="*/ 268912 h 1835027"/>
                <a:gd name="connsiteX18" fmla="*/ 303492 w 1834670"/>
                <a:gd name="connsiteY18" fmla="*/ 302784 h 1835027"/>
                <a:gd name="connsiteX19" fmla="*/ 301323 w 1834670"/>
                <a:gd name="connsiteY19" fmla="*/ 304912 h 1835027"/>
                <a:gd name="connsiteX20" fmla="*/ 108229 w 1834670"/>
                <a:gd name="connsiteY20" fmla="*/ 552663 h 1835027"/>
                <a:gd name="connsiteX21" fmla="*/ 114563 w 1834670"/>
                <a:gd name="connsiteY21" fmla="*/ 584455 h 1835027"/>
                <a:gd name="connsiteX22" fmla="*/ 113720 w 1834670"/>
                <a:gd name="connsiteY22" fmla="*/ 586542 h 1835027"/>
                <a:gd name="connsiteX23" fmla="*/ 29230 w 1834670"/>
                <a:gd name="connsiteY23" fmla="*/ 888918 h 1835027"/>
                <a:gd name="connsiteX24" fmla="*/ 48202 w 1834670"/>
                <a:gd name="connsiteY24" fmla="*/ 917250 h 1835027"/>
                <a:gd name="connsiteX25" fmla="*/ 48202 w 1834670"/>
                <a:gd name="connsiteY25" fmla="*/ 919498 h 1835027"/>
                <a:gd name="connsiteX26" fmla="*/ 85398 w 1834670"/>
                <a:gd name="connsiteY26" fmla="*/ 1231297 h 1835027"/>
                <a:gd name="connsiteX27" fmla="*/ 114001 w 1834670"/>
                <a:gd name="connsiteY27" fmla="*/ 1250406 h 1835027"/>
                <a:gd name="connsiteX28" fmla="*/ 115005 w 1834670"/>
                <a:gd name="connsiteY28" fmla="*/ 1252774 h 1835027"/>
                <a:gd name="connsiteX29" fmla="*/ 270787 w 1834670"/>
                <a:gd name="connsiteY29" fmla="*/ 1525711 h 1835027"/>
                <a:gd name="connsiteX30" fmla="*/ 301924 w 1834670"/>
                <a:gd name="connsiteY30" fmla="*/ 1531875 h 1835027"/>
                <a:gd name="connsiteX31" fmla="*/ 303492 w 1834670"/>
                <a:gd name="connsiteY31" fmla="*/ 1533441 h 1835027"/>
                <a:gd name="connsiteX32" fmla="*/ 550140 w 1834670"/>
                <a:gd name="connsiteY32" fmla="*/ 1727901 h 1835027"/>
                <a:gd name="connsiteX33" fmla="*/ 583991 w 1834670"/>
                <a:gd name="connsiteY33" fmla="*/ 1721207 h 1835027"/>
                <a:gd name="connsiteX34" fmla="*/ 586521 w 1834670"/>
                <a:gd name="connsiteY34" fmla="*/ 1722290 h 1835027"/>
                <a:gd name="connsiteX35" fmla="*/ 889033 w 1834670"/>
                <a:gd name="connsiteY35" fmla="*/ 1806703 h 1835027"/>
                <a:gd name="connsiteX36" fmla="*/ 917365 w 1834670"/>
                <a:gd name="connsiteY36" fmla="*/ 1787742 h 1835027"/>
                <a:gd name="connsiteX37" fmla="*/ 918930 w 1834670"/>
                <a:gd name="connsiteY37" fmla="*/ 1787742 h 1835027"/>
                <a:gd name="connsiteX38" fmla="*/ 1230858 w 1834670"/>
                <a:gd name="connsiteY38" fmla="*/ 1752014 h 1835027"/>
                <a:gd name="connsiteX39" fmla="*/ 1251060 w 1834670"/>
                <a:gd name="connsiteY39" fmla="*/ 1721809 h 1835027"/>
                <a:gd name="connsiteX40" fmla="*/ 1252223 w 1834670"/>
                <a:gd name="connsiteY40" fmla="*/ 1721328 h 1835027"/>
                <a:gd name="connsiteX41" fmla="*/ 1525840 w 1834670"/>
                <a:gd name="connsiteY41" fmla="*/ 1566715 h 1835027"/>
                <a:gd name="connsiteX42" fmla="*/ 1532322 w 1834670"/>
                <a:gd name="connsiteY42" fmla="*/ 1534042 h 1835027"/>
                <a:gd name="connsiteX43" fmla="*/ 1533767 w 1834670"/>
                <a:gd name="connsiteY43" fmla="*/ 1532597 h 1835027"/>
                <a:gd name="connsiteX44" fmla="*/ 1728348 w 1834670"/>
                <a:gd name="connsiteY44" fmla="*/ 1286008 h 1835027"/>
                <a:gd name="connsiteX45" fmla="*/ 1721651 w 1834670"/>
                <a:gd name="connsiteY45" fmla="*/ 1252171 h 1835027"/>
                <a:gd name="connsiteX46" fmla="*/ 1722615 w 1834670"/>
                <a:gd name="connsiteY46" fmla="*/ 1249965 h 1835027"/>
                <a:gd name="connsiteX47" fmla="*/ 1806373 w 1834670"/>
                <a:gd name="connsiteY47" fmla="*/ 947382 h 1835027"/>
                <a:gd name="connsiteX48" fmla="*/ 1788213 w 1834670"/>
                <a:gd name="connsiteY48" fmla="*/ 920220 h 1835027"/>
                <a:gd name="connsiteX49" fmla="*/ 93848 w 1834670"/>
                <a:gd name="connsiteY49" fmla="*/ 918092 h 1835027"/>
                <a:gd name="connsiteX50" fmla="*/ 918087 w 1834670"/>
                <a:gd name="connsiteY50" fmla="*/ 94191 h 1835027"/>
                <a:gd name="connsiteX51" fmla="*/ 918087 w 1834670"/>
                <a:gd name="connsiteY51" fmla="*/ 121278 h 1835027"/>
                <a:gd name="connsiteX52" fmla="*/ 126085 w 1834670"/>
                <a:gd name="connsiteY52" fmla="*/ 912996 h 1835027"/>
                <a:gd name="connsiteX53" fmla="*/ 126085 w 1834670"/>
                <a:gd name="connsiteY53" fmla="*/ 918092 h 1835027"/>
                <a:gd name="connsiteX54" fmla="*/ 918007 w 1834670"/>
                <a:gd name="connsiteY54" fmla="*/ 170638 h 1835027"/>
                <a:gd name="connsiteX55" fmla="*/ 918007 w 1834670"/>
                <a:gd name="connsiteY55" fmla="*/ 224973 h 1835027"/>
                <a:gd name="connsiteX56" fmla="*/ 224603 w 1834670"/>
                <a:gd name="connsiteY56" fmla="*/ 918092 h 1835027"/>
                <a:gd name="connsiteX57" fmla="*/ 170246 w 1834670"/>
                <a:gd name="connsiteY57" fmla="*/ 918092 h 1835027"/>
                <a:gd name="connsiteX58" fmla="*/ 918007 w 1834670"/>
                <a:gd name="connsiteY58" fmla="*/ 170638 h 1835027"/>
                <a:gd name="connsiteX59" fmla="*/ 1663923 w 1834670"/>
                <a:gd name="connsiteY59" fmla="*/ 1210275 h 1835027"/>
                <a:gd name="connsiteX60" fmla="*/ 1534872 w 1834670"/>
                <a:gd name="connsiteY60" fmla="*/ 1342902 h 1835027"/>
                <a:gd name="connsiteX61" fmla="*/ 1553440 w 1834670"/>
                <a:gd name="connsiteY61" fmla="*/ 1408277 h 1835027"/>
                <a:gd name="connsiteX62" fmla="*/ 1424008 w 1834670"/>
                <a:gd name="connsiteY62" fmla="*/ 1537854 h 1835027"/>
                <a:gd name="connsiteX63" fmla="*/ 1247395 w 1834670"/>
                <a:gd name="connsiteY63" fmla="*/ 1592804 h 1835027"/>
                <a:gd name="connsiteX64" fmla="*/ 1232391 w 1834670"/>
                <a:gd name="connsiteY64" fmla="*/ 1653668 h 1835027"/>
                <a:gd name="connsiteX65" fmla="*/ 1232391 w 1834670"/>
                <a:gd name="connsiteY65" fmla="*/ 1657681 h 1835027"/>
                <a:gd name="connsiteX66" fmla="*/ 1024716 w 1834670"/>
                <a:gd name="connsiteY66" fmla="*/ 1713382 h 1835027"/>
                <a:gd name="connsiteX67" fmla="*/ 917926 w 1834670"/>
                <a:gd name="connsiteY67" fmla="*/ 1656959 h 1835027"/>
                <a:gd name="connsiteX68" fmla="*/ 917926 w 1834670"/>
                <a:gd name="connsiteY68" fmla="*/ 1483801 h 1835027"/>
                <a:gd name="connsiteX69" fmla="*/ 871679 w 1834670"/>
                <a:gd name="connsiteY69" fmla="*/ 1481915 h 1835027"/>
                <a:gd name="connsiteX70" fmla="*/ 860276 w 1834670"/>
                <a:gd name="connsiteY70" fmla="*/ 1581998 h 1835027"/>
                <a:gd name="connsiteX71" fmla="*/ 823745 w 1834670"/>
                <a:gd name="connsiteY71" fmla="*/ 1577985 h 1835027"/>
                <a:gd name="connsiteX72" fmla="*/ 835226 w 1834670"/>
                <a:gd name="connsiteY72" fmla="*/ 1477660 h 1835027"/>
                <a:gd name="connsiteX73" fmla="*/ 769948 w 1834670"/>
                <a:gd name="connsiteY73" fmla="*/ 1464097 h 1835027"/>
                <a:gd name="connsiteX74" fmla="*/ 702705 w 1834670"/>
                <a:gd name="connsiteY74" fmla="*/ 1682321 h 1835027"/>
                <a:gd name="connsiteX75" fmla="*/ 665368 w 1834670"/>
                <a:gd name="connsiteY75" fmla="*/ 1670805 h 1835027"/>
                <a:gd name="connsiteX76" fmla="*/ 732612 w 1834670"/>
                <a:gd name="connsiteY76" fmla="*/ 1452779 h 1835027"/>
                <a:gd name="connsiteX77" fmla="*/ 666852 w 1834670"/>
                <a:gd name="connsiteY77" fmla="*/ 1425130 h 1835027"/>
                <a:gd name="connsiteX78" fmla="*/ 619321 w 1834670"/>
                <a:gd name="connsiteY78" fmla="*/ 1513776 h 1835027"/>
                <a:gd name="connsiteX79" fmla="*/ 586922 w 1834670"/>
                <a:gd name="connsiteY79" fmla="*/ 1496401 h 1835027"/>
                <a:gd name="connsiteX80" fmla="*/ 634455 w 1834670"/>
                <a:gd name="connsiteY80" fmla="*/ 1407874 h 1835027"/>
                <a:gd name="connsiteX81" fmla="*/ 582265 w 1834670"/>
                <a:gd name="connsiteY81" fmla="*/ 1373684 h 1835027"/>
                <a:gd name="connsiteX82" fmla="*/ 440589 w 1834670"/>
                <a:gd name="connsiteY82" fmla="*/ 1552662 h 1835027"/>
                <a:gd name="connsiteX83" fmla="*/ 409918 w 1834670"/>
                <a:gd name="connsiteY83" fmla="*/ 1528584 h 1835027"/>
                <a:gd name="connsiteX84" fmla="*/ 551714 w 1834670"/>
                <a:gd name="connsiteY84" fmla="*/ 1349245 h 1835027"/>
                <a:gd name="connsiteX85" fmla="*/ 501250 w 1834670"/>
                <a:gd name="connsiteY85" fmla="*/ 1300730 h 1835027"/>
                <a:gd name="connsiteX86" fmla="*/ 424974 w 1834670"/>
                <a:gd name="connsiteY86" fmla="*/ 1366301 h 1835027"/>
                <a:gd name="connsiteX87" fmla="*/ 400886 w 1834670"/>
                <a:gd name="connsiteY87" fmla="*/ 1338452 h 1835027"/>
                <a:gd name="connsiteX88" fmla="*/ 477162 w 1834670"/>
                <a:gd name="connsiteY88" fmla="*/ 1272878 h 1835027"/>
                <a:gd name="connsiteX89" fmla="*/ 442718 w 1834670"/>
                <a:gd name="connsiteY89" fmla="*/ 1225364 h 1835027"/>
                <a:gd name="connsiteX90" fmla="*/ 247004 w 1834670"/>
                <a:gd name="connsiteY90" fmla="*/ 1342745 h 1835027"/>
                <a:gd name="connsiteX91" fmla="*/ 226933 w 1834670"/>
                <a:gd name="connsiteY91" fmla="*/ 1309236 h 1835027"/>
                <a:gd name="connsiteX92" fmla="*/ 422764 w 1834670"/>
                <a:gd name="connsiteY92" fmla="*/ 1191977 h 1835027"/>
                <a:gd name="connsiteX93" fmla="*/ 391451 w 1834670"/>
                <a:gd name="connsiteY93" fmla="*/ 1125603 h 1835027"/>
                <a:gd name="connsiteX94" fmla="*/ 296826 w 1834670"/>
                <a:gd name="connsiteY94" fmla="*/ 1159393 h 1835027"/>
                <a:gd name="connsiteX95" fmla="*/ 284461 w 1834670"/>
                <a:gd name="connsiteY95" fmla="*/ 1124800 h 1835027"/>
                <a:gd name="connsiteX96" fmla="*/ 379086 w 1834670"/>
                <a:gd name="connsiteY96" fmla="*/ 1091010 h 1835027"/>
                <a:gd name="connsiteX97" fmla="*/ 365156 w 1834670"/>
                <a:gd name="connsiteY97" fmla="*/ 1039244 h 1835027"/>
                <a:gd name="connsiteX98" fmla="*/ 140578 w 1834670"/>
                <a:gd name="connsiteY98" fmla="*/ 1080376 h 1835027"/>
                <a:gd name="connsiteX99" fmla="*/ 133552 w 1834670"/>
                <a:gd name="connsiteY99" fmla="*/ 1041934 h 1835027"/>
                <a:gd name="connsiteX100" fmla="*/ 358089 w 1834670"/>
                <a:gd name="connsiteY100" fmla="*/ 1000800 h 1835027"/>
                <a:gd name="connsiteX101" fmla="*/ 352068 w 1834670"/>
                <a:gd name="connsiteY101" fmla="*/ 918092 h 1835027"/>
                <a:gd name="connsiteX102" fmla="*/ 298833 w 1834670"/>
                <a:gd name="connsiteY102" fmla="*/ 918092 h 1835027"/>
                <a:gd name="connsiteX103" fmla="*/ 918007 w 1834670"/>
                <a:gd name="connsiteY103" fmla="*/ 299172 h 1835027"/>
                <a:gd name="connsiteX104" fmla="*/ 918007 w 1834670"/>
                <a:gd name="connsiteY104" fmla="*/ 352385 h 1835027"/>
                <a:gd name="connsiteX105" fmla="*/ 1484068 w 1834670"/>
                <a:gd name="connsiteY105" fmla="*/ 918212 h 1835027"/>
                <a:gd name="connsiteX106" fmla="*/ 1657257 w 1834670"/>
                <a:gd name="connsiteY106" fmla="*/ 918212 h 1835027"/>
                <a:gd name="connsiteX107" fmla="*/ 1713461 w 1834670"/>
                <a:gd name="connsiteY107" fmla="*/ 1025639 h 183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834670" h="1835027">
                  <a:moveTo>
                    <a:pt x="1788013" y="918092"/>
                  </a:moveTo>
                  <a:lnTo>
                    <a:pt x="1788013" y="916528"/>
                  </a:lnTo>
                  <a:cubicBezTo>
                    <a:pt x="1863543" y="819922"/>
                    <a:pt x="1846429" y="680408"/>
                    <a:pt x="1749786" y="604908"/>
                  </a:cubicBezTo>
                  <a:cubicBezTo>
                    <a:pt x="1741210" y="598210"/>
                    <a:pt x="1732157" y="592152"/>
                    <a:pt x="1722696" y="586781"/>
                  </a:cubicBezTo>
                  <a:lnTo>
                    <a:pt x="1721250" y="583252"/>
                  </a:lnTo>
                  <a:cubicBezTo>
                    <a:pt x="1753689" y="464965"/>
                    <a:pt x="1684058" y="342789"/>
                    <a:pt x="1565725" y="310362"/>
                  </a:cubicBezTo>
                  <a:cubicBezTo>
                    <a:pt x="1555423" y="307540"/>
                    <a:pt x="1544929" y="305464"/>
                    <a:pt x="1534331" y="304149"/>
                  </a:cubicBezTo>
                  <a:cubicBezTo>
                    <a:pt x="1533567" y="303426"/>
                    <a:pt x="1532844" y="302665"/>
                    <a:pt x="1532082" y="301901"/>
                  </a:cubicBezTo>
                  <a:cubicBezTo>
                    <a:pt x="1516878" y="180197"/>
                    <a:pt x="1405851" y="93857"/>
                    <a:pt x="1284096" y="109055"/>
                  </a:cubicBezTo>
                  <a:cubicBezTo>
                    <a:pt x="1273593" y="110366"/>
                    <a:pt x="1263196" y="112426"/>
                    <a:pt x="1252987" y="115219"/>
                  </a:cubicBezTo>
                  <a:lnTo>
                    <a:pt x="1249454" y="113734"/>
                  </a:lnTo>
                  <a:cubicBezTo>
                    <a:pt x="1188824" y="7153"/>
                    <a:pt x="1053240" y="-30118"/>
                    <a:pt x="946615" y="30485"/>
                  </a:cubicBezTo>
                  <a:cubicBezTo>
                    <a:pt x="937246" y="35812"/>
                    <a:pt x="928272" y="41813"/>
                    <a:pt x="919774" y="48443"/>
                  </a:cubicBezTo>
                  <a:lnTo>
                    <a:pt x="917365" y="48443"/>
                  </a:lnTo>
                  <a:cubicBezTo>
                    <a:pt x="820986" y="-27390"/>
                    <a:pt x="681355" y="-10764"/>
                    <a:pt x="605490" y="85576"/>
                  </a:cubicBezTo>
                  <a:cubicBezTo>
                    <a:pt x="598448" y="94516"/>
                    <a:pt x="592109" y="103983"/>
                    <a:pt x="586521" y="113894"/>
                  </a:cubicBezTo>
                  <a:lnTo>
                    <a:pt x="583991" y="114978"/>
                  </a:lnTo>
                  <a:cubicBezTo>
                    <a:pt x="465858" y="81909"/>
                    <a:pt x="343273" y="150828"/>
                    <a:pt x="310190" y="268912"/>
                  </a:cubicBezTo>
                  <a:cubicBezTo>
                    <a:pt x="307081" y="280013"/>
                    <a:pt x="304842" y="291337"/>
                    <a:pt x="303492" y="302784"/>
                  </a:cubicBezTo>
                  <a:lnTo>
                    <a:pt x="301323" y="304912"/>
                  </a:lnTo>
                  <a:cubicBezTo>
                    <a:pt x="179558" y="320028"/>
                    <a:pt x="93107" y="430950"/>
                    <a:pt x="108229" y="552663"/>
                  </a:cubicBezTo>
                  <a:cubicBezTo>
                    <a:pt x="109563" y="563403"/>
                    <a:pt x="111680" y="574025"/>
                    <a:pt x="114563" y="584455"/>
                  </a:cubicBezTo>
                  <a:lnTo>
                    <a:pt x="113720" y="586542"/>
                  </a:lnTo>
                  <a:cubicBezTo>
                    <a:pt x="6855" y="646719"/>
                    <a:pt x="-30972" y="782097"/>
                    <a:pt x="29230" y="888918"/>
                  </a:cubicBezTo>
                  <a:cubicBezTo>
                    <a:pt x="34818" y="898834"/>
                    <a:pt x="41161" y="908304"/>
                    <a:pt x="48202" y="917250"/>
                  </a:cubicBezTo>
                  <a:lnTo>
                    <a:pt x="48202" y="919498"/>
                  </a:lnTo>
                  <a:cubicBezTo>
                    <a:pt x="-27663" y="1015864"/>
                    <a:pt x="-11009" y="1155463"/>
                    <a:pt x="85398" y="1231297"/>
                  </a:cubicBezTo>
                  <a:cubicBezTo>
                    <a:pt x="94424" y="1238395"/>
                    <a:pt x="103987" y="1244784"/>
                    <a:pt x="114001" y="1250406"/>
                  </a:cubicBezTo>
                  <a:cubicBezTo>
                    <a:pt x="114322" y="1251209"/>
                    <a:pt x="114684" y="1251971"/>
                    <a:pt x="115005" y="1252774"/>
                  </a:cubicBezTo>
                  <a:cubicBezTo>
                    <a:pt x="82622" y="1371143"/>
                    <a:pt x="152368" y="1493344"/>
                    <a:pt x="270787" y="1525711"/>
                  </a:cubicBezTo>
                  <a:cubicBezTo>
                    <a:pt x="281006" y="1528504"/>
                    <a:pt x="291412" y="1530568"/>
                    <a:pt x="301924" y="1531875"/>
                  </a:cubicBezTo>
                  <a:lnTo>
                    <a:pt x="303492" y="1533441"/>
                  </a:lnTo>
                  <a:cubicBezTo>
                    <a:pt x="317880" y="1655223"/>
                    <a:pt x="428309" y="1742283"/>
                    <a:pt x="550140" y="1727901"/>
                  </a:cubicBezTo>
                  <a:cubicBezTo>
                    <a:pt x="561582" y="1726553"/>
                    <a:pt x="572898" y="1724313"/>
                    <a:pt x="583991" y="1721207"/>
                  </a:cubicBezTo>
                  <a:lnTo>
                    <a:pt x="586521" y="1722290"/>
                  </a:lnTo>
                  <a:cubicBezTo>
                    <a:pt x="646740" y="1829103"/>
                    <a:pt x="782181" y="1866897"/>
                    <a:pt x="889033" y="1806703"/>
                  </a:cubicBezTo>
                  <a:cubicBezTo>
                    <a:pt x="898949" y="1801117"/>
                    <a:pt x="908421" y="1794776"/>
                    <a:pt x="917365" y="1787742"/>
                  </a:cubicBezTo>
                  <a:lnTo>
                    <a:pt x="918930" y="1787742"/>
                  </a:lnTo>
                  <a:cubicBezTo>
                    <a:pt x="1014937" y="1863976"/>
                    <a:pt x="1154593" y="1847981"/>
                    <a:pt x="1230858" y="1752014"/>
                  </a:cubicBezTo>
                  <a:cubicBezTo>
                    <a:pt x="1238406" y="1742517"/>
                    <a:pt x="1245163" y="1732411"/>
                    <a:pt x="1251060" y="1721809"/>
                  </a:cubicBezTo>
                  <a:lnTo>
                    <a:pt x="1252223" y="1721328"/>
                  </a:lnTo>
                  <a:cubicBezTo>
                    <a:pt x="1370494" y="1754158"/>
                    <a:pt x="1492992" y="1684938"/>
                    <a:pt x="1525840" y="1566715"/>
                  </a:cubicBezTo>
                  <a:cubicBezTo>
                    <a:pt x="1528813" y="1556002"/>
                    <a:pt x="1530982" y="1545083"/>
                    <a:pt x="1532322" y="1534042"/>
                  </a:cubicBezTo>
                  <a:lnTo>
                    <a:pt x="1533767" y="1532597"/>
                  </a:lnTo>
                  <a:cubicBezTo>
                    <a:pt x="1655623" y="1518216"/>
                    <a:pt x="1742736" y="1407810"/>
                    <a:pt x="1728348" y="1286008"/>
                  </a:cubicBezTo>
                  <a:cubicBezTo>
                    <a:pt x="1726995" y="1274573"/>
                    <a:pt x="1724759" y="1263259"/>
                    <a:pt x="1721651" y="1252171"/>
                  </a:cubicBezTo>
                  <a:lnTo>
                    <a:pt x="1722615" y="1249965"/>
                  </a:lnTo>
                  <a:cubicBezTo>
                    <a:pt x="1829335" y="1189529"/>
                    <a:pt x="1866837" y="1054060"/>
                    <a:pt x="1806373" y="947382"/>
                  </a:cubicBezTo>
                  <a:cubicBezTo>
                    <a:pt x="1800997" y="937897"/>
                    <a:pt x="1794926" y="928815"/>
                    <a:pt x="1788213" y="920220"/>
                  </a:cubicBezTo>
                  <a:close/>
                  <a:moveTo>
                    <a:pt x="93848" y="918092"/>
                  </a:moveTo>
                  <a:cubicBezTo>
                    <a:pt x="93848" y="463062"/>
                    <a:pt x="462870" y="94191"/>
                    <a:pt x="918087" y="94191"/>
                  </a:cubicBezTo>
                  <a:lnTo>
                    <a:pt x="918087" y="121278"/>
                  </a:lnTo>
                  <a:cubicBezTo>
                    <a:pt x="480615" y="121278"/>
                    <a:pt x="126085" y="475783"/>
                    <a:pt x="126085" y="912996"/>
                  </a:cubicBezTo>
                  <a:lnTo>
                    <a:pt x="126085" y="918092"/>
                  </a:lnTo>
                  <a:close/>
                  <a:moveTo>
                    <a:pt x="918007" y="170638"/>
                  </a:moveTo>
                  <a:lnTo>
                    <a:pt x="918007" y="224973"/>
                  </a:lnTo>
                  <a:cubicBezTo>
                    <a:pt x="535049" y="224973"/>
                    <a:pt x="224603" y="535292"/>
                    <a:pt x="224603" y="918092"/>
                  </a:cubicBezTo>
                  <a:lnTo>
                    <a:pt x="170246" y="918092"/>
                  </a:lnTo>
                  <a:cubicBezTo>
                    <a:pt x="170246" y="505279"/>
                    <a:pt x="505025" y="170638"/>
                    <a:pt x="918007" y="170638"/>
                  </a:cubicBezTo>
                  <a:close/>
                  <a:moveTo>
                    <a:pt x="1663923" y="1210275"/>
                  </a:moveTo>
                  <a:cubicBezTo>
                    <a:pt x="1591646" y="1211279"/>
                    <a:pt x="1533868" y="1270655"/>
                    <a:pt x="1534872" y="1342902"/>
                  </a:cubicBezTo>
                  <a:cubicBezTo>
                    <a:pt x="1535194" y="1365948"/>
                    <a:pt x="1541598" y="1388500"/>
                    <a:pt x="1553440" y="1408277"/>
                  </a:cubicBezTo>
                  <a:lnTo>
                    <a:pt x="1424008" y="1537854"/>
                  </a:lnTo>
                  <a:cubicBezTo>
                    <a:pt x="1360056" y="1504277"/>
                    <a:pt x="1280984" y="1528882"/>
                    <a:pt x="1247395" y="1592804"/>
                  </a:cubicBezTo>
                  <a:cubicBezTo>
                    <a:pt x="1237530" y="1611577"/>
                    <a:pt x="1232378" y="1632464"/>
                    <a:pt x="1232391" y="1653668"/>
                  </a:cubicBezTo>
                  <a:cubicBezTo>
                    <a:pt x="1232391" y="1655033"/>
                    <a:pt x="1232391" y="1656397"/>
                    <a:pt x="1232391" y="1657681"/>
                  </a:cubicBezTo>
                  <a:lnTo>
                    <a:pt x="1024716" y="1713382"/>
                  </a:lnTo>
                  <a:cubicBezTo>
                    <a:pt x="1000463" y="1678281"/>
                    <a:pt x="960603" y="1657221"/>
                    <a:pt x="917926" y="1656959"/>
                  </a:cubicBezTo>
                  <a:lnTo>
                    <a:pt x="917926" y="1483801"/>
                  </a:lnTo>
                  <a:cubicBezTo>
                    <a:pt x="902350" y="1483801"/>
                    <a:pt x="886933" y="1483169"/>
                    <a:pt x="871679" y="1481915"/>
                  </a:cubicBezTo>
                  <a:lnTo>
                    <a:pt x="860276" y="1581998"/>
                  </a:lnTo>
                  <a:lnTo>
                    <a:pt x="823745" y="1577985"/>
                  </a:lnTo>
                  <a:lnTo>
                    <a:pt x="835226" y="1477660"/>
                  </a:lnTo>
                  <a:cubicBezTo>
                    <a:pt x="813222" y="1474405"/>
                    <a:pt x="791426" y="1469874"/>
                    <a:pt x="769948" y="1464097"/>
                  </a:cubicBezTo>
                  <a:lnTo>
                    <a:pt x="702705" y="1682321"/>
                  </a:lnTo>
                  <a:lnTo>
                    <a:pt x="665368" y="1670805"/>
                  </a:lnTo>
                  <a:lnTo>
                    <a:pt x="732612" y="1452779"/>
                  </a:lnTo>
                  <a:cubicBezTo>
                    <a:pt x="710126" y="1444975"/>
                    <a:pt x="688159" y="1435740"/>
                    <a:pt x="666852" y="1425130"/>
                  </a:cubicBezTo>
                  <a:lnTo>
                    <a:pt x="619321" y="1513776"/>
                  </a:lnTo>
                  <a:lnTo>
                    <a:pt x="586922" y="1496401"/>
                  </a:lnTo>
                  <a:lnTo>
                    <a:pt x="634455" y="1407874"/>
                  </a:lnTo>
                  <a:cubicBezTo>
                    <a:pt x="616451" y="1397438"/>
                    <a:pt x="599026" y="1386023"/>
                    <a:pt x="582265" y="1373684"/>
                  </a:cubicBezTo>
                  <a:lnTo>
                    <a:pt x="440589" y="1552662"/>
                  </a:lnTo>
                  <a:lnTo>
                    <a:pt x="409918" y="1528584"/>
                  </a:lnTo>
                  <a:lnTo>
                    <a:pt x="551714" y="1349245"/>
                  </a:lnTo>
                  <a:cubicBezTo>
                    <a:pt x="533926" y="1334113"/>
                    <a:pt x="517072" y="1317907"/>
                    <a:pt x="501250" y="1300730"/>
                  </a:cubicBezTo>
                  <a:lnTo>
                    <a:pt x="424974" y="1366301"/>
                  </a:lnTo>
                  <a:lnTo>
                    <a:pt x="400886" y="1338452"/>
                  </a:lnTo>
                  <a:lnTo>
                    <a:pt x="477162" y="1272878"/>
                  </a:lnTo>
                  <a:cubicBezTo>
                    <a:pt x="464865" y="1257645"/>
                    <a:pt x="453367" y="1241786"/>
                    <a:pt x="442718" y="1225364"/>
                  </a:cubicBezTo>
                  <a:lnTo>
                    <a:pt x="247004" y="1342745"/>
                  </a:lnTo>
                  <a:lnTo>
                    <a:pt x="226933" y="1309236"/>
                  </a:lnTo>
                  <a:lnTo>
                    <a:pt x="422764" y="1191977"/>
                  </a:lnTo>
                  <a:cubicBezTo>
                    <a:pt x="410893" y="1170555"/>
                    <a:pt x="400436" y="1148385"/>
                    <a:pt x="391451" y="1125603"/>
                  </a:cubicBezTo>
                  <a:lnTo>
                    <a:pt x="296826" y="1159393"/>
                  </a:lnTo>
                  <a:lnTo>
                    <a:pt x="284461" y="1124800"/>
                  </a:lnTo>
                  <a:lnTo>
                    <a:pt x="379086" y="1091010"/>
                  </a:lnTo>
                  <a:cubicBezTo>
                    <a:pt x="373734" y="1074076"/>
                    <a:pt x="369090" y="1056820"/>
                    <a:pt x="365156" y="1039244"/>
                  </a:cubicBezTo>
                  <a:lnTo>
                    <a:pt x="140578" y="1080376"/>
                  </a:lnTo>
                  <a:lnTo>
                    <a:pt x="133552" y="1041934"/>
                  </a:lnTo>
                  <a:lnTo>
                    <a:pt x="358089" y="1000800"/>
                  </a:lnTo>
                  <a:cubicBezTo>
                    <a:pt x="354088" y="973411"/>
                    <a:pt x="352074" y="945770"/>
                    <a:pt x="352068" y="918092"/>
                  </a:cubicBezTo>
                  <a:lnTo>
                    <a:pt x="298833" y="918092"/>
                  </a:lnTo>
                  <a:cubicBezTo>
                    <a:pt x="298833" y="576273"/>
                    <a:pt x="576047" y="299172"/>
                    <a:pt x="918007" y="299172"/>
                  </a:cubicBezTo>
                  <a:lnTo>
                    <a:pt x="918007" y="352385"/>
                  </a:lnTo>
                  <a:cubicBezTo>
                    <a:pt x="1230633" y="352385"/>
                    <a:pt x="1484068" y="605716"/>
                    <a:pt x="1484068" y="918212"/>
                  </a:cubicBezTo>
                  <a:lnTo>
                    <a:pt x="1657257" y="918212"/>
                  </a:lnTo>
                  <a:cubicBezTo>
                    <a:pt x="1657234" y="961067"/>
                    <a:pt x="1678237" y="1001212"/>
                    <a:pt x="1713461" y="1025639"/>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5" name="任意多边形: 形状 104">
              <a:extLst>
                <a:ext uri="{FF2B5EF4-FFF2-40B4-BE49-F238E27FC236}">
                  <a16:creationId xmlns:a16="http://schemas.microsoft.com/office/drawing/2014/main" id="{3437E999-A4CA-544E-C1FB-796397E55F14}"/>
                </a:ext>
              </a:extLst>
            </p:cNvPr>
            <p:cNvSpPr/>
            <p:nvPr/>
          </p:nvSpPr>
          <p:spPr>
            <a:xfrm>
              <a:off x="12868242" y="4308977"/>
              <a:ext cx="12904" cy="13013"/>
            </a:xfrm>
            <a:custGeom>
              <a:avLst/>
              <a:gdLst>
                <a:gd name="connsiteX0" fmla="*/ 27763 w 46231"/>
                <a:gd name="connsiteY0" fmla="*/ 1253 h 46621"/>
                <a:gd name="connsiteX1" fmla="*/ 38602 w 46231"/>
                <a:gd name="connsiteY1" fmla="*/ 6430 h 46621"/>
                <a:gd name="connsiteX2" fmla="*/ 45468 w 46231"/>
                <a:gd name="connsiteY2" fmla="*/ 16342 h 46621"/>
                <a:gd name="connsiteX3" fmla="*/ 46430 w 46231"/>
                <a:gd name="connsiteY3" fmla="*/ 28382 h 46621"/>
                <a:gd name="connsiteX4" fmla="*/ 31335 w 46231"/>
                <a:gd name="connsiteY4" fmla="*/ 46119 h 46621"/>
                <a:gd name="connsiteX5" fmla="*/ 10941 w 46231"/>
                <a:gd name="connsiteY5" fmla="*/ 43751 h 46621"/>
                <a:gd name="connsiteX6" fmla="*/ 1067 w 46231"/>
                <a:gd name="connsiteY6" fmla="*/ 29224 h 46621"/>
                <a:gd name="connsiteX7" fmla="*/ 1067 w 46231"/>
                <a:gd name="connsiteY7" fmla="*/ 20076 h 46621"/>
                <a:gd name="connsiteX8" fmla="*/ 6244 w 46231"/>
                <a:gd name="connsiteY8" fmla="*/ 9119 h 46621"/>
                <a:gd name="connsiteX9" fmla="*/ 15879 w 46231"/>
                <a:gd name="connsiteY9" fmla="*/ 2337 h 46621"/>
                <a:gd name="connsiteX10" fmla="*/ 27763 w 46231"/>
                <a:gd name="connsiteY10" fmla="*/ 1253 h 4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31" h="46621">
                  <a:moveTo>
                    <a:pt x="27763" y="1253"/>
                  </a:moveTo>
                  <a:cubicBezTo>
                    <a:pt x="31773" y="1975"/>
                    <a:pt x="35519" y="3765"/>
                    <a:pt x="38602" y="6430"/>
                  </a:cubicBezTo>
                  <a:cubicBezTo>
                    <a:pt x="41722" y="9076"/>
                    <a:pt x="44086" y="12494"/>
                    <a:pt x="45468" y="16342"/>
                  </a:cubicBezTo>
                  <a:cubicBezTo>
                    <a:pt x="46859" y="20197"/>
                    <a:pt x="47194" y="24355"/>
                    <a:pt x="46430" y="28382"/>
                  </a:cubicBezTo>
                  <a:cubicBezTo>
                    <a:pt x="44941" y="36570"/>
                    <a:pt x="39180" y="43336"/>
                    <a:pt x="31335" y="46119"/>
                  </a:cubicBezTo>
                  <a:cubicBezTo>
                    <a:pt x="24543" y="48587"/>
                    <a:pt x="16988" y="47710"/>
                    <a:pt x="10941" y="43751"/>
                  </a:cubicBezTo>
                  <a:cubicBezTo>
                    <a:pt x="5890" y="40368"/>
                    <a:pt x="2355" y="35162"/>
                    <a:pt x="1067" y="29224"/>
                  </a:cubicBezTo>
                  <a:cubicBezTo>
                    <a:pt x="443" y="26206"/>
                    <a:pt x="443" y="23093"/>
                    <a:pt x="1067" y="20076"/>
                  </a:cubicBezTo>
                  <a:cubicBezTo>
                    <a:pt x="1789" y="16028"/>
                    <a:pt x="3576" y="12246"/>
                    <a:pt x="6244" y="9119"/>
                  </a:cubicBezTo>
                  <a:cubicBezTo>
                    <a:pt x="8802" y="6050"/>
                    <a:pt x="12127" y="3711"/>
                    <a:pt x="15879" y="2337"/>
                  </a:cubicBezTo>
                  <a:cubicBezTo>
                    <a:pt x="19662" y="879"/>
                    <a:pt x="23777" y="504"/>
                    <a:pt x="27763" y="125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6" name="任意多边形: 形状 105">
              <a:extLst>
                <a:ext uri="{FF2B5EF4-FFF2-40B4-BE49-F238E27FC236}">
                  <a16:creationId xmlns:a16="http://schemas.microsoft.com/office/drawing/2014/main" id="{36A4624D-3889-74AC-CFF2-40A89FC87F5E}"/>
                </a:ext>
              </a:extLst>
            </p:cNvPr>
            <p:cNvSpPr/>
            <p:nvPr/>
          </p:nvSpPr>
          <p:spPr>
            <a:xfrm>
              <a:off x="12884923" y="4308791"/>
              <a:ext cx="21313" cy="24138"/>
            </a:xfrm>
            <a:custGeom>
              <a:avLst/>
              <a:gdLst>
                <a:gd name="connsiteX0" fmla="*/ 599 w 76356"/>
                <a:gd name="connsiteY0" fmla="*/ 70541 h 86478"/>
                <a:gd name="connsiteX1" fmla="*/ 22157 w 76356"/>
                <a:gd name="connsiteY1" fmla="*/ 877 h 86478"/>
                <a:gd name="connsiteX2" fmla="*/ 35726 w 76356"/>
                <a:gd name="connsiteY2" fmla="*/ 4890 h 86478"/>
                <a:gd name="connsiteX3" fmla="*/ 49576 w 76356"/>
                <a:gd name="connsiteY3" fmla="*/ 60188 h 86478"/>
                <a:gd name="connsiteX4" fmla="*/ 63989 w 76356"/>
                <a:gd name="connsiteY4" fmla="*/ 13637 h 86478"/>
                <a:gd name="connsiteX5" fmla="*/ 76955 w 76356"/>
                <a:gd name="connsiteY5" fmla="*/ 17652 h 86478"/>
                <a:gd name="connsiteX6" fmla="*/ 55358 w 76356"/>
                <a:gd name="connsiteY6" fmla="*/ 87356 h 86478"/>
                <a:gd name="connsiteX7" fmla="*/ 41467 w 76356"/>
                <a:gd name="connsiteY7" fmla="*/ 83262 h 86478"/>
                <a:gd name="connsiteX8" fmla="*/ 27698 w 76356"/>
                <a:gd name="connsiteY8" fmla="*/ 29209 h 86478"/>
                <a:gd name="connsiteX9" fmla="*/ 13645 w 76356"/>
                <a:gd name="connsiteY9" fmla="*/ 74634 h 8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56" h="86478">
                  <a:moveTo>
                    <a:pt x="599" y="70541"/>
                  </a:moveTo>
                  <a:lnTo>
                    <a:pt x="22157" y="877"/>
                  </a:lnTo>
                  <a:lnTo>
                    <a:pt x="35726" y="4890"/>
                  </a:lnTo>
                  <a:lnTo>
                    <a:pt x="49576" y="60188"/>
                  </a:lnTo>
                  <a:lnTo>
                    <a:pt x="63989" y="13637"/>
                  </a:lnTo>
                  <a:lnTo>
                    <a:pt x="76955" y="17652"/>
                  </a:lnTo>
                  <a:lnTo>
                    <a:pt x="55358" y="87356"/>
                  </a:lnTo>
                  <a:lnTo>
                    <a:pt x="41467" y="83262"/>
                  </a:lnTo>
                  <a:lnTo>
                    <a:pt x="27698" y="29209"/>
                  </a:lnTo>
                  <a:lnTo>
                    <a:pt x="13645" y="74634"/>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7" name="任意多边形: 形状 106">
              <a:extLst>
                <a:ext uri="{FF2B5EF4-FFF2-40B4-BE49-F238E27FC236}">
                  <a16:creationId xmlns:a16="http://schemas.microsoft.com/office/drawing/2014/main" id="{46FBE576-432E-55C8-F0A0-3629AECE137A}"/>
                </a:ext>
              </a:extLst>
            </p:cNvPr>
            <p:cNvSpPr/>
            <p:nvPr/>
          </p:nvSpPr>
          <p:spPr>
            <a:xfrm>
              <a:off x="12904502" y="4322171"/>
              <a:ext cx="15259" cy="17367"/>
            </a:xfrm>
            <a:custGeom>
              <a:avLst/>
              <a:gdLst>
                <a:gd name="connsiteX0" fmla="*/ 23712 w 54668"/>
                <a:gd name="connsiteY0" fmla="*/ 15703 h 62220"/>
                <a:gd name="connsiteX1" fmla="*/ 13073 w 54668"/>
                <a:gd name="connsiteY1" fmla="*/ 8601 h 62220"/>
                <a:gd name="connsiteX2" fmla="*/ 24274 w 54668"/>
                <a:gd name="connsiteY2" fmla="*/ 1097 h 62220"/>
                <a:gd name="connsiteX3" fmla="*/ 39852 w 54668"/>
                <a:gd name="connsiteY3" fmla="*/ 3826 h 62220"/>
                <a:gd name="connsiteX4" fmla="*/ 51653 w 54668"/>
                <a:gd name="connsiteY4" fmla="*/ 11249 h 62220"/>
                <a:gd name="connsiteX5" fmla="*/ 55267 w 54668"/>
                <a:gd name="connsiteY5" fmla="*/ 18954 h 62220"/>
                <a:gd name="connsiteX6" fmla="*/ 51975 w 54668"/>
                <a:gd name="connsiteY6" fmla="*/ 30994 h 62220"/>
                <a:gd name="connsiteX7" fmla="*/ 45312 w 54668"/>
                <a:gd name="connsiteY7" fmla="*/ 45922 h 62220"/>
                <a:gd name="connsiteX8" fmla="*/ 41859 w 54668"/>
                <a:gd name="connsiteY8" fmla="*/ 55592 h 62220"/>
                <a:gd name="connsiteX9" fmla="*/ 41337 w 54668"/>
                <a:gd name="connsiteY9" fmla="*/ 63098 h 62220"/>
                <a:gd name="connsiteX10" fmla="*/ 28730 w 54668"/>
                <a:gd name="connsiteY10" fmla="*/ 57640 h 62220"/>
                <a:gd name="connsiteX11" fmla="*/ 29172 w 54668"/>
                <a:gd name="connsiteY11" fmla="*/ 53305 h 62220"/>
                <a:gd name="connsiteX12" fmla="*/ 29372 w 54668"/>
                <a:gd name="connsiteY12" fmla="*/ 51621 h 62220"/>
                <a:gd name="connsiteX13" fmla="*/ 20340 w 54668"/>
                <a:gd name="connsiteY13" fmla="*/ 53386 h 62220"/>
                <a:gd name="connsiteX14" fmla="*/ 11708 w 54668"/>
                <a:gd name="connsiteY14" fmla="*/ 51580 h 62220"/>
                <a:gd name="connsiteX15" fmla="*/ 1792 w 54668"/>
                <a:gd name="connsiteY15" fmla="*/ 42430 h 62220"/>
                <a:gd name="connsiteX16" fmla="*/ 1993 w 54668"/>
                <a:gd name="connsiteY16" fmla="*/ 30392 h 62220"/>
                <a:gd name="connsiteX17" fmla="*/ 7091 w 54668"/>
                <a:gd name="connsiteY17" fmla="*/ 23892 h 62220"/>
                <a:gd name="connsiteX18" fmla="*/ 14680 w 54668"/>
                <a:gd name="connsiteY18" fmla="*/ 21322 h 62220"/>
                <a:gd name="connsiteX19" fmla="*/ 26081 w 54668"/>
                <a:gd name="connsiteY19" fmla="*/ 22727 h 62220"/>
                <a:gd name="connsiteX20" fmla="*/ 39811 w 54668"/>
                <a:gd name="connsiteY20" fmla="*/ 24934 h 62220"/>
                <a:gd name="connsiteX21" fmla="*/ 40372 w 54668"/>
                <a:gd name="connsiteY21" fmla="*/ 23650 h 62220"/>
                <a:gd name="connsiteX22" fmla="*/ 40855 w 54668"/>
                <a:gd name="connsiteY22" fmla="*/ 17590 h 62220"/>
                <a:gd name="connsiteX23" fmla="*/ 34832 w 54668"/>
                <a:gd name="connsiteY23" fmla="*/ 13257 h 62220"/>
                <a:gd name="connsiteX24" fmla="*/ 28930 w 54668"/>
                <a:gd name="connsiteY24" fmla="*/ 12333 h 62220"/>
                <a:gd name="connsiteX25" fmla="*/ 23712 w 54668"/>
                <a:gd name="connsiteY25" fmla="*/ 15703 h 62220"/>
                <a:gd name="connsiteX26" fmla="*/ 36197 w 54668"/>
                <a:gd name="connsiteY26" fmla="*/ 33482 h 62220"/>
                <a:gd name="connsiteX27" fmla="*/ 27607 w 54668"/>
                <a:gd name="connsiteY27" fmla="*/ 32078 h 62220"/>
                <a:gd name="connsiteX28" fmla="*/ 19578 w 54668"/>
                <a:gd name="connsiteY28" fmla="*/ 31314 h 62220"/>
                <a:gd name="connsiteX29" fmla="*/ 15081 w 54668"/>
                <a:gd name="connsiteY29" fmla="*/ 34765 h 62220"/>
                <a:gd name="connsiteX30" fmla="*/ 15081 w 54668"/>
                <a:gd name="connsiteY30" fmla="*/ 40303 h 62220"/>
                <a:gd name="connsiteX31" fmla="*/ 19297 w 54668"/>
                <a:gd name="connsiteY31" fmla="*/ 44316 h 62220"/>
                <a:gd name="connsiteX32" fmla="*/ 26845 w 54668"/>
                <a:gd name="connsiteY32" fmla="*/ 44878 h 62220"/>
                <a:gd name="connsiteX33" fmla="*/ 31702 w 54668"/>
                <a:gd name="connsiteY33" fmla="*/ 41949 h 62220"/>
                <a:gd name="connsiteX34" fmla="*/ 34913 w 54668"/>
                <a:gd name="connsiteY34" fmla="*/ 35930 h 6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4668" h="62220">
                  <a:moveTo>
                    <a:pt x="23712" y="15703"/>
                  </a:moveTo>
                  <a:lnTo>
                    <a:pt x="13073" y="8601"/>
                  </a:lnTo>
                  <a:cubicBezTo>
                    <a:pt x="15812" y="4865"/>
                    <a:pt x="19774" y="2208"/>
                    <a:pt x="24274" y="1097"/>
                  </a:cubicBezTo>
                  <a:cubicBezTo>
                    <a:pt x="29622" y="404"/>
                    <a:pt x="35057" y="1355"/>
                    <a:pt x="39852" y="3826"/>
                  </a:cubicBezTo>
                  <a:cubicBezTo>
                    <a:pt x="44267" y="5434"/>
                    <a:pt x="48289" y="7967"/>
                    <a:pt x="51653" y="11249"/>
                  </a:cubicBezTo>
                  <a:cubicBezTo>
                    <a:pt x="53625" y="13385"/>
                    <a:pt x="54885" y="16075"/>
                    <a:pt x="55267" y="18954"/>
                  </a:cubicBezTo>
                  <a:cubicBezTo>
                    <a:pt x="55058" y="23159"/>
                    <a:pt x="53935" y="27266"/>
                    <a:pt x="51975" y="30994"/>
                  </a:cubicBezTo>
                  <a:lnTo>
                    <a:pt x="45312" y="45922"/>
                  </a:lnTo>
                  <a:cubicBezTo>
                    <a:pt x="43889" y="49043"/>
                    <a:pt x="42733" y="52277"/>
                    <a:pt x="41859" y="55592"/>
                  </a:cubicBezTo>
                  <a:cubicBezTo>
                    <a:pt x="41366" y="58061"/>
                    <a:pt x="41188" y="60584"/>
                    <a:pt x="41337" y="63098"/>
                  </a:cubicBezTo>
                  <a:lnTo>
                    <a:pt x="28730" y="57640"/>
                  </a:lnTo>
                  <a:cubicBezTo>
                    <a:pt x="28730" y="56637"/>
                    <a:pt x="28730" y="55192"/>
                    <a:pt x="29172" y="53305"/>
                  </a:cubicBezTo>
                  <a:cubicBezTo>
                    <a:pt x="29269" y="52748"/>
                    <a:pt x="29333" y="52185"/>
                    <a:pt x="29372" y="51621"/>
                  </a:cubicBezTo>
                  <a:cubicBezTo>
                    <a:pt x="26498" y="52769"/>
                    <a:pt x="23435" y="53367"/>
                    <a:pt x="20340" y="53386"/>
                  </a:cubicBezTo>
                  <a:cubicBezTo>
                    <a:pt x="17369" y="53380"/>
                    <a:pt x="14430" y="52765"/>
                    <a:pt x="11708" y="51580"/>
                  </a:cubicBezTo>
                  <a:cubicBezTo>
                    <a:pt x="7337" y="49939"/>
                    <a:pt x="3775" y="46657"/>
                    <a:pt x="1792" y="42430"/>
                  </a:cubicBezTo>
                  <a:cubicBezTo>
                    <a:pt x="134" y="38574"/>
                    <a:pt x="207" y="34192"/>
                    <a:pt x="1993" y="30392"/>
                  </a:cubicBezTo>
                  <a:cubicBezTo>
                    <a:pt x="3054" y="27791"/>
                    <a:pt x="4820" y="25541"/>
                    <a:pt x="7091" y="23892"/>
                  </a:cubicBezTo>
                  <a:cubicBezTo>
                    <a:pt x="9319" y="22319"/>
                    <a:pt x="11954" y="21427"/>
                    <a:pt x="14680" y="21322"/>
                  </a:cubicBezTo>
                  <a:cubicBezTo>
                    <a:pt x="18521" y="21322"/>
                    <a:pt x="22351" y="21794"/>
                    <a:pt x="26081" y="22727"/>
                  </a:cubicBezTo>
                  <a:cubicBezTo>
                    <a:pt x="30578" y="23894"/>
                    <a:pt x="35175" y="24635"/>
                    <a:pt x="39811" y="24934"/>
                  </a:cubicBezTo>
                  <a:lnTo>
                    <a:pt x="40372" y="23650"/>
                  </a:lnTo>
                  <a:cubicBezTo>
                    <a:pt x="41401" y="21794"/>
                    <a:pt x="41578" y="19584"/>
                    <a:pt x="40855" y="17590"/>
                  </a:cubicBezTo>
                  <a:cubicBezTo>
                    <a:pt x="39354" y="15548"/>
                    <a:pt x="37246" y="14031"/>
                    <a:pt x="34832" y="13257"/>
                  </a:cubicBezTo>
                  <a:cubicBezTo>
                    <a:pt x="33007" y="12349"/>
                    <a:pt x="30948" y="12027"/>
                    <a:pt x="28930" y="12333"/>
                  </a:cubicBezTo>
                  <a:cubicBezTo>
                    <a:pt x="26872" y="12859"/>
                    <a:pt x="25038" y="14042"/>
                    <a:pt x="23712" y="15703"/>
                  </a:cubicBezTo>
                  <a:close/>
                  <a:moveTo>
                    <a:pt x="36197" y="33482"/>
                  </a:moveTo>
                  <a:cubicBezTo>
                    <a:pt x="33312" y="33174"/>
                    <a:pt x="30442" y="32705"/>
                    <a:pt x="27607" y="32078"/>
                  </a:cubicBezTo>
                  <a:cubicBezTo>
                    <a:pt x="24984" y="31407"/>
                    <a:pt x="22275" y="31149"/>
                    <a:pt x="19578" y="31314"/>
                  </a:cubicBezTo>
                  <a:cubicBezTo>
                    <a:pt x="17594" y="31636"/>
                    <a:pt x="15905" y="32932"/>
                    <a:pt x="15081" y="34765"/>
                  </a:cubicBezTo>
                  <a:cubicBezTo>
                    <a:pt x="14319" y="36532"/>
                    <a:pt x="14319" y="38537"/>
                    <a:pt x="15081" y="40303"/>
                  </a:cubicBezTo>
                  <a:cubicBezTo>
                    <a:pt x="15888" y="42153"/>
                    <a:pt x="17410" y="43600"/>
                    <a:pt x="19297" y="44316"/>
                  </a:cubicBezTo>
                  <a:cubicBezTo>
                    <a:pt x="21680" y="45336"/>
                    <a:pt x="24334" y="45534"/>
                    <a:pt x="26845" y="44878"/>
                  </a:cubicBezTo>
                  <a:cubicBezTo>
                    <a:pt x="28747" y="44473"/>
                    <a:pt x="30456" y="43443"/>
                    <a:pt x="31702" y="41949"/>
                  </a:cubicBezTo>
                  <a:cubicBezTo>
                    <a:pt x="33029" y="40091"/>
                    <a:pt x="34109" y="38066"/>
                    <a:pt x="34913" y="35930"/>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8" name="任意多边形: 形状 107">
              <a:extLst>
                <a:ext uri="{FF2B5EF4-FFF2-40B4-BE49-F238E27FC236}">
                  <a16:creationId xmlns:a16="http://schemas.microsoft.com/office/drawing/2014/main" id="{B9FCFEF0-1ED2-F005-F3FA-04CD9A816E43}"/>
                </a:ext>
              </a:extLst>
            </p:cNvPr>
            <p:cNvSpPr/>
            <p:nvPr/>
          </p:nvSpPr>
          <p:spPr>
            <a:xfrm>
              <a:off x="12918540" y="4328080"/>
              <a:ext cx="17379" cy="19389"/>
            </a:xfrm>
            <a:custGeom>
              <a:avLst/>
              <a:gdLst>
                <a:gd name="connsiteX0" fmla="*/ 42070 w 62262"/>
                <a:gd name="connsiteY0" fmla="*/ 70341 h 69464"/>
                <a:gd name="connsiteX1" fmla="*/ 30027 w 62262"/>
                <a:gd name="connsiteY1" fmla="*/ 63560 h 69464"/>
                <a:gd name="connsiteX2" fmla="*/ 43193 w 62262"/>
                <a:gd name="connsiteY2" fmla="*/ 40044 h 69464"/>
                <a:gd name="connsiteX3" fmla="*/ 47852 w 62262"/>
                <a:gd name="connsiteY3" fmla="*/ 29932 h 69464"/>
                <a:gd name="connsiteX4" fmla="*/ 47249 w 62262"/>
                <a:gd name="connsiteY4" fmla="*/ 25116 h 69464"/>
                <a:gd name="connsiteX5" fmla="*/ 43757 w 62262"/>
                <a:gd name="connsiteY5" fmla="*/ 21545 h 69464"/>
                <a:gd name="connsiteX6" fmla="*/ 37132 w 62262"/>
                <a:gd name="connsiteY6" fmla="*/ 20139 h 69464"/>
                <a:gd name="connsiteX7" fmla="*/ 31150 w 62262"/>
                <a:gd name="connsiteY7" fmla="*/ 22829 h 69464"/>
                <a:gd name="connsiteX8" fmla="*/ 24245 w 62262"/>
                <a:gd name="connsiteY8" fmla="*/ 32900 h 69464"/>
                <a:gd name="connsiteX9" fmla="*/ 12642 w 62262"/>
                <a:gd name="connsiteY9" fmla="*/ 53729 h 69464"/>
                <a:gd name="connsiteX10" fmla="*/ 599 w 62262"/>
                <a:gd name="connsiteY10" fmla="*/ 46946 h 69464"/>
                <a:gd name="connsiteX11" fmla="*/ 26452 w 62262"/>
                <a:gd name="connsiteY11" fmla="*/ 877 h 69464"/>
                <a:gd name="connsiteX12" fmla="*/ 37694 w 62262"/>
                <a:gd name="connsiteY12" fmla="*/ 7179 h 69464"/>
                <a:gd name="connsiteX13" fmla="*/ 33880 w 62262"/>
                <a:gd name="connsiteY13" fmla="*/ 13920 h 69464"/>
                <a:gd name="connsiteX14" fmla="*/ 53311 w 62262"/>
                <a:gd name="connsiteY14" fmla="*/ 14562 h 69464"/>
                <a:gd name="connsiteX15" fmla="*/ 59814 w 62262"/>
                <a:gd name="connsiteY15" fmla="*/ 20100 h 69464"/>
                <a:gd name="connsiteX16" fmla="*/ 62744 w 62262"/>
                <a:gd name="connsiteY16" fmla="*/ 26641 h 69464"/>
                <a:gd name="connsiteX17" fmla="*/ 62224 w 62262"/>
                <a:gd name="connsiteY17" fmla="*/ 33061 h 69464"/>
                <a:gd name="connsiteX18" fmla="*/ 58210 w 62262"/>
                <a:gd name="connsiteY18" fmla="*/ 41650 h 6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62" h="69464">
                  <a:moveTo>
                    <a:pt x="42070" y="70341"/>
                  </a:moveTo>
                  <a:lnTo>
                    <a:pt x="30027" y="63560"/>
                  </a:lnTo>
                  <a:lnTo>
                    <a:pt x="43193" y="40044"/>
                  </a:lnTo>
                  <a:cubicBezTo>
                    <a:pt x="45190" y="36894"/>
                    <a:pt x="46755" y="33494"/>
                    <a:pt x="47852" y="29932"/>
                  </a:cubicBezTo>
                  <a:cubicBezTo>
                    <a:pt x="48184" y="28303"/>
                    <a:pt x="47971" y="26613"/>
                    <a:pt x="47249" y="25116"/>
                  </a:cubicBezTo>
                  <a:cubicBezTo>
                    <a:pt x="46470" y="23603"/>
                    <a:pt x="45250" y="22358"/>
                    <a:pt x="43757" y="21545"/>
                  </a:cubicBezTo>
                  <a:cubicBezTo>
                    <a:pt x="41741" y="20414"/>
                    <a:pt x="39433" y="19925"/>
                    <a:pt x="37132" y="20139"/>
                  </a:cubicBezTo>
                  <a:cubicBezTo>
                    <a:pt x="34892" y="20331"/>
                    <a:pt x="32779" y="21279"/>
                    <a:pt x="31150" y="22829"/>
                  </a:cubicBezTo>
                  <a:cubicBezTo>
                    <a:pt x="28404" y="25859"/>
                    <a:pt x="26079" y="29246"/>
                    <a:pt x="24245" y="32900"/>
                  </a:cubicBezTo>
                  <a:lnTo>
                    <a:pt x="12642" y="53729"/>
                  </a:lnTo>
                  <a:lnTo>
                    <a:pt x="599" y="46946"/>
                  </a:lnTo>
                  <a:lnTo>
                    <a:pt x="26452" y="877"/>
                  </a:lnTo>
                  <a:lnTo>
                    <a:pt x="37694" y="7179"/>
                  </a:lnTo>
                  <a:lnTo>
                    <a:pt x="33880" y="13920"/>
                  </a:lnTo>
                  <a:cubicBezTo>
                    <a:pt x="40067" y="10915"/>
                    <a:pt x="47337" y="11154"/>
                    <a:pt x="53311" y="14562"/>
                  </a:cubicBezTo>
                  <a:cubicBezTo>
                    <a:pt x="55829" y="15953"/>
                    <a:pt x="58040" y="17838"/>
                    <a:pt x="59814" y="20100"/>
                  </a:cubicBezTo>
                  <a:cubicBezTo>
                    <a:pt x="61315" y="22005"/>
                    <a:pt x="62323" y="24251"/>
                    <a:pt x="62744" y="26641"/>
                  </a:cubicBezTo>
                  <a:cubicBezTo>
                    <a:pt x="63007" y="28794"/>
                    <a:pt x="62829" y="30978"/>
                    <a:pt x="62224" y="33061"/>
                  </a:cubicBezTo>
                  <a:cubicBezTo>
                    <a:pt x="61175" y="36052"/>
                    <a:pt x="59831" y="38929"/>
                    <a:pt x="58210" y="41650"/>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9" name="任意多边形: 形状 108">
              <a:extLst>
                <a:ext uri="{FF2B5EF4-FFF2-40B4-BE49-F238E27FC236}">
                  <a16:creationId xmlns:a16="http://schemas.microsoft.com/office/drawing/2014/main" id="{2AEF49D3-8EF1-3625-414D-E67949813391}"/>
                </a:ext>
              </a:extLst>
            </p:cNvPr>
            <p:cNvSpPr/>
            <p:nvPr/>
          </p:nvSpPr>
          <p:spPr>
            <a:xfrm>
              <a:off x="12927505" y="4332695"/>
              <a:ext cx="20338" cy="22529"/>
            </a:xfrm>
            <a:custGeom>
              <a:avLst/>
              <a:gdLst>
                <a:gd name="connsiteX0" fmla="*/ 62263 w 72864"/>
                <a:gd name="connsiteY0" fmla="*/ 25275 h 80712"/>
                <a:gd name="connsiteX1" fmla="*/ 33760 w 72864"/>
                <a:gd name="connsiteY1" fmla="*/ 67854 h 80712"/>
                <a:gd name="connsiteX2" fmla="*/ 24728 w 72864"/>
                <a:gd name="connsiteY2" fmla="*/ 78969 h 80712"/>
                <a:gd name="connsiteX3" fmla="*/ 16939 w 72864"/>
                <a:gd name="connsiteY3" fmla="*/ 81578 h 80712"/>
                <a:gd name="connsiteX4" fmla="*/ 7785 w 72864"/>
                <a:gd name="connsiteY4" fmla="*/ 78247 h 80712"/>
                <a:gd name="connsiteX5" fmla="*/ 4293 w 72864"/>
                <a:gd name="connsiteY5" fmla="*/ 75479 h 80712"/>
                <a:gd name="connsiteX6" fmla="*/ 599 w 72864"/>
                <a:gd name="connsiteY6" fmla="*/ 71466 h 80712"/>
                <a:gd name="connsiteX7" fmla="*/ 9272 w 72864"/>
                <a:gd name="connsiteY7" fmla="*/ 62877 h 80712"/>
                <a:gd name="connsiteX8" fmla="*/ 10637 w 72864"/>
                <a:gd name="connsiteY8" fmla="*/ 64161 h 80712"/>
                <a:gd name="connsiteX9" fmla="*/ 11880 w 72864"/>
                <a:gd name="connsiteY9" fmla="*/ 65164 h 80712"/>
                <a:gd name="connsiteX10" fmla="*/ 15293 w 72864"/>
                <a:gd name="connsiteY10" fmla="*/ 66328 h 80712"/>
                <a:gd name="connsiteX11" fmla="*/ 18023 w 72864"/>
                <a:gd name="connsiteY11" fmla="*/ 65486 h 80712"/>
                <a:gd name="connsiteX12" fmla="*/ 22680 w 72864"/>
                <a:gd name="connsiteY12" fmla="*/ 59265 h 80712"/>
                <a:gd name="connsiteX13" fmla="*/ 50782 w 72864"/>
                <a:gd name="connsiteY13" fmla="*/ 17371 h 80712"/>
                <a:gd name="connsiteX14" fmla="*/ 54716 w 72864"/>
                <a:gd name="connsiteY14" fmla="*/ 11631 h 80712"/>
                <a:gd name="connsiteX15" fmla="*/ 61943 w 72864"/>
                <a:gd name="connsiteY15" fmla="*/ 877 h 80712"/>
                <a:gd name="connsiteX16" fmla="*/ 73464 w 72864"/>
                <a:gd name="connsiteY16" fmla="*/ 8582 h 80712"/>
                <a:gd name="connsiteX17" fmla="*/ 66238 w 72864"/>
                <a:gd name="connsiteY17" fmla="*/ 19337 h 8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64" h="80712">
                  <a:moveTo>
                    <a:pt x="62263" y="25275"/>
                  </a:moveTo>
                  <a:lnTo>
                    <a:pt x="33760" y="67854"/>
                  </a:lnTo>
                  <a:cubicBezTo>
                    <a:pt x="31270" y="71955"/>
                    <a:pt x="28232" y="75695"/>
                    <a:pt x="24728" y="78969"/>
                  </a:cubicBezTo>
                  <a:cubicBezTo>
                    <a:pt x="22548" y="80775"/>
                    <a:pt x="19768" y="81706"/>
                    <a:pt x="16939" y="81578"/>
                  </a:cubicBezTo>
                  <a:cubicBezTo>
                    <a:pt x="13635" y="81361"/>
                    <a:pt x="10459" y="80206"/>
                    <a:pt x="7785" y="78247"/>
                  </a:cubicBezTo>
                  <a:cubicBezTo>
                    <a:pt x="6544" y="77425"/>
                    <a:pt x="5377" y="76498"/>
                    <a:pt x="4293" y="75479"/>
                  </a:cubicBezTo>
                  <a:cubicBezTo>
                    <a:pt x="2988" y="74209"/>
                    <a:pt x="1755" y="72870"/>
                    <a:pt x="599" y="71466"/>
                  </a:cubicBezTo>
                  <a:lnTo>
                    <a:pt x="9272" y="62877"/>
                  </a:lnTo>
                  <a:cubicBezTo>
                    <a:pt x="9753" y="63358"/>
                    <a:pt x="10195" y="63800"/>
                    <a:pt x="10637" y="64161"/>
                  </a:cubicBezTo>
                  <a:cubicBezTo>
                    <a:pt x="11029" y="64522"/>
                    <a:pt x="11442" y="64857"/>
                    <a:pt x="11880" y="65164"/>
                  </a:cubicBezTo>
                  <a:cubicBezTo>
                    <a:pt x="12867" y="65899"/>
                    <a:pt x="14060" y="66304"/>
                    <a:pt x="15293" y="66328"/>
                  </a:cubicBezTo>
                  <a:cubicBezTo>
                    <a:pt x="16272" y="66366"/>
                    <a:pt x="17236" y="66068"/>
                    <a:pt x="18023" y="65486"/>
                  </a:cubicBezTo>
                  <a:cubicBezTo>
                    <a:pt x="19801" y="63591"/>
                    <a:pt x="21362" y="61505"/>
                    <a:pt x="22680" y="59265"/>
                  </a:cubicBezTo>
                  <a:lnTo>
                    <a:pt x="50782" y="17371"/>
                  </a:lnTo>
                  <a:close/>
                  <a:moveTo>
                    <a:pt x="54716" y="11631"/>
                  </a:moveTo>
                  <a:lnTo>
                    <a:pt x="61943" y="877"/>
                  </a:lnTo>
                  <a:lnTo>
                    <a:pt x="73464" y="8582"/>
                  </a:lnTo>
                  <a:lnTo>
                    <a:pt x="66238" y="19337"/>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0" name="任意多边形: 形状 109">
              <a:extLst>
                <a:ext uri="{FF2B5EF4-FFF2-40B4-BE49-F238E27FC236}">
                  <a16:creationId xmlns:a16="http://schemas.microsoft.com/office/drawing/2014/main" id="{21B053C0-02AB-D991-A42D-FA21209C2E97}"/>
                </a:ext>
              </a:extLst>
            </p:cNvPr>
            <p:cNvSpPr/>
            <p:nvPr/>
          </p:nvSpPr>
          <p:spPr>
            <a:xfrm>
              <a:off x="12939831" y="4337735"/>
              <a:ext cx="15251" cy="18695"/>
            </a:xfrm>
            <a:custGeom>
              <a:avLst/>
              <a:gdLst>
                <a:gd name="connsiteX0" fmla="*/ 599 w 54639"/>
                <a:gd name="connsiteY0" fmla="*/ 59426 h 66976"/>
                <a:gd name="connsiteX1" fmla="*/ 32112 w 54639"/>
                <a:gd name="connsiteY1" fmla="*/ 17008 h 66976"/>
                <a:gd name="connsiteX2" fmla="*/ 43235 w 54639"/>
                <a:gd name="connsiteY2" fmla="*/ 25033 h 66976"/>
                <a:gd name="connsiteX3" fmla="*/ 11638 w 54639"/>
                <a:gd name="connsiteY3" fmla="*/ 67854 h 66976"/>
                <a:gd name="connsiteX4" fmla="*/ 36410 w 54639"/>
                <a:gd name="connsiteY4" fmla="*/ 11270 h 66976"/>
                <a:gd name="connsiteX5" fmla="*/ 44116 w 54639"/>
                <a:gd name="connsiteY5" fmla="*/ 877 h 66976"/>
                <a:gd name="connsiteX6" fmla="*/ 55238 w 54639"/>
                <a:gd name="connsiteY6" fmla="*/ 9144 h 66976"/>
                <a:gd name="connsiteX7" fmla="*/ 47449 w 54639"/>
                <a:gd name="connsiteY7" fmla="*/ 19698 h 6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639" h="66976">
                  <a:moveTo>
                    <a:pt x="599" y="59426"/>
                  </a:moveTo>
                  <a:lnTo>
                    <a:pt x="32112" y="17008"/>
                  </a:lnTo>
                  <a:lnTo>
                    <a:pt x="43235" y="25033"/>
                  </a:lnTo>
                  <a:lnTo>
                    <a:pt x="11638" y="67854"/>
                  </a:lnTo>
                  <a:close/>
                  <a:moveTo>
                    <a:pt x="36410" y="11270"/>
                  </a:moveTo>
                  <a:lnTo>
                    <a:pt x="44116" y="877"/>
                  </a:lnTo>
                  <a:lnTo>
                    <a:pt x="55238" y="9144"/>
                  </a:lnTo>
                  <a:lnTo>
                    <a:pt x="47449" y="19698"/>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1" name="任意多边形: 形状 110">
              <a:extLst>
                <a:ext uri="{FF2B5EF4-FFF2-40B4-BE49-F238E27FC236}">
                  <a16:creationId xmlns:a16="http://schemas.microsoft.com/office/drawing/2014/main" id="{797FD88D-F292-5F03-F913-E4B1F820AFD5}"/>
                </a:ext>
              </a:extLst>
            </p:cNvPr>
            <p:cNvSpPr/>
            <p:nvPr/>
          </p:nvSpPr>
          <p:spPr>
            <a:xfrm>
              <a:off x="12946095" y="4347581"/>
              <a:ext cx="18134" cy="19871"/>
            </a:xfrm>
            <a:custGeom>
              <a:avLst/>
              <a:gdLst>
                <a:gd name="connsiteX0" fmla="*/ 36569 w 64967"/>
                <a:gd name="connsiteY0" fmla="*/ 72067 h 71189"/>
                <a:gd name="connsiteX1" fmla="*/ 26130 w 64967"/>
                <a:gd name="connsiteY1" fmla="*/ 62997 h 71189"/>
                <a:gd name="connsiteX2" fmla="*/ 43835 w 64967"/>
                <a:gd name="connsiteY2" fmla="*/ 42651 h 71189"/>
                <a:gd name="connsiteX3" fmla="*/ 50460 w 64967"/>
                <a:gd name="connsiteY3" fmla="*/ 33703 h 71189"/>
                <a:gd name="connsiteX4" fmla="*/ 48130 w 64967"/>
                <a:gd name="connsiteY4" fmla="*/ 24674 h 71189"/>
                <a:gd name="connsiteX5" fmla="*/ 41948 w 64967"/>
                <a:gd name="connsiteY5" fmla="*/ 21904 h 71189"/>
                <a:gd name="connsiteX6" fmla="*/ 35526 w 64967"/>
                <a:gd name="connsiteY6" fmla="*/ 23310 h 71189"/>
                <a:gd name="connsiteX7" fmla="*/ 26772 w 64967"/>
                <a:gd name="connsiteY7" fmla="*/ 31777 h 71189"/>
                <a:gd name="connsiteX8" fmla="*/ 11035 w 64967"/>
                <a:gd name="connsiteY8" fmla="*/ 49834 h 71189"/>
                <a:gd name="connsiteX9" fmla="*/ 599 w 64967"/>
                <a:gd name="connsiteY9" fmla="*/ 40766 h 71189"/>
                <a:gd name="connsiteX10" fmla="*/ 35284 w 64967"/>
                <a:gd name="connsiteY10" fmla="*/ 877 h 71189"/>
                <a:gd name="connsiteX11" fmla="*/ 45000 w 64967"/>
                <a:gd name="connsiteY11" fmla="*/ 9344 h 71189"/>
                <a:gd name="connsiteX12" fmla="*/ 39902 w 64967"/>
                <a:gd name="connsiteY12" fmla="*/ 15202 h 71189"/>
                <a:gd name="connsiteX13" fmla="*/ 58811 w 64967"/>
                <a:gd name="connsiteY13" fmla="*/ 19778 h 71189"/>
                <a:gd name="connsiteX14" fmla="*/ 64029 w 64967"/>
                <a:gd name="connsiteY14" fmla="*/ 26520 h 71189"/>
                <a:gd name="connsiteX15" fmla="*/ 65555 w 64967"/>
                <a:gd name="connsiteY15" fmla="*/ 33503 h 71189"/>
                <a:gd name="connsiteX16" fmla="*/ 63748 w 64967"/>
                <a:gd name="connsiteY16" fmla="*/ 39722 h 71189"/>
                <a:gd name="connsiteX17" fmla="*/ 58127 w 64967"/>
                <a:gd name="connsiteY17" fmla="*/ 47307 h 7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967" h="71189">
                  <a:moveTo>
                    <a:pt x="36569" y="72067"/>
                  </a:moveTo>
                  <a:lnTo>
                    <a:pt x="26130" y="62997"/>
                  </a:lnTo>
                  <a:lnTo>
                    <a:pt x="43835" y="42651"/>
                  </a:lnTo>
                  <a:cubicBezTo>
                    <a:pt x="46417" y="39963"/>
                    <a:pt x="48645" y="36958"/>
                    <a:pt x="50460" y="33703"/>
                  </a:cubicBezTo>
                  <a:cubicBezTo>
                    <a:pt x="51845" y="30516"/>
                    <a:pt x="50885" y="26796"/>
                    <a:pt x="48130" y="24674"/>
                  </a:cubicBezTo>
                  <a:cubicBezTo>
                    <a:pt x="46412" y="23124"/>
                    <a:pt x="44248" y="22158"/>
                    <a:pt x="41948" y="21904"/>
                  </a:cubicBezTo>
                  <a:cubicBezTo>
                    <a:pt x="39712" y="21657"/>
                    <a:pt x="37457" y="22150"/>
                    <a:pt x="35526" y="23310"/>
                  </a:cubicBezTo>
                  <a:cubicBezTo>
                    <a:pt x="32245" y="25733"/>
                    <a:pt x="29302" y="28578"/>
                    <a:pt x="26772" y="31777"/>
                  </a:cubicBezTo>
                  <a:lnTo>
                    <a:pt x="11035" y="49834"/>
                  </a:lnTo>
                  <a:lnTo>
                    <a:pt x="599" y="40766"/>
                  </a:lnTo>
                  <a:lnTo>
                    <a:pt x="35284" y="877"/>
                  </a:lnTo>
                  <a:lnTo>
                    <a:pt x="45000" y="9344"/>
                  </a:lnTo>
                  <a:lnTo>
                    <a:pt x="39902" y="15202"/>
                  </a:lnTo>
                  <a:cubicBezTo>
                    <a:pt x="46573" y="13505"/>
                    <a:pt x="53654" y="15219"/>
                    <a:pt x="58811" y="19778"/>
                  </a:cubicBezTo>
                  <a:cubicBezTo>
                    <a:pt x="60985" y="21648"/>
                    <a:pt x="62765" y="23944"/>
                    <a:pt x="64029" y="26520"/>
                  </a:cubicBezTo>
                  <a:cubicBezTo>
                    <a:pt x="65129" y="28679"/>
                    <a:pt x="65654" y="31081"/>
                    <a:pt x="65555" y="33503"/>
                  </a:cubicBezTo>
                  <a:cubicBezTo>
                    <a:pt x="65381" y="35676"/>
                    <a:pt x="64768" y="37792"/>
                    <a:pt x="63748" y="39722"/>
                  </a:cubicBezTo>
                  <a:cubicBezTo>
                    <a:pt x="62149" y="42442"/>
                    <a:pt x="60262" y="44983"/>
                    <a:pt x="58127" y="47307"/>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2" name="任意多边形: 形状 111">
              <a:extLst>
                <a:ext uri="{FF2B5EF4-FFF2-40B4-BE49-F238E27FC236}">
                  <a16:creationId xmlns:a16="http://schemas.microsoft.com/office/drawing/2014/main" id="{4AE9FE92-D55B-A538-59D9-4360B9BA97DA}"/>
                </a:ext>
              </a:extLst>
            </p:cNvPr>
            <p:cNvSpPr/>
            <p:nvPr/>
          </p:nvSpPr>
          <p:spPr>
            <a:xfrm>
              <a:off x="12956299" y="4361904"/>
              <a:ext cx="22584" cy="19899"/>
            </a:xfrm>
            <a:custGeom>
              <a:avLst/>
              <a:gdLst>
                <a:gd name="connsiteX0" fmla="*/ 6719 w 80910"/>
                <a:gd name="connsiteY0" fmla="*/ 32068 h 71290"/>
                <a:gd name="connsiteX1" fmla="*/ 16073 w 80910"/>
                <a:gd name="connsiteY1" fmla="*/ 44950 h 71290"/>
                <a:gd name="connsiteX2" fmla="*/ 14506 w 80910"/>
                <a:gd name="connsiteY2" fmla="*/ 48963 h 71290"/>
                <a:gd name="connsiteX3" fmla="*/ 17638 w 80910"/>
                <a:gd name="connsiteY3" fmla="*/ 54501 h 71290"/>
                <a:gd name="connsiteX4" fmla="*/ 24382 w 80910"/>
                <a:gd name="connsiteY4" fmla="*/ 59358 h 71290"/>
                <a:gd name="connsiteX5" fmla="*/ 28839 w 80910"/>
                <a:gd name="connsiteY5" fmla="*/ 58955 h 71290"/>
                <a:gd name="connsiteX6" fmla="*/ 33978 w 80910"/>
                <a:gd name="connsiteY6" fmla="*/ 54943 h 71290"/>
                <a:gd name="connsiteX7" fmla="*/ 39638 w 80910"/>
                <a:gd name="connsiteY7" fmla="*/ 49685 h 71290"/>
                <a:gd name="connsiteX8" fmla="*/ 22697 w 80910"/>
                <a:gd name="connsiteY8" fmla="*/ 44028 h 71290"/>
                <a:gd name="connsiteX9" fmla="*/ 17919 w 80910"/>
                <a:gd name="connsiteY9" fmla="*/ 25688 h 71290"/>
                <a:gd name="connsiteX10" fmla="*/ 27593 w 80910"/>
                <a:gd name="connsiteY10" fmla="*/ 10079 h 71290"/>
                <a:gd name="connsiteX11" fmla="*/ 46783 w 80910"/>
                <a:gd name="connsiteY11" fmla="*/ 887 h 71290"/>
                <a:gd name="connsiteX12" fmla="*/ 62642 w 80910"/>
                <a:gd name="connsiteY12" fmla="*/ 7631 h 71290"/>
                <a:gd name="connsiteX13" fmla="*/ 67259 w 80910"/>
                <a:gd name="connsiteY13" fmla="*/ 25407 h 71290"/>
                <a:gd name="connsiteX14" fmla="*/ 72678 w 80910"/>
                <a:gd name="connsiteY14" fmla="*/ 20391 h 71290"/>
                <a:gd name="connsiteX15" fmla="*/ 81510 w 80910"/>
                <a:gd name="connsiteY15" fmla="*/ 29862 h 71290"/>
                <a:gd name="connsiteX16" fmla="*/ 46744 w 80910"/>
                <a:gd name="connsiteY16" fmla="*/ 61965 h 71290"/>
                <a:gd name="connsiteX17" fmla="*/ 35463 w 80910"/>
                <a:gd name="connsiteY17" fmla="*/ 70354 h 71290"/>
                <a:gd name="connsiteX18" fmla="*/ 27232 w 80910"/>
                <a:gd name="connsiteY18" fmla="*/ 72158 h 71290"/>
                <a:gd name="connsiteX19" fmla="*/ 19203 w 80910"/>
                <a:gd name="connsiteY19" fmla="*/ 69590 h 71290"/>
                <a:gd name="connsiteX20" fmla="*/ 10171 w 80910"/>
                <a:gd name="connsiteY20" fmla="*/ 62045 h 71290"/>
                <a:gd name="connsiteX21" fmla="*/ 656 w 80910"/>
                <a:gd name="connsiteY21" fmla="*/ 45111 h 71290"/>
                <a:gd name="connsiteX22" fmla="*/ 5434 w 80910"/>
                <a:gd name="connsiteY22" fmla="*/ 33071 h 71290"/>
                <a:gd name="connsiteX23" fmla="*/ 6719 w 80910"/>
                <a:gd name="connsiteY23" fmla="*/ 32068 h 71290"/>
                <a:gd name="connsiteX24" fmla="*/ 37831 w 80910"/>
                <a:gd name="connsiteY24" fmla="*/ 20030 h 71290"/>
                <a:gd name="connsiteX25" fmla="*/ 31007 w 80910"/>
                <a:gd name="connsiteY25" fmla="*/ 30784 h 71290"/>
                <a:gd name="connsiteX26" fmla="*/ 33576 w 80910"/>
                <a:gd name="connsiteY26" fmla="*/ 39293 h 71290"/>
                <a:gd name="connsiteX27" fmla="*/ 42368 w 80910"/>
                <a:gd name="connsiteY27" fmla="*/ 42824 h 71290"/>
                <a:gd name="connsiteX28" fmla="*/ 53408 w 80910"/>
                <a:gd name="connsiteY28" fmla="*/ 37325 h 71290"/>
                <a:gd name="connsiteX29" fmla="*/ 60073 w 80910"/>
                <a:gd name="connsiteY29" fmla="*/ 26532 h 71290"/>
                <a:gd name="connsiteX30" fmla="*/ 57222 w 80910"/>
                <a:gd name="connsiteY30" fmla="*/ 17623 h 71290"/>
                <a:gd name="connsiteX31" fmla="*/ 48751 w 80910"/>
                <a:gd name="connsiteY31" fmla="*/ 14292 h 71290"/>
                <a:gd name="connsiteX32" fmla="*/ 37951 w 80910"/>
                <a:gd name="connsiteY32" fmla="*/ 19991 h 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10" h="71290">
                  <a:moveTo>
                    <a:pt x="6719" y="32068"/>
                  </a:moveTo>
                  <a:lnTo>
                    <a:pt x="16073" y="44950"/>
                  </a:lnTo>
                  <a:cubicBezTo>
                    <a:pt x="15009" y="46009"/>
                    <a:pt x="14441" y="47467"/>
                    <a:pt x="14506" y="48963"/>
                  </a:cubicBezTo>
                  <a:cubicBezTo>
                    <a:pt x="14935" y="51095"/>
                    <a:pt x="16036" y="53033"/>
                    <a:pt x="17638" y="54501"/>
                  </a:cubicBezTo>
                  <a:cubicBezTo>
                    <a:pt x="19420" y="56685"/>
                    <a:pt x="21745" y="58359"/>
                    <a:pt x="24382" y="59358"/>
                  </a:cubicBezTo>
                  <a:cubicBezTo>
                    <a:pt x="25871" y="59715"/>
                    <a:pt x="27438" y="59575"/>
                    <a:pt x="28839" y="58955"/>
                  </a:cubicBezTo>
                  <a:cubicBezTo>
                    <a:pt x="30742" y="57884"/>
                    <a:pt x="32475" y="56532"/>
                    <a:pt x="33978" y="54943"/>
                  </a:cubicBezTo>
                  <a:lnTo>
                    <a:pt x="39638" y="49685"/>
                  </a:lnTo>
                  <a:cubicBezTo>
                    <a:pt x="33396" y="50781"/>
                    <a:pt x="27023" y="48655"/>
                    <a:pt x="22697" y="44028"/>
                  </a:cubicBezTo>
                  <a:cubicBezTo>
                    <a:pt x="17975" y="39187"/>
                    <a:pt x="16160" y="32217"/>
                    <a:pt x="17919" y="25688"/>
                  </a:cubicBezTo>
                  <a:cubicBezTo>
                    <a:pt x="19476" y="19621"/>
                    <a:pt x="22852" y="14174"/>
                    <a:pt x="27593" y="10079"/>
                  </a:cubicBezTo>
                  <a:cubicBezTo>
                    <a:pt x="32613" y="4716"/>
                    <a:pt x="39461" y="1439"/>
                    <a:pt x="46783" y="887"/>
                  </a:cubicBezTo>
                  <a:cubicBezTo>
                    <a:pt x="52807" y="695"/>
                    <a:pt x="58607" y="3160"/>
                    <a:pt x="62642" y="7631"/>
                  </a:cubicBezTo>
                  <a:cubicBezTo>
                    <a:pt x="67119" y="12378"/>
                    <a:pt x="68856" y="19083"/>
                    <a:pt x="67259" y="25407"/>
                  </a:cubicBezTo>
                  <a:lnTo>
                    <a:pt x="72678" y="20391"/>
                  </a:lnTo>
                  <a:lnTo>
                    <a:pt x="81510" y="29862"/>
                  </a:lnTo>
                  <a:lnTo>
                    <a:pt x="46744" y="61965"/>
                  </a:lnTo>
                  <a:cubicBezTo>
                    <a:pt x="43428" y="65317"/>
                    <a:pt x="39626" y="68141"/>
                    <a:pt x="35463" y="70354"/>
                  </a:cubicBezTo>
                  <a:cubicBezTo>
                    <a:pt x="32913" y="71633"/>
                    <a:pt x="30084" y="72255"/>
                    <a:pt x="27232" y="72158"/>
                  </a:cubicBezTo>
                  <a:cubicBezTo>
                    <a:pt x="24399" y="71914"/>
                    <a:pt x="21657" y="71035"/>
                    <a:pt x="19203" y="69590"/>
                  </a:cubicBezTo>
                  <a:cubicBezTo>
                    <a:pt x="15811" y="67571"/>
                    <a:pt x="12761" y="65024"/>
                    <a:pt x="10171" y="62045"/>
                  </a:cubicBezTo>
                  <a:cubicBezTo>
                    <a:pt x="4121" y="55597"/>
                    <a:pt x="949" y="49954"/>
                    <a:pt x="656" y="45111"/>
                  </a:cubicBezTo>
                  <a:cubicBezTo>
                    <a:pt x="251" y="40568"/>
                    <a:pt x="2025" y="36101"/>
                    <a:pt x="5434" y="33071"/>
                  </a:cubicBezTo>
                  <a:cubicBezTo>
                    <a:pt x="5839" y="32712"/>
                    <a:pt x="6268" y="32378"/>
                    <a:pt x="6719" y="32068"/>
                  </a:cubicBezTo>
                  <a:close/>
                  <a:moveTo>
                    <a:pt x="37831" y="20030"/>
                  </a:moveTo>
                  <a:cubicBezTo>
                    <a:pt x="34404" y="22738"/>
                    <a:pt x="31998" y="26532"/>
                    <a:pt x="31007" y="30784"/>
                  </a:cubicBezTo>
                  <a:cubicBezTo>
                    <a:pt x="30493" y="33866"/>
                    <a:pt x="31440" y="37014"/>
                    <a:pt x="33576" y="39293"/>
                  </a:cubicBezTo>
                  <a:cubicBezTo>
                    <a:pt x="35824" y="41737"/>
                    <a:pt x="39056" y="43033"/>
                    <a:pt x="42368" y="42824"/>
                  </a:cubicBezTo>
                  <a:cubicBezTo>
                    <a:pt x="46591" y="42378"/>
                    <a:pt x="50510" y="40424"/>
                    <a:pt x="53408" y="37325"/>
                  </a:cubicBezTo>
                  <a:cubicBezTo>
                    <a:pt x="56825" y="34617"/>
                    <a:pt x="59185" y="30797"/>
                    <a:pt x="60073" y="26532"/>
                  </a:cubicBezTo>
                  <a:cubicBezTo>
                    <a:pt x="60538" y="23281"/>
                    <a:pt x="59487" y="19997"/>
                    <a:pt x="57222" y="17623"/>
                  </a:cubicBezTo>
                  <a:cubicBezTo>
                    <a:pt x="55070" y="15254"/>
                    <a:pt x="51939" y="14024"/>
                    <a:pt x="48751" y="14292"/>
                  </a:cubicBezTo>
                  <a:cubicBezTo>
                    <a:pt x="44613" y="14926"/>
                    <a:pt x="40811" y="16932"/>
                    <a:pt x="37951" y="1999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3" name="任意多边形: 形状 112">
              <a:extLst>
                <a:ext uri="{FF2B5EF4-FFF2-40B4-BE49-F238E27FC236}">
                  <a16:creationId xmlns:a16="http://schemas.microsoft.com/office/drawing/2014/main" id="{18F35C86-4EF1-4FC2-854D-CB6540872F9D}"/>
                </a:ext>
              </a:extLst>
            </p:cNvPr>
            <p:cNvSpPr/>
            <p:nvPr/>
          </p:nvSpPr>
          <p:spPr>
            <a:xfrm>
              <a:off x="12974950" y="4376816"/>
              <a:ext cx="18815" cy="15278"/>
            </a:xfrm>
            <a:custGeom>
              <a:avLst/>
              <a:gdLst>
                <a:gd name="connsiteX0" fmla="*/ 599 w 67406"/>
                <a:gd name="connsiteY0" fmla="*/ 43856 h 54736"/>
                <a:gd name="connsiteX1" fmla="*/ 59455 w 67406"/>
                <a:gd name="connsiteY1" fmla="*/ 877 h 54736"/>
                <a:gd name="connsiteX2" fmla="*/ 68006 w 67406"/>
                <a:gd name="connsiteY2" fmla="*/ 12676 h 54736"/>
                <a:gd name="connsiteX3" fmla="*/ 9030 w 67406"/>
                <a:gd name="connsiteY3" fmla="*/ 55613 h 54736"/>
              </a:gdLst>
              <a:ahLst/>
              <a:cxnLst>
                <a:cxn ang="0">
                  <a:pos x="connsiteX0" y="connsiteY0"/>
                </a:cxn>
                <a:cxn ang="0">
                  <a:pos x="connsiteX1" y="connsiteY1"/>
                </a:cxn>
                <a:cxn ang="0">
                  <a:pos x="connsiteX2" y="connsiteY2"/>
                </a:cxn>
                <a:cxn ang="0">
                  <a:pos x="connsiteX3" y="connsiteY3"/>
                </a:cxn>
              </a:cxnLst>
              <a:rect l="l" t="t" r="r" b="b"/>
              <a:pathLst>
                <a:path w="67406" h="54736">
                  <a:moveTo>
                    <a:pt x="599" y="43856"/>
                  </a:moveTo>
                  <a:lnTo>
                    <a:pt x="59455" y="877"/>
                  </a:lnTo>
                  <a:lnTo>
                    <a:pt x="68006" y="12676"/>
                  </a:lnTo>
                  <a:lnTo>
                    <a:pt x="9030" y="55613"/>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4" name="任意多边形: 形状 113">
              <a:extLst>
                <a:ext uri="{FF2B5EF4-FFF2-40B4-BE49-F238E27FC236}">
                  <a16:creationId xmlns:a16="http://schemas.microsoft.com/office/drawing/2014/main" id="{F34F313E-51F0-DE49-B9C9-187D33522592}"/>
                </a:ext>
              </a:extLst>
            </p:cNvPr>
            <p:cNvSpPr/>
            <p:nvPr/>
          </p:nvSpPr>
          <p:spPr>
            <a:xfrm>
              <a:off x="12979668" y="4387334"/>
              <a:ext cx="18148" cy="19142"/>
            </a:xfrm>
            <a:custGeom>
              <a:avLst/>
              <a:gdLst>
                <a:gd name="connsiteX0" fmla="*/ 25610 w 65016"/>
                <a:gd name="connsiteY0" fmla="*/ 69458 h 68580"/>
                <a:gd name="connsiteX1" fmla="*/ 18465 w 65016"/>
                <a:gd name="connsiteY1" fmla="*/ 57700 h 68580"/>
                <a:gd name="connsiteX2" fmla="*/ 41347 w 65016"/>
                <a:gd name="connsiteY2" fmla="*/ 43454 h 68580"/>
                <a:gd name="connsiteX3" fmla="*/ 50301 w 65016"/>
                <a:gd name="connsiteY3" fmla="*/ 36873 h 68580"/>
                <a:gd name="connsiteX4" fmla="*/ 52108 w 65016"/>
                <a:gd name="connsiteY4" fmla="*/ 32338 h 68580"/>
                <a:gd name="connsiteX5" fmla="*/ 50743 w 65016"/>
                <a:gd name="connsiteY5" fmla="*/ 27562 h 68580"/>
                <a:gd name="connsiteX6" fmla="*/ 45684 w 65016"/>
                <a:gd name="connsiteY6" fmla="*/ 23108 h 68580"/>
                <a:gd name="connsiteX7" fmla="*/ 39100 w 65016"/>
                <a:gd name="connsiteY7" fmla="*/ 22546 h 68580"/>
                <a:gd name="connsiteX8" fmla="*/ 28220 w 65016"/>
                <a:gd name="connsiteY8" fmla="*/ 28084 h 68580"/>
                <a:gd name="connsiteX9" fmla="*/ 7907 w 65016"/>
                <a:gd name="connsiteY9" fmla="*/ 40725 h 68580"/>
                <a:gd name="connsiteX10" fmla="*/ 599 w 65016"/>
                <a:gd name="connsiteY10" fmla="*/ 28968 h 68580"/>
                <a:gd name="connsiteX11" fmla="*/ 45483 w 65016"/>
                <a:gd name="connsiteY11" fmla="*/ 877 h 68580"/>
                <a:gd name="connsiteX12" fmla="*/ 52267 w 65016"/>
                <a:gd name="connsiteY12" fmla="*/ 11792 h 68580"/>
                <a:gd name="connsiteX13" fmla="*/ 45684 w 65016"/>
                <a:gd name="connsiteY13" fmla="*/ 15805 h 68580"/>
                <a:gd name="connsiteX14" fmla="*/ 62424 w 65016"/>
                <a:gd name="connsiteY14" fmla="*/ 25717 h 68580"/>
                <a:gd name="connsiteX15" fmla="*/ 65396 w 65016"/>
                <a:gd name="connsiteY15" fmla="*/ 33742 h 68580"/>
                <a:gd name="connsiteX16" fmla="*/ 64834 w 65016"/>
                <a:gd name="connsiteY16" fmla="*/ 40845 h 68580"/>
                <a:gd name="connsiteX17" fmla="*/ 61260 w 65016"/>
                <a:gd name="connsiteY17" fmla="*/ 46263 h 68580"/>
                <a:gd name="connsiteX18" fmla="*/ 53673 w 65016"/>
                <a:gd name="connsiteY18" fmla="*/ 51882 h 6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016" h="68580">
                  <a:moveTo>
                    <a:pt x="25610" y="69458"/>
                  </a:moveTo>
                  <a:lnTo>
                    <a:pt x="18465" y="57700"/>
                  </a:lnTo>
                  <a:lnTo>
                    <a:pt x="41347" y="43454"/>
                  </a:lnTo>
                  <a:cubicBezTo>
                    <a:pt x="44612" y="41664"/>
                    <a:pt x="47618" y="39453"/>
                    <a:pt x="50301" y="36873"/>
                  </a:cubicBezTo>
                  <a:cubicBezTo>
                    <a:pt x="51381" y="35596"/>
                    <a:pt x="52011" y="34002"/>
                    <a:pt x="52108" y="32338"/>
                  </a:cubicBezTo>
                  <a:cubicBezTo>
                    <a:pt x="52168" y="30640"/>
                    <a:pt x="51689" y="28972"/>
                    <a:pt x="50743" y="27562"/>
                  </a:cubicBezTo>
                  <a:cubicBezTo>
                    <a:pt x="49570" y="25581"/>
                    <a:pt x="47800" y="24018"/>
                    <a:pt x="45684" y="23108"/>
                  </a:cubicBezTo>
                  <a:cubicBezTo>
                    <a:pt x="43608" y="22206"/>
                    <a:pt x="41295" y="22007"/>
                    <a:pt x="39100" y="22546"/>
                  </a:cubicBezTo>
                  <a:cubicBezTo>
                    <a:pt x="35245" y="23906"/>
                    <a:pt x="31588" y="25768"/>
                    <a:pt x="28220" y="28084"/>
                  </a:cubicBezTo>
                  <a:lnTo>
                    <a:pt x="7907" y="40725"/>
                  </a:lnTo>
                  <a:lnTo>
                    <a:pt x="599" y="28968"/>
                  </a:lnTo>
                  <a:lnTo>
                    <a:pt x="45483" y="877"/>
                  </a:lnTo>
                  <a:lnTo>
                    <a:pt x="52267" y="11792"/>
                  </a:lnTo>
                  <a:lnTo>
                    <a:pt x="45684" y="15805"/>
                  </a:lnTo>
                  <a:cubicBezTo>
                    <a:pt x="52556" y="16154"/>
                    <a:pt x="58815" y="19861"/>
                    <a:pt x="62424" y="25717"/>
                  </a:cubicBezTo>
                  <a:cubicBezTo>
                    <a:pt x="63981" y="28148"/>
                    <a:pt x="64993" y="30885"/>
                    <a:pt x="65396" y="33742"/>
                  </a:cubicBezTo>
                  <a:cubicBezTo>
                    <a:pt x="65821" y="36118"/>
                    <a:pt x="65627" y="38566"/>
                    <a:pt x="64834" y="40845"/>
                  </a:cubicBezTo>
                  <a:cubicBezTo>
                    <a:pt x="64023" y="42876"/>
                    <a:pt x="62806" y="44717"/>
                    <a:pt x="61260" y="46263"/>
                  </a:cubicBezTo>
                  <a:cubicBezTo>
                    <a:pt x="58936" y="48397"/>
                    <a:pt x="56390" y="50280"/>
                    <a:pt x="53673" y="5188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5" name="任意多边形: 形状 114">
              <a:extLst>
                <a:ext uri="{FF2B5EF4-FFF2-40B4-BE49-F238E27FC236}">
                  <a16:creationId xmlns:a16="http://schemas.microsoft.com/office/drawing/2014/main" id="{B2331AB3-3CD3-65BF-CED2-CD2A734A9F56}"/>
                </a:ext>
              </a:extLst>
            </p:cNvPr>
            <p:cNvSpPr/>
            <p:nvPr/>
          </p:nvSpPr>
          <p:spPr>
            <a:xfrm>
              <a:off x="12989676" y="4404060"/>
              <a:ext cx="15828" cy="15310"/>
            </a:xfrm>
            <a:custGeom>
              <a:avLst/>
              <a:gdLst>
                <a:gd name="connsiteX0" fmla="*/ 7821 w 56707"/>
                <a:gd name="connsiteY0" fmla="*/ 10820 h 54851"/>
                <a:gd name="connsiteX1" fmla="*/ 15850 w 56707"/>
                <a:gd name="connsiteY1" fmla="*/ 22338 h 54851"/>
                <a:gd name="connsiteX2" fmla="*/ 11835 w 56707"/>
                <a:gd name="connsiteY2" fmla="*/ 28318 h 54851"/>
                <a:gd name="connsiteX3" fmla="*/ 13320 w 56707"/>
                <a:gd name="connsiteY3" fmla="*/ 36021 h 54851"/>
                <a:gd name="connsiteX4" fmla="*/ 18701 w 56707"/>
                <a:gd name="connsiteY4" fmla="*/ 42403 h 54851"/>
                <a:gd name="connsiteX5" fmla="*/ 22715 w 56707"/>
                <a:gd name="connsiteY5" fmla="*/ 42403 h 54851"/>
                <a:gd name="connsiteX6" fmla="*/ 24642 w 56707"/>
                <a:gd name="connsiteY6" fmla="*/ 40356 h 54851"/>
                <a:gd name="connsiteX7" fmla="*/ 24239 w 56707"/>
                <a:gd name="connsiteY7" fmla="*/ 35379 h 54851"/>
                <a:gd name="connsiteX8" fmla="*/ 20909 w 56707"/>
                <a:gd name="connsiteY8" fmla="*/ 13349 h 54851"/>
                <a:gd name="connsiteX9" fmla="*/ 28937 w 56707"/>
                <a:gd name="connsiteY9" fmla="*/ 2473 h 54851"/>
                <a:gd name="connsiteX10" fmla="*/ 41664 w 56707"/>
                <a:gd name="connsiteY10" fmla="*/ 2153 h 54851"/>
                <a:gd name="connsiteX11" fmla="*/ 53267 w 56707"/>
                <a:gd name="connsiteY11" fmla="*/ 14994 h 54851"/>
                <a:gd name="connsiteX12" fmla="*/ 57281 w 56707"/>
                <a:gd name="connsiteY12" fmla="*/ 30844 h 54851"/>
                <a:gd name="connsiteX13" fmla="*/ 51138 w 56707"/>
                <a:gd name="connsiteY13" fmla="*/ 41962 h 54851"/>
                <a:gd name="connsiteX14" fmla="*/ 43109 w 56707"/>
                <a:gd name="connsiteY14" fmla="*/ 31327 h 54851"/>
                <a:gd name="connsiteX15" fmla="*/ 45920 w 56707"/>
                <a:gd name="connsiteY15" fmla="*/ 26390 h 54851"/>
                <a:gd name="connsiteX16" fmla="*/ 44433 w 56707"/>
                <a:gd name="connsiteY16" fmla="*/ 19690 h 54851"/>
                <a:gd name="connsiteX17" fmla="*/ 39576 w 56707"/>
                <a:gd name="connsiteY17" fmla="*/ 13349 h 54851"/>
                <a:gd name="connsiteX18" fmla="*/ 36324 w 56707"/>
                <a:gd name="connsiteY18" fmla="*/ 13349 h 54851"/>
                <a:gd name="connsiteX19" fmla="*/ 34639 w 56707"/>
                <a:gd name="connsiteY19" fmla="*/ 15716 h 54851"/>
                <a:gd name="connsiteX20" fmla="*/ 36885 w 56707"/>
                <a:gd name="connsiteY20" fmla="*/ 29040 h 54851"/>
                <a:gd name="connsiteX21" fmla="*/ 38172 w 56707"/>
                <a:gd name="connsiteY21" fmla="*/ 45652 h 54851"/>
                <a:gd name="connsiteX22" fmla="*/ 30783 w 56707"/>
                <a:gd name="connsiteY22" fmla="*/ 54161 h 54851"/>
                <a:gd name="connsiteX23" fmla="*/ 16934 w 56707"/>
                <a:gd name="connsiteY23" fmla="*/ 54161 h 54851"/>
                <a:gd name="connsiteX24" fmla="*/ 4327 w 56707"/>
                <a:gd name="connsiteY24" fmla="*/ 40556 h 54851"/>
                <a:gd name="connsiteX25" fmla="*/ 755 w 56707"/>
                <a:gd name="connsiteY25" fmla="*/ 23461 h 54851"/>
                <a:gd name="connsiteX26" fmla="*/ 7821 w 56707"/>
                <a:gd name="connsiteY26" fmla="*/ 10820 h 5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707" h="54851">
                  <a:moveTo>
                    <a:pt x="7821" y="10820"/>
                  </a:moveTo>
                  <a:lnTo>
                    <a:pt x="15850" y="22338"/>
                  </a:lnTo>
                  <a:cubicBezTo>
                    <a:pt x="13826" y="23775"/>
                    <a:pt x="12401" y="25901"/>
                    <a:pt x="11835" y="28318"/>
                  </a:cubicBezTo>
                  <a:cubicBezTo>
                    <a:pt x="11453" y="30978"/>
                    <a:pt x="11980" y="33691"/>
                    <a:pt x="13320" y="36021"/>
                  </a:cubicBezTo>
                  <a:cubicBezTo>
                    <a:pt x="14408" y="38655"/>
                    <a:pt x="16287" y="40886"/>
                    <a:pt x="18701" y="42403"/>
                  </a:cubicBezTo>
                  <a:cubicBezTo>
                    <a:pt x="19965" y="43029"/>
                    <a:pt x="21450" y="43029"/>
                    <a:pt x="22715" y="42403"/>
                  </a:cubicBezTo>
                  <a:cubicBezTo>
                    <a:pt x="23601" y="42001"/>
                    <a:pt x="24293" y="41266"/>
                    <a:pt x="24642" y="40356"/>
                  </a:cubicBezTo>
                  <a:cubicBezTo>
                    <a:pt x="24890" y="38686"/>
                    <a:pt x="24754" y="36985"/>
                    <a:pt x="24239" y="35379"/>
                  </a:cubicBezTo>
                  <a:cubicBezTo>
                    <a:pt x="22024" y="28246"/>
                    <a:pt x="20900" y="20817"/>
                    <a:pt x="20909" y="13349"/>
                  </a:cubicBezTo>
                  <a:cubicBezTo>
                    <a:pt x="21474" y="8562"/>
                    <a:pt x="24524" y="4423"/>
                    <a:pt x="28937" y="2473"/>
                  </a:cubicBezTo>
                  <a:cubicBezTo>
                    <a:pt x="32916" y="462"/>
                    <a:pt x="37589" y="347"/>
                    <a:pt x="41664" y="2153"/>
                  </a:cubicBezTo>
                  <a:cubicBezTo>
                    <a:pt x="46948" y="4904"/>
                    <a:pt x="51061" y="9460"/>
                    <a:pt x="53267" y="14994"/>
                  </a:cubicBezTo>
                  <a:cubicBezTo>
                    <a:pt x="56125" y="19774"/>
                    <a:pt x="57516" y="25283"/>
                    <a:pt x="57281" y="30844"/>
                  </a:cubicBezTo>
                  <a:cubicBezTo>
                    <a:pt x="56639" y="35167"/>
                    <a:pt x="54454" y="39115"/>
                    <a:pt x="51138" y="41962"/>
                  </a:cubicBezTo>
                  <a:lnTo>
                    <a:pt x="43109" y="31327"/>
                  </a:lnTo>
                  <a:cubicBezTo>
                    <a:pt x="44615" y="30078"/>
                    <a:pt x="45614" y="28326"/>
                    <a:pt x="45920" y="26390"/>
                  </a:cubicBezTo>
                  <a:cubicBezTo>
                    <a:pt x="46116" y="24059"/>
                    <a:pt x="45598" y="21719"/>
                    <a:pt x="44433" y="19690"/>
                  </a:cubicBezTo>
                  <a:cubicBezTo>
                    <a:pt x="43411" y="17182"/>
                    <a:pt x="41732" y="14990"/>
                    <a:pt x="39576" y="13349"/>
                  </a:cubicBezTo>
                  <a:cubicBezTo>
                    <a:pt x="38556" y="12814"/>
                    <a:pt x="37344" y="12814"/>
                    <a:pt x="36324" y="13349"/>
                  </a:cubicBezTo>
                  <a:cubicBezTo>
                    <a:pt x="35409" y="13813"/>
                    <a:pt x="34779" y="14697"/>
                    <a:pt x="34639" y="15716"/>
                  </a:cubicBezTo>
                  <a:cubicBezTo>
                    <a:pt x="34800" y="20235"/>
                    <a:pt x="35553" y="24718"/>
                    <a:pt x="36885" y="29040"/>
                  </a:cubicBezTo>
                  <a:cubicBezTo>
                    <a:pt x="38544" y="34413"/>
                    <a:pt x="38981" y="40087"/>
                    <a:pt x="38172" y="45652"/>
                  </a:cubicBezTo>
                  <a:cubicBezTo>
                    <a:pt x="37152" y="49473"/>
                    <a:pt x="34426" y="52610"/>
                    <a:pt x="30783" y="54161"/>
                  </a:cubicBezTo>
                  <a:cubicBezTo>
                    <a:pt x="26404" y="56252"/>
                    <a:pt x="21313" y="56252"/>
                    <a:pt x="16934" y="54161"/>
                  </a:cubicBezTo>
                  <a:cubicBezTo>
                    <a:pt x="11232" y="51291"/>
                    <a:pt x="6757" y="46459"/>
                    <a:pt x="4327" y="40556"/>
                  </a:cubicBezTo>
                  <a:cubicBezTo>
                    <a:pt x="1384" y="35367"/>
                    <a:pt x="133" y="29393"/>
                    <a:pt x="755" y="23461"/>
                  </a:cubicBezTo>
                  <a:cubicBezTo>
                    <a:pt x="1452" y="18517"/>
                    <a:pt x="3974" y="14007"/>
                    <a:pt x="7821" y="10820"/>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6" name="任意多边形: 形状 115">
              <a:extLst>
                <a:ext uri="{FF2B5EF4-FFF2-40B4-BE49-F238E27FC236}">
                  <a16:creationId xmlns:a16="http://schemas.microsoft.com/office/drawing/2014/main" id="{98829D78-6D17-6B0B-E78A-7DB9203FC045}"/>
                </a:ext>
              </a:extLst>
            </p:cNvPr>
            <p:cNvSpPr/>
            <p:nvPr/>
          </p:nvSpPr>
          <p:spPr>
            <a:xfrm>
              <a:off x="12996072" y="4417006"/>
              <a:ext cx="19207" cy="13475"/>
            </a:xfrm>
            <a:custGeom>
              <a:avLst/>
              <a:gdLst>
                <a:gd name="connsiteX0" fmla="*/ 55723 w 68812"/>
                <a:gd name="connsiteY0" fmla="*/ 28326 h 48275"/>
                <a:gd name="connsiteX1" fmla="*/ 45404 w 68812"/>
                <a:gd name="connsiteY1" fmla="*/ 32660 h 48275"/>
                <a:gd name="connsiteX2" fmla="*/ 41832 w 68812"/>
                <a:gd name="connsiteY2" fmla="*/ 23911 h 48275"/>
                <a:gd name="connsiteX3" fmla="*/ 22119 w 68812"/>
                <a:gd name="connsiteY3" fmla="*/ 31938 h 48275"/>
                <a:gd name="connsiteX4" fmla="*/ 15256 w 68812"/>
                <a:gd name="connsiteY4" fmla="*/ 35067 h 48275"/>
                <a:gd name="connsiteX5" fmla="*/ 14050 w 68812"/>
                <a:gd name="connsiteY5" fmla="*/ 36873 h 48275"/>
                <a:gd name="connsiteX6" fmla="*/ 14330 w 68812"/>
                <a:gd name="connsiteY6" fmla="*/ 39280 h 48275"/>
                <a:gd name="connsiteX7" fmla="*/ 17663 w 68812"/>
                <a:gd name="connsiteY7" fmla="*/ 43937 h 48275"/>
                <a:gd name="connsiteX8" fmla="*/ 8069 w 68812"/>
                <a:gd name="connsiteY8" fmla="*/ 49153 h 48275"/>
                <a:gd name="connsiteX9" fmla="*/ 2007 w 68812"/>
                <a:gd name="connsiteY9" fmla="*/ 39844 h 48275"/>
                <a:gd name="connsiteX10" fmla="*/ 603 w 68812"/>
                <a:gd name="connsiteY10" fmla="*/ 33102 h 48275"/>
                <a:gd name="connsiteX11" fmla="*/ 1967 w 68812"/>
                <a:gd name="connsiteY11" fmla="*/ 27804 h 48275"/>
                <a:gd name="connsiteX12" fmla="*/ 6263 w 68812"/>
                <a:gd name="connsiteY12" fmla="*/ 23791 h 48275"/>
                <a:gd name="connsiteX13" fmla="*/ 15214 w 68812"/>
                <a:gd name="connsiteY13" fmla="*/ 19778 h 48275"/>
                <a:gd name="connsiteX14" fmla="*/ 36533 w 68812"/>
                <a:gd name="connsiteY14" fmla="*/ 10989 h 48275"/>
                <a:gd name="connsiteX15" fmla="*/ 34123 w 68812"/>
                <a:gd name="connsiteY15" fmla="*/ 5131 h 48275"/>
                <a:gd name="connsiteX16" fmla="*/ 44442 w 68812"/>
                <a:gd name="connsiteY16" fmla="*/ 877 h 48275"/>
                <a:gd name="connsiteX17" fmla="*/ 46850 w 68812"/>
                <a:gd name="connsiteY17" fmla="*/ 6776 h 48275"/>
                <a:gd name="connsiteX18" fmla="*/ 56565 w 68812"/>
                <a:gd name="connsiteY18" fmla="*/ 2764 h 48275"/>
                <a:gd name="connsiteX19" fmla="*/ 69411 w 68812"/>
                <a:gd name="connsiteY19" fmla="*/ 12515 h 48275"/>
                <a:gd name="connsiteX20" fmla="*/ 52148 w 68812"/>
                <a:gd name="connsiteY20" fmla="*/ 19578 h 48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812" h="48275">
                  <a:moveTo>
                    <a:pt x="55723" y="28326"/>
                  </a:moveTo>
                  <a:lnTo>
                    <a:pt x="45404" y="32660"/>
                  </a:lnTo>
                  <a:lnTo>
                    <a:pt x="41832" y="23911"/>
                  </a:lnTo>
                  <a:lnTo>
                    <a:pt x="22119" y="31938"/>
                  </a:lnTo>
                  <a:cubicBezTo>
                    <a:pt x="19755" y="32805"/>
                    <a:pt x="17459" y="33847"/>
                    <a:pt x="15256" y="35067"/>
                  </a:cubicBezTo>
                  <a:cubicBezTo>
                    <a:pt x="14653" y="35509"/>
                    <a:pt x="14227" y="36147"/>
                    <a:pt x="14050" y="36873"/>
                  </a:cubicBezTo>
                  <a:cubicBezTo>
                    <a:pt x="13895" y="37685"/>
                    <a:pt x="13990" y="38527"/>
                    <a:pt x="14330" y="39280"/>
                  </a:cubicBezTo>
                  <a:cubicBezTo>
                    <a:pt x="15179" y="41006"/>
                    <a:pt x="16302" y="42581"/>
                    <a:pt x="17663" y="43937"/>
                  </a:cubicBezTo>
                  <a:lnTo>
                    <a:pt x="8069" y="49153"/>
                  </a:lnTo>
                  <a:cubicBezTo>
                    <a:pt x="5426" y="46500"/>
                    <a:pt x="3363" y="43330"/>
                    <a:pt x="2007" y="39844"/>
                  </a:cubicBezTo>
                  <a:cubicBezTo>
                    <a:pt x="1096" y="37711"/>
                    <a:pt x="617" y="35420"/>
                    <a:pt x="603" y="33102"/>
                  </a:cubicBezTo>
                  <a:cubicBezTo>
                    <a:pt x="553" y="31242"/>
                    <a:pt x="1028" y="29409"/>
                    <a:pt x="1967" y="27804"/>
                  </a:cubicBezTo>
                  <a:cubicBezTo>
                    <a:pt x="3070" y="26150"/>
                    <a:pt x="4540" y="24778"/>
                    <a:pt x="6263" y="23791"/>
                  </a:cubicBezTo>
                  <a:cubicBezTo>
                    <a:pt x="9145" y="22239"/>
                    <a:pt x="12135" y="20893"/>
                    <a:pt x="15214" y="19778"/>
                  </a:cubicBezTo>
                  <a:lnTo>
                    <a:pt x="36533" y="10989"/>
                  </a:lnTo>
                  <a:lnTo>
                    <a:pt x="34123" y="5131"/>
                  </a:lnTo>
                  <a:lnTo>
                    <a:pt x="44442" y="877"/>
                  </a:lnTo>
                  <a:lnTo>
                    <a:pt x="46850" y="6776"/>
                  </a:lnTo>
                  <a:lnTo>
                    <a:pt x="56565" y="2764"/>
                  </a:lnTo>
                  <a:lnTo>
                    <a:pt x="69411" y="12515"/>
                  </a:lnTo>
                  <a:lnTo>
                    <a:pt x="52148" y="19578"/>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7" name="任意多边形: 形状 116">
              <a:extLst>
                <a:ext uri="{FF2B5EF4-FFF2-40B4-BE49-F238E27FC236}">
                  <a16:creationId xmlns:a16="http://schemas.microsoft.com/office/drawing/2014/main" id="{6329B131-06FC-A14A-FC9F-4CA0C93D6FCD}"/>
                </a:ext>
              </a:extLst>
            </p:cNvPr>
            <p:cNvSpPr/>
            <p:nvPr/>
          </p:nvSpPr>
          <p:spPr>
            <a:xfrm>
              <a:off x="12998718" y="4425978"/>
              <a:ext cx="20439" cy="10450"/>
            </a:xfrm>
            <a:custGeom>
              <a:avLst/>
              <a:gdLst>
                <a:gd name="connsiteX0" fmla="*/ 599 w 73225"/>
                <a:gd name="connsiteY0" fmla="*/ 25275 h 37439"/>
                <a:gd name="connsiteX1" fmla="*/ 50421 w 73225"/>
                <a:gd name="connsiteY1" fmla="*/ 7618 h 37439"/>
                <a:gd name="connsiteX2" fmla="*/ 55036 w 73225"/>
                <a:gd name="connsiteY2" fmla="*/ 20660 h 37439"/>
                <a:gd name="connsiteX3" fmla="*/ 5214 w 73225"/>
                <a:gd name="connsiteY3" fmla="*/ 38316 h 37439"/>
                <a:gd name="connsiteX4" fmla="*/ 57165 w 73225"/>
                <a:gd name="connsiteY4" fmla="*/ 5210 h 37439"/>
                <a:gd name="connsiteX5" fmla="*/ 69208 w 73225"/>
                <a:gd name="connsiteY5" fmla="*/ 877 h 37439"/>
                <a:gd name="connsiteX6" fmla="*/ 73825 w 73225"/>
                <a:gd name="connsiteY6" fmla="*/ 13918 h 37439"/>
                <a:gd name="connsiteX7" fmla="*/ 61782 w 73225"/>
                <a:gd name="connsiteY7" fmla="*/ 18253 h 3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225" h="37439">
                  <a:moveTo>
                    <a:pt x="599" y="25275"/>
                  </a:moveTo>
                  <a:lnTo>
                    <a:pt x="50421" y="7618"/>
                  </a:lnTo>
                  <a:lnTo>
                    <a:pt x="55036" y="20660"/>
                  </a:lnTo>
                  <a:lnTo>
                    <a:pt x="5214" y="38316"/>
                  </a:lnTo>
                  <a:close/>
                  <a:moveTo>
                    <a:pt x="57165" y="5210"/>
                  </a:moveTo>
                  <a:lnTo>
                    <a:pt x="69208" y="877"/>
                  </a:lnTo>
                  <a:lnTo>
                    <a:pt x="73825" y="13918"/>
                  </a:lnTo>
                  <a:lnTo>
                    <a:pt x="61782" y="18253"/>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8" name="任意多边形: 形状 117">
              <a:extLst>
                <a:ext uri="{FF2B5EF4-FFF2-40B4-BE49-F238E27FC236}">
                  <a16:creationId xmlns:a16="http://schemas.microsoft.com/office/drawing/2014/main" id="{F0556893-EC7F-7BED-78AB-E24843FFC9AA}"/>
                </a:ext>
              </a:extLst>
            </p:cNvPr>
            <p:cNvSpPr/>
            <p:nvPr/>
          </p:nvSpPr>
          <p:spPr>
            <a:xfrm>
              <a:off x="13001860" y="4434423"/>
              <a:ext cx="19705" cy="12422"/>
            </a:xfrm>
            <a:custGeom>
              <a:avLst/>
              <a:gdLst>
                <a:gd name="connsiteX0" fmla="*/ 56021 w 70597"/>
                <a:gd name="connsiteY0" fmla="*/ 29290 h 44504"/>
                <a:gd name="connsiteX1" fmla="*/ 45343 w 70597"/>
                <a:gd name="connsiteY1" fmla="*/ 32541 h 44504"/>
                <a:gd name="connsiteX2" fmla="*/ 42613 w 70597"/>
                <a:gd name="connsiteY2" fmla="*/ 23471 h 44504"/>
                <a:gd name="connsiteX3" fmla="*/ 22217 w 70597"/>
                <a:gd name="connsiteY3" fmla="*/ 29612 h 44504"/>
                <a:gd name="connsiteX4" fmla="*/ 15031 w 70597"/>
                <a:gd name="connsiteY4" fmla="*/ 32058 h 44504"/>
                <a:gd name="connsiteX5" fmla="*/ 13707 w 70597"/>
                <a:gd name="connsiteY5" fmla="*/ 33744 h 44504"/>
                <a:gd name="connsiteX6" fmla="*/ 13707 w 70597"/>
                <a:gd name="connsiteY6" fmla="*/ 36153 h 44504"/>
                <a:gd name="connsiteX7" fmla="*/ 16596 w 70597"/>
                <a:gd name="connsiteY7" fmla="*/ 41088 h 44504"/>
                <a:gd name="connsiteX8" fmla="*/ 6560 w 70597"/>
                <a:gd name="connsiteY8" fmla="*/ 45382 h 44504"/>
                <a:gd name="connsiteX9" fmla="*/ 1423 w 70597"/>
                <a:gd name="connsiteY9" fmla="*/ 35509 h 44504"/>
                <a:gd name="connsiteX10" fmla="*/ 659 w 70597"/>
                <a:gd name="connsiteY10" fmla="*/ 28687 h 44504"/>
                <a:gd name="connsiteX11" fmla="*/ 2546 w 70597"/>
                <a:gd name="connsiteY11" fmla="*/ 23510 h 44504"/>
                <a:gd name="connsiteX12" fmla="*/ 7203 w 70597"/>
                <a:gd name="connsiteY12" fmla="*/ 20059 h 44504"/>
                <a:gd name="connsiteX13" fmla="*/ 16518 w 70597"/>
                <a:gd name="connsiteY13" fmla="*/ 16810 h 44504"/>
                <a:gd name="connsiteX14" fmla="*/ 38596 w 70597"/>
                <a:gd name="connsiteY14" fmla="*/ 10147 h 44504"/>
                <a:gd name="connsiteX15" fmla="*/ 36750 w 70597"/>
                <a:gd name="connsiteY15" fmla="*/ 4089 h 44504"/>
                <a:gd name="connsiteX16" fmla="*/ 47428 w 70597"/>
                <a:gd name="connsiteY16" fmla="*/ 877 h 44504"/>
                <a:gd name="connsiteX17" fmla="*/ 49276 w 70597"/>
                <a:gd name="connsiteY17" fmla="*/ 6937 h 44504"/>
                <a:gd name="connsiteX18" fmla="*/ 59354 w 70597"/>
                <a:gd name="connsiteY18" fmla="*/ 3928 h 44504"/>
                <a:gd name="connsiteX19" fmla="*/ 71196 w 70597"/>
                <a:gd name="connsiteY19" fmla="*/ 14884 h 44504"/>
                <a:gd name="connsiteX20" fmla="*/ 53291 w 70597"/>
                <a:gd name="connsiteY20" fmla="*/ 20261 h 4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597" h="44504">
                  <a:moveTo>
                    <a:pt x="56021" y="29290"/>
                  </a:moveTo>
                  <a:lnTo>
                    <a:pt x="45343" y="32541"/>
                  </a:lnTo>
                  <a:lnTo>
                    <a:pt x="42613" y="23471"/>
                  </a:lnTo>
                  <a:lnTo>
                    <a:pt x="22217" y="29612"/>
                  </a:lnTo>
                  <a:cubicBezTo>
                    <a:pt x="19764" y="30249"/>
                    <a:pt x="17364" y="31067"/>
                    <a:pt x="15031" y="32058"/>
                  </a:cubicBezTo>
                  <a:cubicBezTo>
                    <a:pt x="14405" y="32448"/>
                    <a:pt x="13934" y="33046"/>
                    <a:pt x="13707" y="33744"/>
                  </a:cubicBezTo>
                  <a:cubicBezTo>
                    <a:pt x="13462" y="34526"/>
                    <a:pt x="13462" y="35369"/>
                    <a:pt x="13707" y="36153"/>
                  </a:cubicBezTo>
                  <a:cubicBezTo>
                    <a:pt x="14414" y="37934"/>
                    <a:pt x="15388" y="39600"/>
                    <a:pt x="16596" y="41088"/>
                  </a:cubicBezTo>
                  <a:lnTo>
                    <a:pt x="6560" y="45382"/>
                  </a:lnTo>
                  <a:cubicBezTo>
                    <a:pt x="4192" y="42477"/>
                    <a:pt x="2441" y="39117"/>
                    <a:pt x="1423" y="35509"/>
                  </a:cubicBezTo>
                  <a:cubicBezTo>
                    <a:pt x="727" y="33306"/>
                    <a:pt x="471" y="30991"/>
                    <a:pt x="659" y="28687"/>
                  </a:cubicBezTo>
                  <a:cubicBezTo>
                    <a:pt x="795" y="26821"/>
                    <a:pt x="1445" y="25027"/>
                    <a:pt x="2546" y="23510"/>
                  </a:cubicBezTo>
                  <a:cubicBezTo>
                    <a:pt x="3826" y="22030"/>
                    <a:pt x="5416" y="20854"/>
                    <a:pt x="7203" y="20059"/>
                  </a:cubicBezTo>
                  <a:cubicBezTo>
                    <a:pt x="10222" y="18744"/>
                    <a:pt x="13334" y="17656"/>
                    <a:pt x="16518" y="16810"/>
                  </a:cubicBezTo>
                  <a:lnTo>
                    <a:pt x="38596" y="10147"/>
                  </a:lnTo>
                  <a:lnTo>
                    <a:pt x="36750" y="4089"/>
                  </a:lnTo>
                  <a:lnTo>
                    <a:pt x="47428" y="877"/>
                  </a:lnTo>
                  <a:lnTo>
                    <a:pt x="49276" y="6937"/>
                  </a:lnTo>
                  <a:lnTo>
                    <a:pt x="59354" y="3928"/>
                  </a:lnTo>
                  <a:lnTo>
                    <a:pt x="71196" y="14884"/>
                  </a:lnTo>
                  <a:lnTo>
                    <a:pt x="53291" y="20261"/>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9" name="任意多边形: 形状 118">
              <a:extLst>
                <a:ext uri="{FF2B5EF4-FFF2-40B4-BE49-F238E27FC236}">
                  <a16:creationId xmlns:a16="http://schemas.microsoft.com/office/drawing/2014/main" id="{D228D4B5-5AB4-DE8E-1CE2-A7C567D67EFF}"/>
                </a:ext>
              </a:extLst>
            </p:cNvPr>
            <p:cNvSpPr/>
            <p:nvPr/>
          </p:nvSpPr>
          <p:spPr>
            <a:xfrm>
              <a:off x="13004555" y="4445927"/>
              <a:ext cx="16696" cy="16152"/>
            </a:xfrm>
            <a:custGeom>
              <a:avLst/>
              <a:gdLst>
                <a:gd name="connsiteX0" fmla="*/ 5899 w 59817"/>
                <a:gd name="connsiteY0" fmla="*/ 46183 h 57865"/>
                <a:gd name="connsiteX1" fmla="*/ 13647 w 59817"/>
                <a:gd name="connsiteY1" fmla="*/ 44457 h 57865"/>
                <a:gd name="connsiteX2" fmla="*/ 5618 w 59817"/>
                <a:gd name="connsiteY2" fmla="*/ 38558 h 57865"/>
                <a:gd name="connsiteX3" fmla="*/ 1121 w 59817"/>
                <a:gd name="connsiteY3" fmla="*/ 29490 h 57865"/>
                <a:gd name="connsiteX4" fmla="*/ 1362 w 59817"/>
                <a:gd name="connsiteY4" fmla="*/ 19778 h 57865"/>
                <a:gd name="connsiteX5" fmla="*/ 6461 w 59817"/>
                <a:gd name="connsiteY5" fmla="*/ 12434 h 57865"/>
                <a:gd name="connsiteX6" fmla="*/ 17502 w 59817"/>
                <a:gd name="connsiteY6" fmla="*/ 8060 h 57865"/>
                <a:gd name="connsiteX7" fmla="*/ 50180 w 59817"/>
                <a:gd name="connsiteY7" fmla="*/ 877 h 57865"/>
                <a:gd name="connsiteX8" fmla="*/ 53152 w 59817"/>
                <a:gd name="connsiteY8" fmla="*/ 14401 h 57865"/>
                <a:gd name="connsiteX9" fmla="*/ 29425 w 59817"/>
                <a:gd name="connsiteY9" fmla="*/ 19617 h 57865"/>
                <a:gd name="connsiteX10" fmla="*/ 16257 w 59817"/>
                <a:gd name="connsiteY10" fmla="*/ 23310 h 57865"/>
                <a:gd name="connsiteX11" fmla="*/ 12965 w 59817"/>
                <a:gd name="connsiteY11" fmla="*/ 26881 h 57865"/>
                <a:gd name="connsiteX12" fmla="*/ 12643 w 59817"/>
                <a:gd name="connsiteY12" fmla="*/ 32219 h 57865"/>
                <a:gd name="connsiteX13" fmla="*/ 15935 w 59817"/>
                <a:gd name="connsiteY13" fmla="*/ 37996 h 57865"/>
                <a:gd name="connsiteX14" fmla="*/ 21516 w 59817"/>
                <a:gd name="connsiteY14" fmla="*/ 40686 h 57865"/>
                <a:gd name="connsiteX15" fmla="*/ 35647 w 59817"/>
                <a:gd name="connsiteY15" fmla="*/ 38638 h 57865"/>
                <a:gd name="connsiteX16" fmla="*/ 57447 w 59817"/>
                <a:gd name="connsiteY16" fmla="*/ 33823 h 57865"/>
                <a:gd name="connsiteX17" fmla="*/ 60416 w 59817"/>
                <a:gd name="connsiteY17" fmla="*/ 47347 h 57865"/>
                <a:gd name="connsiteX18" fmla="*/ 8790 w 59817"/>
                <a:gd name="connsiteY18" fmla="*/ 58743 h 5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17" h="57865">
                  <a:moveTo>
                    <a:pt x="5899" y="46183"/>
                  </a:moveTo>
                  <a:lnTo>
                    <a:pt x="13647" y="44457"/>
                  </a:lnTo>
                  <a:cubicBezTo>
                    <a:pt x="10516" y="43198"/>
                    <a:pt x="7757" y="41167"/>
                    <a:pt x="5618" y="38558"/>
                  </a:cubicBezTo>
                  <a:cubicBezTo>
                    <a:pt x="3386" y="35959"/>
                    <a:pt x="1839" y="32840"/>
                    <a:pt x="1121" y="29490"/>
                  </a:cubicBezTo>
                  <a:cubicBezTo>
                    <a:pt x="350" y="26286"/>
                    <a:pt x="435" y="22940"/>
                    <a:pt x="1362" y="19778"/>
                  </a:cubicBezTo>
                  <a:cubicBezTo>
                    <a:pt x="2201" y="16833"/>
                    <a:pt x="3993" y="14248"/>
                    <a:pt x="6461" y="12434"/>
                  </a:cubicBezTo>
                  <a:cubicBezTo>
                    <a:pt x="9810" y="10246"/>
                    <a:pt x="13562" y="8758"/>
                    <a:pt x="17502" y="8060"/>
                  </a:cubicBezTo>
                  <a:lnTo>
                    <a:pt x="50180" y="877"/>
                  </a:lnTo>
                  <a:lnTo>
                    <a:pt x="53152" y="14401"/>
                  </a:lnTo>
                  <a:lnTo>
                    <a:pt x="29425" y="19617"/>
                  </a:lnTo>
                  <a:cubicBezTo>
                    <a:pt x="24924" y="20408"/>
                    <a:pt x="20513" y="21648"/>
                    <a:pt x="16257" y="23310"/>
                  </a:cubicBezTo>
                  <a:cubicBezTo>
                    <a:pt x="14782" y="24088"/>
                    <a:pt x="13620" y="25347"/>
                    <a:pt x="12965" y="26881"/>
                  </a:cubicBezTo>
                  <a:cubicBezTo>
                    <a:pt x="12282" y="28578"/>
                    <a:pt x="12170" y="30452"/>
                    <a:pt x="12643" y="32219"/>
                  </a:cubicBezTo>
                  <a:cubicBezTo>
                    <a:pt x="13102" y="34446"/>
                    <a:pt x="14254" y="36467"/>
                    <a:pt x="15935" y="37996"/>
                  </a:cubicBezTo>
                  <a:cubicBezTo>
                    <a:pt x="17457" y="39470"/>
                    <a:pt x="19416" y="40413"/>
                    <a:pt x="21516" y="40686"/>
                  </a:cubicBezTo>
                  <a:cubicBezTo>
                    <a:pt x="26293" y="40581"/>
                    <a:pt x="31038" y="39891"/>
                    <a:pt x="35647" y="38638"/>
                  </a:cubicBezTo>
                  <a:lnTo>
                    <a:pt x="57447" y="33823"/>
                  </a:lnTo>
                  <a:lnTo>
                    <a:pt x="60416" y="47347"/>
                  </a:lnTo>
                  <a:lnTo>
                    <a:pt x="8790" y="58743"/>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0" name="任意多边形: 形状 119">
              <a:extLst>
                <a:ext uri="{FF2B5EF4-FFF2-40B4-BE49-F238E27FC236}">
                  <a16:creationId xmlns:a16="http://schemas.microsoft.com/office/drawing/2014/main" id="{DA7664D9-1B1F-E02A-0A32-E37428C3509B}"/>
                </a:ext>
              </a:extLst>
            </p:cNvPr>
            <p:cNvSpPr/>
            <p:nvPr/>
          </p:nvSpPr>
          <p:spPr>
            <a:xfrm>
              <a:off x="13007549" y="4462371"/>
              <a:ext cx="20180" cy="10574"/>
            </a:xfrm>
            <a:custGeom>
              <a:avLst/>
              <a:gdLst>
                <a:gd name="connsiteX0" fmla="*/ 55714 w 72297"/>
                <a:gd name="connsiteY0" fmla="*/ 30293 h 37882"/>
                <a:gd name="connsiteX1" fmla="*/ 44714 w 72297"/>
                <a:gd name="connsiteY1" fmla="*/ 31857 h 37882"/>
                <a:gd name="connsiteX2" fmla="*/ 43349 w 72297"/>
                <a:gd name="connsiteY2" fmla="*/ 22507 h 37882"/>
                <a:gd name="connsiteX3" fmla="*/ 22272 w 72297"/>
                <a:gd name="connsiteY3" fmla="*/ 25517 h 37882"/>
                <a:gd name="connsiteX4" fmla="*/ 14844 w 72297"/>
                <a:gd name="connsiteY4" fmla="*/ 26842 h 37882"/>
                <a:gd name="connsiteX5" fmla="*/ 13240 w 72297"/>
                <a:gd name="connsiteY5" fmla="*/ 28326 h 37882"/>
                <a:gd name="connsiteX6" fmla="*/ 12879 w 72297"/>
                <a:gd name="connsiteY6" fmla="*/ 30733 h 37882"/>
                <a:gd name="connsiteX7" fmla="*/ 15005 w 72297"/>
                <a:gd name="connsiteY7" fmla="*/ 36031 h 37882"/>
                <a:gd name="connsiteX8" fmla="*/ 4447 w 72297"/>
                <a:gd name="connsiteY8" fmla="*/ 38760 h 37882"/>
                <a:gd name="connsiteX9" fmla="*/ 794 w 72297"/>
                <a:gd name="connsiteY9" fmla="*/ 28206 h 37882"/>
                <a:gd name="connsiteX10" fmla="*/ 1114 w 72297"/>
                <a:gd name="connsiteY10" fmla="*/ 21343 h 37882"/>
                <a:gd name="connsiteX11" fmla="*/ 3764 w 72297"/>
                <a:gd name="connsiteY11" fmla="*/ 16527 h 37882"/>
                <a:gd name="connsiteX12" fmla="*/ 8862 w 72297"/>
                <a:gd name="connsiteY12" fmla="*/ 13840 h 37882"/>
                <a:gd name="connsiteX13" fmla="*/ 18578 w 72297"/>
                <a:gd name="connsiteY13" fmla="*/ 11992 h 37882"/>
                <a:gd name="connsiteX14" fmla="*/ 41381 w 72297"/>
                <a:gd name="connsiteY14" fmla="*/ 8741 h 37882"/>
                <a:gd name="connsiteX15" fmla="*/ 40498 w 72297"/>
                <a:gd name="connsiteY15" fmla="*/ 2442 h 37882"/>
                <a:gd name="connsiteX16" fmla="*/ 51539 w 72297"/>
                <a:gd name="connsiteY16" fmla="*/ 877 h 37882"/>
                <a:gd name="connsiteX17" fmla="*/ 52421 w 72297"/>
                <a:gd name="connsiteY17" fmla="*/ 7177 h 37882"/>
                <a:gd name="connsiteX18" fmla="*/ 62820 w 72297"/>
                <a:gd name="connsiteY18" fmla="*/ 5693 h 37882"/>
                <a:gd name="connsiteX19" fmla="*/ 72897 w 72297"/>
                <a:gd name="connsiteY19" fmla="*/ 18294 h 37882"/>
                <a:gd name="connsiteX20" fmla="*/ 54389 w 72297"/>
                <a:gd name="connsiteY20" fmla="*/ 20901 h 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297" h="37882">
                  <a:moveTo>
                    <a:pt x="55714" y="30293"/>
                  </a:moveTo>
                  <a:lnTo>
                    <a:pt x="44714" y="31857"/>
                  </a:lnTo>
                  <a:lnTo>
                    <a:pt x="43349" y="22507"/>
                  </a:lnTo>
                  <a:lnTo>
                    <a:pt x="22272" y="25517"/>
                  </a:lnTo>
                  <a:cubicBezTo>
                    <a:pt x="19767" y="25777"/>
                    <a:pt x="17285" y="26222"/>
                    <a:pt x="14844" y="26842"/>
                  </a:cubicBezTo>
                  <a:cubicBezTo>
                    <a:pt x="14151" y="27131"/>
                    <a:pt x="13581" y="27655"/>
                    <a:pt x="13240" y="28326"/>
                  </a:cubicBezTo>
                  <a:cubicBezTo>
                    <a:pt x="12874" y="29073"/>
                    <a:pt x="12744" y="29915"/>
                    <a:pt x="12879" y="30733"/>
                  </a:cubicBezTo>
                  <a:cubicBezTo>
                    <a:pt x="13292" y="32603"/>
                    <a:pt x="14010" y="34392"/>
                    <a:pt x="15005" y="36031"/>
                  </a:cubicBezTo>
                  <a:lnTo>
                    <a:pt x="4447" y="38760"/>
                  </a:lnTo>
                  <a:cubicBezTo>
                    <a:pt x="2525" y="35525"/>
                    <a:pt x="1280" y="31934"/>
                    <a:pt x="794" y="28206"/>
                  </a:cubicBezTo>
                  <a:cubicBezTo>
                    <a:pt x="452" y="25917"/>
                    <a:pt x="561" y="23587"/>
                    <a:pt x="1114" y="21343"/>
                  </a:cubicBezTo>
                  <a:cubicBezTo>
                    <a:pt x="1529" y="19520"/>
                    <a:pt x="2448" y="17852"/>
                    <a:pt x="3764" y="16527"/>
                  </a:cubicBezTo>
                  <a:cubicBezTo>
                    <a:pt x="5234" y="15252"/>
                    <a:pt x="6981" y="14333"/>
                    <a:pt x="8862" y="13840"/>
                  </a:cubicBezTo>
                  <a:cubicBezTo>
                    <a:pt x="12055" y="13000"/>
                    <a:pt x="15303" y="12387"/>
                    <a:pt x="18578" y="11992"/>
                  </a:cubicBezTo>
                  <a:lnTo>
                    <a:pt x="41381" y="8741"/>
                  </a:lnTo>
                  <a:lnTo>
                    <a:pt x="40498" y="2442"/>
                  </a:lnTo>
                  <a:lnTo>
                    <a:pt x="51539" y="877"/>
                  </a:lnTo>
                  <a:lnTo>
                    <a:pt x="52421" y="7177"/>
                  </a:lnTo>
                  <a:lnTo>
                    <a:pt x="62820" y="5693"/>
                  </a:lnTo>
                  <a:lnTo>
                    <a:pt x="72897" y="18294"/>
                  </a:lnTo>
                  <a:lnTo>
                    <a:pt x="54389" y="20901"/>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1" name="任意多边形: 形状 120">
              <a:extLst>
                <a:ext uri="{FF2B5EF4-FFF2-40B4-BE49-F238E27FC236}">
                  <a16:creationId xmlns:a16="http://schemas.microsoft.com/office/drawing/2014/main" id="{0B9664F0-5449-1BA1-C5F1-426437E1454E}"/>
                </a:ext>
              </a:extLst>
            </p:cNvPr>
            <p:cNvSpPr/>
            <p:nvPr/>
          </p:nvSpPr>
          <p:spPr>
            <a:xfrm>
              <a:off x="13008690" y="4473627"/>
              <a:ext cx="15477" cy="13721"/>
            </a:xfrm>
            <a:custGeom>
              <a:avLst/>
              <a:gdLst>
                <a:gd name="connsiteX0" fmla="*/ 19471 w 55450"/>
                <a:gd name="connsiteY0" fmla="*/ 36032 h 49159"/>
                <a:gd name="connsiteX1" fmla="*/ 18106 w 55450"/>
                <a:gd name="connsiteY1" fmla="*/ 49958 h 49159"/>
                <a:gd name="connsiteX2" fmla="*/ 5861 w 55450"/>
                <a:gd name="connsiteY2" fmla="*/ 42373 h 49159"/>
                <a:gd name="connsiteX3" fmla="*/ 843 w 55450"/>
                <a:gd name="connsiteY3" fmla="*/ 28328 h 49159"/>
                <a:gd name="connsiteX4" fmla="*/ 8432 w 55450"/>
                <a:gd name="connsiteY4" fmla="*/ 7541 h 49159"/>
                <a:gd name="connsiteX5" fmla="*/ 26215 w 55450"/>
                <a:gd name="connsiteY5" fmla="*/ 1119 h 49159"/>
                <a:gd name="connsiteX6" fmla="*/ 47253 w 55450"/>
                <a:gd name="connsiteY6" fmla="*/ 6457 h 49159"/>
                <a:gd name="connsiteX7" fmla="*/ 55885 w 55450"/>
                <a:gd name="connsiteY7" fmla="*/ 23071 h 49159"/>
                <a:gd name="connsiteX8" fmla="*/ 49380 w 55450"/>
                <a:gd name="connsiteY8" fmla="*/ 42012 h 49159"/>
                <a:gd name="connsiteX9" fmla="*/ 26056 w 55450"/>
                <a:gd name="connsiteY9" fmla="*/ 50037 h 49159"/>
                <a:gd name="connsiteX10" fmla="*/ 23607 w 55450"/>
                <a:gd name="connsiteY10" fmla="*/ 15446 h 49159"/>
                <a:gd name="connsiteX11" fmla="*/ 14212 w 55450"/>
                <a:gd name="connsiteY11" fmla="*/ 19459 h 49159"/>
                <a:gd name="connsiteX12" fmla="*/ 11281 w 55450"/>
                <a:gd name="connsiteY12" fmla="*/ 27686 h 49159"/>
                <a:gd name="connsiteX13" fmla="*/ 13449 w 55450"/>
                <a:gd name="connsiteY13" fmla="*/ 33022 h 49159"/>
                <a:gd name="connsiteX14" fmla="*/ 19471 w 55450"/>
                <a:gd name="connsiteY14" fmla="*/ 36032 h 49159"/>
                <a:gd name="connsiteX15" fmla="*/ 33602 w 55450"/>
                <a:gd name="connsiteY15" fmla="*/ 36032 h 49159"/>
                <a:gd name="connsiteX16" fmla="*/ 42595 w 55450"/>
                <a:gd name="connsiteY16" fmla="*/ 32261 h 49159"/>
                <a:gd name="connsiteX17" fmla="*/ 42161 w 55450"/>
                <a:gd name="connsiteY17" fmla="*/ 18307 h 49159"/>
                <a:gd name="connsiteX18" fmla="*/ 41391 w 55450"/>
                <a:gd name="connsiteY18" fmla="*/ 17653 h 49159"/>
                <a:gd name="connsiteX19" fmla="*/ 32158 w 55450"/>
                <a:gd name="connsiteY19" fmla="*/ 15366 h 4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50" h="49159">
                  <a:moveTo>
                    <a:pt x="19471" y="36032"/>
                  </a:moveTo>
                  <a:lnTo>
                    <a:pt x="18106" y="49958"/>
                  </a:lnTo>
                  <a:cubicBezTo>
                    <a:pt x="13313" y="48821"/>
                    <a:pt x="9014" y="46160"/>
                    <a:pt x="5861" y="42373"/>
                  </a:cubicBezTo>
                  <a:cubicBezTo>
                    <a:pt x="2765" y="38327"/>
                    <a:pt x="1012" y="33416"/>
                    <a:pt x="843" y="28328"/>
                  </a:cubicBezTo>
                  <a:cubicBezTo>
                    <a:pt x="-289" y="20563"/>
                    <a:pt x="2565" y="12752"/>
                    <a:pt x="8432" y="7541"/>
                  </a:cubicBezTo>
                  <a:cubicBezTo>
                    <a:pt x="13538" y="3584"/>
                    <a:pt x="19760" y="1336"/>
                    <a:pt x="26215" y="1119"/>
                  </a:cubicBezTo>
                  <a:cubicBezTo>
                    <a:pt x="33651" y="161"/>
                    <a:pt x="41174" y="2067"/>
                    <a:pt x="47253" y="6457"/>
                  </a:cubicBezTo>
                  <a:cubicBezTo>
                    <a:pt x="52432" y="10457"/>
                    <a:pt x="55587" y="16534"/>
                    <a:pt x="55885" y="23071"/>
                  </a:cubicBezTo>
                  <a:cubicBezTo>
                    <a:pt x="56723" y="30046"/>
                    <a:pt x="54330" y="37025"/>
                    <a:pt x="49380" y="42012"/>
                  </a:cubicBezTo>
                  <a:cubicBezTo>
                    <a:pt x="44511" y="46856"/>
                    <a:pt x="36734" y="49529"/>
                    <a:pt x="26056" y="50037"/>
                  </a:cubicBezTo>
                  <a:lnTo>
                    <a:pt x="23607" y="15446"/>
                  </a:lnTo>
                  <a:cubicBezTo>
                    <a:pt x="20086" y="15570"/>
                    <a:pt x="16737" y="16998"/>
                    <a:pt x="14212" y="19459"/>
                  </a:cubicBezTo>
                  <a:cubicBezTo>
                    <a:pt x="12093" y="21651"/>
                    <a:pt x="11025" y="24648"/>
                    <a:pt x="11281" y="27686"/>
                  </a:cubicBezTo>
                  <a:cubicBezTo>
                    <a:pt x="11366" y="29660"/>
                    <a:pt x="12132" y="31546"/>
                    <a:pt x="13449" y="33022"/>
                  </a:cubicBezTo>
                  <a:cubicBezTo>
                    <a:pt x="15120" y="34591"/>
                    <a:pt x="17214" y="35635"/>
                    <a:pt x="19471" y="36032"/>
                  </a:cubicBezTo>
                  <a:close/>
                  <a:moveTo>
                    <a:pt x="33602" y="36032"/>
                  </a:moveTo>
                  <a:cubicBezTo>
                    <a:pt x="36967" y="35945"/>
                    <a:pt x="40174" y="34599"/>
                    <a:pt x="42595" y="32261"/>
                  </a:cubicBezTo>
                  <a:cubicBezTo>
                    <a:pt x="46328" y="28287"/>
                    <a:pt x="46136" y="22039"/>
                    <a:pt x="42161" y="18307"/>
                  </a:cubicBezTo>
                  <a:cubicBezTo>
                    <a:pt x="41917" y="18074"/>
                    <a:pt x="41659" y="17857"/>
                    <a:pt x="41391" y="17653"/>
                  </a:cubicBezTo>
                  <a:cubicBezTo>
                    <a:pt x="38708" y="15756"/>
                    <a:pt x="35413" y="14941"/>
                    <a:pt x="32158" y="15366"/>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2" name="任意多边形: 形状 121">
              <a:extLst>
                <a:ext uri="{FF2B5EF4-FFF2-40B4-BE49-F238E27FC236}">
                  <a16:creationId xmlns:a16="http://schemas.microsoft.com/office/drawing/2014/main" id="{C4BB2FE3-37E5-F76D-FE9F-5FACEA648A4D}"/>
                </a:ext>
              </a:extLst>
            </p:cNvPr>
            <p:cNvSpPr/>
            <p:nvPr/>
          </p:nvSpPr>
          <p:spPr>
            <a:xfrm>
              <a:off x="13008001" y="4505723"/>
              <a:ext cx="15471" cy="15130"/>
            </a:xfrm>
            <a:custGeom>
              <a:avLst/>
              <a:gdLst>
                <a:gd name="connsiteX0" fmla="*/ 32134 w 55426"/>
                <a:gd name="connsiteY0" fmla="*/ 1224 h 54205"/>
                <a:gd name="connsiteX1" fmla="*/ 45141 w 55426"/>
                <a:gd name="connsiteY1" fmla="*/ 6120 h 54205"/>
                <a:gd name="connsiteX2" fmla="*/ 53973 w 55426"/>
                <a:gd name="connsiteY2" fmla="*/ 16796 h 54205"/>
                <a:gd name="connsiteX3" fmla="*/ 55780 w 55426"/>
                <a:gd name="connsiteY3" fmla="*/ 31041 h 54205"/>
                <a:gd name="connsiteX4" fmla="*/ 45824 w 55426"/>
                <a:gd name="connsiteY4" fmla="*/ 49461 h 54205"/>
                <a:gd name="connsiteX5" fmla="*/ 25429 w 55426"/>
                <a:gd name="connsiteY5" fmla="*/ 54799 h 54205"/>
                <a:gd name="connsiteX6" fmla="*/ 6522 w 55426"/>
                <a:gd name="connsiteY6" fmla="*/ 44926 h 54205"/>
                <a:gd name="connsiteX7" fmla="*/ 860 w 55426"/>
                <a:gd name="connsiteY7" fmla="*/ 24861 h 54205"/>
                <a:gd name="connsiteX8" fmla="*/ 5677 w 55426"/>
                <a:gd name="connsiteY8" fmla="*/ 11619 h 54205"/>
                <a:gd name="connsiteX9" fmla="*/ 16396 w 55426"/>
                <a:gd name="connsiteY9" fmla="*/ 2830 h 54205"/>
                <a:gd name="connsiteX10" fmla="*/ 32134 w 55426"/>
                <a:gd name="connsiteY10" fmla="*/ 1224 h 54205"/>
                <a:gd name="connsiteX11" fmla="*/ 29765 w 55426"/>
                <a:gd name="connsiteY11" fmla="*/ 15229 h 54205"/>
                <a:gd name="connsiteX12" fmla="*/ 17400 w 55426"/>
                <a:gd name="connsiteY12" fmla="*/ 17518 h 54205"/>
                <a:gd name="connsiteX13" fmla="*/ 12221 w 55426"/>
                <a:gd name="connsiteY13" fmla="*/ 26105 h 54205"/>
                <a:gd name="connsiteX14" fmla="*/ 15312 w 55426"/>
                <a:gd name="connsiteY14" fmla="*/ 35617 h 54205"/>
                <a:gd name="connsiteX15" fmla="*/ 26996 w 55426"/>
                <a:gd name="connsiteY15" fmla="*/ 40633 h 54205"/>
                <a:gd name="connsiteX16" fmla="*/ 39280 w 55426"/>
                <a:gd name="connsiteY16" fmla="*/ 38346 h 54205"/>
                <a:gd name="connsiteX17" fmla="*/ 44459 w 55426"/>
                <a:gd name="connsiteY17" fmla="*/ 29798 h 54205"/>
                <a:gd name="connsiteX18" fmla="*/ 41327 w 55426"/>
                <a:gd name="connsiteY18" fmla="*/ 20247 h 54205"/>
                <a:gd name="connsiteX19" fmla="*/ 29765 w 55426"/>
                <a:gd name="connsiteY19" fmla="*/ 15229 h 5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426" h="54205">
                  <a:moveTo>
                    <a:pt x="32134" y="1224"/>
                  </a:moveTo>
                  <a:cubicBezTo>
                    <a:pt x="36807" y="1755"/>
                    <a:pt x="41279" y="3437"/>
                    <a:pt x="45141" y="6120"/>
                  </a:cubicBezTo>
                  <a:cubicBezTo>
                    <a:pt x="49099" y="8701"/>
                    <a:pt x="52182" y="12424"/>
                    <a:pt x="53973" y="16796"/>
                  </a:cubicBezTo>
                  <a:cubicBezTo>
                    <a:pt x="55800" y="21306"/>
                    <a:pt x="56422" y="26219"/>
                    <a:pt x="55780" y="31041"/>
                  </a:cubicBezTo>
                  <a:cubicBezTo>
                    <a:pt x="55214" y="38312"/>
                    <a:pt x="51596" y="45002"/>
                    <a:pt x="45824" y="49461"/>
                  </a:cubicBezTo>
                  <a:cubicBezTo>
                    <a:pt x="40030" y="53932"/>
                    <a:pt x="32673" y="55858"/>
                    <a:pt x="25429" y="54799"/>
                  </a:cubicBezTo>
                  <a:cubicBezTo>
                    <a:pt x="18059" y="54175"/>
                    <a:pt x="11246" y="50621"/>
                    <a:pt x="6522" y="44926"/>
                  </a:cubicBezTo>
                  <a:cubicBezTo>
                    <a:pt x="1884" y="39336"/>
                    <a:pt x="-171" y="32048"/>
                    <a:pt x="860" y="24861"/>
                  </a:cubicBezTo>
                  <a:cubicBezTo>
                    <a:pt x="1407" y="20130"/>
                    <a:pt x="3057" y="15595"/>
                    <a:pt x="5677" y="11619"/>
                  </a:cubicBezTo>
                  <a:cubicBezTo>
                    <a:pt x="8223" y="7625"/>
                    <a:pt x="11981" y="4543"/>
                    <a:pt x="16396" y="2830"/>
                  </a:cubicBezTo>
                  <a:cubicBezTo>
                    <a:pt x="21427" y="993"/>
                    <a:pt x="26835" y="438"/>
                    <a:pt x="32134" y="1224"/>
                  </a:cubicBezTo>
                  <a:close/>
                  <a:moveTo>
                    <a:pt x="29765" y="15229"/>
                  </a:moveTo>
                  <a:cubicBezTo>
                    <a:pt x="25501" y="14443"/>
                    <a:pt x="21098" y="15258"/>
                    <a:pt x="17400" y="17518"/>
                  </a:cubicBezTo>
                  <a:cubicBezTo>
                    <a:pt x="14470" y="19457"/>
                    <a:pt x="12566" y="22611"/>
                    <a:pt x="12221" y="26105"/>
                  </a:cubicBezTo>
                  <a:cubicBezTo>
                    <a:pt x="11744" y="29581"/>
                    <a:pt x="12884" y="33084"/>
                    <a:pt x="15312" y="35617"/>
                  </a:cubicBezTo>
                  <a:cubicBezTo>
                    <a:pt x="18468" y="38649"/>
                    <a:pt x="22624" y="40432"/>
                    <a:pt x="26996" y="40633"/>
                  </a:cubicBezTo>
                  <a:cubicBezTo>
                    <a:pt x="31231" y="41415"/>
                    <a:pt x="35611" y="40600"/>
                    <a:pt x="39280" y="38346"/>
                  </a:cubicBezTo>
                  <a:cubicBezTo>
                    <a:pt x="42211" y="36424"/>
                    <a:pt x="44115" y="33280"/>
                    <a:pt x="44459" y="29798"/>
                  </a:cubicBezTo>
                  <a:cubicBezTo>
                    <a:pt x="44897" y="26305"/>
                    <a:pt x="43749" y="22803"/>
                    <a:pt x="41327" y="20247"/>
                  </a:cubicBezTo>
                  <a:cubicBezTo>
                    <a:pt x="38223" y="17209"/>
                    <a:pt x="34106" y="15419"/>
                    <a:pt x="29765" y="15229"/>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3" name="任意多边形: 形状 122">
              <a:extLst>
                <a:ext uri="{FF2B5EF4-FFF2-40B4-BE49-F238E27FC236}">
                  <a16:creationId xmlns:a16="http://schemas.microsoft.com/office/drawing/2014/main" id="{5A0D83C1-9A08-D36D-FFC1-A7AA9AEBBCF8}"/>
                </a:ext>
              </a:extLst>
            </p:cNvPr>
            <p:cNvSpPr/>
            <p:nvPr/>
          </p:nvSpPr>
          <p:spPr>
            <a:xfrm>
              <a:off x="13006102" y="4523327"/>
              <a:ext cx="20378" cy="11436"/>
            </a:xfrm>
            <a:custGeom>
              <a:avLst/>
              <a:gdLst>
                <a:gd name="connsiteX0" fmla="*/ 56523 w 73008"/>
                <a:gd name="connsiteY0" fmla="*/ 3406 h 40972"/>
                <a:gd name="connsiteX1" fmla="*/ 55077 w 73008"/>
                <a:gd name="connsiteY1" fmla="*/ 10950 h 40972"/>
                <a:gd name="connsiteX2" fmla="*/ 59092 w 73008"/>
                <a:gd name="connsiteY2" fmla="*/ 11714 h 40972"/>
                <a:gd name="connsiteX3" fmla="*/ 68605 w 73008"/>
                <a:gd name="connsiteY3" fmla="*/ 14963 h 40972"/>
                <a:gd name="connsiteX4" fmla="*/ 72902 w 73008"/>
                <a:gd name="connsiteY4" fmla="*/ 21103 h 40972"/>
                <a:gd name="connsiteX5" fmla="*/ 73102 w 73008"/>
                <a:gd name="connsiteY5" fmla="*/ 30854 h 40972"/>
                <a:gd name="connsiteX6" fmla="*/ 69088 w 73008"/>
                <a:gd name="connsiteY6" fmla="*/ 41850 h 40972"/>
                <a:gd name="connsiteX7" fmla="*/ 59853 w 73008"/>
                <a:gd name="connsiteY7" fmla="*/ 38159 h 40972"/>
                <a:gd name="connsiteX8" fmla="*/ 61861 w 73008"/>
                <a:gd name="connsiteY8" fmla="*/ 32058 h 40972"/>
                <a:gd name="connsiteX9" fmla="*/ 61299 w 73008"/>
                <a:gd name="connsiteY9" fmla="*/ 27564 h 40972"/>
                <a:gd name="connsiteX10" fmla="*/ 56161 w 73008"/>
                <a:gd name="connsiteY10" fmla="*/ 25236 h 40972"/>
                <a:gd name="connsiteX11" fmla="*/ 52506 w 73008"/>
                <a:gd name="connsiteY11" fmla="*/ 24555 h 40972"/>
                <a:gd name="connsiteX12" fmla="*/ 50540 w 73008"/>
                <a:gd name="connsiteY12" fmla="*/ 34708 h 40972"/>
                <a:gd name="connsiteX13" fmla="*/ 39741 w 73008"/>
                <a:gd name="connsiteY13" fmla="*/ 32621 h 40972"/>
                <a:gd name="connsiteX14" fmla="*/ 41709 w 73008"/>
                <a:gd name="connsiteY14" fmla="*/ 22468 h 40972"/>
                <a:gd name="connsiteX15" fmla="*/ 599 w 73008"/>
                <a:gd name="connsiteY15" fmla="*/ 14442 h 40972"/>
                <a:gd name="connsiteX16" fmla="*/ 3248 w 73008"/>
                <a:gd name="connsiteY16" fmla="*/ 877 h 40972"/>
                <a:gd name="connsiteX17" fmla="*/ 44197 w 73008"/>
                <a:gd name="connsiteY17" fmla="*/ 8904 h 40972"/>
                <a:gd name="connsiteX18" fmla="*/ 45642 w 73008"/>
                <a:gd name="connsiteY18" fmla="*/ 1360 h 40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008" h="40972">
                  <a:moveTo>
                    <a:pt x="56523" y="3406"/>
                  </a:moveTo>
                  <a:lnTo>
                    <a:pt x="55077" y="10950"/>
                  </a:lnTo>
                  <a:lnTo>
                    <a:pt x="59092" y="11714"/>
                  </a:lnTo>
                  <a:cubicBezTo>
                    <a:pt x="62439" y="12186"/>
                    <a:pt x="65666" y="13291"/>
                    <a:pt x="68605" y="14963"/>
                  </a:cubicBezTo>
                  <a:cubicBezTo>
                    <a:pt x="70688" y="16463"/>
                    <a:pt x="72206" y="18631"/>
                    <a:pt x="72902" y="21103"/>
                  </a:cubicBezTo>
                  <a:cubicBezTo>
                    <a:pt x="73769" y="24290"/>
                    <a:pt x="73837" y="27636"/>
                    <a:pt x="73102" y="30854"/>
                  </a:cubicBezTo>
                  <a:cubicBezTo>
                    <a:pt x="72328" y="34704"/>
                    <a:pt x="70975" y="38407"/>
                    <a:pt x="69088" y="41850"/>
                  </a:cubicBezTo>
                  <a:lnTo>
                    <a:pt x="59853" y="38159"/>
                  </a:lnTo>
                  <a:cubicBezTo>
                    <a:pt x="60768" y="36217"/>
                    <a:pt x="61443" y="34165"/>
                    <a:pt x="61861" y="32058"/>
                  </a:cubicBezTo>
                  <a:cubicBezTo>
                    <a:pt x="62278" y="30545"/>
                    <a:pt x="62077" y="28928"/>
                    <a:pt x="61299" y="27564"/>
                  </a:cubicBezTo>
                  <a:cubicBezTo>
                    <a:pt x="59905" y="26220"/>
                    <a:pt x="58092" y="25397"/>
                    <a:pt x="56161" y="25236"/>
                  </a:cubicBezTo>
                  <a:lnTo>
                    <a:pt x="52506" y="24555"/>
                  </a:lnTo>
                  <a:lnTo>
                    <a:pt x="50540" y="34708"/>
                  </a:lnTo>
                  <a:lnTo>
                    <a:pt x="39741" y="32621"/>
                  </a:lnTo>
                  <a:lnTo>
                    <a:pt x="41709" y="22468"/>
                  </a:lnTo>
                  <a:lnTo>
                    <a:pt x="599" y="14442"/>
                  </a:lnTo>
                  <a:lnTo>
                    <a:pt x="3248" y="877"/>
                  </a:lnTo>
                  <a:lnTo>
                    <a:pt x="44197" y="8904"/>
                  </a:lnTo>
                  <a:lnTo>
                    <a:pt x="45642" y="1360"/>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4" name="任意多边形: 形状 123">
              <a:extLst>
                <a:ext uri="{FF2B5EF4-FFF2-40B4-BE49-F238E27FC236}">
                  <a16:creationId xmlns:a16="http://schemas.microsoft.com/office/drawing/2014/main" id="{F99FF8A6-B449-1765-5493-7F08DEA4B23E}"/>
                </a:ext>
              </a:extLst>
            </p:cNvPr>
            <p:cNvSpPr/>
            <p:nvPr/>
          </p:nvSpPr>
          <p:spPr>
            <a:xfrm>
              <a:off x="13000611" y="4543131"/>
              <a:ext cx="22467" cy="16309"/>
            </a:xfrm>
            <a:custGeom>
              <a:avLst/>
              <a:gdLst>
                <a:gd name="connsiteX0" fmla="*/ 5055 w 80492"/>
                <a:gd name="connsiteY0" fmla="*/ 2683 h 58429"/>
                <a:gd name="connsiteX1" fmla="*/ 62786 w 80492"/>
                <a:gd name="connsiteY1" fmla="*/ 21304 h 58429"/>
                <a:gd name="connsiteX2" fmla="*/ 69330 w 80492"/>
                <a:gd name="connsiteY2" fmla="*/ 877 h 58429"/>
                <a:gd name="connsiteX3" fmla="*/ 81092 w 80492"/>
                <a:gd name="connsiteY3" fmla="*/ 4689 h 58429"/>
                <a:gd name="connsiteX4" fmla="*/ 63469 w 80492"/>
                <a:gd name="connsiteY4" fmla="*/ 59306 h 58429"/>
                <a:gd name="connsiteX5" fmla="*/ 51746 w 80492"/>
                <a:gd name="connsiteY5" fmla="*/ 55494 h 58429"/>
                <a:gd name="connsiteX6" fmla="*/ 58290 w 80492"/>
                <a:gd name="connsiteY6" fmla="*/ 35148 h 58429"/>
                <a:gd name="connsiteX7" fmla="*/ 599 w 80492"/>
                <a:gd name="connsiteY7" fmla="*/ 16568 h 5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492" h="58429">
                  <a:moveTo>
                    <a:pt x="5055" y="2683"/>
                  </a:moveTo>
                  <a:lnTo>
                    <a:pt x="62786" y="21304"/>
                  </a:lnTo>
                  <a:lnTo>
                    <a:pt x="69330" y="877"/>
                  </a:lnTo>
                  <a:lnTo>
                    <a:pt x="81092" y="4689"/>
                  </a:lnTo>
                  <a:lnTo>
                    <a:pt x="63469" y="59306"/>
                  </a:lnTo>
                  <a:lnTo>
                    <a:pt x="51746" y="55494"/>
                  </a:lnTo>
                  <a:lnTo>
                    <a:pt x="58290" y="35148"/>
                  </a:lnTo>
                  <a:lnTo>
                    <a:pt x="599" y="16568"/>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5" name="任意多边形: 形状 124">
              <a:extLst>
                <a:ext uri="{FF2B5EF4-FFF2-40B4-BE49-F238E27FC236}">
                  <a16:creationId xmlns:a16="http://schemas.microsoft.com/office/drawing/2014/main" id="{BE7A870E-77EB-AF06-34AC-FEBA88359A78}"/>
                </a:ext>
              </a:extLst>
            </p:cNvPr>
            <p:cNvSpPr/>
            <p:nvPr/>
          </p:nvSpPr>
          <p:spPr>
            <a:xfrm>
              <a:off x="12994442" y="4556607"/>
              <a:ext cx="15553" cy="14180"/>
            </a:xfrm>
            <a:custGeom>
              <a:avLst/>
              <a:gdLst>
                <a:gd name="connsiteX0" fmla="*/ 15958 w 55720"/>
                <a:gd name="connsiteY0" fmla="*/ 31732 h 50800"/>
                <a:gd name="connsiteX1" fmla="*/ 8371 w 55720"/>
                <a:gd name="connsiteY1" fmla="*/ 43491 h 50800"/>
                <a:gd name="connsiteX2" fmla="*/ 982 w 55720"/>
                <a:gd name="connsiteY2" fmla="*/ 31170 h 50800"/>
                <a:gd name="connsiteX3" fmla="*/ 2950 w 55720"/>
                <a:gd name="connsiteY3" fmla="*/ 16404 h 50800"/>
                <a:gd name="connsiteX4" fmla="*/ 19249 w 55720"/>
                <a:gd name="connsiteY4" fmla="*/ 1395 h 50800"/>
                <a:gd name="connsiteX5" fmla="*/ 37997 w 55720"/>
                <a:gd name="connsiteY5" fmla="*/ 3843 h 50800"/>
                <a:gd name="connsiteX6" fmla="*/ 54257 w 55720"/>
                <a:gd name="connsiteY6" fmla="*/ 18088 h 50800"/>
                <a:gd name="connsiteX7" fmla="*/ 54257 w 55720"/>
                <a:gd name="connsiteY7" fmla="*/ 36830 h 50800"/>
                <a:gd name="connsiteX8" fmla="*/ 39845 w 55720"/>
                <a:gd name="connsiteY8" fmla="*/ 50674 h 50800"/>
                <a:gd name="connsiteX9" fmla="*/ 15357 w 55720"/>
                <a:gd name="connsiteY9" fmla="*/ 47143 h 50800"/>
                <a:gd name="connsiteX10" fmla="*/ 29045 w 55720"/>
                <a:gd name="connsiteY10" fmla="*/ 15320 h 50800"/>
                <a:gd name="connsiteX11" fmla="*/ 18849 w 55720"/>
                <a:gd name="connsiteY11" fmla="*/ 14558 h 50800"/>
                <a:gd name="connsiteX12" fmla="*/ 12505 w 55720"/>
                <a:gd name="connsiteY12" fmla="*/ 20536 h 50800"/>
                <a:gd name="connsiteX13" fmla="*/ 11983 w 55720"/>
                <a:gd name="connsiteY13" fmla="*/ 26274 h 50800"/>
                <a:gd name="connsiteX14" fmla="*/ 15958 w 55720"/>
                <a:gd name="connsiteY14" fmla="*/ 31732 h 50800"/>
                <a:gd name="connsiteX15" fmla="*/ 28645 w 55720"/>
                <a:gd name="connsiteY15" fmla="*/ 38034 h 50800"/>
                <a:gd name="connsiteX16" fmla="*/ 38361 w 55720"/>
                <a:gd name="connsiteY16" fmla="*/ 38876 h 50800"/>
                <a:gd name="connsiteX17" fmla="*/ 44140 w 55720"/>
                <a:gd name="connsiteY17" fmla="*/ 33499 h 50800"/>
                <a:gd name="connsiteX18" fmla="*/ 44140 w 55720"/>
                <a:gd name="connsiteY18" fmla="*/ 25473 h 50800"/>
                <a:gd name="connsiteX19" fmla="*/ 36954 w 55720"/>
                <a:gd name="connsiteY19" fmla="*/ 19213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720" h="50800">
                  <a:moveTo>
                    <a:pt x="15958" y="31732"/>
                  </a:moveTo>
                  <a:lnTo>
                    <a:pt x="8371" y="43491"/>
                  </a:lnTo>
                  <a:cubicBezTo>
                    <a:pt x="4629" y="40300"/>
                    <a:pt x="2036" y="35974"/>
                    <a:pt x="982" y="31170"/>
                  </a:cubicBezTo>
                  <a:cubicBezTo>
                    <a:pt x="84" y="26163"/>
                    <a:pt x="774" y="21003"/>
                    <a:pt x="2950" y="16404"/>
                  </a:cubicBezTo>
                  <a:cubicBezTo>
                    <a:pt x="5509" y="8975"/>
                    <a:pt x="11634" y="3334"/>
                    <a:pt x="19249" y="1395"/>
                  </a:cubicBezTo>
                  <a:cubicBezTo>
                    <a:pt x="25601" y="211"/>
                    <a:pt x="32166" y="1069"/>
                    <a:pt x="37997" y="3843"/>
                  </a:cubicBezTo>
                  <a:cubicBezTo>
                    <a:pt x="45032" y="6360"/>
                    <a:pt x="50841" y="11452"/>
                    <a:pt x="54257" y="18088"/>
                  </a:cubicBezTo>
                  <a:cubicBezTo>
                    <a:pt x="57007" y="24033"/>
                    <a:pt x="57007" y="30886"/>
                    <a:pt x="54257" y="36830"/>
                  </a:cubicBezTo>
                  <a:cubicBezTo>
                    <a:pt x="51808" y="43394"/>
                    <a:pt x="46505" y="48490"/>
                    <a:pt x="39845" y="50674"/>
                  </a:cubicBezTo>
                  <a:cubicBezTo>
                    <a:pt x="33301" y="52761"/>
                    <a:pt x="25112" y="51597"/>
                    <a:pt x="15357" y="47143"/>
                  </a:cubicBezTo>
                  <a:lnTo>
                    <a:pt x="29045" y="15320"/>
                  </a:lnTo>
                  <a:cubicBezTo>
                    <a:pt x="25857" y="13819"/>
                    <a:pt x="22225" y="13551"/>
                    <a:pt x="18849" y="14558"/>
                  </a:cubicBezTo>
                  <a:cubicBezTo>
                    <a:pt x="15958" y="15524"/>
                    <a:pt x="13641" y="17712"/>
                    <a:pt x="12505" y="20536"/>
                  </a:cubicBezTo>
                  <a:cubicBezTo>
                    <a:pt x="11687" y="22334"/>
                    <a:pt x="11501" y="24357"/>
                    <a:pt x="11983" y="26274"/>
                  </a:cubicBezTo>
                  <a:cubicBezTo>
                    <a:pt x="12714" y="28458"/>
                    <a:pt x="14103" y="30363"/>
                    <a:pt x="15958" y="31732"/>
                  </a:cubicBezTo>
                  <a:close/>
                  <a:moveTo>
                    <a:pt x="28645" y="38034"/>
                  </a:moveTo>
                  <a:cubicBezTo>
                    <a:pt x="31672" y="39487"/>
                    <a:pt x="35127" y="39786"/>
                    <a:pt x="38361" y="38876"/>
                  </a:cubicBezTo>
                  <a:cubicBezTo>
                    <a:pt x="40969" y="37996"/>
                    <a:pt x="43077" y="36040"/>
                    <a:pt x="44140" y="33499"/>
                  </a:cubicBezTo>
                  <a:cubicBezTo>
                    <a:pt x="45297" y="30945"/>
                    <a:pt x="45297" y="28021"/>
                    <a:pt x="44140" y="25473"/>
                  </a:cubicBezTo>
                  <a:cubicBezTo>
                    <a:pt x="42619" y="22555"/>
                    <a:pt x="40054" y="20319"/>
                    <a:pt x="36954" y="1921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6" name="任意多边形: 形状 125">
              <a:extLst>
                <a:ext uri="{FF2B5EF4-FFF2-40B4-BE49-F238E27FC236}">
                  <a16:creationId xmlns:a16="http://schemas.microsoft.com/office/drawing/2014/main" id="{BE0AA2D9-5979-3D3E-2785-2378199E5083}"/>
                </a:ext>
              </a:extLst>
            </p:cNvPr>
            <p:cNvSpPr/>
            <p:nvPr/>
          </p:nvSpPr>
          <p:spPr>
            <a:xfrm>
              <a:off x="12987152" y="4571488"/>
              <a:ext cx="15523" cy="14761"/>
            </a:xfrm>
            <a:custGeom>
              <a:avLst/>
              <a:gdLst>
                <a:gd name="connsiteX0" fmla="*/ 26817 w 55612"/>
                <a:gd name="connsiteY0" fmla="*/ 53060 h 52884"/>
                <a:gd name="connsiteX1" fmla="*/ 31153 w 55612"/>
                <a:gd name="connsiteY1" fmla="*/ 39897 h 52884"/>
                <a:gd name="connsiteX2" fmla="*/ 38098 w 55612"/>
                <a:gd name="connsiteY2" fmla="*/ 39897 h 52884"/>
                <a:gd name="connsiteX3" fmla="*/ 42956 w 55612"/>
                <a:gd name="connsiteY3" fmla="*/ 35321 h 52884"/>
                <a:gd name="connsiteX4" fmla="*/ 43718 w 55612"/>
                <a:gd name="connsiteY4" fmla="*/ 26334 h 52884"/>
                <a:gd name="connsiteX5" fmla="*/ 34566 w 55612"/>
                <a:gd name="connsiteY5" fmla="*/ 17906 h 52884"/>
                <a:gd name="connsiteX6" fmla="*/ 21398 w 55612"/>
                <a:gd name="connsiteY6" fmla="*/ 14335 h 52884"/>
                <a:gd name="connsiteX7" fmla="*/ 13970 w 55612"/>
                <a:gd name="connsiteY7" fmla="*/ 19873 h 52884"/>
                <a:gd name="connsiteX8" fmla="*/ 12886 w 55612"/>
                <a:gd name="connsiteY8" fmla="*/ 26614 h 52884"/>
                <a:gd name="connsiteX9" fmla="*/ 18065 w 55612"/>
                <a:gd name="connsiteY9" fmla="*/ 33436 h 52884"/>
                <a:gd name="connsiteX10" fmla="*/ 9514 w 55612"/>
                <a:gd name="connsiteY10" fmla="*/ 44271 h 52884"/>
                <a:gd name="connsiteX11" fmla="*/ 843 w 55612"/>
                <a:gd name="connsiteY11" fmla="*/ 30346 h 52884"/>
                <a:gd name="connsiteX12" fmla="*/ 4255 w 55612"/>
                <a:gd name="connsiteY12" fmla="*/ 13893 h 52884"/>
                <a:gd name="connsiteX13" fmla="*/ 19391 w 55612"/>
                <a:gd name="connsiteY13" fmla="*/ 1252 h 52884"/>
                <a:gd name="connsiteX14" fmla="*/ 55121 w 55612"/>
                <a:gd name="connsiteY14" fmla="*/ 20635 h 52884"/>
                <a:gd name="connsiteX15" fmla="*/ 52711 w 55612"/>
                <a:gd name="connsiteY15" fmla="*/ 40419 h 52884"/>
                <a:gd name="connsiteX16" fmla="*/ 41831 w 55612"/>
                <a:gd name="connsiteY16" fmla="*/ 51774 h 52884"/>
                <a:gd name="connsiteX17" fmla="*/ 26817 w 55612"/>
                <a:gd name="connsiteY17" fmla="*/ 53060 h 5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2" h="52884">
                  <a:moveTo>
                    <a:pt x="26817" y="53060"/>
                  </a:moveTo>
                  <a:lnTo>
                    <a:pt x="31153" y="39897"/>
                  </a:lnTo>
                  <a:cubicBezTo>
                    <a:pt x="33393" y="40735"/>
                    <a:pt x="35859" y="40735"/>
                    <a:pt x="38098" y="39897"/>
                  </a:cubicBezTo>
                  <a:cubicBezTo>
                    <a:pt x="40227" y="39022"/>
                    <a:pt x="41957" y="37393"/>
                    <a:pt x="42956" y="35321"/>
                  </a:cubicBezTo>
                  <a:cubicBezTo>
                    <a:pt x="44569" y="32600"/>
                    <a:pt x="44852" y="29285"/>
                    <a:pt x="43718" y="26334"/>
                  </a:cubicBezTo>
                  <a:cubicBezTo>
                    <a:pt x="41715" y="22565"/>
                    <a:pt x="38488" y="19590"/>
                    <a:pt x="34566" y="17906"/>
                  </a:cubicBezTo>
                  <a:cubicBezTo>
                    <a:pt x="30676" y="15330"/>
                    <a:pt x="26059" y="14077"/>
                    <a:pt x="21398" y="14335"/>
                  </a:cubicBezTo>
                  <a:cubicBezTo>
                    <a:pt x="18183" y="14892"/>
                    <a:pt x="15420" y="16946"/>
                    <a:pt x="13970" y="19873"/>
                  </a:cubicBezTo>
                  <a:cubicBezTo>
                    <a:pt x="12766" y="21902"/>
                    <a:pt x="12380" y="24311"/>
                    <a:pt x="12886" y="26614"/>
                  </a:cubicBezTo>
                  <a:cubicBezTo>
                    <a:pt x="13830" y="29387"/>
                    <a:pt x="15645" y="31783"/>
                    <a:pt x="18065" y="33436"/>
                  </a:cubicBezTo>
                  <a:lnTo>
                    <a:pt x="9514" y="44271"/>
                  </a:lnTo>
                  <a:cubicBezTo>
                    <a:pt x="5099" y="40772"/>
                    <a:pt x="2031" y="35851"/>
                    <a:pt x="843" y="30346"/>
                  </a:cubicBezTo>
                  <a:cubicBezTo>
                    <a:pt x="36" y="24631"/>
                    <a:pt x="1244" y="18816"/>
                    <a:pt x="4255" y="13893"/>
                  </a:cubicBezTo>
                  <a:cubicBezTo>
                    <a:pt x="7265" y="7713"/>
                    <a:pt x="12771" y="3114"/>
                    <a:pt x="19391" y="1252"/>
                  </a:cubicBezTo>
                  <a:cubicBezTo>
                    <a:pt x="34292" y="-983"/>
                    <a:pt x="48875" y="6927"/>
                    <a:pt x="55121" y="20635"/>
                  </a:cubicBezTo>
                  <a:cubicBezTo>
                    <a:pt x="57176" y="27273"/>
                    <a:pt x="56300" y="34466"/>
                    <a:pt x="52711" y="40419"/>
                  </a:cubicBezTo>
                  <a:cubicBezTo>
                    <a:pt x="50407" y="45278"/>
                    <a:pt x="46589" y="49262"/>
                    <a:pt x="41831" y="51774"/>
                  </a:cubicBezTo>
                  <a:cubicBezTo>
                    <a:pt x="37110" y="53873"/>
                    <a:pt x="31824" y="54323"/>
                    <a:pt x="26817" y="53060"/>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7" name="任意多边形: 形状 126">
              <a:extLst>
                <a:ext uri="{FF2B5EF4-FFF2-40B4-BE49-F238E27FC236}">
                  <a16:creationId xmlns:a16="http://schemas.microsoft.com/office/drawing/2014/main" id="{05A7EA13-3F82-4AB4-F4AC-B3E86DDDA654}"/>
                </a:ext>
              </a:extLst>
            </p:cNvPr>
            <p:cNvSpPr/>
            <p:nvPr/>
          </p:nvSpPr>
          <p:spPr>
            <a:xfrm>
              <a:off x="12976350" y="4583634"/>
              <a:ext cx="24361" cy="17631"/>
            </a:xfrm>
            <a:custGeom>
              <a:avLst/>
              <a:gdLst>
                <a:gd name="connsiteX0" fmla="*/ 80171 w 87278"/>
                <a:gd name="connsiteY0" fmla="*/ 52885 h 63167"/>
                <a:gd name="connsiteX1" fmla="*/ 57887 w 87278"/>
                <a:gd name="connsiteY1" fmla="*/ 37918 h 63167"/>
                <a:gd name="connsiteX2" fmla="*/ 55560 w 87278"/>
                <a:gd name="connsiteY2" fmla="*/ 55655 h 63167"/>
                <a:gd name="connsiteX3" fmla="*/ 49258 w 87278"/>
                <a:gd name="connsiteY3" fmla="*/ 61794 h 63167"/>
                <a:gd name="connsiteX4" fmla="*/ 42231 w 87278"/>
                <a:gd name="connsiteY4" fmla="*/ 64041 h 63167"/>
                <a:gd name="connsiteX5" fmla="*/ 35606 w 87278"/>
                <a:gd name="connsiteY5" fmla="*/ 62838 h 63167"/>
                <a:gd name="connsiteX6" fmla="*/ 26335 w 87278"/>
                <a:gd name="connsiteY6" fmla="*/ 57700 h 63167"/>
                <a:gd name="connsiteX7" fmla="*/ 599 w 87278"/>
                <a:gd name="connsiteY7" fmla="*/ 40446 h 63167"/>
                <a:gd name="connsiteX8" fmla="*/ 8308 w 87278"/>
                <a:gd name="connsiteY8" fmla="*/ 28929 h 63167"/>
                <a:gd name="connsiteX9" fmla="*/ 31472 w 87278"/>
                <a:gd name="connsiteY9" fmla="*/ 44459 h 63167"/>
                <a:gd name="connsiteX10" fmla="*/ 40707 w 87278"/>
                <a:gd name="connsiteY10" fmla="*/ 49716 h 63167"/>
                <a:gd name="connsiteX11" fmla="*/ 45202 w 87278"/>
                <a:gd name="connsiteY11" fmla="*/ 49355 h 63167"/>
                <a:gd name="connsiteX12" fmla="*/ 49217 w 87278"/>
                <a:gd name="connsiteY12" fmla="*/ 45943 h 63167"/>
                <a:gd name="connsiteX13" fmla="*/ 51265 w 87278"/>
                <a:gd name="connsiteY13" fmla="*/ 39924 h 63167"/>
                <a:gd name="connsiteX14" fmla="*/ 49217 w 87278"/>
                <a:gd name="connsiteY14" fmla="*/ 33783 h 63167"/>
                <a:gd name="connsiteX15" fmla="*/ 41549 w 87278"/>
                <a:gd name="connsiteY15" fmla="*/ 27122 h 63167"/>
                <a:gd name="connsiteX16" fmla="*/ 19588 w 87278"/>
                <a:gd name="connsiteY16" fmla="*/ 12356 h 63167"/>
                <a:gd name="connsiteX17" fmla="*/ 27297 w 87278"/>
                <a:gd name="connsiteY17" fmla="*/ 877 h 63167"/>
                <a:gd name="connsiteX18" fmla="*/ 87877 w 87278"/>
                <a:gd name="connsiteY18" fmla="*/ 41489 h 6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78" h="63167">
                  <a:moveTo>
                    <a:pt x="80171" y="52885"/>
                  </a:moveTo>
                  <a:lnTo>
                    <a:pt x="57887" y="37918"/>
                  </a:lnTo>
                  <a:cubicBezTo>
                    <a:pt x="59876" y="43873"/>
                    <a:pt x="59017" y="50414"/>
                    <a:pt x="55560" y="55655"/>
                  </a:cubicBezTo>
                  <a:cubicBezTo>
                    <a:pt x="53923" y="58126"/>
                    <a:pt x="51771" y="60221"/>
                    <a:pt x="49258" y="61794"/>
                  </a:cubicBezTo>
                  <a:cubicBezTo>
                    <a:pt x="47154" y="63148"/>
                    <a:pt x="44730" y="63922"/>
                    <a:pt x="42231" y="64041"/>
                  </a:cubicBezTo>
                  <a:cubicBezTo>
                    <a:pt x="39964" y="64085"/>
                    <a:pt x="37711" y="63676"/>
                    <a:pt x="35606" y="62838"/>
                  </a:cubicBezTo>
                  <a:cubicBezTo>
                    <a:pt x="32364" y="61418"/>
                    <a:pt x="29261" y="59696"/>
                    <a:pt x="26335" y="57700"/>
                  </a:cubicBezTo>
                  <a:lnTo>
                    <a:pt x="599" y="40446"/>
                  </a:lnTo>
                  <a:lnTo>
                    <a:pt x="8308" y="28929"/>
                  </a:lnTo>
                  <a:lnTo>
                    <a:pt x="31472" y="44459"/>
                  </a:lnTo>
                  <a:cubicBezTo>
                    <a:pt x="34314" y="46593"/>
                    <a:pt x="37417" y="48358"/>
                    <a:pt x="40707" y="49716"/>
                  </a:cubicBezTo>
                  <a:cubicBezTo>
                    <a:pt x="42204" y="50117"/>
                    <a:pt x="43790" y="49989"/>
                    <a:pt x="45202" y="49355"/>
                  </a:cubicBezTo>
                  <a:cubicBezTo>
                    <a:pt x="46865" y="48668"/>
                    <a:pt x="48269" y="47477"/>
                    <a:pt x="49217" y="45943"/>
                  </a:cubicBezTo>
                  <a:cubicBezTo>
                    <a:pt x="50458" y="44174"/>
                    <a:pt x="51168" y="42083"/>
                    <a:pt x="51265" y="39924"/>
                  </a:cubicBezTo>
                  <a:cubicBezTo>
                    <a:pt x="51329" y="37701"/>
                    <a:pt x="50602" y="35525"/>
                    <a:pt x="49217" y="33783"/>
                  </a:cubicBezTo>
                  <a:cubicBezTo>
                    <a:pt x="47061" y="31139"/>
                    <a:pt x="44467" y="28887"/>
                    <a:pt x="41549" y="27122"/>
                  </a:cubicBezTo>
                  <a:lnTo>
                    <a:pt x="19588" y="12356"/>
                  </a:lnTo>
                  <a:lnTo>
                    <a:pt x="27297" y="877"/>
                  </a:lnTo>
                  <a:lnTo>
                    <a:pt x="87877" y="41489"/>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8" name="任意多边形: 形状 127">
              <a:extLst>
                <a:ext uri="{FF2B5EF4-FFF2-40B4-BE49-F238E27FC236}">
                  <a16:creationId xmlns:a16="http://schemas.microsoft.com/office/drawing/2014/main" id="{D1FF01D2-0DA1-193F-2AFC-28427ED5D2FC}"/>
                </a:ext>
              </a:extLst>
            </p:cNvPr>
            <p:cNvSpPr/>
            <p:nvPr/>
          </p:nvSpPr>
          <p:spPr>
            <a:xfrm>
              <a:off x="12965604" y="4597781"/>
              <a:ext cx="19823" cy="18067"/>
            </a:xfrm>
            <a:custGeom>
              <a:avLst/>
              <a:gdLst>
                <a:gd name="connsiteX0" fmla="*/ 599 w 71018"/>
                <a:gd name="connsiteY0" fmla="*/ 37635 h 64729"/>
                <a:gd name="connsiteX1" fmla="*/ 9392 w 71018"/>
                <a:gd name="connsiteY1" fmla="*/ 26961 h 64729"/>
                <a:gd name="connsiteX2" fmla="*/ 30227 w 71018"/>
                <a:gd name="connsiteY2" fmla="*/ 44137 h 64729"/>
                <a:gd name="connsiteX3" fmla="*/ 39340 w 71018"/>
                <a:gd name="connsiteY3" fmla="*/ 50517 h 64729"/>
                <a:gd name="connsiteX4" fmla="*/ 44199 w 71018"/>
                <a:gd name="connsiteY4" fmla="*/ 50759 h 64729"/>
                <a:gd name="connsiteX5" fmla="*/ 48213 w 71018"/>
                <a:gd name="connsiteY5" fmla="*/ 47949 h 64729"/>
                <a:gd name="connsiteX6" fmla="*/ 50782 w 71018"/>
                <a:gd name="connsiteY6" fmla="*/ 41689 h 64729"/>
                <a:gd name="connsiteX7" fmla="*/ 49175 w 71018"/>
                <a:gd name="connsiteY7" fmla="*/ 35309 h 64729"/>
                <a:gd name="connsiteX8" fmla="*/ 40505 w 71018"/>
                <a:gd name="connsiteY8" fmla="*/ 26800 h 64729"/>
                <a:gd name="connsiteX9" fmla="*/ 22038 w 71018"/>
                <a:gd name="connsiteY9" fmla="*/ 11551 h 64729"/>
                <a:gd name="connsiteX10" fmla="*/ 30830 w 71018"/>
                <a:gd name="connsiteY10" fmla="*/ 877 h 64729"/>
                <a:gd name="connsiteX11" fmla="*/ 71617 w 71018"/>
                <a:gd name="connsiteY11" fmla="*/ 34506 h 64729"/>
                <a:gd name="connsiteX12" fmla="*/ 63589 w 71018"/>
                <a:gd name="connsiteY12" fmla="*/ 44457 h 64729"/>
                <a:gd name="connsiteX13" fmla="*/ 57607 w 71018"/>
                <a:gd name="connsiteY13" fmla="*/ 39482 h 64729"/>
                <a:gd name="connsiteX14" fmla="*/ 46887 w 71018"/>
                <a:gd name="connsiteY14" fmla="*/ 63880 h 64729"/>
                <a:gd name="connsiteX15" fmla="*/ 39982 w 71018"/>
                <a:gd name="connsiteY15" fmla="*/ 65606 h 64729"/>
                <a:gd name="connsiteX16" fmla="*/ 33719 w 71018"/>
                <a:gd name="connsiteY16" fmla="*/ 63961 h 64729"/>
                <a:gd name="connsiteX17" fmla="*/ 25971 w 71018"/>
                <a:gd name="connsiteY17" fmla="*/ 58543 h 64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018" h="64729">
                  <a:moveTo>
                    <a:pt x="599" y="37635"/>
                  </a:moveTo>
                  <a:lnTo>
                    <a:pt x="9392" y="26961"/>
                  </a:lnTo>
                  <a:lnTo>
                    <a:pt x="30227" y="44137"/>
                  </a:lnTo>
                  <a:cubicBezTo>
                    <a:pt x="32953" y="46676"/>
                    <a:pt x="36019" y="48825"/>
                    <a:pt x="39340" y="50517"/>
                  </a:cubicBezTo>
                  <a:cubicBezTo>
                    <a:pt x="40893" y="51116"/>
                    <a:pt x="42596" y="51198"/>
                    <a:pt x="44199" y="50759"/>
                  </a:cubicBezTo>
                  <a:cubicBezTo>
                    <a:pt x="45795" y="50263"/>
                    <a:pt x="47201" y="49281"/>
                    <a:pt x="48213" y="47949"/>
                  </a:cubicBezTo>
                  <a:cubicBezTo>
                    <a:pt x="49681" y="46170"/>
                    <a:pt x="50578" y="43988"/>
                    <a:pt x="50782" y="41689"/>
                  </a:cubicBezTo>
                  <a:cubicBezTo>
                    <a:pt x="50962" y="39441"/>
                    <a:pt x="50396" y="37202"/>
                    <a:pt x="49175" y="35309"/>
                  </a:cubicBezTo>
                  <a:cubicBezTo>
                    <a:pt x="46671" y="32101"/>
                    <a:pt x="43757" y="29244"/>
                    <a:pt x="40505" y="26800"/>
                  </a:cubicBezTo>
                  <a:lnTo>
                    <a:pt x="22038" y="11551"/>
                  </a:lnTo>
                  <a:lnTo>
                    <a:pt x="30830" y="877"/>
                  </a:lnTo>
                  <a:lnTo>
                    <a:pt x="71617" y="34506"/>
                  </a:lnTo>
                  <a:lnTo>
                    <a:pt x="63589" y="44457"/>
                  </a:lnTo>
                  <a:lnTo>
                    <a:pt x="57607" y="39482"/>
                  </a:lnTo>
                  <a:cubicBezTo>
                    <a:pt x="60252" y="49124"/>
                    <a:pt x="55783" y="59302"/>
                    <a:pt x="46887" y="63880"/>
                  </a:cubicBezTo>
                  <a:cubicBezTo>
                    <a:pt x="44773" y="65032"/>
                    <a:pt x="42396" y="65627"/>
                    <a:pt x="39982" y="65606"/>
                  </a:cubicBezTo>
                  <a:cubicBezTo>
                    <a:pt x="37804" y="65513"/>
                    <a:pt x="35662" y="64956"/>
                    <a:pt x="33719" y="63961"/>
                  </a:cubicBezTo>
                  <a:cubicBezTo>
                    <a:pt x="30950" y="62440"/>
                    <a:pt x="28348" y="60625"/>
                    <a:pt x="25971" y="5854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9" name="任意多边形: 形状 128">
              <a:extLst>
                <a:ext uri="{FF2B5EF4-FFF2-40B4-BE49-F238E27FC236}">
                  <a16:creationId xmlns:a16="http://schemas.microsoft.com/office/drawing/2014/main" id="{8ED0CA1E-7EAA-F8FD-896A-8F887AFC33DA}"/>
                </a:ext>
              </a:extLst>
            </p:cNvPr>
            <p:cNvSpPr/>
            <p:nvPr/>
          </p:nvSpPr>
          <p:spPr>
            <a:xfrm>
              <a:off x="12955641" y="4613011"/>
              <a:ext cx="15524" cy="15563"/>
            </a:xfrm>
            <a:custGeom>
              <a:avLst/>
              <a:gdLst>
                <a:gd name="connsiteX0" fmla="*/ 48097 w 55617"/>
                <a:gd name="connsiteY0" fmla="*/ 10483 h 55758"/>
                <a:gd name="connsiteX1" fmla="*/ 55163 w 55617"/>
                <a:gd name="connsiteY1" fmla="*/ 22521 h 55758"/>
                <a:gd name="connsiteX2" fmla="*/ 55163 w 55617"/>
                <a:gd name="connsiteY2" fmla="*/ 36365 h 55758"/>
                <a:gd name="connsiteX3" fmla="*/ 47694 w 55617"/>
                <a:gd name="connsiteY3" fmla="*/ 48605 h 55758"/>
                <a:gd name="connsiteX4" fmla="*/ 28345 w 55617"/>
                <a:gd name="connsiteY4" fmla="*/ 56631 h 55758"/>
                <a:gd name="connsiteX5" fmla="*/ 9155 w 55617"/>
                <a:gd name="connsiteY5" fmla="*/ 48005 h 55758"/>
                <a:gd name="connsiteX6" fmla="*/ 604 w 55617"/>
                <a:gd name="connsiteY6" fmla="*/ 28459 h 55758"/>
                <a:gd name="connsiteX7" fmla="*/ 8633 w 55617"/>
                <a:gd name="connsiteY7" fmla="*/ 9277 h 55758"/>
                <a:gd name="connsiteX8" fmla="*/ 20676 w 55617"/>
                <a:gd name="connsiteY8" fmla="*/ 1975 h 55758"/>
                <a:gd name="connsiteX9" fmla="*/ 34528 w 55617"/>
                <a:gd name="connsiteY9" fmla="*/ 1975 h 55758"/>
                <a:gd name="connsiteX10" fmla="*/ 48097 w 55617"/>
                <a:gd name="connsiteY10" fmla="*/ 10483 h 55758"/>
                <a:gd name="connsiteX11" fmla="*/ 37497 w 55617"/>
                <a:gd name="connsiteY11" fmla="*/ 19953 h 55758"/>
                <a:gd name="connsiteX12" fmla="*/ 26377 w 55617"/>
                <a:gd name="connsiteY12" fmla="*/ 14015 h 55758"/>
                <a:gd name="connsiteX13" fmla="*/ 13459 w 55617"/>
                <a:gd name="connsiteY13" fmla="*/ 25109 h 55758"/>
                <a:gd name="connsiteX14" fmla="*/ 13451 w 55617"/>
                <a:gd name="connsiteY14" fmla="*/ 26814 h 55758"/>
                <a:gd name="connsiteX15" fmla="*/ 19392 w 55617"/>
                <a:gd name="connsiteY15" fmla="*/ 38012 h 55758"/>
                <a:gd name="connsiteX16" fmla="*/ 30392 w 55617"/>
                <a:gd name="connsiteY16" fmla="*/ 43909 h 55758"/>
                <a:gd name="connsiteX17" fmla="*/ 43312 w 55617"/>
                <a:gd name="connsiteY17" fmla="*/ 32815 h 55758"/>
                <a:gd name="connsiteX18" fmla="*/ 43318 w 55617"/>
                <a:gd name="connsiteY18" fmla="*/ 31110 h 55758"/>
                <a:gd name="connsiteX19" fmla="*/ 37497 w 55617"/>
                <a:gd name="connsiteY19" fmla="*/ 19953 h 5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617" h="55758">
                  <a:moveTo>
                    <a:pt x="48097" y="10483"/>
                  </a:moveTo>
                  <a:cubicBezTo>
                    <a:pt x="51401" y="13858"/>
                    <a:pt x="53825" y="17990"/>
                    <a:pt x="55163" y="22521"/>
                  </a:cubicBezTo>
                  <a:cubicBezTo>
                    <a:pt x="56567" y="27027"/>
                    <a:pt x="56567" y="31859"/>
                    <a:pt x="55163" y="36365"/>
                  </a:cubicBezTo>
                  <a:cubicBezTo>
                    <a:pt x="53773" y="41022"/>
                    <a:pt x="51200" y="45239"/>
                    <a:pt x="47694" y="48605"/>
                  </a:cubicBezTo>
                  <a:cubicBezTo>
                    <a:pt x="42645" y="53858"/>
                    <a:pt x="35631" y="56765"/>
                    <a:pt x="28345" y="56631"/>
                  </a:cubicBezTo>
                  <a:cubicBezTo>
                    <a:pt x="21041" y="56480"/>
                    <a:pt x="14113" y="53365"/>
                    <a:pt x="9155" y="48005"/>
                  </a:cubicBezTo>
                  <a:cubicBezTo>
                    <a:pt x="3764" y="42923"/>
                    <a:pt x="677" y="35867"/>
                    <a:pt x="604" y="28459"/>
                  </a:cubicBezTo>
                  <a:cubicBezTo>
                    <a:pt x="456" y="21220"/>
                    <a:pt x="3369" y="14254"/>
                    <a:pt x="8633" y="9277"/>
                  </a:cubicBezTo>
                  <a:cubicBezTo>
                    <a:pt x="12009" y="5923"/>
                    <a:pt x="16141" y="3419"/>
                    <a:pt x="20676" y="1975"/>
                  </a:cubicBezTo>
                  <a:cubicBezTo>
                    <a:pt x="25178" y="511"/>
                    <a:pt x="30026" y="511"/>
                    <a:pt x="34528" y="1975"/>
                  </a:cubicBezTo>
                  <a:cubicBezTo>
                    <a:pt x="39682" y="3649"/>
                    <a:pt x="44343" y="6573"/>
                    <a:pt x="48097" y="10483"/>
                  </a:cubicBezTo>
                  <a:close/>
                  <a:moveTo>
                    <a:pt x="37497" y="19953"/>
                  </a:moveTo>
                  <a:cubicBezTo>
                    <a:pt x="34656" y="16663"/>
                    <a:pt x="30693" y="14547"/>
                    <a:pt x="26377" y="14015"/>
                  </a:cubicBezTo>
                  <a:cubicBezTo>
                    <a:pt x="19745" y="13513"/>
                    <a:pt x="13961" y="18479"/>
                    <a:pt x="13459" y="25109"/>
                  </a:cubicBezTo>
                  <a:cubicBezTo>
                    <a:pt x="13413" y="25675"/>
                    <a:pt x="13413" y="26245"/>
                    <a:pt x="13451" y="26814"/>
                  </a:cubicBezTo>
                  <a:cubicBezTo>
                    <a:pt x="13988" y="31149"/>
                    <a:pt x="16104" y="35135"/>
                    <a:pt x="19392" y="38012"/>
                  </a:cubicBezTo>
                  <a:cubicBezTo>
                    <a:pt x="22198" y="41278"/>
                    <a:pt x="26121" y="43381"/>
                    <a:pt x="30392" y="43909"/>
                  </a:cubicBezTo>
                  <a:cubicBezTo>
                    <a:pt x="37024" y="44413"/>
                    <a:pt x="42808" y="39445"/>
                    <a:pt x="43312" y="32815"/>
                  </a:cubicBezTo>
                  <a:cubicBezTo>
                    <a:pt x="43356" y="32249"/>
                    <a:pt x="43356" y="31679"/>
                    <a:pt x="43318" y="31110"/>
                  </a:cubicBezTo>
                  <a:cubicBezTo>
                    <a:pt x="42829" y="26800"/>
                    <a:pt x="40754" y="22822"/>
                    <a:pt x="37497" y="1995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0" name="任意多边形: 形状 129">
              <a:extLst>
                <a:ext uri="{FF2B5EF4-FFF2-40B4-BE49-F238E27FC236}">
                  <a16:creationId xmlns:a16="http://schemas.microsoft.com/office/drawing/2014/main" id="{4042913C-B80E-8C54-A119-B288FB661A1A}"/>
                </a:ext>
              </a:extLst>
            </p:cNvPr>
            <p:cNvSpPr/>
            <p:nvPr/>
          </p:nvSpPr>
          <p:spPr>
            <a:xfrm>
              <a:off x="12947529" y="4622816"/>
              <a:ext cx="16181" cy="17988"/>
            </a:xfrm>
            <a:custGeom>
              <a:avLst/>
              <a:gdLst>
                <a:gd name="connsiteX0" fmla="*/ 11157 w 57971"/>
                <a:gd name="connsiteY0" fmla="*/ 877 h 64446"/>
                <a:gd name="connsiteX1" fmla="*/ 58571 w 57971"/>
                <a:gd name="connsiteY1" fmla="*/ 56336 h 64446"/>
                <a:gd name="connsiteX2" fmla="*/ 48052 w 57971"/>
                <a:gd name="connsiteY2" fmla="*/ 65323 h 64446"/>
                <a:gd name="connsiteX3" fmla="*/ 599 w 57971"/>
                <a:gd name="connsiteY3" fmla="*/ 9864 h 64446"/>
              </a:gdLst>
              <a:ahLst/>
              <a:cxnLst>
                <a:cxn ang="0">
                  <a:pos x="connsiteX0" y="connsiteY0"/>
                </a:cxn>
                <a:cxn ang="0">
                  <a:pos x="connsiteX1" y="connsiteY1"/>
                </a:cxn>
                <a:cxn ang="0">
                  <a:pos x="connsiteX2" y="connsiteY2"/>
                </a:cxn>
                <a:cxn ang="0">
                  <a:pos x="connsiteX3" y="connsiteY3"/>
                </a:cxn>
              </a:cxnLst>
              <a:rect l="l" t="t" r="r" b="b"/>
              <a:pathLst>
                <a:path w="57971" h="64446">
                  <a:moveTo>
                    <a:pt x="11157" y="877"/>
                  </a:moveTo>
                  <a:lnTo>
                    <a:pt x="58571" y="56336"/>
                  </a:lnTo>
                  <a:lnTo>
                    <a:pt x="48052" y="65323"/>
                  </a:lnTo>
                  <a:lnTo>
                    <a:pt x="599" y="9864"/>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1" name="任意多边形: 形状 130">
              <a:extLst>
                <a:ext uri="{FF2B5EF4-FFF2-40B4-BE49-F238E27FC236}">
                  <a16:creationId xmlns:a16="http://schemas.microsoft.com/office/drawing/2014/main" id="{C4A3A535-A1E8-930C-21E5-44A841D0F4C5}"/>
                </a:ext>
              </a:extLst>
            </p:cNvPr>
            <p:cNvSpPr/>
            <p:nvPr/>
          </p:nvSpPr>
          <p:spPr>
            <a:xfrm>
              <a:off x="12935882" y="4629919"/>
              <a:ext cx="15421" cy="15641"/>
            </a:xfrm>
            <a:custGeom>
              <a:avLst/>
              <a:gdLst>
                <a:gd name="connsiteX0" fmla="*/ 50277 w 55247"/>
                <a:gd name="connsiteY0" fmla="*/ 13712 h 56037"/>
                <a:gd name="connsiteX1" fmla="*/ 55536 w 55247"/>
                <a:gd name="connsiteY1" fmla="*/ 26592 h 56037"/>
                <a:gd name="connsiteX2" fmla="*/ 53651 w 55247"/>
                <a:gd name="connsiteY2" fmla="*/ 40317 h 56037"/>
                <a:gd name="connsiteX3" fmla="*/ 44456 w 55247"/>
                <a:gd name="connsiteY3" fmla="*/ 51312 h 56037"/>
                <a:gd name="connsiteX4" fmla="*/ 24143 w 55247"/>
                <a:gd name="connsiteY4" fmla="*/ 56569 h 56037"/>
                <a:gd name="connsiteX5" fmla="*/ 777 w 55247"/>
                <a:gd name="connsiteY5" fmla="*/ 24466 h 56037"/>
                <a:gd name="connsiteX6" fmla="*/ 11658 w 55247"/>
                <a:gd name="connsiteY6" fmla="*/ 6688 h 56037"/>
                <a:gd name="connsiteX7" fmla="*/ 24665 w 55247"/>
                <a:gd name="connsiteY7" fmla="*/ 1230 h 56037"/>
                <a:gd name="connsiteX8" fmla="*/ 38395 w 55247"/>
                <a:gd name="connsiteY8" fmla="*/ 3117 h 56037"/>
                <a:gd name="connsiteX9" fmla="*/ 50277 w 55247"/>
                <a:gd name="connsiteY9" fmla="*/ 13712 h 56037"/>
                <a:gd name="connsiteX10" fmla="*/ 38234 w 55247"/>
                <a:gd name="connsiteY10" fmla="*/ 21537 h 56037"/>
                <a:gd name="connsiteX11" fmla="*/ 28118 w 55247"/>
                <a:gd name="connsiteY11" fmla="*/ 13993 h 56037"/>
                <a:gd name="connsiteX12" fmla="*/ 13716 w 55247"/>
                <a:gd name="connsiteY12" fmla="*/ 23085 h 56037"/>
                <a:gd name="connsiteX13" fmla="*/ 13465 w 55247"/>
                <a:gd name="connsiteY13" fmla="*/ 24747 h 56037"/>
                <a:gd name="connsiteX14" fmla="*/ 27715 w 55247"/>
                <a:gd name="connsiteY14" fmla="*/ 44170 h 56037"/>
                <a:gd name="connsiteX15" fmla="*/ 42116 w 55247"/>
                <a:gd name="connsiteY15" fmla="*/ 35076 h 56037"/>
                <a:gd name="connsiteX16" fmla="*/ 42370 w 55247"/>
                <a:gd name="connsiteY16" fmla="*/ 33414 h 56037"/>
                <a:gd name="connsiteX17" fmla="*/ 38395 w 55247"/>
                <a:gd name="connsiteY17" fmla="*/ 21537 h 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7" h="56037">
                  <a:moveTo>
                    <a:pt x="50277" y="13712"/>
                  </a:moveTo>
                  <a:cubicBezTo>
                    <a:pt x="53040" y="17520"/>
                    <a:pt x="54843" y="21938"/>
                    <a:pt x="55536" y="26592"/>
                  </a:cubicBezTo>
                  <a:cubicBezTo>
                    <a:pt x="56300" y="31253"/>
                    <a:pt x="55646" y="36036"/>
                    <a:pt x="53651" y="40317"/>
                  </a:cubicBezTo>
                  <a:cubicBezTo>
                    <a:pt x="51578" y="44707"/>
                    <a:pt x="48414" y="48497"/>
                    <a:pt x="44456" y="51312"/>
                  </a:cubicBezTo>
                  <a:cubicBezTo>
                    <a:pt x="38727" y="55847"/>
                    <a:pt x="31353" y="57758"/>
                    <a:pt x="24143" y="56569"/>
                  </a:cubicBezTo>
                  <a:cubicBezTo>
                    <a:pt x="9236" y="53492"/>
                    <a:pt x="-885" y="39590"/>
                    <a:pt x="777" y="24466"/>
                  </a:cubicBezTo>
                  <a:cubicBezTo>
                    <a:pt x="1750" y="17275"/>
                    <a:pt x="5696" y="10826"/>
                    <a:pt x="11658" y="6688"/>
                  </a:cubicBezTo>
                  <a:cubicBezTo>
                    <a:pt x="15499" y="3868"/>
                    <a:pt x="19959" y="1998"/>
                    <a:pt x="24665" y="1230"/>
                  </a:cubicBezTo>
                  <a:cubicBezTo>
                    <a:pt x="29326" y="392"/>
                    <a:pt x="34131" y="1055"/>
                    <a:pt x="38395" y="3117"/>
                  </a:cubicBezTo>
                  <a:cubicBezTo>
                    <a:pt x="43171" y="5608"/>
                    <a:pt x="47254" y="9249"/>
                    <a:pt x="50277" y="13712"/>
                  </a:cubicBezTo>
                  <a:close/>
                  <a:moveTo>
                    <a:pt x="38234" y="21537"/>
                  </a:moveTo>
                  <a:cubicBezTo>
                    <a:pt x="35925" y="17844"/>
                    <a:pt x="32316" y="15153"/>
                    <a:pt x="28118" y="13993"/>
                  </a:cubicBezTo>
                  <a:cubicBezTo>
                    <a:pt x="21630" y="12527"/>
                    <a:pt x="15183" y="16600"/>
                    <a:pt x="13716" y="23085"/>
                  </a:cubicBezTo>
                  <a:cubicBezTo>
                    <a:pt x="13597" y="23636"/>
                    <a:pt x="13508" y="24190"/>
                    <a:pt x="13465" y="24747"/>
                  </a:cubicBezTo>
                  <a:cubicBezTo>
                    <a:pt x="13826" y="33515"/>
                    <a:pt x="19457" y="41192"/>
                    <a:pt x="27715" y="44170"/>
                  </a:cubicBezTo>
                  <a:cubicBezTo>
                    <a:pt x="34203" y="45634"/>
                    <a:pt x="40650" y="41561"/>
                    <a:pt x="42116" y="35076"/>
                  </a:cubicBezTo>
                  <a:cubicBezTo>
                    <a:pt x="42236" y="34527"/>
                    <a:pt x="42325" y="33973"/>
                    <a:pt x="42370" y="33414"/>
                  </a:cubicBezTo>
                  <a:cubicBezTo>
                    <a:pt x="42562" y="29100"/>
                    <a:pt x="41146" y="24867"/>
                    <a:pt x="38395" y="21537"/>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2" name="任意多边形: 形状 131">
              <a:extLst>
                <a:ext uri="{FF2B5EF4-FFF2-40B4-BE49-F238E27FC236}">
                  <a16:creationId xmlns:a16="http://schemas.microsoft.com/office/drawing/2014/main" id="{77293E55-0C08-0AA5-DD6B-FB6CFE81A70B}"/>
                </a:ext>
              </a:extLst>
            </p:cNvPr>
            <p:cNvSpPr/>
            <p:nvPr/>
          </p:nvSpPr>
          <p:spPr>
            <a:xfrm>
              <a:off x="12918034" y="4634451"/>
              <a:ext cx="18495" cy="22998"/>
            </a:xfrm>
            <a:custGeom>
              <a:avLst/>
              <a:gdLst>
                <a:gd name="connsiteX0" fmla="*/ 44726 w 66261"/>
                <a:gd name="connsiteY0" fmla="*/ 9715 h 82395"/>
                <a:gd name="connsiteX1" fmla="*/ 30115 w 66261"/>
                <a:gd name="connsiteY1" fmla="*/ 16097 h 82395"/>
                <a:gd name="connsiteX2" fmla="*/ 26581 w 66261"/>
                <a:gd name="connsiteY2" fmla="*/ 13728 h 82395"/>
                <a:gd name="connsiteX3" fmla="*/ 20479 w 66261"/>
                <a:gd name="connsiteY3" fmla="*/ 15575 h 82395"/>
                <a:gd name="connsiteX4" fmla="*/ 14297 w 66261"/>
                <a:gd name="connsiteY4" fmla="*/ 21113 h 82395"/>
                <a:gd name="connsiteX5" fmla="*/ 13735 w 66261"/>
                <a:gd name="connsiteY5" fmla="*/ 25568 h 82395"/>
                <a:gd name="connsiteX6" fmla="*/ 16424 w 66261"/>
                <a:gd name="connsiteY6" fmla="*/ 31426 h 82395"/>
                <a:gd name="connsiteX7" fmla="*/ 20438 w 66261"/>
                <a:gd name="connsiteY7" fmla="*/ 38086 h 82395"/>
                <a:gd name="connsiteX8" fmla="*/ 29631 w 66261"/>
                <a:gd name="connsiteY8" fmla="*/ 22758 h 82395"/>
                <a:gd name="connsiteX9" fmla="*/ 48582 w 66261"/>
                <a:gd name="connsiteY9" fmla="*/ 22075 h 82395"/>
                <a:gd name="connsiteX10" fmla="*/ 61748 w 66261"/>
                <a:gd name="connsiteY10" fmla="*/ 34918 h 82395"/>
                <a:gd name="connsiteX11" fmla="*/ 66565 w 66261"/>
                <a:gd name="connsiteY11" fmla="*/ 55623 h 82395"/>
                <a:gd name="connsiteX12" fmla="*/ 56530 w 66261"/>
                <a:gd name="connsiteY12" fmla="*/ 69628 h 82395"/>
                <a:gd name="connsiteX13" fmla="*/ 38343 w 66261"/>
                <a:gd name="connsiteY13" fmla="*/ 70351 h 82395"/>
                <a:gd name="connsiteX14" fmla="*/ 42118 w 66261"/>
                <a:gd name="connsiteY14" fmla="*/ 76731 h 82395"/>
                <a:gd name="connsiteX15" fmla="*/ 30957 w 66261"/>
                <a:gd name="connsiteY15" fmla="*/ 83272 h 82395"/>
                <a:gd name="connsiteX16" fmla="*/ 6869 w 66261"/>
                <a:gd name="connsiteY16" fmla="*/ 42382 h 82395"/>
                <a:gd name="connsiteX17" fmla="*/ 1129 w 66261"/>
                <a:gd name="connsiteY17" fmla="*/ 29539 h 82395"/>
                <a:gd name="connsiteX18" fmla="*/ 1129 w 66261"/>
                <a:gd name="connsiteY18" fmla="*/ 21113 h 82395"/>
                <a:gd name="connsiteX19" fmla="*/ 5384 w 66261"/>
                <a:gd name="connsiteY19" fmla="*/ 13808 h 82395"/>
                <a:gd name="connsiteX20" fmla="*/ 14658 w 66261"/>
                <a:gd name="connsiteY20" fmla="*/ 6625 h 82395"/>
                <a:gd name="connsiteX21" fmla="*/ 33284 w 66261"/>
                <a:gd name="connsiteY21" fmla="*/ 1048 h 82395"/>
                <a:gd name="connsiteX22" fmla="*/ 44004 w 66261"/>
                <a:gd name="connsiteY22" fmla="*/ 8311 h 82395"/>
                <a:gd name="connsiteX23" fmla="*/ 44726 w 66261"/>
                <a:gd name="connsiteY23" fmla="*/ 9715 h 82395"/>
                <a:gd name="connsiteX24" fmla="*/ 49786 w 66261"/>
                <a:gd name="connsiteY24" fmla="*/ 42702 h 82395"/>
                <a:gd name="connsiteX25" fmla="*/ 40753 w 66261"/>
                <a:gd name="connsiteY25" fmla="*/ 33713 h 82395"/>
                <a:gd name="connsiteX26" fmla="*/ 31921 w 66261"/>
                <a:gd name="connsiteY26" fmla="*/ 34354 h 82395"/>
                <a:gd name="connsiteX27" fmla="*/ 26501 w 66261"/>
                <a:gd name="connsiteY27" fmla="*/ 42180 h 82395"/>
                <a:gd name="connsiteX28" fmla="*/ 29512 w 66261"/>
                <a:gd name="connsiteY28" fmla="*/ 54220 h 82395"/>
                <a:gd name="connsiteX29" fmla="*/ 38585 w 66261"/>
                <a:gd name="connsiteY29" fmla="*/ 63048 h 82395"/>
                <a:gd name="connsiteX30" fmla="*/ 47898 w 66261"/>
                <a:gd name="connsiteY30" fmla="*/ 62164 h 82395"/>
                <a:gd name="connsiteX31" fmla="*/ 52997 w 66261"/>
                <a:gd name="connsiteY31" fmla="*/ 54661 h 82395"/>
                <a:gd name="connsiteX32" fmla="*/ 49786 w 66261"/>
                <a:gd name="connsiteY32" fmla="*/ 42702 h 8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261" h="82395">
                  <a:moveTo>
                    <a:pt x="44726" y="9715"/>
                  </a:moveTo>
                  <a:lnTo>
                    <a:pt x="30115" y="16097"/>
                  </a:lnTo>
                  <a:cubicBezTo>
                    <a:pt x="29303" y="14865"/>
                    <a:pt x="28031" y="14013"/>
                    <a:pt x="26581" y="13728"/>
                  </a:cubicBezTo>
                  <a:cubicBezTo>
                    <a:pt x="24405" y="13697"/>
                    <a:pt x="22274" y="14343"/>
                    <a:pt x="20479" y="15575"/>
                  </a:cubicBezTo>
                  <a:cubicBezTo>
                    <a:pt x="17977" y="16859"/>
                    <a:pt x="15850" y="18768"/>
                    <a:pt x="14297" y="21113"/>
                  </a:cubicBezTo>
                  <a:cubicBezTo>
                    <a:pt x="13609" y="22490"/>
                    <a:pt x="13409" y="24063"/>
                    <a:pt x="13735" y="25568"/>
                  </a:cubicBezTo>
                  <a:cubicBezTo>
                    <a:pt x="14328" y="27646"/>
                    <a:pt x="15236" y="29619"/>
                    <a:pt x="16424" y="31426"/>
                  </a:cubicBezTo>
                  <a:lnTo>
                    <a:pt x="20438" y="38086"/>
                  </a:lnTo>
                  <a:cubicBezTo>
                    <a:pt x="20704" y="31752"/>
                    <a:pt x="24163" y="25980"/>
                    <a:pt x="29631" y="22758"/>
                  </a:cubicBezTo>
                  <a:cubicBezTo>
                    <a:pt x="35393" y="19235"/>
                    <a:pt x="42579" y="18973"/>
                    <a:pt x="48582" y="22075"/>
                  </a:cubicBezTo>
                  <a:cubicBezTo>
                    <a:pt x="54178" y="24917"/>
                    <a:pt x="58770" y="29394"/>
                    <a:pt x="61748" y="34918"/>
                  </a:cubicBezTo>
                  <a:cubicBezTo>
                    <a:pt x="65884" y="40976"/>
                    <a:pt x="67602" y="48360"/>
                    <a:pt x="66565" y="55623"/>
                  </a:cubicBezTo>
                  <a:cubicBezTo>
                    <a:pt x="65498" y="61564"/>
                    <a:pt x="61814" y="66708"/>
                    <a:pt x="56530" y="69628"/>
                  </a:cubicBezTo>
                  <a:cubicBezTo>
                    <a:pt x="50977" y="72925"/>
                    <a:pt x="44138" y="73197"/>
                    <a:pt x="38343" y="70351"/>
                  </a:cubicBezTo>
                  <a:lnTo>
                    <a:pt x="42118" y="76731"/>
                  </a:lnTo>
                  <a:lnTo>
                    <a:pt x="30957" y="83272"/>
                  </a:lnTo>
                  <a:lnTo>
                    <a:pt x="6869" y="42382"/>
                  </a:lnTo>
                  <a:cubicBezTo>
                    <a:pt x="4340" y="38404"/>
                    <a:pt x="2405" y="34078"/>
                    <a:pt x="1129" y="29539"/>
                  </a:cubicBezTo>
                  <a:cubicBezTo>
                    <a:pt x="422" y="26775"/>
                    <a:pt x="422" y="23877"/>
                    <a:pt x="1129" y="21113"/>
                  </a:cubicBezTo>
                  <a:cubicBezTo>
                    <a:pt x="1979" y="18388"/>
                    <a:pt x="3433" y="15891"/>
                    <a:pt x="5384" y="13808"/>
                  </a:cubicBezTo>
                  <a:cubicBezTo>
                    <a:pt x="8098" y="10964"/>
                    <a:pt x="11224" y="8545"/>
                    <a:pt x="14658" y="6625"/>
                  </a:cubicBezTo>
                  <a:cubicBezTo>
                    <a:pt x="22338" y="2131"/>
                    <a:pt x="28547" y="274"/>
                    <a:pt x="33284" y="1048"/>
                  </a:cubicBezTo>
                  <a:cubicBezTo>
                    <a:pt x="37798" y="1657"/>
                    <a:pt x="41767" y="4346"/>
                    <a:pt x="44004" y="8311"/>
                  </a:cubicBezTo>
                  <a:cubicBezTo>
                    <a:pt x="44270" y="8770"/>
                    <a:pt x="44510" y="9234"/>
                    <a:pt x="44726" y="9715"/>
                  </a:cubicBezTo>
                  <a:close/>
                  <a:moveTo>
                    <a:pt x="49786" y="42702"/>
                  </a:moveTo>
                  <a:cubicBezTo>
                    <a:pt x="47882" y="38766"/>
                    <a:pt x="44699" y="35595"/>
                    <a:pt x="40753" y="33713"/>
                  </a:cubicBezTo>
                  <a:cubicBezTo>
                    <a:pt x="37871" y="32522"/>
                    <a:pt x="34598" y="32759"/>
                    <a:pt x="31921" y="34354"/>
                  </a:cubicBezTo>
                  <a:cubicBezTo>
                    <a:pt x="29026" y="36016"/>
                    <a:pt x="27038" y="38889"/>
                    <a:pt x="26501" y="42180"/>
                  </a:cubicBezTo>
                  <a:cubicBezTo>
                    <a:pt x="26026" y="46426"/>
                    <a:pt x="27096" y="50700"/>
                    <a:pt x="29512" y="54220"/>
                  </a:cubicBezTo>
                  <a:cubicBezTo>
                    <a:pt x="31407" y="58135"/>
                    <a:pt x="34618" y="61262"/>
                    <a:pt x="38585" y="63048"/>
                  </a:cubicBezTo>
                  <a:cubicBezTo>
                    <a:pt x="41656" y="64220"/>
                    <a:pt x="45100" y="63894"/>
                    <a:pt x="47898" y="62164"/>
                  </a:cubicBezTo>
                  <a:cubicBezTo>
                    <a:pt x="50692" y="60612"/>
                    <a:pt x="52584" y="57832"/>
                    <a:pt x="52997" y="54661"/>
                  </a:cubicBezTo>
                  <a:cubicBezTo>
                    <a:pt x="53319" y="50428"/>
                    <a:pt x="52187" y="46205"/>
                    <a:pt x="49786" y="4270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3" name="任意多边形: 形状 132">
              <a:extLst>
                <a:ext uri="{FF2B5EF4-FFF2-40B4-BE49-F238E27FC236}">
                  <a16:creationId xmlns:a16="http://schemas.microsoft.com/office/drawing/2014/main" id="{15A2CAE9-7F79-AFE0-48A3-B2B1AFA4B296}"/>
                </a:ext>
              </a:extLst>
            </p:cNvPr>
            <p:cNvSpPr/>
            <p:nvPr/>
          </p:nvSpPr>
          <p:spPr>
            <a:xfrm>
              <a:off x="12908193" y="4640962"/>
              <a:ext cx="15233" cy="24407"/>
            </a:xfrm>
            <a:custGeom>
              <a:avLst/>
              <a:gdLst>
                <a:gd name="connsiteX0" fmla="*/ 55172 w 54573"/>
                <a:gd name="connsiteY0" fmla="*/ 65767 h 87442"/>
                <a:gd name="connsiteX1" fmla="*/ 41684 w 54573"/>
                <a:gd name="connsiteY1" fmla="*/ 71947 h 87442"/>
                <a:gd name="connsiteX2" fmla="*/ 14585 w 54573"/>
                <a:gd name="connsiteY2" fmla="*/ 43134 h 87442"/>
                <a:gd name="connsiteX3" fmla="*/ 19242 w 54573"/>
                <a:gd name="connsiteY3" fmla="*/ 82299 h 87442"/>
                <a:gd name="connsiteX4" fmla="*/ 6234 w 54573"/>
                <a:gd name="connsiteY4" fmla="*/ 88320 h 87442"/>
                <a:gd name="connsiteX5" fmla="*/ 1658 w 54573"/>
                <a:gd name="connsiteY5" fmla="*/ 34384 h 87442"/>
                <a:gd name="connsiteX6" fmla="*/ 816 w 54573"/>
                <a:gd name="connsiteY6" fmla="*/ 24674 h 87442"/>
                <a:gd name="connsiteX7" fmla="*/ 816 w 54573"/>
                <a:gd name="connsiteY7" fmla="*/ 16647 h 87442"/>
                <a:gd name="connsiteX8" fmla="*/ 2623 w 54573"/>
                <a:gd name="connsiteY8" fmla="*/ 11470 h 87442"/>
                <a:gd name="connsiteX9" fmla="*/ 6395 w 54573"/>
                <a:gd name="connsiteY9" fmla="*/ 7138 h 87442"/>
                <a:gd name="connsiteX10" fmla="*/ 12458 w 54573"/>
                <a:gd name="connsiteY10" fmla="*/ 3403 h 87442"/>
                <a:gd name="connsiteX11" fmla="*/ 19925 w 54573"/>
                <a:gd name="connsiteY11" fmla="*/ 877 h 87442"/>
                <a:gd name="connsiteX12" fmla="*/ 25666 w 54573"/>
                <a:gd name="connsiteY12" fmla="*/ 10306 h 87442"/>
                <a:gd name="connsiteX13" fmla="*/ 20045 w 54573"/>
                <a:gd name="connsiteY13" fmla="*/ 12153 h 87442"/>
                <a:gd name="connsiteX14" fmla="*/ 14785 w 54573"/>
                <a:gd name="connsiteY14" fmla="*/ 17772 h 87442"/>
                <a:gd name="connsiteX15" fmla="*/ 14785 w 54573"/>
                <a:gd name="connsiteY15" fmla="*/ 25797 h 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73" h="87442">
                  <a:moveTo>
                    <a:pt x="55172" y="65767"/>
                  </a:moveTo>
                  <a:lnTo>
                    <a:pt x="41684" y="71947"/>
                  </a:lnTo>
                  <a:lnTo>
                    <a:pt x="14585" y="43134"/>
                  </a:lnTo>
                  <a:lnTo>
                    <a:pt x="19242" y="82299"/>
                  </a:lnTo>
                  <a:lnTo>
                    <a:pt x="6234" y="88320"/>
                  </a:lnTo>
                  <a:lnTo>
                    <a:pt x="1658" y="34384"/>
                  </a:lnTo>
                  <a:lnTo>
                    <a:pt x="816" y="24674"/>
                  </a:lnTo>
                  <a:cubicBezTo>
                    <a:pt x="527" y="22005"/>
                    <a:pt x="527" y="19316"/>
                    <a:pt x="816" y="16647"/>
                  </a:cubicBezTo>
                  <a:cubicBezTo>
                    <a:pt x="1101" y="14826"/>
                    <a:pt x="1710" y="13072"/>
                    <a:pt x="2623" y="11470"/>
                  </a:cubicBezTo>
                  <a:cubicBezTo>
                    <a:pt x="3610" y="9808"/>
                    <a:pt x="4886" y="8345"/>
                    <a:pt x="6395" y="7138"/>
                  </a:cubicBezTo>
                  <a:cubicBezTo>
                    <a:pt x="8246" y="5635"/>
                    <a:pt x="10282" y="4380"/>
                    <a:pt x="12458" y="3403"/>
                  </a:cubicBezTo>
                  <a:cubicBezTo>
                    <a:pt x="14847" y="2289"/>
                    <a:pt x="17352" y="1443"/>
                    <a:pt x="19925" y="877"/>
                  </a:cubicBezTo>
                  <a:lnTo>
                    <a:pt x="25666" y="10306"/>
                  </a:lnTo>
                  <a:cubicBezTo>
                    <a:pt x="23739" y="10748"/>
                    <a:pt x="21856" y="11367"/>
                    <a:pt x="20045" y="12153"/>
                  </a:cubicBezTo>
                  <a:cubicBezTo>
                    <a:pt x="17497" y="13080"/>
                    <a:pt x="15545" y="15167"/>
                    <a:pt x="14785" y="17772"/>
                  </a:cubicBezTo>
                  <a:cubicBezTo>
                    <a:pt x="14228" y="20416"/>
                    <a:pt x="14228" y="23153"/>
                    <a:pt x="14785" y="25797"/>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4" name="任意多边形: 形状 133">
              <a:extLst>
                <a:ext uri="{FF2B5EF4-FFF2-40B4-BE49-F238E27FC236}">
                  <a16:creationId xmlns:a16="http://schemas.microsoft.com/office/drawing/2014/main" id="{E1636798-2C71-3225-964B-E969F757793A}"/>
                </a:ext>
              </a:extLst>
            </p:cNvPr>
            <p:cNvSpPr/>
            <p:nvPr/>
          </p:nvSpPr>
          <p:spPr>
            <a:xfrm>
              <a:off x="12890265" y="4658973"/>
              <a:ext cx="12913" cy="13030"/>
            </a:xfrm>
            <a:custGeom>
              <a:avLst/>
              <a:gdLst>
                <a:gd name="connsiteX0" fmla="*/ 31323 w 46262"/>
                <a:gd name="connsiteY0" fmla="*/ 46346 h 46682"/>
                <a:gd name="connsiteX1" fmla="*/ 19278 w 46262"/>
                <a:gd name="connsiteY1" fmla="*/ 47068 h 46682"/>
                <a:gd name="connsiteX2" fmla="*/ 8480 w 46262"/>
                <a:gd name="connsiteY2" fmla="*/ 41650 h 46682"/>
                <a:gd name="connsiteX3" fmla="*/ 1053 w 46262"/>
                <a:gd name="connsiteY3" fmla="*/ 19539 h 46682"/>
                <a:gd name="connsiteX4" fmla="*/ 6351 w 46262"/>
                <a:gd name="connsiteY4" fmla="*/ 8744 h 46682"/>
                <a:gd name="connsiteX5" fmla="*/ 16389 w 46262"/>
                <a:gd name="connsiteY5" fmla="*/ 2083 h 46682"/>
                <a:gd name="connsiteX6" fmla="*/ 25382 w 46262"/>
                <a:gd name="connsiteY6" fmla="*/ 958 h 46682"/>
                <a:gd name="connsiteX7" fmla="*/ 33972 w 46262"/>
                <a:gd name="connsiteY7" fmla="*/ 3367 h 46682"/>
                <a:gd name="connsiteX8" fmla="*/ 41039 w 46262"/>
                <a:gd name="connsiteY8" fmla="*/ 8863 h 46682"/>
                <a:gd name="connsiteX9" fmla="*/ 45615 w 46262"/>
                <a:gd name="connsiteY9" fmla="*/ 16891 h 46682"/>
                <a:gd name="connsiteX10" fmla="*/ 46418 w 46262"/>
                <a:gd name="connsiteY10" fmla="*/ 28929 h 46682"/>
                <a:gd name="connsiteX11" fmla="*/ 41200 w 46262"/>
                <a:gd name="connsiteY11" fmla="*/ 39724 h 46682"/>
                <a:gd name="connsiteX12" fmla="*/ 31323 w 46262"/>
                <a:gd name="connsiteY12" fmla="*/ 46346 h 46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62" h="46682">
                  <a:moveTo>
                    <a:pt x="31323" y="46346"/>
                  </a:moveTo>
                  <a:cubicBezTo>
                    <a:pt x="27445" y="47665"/>
                    <a:pt x="23286" y="47915"/>
                    <a:pt x="19278" y="47068"/>
                  </a:cubicBezTo>
                  <a:cubicBezTo>
                    <a:pt x="15268" y="46241"/>
                    <a:pt x="11543" y="44370"/>
                    <a:pt x="8480" y="41650"/>
                  </a:cubicBezTo>
                  <a:cubicBezTo>
                    <a:pt x="2248" y="36120"/>
                    <a:pt x="-577" y="27705"/>
                    <a:pt x="1053" y="19539"/>
                  </a:cubicBezTo>
                  <a:cubicBezTo>
                    <a:pt x="1835" y="15537"/>
                    <a:pt x="3667" y="11813"/>
                    <a:pt x="6351" y="8744"/>
                  </a:cubicBezTo>
                  <a:cubicBezTo>
                    <a:pt x="9042" y="5670"/>
                    <a:pt x="12511" y="3367"/>
                    <a:pt x="16389" y="2083"/>
                  </a:cubicBezTo>
                  <a:cubicBezTo>
                    <a:pt x="19276" y="1080"/>
                    <a:pt x="22338" y="694"/>
                    <a:pt x="25382" y="958"/>
                  </a:cubicBezTo>
                  <a:cubicBezTo>
                    <a:pt x="28376" y="1195"/>
                    <a:pt x="31290" y="2015"/>
                    <a:pt x="33972" y="3367"/>
                  </a:cubicBezTo>
                  <a:cubicBezTo>
                    <a:pt x="36667" y="4715"/>
                    <a:pt x="39067" y="6585"/>
                    <a:pt x="41039" y="8863"/>
                  </a:cubicBezTo>
                  <a:cubicBezTo>
                    <a:pt x="43106" y="11192"/>
                    <a:pt x="44663" y="13925"/>
                    <a:pt x="45615" y="16891"/>
                  </a:cubicBezTo>
                  <a:cubicBezTo>
                    <a:pt x="46936" y="20763"/>
                    <a:pt x="47213" y="24916"/>
                    <a:pt x="46418" y="28929"/>
                  </a:cubicBezTo>
                  <a:cubicBezTo>
                    <a:pt x="45662" y="32925"/>
                    <a:pt x="43859" y="36651"/>
                    <a:pt x="41200" y="39724"/>
                  </a:cubicBezTo>
                  <a:cubicBezTo>
                    <a:pt x="38569" y="42785"/>
                    <a:pt x="35158" y="45076"/>
                    <a:pt x="31323" y="46346"/>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5" name="任意多边形: 形状 134">
              <a:extLst>
                <a:ext uri="{FF2B5EF4-FFF2-40B4-BE49-F238E27FC236}">
                  <a16:creationId xmlns:a16="http://schemas.microsoft.com/office/drawing/2014/main" id="{9AA29FD9-1FC8-FFFC-A6B1-33CD64380B92}"/>
                </a:ext>
              </a:extLst>
            </p:cNvPr>
            <p:cNvSpPr/>
            <p:nvPr/>
          </p:nvSpPr>
          <p:spPr>
            <a:xfrm>
              <a:off x="12767330" y="4425071"/>
              <a:ext cx="69935" cy="137371"/>
            </a:xfrm>
            <a:custGeom>
              <a:avLst/>
              <a:gdLst>
                <a:gd name="connsiteX0" fmla="*/ 246452 w 250551"/>
                <a:gd name="connsiteY0" fmla="*/ 20662 h 492149"/>
                <a:gd name="connsiteX1" fmla="*/ 139142 w 250551"/>
                <a:gd name="connsiteY1" fmla="*/ 12034 h 492149"/>
                <a:gd name="connsiteX2" fmla="*/ 139142 w 250551"/>
                <a:gd name="connsiteY2" fmla="*/ 55935 h 492149"/>
                <a:gd name="connsiteX3" fmla="*/ 246894 w 250551"/>
                <a:gd name="connsiteY3" fmla="*/ 64923 h 492149"/>
                <a:gd name="connsiteX4" fmla="*/ 247095 w 250551"/>
                <a:gd name="connsiteY4" fmla="*/ 84065 h 492149"/>
                <a:gd name="connsiteX5" fmla="*/ 139142 w 250551"/>
                <a:gd name="connsiteY5" fmla="*/ 75196 h 492149"/>
                <a:gd name="connsiteX6" fmla="*/ 139142 w 250551"/>
                <a:gd name="connsiteY6" fmla="*/ 119339 h 492149"/>
                <a:gd name="connsiteX7" fmla="*/ 247537 w 250551"/>
                <a:gd name="connsiteY7" fmla="*/ 128570 h 492149"/>
                <a:gd name="connsiteX8" fmla="*/ 247698 w 250551"/>
                <a:gd name="connsiteY8" fmla="*/ 146146 h 492149"/>
                <a:gd name="connsiteX9" fmla="*/ 139303 w 250551"/>
                <a:gd name="connsiteY9" fmla="*/ 136676 h 492149"/>
                <a:gd name="connsiteX10" fmla="*/ 139303 w 250551"/>
                <a:gd name="connsiteY10" fmla="*/ 180817 h 492149"/>
                <a:gd name="connsiteX11" fmla="*/ 248301 w 250551"/>
                <a:gd name="connsiteY11" fmla="*/ 190729 h 492149"/>
                <a:gd name="connsiteX12" fmla="*/ 250147 w 250551"/>
                <a:gd name="connsiteY12" fmla="*/ 389251 h 492149"/>
                <a:gd name="connsiteX13" fmla="*/ 132840 w 250551"/>
                <a:gd name="connsiteY13" fmla="*/ 376732 h 492149"/>
                <a:gd name="connsiteX14" fmla="*/ 145325 w 250551"/>
                <a:gd name="connsiteY14" fmla="*/ 419550 h 492149"/>
                <a:gd name="connsiteX15" fmla="*/ 250388 w 250551"/>
                <a:gd name="connsiteY15" fmla="*/ 431227 h 492149"/>
                <a:gd name="connsiteX16" fmla="*/ 250750 w 250551"/>
                <a:gd name="connsiteY16" fmla="*/ 450528 h 492149"/>
                <a:gd name="connsiteX17" fmla="*/ 151146 w 250551"/>
                <a:gd name="connsiteY17" fmla="*/ 439052 h 492149"/>
                <a:gd name="connsiteX18" fmla="*/ 163792 w 250551"/>
                <a:gd name="connsiteY18" fmla="*/ 482473 h 492149"/>
                <a:gd name="connsiteX19" fmla="*/ 251150 w 250551"/>
                <a:gd name="connsiteY19" fmla="*/ 493027 h 492149"/>
                <a:gd name="connsiteX20" fmla="*/ 90165 w 250551"/>
                <a:gd name="connsiteY20" fmla="*/ 8099 h 492149"/>
                <a:gd name="connsiteX21" fmla="*/ 599 w 250551"/>
                <a:gd name="connsiteY21" fmla="*/ 877 h 492149"/>
                <a:gd name="connsiteX22" fmla="*/ 1483 w 250551"/>
                <a:gd name="connsiteY22" fmla="*/ 44337 h 492149"/>
                <a:gd name="connsiteX23" fmla="*/ 101566 w 250551"/>
                <a:gd name="connsiteY23" fmla="*/ 52643 h 492149"/>
                <a:gd name="connsiteX24" fmla="*/ 249385 w 250551"/>
                <a:gd name="connsiteY24" fmla="*/ 330582 h 492149"/>
                <a:gd name="connsiteX25" fmla="*/ 115256 w 250551"/>
                <a:gd name="connsiteY25" fmla="*/ 316416 h 492149"/>
                <a:gd name="connsiteX26" fmla="*/ 127902 w 250551"/>
                <a:gd name="connsiteY26" fmla="*/ 359796 h 492149"/>
                <a:gd name="connsiteX27" fmla="*/ 249946 w 250551"/>
                <a:gd name="connsiteY27" fmla="*/ 372958 h 492149"/>
                <a:gd name="connsiteX28" fmla="*/ 248179 w 250551"/>
                <a:gd name="connsiteY28" fmla="*/ 211075 h 492149"/>
                <a:gd name="connsiteX29" fmla="*/ 138983 w 250551"/>
                <a:gd name="connsiteY29" fmla="*/ 199399 h 492149"/>
                <a:gd name="connsiteX30" fmla="*/ 138983 w 250551"/>
                <a:gd name="connsiteY30" fmla="*/ 199399 h 492149"/>
                <a:gd name="connsiteX31" fmla="*/ 4372 w 250551"/>
                <a:gd name="connsiteY31" fmla="*/ 185032 h 492149"/>
                <a:gd name="connsiteX32" fmla="*/ 5255 w 250551"/>
                <a:gd name="connsiteY32" fmla="*/ 226886 h 492149"/>
                <a:gd name="connsiteX33" fmla="*/ 248662 w 250551"/>
                <a:gd name="connsiteY33" fmla="*/ 254977 h 492149"/>
                <a:gd name="connsiteX34" fmla="*/ 111682 w 250551"/>
                <a:gd name="connsiteY34" fmla="*/ 374484 h 492149"/>
                <a:gd name="connsiteX35" fmla="*/ 7905 w 250551"/>
                <a:gd name="connsiteY35" fmla="*/ 363369 h 492149"/>
                <a:gd name="connsiteX36" fmla="*/ 8708 w 250551"/>
                <a:gd name="connsiteY36" fmla="*/ 404381 h 492149"/>
                <a:gd name="connsiteX37" fmla="*/ 112766 w 250551"/>
                <a:gd name="connsiteY37" fmla="*/ 415899 h 492149"/>
                <a:gd name="connsiteX38" fmla="*/ 110720 w 250551"/>
                <a:gd name="connsiteY38" fmla="*/ 315974 h 492149"/>
                <a:gd name="connsiteX39" fmla="*/ 6701 w 250551"/>
                <a:gd name="connsiteY39" fmla="*/ 304979 h 492149"/>
                <a:gd name="connsiteX40" fmla="*/ 7543 w 250551"/>
                <a:gd name="connsiteY40" fmla="*/ 346955 h 492149"/>
                <a:gd name="connsiteX41" fmla="*/ 111442 w 250551"/>
                <a:gd name="connsiteY41" fmla="*/ 358031 h 492149"/>
                <a:gd name="connsiteX42" fmla="*/ 9109 w 250551"/>
                <a:gd name="connsiteY42" fmla="*/ 422679 h 492149"/>
                <a:gd name="connsiteX43" fmla="*/ 9953 w 250551"/>
                <a:gd name="connsiteY43" fmla="*/ 463852 h 492149"/>
                <a:gd name="connsiteX44" fmla="*/ 113450 w 250551"/>
                <a:gd name="connsiteY44" fmla="*/ 476413 h 492149"/>
                <a:gd name="connsiteX45" fmla="*/ 112727 w 250551"/>
                <a:gd name="connsiteY45" fmla="*/ 434639 h 492149"/>
                <a:gd name="connsiteX46" fmla="*/ 106544 w 250551"/>
                <a:gd name="connsiteY46" fmla="*/ 72548 h 492149"/>
                <a:gd name="connsiteX47" fmla="*/ 2044 w 250551"/>
                <a:gd name="connsiteY47" fmla="*/ 63961 h 492149"/>
                <a:gd name="connsiteX48" fmla="*/ 2926 w 250551"/>
                <a:gd name="connsiteY48" fmla="*/ 107863 h 492149"/>
                <a:gd name="connsiteX49" fmla="*/ 118306 w 250551"/>
                <a:gd name="connsiteY49" fmla="*/ 117694 h 492149"/>
                <a:gd name="connsiteX50" fmla="*/ 248742 w 250551"/>
                <a:gd name="connsiteY50" fmla="*/ 272153 h 492149"/>
                <a:gd name="connsiteX51" fmla="*/ 5497 w 250551"/>
                <a:gd name="connsiteY51" fmla="*/ 246190 h 492149"/>
                <a:gd name="connsiteX52" fmla="*/ 6379 w 250551"/>
                <a:gd name="connsiteY52" fmla="*/ 288084 h 492149"/>
                <a:gd name="connsiteX53" fmla="*/ 249143 w 250551"/>
                <a:gd name="connsiteY53" fmla="*/ 314971 h 492149"/>
                <a:gd name="connsiteX54" fmla="*/ 122523 w 250551"/>
                <a:gd name="connsiteY54" fmla="*/ 135270 h 492149"/>
                <a:gd name="connsiteX55" fmla="*/ 3048 w 250551"/>
                <a:gd name="connsiteY55" fmla="*/ 124838 h 492149"/>
                <a:gd name="connsiteX56" fmla="*/ 3930 w 250551"/>
                <a:gd name="connsiteY56" fmla="*/ 168579 h 492149"/>
                <a:gd name="connsiteX57" fmla="*/ 134044 w 250551"/>
                <a:gd name="connsiteY57" fmla="*/ 180617 h 4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0551" h="492149">
                  <a:moveTo>
                    <a:pt x="246452" y="20662"/>
                  </a:moveTo>
                  <a:lnTo>
                    <a:pt x="139142" y="12034"/>
                  </a:lnTo>
                  <a:lnTo>
                    <a:pt x="139142" y="55935"/>
                  </a:lnTo>
                  <a:lnTo>
                    <a:pt x="246894" y="64923"/>
                  </a:lnTo>
                  <a:close/>
                  <a:moveTo>
                    <a:pt x="247095" y="84065"/>
                  </a:moveTo>
                  <a:lnTo>
                    <a:pt x="139142" y="75196"/>
                  </a:lnTo>
                  <a:lnTo>
                    <a:pt x="139142" y="119339"/>
                  </a:lnTo>
                  <a:lnTo>
                    <a:pt x="247537" y="128570"/>
                  </a:lnTo>
                  <a:close/>
                  <a:moveTo>
                    <a:pt x="247698" y="146146"/>
                  </a:moveTo>
                  <a:lnTo>
                    <a:pt x="139303" y="136676"/>
                  </a:lnTo>
                  <a:lnTo>
                    <a:pt x="139303" y="180817"/>
                  </a:lnTo>
                  <a:lnTo>
                    <a:pt x="248301" y="190729"/>
                  </a:lnTo>
                  <a:close/>
                  <a:moveTo>
                    <a:pt x="250147" y="389251"/>
                  </a:moveTo>
                  <a:lnTo>
                    <a:pt x="132840" y="376732"/>
                  </a:lnTo>
                  <a:lnTo>
                    <a:pt x="145325" y="419550"/>
                  </a:lnTo>
                  <a:lnTo>
                    <a:pt x="250388" y="431227"/>
                  </a:lnTo>
                  <a:close/>
                  <a:moveTo>
                    <a:pt x="250750" y="450528"/>
                  </a:moveTo>
                  <a:lnTo>
                    <a:pt x="151146" y="439052"/>
                  </a:lnTo>
                  <a:lnTo>
                    <a:pt x="163792" y="482473"/>
                  </a:lnTo>
                  <a:lnTo>
                    <a:pt x="251150" y="493027"/>
                  </a:lnTo>
                  <a:close/>
                  <a:moveTo>
                    <a:pt x="90165" y="8099"/>
                  </a:moveTo>
                  <a:lnTo>
                    <a:pt x="599" y="877"/>
                  </a:lnTo>
                  <a:lnTo>
                    <a:pt x="1483" y="44337"/>
                  </a:lnTo>
                  <a:lnTo>
                    <a:pt x="101566" y="52643"/>
                  </a:lnTo>
                  <a:close/>
                  <a:moveTo>
                    <a:pt x="249385" y="330582"/>
                  </a:moveTo>
                  <a:lnTo>
                    <a:pt x="115256" y="316416"/>
                  </a:lnTo>
                  <a:lnTo>
                    <a:pt x="127902" y="359796"/>
                  </a:lnTo>
                  <a:lnTo>
                    <a:pt x="249946" y="372958"/>
                  </a:lnTo>
                  <a:close/>
                  <a:moveTo>
                    <a:pt x="248179" y="211075"/>
                  </a:moveTo>
                  <a:lnTo>
                    <a:pt x="138983" y="199399"/>
                  </a:lnTo>
                  <a:lnTo>
                    <a:pt x="138983" y="199399"/>
                  </a:lnTo>
                  <a:lnTo>
                    <a:pt x="4372" y="185032"/>
                  </a:lnTo>
                  <a:lnTo>
                    <a:pt x="5255" y="226886"/>
                  </a:lnTo>
                  <a:lnTo>
                    <a:pt x="248662" y="254977"/>
                  </a:lnTo>
                  <a:close/>
                  <a:moveTo>
                    <a:pt x="111682" y="374484"/>
                  </a:moveTo>
                  <a:lnTo>
                    <a:pt x="7905" y="363369"/>
                  </a:lnTo>
                  <a:lnTo>
                    <a:pt x="8708" y="404381"/>
                  </a:lnTo>
                  <a:lnTo>
                    <a:pt x="112766" y="415899"/>
                  </a:lnTo>
                  <a:close/>
                  <a:moveTo>
                    <a:pt x="110720" y="315974"/>
                  </a:moveTo>
                  <a:lnTo>
                    <a:pt x="6701" y="304979"/>
                  </a:lnTo>
                  <a:lnTo>
                    <a:pt x="7543" y="346955"/>
                  </a:lnTo>
                  <a:lnTo>
                    <a:pt x="111442" y="358031"/>
                  </a:lnTo>
                  <a:close/>
                  <a:moveTo>
                    <a:pt x="9109" y="422679"/>
                  </a:moveTo>
                  <a:lnTo>
                    <a:pt x="9953" y="463852"/>
                  </a:lnTo>
                  <a:lnTo>
                    <a:pt x="113450" y="476413"/>
                  </a:lnTo>
                  <a:lnTo>
                    <a:pt x="112727" y="434639"/>
                  </a:lnTo>
                  <a:close/>
                  <a:moveTo>
                    <a:pt x="106544" y="72548"/>
                  </a:moveTo>
                  <a:lnTo>
                    <a:pt x="2044" y="63961"/>
                  </a:lnTo>
                  <a:lnTo>
                    <a:pt x="2926" y="107863"/>
                  </a:lnTo>
                  <a:lnTo>
                    <a:pt x="118306" y="117694"/>
                  </a:lnTo>
                  <a:close/>
                  <a:moveTo>
                    <a:pt x="248742" y="272153"/>
                  </a:moveTo>
                  <a:lnTo>
                    <a:pt x="5497" y="246190"/>
                  </a:lnTo>
                  <a:lnTo>
                    <a:pt x="6379" y="288084"/>
                  </a:lnTo>
                  <a:lnTo>
                    <a:pt x="249143" y="314971"/>
                  </a:lnTo>
                  <a:close/>
                  <a:moveTo>
                    <a:pt x="122523" y="135270"/>
                  </a:moveTo>
                  <a:lnTo>
                    <a:pt x="3048" y="124838"/>
                  </a:lnTo>
                  <a:lnTo>
                    <a:pt x="3930" y="168579"/>
                  </a:lnTo>
                  <a:lnTo>
                    <a:pt x="134044" y="180617"/>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6" name="任意多边形: 形状 135">
              <a:extLst>
                <a:ext uri="{FF2B5EF4-FFF2-40B4-BE49-F238E27FC236}">
                  <a16:creationId xmlns:a16="http://schemas.microsoft.com/office/drawing/2014/main" id="{744969DB-0C0A-5617-5322-0C300C343A97}"/>
                </a:ext>
              </a:extLst>
            </p:cNvPr>
            <p:cNvSpPr/>
            <p:nvPr/>
          </p:nvSpPr>
          <p:spPr>
            <a:xfrm>
              <a:off x="12840683" y="4387715"/>
              <a:ext cx="56544" cy="174917"/>
            </a:xfrm>
            <a:custGeom>
              <a:avLst/>
              <a:gdLst>
                <a:gd name="connsiteX0" fmla="*/ 599 w 202575"/>
                <a:gd name="connsiteY0" fmla="*/ 627540 h 626662"/>
                <a:gd name="connsiteX1" fmla="*/ 42028 w 202575"/>
                <a:gd name="connsiteY1" fmla="*/ 595436 h 626662"/>
                <a:gd name="connsiteX2" fmla="*/ 42028 w 202575"/>
                <a:gd name="connsiteY2" fmla="*/ 123191 h 626662"/>
                <a:gd name="connsiteX3" fmla="*/ 599 w 202575"/>
                <a:gd name="connsiteY3" fmla="*/ 156139 h 626662"/>
                <a:gd name="connsiteX4" fmla="*/ 55197 w 202575"/>
                <a:gd name="connsiteY4" fmla="*/ 588736 h 626662"/>
                <a:gd name="connsiteX5" fmla="*/ 96628 w 202575"/>
                <a:gd name="connsiteY5" fmla="*/ 556631 h 626662"/>
                <a:gd name="connsiteX6" fmla="*/ 96628 w 202575"/>
                <a:gd name="connsiteY6" fmla="*/ 84385 h 626662"/>
                <a:gd name="connsiteX7" fmla="*/ 55197 w 202575"/>
                <a:gd name="connsiteY7" fmla="*/ 117292 h 626662"/>
                <a:gd name="connsiteX8" fmla="*/ 110920 w 202575"/>
                <a:gd name="connsiteY8" fmla="*/ 77805 h 626662"/>
                <a:gd name="connsiteX9" fmla="*/ 110920 w 202575"/>
                <a:gd name="connsiteY9" fmla="*/ 547322 h 626662"/>
                <a:gd name="connsiteX10" fmla="*/ 152310 w 202575"/>
                <a:gd name="connsiteY10" fmla="*/ 513451 h 626662"/>
                <a:gd name="connsiteX11" fmla="*/ 151065 w 202575"/>
                <a:gd name="connsiteY11" fmla="*/ 42050 h 626662"/>
                <a:gd name="connsiteX12" fmla="*/ 166441 w 202575"/>
                <a:gd name="connsiteY12" fmla="*/ 33662 h 626662"/>
                <a:gd name="connsiteX13" fmla="*/ 166441 w 202575"/>
                <a:gd name="connsiteY13" fmla="*/ 505226 h 626662"/>
                <a:gd name="connsiteX14" fmla="*/ 203175 w 202575"/>
                <a:gd name="connsiteY14" fmla="*/ 475129 h 626662"/>
                <a:gd name="connsiteX15" fmla="*/ 203175 w 202575"/>
                <a:gd name="connsiteY15" fmla="*/ 877 h 6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75" h="626662">
                  <a:moveTo>
                    <a:pt x="599" y="627540"/>
                  </a:moveTo>
                  <a:lnTo>
                    <a:pt x="42028" y="595436"/>
                  </a:lnTo>
                  <a:lnTo>
                    <a:pt x="42028" y="123191"/>
                  </a:lnTo>
                  <a:lnTo>
                    <a:pt x="599" y="156139"/>
                  </a:lnTo>
                  <a:close/>
                  <a:moveTo>
                    <a:pt x="55197" y="588736"/>
                  </a:moveTo>
                  <a:lnTo>
                    <a:pt x="96628" y="556631"/>
                  </a:lnTo>
                  <a:lnTo>
                    <a:pt x="96628" y="84385"/>
                  </a:lnTo>
                  <a:lnTo>
                    <a:pt x="55197" y="117292"/>
                  </a:lnTo>
                  <a:close/>
                  <a:moveTo>
                    <a:pt x="110920" y="77805"/>
                  </a:moveTo>
                  <a:lnTo>
                    <a:pt x="110920" y="547322"/>
                  </a:lnTo>
                  <a:lnTo>
                    <a:pt x="152310" y="513451"/>
                  </a:lnTo>
                  <a:lnTo>
                    <a:pt x="151065" y="42050"/>
                  </a:lnTo>
                  <a:close/>
                  <a:moveTo>
                    <a:pt x="166441" y="33662"/>
                  </a:moveTo>
                  <a:lnTo>
                    <a:pt x="166441" y="505226"/>
                  </a:lnTo>
                  <a:lnTo>
                    <a:pt x="203175" y="475129"/>
                  </a:lnTo>
                  <a:lnTo>
                    <a:pt x="203175" y="877"/>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7" name="任意多边形: 形状 136">
              <a:extLst>
                <a:ext uri="{FF2B5EF4-FFF2-40B4-BE49-F238E27FC236}">
                  <a16:creationId xmlns:a16="http://schemas.microsoft.com/office/drawing/2014/main" id="{7CCD4926-A00B-9786-840B-60C80B73D268}"/>
                </a:ext>
              </a:extLst>
            </p:cNvPr>
            <p:cNvSpPr/>
            <p:nvPr/>
          </p:nvSpPr>
          <p:spPr>
            <a:xfrm>
              <a:off x="12723313" y="4372990"/>
              <a:ext cx="225482" cy="71929"/>
            </a:xfrm>
            <a:custGeom>
              <a:avLst/>
              <a:gdLst>
                <a:gd name="connsiteX0" fmla="*/ 666462 w 807819"/>
                <a:gd name="connsiteY0" fmla="*/ 67034 h 257695"/>
                <a:gd name="connsiteX1" fmla="*/ 552888 w 807819"/>
                <a:gd name="connsiteY1" fmla="*/ 31279 h 257695"/>
                <a:gd name="connsiteX2" fmla="*/ 424220 w 807819"/>
                <a:gd name="connsiteY2" fmla="*/ 3188 h 257695"/>
                <a:gd name="connsiteX3" fmla="*/ 308759 w 807819"/>
                <a:gd name="connsiteY3" fmla="*/ 2586 h 257695"/>
                <a:gd name="connsiteX4" fmla="*/ 269859 w 807819"/>
                <a:gd name="connsiteY4" fmla="*/ 6960 h 257695"/>
                <a:gd name="connsiteX5" fmla="*/ 210844 w 807819"/>
                <a:gd name="connsiteY5" fmla="*/ 40830 h 257695"/>
                <a:gd name="connsiteX6" fmla="*/ 436785 w 807819"/>
                <a:gd name="connsiteY6" fmla="*/ 49617 h 257695"/>
                <a:gd name="connsiteX7" fmla="*/ 631334 w 807819"/>
                <a:gd name="connsiteY7" fmla="*/ 101063 h 257695"/>
                <a:gd name="connsiteX8" fmla="*/ 752455 w 807819"/>
                <a:gd name="connsiteY8" fmla="*/ 111097 h 257695"/>
                <a:gd name="connsiteX9" fmla="*/ 808418 w 807819"/>
                <a:gd name="connsiteY9" fmla="*/ 68920 h 257695"/>
                <a:gd name="connsiteX10" fmla="*/ 666462 w 807819"/>
                <a:gd name="connsiteY10" fmla="*/ 67034 h 257695"/>
                <a:gd name="connsiteX11" fmla="*/ 596205 w 807819"/>
                <a:gd name="connsiteY11" fmla="*/ 118480 h 257695"/>
                <a:gd name="connsiteX12" fmla="*/ 483796 w 807819"/>
                <a:gd name="connsiteY12" fmla="*/ 81441 h 257695"/>
                <a:gd name="connsiteX13" fmla="*/ 350752 w 807819"/>
                <a:gd name="connsiteY13" fmla="*/ 55116 h 257695"/>
                <a:gd name="connsiteX14" fmla="*/ 235293 w 807819"/>
                <a:gd name="connsiteY14" fmla="*/ 54474 h 257695"/>
                <a:gd name="connsiteX15" fmla="*/ 196391 w 807819"/>
                <a:gd name="connsiteY15" fmla="*/ 58887 h 257695"/>
                <a:gd name="connsiteX16" fmla="*/ 142394 w 807819"/>
                <a:gd name="connsiteY16" fmla="*/ 93360 h 257695"/>
                <a:gd name="connsiteX17" fmla="*/ 363960 w 807819"/>
                <a:gd name="connsiteY17" fmla="*/ 95244 h 257695"/>
                <a:gd name="connsiteX18" fmla="*/ 557867 w 807819"/>
                <a:gd name="connsiteY18" fmla="*/ 150464 h 257695"/>
                <a:gd name="connsiteX19" fmla="*/ 676458 w 807819"/>
                <a:gd name="connsiteY19" fmla="*/ 156724 h 257695"/>
                <a:gd name="connsiteX20" fmla="*/ 726680 w 807819"/>
                <a:gd name="connsiteY20" fmla="*/ 121609 h 257695"/>
                <a:gd name="connsiteX21" fmla="*/ 596205 w 807819"/>
                <a:gd name="connsiteY21" fmla="*/ 118480 h 257695"/>
                <a:gd name="connsiteX22" fmla="*/ 524666 w 807819"/>
                <a:gd name="connsiteY22" fmla="*/ 163627 h 257695"/>
                <a:gd name="connsiteX23" fmla="*/ 411694 w 807819"/>
                <a:gd name="connsiteY23" fmla="*/ 128512 h 257695"/>
                <a:gd name="connsiteX24" fmla="*/ 275478 w 807819"/>
                <a:gd name="connsiteY24" fmla="*/ 102789 h 257695"/>
                <a:gd name="connsiteX25" fmla="*/ 159377 w 807819"/>
                <a:gd name="connsiteY25" fmla="*/ 104033 h 257695"/>
                <a:gd name="connsiteX26" fmla="*/ 120475 w 807819"/>
                <a:gd name="connsiteY26" fmla="*/ 108449 h 257695"/>
                <a:gd name="connsiteX27" fmla="*/ 66519 w 807819"/>
                <a:gd name="connsiteY27" fmla="*/ 142919 h 257695"/>
                <a:gd name="connsiteX28" fmla="*/ 288045 w 807819"/>
                <a:gd name="connsiteY28" fmla="*/ 146691 h 257695"/>
                <a:gd name="connsiteX29" fmla="*/ 481989 w 807819"/>
                <a:gd name="connsiteY29" fmla="*/ 200023 h 257695"/>
                <a:gd name="connsiteX30" fmla="*/ 601826 w 807819"/>
                <a:gd name="connsiteY30" fmla="*/ 211300 h 257695"/>
                <a:gd name="connsiteX31" fmla="*/ 657068 w 807819"/>
                <a:gd name="connsiteY31" fmla="*/ 169885 h 257695"/>
                <a:gd name="connsiteX32" fmla="*/ 524666 w 807819"/>
                <a:gd name="connsiteY32" fmla="*/ 163627 h 257695"/>
                <a:gd name="connsiteX33" fmla="*/ 458746 w 807819"/>
                <a:gd name="connsiteY33" fmla="*/ 210697 h 257695"/>
                <a:gd name="connsiteX34" fmla="*/ 345773 w 807819"/>
                <a:gd name="connsiteY34" fmla="*/ 175545 h 257695"/>
                <a:gd name="connsiteX35" fmla="*/ 209599 w 807819"/>
                <a:gd name="connsiteY35" fmla="*/ 151708 h 257695"/>
                <a:gd name="connsiteX36" fmla="*/ 93496 w 807819"/>
                <a:gd name="connsiteY36" fmla="*/ 152992 h 257695"/>
                <a:gd name="connsiteX37" fmla="*/ 54596 w 807819"/>
                <a:gd name="connsiteY37" fmla="*/ 155480 h 257695"/>
                <a:gd name="connsiteX38" fmla="*/ 599 w 807819"/>
                <a:gd name="connsiteY38" fmla="*/ 189992 h 257695"/>
                <a:gd name="connsiteX39" fmla="*/ 222164 w 807819"/>
                <a:gd name="connsiteY39" fmla="*/ 191876 h 257695"/>
                <a:gd name="connsiteX40" fmla="*/ 418599 w 807819"/>
                <a:gd name="connsiteY40" fmla="*/ 242039 h 257695"/>
                <a:gd name="connsiteX41" fmla="*/ 533457 w 807819"/>
                <a:gd name="connsiteY41" fmla="*/ 258572 h 257695"/>
                <a:gd name="connsiteX42" fmla="*/ 586772 w 807819"/>
                <a:gd name="connsiteY42" fmla="*/ 218444 h 257695"/>
                <a:gd name="connsiteX43" fmla="*/ 458746 w 807819"/>
                <a:gd name="connsiteY43" fmla="*/ 210697 h 2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07819" h="257695">
                  <a:moveTo>
                    <a:pt x="666462" y="67034"/>
                  </a:moveTo>
                  <a:cubicBezTo>
                    <a:pt x="627560" y="58245"/>
                    <a:pt x="620054" y="53871"/>
                    <a:pt x="552888" y="31279"/>
                  </a:cubicBezTo>
                  <a:cubicBezTo>
                    <a:pt x="496322" y="12256"/>
                    <a:pt x="461354" y="6359"/>
                    <a:pt x="424220" y="3188"/>
                  </a:cubicBezTo>
                  <a:cubicBezTo>
                    <a:pt x="385793" y="323"/>
                    <a:pt x="347215" y="121"/>
                    <a:pt x="308759" y="2586"/>
                  </a:cubicBezTo>
                  <a:cubicBezTo>
                    <a:pt x="274877" y="5073"/>
                    <a:pt x="269859" y="6960"/>
                    <a:pt x="269859" y="6960"/>
                  </a:cubicBezTo>
                  <a:lnTo>
                    <a:pt x="210844" y="40830"/>
                  </a:lnTo>
                  <a:cubicBezTo>
                    <a:pt x="210844" y="40830"/>
                    <a:pt x="367735" y="35170"/>
                    <a:pt x="436785" y="49617"/>
                  </a:cubicBezTo>
                  <a:cubicBezTo>
                    <a:pt x="497968" y="62418"/>
                    <a:pt x="562323" y="88503"/>
                    <a:pt x="631334" y="101063"/>
                  </a:cubicBezTo>
                  <a:cubicBezTo>
                    <a:pt x="671255" y="108568"/>
                    <a:pt x="711844" y="111931"/>
                    <a:pt x="752455" y="111097"/>
                  </a:cubicBezTo>
                  <a:lnTo>
                    <a:pt x="808418" y="68920"/>
                  </a:lnTo>
                  <a:cubicBezTo>
                    <a:pt x="780717" y="72972"/>
                    <a:pt x="705403" y="75823"/>
                    <a:pt x="666462" y="67034"/>
                  </a:cubicBezTo>
                  <a:close/>
                  <a:moveTo>
                    <a:pt x="596205" y="118480"/>
                  </a:moveTo>
                  <a:cubicBezTo>
                    <a:pt x="557384" y="109249"/>
                    <a:pt x="551001" y="107163"/>
                    <a:pt x="483796" y="81441"/>
                  </a:cubicBezTo>
                  <a:cubicBezTo>
                    <a:pt x="428114" y="60131"/>
                    <a:pt x="387889" y="58447"/>
                    <a:pt x="350752" y="55116"/>
                  </a:cubicBezTo>
                  <a:cubicBezTo>
                    <a:pt x="312325" y="52242"/>
                    <a:pt x="273749" y="52030"/>
                    <a:pt x="235293" y="54474"/>
                  </a:cubicBezTo>
                  <a:cubicBezTo>
                    <a:pt x="201409" y="57002"/>
                    <a:pt x="196391" y="58887"/>
                    <a:pt x="196391" y="58887"/>
                  </a:cubicBezTo>
                  <a:lnTo>
                    <a:pt x="142394" y="93360"/>
                  </a:lnTo>
                  <a:cubicBezTo>
                    <a:pt x="142394" y="93360"/>
                    <a:pt x="280498" y="77707"/>
                    <a:pt x="363960" y="95244"/>
                  </a:cubicBezTo>
                  <a:cubicBezTo>
                    <a:pt x="425143" y="108126"/>
                    <a:pt x="487571" y="137904"/>
                    <a:pt x="557867" y="150464"/>
                  </a:cubicBezTo>
                  <a:cubicBezTo>
                    <a:pt x="628163" y="163024"/>
                    <a:pt x="676458" y="156724"/>
                    <a:pt x="676458" y="156724"/>
                  </a:cubicBezTo>
                  <a:lnTo>
                    <a:pt x="726680" y="121609"/>
                  </a:lnTo>
                  <a:cubicBezTo>
                    <a:pt x="699140" y="125663"/>
                    <a:pt x="635791" y="127870"/>
                    <a:pt x="596205" y="118480"/>
                  </a:cubicBezTo>
                  <a:close/>
                  <a:moveTo>
                    <a:pt x="524666" y="163627"/>
                  </a:moveTo>
                  <a:cubicBezTo>
                    <a:pt x="485845" y="154396"/>
                    <a:pt x="478818" y="154235"/>
                    <a:pt x="411694" y="128512"/>
                  </a:cubicBezTo>
                  <a:cubicBezTo>
                    <a:pt x="355972" y="107163"/>
                    <a:pt x="312653" y="106120"/>
                    <a:pt x="275478" y="102789"/>
                  </a:cubicBezTo>
                  <a:cubicBezTo>
                    <a:pt x="233445" y="99018"/>
                    <a:pt x="180693" y="102469"/>
                    <a:pt x="159377" y="104033"/>
                  </a:cubicBezTo>
                  <a:cubicBezTo>
                    <a:pt x="125493" y="106562"/>
                    <a:pt x="120475" y="108449"/>
                    <a:pt x="120475" y="108449"/>
                  </a:cubicBezTo>
                  <a:lnTo>
                    <a:pt x="66519" y="142919"/>
                  </a:lnTo>
                  <a:cubicBezTo>
                    <a:pt x="66519" y="142919"/>
                    <a:pt x="203778" y="133449"/>
                    <a:pt x="288045" y="146691"/>
                  </a:cubicBezTo>
                  <a:cubicBezTo>
                    <a:pt x="355851" y="157366"/>
                    <a:pt x="422975" y="188708"/>
                    <a:pt x="481989" y="200023"/>
                  </a:cubicBezTo>
                  <a:cubicBezTo>
                    <a:pt x="521435" y="207950"/>
                    <a:pt x="561596" y="211729"/>
                    <a:pt x="601826" y="211300"/>
                  </a:cubicBezTo>
                  <a:lnTo>
                    <a:pt x="657068" y="169885"/>
                  </a:lnTo>
                  <a:cubicBezTo>
                    <a:pt x="629486" y="173980"/>
                    <a:pt x="564169" y="173056"/>
                    <a:pt x="524666" y="163627"/>
                  </a:cubicBezTo>
                  <a:close/>
                  <a:moveTo>
                    <a:pt x="458746" y="210697"/>
                  </a:moveTo>
                  <a:cubicBezTo>
                    <a:pt x="419964" y="201468"/>
                    <a:pt x="403304" y="197456"/>
                    <a:pt x="345773" y="175545"/>
                  </a:cubicBezTo>
                  <a:cubicBezTo>
                    <a:pt x="306271" y="160495"/>
                    <a:pt x="262311" y="153593"/>
                    <a:pt x="209599" y="151708"/>
                  </a:cubicBezTo>
                  <a:cubicBezTo>
                    <a:pt x="167405" y="150222"/>
                    <a:pt x="114854" y="151708"/>
                    <a:pt x="93496" y="152992"/>
                  </a:cubicBezTo>
                  <a:cubicBezTo>
                    <a:pt x="72138" y="154276"/>
                    <a:pt x="54596" y="155480"/>
                    <a:pt x="54596" y="155480"/>
                  </a:cubicBezTo>
                  <a:lnTo>
                    <a:pt x="599" y="189992"/>
                  </a:lnTo>
                  <a:cubicBezTo>
                    <a:pt x="599" y="189992"/>
                    <a:pt x="137899" y="178594"/>
                    <a:pt x="222164" y="191876"/>
                  </a:cubicBezTo>
                  <a:cubicBezTo>
                    <a:pt x="289930" y="202511"/>
                    <a:pt x="359584" y="230762"/>
                    <a:pt x="418599" y="242039"/>
                  </a:cubicBezTo>
                  <a:cubicBezTo>
                    <a:pt x="456549" y="249680"/>
                    <a:pt x="494893" y="255198"/>
                    <a:pt x="533457" y="258572"/>
                  </a:cubicBezTo>
                  <a:lnTo>
                    <a:pt x="586772" y="218444"/>
                  </a:lnTo>
                  <a:cubicBezTo>
                    <a:pt x="559232" y="222456"/>
                    <a:pt x="498290" y="220089"/>
                    <a:pt x="458746" y="210697"/>
                  </a:cubicBezTo>
                  <a:close/>
                </a:path>
              </a:pathLst>
            </a:custGeom>
            <a:solidFill>
              <a:schemeClr val="bg1"/>
            </a:solidFill>
            <a:ln w="4012" cap="flat">
              <a:solidFill>
                <a:srgbClr val="FFFFFF"/>
              </a:solid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8" name="任意多边形: 形状 137">
              <a:extLst>
                <a:ext uri="{FF2B5EF4-FFF2-40B4-BE49-F238E27FC236}">
                  <a16:creationId xmlns:a16="http://schemas.microsoft.com/office/drawing/2014/main" id="{976CC27F-4C68-94C7-85ED-80F508D10666}"/>
                </a:ext>
              </a:extLst>
            </p:cNvPr>
            <p:cNvSpPr/>
            <p:nvPr/>
          </p:nvSpPr>
          <p:spPr>
            <a:xfrm>
              <a:off x="12761940" y="4573548"/>
              <a:ext cx="23009" cy="38593"/>
            </a:xfrm>
            <a:custGeom>
              <a:avLst/>
              <a:gdLst>
                <a:gd name="connsiteX0" fmla="*/ 82898 w 82434"/>
                <a:gd name="connsiteY0" fmla="*/ 41870 h 138266"/>
                <a:gd name="connsiteX1" fmla="*/ 75148 w 82434"/>
                <a:gd name="connsiteY1" fmla="*/ 36852 h 138266"/>
                <a:gd name="connsiteX2" fmla="*/ 52266 w 82434"/>
                <a:gd name="connsiteY2" fmla="*/ 51379 h 138266"/>
                <a:gd name="connsiteX3" fmla="*/ 40020 w 82434"/>
                <a:gd name="connsiteY3" fmla="*/ 63217 h 138266"/>
                <a:gd name="connsiteX4" fmla="*/ 37772 w 82434"/>
                <a:gd name="connsiteY4" fmla="*/ 63419 h 138266"/>
                <a:gd name="connsiteX5" fmla="*/ 43954 w 82434"/>
                <a:gd name="connsiteY5" fmla="*/ 50176 h 138266"/>
                <a:gd name="connsiteX6" fmla="*/ 48210 w 82434"/>
                <a:gd name="connsiteY6" fmla="*/ 39742 h 138266"/>
                <a:gd name="connsiteX7" fmla="*/ 54312 w 82434"/>
                <a:gd name="connsiteY7" fmla="*/ 34846 h 138266"/>
                <a:gd name="connsiteX8" fmla="*/ 61659 w 82434"/>
                <a:gd name="connsiteY8" fmla="*/ 27904 h 138266"/>
                <a:gd name="connsiteX9" fmla="*/ 61672 w 82434"/>
                <a:gd name="connsiteY9" fmla="*/ 25291 h 138266"/>
                <a:gd name="connsiteX10" fmla="*/ 60856 w 82434"/>
                <a:gd name="connsiteY10" fmla="*/ 24814 h 138266"/>
                <a:gd name="connsiteX11" fmla="*/ 53509 w 82434"/>
                <a:gd name="connsiteY11" fmla="*/ 23411 h 138266"/>
                <a:gd name="connsiteX12" fmla="*/ 54715 w 82434"/>
                <a:gd name="connsiteY12" fmla="*/ 16869 h 138266"/>
                <a:gd name="connsiteX13" fmla="*/ 53309 w 82434"/>
                <a:gd name="connsiteY13" fmla="*/ 8280 h 138266"/>
                <a:gd name="connsiteX14" fmla="*/ 45561 w 82434"/>
                <a:gd name="connsiteY14" fmla="*/ 1781 h 138266"/>
                <a:gd name="connsiteX15" fmla="*/ 38375 w 82434"/>
                <a:gd name="connsiteY15" fmla="*/ 4629 h 138266"/>
                <a:gd name="connsiteX16" fmla="*/ 34360 w 82434"/>
                <a:gd name="connsiteY16" fmla="*/ 21563 h 138266"/>
                <a:gd name="connsiteX17" fmla="*/ 31711 w 82434"/>
                <a:gd name="connsiteY17" fmla="*/ 41628 h 138266"/>
                <a:gd name="connsiteX18" fmla="*/ 13525 w 82434"/>
                <a:gd name="connsiteY18" fmla="*/ 55956 h 138266"/>
                <a:gd name="connsiteX19" fmla="*/ 677 w 82434"/>
                <a:gd name="connsiteY19" fmla="*/ 57559 h 138266"/>
                <a:gd name="connsiteX20" fmla="*/ 13525 w 82434"/>
                <a:gd name="connsiteY20" fmla="*/ 71845 h 138266"/>
                <a:gd name="connsiteX21" fmla="*/ 25970 w 82434"/>
                <a:gd name="connsiteY21" fmla="*/ 64943 h 138266"/>
                <a:gd name="connsiteX22" fmla="*/ 25970 w 82434"/>
                <a:gd name="connsiteY22" fmla="*/ 73893 h 138266"/>
                <a:gd name="connsiteX23" fmla="*/ 19144 w 82434"/>
                <a:gd name="connsiteY23" fmla="*/ 81918 h 138266"/>
                <a:gd name="connsiteX24" fmla="*/ 8505 w 82434"/>
                <a:gd name="connsiteY24" fmla="*/ 89463 h 138266"/>
                <a:gd name="connsiteX25" fmla="*/ 18020 w 82434"/>
                <a:gd name="connsiteY25" fmla="*/ 87817 h 138266"/>
                <a:gd name="connsiteX26" fmla="*/ 25287 w 82434"/>
                <a:gd name="connsiteY26" fmla="*/ 95843 h 138266"/>
                <a:gd name="connsiteX27" fmla="*/ 28017 w 82434"/>
                <a:gd name="connsiteY27" fmla="*/ 94439 h 138266"/>
                <a:gd name="connsiteX28" fmla="*/ 32312 w 82434"/>
                <a:gd name="connsiteY28" fmla="*/ 78708 h 138266"/>
                <a:gd name="connsiteX29" fmla="*/ 38455 w 82434"/>
                <a:gd name="connsiteY29" fmla="*/ 73131 h 138266"/>
                <a:gd name="connsiteX30" fmla="*/ 41105 w 82434"/>
                <a:gd name="connsiteY30" fmla="*/ 75138 h 138266"/>
                <a:gd name="connsiteX31" fmla="*/ 40704 w 82434"/>
                <a:gd name="connsiteY31" fmla="*/ 78628 h 138266"/>
                <a:gd name="connsiteX32" fmla="*/ 34881 w 82434"/>
                <a:gd name="connsiteY32" fmla="*/ 91669 h 138266"/>
                <a:gd name="connsiteX33" fmla="*/ 48330 w 82434"/>
                <a:gd name="connsiteY33" fmla="*/ 76983 h 138266"/>
                <a:gd name="connsiteX34" fmla="*/ 47849 w 82434"/>
                <a:gd name="connsiteY34" fmla="*/ 70561 h 138266"/>
                <a:gd name="connsiteX35" fmla="*/ 41708 w 82434"/>
                <a:gd name="connsiteY35" fmla="*/ 70361 h 138266"/>
                <a:gd name="connsiteX36" fmla="*/ 41505 w 82434"/>
                <a:gd name="connsiteY36" fmla="*/ 67713 h 138266"/>
                <a:gd name="connsiteX37" fmla="*/ 64711 w 82434"/>
                <a:gd name="connsiteY37" fmla="*/ 43996 h 138266"/>
                <a:gd name="connsiteX38" fmla="*/ 66196 w 82434"/>
                <a:gd name="connsiteY38" fmla="*/ 42390 h 138266"/>
                <a:gd name="connsiteX39" fmla="*/ 71334 w 82434"/>
                <a:gd name="connsiteY39" fmla="*/ 43796 h 138266"/>
                <a:gd name="connsiteX40" fmla="*/ 66638 w 82434"/>
                <a:gd name="connsiteY40" fmla="*/ 82802 h 138266"/>
                <a:gd name="connsiteX41" fmla="*/ 67119 w 82434"/>
                <a:gd name="connsiteY41" fmla="*/ 123533 h 138266"/>
                <a:gd name="connsiteX42" fmla="*/ 58246 w 82434"/>
                <a:gd name="connsiteY42" fmla="*/ 124978 h 138266"/>
                <a:gd name="connsiteX43" fmla="*/ 44877 w 82434"/>
                <a:gd name="connsiteY43" fmla="*/ 116953 h 138266"/>
                <a:gd name="connsiteX44" fmla="*/ 65715 w 82434"/>
                <a:gd name="connsiteY44" fmla="*/ 134890 h 138266"/>
                <a:gd name="connsiteX45" fmla="*/ 72740 w 82434"/>
                <a:gd name="connsiteY45" fmla="*/ 136535 h 138266"/>
                <a:gd name="connsiteX46" fmla="*/ 78039 w 82434"/>
                <a:gd name="connsiteY46" fmla="*/ 130113 h 138266"/>
                <a:gd name="connsiteX47" fmla="*/ 78561 w 82434"/>
                <a:gd name="connsiteY47" fmla="*/ 112137 h 138266"/>
                <a:gd name="connsiteX48" fmla="*/ 79284 w 82434"/>
                <a:gd name="connsiteY48" fmla="*/ 90185 h 138266"/>
                <a:gd name="connsiteX49" fmla="*/ 80488 w 82434"/>
                <a:gd name="connsiteY49" fmla="*/ 60891 h 138266"/>
                <a:gd name="connsiteX50" fmla="*/ 82898 w 82434"/>
                <a:gd name="connsiteY50" fmla="*/ 41870 h 138266"/>
                <a:gd name="connsiteX51" fmla="*/ 999 w 82434"/>
                <a:gd name="connsiteY51" fmla="*/ 128910 h 138266"/>
                <a:gd name="connsiteX52" fmla="*/ 7543 w 82434"/>
                <a:gd name="connsiteY52" fmla="*/ 139144 h 138266"/>
                <a:gd name="connsiteX53" fmla="*/ 14890 w 82434"/>
                <a:gd name="connsiteY53" fmla="*/ 131399 h 138266"/>
                <a:gd name="connsiteX54" fmla="*/ 1641 w 82434"/>
                <a:gd name="connsiteY54" fmla="*/ 102826 h 138266"/>
                <a:gd name="connsiteX55" fmla="*/ 999 w 82434"/>
                <a:gd name="connsiteY55" fmla="*/ 128910 h 138266"/>
                <a:gd name="connsiteX56" fmla="*/ 41144 w 82434"/>
                <a:gd name="connsiteY56" fmla="*/ 104832 h 138266"/>
                <a:gd name="connsiteX57" fmla="*/ 36167 w 82434"/>
                <a:gd name="connsiteY57" fmla="*/ 110290 h 138266"/>
                <a:gd name="connsiteX58" fmla="*/ 35042 w 82434"/>
                <a:gd name="connsiteY58" fmla="*/ 106277 h 138266"/>
                <a:gd name="connsiteX59" fmla="*/ 40221 w 82434"/>
                <a:gd name="connsiteY59" fmla="*/ 100980 h 138266"/>
                <a:gd name="connsiteX60" fmla="*/ 34521 w 82434"/>
                <a:gd name="connsiteY60" fmla="*/ 96968 h 138266"/>
                <a:gd name="connsiteX61" fmla="*/ 27897 w 82434"/>
                <a:gd name="connsiteY61" fmla="*/ 103670 h 138266"/>
                <a:gd name="connsiteX62" fmla="*/ 23883 w 82434"/>
                <a:gd name="connsiteY62" fmla="*/ 107683 h 138266"/>
                <a:gd name="connsiteX63" fmla="*/ 25849 w 82434"/>
                <a:gd name="connsiteY63" fmla="*/ 108525 h 138266"/>
                <a:gd name="connsiteX64" fmla="*/ 29582 w 82434"/>
                <a:gd name="connsiteY64" fmla="*/ 108525 h 138266"/>
                <a:gd name="connsiteX65" fmla="*/ 29582 w 82434"/>
                <a:gd name="connsiteY65" fmla="*/ 116230 h 138266"/>
                <a:gd name="connsiteX66" fmla="*/ 25006 w 82434"/>
                <a:gd name="connsiteY66" fmla="*/ 120765 h 138266"/>
                <a:gd name="connsiteX67" fmla="*/ 29020 w 82434"/>
                <a:gd name="connsiteY67" fmla="*/ 123011 h 138266"/>
                <a:gd name="connsiteX68" fmla="*/ 29743 w 82434"/>
                <a:gd name="connsiteY68" fmla="*/ 123814 h 138266"/>
                <a:gd name="connsiteX69" fmla="*/ 30827 w 82434"/>
                <a:gd name="connsiteY69" fmla="*/ 133406 h 138266"/>
                <a:gd name="connsiteX70" fmla="*/ 40663 w 82434"/>
                <a:gd name="connsiteY70" fmla="*/ 131038 h 138266"/>
                <a:gd name="connsiteX71" fmla="*/ 38375 w 82434"/>
                <a:gd name="connsiteY71" fmla="*/ 116711 h 138266"/>
                <a:gd name="connsiteX72" fmla="*/ 40060 w 82434"/>
                <a:gd name="connsiteY72" fmla="*/ 114182 h 138266"/>
                <a:gd name="connsiteX73" fmla="*/ 42870 w 82434"/>
                <a:gd name="connsiteY73" fmla="*/ 111373 h 138266"/>
                <a:gd name="connsiteX74" fmla="*/ 40985 w 82434"/>
                <a:gd name="connsiteY74" fmla="*/ 104913 h 13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82434" h="138266">
                  <a:moveTo>
                    <a:pt x="82898" y="41870"/>
                  </a:moveTo>
                  <a:cubicBezTo>
                    <a:pt x="81818" y="38582"/>
                    <a:pt x="78588" y="36491"/>
                    <a:pt x="75148" y="36852"/>
                  </a:cubicBezTo>
                  <a:cubicBezTo>
                    <a:pt x="70250" y="37094"/>
                    <a:pt x="58607" y="45841"/>
                    <a:pt x="52266" y="51379"/>
                  </a:cubicBezTo>
                  <a:cubicBezTo>
                    <a:pt x="48772" y="54389"/>
                    <a:pt x="43072" y="60610"/>
                    <a:pt x="40020" y="63217"/>
                  </a:cubicBezTo>
                  <a:cubicBezTo>
                    <a:pt x="39137" y="63940"/>
                    <a:pt x="37933" y="64222"/>
                    <a:pt x="37772" y="63419"/>
                  </a:cubicBezTo>
                  <a:cubicBezTo>
                    <a:pt x="37613" y="62616"/>
                    <a:pt x="41144" y="56437"/>
                    <a:pt x="43954" y="50176"/>
                  </a:cubicBezTo>
                  <a:cubicBezTo>
                    <a:pt x="45088" y="46588"/>
                    <a:pt x="46509" y="43098"/>
                    <a:pt x="48210" y="39742"/>
                  </a:cubicBezTo>
                  <a:cubicBezTo>
                    <a:pt x="49974" y="37799"/>
                    <a:pt x="52032" y="36146"/>
                    <a:pt x="54312" y="34846"/>
                  </a:cubicBezTo>
                  <a:cubicBezTo>
                    <a:pt x="56999" y="32796"/>
                    <a:pt x="59460" y="30468"/>
                    <a:pt x="61659" y="27904"/>
                  </a:cubicBezTo>
                  <a:cubicBezTo>
                    <a:pt x="62386" y="27186"/>
                    <a:pt x="62390" y="26017"/>
                    <a:pt x="61672" y="25291"/>
                  </a:cubicBezTo>
                  <a:cubicBezTo>
                    <a:pt x="61447" y="25068"/>
                    <a:pt x="61166" y="24899"/>
                    <a:pt x="60856" y="24814"/>
                  </a:cubicBezTo>
                  <a:cubicBezTo>
                    <a:pt x="58810" y="24211"/>
                    <a:pt x="53912" y="25214"/>
                    <a:pt x="53509" y="23411"/>
                  </a:cubicBezTo>
                  <a:cubicBezTo>
                    <a:pt x="53108" y="21604"/>
                    <a:pt x="54512" y="18915"/>
                    <a:pt x="54715" y="16869"/>
                  </a:cubicBezTo>
                  <a:cubicBezTo>
                    <a:pt x="55276" y="13932"/>
                    <a:pt x="54779" y="10885"/>
                    <a:pt x="53309" y="8280"/>
                  </a:cubicBezTo>
                  <a:cubicBezTo>
                    <a:pt x="51458" y="5368"/>
                    <a:pt x="48753" y="3095"/>
                    <a:pt x="45561" y="1781"/>
                  </a:cubicBezTo>
                  <a:cubicBezTo>
                    <a:pt x="41266" y="-67"/>
                    <a:pt x="39820" y="936"/>
                    <a:pt x="38375" y="4629"/>
                  </a:cubicBezTo>
                  <a:cubicBezTo>
                    <a:pt x="36479" y="10126"/>
                    <a:pt x="35139" y="15800"/>
                    <a:pt x="34360" y="21563"/>
                  </a:cubicBezTo>
                  <a:cubicBezTo>
                    <a:pt x="34360" y="23811"/>
                    <a:pt x="33316" y="38538"/>
                    <a:pt x="31711" y="41628"/>
                  </a:cubicBezTo>
                  <a:cubicBezTo>
                    <a:pt x="27451" y="48327"/>
                    <a:pt x="21035" y="53377"/>
                    <a:pt x="13525" y="55956"/>
                  </a:cubicBezTo>
                  <a:cubicBezTo>
                    <a:pt x="9389" y="57324"/>
                    <a:pt x="5025" y="57869"/>
                    <a:pt x="677" y="57559"/>
                  </a:cubicBezTo>
                  <a:cubicBezTo>
                    <a:pt x="677" y="59607"/>
                    <a:pt x="4932" y="71325"/>
                    <a:pt x="13525" y="71845"/>
                  </a:cubicBezTo>
                  <a:cubicBezTo>
                    <a:pt x="20069" y="72287"/>
                    <a:pt x="23722" y="64943"/>
                    <a:pt x="25970" y="64943"/>
                  </a:cubicBezTo>
                  <a:cubicBezTo>
                    <a:pt x="28217" y="64943"/>
                    <a:pt x="27133" y="70481"/>
                    <a:pt x="25970" y="73893"/>
                  </a:cubicBezTo>
                  <a:cubicBezTo>
                    <a:pt x="24525" y="77175"/>
                    <a:pt x="22152" y="79963"/>
                    <a:pt x="19144" y="81918"/>
                  </a:cubicBezTo>
                  <a:cubicBezTo>
                    <a:pt x="16094" y="84366"/>
                    <a:pt x="7101" y="87175"/>
                    <a:pt x="8505" y="89463"/>
                  </a:cubicBezTo>
                  <a:cubicBezTo>
                    <a:pt x="9911" y="91750"/>
                    <a:pt x="13925" y="90587"/>
                    <a:pt x="18020" y="87817"/>
                  </a:cubicBezTo>
                  <a:cubicBezTo>
                    <a:pt x="19866" y="86573"/>
                    <a:pt x="24042" y="95843"/>
                    <a:pt x="25287" y="95843"/>
                  </a:cubicBezTo>
                  <a:cubicBezTo>
                    <a:pt x="26532" y="95843"/>
                    <a:pt x="27616" y="96084"/>
                    <a:pt x="28017" y="94439"/>
                  </a:cubicBezTo>
                  <a:cubicBezTo>
                    <a:pt x="28417" y="92794"/>
                    <a:pt x="31108" y="81798"/>
                    <a:pt x="32312" y="78708"/>
                  </a:cubicBezTo>
                  <a:cubicBezTo>
                    <a:pt x="33035" y="76863"/>
                    <a:pt x="34961" y="73290"/>
                    <a:pt x="38455" y="73131"/>
                  </a:cubicBezTo>
                  <a:cubicBezTo>
                    <a:pt x="39731" y="72987"/>
                    <a:pt x="40900" y="73868"/>
                    <a:pt x="41105" y="75138"/>
                  </a:cubicBezTo>
                  <a:cubicBezTo>
                    <a:pt x="41229" y="76316"/>
                    <a:pt x="41092" y="77509"/>
                    <a:pt x="40704" y="78628"/>
                  </a:cubicBezTo>
                  <a:cubicBezTo>
                    <a:pt x="39153" y="83138"/>
                    <a:pt x="37206" y="87504"/>
                    <a:pt x="34881" y="91669"/>
                  </a:cubicBezTo>
                  <a:cubicBezTo>
                    <a:pt x="36487" y="92994"/>
                    <a:pt x="47326" y="78066"/>
                    <a:pt x="48330" y="76983"/>
                  </a:cubicBezTo>
                  <a:cubicBezTo>
                    <a:pt x="51221" y="74012"/>
                    <a:pt x="49255" y="70764"/>
                    <a:pt x="47849" y="70561"/>
                  </a:cubicBezTo>
                  <a:cubicBezTo>
                    <a:pt x="46445" y="70361"/>
                    <a:pt x="43353" y="70561"/>
                    <a:pt x="41708" y="70361"/>
                  </a:cubicBezTo>
                  <a:cubicBezTo>
                    <a:pt x="40060" y="70161"/>
                    <a:pt x="40262" y="69519"/>
                    <a:pt x="41505" y="67713"/>
                  </a:cubicBezTo>
                  <a:cubicBezTo>
                    <a:pt x="42750" y="65907"/>
                    <a:pt x="54874" y="55433"/>
                    <a:pt x="64711" y="43996"/>
                  </a:cubicBezTo>
                  <a:cubicBezTo>
                    <a:pt x="65159" y="43422"/>
                    <a:pt x="65657" y="42886"/>
                    <a:pt x="66196" y="42390"/>
                  </a:cubicBezTo>
                  <a:cubicBezTo>
                    <a:pt x="67239" y="41548"/>
                    <a:pt x="71334" y="40947"/>
                    <a:pt x="71334" y="43796"/>
                  </a:cubicBezTo>
                  <a:cubicBezTo>
                    <a:pt x="68311" y="56581"/>
                    <a:pt x="66737" y="69663"/>
                    <a:pt x="66638" y="82802"/>
                  </a:cubicBezTo>
                  <a:cubicBezTo>
                    <a:pt x="66638" y="87376"/>
                    <a:pt x="66357" y="108644"/>
                    <a:pt x="67119" y="123533"/>
                  </a:cubicBezTo>
                  <a:cubicBezTo>
                    <a:pt x="67319" y="127546"/>
                    <a:pt x="61740" y="126984"/>
                    <a:pt x="58246" y="124978"/>
                  </a:cubicBezTo>
                  <a:cubicBezTo>
                    <a:pt x="51904" y="121285"/>
                    <a:pt x="47529" y="118959"/>
                    <a:pt x="44877" y="116953"/>
                  </a:cubicBezTo>
                  <a:cubicBezTo>
                    <a:pt x="47126" y="122449"/>
                    <a:pt x="53350" y="127226"/>
                    <a:pt x="65715" y="134890"/>
                  </a:cubicBezTo>
                  <a:cubicBezTo>
                    <a:pt x="67842" y="136118"/>
                    <a:pt x="70287" y="136692"/>
                    <a:pt x="72740" y="136535"/>
                  </a:cubicBezTo>
                  <a:cubicBezTo>
                    <a:pt x="75699" y="135753"/>
                    <a:pt x="77830" y="133168"/>
                    <a:pt x="78039" y="130113"/>
                  </a:cubicBezTo>
                  <a:cubicBezTo>
                    <a:pt x="78361" y="127667"/>
                    <a:pt x="78400" y="120121"/>
                    <a:pt x="78561" y="112137"/>
                  </a:cubicBezTo>
                  <a:cubicBezTo>
                    <a:pt x="78722" y="104151"/>
                    <a:pt x="79284" y="94961"/>
                    <a:pt x="79284" y="90185"/>
                  </a:cubicBezTo>
                  <a:cubicBezTo>
                    <a:pt x="79284" y="80795"/>
                    <a:pt x="80407" y="62094"/>
                    <a:pt x="80488" y="60891"/>
                  </a:cubicBezTo>
                  <a:cubicBezTo>
                    <a:pt x="81772" y="48692"/>
                    <a:pt x="83540" y="43715"/>
                    <a:pt x="82898" y="41870"/>
                  </a:cubicBezTo>
                  <a:close/>
                  <a:moveTo>
                    <a:pt x="999" y="128910"/>
                  </a:moveTo>
                  <a:cubicBezTo>
                    <a:pt x="1602" y="133203"/>
                    <a:pt x="3890" y="139144"/>
                    <a:pt x="7543" y="139144"/>
                  </a:cubicBezTo>
                  <a:cubicBezTo>
                    <a:pt x="11600" y="138799"/>
                    <a:pt x="14760" y="135472"/>
                    <a:pt x="14890" y="131399"/>
                  </a:cubicBezTo>
                  <a:cubicBezTo>
                    <a:pt x="14448" y="121807"/>
                    <a:pt x="8144" y="110570"/>
                    <a:pt x="1641" y="102826"/>
                  </a:cubicBezTo>
                  <a:cubicBezTo>
                    <a:pt x="518" y="111474"/>
                    <a:pt x="301" y="120218"/>
                    <a:pt x="999" y="128910"/>
                  </a:cubicBezTo>
                  <a:close/>
                  <a:moveTo>
                    <a:pt x="41144" y="104832"/>
                  </a:moveTo>
                  <a:cubicBezTo>
                    <a:pt x="39779" y="105074"/>
                    <a:pt x="37852" y="107802"/>
                    <a:pt x="36167" y="110290"/>
                  </a:cubicBezTo>
                  <a:cubicBezTo>
                    <a:pt x="34881" y="112137"/>
                    <a:pt x="34038" y="107763"/>
                    <a:pt x="35042" y="106277"/>
                  </a:cubicBezTo>
                  <a:cubicBezTo>
                    <a:pt x="36045" y="104793"/>
                    <a:pt x="38775" y="104471"/>
                    <a:pt x="40221" y="100980"/>
                  </a:cubicBezTo>
                  <a:cubicBezTo>
                    <a:pt x="42428" y="95803"/>
                    <a:pt x="38053" y="94720"/>
                    <a:pt x="34521" y="96968"/>
                  </a:cubicBezTo>
                  <a:cubicBezTo>
                    <a:pt x="32019" y="98893"/>
                    <a:pt x="29791" y="101145"/>
                    <a:pt x="27897" y="103670"/>
                  </a:cubicBezTo>
                  <a:cubicBezTo>
                    <a:pt x="26452" y="105396"/>
                    <a:pt x="23480" y="106760"/>
                    <a:pt x="23883" y="107683"/>
                  </a:cubicBezTo>
                  <a:cubicBezTo>
                    <a:pt x="24283" y="108605"/>
                    <a:pt x="25167" y="108364"/>
                    <a:pt x="25849" y="108525"/>
                  </a:cubicBezTo>
                  <a:cubicBezTo>
                    <a:pt x="27616" y="108925"/>
                    <a:pt x="29462" y="107883"/>
                    <a:pt x="29582" y="108525"/>
                  </a:cubicBezTo>
                  <a:cubicBezTo>
                    <a:pt x="30045" y="111074"/>
                    <a:pt x="30045" y="113681"/>
                    <a:pt x="29582" y="116230"/>
                  </a:cubicBezTo>
                  <a:cubicBezTo>
                    <a:pt x="28940" y="117675"/>
                    <a:pt x="25006" y="118115"/>
                    <a:pt x="25006" y="120765"/>
                  </a:cubicBezTo>
                  <a:cubicBezTo>
                    <a:pt x="25006" y="122610"/>
                    <a:pt x="28097" y="122410"/>
                    <a:pt x="29020" y="123011"/>
                  </a:cubicBezTo>
                  <a:cubicBezTo>
                    <a:pt x="29301" y="123213"/>
                    <a:pt x="29663" y="123413"/>
                    <a:pt x="29743" y="123814"/>
                  </a:cubicBezTo>
                  <a:cubicBezTo>
                    <a:pt x="30104" y="125861"/>
                    <a:pt x="30786" y="131600"/>
                    <a:pt x="30827" y="133406"/>
                  </a:cubicBezTo>
                  <a:cubicBezTo>
                    <a:pt x="31228" y="137418"/>
                    <a:pt x="40140" y="134729"/>
                    <a:pt x="40663" y="131038"/>
                  </a:cubicBezTo>
                  <a:cubicBezTo>
                    <a:pt x="40832" y="126156"/>
                    <a:pt x="40054" y="121293"/>
                    <a:pt x="38375" y="116711"/>
                  </a:cubicBezTo>
                  <a:cubicBezTo>
                    <a:pt x="38053" y="115588"/>
                    <a:pt x="38936" y="115146"/>
                    <a:pt x="40060" y="114182"/>
                  </a:cubicBezTo>
                  <a:cubicBezTo>
                    <a:pt x="41105" y="113361"/>
                    <a:pt x="42048" y="112418"/>
                    <a:pt x="42870" y="111373"/>
                  </a:cubicBezTo>
                  <a:cubicBezTo>
                    <a:pt x="44557" y="109286"/>
                    <a:pt x="43353" y="104471"/>
                    <a:pt x="40985" y="10491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9" name="任意多边形: 形状 138">
              <a:extLst>
                <a:ext uri="{FF2B5EF4-FFF2-40B4-BE49-F238E27FC236}">
                  <a16:creationId xmlns:a16="http://schemas.microsoft.com/office/drawing/2014/main" id="{5EE5F6CA-BF5F-169C-1E06-E34D79ECB241}"/>
                </a:ext>
              </a:extLst>
            </p:cNvPr>
            <p:cNvSpPr/>
            <p:nvPr/>
          </p:nvSpPr>
          <p:spPr>
            <a:xfrm>
              <a:off x="12791971" y="4578236"/>
              <a:ext cx="16307" cy="29761"/>
            </a:xfrm>
            <a:custGeom>
              <a:avLst/>
              <a:gdLst>
                <a:gd name="connsiteX0" fmla="*/ 35968 w 58421"/>
                <a:gd name="connsiteY0" fmla="*/ 9263 h 106622"/>
                <a:gd name="connsiteX1" fmla="*/ 39218 w 58421"/>
                <a:gd name="connsiteY1" fmla="*/ 12514 h 106622"/>
                <a:gd name="connsiteX2" fmla="*/ 39218 w 58421"/>
                <a:gd name="connsiteY2" fmla="*/ 16807 h 106622"/>
                <a:gd name="connsiteX3" fmla="*/ 37091 w 58421"/>
                <a:gd name="connsiteY3" fmla="*/ 21823 h 106622"/>
                <a:gd name="connsiteX4" fmla="*/ 49415 w 58421"/>
                <a:gd name="connsiteY4" fmla="*/ 15362 h 106622"/>
                <a:gd name="connsiteX5" fmla="*/ 51502 w 58421"/>
                <a:gd name="connsiteY5" fmla="*/ 12392 h 106622"/>
                <a:gd name="connsiteX6" fmla="*/ 47488 w 58421"/>
                <a:gd name="connsiteY6" fmla="*/ 6292 h 106622"/>
                <a:gd name="connsiteX7" fmla="*/ 39701 w 58421"/>
                <a:gd name="connsiteY7" fmla="*/ 1396 h 106622"/>
                <a:gd name="connsiteX8" fmla="*/ 34400 w 58421"/>
                <a:gd name="connsiteY8" fmla="*/ 996 h 106622"/>
                <a:gd name="connsiteX9" fmla="*/ 31751 w 58421"/>
                <a:gd name="connsiteY9" fmla="*/ 2441 h 106622"/>
                <a:gd name="connsiteX10" fmla="*/ 31229 w 58421"/>
                <a:gd name="connsiteY10" fmla="*/ 6815 h 106622"/>
                <a:gd name="connsiteX11" fmla="*/ 35968 w 58421"/>
                <a:gd name="connsiteY11" fmla="*/ 9263 h 106622"/>
                <a:gd name="connsiteX12" fmla="*/ 46565 w 58421"/>
                <a:gd name="connsiteY12" fmla="*/ 39079 h 106622"/>
                <a:gd name="connsiteX13" fmla="*/ 38937 w 58421"/>
                <a:gd name="connsiteY13" fmla="*/ 43653 h 106622"/>
                <a:gd name="connsiteX14" fmla="*/ 30667 w 58421"/>
                <a:gd name="connsiteY14" fmla="*/ 50114 h 106622"/>
                <a:gd name="connsiteX15" fmla="*/ 28821 w 58421"/>
                <a:gd name="connsiteY15" fmla="*/ 52642 h 106622"/>
                <a:gd name="connsiteX16" fmla="*/ 32474 w 58421"/>
                <a:gd name="connsiteY16" fmla="*/ 52401 h 106622"/>
                <a:gd name="connsiteX17" fmla="*/ 37291 w 58421"/>
                <a:gd name="connsiteY17" fmla="*/ 49391 h 106622"/>
                <a:gd name="connsiteX18" fmla="*/ 39137 w 58421"/>
                <a:gd name="connsiteY18" fmla="*/ 51559 h 106622"/>
                <a:gd name="connsiteX19" fmla="*/ 35123 w 58421"/>
                <a:gd name="connsiteY19" fmla="*/ 55813 h 106622"/>
                <a:gd name="connsiteX20" fmla="*/ 34241 w 58421"/>
                <a:gd name="connsiteY20" fmla="*/ 58139 h 106622"/>
                <a:gd name="connsiteX21" fmla="*/ 28018 w 58421"/>
                <a:gd name="connsiteY21" fmla="*/ 62434 h 106622"/>
                <a:gd name="connsiteX22" fmla="*/ 25649 w 58421"/>
                <a:gd name="connsiteY22" fmla="*/ 63597 h 106622"/>
                <a:gd name="connsiteX23" fmla="*/ 24526 w 58421"/>
                <a:gd name="connsiteY23" fmla="*/ 56775 h 106622"/>
                <a:gd name="connsiteX24" fmla="*/ 21154 w 58421"/>
                <a:gd name="connsiteY24" fmla="*/ 55813 h 106622"/>
                <a:gd name="connsiteX25" fmla="*/ 20231 w 58421"/>
                <a:gd name="connsiteY25" fmla="*/ 64199 h 106622"/>
                <a:gd name="connsiteX26" fmla="*/ 20231 w 58421"/>
                <a:gd name="connsiteY26" fmla="*/ 71182 h 106622"/>
                <a:gd name="connsiteX27" fmla="*/ 23280 w 58421"/>
                <a:gd name="connsiteY27" fmla="*/ 71182 h 106622"/>
                <a:gd name="connsiteX28" fmla="*/ 24003 w 58421"/>
                <a:gd name="connsiteY28" fmla="*/ 67892 h 106622"/>
                <a:gd name="connsiteX29" fmla="*/ 26694 w 58421"/>
                <a:gd name="connsiteY29" fmla="*/ 69176 h 106622"/>
                <a:gd name="connsiteX30" fmla="*/ 26491 w 58421"/>
                <a:gd name="connsiteY30" fmla="*/ 83342 h 106622"/>
                <a:gd name="connsiteX31" fmla="*/ 25849 w 58421"/>
                <a:gd name="connsiteY31" fmla="*/ 95822 h 106622"/>
                <a:gd name="connsiteX32" fmla="*/ 19386 w 58421"/>
                <a:gd name="connsiteY32" fmla="*/ 95060 h 106622"/>
                <a:gd name="connsiteX33" fmla="*/ 28340 w 58421"/>
                <a:gd name="connsiteY33" fmla="*/ 103888 h 106622"/>
                <a:gd name="connsiteX34" fmla="*/ 31150 w 58421"/>
                <a:gd name="connsiteY34" fmla="*/ 103246 h 106622"/>
                <a:gd name="connsiteX35" fmla="*/ 30828 w 58421"/>
                <a:gd name="connsiteY35" fmla="*/ 75156 h 106622"/>
                <a:gd name="connsiteX36" fmla="*/ 31751 w 58421"/>
                <a:gd name="connsiteY36" fmla="*/ 73992 h 106622"/>
                <a:gd name="connsiteX37" fmla="*/ 31751 w 58421"/>
                <a:gd name="connsiteY37" fmla="*/ 71263 h 106622"/>
                <a:gd name="connsiteX38" fmla="*/ 30828 w 58421"/>
                <a:gd name="connsiteY38" fmla="*/ 68293 h 106622"/>
                <a:gd name="connsiteX39" fmla="*/ 36046 w 58421"/>
                <a:gd name="connsiteY39" fmla="*/ 65244 h 106622"/>
                <a:gd name="connsiteX40" fmla="*/ 40302 w 58421"/>
                <a:gd name="connsiteY40" fmla="*/ 61229 h 106622"/>
                <a:gd name="connsiteX41" fmla="*/ 40583 w 58421"/>
                <a:gd name="connsiteY41" fmla="*/ 57216 h 106622"/>
                <a:gd name="connsiteX42" fmla="*/ 40583 w 58421"/>
                <a:gd name="connsiteY42" fmla="*/ 53926 h 106622"/>
                <a:gd name="connsiteX43" fmla="*/ 53551 w 58421"/>
                <a:gd name="connsiteY43" fmla="*/ 43011 h 106622"/>
                <a:gd name="connsiteX44" fmla="*/ 53551 w 58421"/>
                <a:gd name="connsiteY44" fmla="*/ 40363 h 106622"/>
                <a:gd name="connsiteX45" fmla="*/ 46565 w 58421"/>
                <a:gd name="connsiteY45" fmla="*/ 39079 h 106622"/>
                <a:gd name="connsiteX46" fmla="*/ 58930 w 58421"/>
                <a:gd name="connsiteY46" fmla="*/ 23949 h 106622"/>
                <a:gd name="connsiteX47" fmla="*/ 56681 w 58421"/>
                <a:gd name="connsiteY47" fmla="*/ 21301 h 106622"/>
                <a:gd name="connsiteX48" fmla="*/ 52667 w 58421"/>
                <a:gd name="connsiteY48" fmla="*/ 20778 h 106622"/>
                <a:gd name="connsiteX49" fmla="*/ 44397 w 58421"/>
                <a:gd name="connsiteY49" fmla="*/ 24793 h 106622"/>
                <a:gd name="connsiteX50" fmla="*/ 26332 w 58421"/>
                <a:gd name="connsiteY50" fmla="*/ 32818 h 106622"/>
                <a:gd name="connsiteX51" fmla="*/ 8347 w 58421"/>
                <a:gd name="connsiteY51" fmla="*/ 43453 h 106622"/>
                <a:gd name="connsiteX52" fmla="*/ 599 w 58421"/>
                <a:gd name="connsiteY52" fmla="*/ 44375 h 106622"/>
                <a:gd name="connsiteX53" fmla="*/ 6098 w 58421"/>
                <a:gd name="connsiteY53" fmla="*/ 50675 h 106622"/>
                <a:gd name="connsiteX54" fmla="*/ 14891 w 58421"/>
                <a:gd name="connsiteY54" fmla="*/ 50475 h 106622"/>
                <a:gd name="connsiteX55" fmla="*/ 23361 w 58421"/>
                <a:gd name="connsiteY55" fmla="*/ 42450 h 106622"/>
                <a:gd name="connsiteX56" fmla="*/ 35404 w 58421"/>
                <a:gd name="connsiteY56" fmla="*/ 34783 h 106622"/>
                <a:gd name="connsiteX57" fmla="*/ 51021 w 58421"/>
                <a:gd name="connsiteY57" fmla="*/ 27561 h 106622"/>
                <a:gd name="connsiteX58" fmla="*/ 57245 w 58421"/>
                <a:gd name="connsiteY58" fmla="*/ 26116 h 106622"/>
                <a:gd name="connsiteX59" fmla="*/ 58930 w 58421"/>
                <a:gd name="connsiteY59" fmla="*/ 23949 h 106622"/>
                <a:gd name="connsiteX60" fmla="*/ 15894 w 58421"/>
                <a:gd name="connsiteY60" fmla="*/ 84426 h 106622"/>
                <a:gd name="connsiteX61" fmla="*/ 10754 w 58421"/>
                <a:gd name="connsiteY61" fmla="*/ 90083 h 106622"/>
                <a:gd name="connsiteX62" fmla="*/ 9431 w 58421"/>
                <a:gd name="connsiteY62" fmla="*/ 92531 h 106622"/>
                <a:gd name="connsiteX63" fmla="*/ 7905 w 58421"/>
                <a:gd name="connsiteY63" fmla="*/ 93454 h 106622"/>
                <a:gd name="connsiteX64" fmla="*/ 6379 w 58421"/>
                <a:gd name="connsiteY64" fmla="*/ 92009 h 106622"/>
                <a:gd name="connsiteX65" fmla="*/ 4010 w 58421"/>
                <a:gd name="connsiteY65" fmla="*/ 93293 h 106622"/>
                <a:gd name="connsiteX66" fmla="*/ 2084 w 58421"/>
                <a:gd name="connsiteY66" fmla="*/ 100798 h 106622"/>
                <a:gd name="connsiteX67" fmla="*/ 4774 w 58421"/>
                <a:gd name="connsiteY67" fmla="*/ 107018 h 106622"/>
                <a:gd name="connsiteX68" fmla="*/ 8788 w 58421"/>
                <a:gd name="connsiteY68" fmla="*/ 107018 h 106622"/>
                <a:gd name="connsiteX69" fmla="*/ 10474 w 58421"/>
                <a:gd name="connsiteY69" fmla="*/ 103005 h 106622"/>
                <a:gd name="connsiteX70" fmla="*/ 10715 w 58421"/>
                <a:gd name="connsiteY70" fmla="*/ 99715 h 106622"/>
                <a:gd name="connsiteX71" fmla="*/ 13687 w 58421"/>
                <a:gd name="connsiteY71" fmla="*/ 96464 h 106622"/>
                <a:gd name="connsiteX72" fmla="*/ 17298 w 58421"/>
                <a:gd name="connsiteY72" fmla="*/ 90886 h 106622"/>
                <a:gd name="connsiteX73" fmla="*/ 20431 w 58421"/>
                <a:gd name="connsiteY73" fmla="*/ 80333 h 106622"/>
                <a:gd name="connsiteX74" fmla="*/ 15894 w 58421"/>
                <a:gd name="connsiteY74" fmla="*/ 84426 h 106622"/>
                <a:gd name="connsiteX75" fmla="*/ 50499 w 58421"/>
                <a:gd name="connsiteY75" fmla="*/ 81055 h 106622"/>
                <a:gd name="connsiteX76" fmla="*/ 47368 w 58421"/>
                <a:gd name="connsiteY76" fmla="*/ 77401 h 106622"/>
                <a:gd name="connsiteX77" fmla="*/ 42671 w 58421"/>
                <a:gd name="connsiteY77" fmla="*/ 77401 h 106622"/>
                <a:gd name="connsiteX78" fmla="*/ 41547 w 58421"/>
                <a:gd name="connsiteY78" fmla="*/ 78365 h 106622"/>
                <a:gd name="connsiteX79" fmla="*/ 40302 w 58421"/>
                <a:gd name="connsiteY79" fmla="*/ 78846 h 106622"/>
                <a:gd name="connsiteX80" fmla="*/ 41989 w 58421"/>
                <a:gd name="connsiteY80" fmla="*/ 80974 h 106622"/>
                <a:gd name="connsiteX81" fmla="*/ 43274 w 58421"/>
                <a:gd name="connsiteY81" fmla="*/ 86391 h 106622"/>
                <a:gd name="connsiteX82" fmla="*/ 43916 w 58421"/>
                <a:gd name="connsiteY82" fmla="*/ 92771 h 106622"/>
                <a:gd name="connsiteX83" fmla="*/ 46906 w 58421"/>
                <a:gd name="connsiteY83" fmla="*/ 94835 h 106622"/>
                <a:gd name="connsiteX84" fmla="*/ 48492 w 58421"/>
                <a:gd name="connsiteY84" fmla="*/ 93855 h 106622"/>
                <a:gd name="connsiteX85" fmla="*/ 51343 w 58421"/>
                <a:gd name="connsiteY85" fmla="*/ 84504 h 106622"/>
                <a:gd name="connsiteX86" fmla="*/ 50499 w 58421"/>
                <a:gd name="connsiteY86" fmla="*/ 81055 h 10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8421" h="106622">
                  <a:moveTo>
                    <a:pt x="35968" y="9263"/>
                  </a:moveTo>
                  <a:cubicBezTo>
                    <a:pt x="37384" y="9952"/>
                    <a:pt x="38528" y="11096"/>
                    <a:pt x="39218" y="12514"/>
                  </a:cubicBezTo>
                  <a:cubicBezTo>
                    <a:pt x="39740" y="13897"/>
                    <a:pt x="39740" y="15422"/>
                    <a:pt x="39218" y="16807"/>
                  </a:cubicBezTo>
                  <a:cubicBezTo>
                    <a:pt x="38737" y="18050"/>
                    <a:pt x="36449" y="21501"/>
                    <a:pt x="37091" y="21823"/>
                  </a:cubicBezTo>
                  <a:cubicBezTo>
                    <a:pt x="39621" y="20578"/>
                    <a:pt x="44236" y="17810"/>
                    <a:pt x="49415" y="15362"/>
                  </a:cubicBezTo>
                  <a:cubicBezTo>
                    <a:pt x="50716" y="14972"/>
                    <a:pt x="51579" y="13744"/>
                    <a:pt x="51502" y="12392"/>
                  </a:cubicBezTo>
                  <a:cubicBezTo>
                    <a:pt x="50856" y="9981"/>
                    <a:pt x="49448" y="7842"/>
                    <a:pt x="47488" y="6292"/>
                  </a:cubicBezTo>
                  <a:cubicBezTo>
                    <a:pt x="45128" y="4315"/>
                    <a:pt x="42507" y="2666"/>
                    <a:pt x="39701" y="1396"/>
                  </a:cubicBezTo>
                  <a:cubicBezTo>
                    <a:pt x="37983" y="886"/>
                    <a:pt x="36176" y="750"/>
                    <a:pt x="34400" y="996"/>
                  </a:cubicBezTo>
                  <a:cubicBezTo>
                    <a:pt x="33442" y="1320"/>
                    <a:pt x="32546" y="1809"/>
                    <a:pt x="31751" y="2441"/>
                  </a:cubicBezTo>
                  <a:cubicBezTo>
                    <a:pt x="30985" y="3764"/>
                    <a:pt x="30797" y="5345"/>
                    <a:pt x="31229" y="6815"/>
                  </a:cubicBezTo>
                  <a:cubicBezTo>
                    <a:pt x="31873" y="7818"/>
                    <a:pt x="34522" y="8821"/>
                    <a:pt x="35968" y="9263"/>
                  </a:cubicBezTo>
                  <a:close/>
                  <a:moveTo>
                    <a:pt x="46565" y="39079"/>
                  </a:moveTo>
                  <a:cubicBezTo>
                    <a:pt x="43877" y="40342"/>
                    <a:pt x="41318" y="41876"/>
                    <a:pt x="38937" y="43653"/>
                  </a:cubicBezTo>
                  <a:cubicBezTo>
                    <a:pt x="34923" y="46582"/>
                    <a:pt x="30908" y="49713"/>
                    <a:pt x="30667" y="50114"/>
                  </a:cubicBezTo>
                  <a:cubicBezTo>
                    <a:pt x="30427" y="50516"/>
                    <a:pt x="28218" y="52242"/>
                    <a:pt x="28821" y="52642"/>
                  </a:cubicBezTo>
                  <a:cubicBezTo>
                    <a:pt x="30016" y="53080"/>
                    <a:pt x="31346" y="52991"/>
                    <a:pt x="32474" y="52401"/>
                  </a:cubicBezTo>
                  <a:cubicBezTo>
                    <a:pt x="33358" y="52040"/>
                    <a:pt x="35404" y="50475"/>
                    <a:pt x="37291" y="49391"/>
                  </a:cubicBezTo>
                  <a:cubicBezTo>
                    <a:pt x="38095" y="48910"/>
                    <a:pt x="40021" y="49391"/>
                    <a:pt x="39137" y="51559"/>
                  </a:cubicBezTo>
                  <a:cubicBezTo>
                    <a:pt x="38656" y="52603"/>
                    <a:pt x="36087" y="54729"/>
                    <a:pt x="35123" y="55813"/>
                  </a:cubicBezTo>
                  <a:cubicBezTo>
                    <a:pt x="34161" y="56896"/>
                    <a:pt x="35123" y="57739"/>
                    <a:pt x="34241" y="58139"/>
                  </a:cubicBezTo>
                  <a:cubicBezTo>
                    <a:pt x="32005" y="59324"/>
                    <a:pt x="29917" y="60765"/>
                    <a:pt x="28018" y="62434"/>
                  </a:cubicBezTo>
                  <a:cubicBezTo>
                    <a:pt x="27456" y="62915"/>
                    <a:pt x="26733" y="64480"/>
                    <a:pt x="25649" y="63597"/>
                  </a:cubicBezTo>
                  <a:cubicBezTo>
                    <a:pt x="24565" y="62715"/>
                    <a:pt x="25649" y="59223"/>
                    <a:pt x="24526" y="56775"/>
                  </a:cubicBezTo>
                  <a:cubicBezTo>
                    <a:pt x="23842" y="55452"/>
                    <a:pt x="21112" y="53445"/>
                    <a:pt x="21154" y="55813"/>
                  </a:cubicBezTo>
                  <a:cubicBezTo>
                    <a:pt x="21137" y="58634"/>
                    <a:pt x="20827" y="61442"/>
                    <a:pt x="20231" y="64199"/>
                  </a:cubicBezTo>
                  <a:cubicBezTo>
                    <a:pt x="19419" y="66455"/>
                    <a:pt x="19419" y="68926"/>
                    <a:pt x="20231" y="71182"/>
                  </a:cubicBezTo>
                  <a:cubicBezTo>
                    <a:pt x="20751" y="72066"/>
                    <a:pt x="22839" y="72146"/>
                    <a:pt x="23280" y="71182"/>
                  </a:cubicBezTo>
                  <a:cubicBezTo>
                    <a:pt x="24164" y="69698"/>
                    <a:pt x="23280" y="68534"/>
                    <a:pt x="24003" y="67892"/>
                  </a:cubicBezTo>
                  <a:cubicBezTo>
                    <a:pt x="24726" y="67250"/>
                    <a:pt x="26452" y="68253"/>
                    <a:pt x="26694" y="69176"/>
                  </a:cubicBezTo>
                  <a:cubicBezTo>
                    <a:pt x="26933" y="70099"/>
                    <a:pt x="26694" y="76720"/>
                    <a:pt x="26491" y="83342"/>
                  </a:cubicBezTo>
                  <a:cubicBezTo>
                    <a:pt x="26785" y="87512"/>
                    <a:pt x="26572" y="91704"/>
                    <a:pt x="25849" y="95822"/>
                  </a:cubicBezTo>
                  <a:cubicBezTo>
                    <a:pt x="23675" y="95830"/>
                    <a:pt x="21503" y="95572"/>
                    <a:pt x="19386" y="95060"/>
                  </a:cubicBezTo>
                  <a:cubicBezTo>
                    <a:pt x="19789" y="95060"/>
                    <a:pt x="27978" y="103647"/>
                    <a:pt x="28340" y="103888"/>
                  </a:cubicBezTo>
                  <a:cubicBezTo>
                    <a:pt x="28701" y="104128"/>
                    <a:pt x="30628" y="105533"/>
                    <a:pt x="31150" y="103246"/>
                  </a:cubicBezTo>
                  <a:cubicBezTo>
                    <a:pt x="31511" y="101680"/>
                    <a:pt x="30386" y="81175"/>
                    <a:pt x="30828" y="75156"/>
                  </a:cubicBezTo>
                  <a:cubicBezTo>
                    <a:pt x="30977" y="74662"/>
                    <a:pt x="31305" y="74248"/>
                    <a:pt x="31751" y="73992"/>
                  </a:cubicBezTo>
                  <a:cubicBezTo>
                    <a:pt x="32354" y="73589"/>
                    <a:pt x="32273" y="71863"/>
                    <a:pt x="31751" y="71263"/>
                  </a:cubicBezTo>
                  <a:cubicBezTo>
                    <a:pt x="31229" y="70660"/>
                    <a:pt x="29864" y="69537"/>
                    <a:pt x="30828" y="68293"/>
                  </a:cubicBezTo>
                  <a:cubicBezTo>
                    <a:pt x="31229" y="67811"/>
                    <a:pt x="33839" y="66928"/>
                    <a:pt x="36046" y="65244"/>
                  </a:cubicBezTo>
                  <a:cubicBezTo>
                    <a:pt x="37593" y="64047"/>
                    <a:pt x="39018" y="62703"/>
                    <a:pt x="40302" y="61229"/>
                  </a:cubicBezTo>
                  <a:cubicBezTo>
                    <a:pt x="40302" y="61229"/>
                    <a:pt x="40583" y="58742"/>
                    <a:pt x="40583" y="57216"/>
                  </a:cubicBezTo>
                  <a:cubicBezTo>
                    <a:pt x="40583" y="55693"/>
                    <a:pt x="40583" y="53926"/>
                    <a:pt x="40583" y="53926"/>
                  </a:cubicBezTo>
                  <a:cubicBezTo>
                    <a:pt x="40583" y="53926"/>
                    <a:pt x="53229" y="43533"/>
                    <a:pt x="53551" y="43011"/>
                  </a:cubicBezTo>
                  <a:cubicBezTo>
                    <a:pt x="53871" y="42489"/>
                    <a:pt x="54193" y="41927"/>
                    <a:pt x="53551" y="40363"/>
                  </a:cubicBezTo>
                  <a:cubicBezTo>
                    <a:pt x="52587" y="37795"/>
                    <a:pt x="48572" y="38315"/>
                    <a:pt x="46565" y="39079"/>
                  </a:cubicBezTo>
                  <a:close/>
                  <a:moveTo>
                    <a:pt x="58930" y="23949"/>
                  </a:moveTo>
                  <a:cubicBezTo>
                    <a:pt x="58505" y="22838"/>
                    <a:pt x="57710" y="21903"/>
                    <a:pt x="56681" y="21301"/>
                  </a:cubicBezTo>
                  <a:cubicBezTo>
                    <a:pt x="55490" y="20535"/>
                    <a:pt x="54016" y="20345"/>
                    <a:pt x="52667" y="20778"/>
                  </a:cubicBezTo>
                  <a:cubicBezTo>
                    <a:pt x="49842" y="21971"/>
                    <a:pt x="47083" y="23311"/>
                    <a:pt x="44397" y="24793"/>
                  </a:cubicBezTo>
                  <a:cubicBezTo>
                    <a:pt x="38227" y="27123"/>
                    <a:pt x="32197" y="29801"/>
                    <a:pt x="26332" y="32818"/>
                  </a:cubicBezTo>
                  <a:cubicBezTo>
                    <a:pt x="19789" y="36509"/>
                    <a:pt x="11357" y="42289"/>
                    <a:pt x="8347" y="43453"/>
                  </a:cubicBezTo>
                  <a:cubicBezTo>
                    <a:pt x="5918" y="44545"/>
                    <a:pt x="3215" y="44865"/>
                    <a:pt x="599" y="44375"/>
                  </a:cubicBezTo>
                  <a:cubicBezTo>
                    <a:pt x="1617" y="47065"/>
                    <a:pt x="3568" y="49298"/>
                    <a:pt x="6098" y="50675"/>
                  </a:cubicBezTo>
                  <a:cubicBezTo>
                    <a:pt x="8892" y="52017"/>
                    <a:pt x="12161" y="51940"/>
                    <a:pt x="14891" y="50475"/>
                  </a:cubicBezTo>
                  <a:cubicBezTo>
                    <a:pt x="17860" y="48469"/>
                    <a:pt x="20150" y="45218"/>
                    <a:pt x="23361" y="42450"/>
                  </a:cubicBezTo>
                  <a:cubicBezTo>
                    <a:pt x="27066" y="39440"/>
                    <a:pt x="31109" y="36868"/>
                    <a:pt x="35404" y="34783"/>
                  </a:cubicBezTo>
                  <a:cubicBezTo>
                    <a:pt x="39782" y="32337"/>
                    <a:pt x="49495" y="28364"/>
                    <a:pt x="51021" y="27561"/>
                  </a:cubicBezTo>
                  <a:cubicBezTo>
                    <a:pt x="53045" y="26880"/>
                    <a:pt x="55129" y="26393"/>
                    <a:pt x="57245" y="26116"/>
                  </a:cubicBezTo>
                  <a:cubicBezTo>
                    <a:pt x="58327" y="25916"/>
                    <a:pt x="59331" y="25074"/>
                    <a:pt x="58930" y="23949"/>
                  </a:cubicBezTo>
                  <a:close/>
                  <a:moveTo>
                    <a:pt x="15894" y="84426"/>
                  </a:moveTo>
                  <a:cubicBezTo>
                    <a:pt x="14075" y="86211"/>
                    <a:pt x="12357" y="88100"/>
                    <a:pt x="10754" y="90083"/>
                  </a:cubicBezTo>
                  <a:cubicBezTo>
                    <a:pt x="10166" y="90810"/>
                    <a:pt x="9716" y="91640"/>
                    <a:pt x="9431" y="92531"/>
                  </a:cubicBezTo>
                  <a:cubicBezTo>
                    <a:pt x="9109" y="93535"/>
                    <a:pt x="8386" y="93454"/>
                    <a:pt x="7905" y="93454"/>
                  </a:cubicBezTo>
                  <a:cubicBezTo>
                    <a:pt x="7424" y="93454"/>
                    <a:pt x="6982" y="92290"/>
                    <a:pt x="6379" y="92009"/>
                  </a:cubicBezTo>
                  <a:cubicBezTo>
                    <a:pt x="5778" y="91729"/>
                    <a:pt x="4853" y="92290"/>
                    <a:pt x="4010" y="93293"/>
                  </a:cubicBezTo>
                  <a:cubicBezTo>
                    <a:pt x="2798" y="95613"/>
                    <a:pt x="2139" y="98181"/>
                    <a:pt x="2084" y="100798"/>
                  </a:cubicBezTo>
                  <a:cubicBezTo>
                    <a:pt x="2020" y="103166"/>
                    <a:pt x="3002" y="105445"/>
                    <a:pt x="4774" y="107018"/>
                  </a:cubicBezTo>
                  <a:cubicBezTo>
                    <a:pt x="6034" y="107660"/>
                    <a:pt x="7527" y="107660"/>
                    <a:pt x="8788" y="107018"/>
                  </a:cubicBezTo>
                  <a:cubicBezTo>
                    <a:pt x="9951" y="106336"/>
                    <a:pt x="10193" y="104611"/>
                    <a:pt x="10474" y="103005"/>
                  </a:cubicBezTo>
                  <a:cubicBezTo>
                    <a:pt x="10639" y="101917"/>
                    <a:pt x="10719" y="100815"/>
                    <a:pt x="10715" y="99715"/>
                  </a:cubicBezTo>
                  <a:cubicBezTo>
                    <a:pt x="10715" y="99073"/>
                    <a:pt x="12400" y="98070"/>
                    <a:pt x="13687" y="96464"/>
                  </a:cubicBezTo>
                  <a:cubicBezTo>
                    <a:pt x="15124" y="94767"/>
                    <a:pt x="16340" y="92893"/>
                    <a:pt x="17298" y="90886"/>
                  </a:cubicBezTo>
                  <a:cubicBezTo>
                    <a:pt x="19029" y="87607"/>
                    <a:pt x="20092" y="84023"/>
                    <a:pt x="20431" y="80333"/>
                  </a:cubicBezTo>
                  <a:cubicBezTo>
                    <a:pt x="18833" y="81596"/>
                    <a:pt x="17315" y="82964"/>
                    <a:pt x="15894" y="84426"/>
                  </a:cubicBezTo>
                  <a:close/>
                  <a:moveTo>
                    <a:pt x="50499" y="81055"/>
                  </a:moveTo>
                  <a:cubicBezTo>
                    <a:pt x="49853" y="79544"/>
                    <a:pt x="48762" y="78268"/>
                    <a:pt x="47368" y="77401"/>
                  </a:cubicBezTo>
                  <a:cubicBezTo>
                    <a:pt x="45902" y="76615"/>
                    <a:pt x="44137" y="76615"/>
                    <a:pt x="42671" y="77401"/>
                  </a:cubicBezTo>
                  <a:cubicBezTo>
                    <a:pt x="42150" y="77604"/>
                    <a:pt x="41748" y="78365"/>
                    <a:pt x="41547" y="78365"/>
                  </a:cubicBezTo>
                  <a:cubicBezTo>
                    <a:pt x="41118" y="78485"/>
                    <a:pt x="40701" y="78646"/>
                    <a:pt x="40302" y="78846"/>
                  </a:cubicBezTo>
                  <a:cubicBezTo>
                    <a:pt x="41386" y="79530"/>
                    <a:pt x="41386" y="80291"/>
                    <a:pt x="41989" y="80974"/>
                  </a:cubicBezTo>
                  <a:cubicBezTo>
                    <a:pt x="42763" y="82679"/>
                    <a:pt x="43201" y="84517"/>
                    <a:pt x="43274" y="86391"/>
                  </a:cubicBezTo>
                  <a:cubicBezTo>
                    <a:pt x="43286" y="88533"/>
                    <a:pt x="43499" y="90670"/>
                    <a:pt x="43916" y="92771"/>
                  </a:cubicBezTo>
                  <a:cubicBezTo>
                    <a:pt x="44172" y="94168"/>
                    <a:pt x="45514" y="95091"/>
                    <a:pt x="46906" y="94835"/>
                  </a:cubicBezTo>
                  <a:cubicBezTo>
                    <a:pt x="47542" y="94717"/>
                    <a:pt x="48108" y="94369"/>
                    <a:pt x="48492" y="93855"/>
                  </a:cubicBezTo>
                  <a:cubicBezTo>
                    <a:pt x="50788" y="91320"/>
                    <a:pt x="51833" y="87891"/>
                    <a:pt x="51343" y="84504"/>
                  </a:cubicBezTo>
                  <a:cubicBezTo>
                    <a:pt x="50997" y="83373"/>
                    <a:pt x="50712" y="82217"/>
                    <a:pt x="50499" y="8105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0" name="任意多边形: 形状 139">
              <a:extLst>
                <a:ext uri="{FF2B5EF4-FFF2-40B4-BE49-F238E27FC236}">
                  <a16:creationId xmlns:a16="http://schemas.microsoft.com/office/drawing/2014/main" id="{733CA591-DF30-C48F-AB62-7E79F11322BF}"/>
                </a:ext>
              </a:extLst>
            </p:cNvPr>
            <p:cNvSpPr/>
            <p:nvPr/>
          </p:nvSpPr>
          <p:spPr>
            <a:xfrm>
              <a:off x="12812568" y="4586456"/>
              <a:ext cx="20633" cy="17647"/>
            </a:xfrm>
            <a:custGeom>
              <a:avLst/>
              <a:gdLst>
                <a:gd name="connsiteX0" fmla="*/ 64027 w 73920"/>
                <a:gd name="connsiteY0" fmla="*/ 1525 h 63221"/>
                <a:gd name="connsiteX1" fmla="*/ 72256 w 73920"/>
                <a:gd name="connsiteY1" fmla="*/ 4132 h 63221"/>
                <a:gd name="connsiteX2" fmla="*/ 74305 w 73920"/>
                <a:gd name="connsiteY2" fmla="*/ 10232 h 63221"/>
                <a:gd name="connsiteX3" fmla="*/ 62260 w 73920"/>
                <a:gd name="connsiteY3" fmla="*/ 21027 h 63221"/>
                <a:gd name="connsiteX4" fmla="*/ 52344 w 73920"/>
                <a:gd name="connsiteY4" fmla="*/ 30900 h 63221"/>
                <a:gd name="connsiteX5" fmla="*/ 41385 w 73920"/>
                <a:gd name="connsiteY5" fmla="*/ 42698 h 63221"/>
                <a:gd name="connsiteX6" fmla="*/ 41825 w 73920"/>
                <a:gd name="connsiteY6" fmla="*/ 45747 h 63221"/>
                <a:gd name="connsiteX7" fmla="*/ 52224 w 73920"/>
                <a:gd name="connsiteY7" fmla="*/ 41454 h 63221"/>
                <a:gd name="connsiteX8" fmla="*/ 64267 w 73920"/>
                <a:gd name="connsiteY8" fmla="*/ 40973 h 63221"/>
                <a:gd name="connsiteX9" fmla="*/ 70691 w 73920"/>
                <a:gd name="connsiteY9" fmla="*/ 47153 h 63221"/>
                <a:gd name="connsiteX10" fmla="*/ 64628 w 73920"/>
                <a:gd name="connsiteY10" fmla="*/ 54937 h 63221"/>
                <a:gd name="connsiteX11" fmla="*/ 35803 w 73920"/>
                <a:gd name="connsiteY11" fmla="*/ 60314 h 63221"/>
                <a:gd name="connsiteX12" fmla="*/ 11715 w 73920"/>
                <a:gd name="connsiteY12" fmla="*/ 63284 h 63221"/>
                <a:gd name="connsiteX13" fmla="*/ 2000 w 73920"/>
                <a:gd name="connsiteY13" fmla="*/ 57426 h 63221"/>
                <a:gd name="connsiteX14" fmla="*/ 6016 w 73920"/>
                <a:gd name="connsiteY14" fmla="*/ 53692 h 63221"/>
                <a:gd name="connsiteX15" fmla="*/ 18059 w 73920"/>
                <a:gd name="connsiteY15" fmla="*/ 52127 h 63221"/>
                <a:gd name="connsiteX16" fmla="*/ 33837 w 73920"/>
                <a:gd name="connsiteY16" fmla="*/ 45586 h 63221"/>
                <a:gd name="connsiteX17" fmla="*/ 36445 w 73920"/>
                <a:gd name="connsiteY17" fmla="*/ 40651 h 63221"/>
                <a:gd name="connsiteX18" fmla="*/ 49252 w 73920"/>
                <a:gd name="connsiteY18" fmla="*/ 19502 h 63221"/>
                <a:gd name="connsiteX19" fmla="*/ 51140 w 73920"/>
                <a:gd name="connsiteY19" fmla="*/ 16773 h 63221"/>
                <a:gd name="connsiteX20" fmla="*/ 41385 w 73920"/>
                <a:gd name="connsiteY20" fmla="*/ 14325 h 63221"/>
                <a:gd name="connsiteX21" fmla="*/ 33354 w 73920"/>
                <a:gd name="connsiteY21" fmla="*/ 5136 h 63221"/>
                <a:gd name="connsiteX22" fmla="*/ 43472 w 73920"/>
                <a:gd name="connsiteY22" fmla="*/ 6661 h 63221"/>
                <a:gd name="connsiteX23" fmla="*/ 64027 w 73920"/>
                <a:gd name="connsiteY23" fmla="*/ 1525 h 6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920" h="63221">
                  <a:moveTo>
                    <a:pt x="64027" y="1525"/>
                  </a:moveTo>
                  <a:cubicBezTo>
                    <a:pt x="67026" y="39"/>
                    <a:pt x="70662" y="1191"/>
                    <a:pt x="72256" y="4132"/>
                  </a:cubicBezTo>
                  <a:cubicBezTo>
                    <a:pt x="73662" y="6580"/>
                    <a:pt x="75067" y="8426"/>
                    <a:pt x="74305" y="10232"/>
                  </a:cubicBezTo>
                  <a:cubicBezTo>
                    <a:pt x="73018" y="13163"/>
                    <a:pt x="66274" y="16854"/>
                    <a:pt x="62260" y="21027"/>
                  </a:cubicBezTo>
                  <a:cubicBezTo>
                    <a:pt x="60936" y="22352"/>
                    <a:pt x="56761" y="26284"/>
                    <a:pt x="52344" y="30900"/>
                  </a:cubicBezTo>
                  <a:cubicBezTo>
                    <a:pt x="47045" y="36357"/>
                    <a:pt x="41866" y="42257"/>
                    <a:pt x="41385" y="42698"/>
                  </a:cubicBezTo>
                  <a:cubicBezTo>
                    <a:pt x="40902" y="43138"/>
                    <a:pt x="40782" y="45947"/>
                    <a:pt x="41825" y="45747"/>
                  </a:cubicBezTo>
                  <a:cubicBezTo>
                    <a:pt x="45199" y="44098"/>
                    <a:pt x="48670" y="42665"/>
                    <a:pt x="52224" y="41454"/>
                  </a:cubicBezTo>
                  <a:cubicBezTo>
                    <a:pt x="56141" y="40337"/>
                    <a:pt x="60273" y="40174"/>
                    <a:pt x="64267" y="40973"/>
                  </a:cubicBezTo>
                  <a:cubicBezTo>
                    <a:pt x="67158" y="41734"/>
                    <a:pt x="71172" y="42777"/>
                    <a:pt x="70691" y="47153"/>
                  </a:cubicBezTo>
                  <a:cubicBezTo>
                    <a:pt x="70210" y="51527"/>
                    <a:pt x="66235" y="53692"/>
                    <a:pt x="64628" y="54937"/>
                  </a:cubicBezTo>
                  <a:cubicBezTo>
                    <a:pt x="54797" y="55205"/>
                    <a:pt x="45069" y="57019"/>
                    <a:pt x="35803" y="60314"/>
                  </a:cubicBezTo>
                  <a:cubicBezTo>
                    <a:pt x="20227" y="65210"/>
                    <a:pt x="15409" y="64326"/>
                    <a:pt x="11715" y="63284"/>
                  </a:cubicBezTo>
                  <a:cubicBezTo>
                    <a:pt x="8186" y="61860"/>
                    <a:pt x="4907" y="59880"/>
                    <a:pt x="2000" y="57426"/>
                  </a:cubicBezTo>
                  <a:cubicBezTo>
                    <a:pt x="-1092" y="54095"/>
                    <a:pt x="1238" y="54053"/>
                    <a:pt x="6016" y="53692"/>
                  </a:cubicBezTo>
                  <a:cubicBezTo>
                    <a:pt x="7059" y="53692"/>
                    <a:pt x="11676" y="53131"/>
                    <a:pt x="18059" y="52127"/>
                  </a:cubicBezTo>
                  <a:cubicBezTo>
                    <a:pt x="27814" y="50524"/>
                    <a:pt x="31628" y="48115"/>
                    <a:pt x="33837" y="45586"/>
                  </a:cubicBezTo>
                  <a:cubicBezTo>
                    <a:pt x="34238" y="45144"/>
                    <a:pt x="35000" y="43299"/>
                    <a:pt x="36445" y="40651"/>
                  </a:cubicBezTo>
                  <a:cubicBezTo>
                    <a:pt x="38975" y="35916"/>
                    <a:pt x="44234" y="27849"/>
                    <a:pt x="49252" y="19502"/>
                  </a:cubicBezTo>
                  <a:cubicBezTo>
                    <a:pt x="50175" y="17978"/>
                    <a:pt x="50859" y="17617"/>
                    <a:pt x="51140" y="16773"/>
                  </a:cubicBezTo>
                  <a:cubicBezTo>
                    <a:pt x="51621" y="15128"/>
                    <a:pt x="47567" y="16534"/>
                    <a:pt x="41385" y="14325"/>
                  </a:cubicBezTo>
                  <a:cubicBezTo>
                    <a:pt x="37092" y="13173"/>
                    <a:pt x="33920" y="9542"/>
                    <a:pt x="33354" y="5136"/>
                  </a:cubicBezTo>
                  <a:cubicBezTo>
                    <a:pt x="36631" y="6147"/>
                    <a:pt x="40043" y="6661"/>
                    <a:pt x="43472" y="6661"/>
                  </a:cubicBezTo>
                  <a:cubicBezTo>
                    <a:pt x="50545" y="5998"/>
                    <a:pt x="57475" y="4268"/>
                    <a:pt x="64027" y="152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1" name="任意多边形: 形状 140">
              <a:extLst>
                <a:ext uri="{FF2B5EF4-FFF2-40B4-BE49-F238E27FC236}">
                  <a16:creationId xmlns:a16="http://schemas.microsoft.com/office/drawing/2014/main" id="{9BF7ABE1-11E7-C975-D355-34B8831C2644}"/>
                </a:ext>
              </a:extLst>
            </p:cNvPr>
            <p:cNvSpPr/>
            <p:nvPr/>
          </p:nvSpPr>
          <p:spPr>
            <a:xfrm>
              <a:off x="12838175" y="4578805"/>
              <a:ext cx="25951" cy="30783"/>
            </a:xfrm>
            <a:custGeom>
              <a:avLst/>
              <a:gdLst>
                <a:gd name="connsiteX0" fmla="*/ 88027 w 92972"/>
                <a:gd name="connsiteY0" fmla="*/ 16171 h 110284"/>
                <a:gd name="connsiteX1" fmla="*/ 93568 w 92972"/>
                <a:gd name="connsiteY1" fmla="*/ 9269 h 110284"/>
                <a:gd name="connsiteX2" fmla="*/ 91038 w 92972"/>
                <a:gd name="connsiteY2" fmla="*/ 6701 h 110284"/>
                <a:gd name="connsiteX3" fmla="*/ 83693 w 92972"/>
                <a:gd name="connsiteY3" fmla="*/ 7462 h 110284"/>
                <a:gd name="connsiteX4" fmla="*/ 78795 w 92972"/>
                <a:gd name="connsiteY4" fmla="*/ 9430 h 110284"/>
                <a:gd name="connsiteX5" fmla="*/ 77108 w 92972"/>
                <a:gd name="connsiteY5" fmla="*/ 11717 h 110284"/>
                <a:gd name="connsiteX6" fmla="*/ 79076 w 92972"/>
                <a:gd name="connsiteY6" fmla="*/ 11717 h 110284"/>
                <a:gd name="connsiteX7" fmla="*/ 80480 w 92972"/>
                <a:gd name="connsiteY7" fmla="*/ 12720 h 110284"/>
                <a:gd name="connsiteX8" fmla="*/ 78995 w 92972"/>
                <a:gd name="connsiteY8" fmla="*/ 15570 h 110284"/>
                <a:gd name="connsiteX9" fmla="*/ 76265 w 92972"/>
                <a:gd name="connsiteY9" fmla="*/ 22471 h 110284"/>
                <a:gd name="connsiteX10" fmla="*/ 74500 w 92972"/>
                <a:gd name="connsiteY10" fmla="*/ 26124 h 110284"/>
                <a:gd name="connsiteX11" fmla="*/ 72051 w 92972"/>
                <a:gd name="connsiteY11" fmla="*/ 27889 h 110284"/>
                <a:gd name="connsiteX12" fmla="*/ 70564 w 92972"/>
                <a:gd name="connsiteY12" fmla="*/ 26525 h 110284"/>
                <a:gd name="connsiteX13" fmla="*/ 70564 w 92972"/>
                <a:gd name="connsiteY13" fmla="*/ 22151 h 110284"/>
                <a:gd name="connsiteX14" fmla="*/ 68075 w 92972"/>
                <a:gd name="connsiteY14" fmla="*/ 18458 h 110284"/>
                <a:gd name="connsiteX15" fmla="*/ 63700 w 92972"/>
                <a:gd name="connsiteY15" fmla="*/ 24518 h 110284"/>
                <a:gd name="connsiteX16" fmla="*/ 63700 w 92972"/>
                <a:gd name="connsiteY16" fmla="*/ 32304 h 110284"/>
                <a:gd name="connsiteX17" fmla="*/ 66911 w 92972"/>
                <a:gd name="connsiteY17" fmla="*/ 36759 h 110284"/>
                <a:gd name="connsiteX18" fmla="*/ 70686 w 92972"/>
                <a:gd name="connsiteY18" fmla="*/ 37078 h 110284"/>
                <a:gd name="connsiteX19" fmla="*/ 78714 w 92972"/>
                <a:gd name="connsiteY19" fmla="*/ 33466 h 110284"/>
                <a:gd name="connsiteX20" fmla="*/ 87507 w 92972"/>
                <a:gd name="connsiteY20" fmla="*/ 31020 h 110284"/>
                <a:gd name="connsiteX21" fmla="*/ 90115 w 92972"/>
                <a:gd name="connsiteY21" fmla="*/ 27728 h 110284"/>
                <a:gd name="connsiteX22" fmla="*/ 87346 w 92972"/>
                <a:gd name="connsiteY22" fmla="*/ 24357 h 110284"/>
                <a:gd name="connsiteX23" fmla="*/ 81444 w 92972"/>
                <a:gd name="connsiteY23" fmla="*/ 24719 h 110284"/>
                <a:gd name="connsiteX24" fmla="*/ 81444 w 92972"/>
                <a:gd name="connsiteY24" fmla="*/ 22190 h 110284"/>
                <a:gd name="connsiteX25" fmla="*/ 88027 w 92972"/>
                <a:gd name="connsiteY25" fmla="*/ 16171 h 110284"/>
                <a:gd name="connsiteX26" fmla="*/ 56472 w 92972"/>
                <a:gd name="connsiteY26" fmla="*/ 6179 h 110284"/>
                <a:gd name="connsiteX27" fmla="*/ 53422 w 92972"/>
                <a:gd name="connsiteY27" fmla="*/ 1082 h 110284"/>
                <a:gd name="connsiteX28" fmla="*/ 48886 w 92972"/>
                <a:gd name="connsiteY28" fmla="*/ 1724 h 110284"/>
                <a:gd name="connsiteX29" fmla="*/ 45834 w 92972"/>
                <a:gd name="connsiteY29" fmla="*/ 7023 h 110284"/>
                <a:gd name="connsiteX30" fmla="*/ 33791 w 92972"/>
                <a:gd name="connsiteY30" fmla="*/ 19583 h 110284"/>
                <a:gd name="connsiteX31" fmla="*/ 14601 w 92972"/>
                <a:gd name="connsiteY31" fmla="*/ 36117 h 110284"/>
                <a:gd name="connsiteX32" fmla="*/ 39531 w 92972"/>
                <a:gd name="connsiteY32" fmla="*/ 21709 h 110284"/>
                <a:gd name="connsiteX33" fmla="*/ 49929 w 92972"/>
                <a:gd name="connsiteY33" fmla="*/ 12920 h 110284"/>
                <a:gd name="connsiteX34" fmla="*/ 55269 w 92972"/>
                <a:gd name="connsiteY34" fmla="*/ 11397 h 110284"/>
                <a:gd name="connsiteX35" fmla="*/ 56472 w 92972"/>
                <a:gd name="connsiteY35" fmla="*/ 6179 h 110284"/>
                <a:gd name="connsiteX36" fmla="*/ 42301 w 92972"/>
                <a:gd name="connsiteY36" fmla="*/ 37239 h 110284"/>
                <a:gd name="connsiteX37" fmla="*/ 37485 w 92972"/>
                <a:gd name="connsiteY37" fmla="*/ 31421 h 110284"/>
                <a:gd name="connsiteX38" fmla="*/ 34191 w 92972"/>
                <a:gd name="connsiteY38" fmla="*/ 33227 h 110284"/>
                <a:gd name="connsiteX39" fmla="*/ 32184 w 92972"/>
                <a:gd name="connsiteY39" fmla="*/ 40972 h 110284"/>
                <a:gd name="connsiteX40" fmla="*/ 13678 w 92972"/>
                <a:gd name="connsiteY40" fmla="*/ 54776 h 110284"/>
                <a:gd name="connsiteX41" fmla="*/ 1633 w 92972"/>
                <a:gd name="connsiteY41" fmla="*/ 60554 h 110284"/>
                <a:gd name="connsiteX42" fmla="*/ 1633 w 92972"/>
                <a:gd name="connsiteY42" fmla="*/ 63002 h 110284"/>
                <a:gd name="connsiteX43" fmla="*/ 14279 w 92972"/>
                <a:gd name="connsiteY43" fmla="*/ 60595 h 110284"/>
                <a:gd name="connsiteX44" fmla="*/ 27127 w 92972"/>
                <a:gd name="connsiteY44" fmla="*/ 53009 h 110284"/>
                <a:gd name="connsiteX45" fmla="*/ 28812 w 92972"/>
                <a:gd name="connsiteY45" fmla="*/ 52328 h 110284"/>
                <a:gd name="connsiteX46" fmla="*/ 28812 w 92972"/>
                <a:gd name="connsiteY46" fmla="*/ 69062 h 110284"/>
                <a:gd name="connsiteX47" fmla="*/ 13878 w 92972"/>
                <a:gd name="connsiteY47" fmla="*/ 91093 h 110284"/>
                <a:gd name="connsiteX48" fmla="*/ 12552 w 92972"/>
                <a:gd name="connsiteY48" fmla="*/ 105300 h 110284"/>
                <a:gd name="connsiteX49" fmla="*/ 25440 w 92972"/>
                <a:gd name="connsiteY49" fmla="*/ 98759 h 110284"/>
                <a:gd name="connsiteX50" fmla="*/ 26644 w 92972"/>
                <a:gd name="connsiteY50" fmla="*/ 97956 h 110284"/>
                <a:gd name="connsiteX51" fmla="*/ 27488 w 92972"/>
                <a:gd name="connsiteY51" fmla="*/ 104578 h 110284"/>
                <a:gd name="connsiteX52" fmla="*/ 32647 w 92972"/>
                <a:gd name="connsiteY52" fmla="*/ 105399 h 110284"/>
                <a:gd name="connsiteX53" fmla="*/ 33469 w 92972"/>
                <a:gd name="connsiteY53" fmla="*/ 104578 h 110284"/>
                <a:gd name="connsiteX54" fmla="*/ 35236 w 92972"/>
                <a:gd name="connsiteY54" fmla="*/ 86638 h 110284"/>
                <a:gd name="connsiteX55" fmla="*/ 41739 w 92972"/>
                <a:gd name="connsiteY55" fmla="*/ 69143 h 110284"/>
                <a:gd name="connsiteX56" fmla="*/ 35637 w 92972"/>
                <a:gd name="connsiteY56" fmla="*/ 75723 h 110284"/>
                <a:gd name="connsiteX57" fmla="*/ 36841 w 92972"/>
                <a:gd name="connsiteY57" fmla="*/ 58869 h 110284"/>
                <a:gd name="connsiteX58" fmla="*/ 36841 w 92972"/>
                <a:gd name="connsiteY58" fmla="*/ 44984 h 110284"/>
                <a:gd name="connsiteX59" fmla="*/ 42301 w 92972"/>
                <a:gd name="connsiteY59" fmla="*/ 37239 h 110284"/>
                <a:gd name="connsiteX60" fmla="*/ 65465 w 92972"/>
                <a:gd name="connsiteY60" fmla="*/ 62921 h 110284"/>
                <a:gd name="connsiteX61" fmla="*/ 76707 w 92972"/>
                <a:gd name="connsiteY61" fmla="*/ 55819 h 110284"/>
                <a:gd name="connsiteX62" fmla="*/ 82689 w 92972"/>
                <a:gd name="connsiteY62" fmla="*/ 47352 h 110284"/>
                <a:gd name="connsiteX63" fmla="*/ 78392 w 92972"/>
                <a:gd name="connsiteY63" fmla="*/ 44784 h 110284"/>
                <a:gd name="connsiteX64" fmla="*/ 68356 w 92972"/>
                <a:gd name="connsiteY64" fmla="*/ 52529 h 110284"/>
                <a:gd name="connsiteX65" fmla="*/ 58321 w 92972"/>
                <a:gd name="connsiteY65" fmla="*/ 58789 h 110284"/>
                <a:gd name="connsiteX66" fmla="*/ 56633 w 92972"/>
                <a:gd name="connsiteY66" fmla="*/ 61437 h 110284"/>
                <a:gd name="connsiteX67" fmla="*/ 65465 w 92972"/>
                <a:gd name="connsiteY67" fmla="*/ 62963 h 110284"/>
                <a:gd name="connsiteX68" fmla="*/ 78834 w 92972"/>
                <a:gd name="connsiteY68" fmla="*/ 87280 h 110284"/>
                <a:gd name="connsiteX69" fmla="*/ 84374 w 92972"/>
                <a:gd name="connsiteY69" fmla="*/ 72433 h 110284"/>
                <a:gd name="connsiteX70" fmla="*/ 80922 w 92972"/>
                <a:gd name="connsiteY70" fmla="*/ 69062 h 110284"/>
                <a:gd name="connsiteX71" fmla="*/ 77711 w 92972"/>
                <a:gd name="connsiteY71" fmla="*/ 68701 h 110284"/>
                <a:gd name="connsiteX72" fmla="*/ 77108 w 92972"/>
                <a:gd name="connsiteY72" fmla="*/ 64688 h 110284"/>
                <a:gd name="connsiteX73" fmla="*/ 75181 w 92972"/>
                <a:gd name="connsiteY73" fmla="*/ 62201 h 110284"/>
                <a:gd name="connsiteX74" fmla="*/ 71567 w 92972"/>
                <a:gd name="connsiteY74" fmla="*/ 62201 h 110284"/>
                <a:gd name="connsiteX75" fmla="*/ 71206 w 92972"/>
                <a:gd name="connsiteY75" fmla="*/ 68259 h 110284"/>
                <a:gd name="connsiteX76" fmla="*/ 68837 w 92972"/>
                <a:gd name="connsiteY76" fmla="*/ 70788 h 110284"/>
                <a:gd name="connsiteX77" fmla="*/ 61932 w 92972"/>
                <a:gd name="connsiteY77" fmla="*/ 77851 h 110284"/>
                <a:gd name="connsiteX78" fmla="*/ 63780 w 92972"/>
                <a:gd name="connsiteY78" fmla="*/ 90211 h 110284"/>
                <a:gd name="connsiteX79" fmla="*/ 66830 w 92972"/>
                <a:gd name="connsiteY79" fmla="*/ 92618 h 110284"/>
                <a:gd name="connsiteX80" fmla="*/ 69279 w 92972"/>
                <a:gd name="connsiteY80" fmla="*/ 92137 h 110284"/>
                <a:gd name="connsiteX81" fmla="*/ 73294 w 92972"/>
                <a:gd name="connsiteY81" fmla="*/ 84632 h 110284"/>
                <a:gd name="connsiteX82" fmla="*/ 74900 w 92972"/>
                <a:gd name="connsiteY82" fmla="*/ 79375 h 110284"/>
                <a:gd name="connsiteX83" fmla="*/ 76065 w 92972"/>
                <a:gd name="connsiteY83" fmla="*/ 79375 h 110284"/>
                <a:gd name="connsiteX84" fmla="*/ 75662 w 92972"/>
                <a:gd name="connsiteY84" fmla="*/ 83389 h 110284"/>
                <a:gd name="connsiteX85" fmla="*/ 71247 w 92972"/>
                <a:gd name="connsiteY85" fmla="*/ 93621 h 110284"/>
                <a:gd name="connsiteX86" fmla="*/ 66349 w 92972"/>
                <a:gd name="connsiteY86" fmla="*/ 100926 h 110284"/>
                <a:gd name="connsiteX87" fmla="*/ 66349 w 92972"/>
                <a:gd name="connsiteY87" fmla="*/ 108710 h 110284"/>
                <a:gd name="connsiteX88" fmla="*/ 81444 w 92972"/>
                <a:gd name="connsiteY88" fmla="*/ 110235 h 110284"/>
                <a:gd name="connsiteX89" fmla="*/ 82287 w 92972"/>
                <a:gd name="connsiteY89" fmla="*/ 104978 h 110284"/>
                <a:gd name="connsiteX90" fmla="*/ 77950 w 92972"/>
                <a:gd name="connsiteY90" fmla="*/ 102449 h 110284"/>
                <a:gd name="connsiteX91" fmla="*/ 72331 w 92972"/>
                <a:gd name="connsiteY91" fmla="*/ 101688 h 110284"/>
                <a:gd name="connsiteX92" fmla="*/ 73496 w 92972"/>
                <a:gd name="connsiteY92" fmla="*/ 94866 h 110284"/>
                <a:gd name="connsiteX93" fmla="*/ 78834 w 92972"/>
                <a:gd name="connsiteY93" fmla="*/ 87280 h 110284"/>
                <a:gd name="connsiteX94" fmla="*/ 69199 w 92972"/>
                <a:gd name="connsiteY94" fmla="*/ 84151 h 110284"/>
                <a:gd name="connsiteX95" fmla="*/ 66758 w 92972"/>
                <a:gd name="connsiteY95" fmla="*/ 84240 h 110284"/>
                <a:gd name="connsiteX96" fmla="*/ 66669 w 92972"/>
                <a:gd name="connsiteY96" fmla="*/ 84151 h 110284"/>
                <a:gd name="connsiteX97" fmla="*/ 65304 w 92972"/>
                <a:gd name="connsiteY97" fmla="*/ 79697 h 110284"/>
                <a:gd name="connsiteX98" fmla="*/ 67995 w 92972"/>
                <a:gd name="connsiteY98" fmla="*/ 77649 h 110284"/>
                <a:gd name="connsiteX99" fmla="*/ 70403 w 92972"/>
                <a:gd name="connsiteY99" fmla="*/ 80380 h 110284"/>
                <a:gd name="connsiteX100" fmla="*/ 69199 w 92972"/>
                <a:gd name="connsiteY100" fmla="*/ 84151 h 11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92972" h="110284">
                  <a:moveTo>
                    <a:pt x="88027" y="16171"/>
                  </a:moveTo>
                  <a:cubicBezTo>
                    <a:pt x="93929" y="11355"/>
                    <a:pt x="93568" y="9830"/>
                    <a:pt x="93568" y="9269"/>
                  </a:cubicBezTo>
                  <a:cubicBezTo>
                    <a:pt x="93568" y="7824"/>
                    <a:pt x="92806" y="7062"/>
                    <a:pt x="91038" y="6701"/>
                  </a:cubicBezTo>
                  <a:cubicBezTo>
                    <a:pt x="88566" y="6544"/>
                    <a:pt x="86080" y="6802"/>
                    <a:pt x="83693" y="7462"/>
                  </a:cubicBezTo>
                  <a:cubicBezTo>
                    <a:pt x="81967" y="7857"/>
                    <a:pt x="80312" y="8523"/>
                    <a:pt x="78795" y="9430"/>
                  </a:cubicBezTo>
                  <a:cubicBezTo>
                    <a:pt x="77711" y="10191"/>
                    <a:pt x="76627" y="11275"/>
                    <a:pt x="77108" y="11717"/>
                  </a:cubicBezTo>
                  <a:cubicBezTo>
                    <a:pt x="77591" y="12158"/>
                    <a:pt x="78553" y="11717"/>
                    <a:pt x="79076" y="11717"/>
                  </a:cubicBezTo>
                  <a:cubicBezTo>
                    <a:pt x="79598" y="11717"/>
                    <a:pt x="81083" y="11717"/>
                    <a:pt x="80480" y="12720"/>
                  </a:cubicBezTo>
                  <a:cubicBezTo>
                    <a:pt x="80240" y="13203"/>
                    <a:pt x="79557" y="14646"/>
                    <a:pt x="78995" y="15570"/>
                  </a:cubicBezTo>
                  <a:cubicBezTo>
                    <a:pt x="77890" y="17789"/>
                    <a:pt x="76980" y="20101"/>
                    <a:pt x="76265" y="22471"/>
                  </a:cubicBezTo>
                  <a:cubicBezTo>
                    <a:pt x="75924" y="23792"/>
                    <a:pt x="75321" y="25036"/>
                    <a:pt x="74500" y="26124"/>
                  </a:cubicBezTo>
                  <a:cubicBezTo>
                    <a:pt x="73872" y="26937"/>
                    <a:pt x="73021" y="27553"/>
                    <a:pt x="72051" y="27889"/>
                  </a:cubicBezTo>
                  <a:cubicBezTo>
                    <a:pt x="71728" y="27889"/>
                    <a:pt x="70966" y="27889"/>
                    <a:pt x="70564" y="26525"/>
                  </a:cubicBezTo>
                  <a:cubicBezTo>
                    <a:pt x="70465" y="25067"/>
                    <a:pt x="70465" y="23608"/>
                    <a:pt x="70564" y="22151"/>
                  </a:cubicBezTo>
                  <a:cubicBezTo>
                    <a:pt x="70564" y="20987"/>
                    <a:pt x="69761" y="18458"/>
                    <a:pt x="68075" y="18458"/>
                  </a:cubicBezTo>
                  <a:cubicBezTo>
                    <a:pt x="65746" y="18458"/>
                    <a:pt x="64462" y="22471"/>
                    <a:pt x="63700" y="24518"/>
                  </a:cubicBezTo>
                  <a:cubicBezTo>
                    <a:pt x="63202" y="27090"/>
                    <a:pt x="63202" y="29730"/>
                    <a:pt x="63700" y="32304"/>
                  </a:cubicBezTo>
                  <a:cubicBezTo>
                    <a:pt x="64007" y="34209"/>
                    <a:pt x="65201" y="35863"/>
                    <a:pt x="66911" y="36759"/>
                  </a:cubicBezTo>
                  <a:cubicBezTo>
                    <a:pt x="67943" y="37725"/>
                    <a:pt x="69504" y="37861"/>
                    <a:pt x="70686" y="37078"/>
                  </a:cubicBezTo>
                  <a:cubicBezTo>
                    <a:pt x="73281" y="35702"/>
                    <a:pt x="75964" y="34498"/>
                    <a:pt x="78714" y="33466"/>
                  </a:cubicBezTo>
                  <a:cubicBezTo>
                    <a:pt x="80963" y="32624"/>
                    <a:pt x="86381" y="31582"/>
                    <a:pt x="87507" y="31020"/>
                  </a:cubicBezTo>
                  <a:cubicBezTo>
                    <a:pt x="88928" y="30502"/>
                    <a:pt x="89935" y="29229"/>
                    <a:pt x="90115" y="27728"/>
                  </a:cubicBezTo>
                  <a:cubicBezTo>
                    <a:pt x="90255" y="26040"/>
                    <a:pt x="89027" y="24547"/>
                    <a:pt x="87346" y="24357"/>
                  </a:cubicBezTo>
                  <a:cubicBezTo>
                    <a:pt x="85619" y="24157"/>
                    <a:pt x="82006" y="25041"/>
                    <a:pt x="81444" y="24719"/>
                  </a:cubicBezTo>
                  <a:cubicBezTo>
                    <a:pt x="80882" y="24399"/>
                    <a:pt x="81002" y="23354"/>
                    <a:pt x="81444" y="22190"/>
                  </a:cubicBezTo>
                  <a:cubicBezTo>
                    <a:pt x="81886" y="21028"/>
                    <a:pt x="83251" y="20064"/>
                    <a:pt x="88027" y="16171"/>
                  </a:cubicBezTo>
                  <a:close/>
                  <a:moveTo>
                    <a:pt x="56472" y="6179"/>
                  </a:moveTo>
                  <a:cubicBezTo>
                    <a:pt x="55898" y="4253"/>
                    <a:pt x="54847" y="2498"/>
                    <a:pt x="53422" y="1082"/>
                  </a:cubicBezTo>
                  <a:cubicBezTo>
                    <a:pt x="51884" y="661"/>
                    <a:pt x="50247" y="894"/>
                    <a:pt x="48886" y="1724"/>
                  </a:cubicBezTo>
                  <a:cubicBezTo>
                    <a:pt x="48082" y="2327"/>
                    <a:pt x="47479" y="5175"/>
                    <a:pt x="45834" y="7023"/>
                  </a:cubicBezTo>
                  <a:cubicBezTo>
                    <a:pt x="44188" y="8868"/>
                    <a:pt x="41258" y="12319"/>
                    <a:pt x="33791" y="19583"/>
                  </a:cubicBezTo>
                  <a:cubicBezTo>
                    <a:pt x="31784" y="21629"/>
                    <a:pt x="21746" y="30579"/>
                    <a:pt x="14601" y="36117"/>
                  </a:cubicBezTo>
                  <a:cubicBezTo>
                    <a:pt x="19299" y="36317"/>
                    <a:pt x="36882" y="23757"/>
                    <a:pt x="39531" y="21709"/>
                  </a:cubicBezTo>
                  <a:cubicBezTo>
                    <a:pt x="42181" y="19664"/>
                    <a:pt x="48685" y="13964"/>
                    <a:pt x="49929" y="12920"/>
                  </a:cubicBezTo>
                  <a:cubicBezTo>
                    <a:pt x="51174" y="11878"/>
                    <a:pt x="53222" y="12400"/>
                    <a:pt x="55269" y="11397"/>
                  </a:cubicBezTo>
                  <a:cubicBezTo>
                    <a:pt x="57317" y="10393"/>
                    <a:pt x="57276" y="8426"/>
                    <a:pt x="56472" y="6179"/>
                  </a:cubicBezTo>
                  <a:close/>
                  <a:moveTo>
                    <a:pt x="42301" y="37239"/>
                  </a:moveTo>
                  <a:cubicBezTo>
                    <a:pt x="41658" y="34672"/>
                    <a:pt x="39889" y="32531"/>
                    <a:pt x="37485" y="31421"/>
                  </a:cubicBezTo>
                  <a:cubicBezTo>
                    <a:pt x="36095" y="31148"/>
                    <a:pt x="34710" y="31910"/>
                    <a:pt x="34191" y="33227"/>
                  </a:cubicBezTo>
                  <a:cubicBezTo>
                    <a:pt x="33714" y="35855"/>
                    <a:pt x="33043" y="38443"/>
                    <a:pt x="32184" y="40972"/>
                  </a:cubicBezTo>
                  <a:cubicBezTo>
                    <a:pt x="30739" y="44061"/>
                    <a:pt x="17651" y="52409"/>
                    <a:pt x="13678" y="54776"/>
                  </a:cubicBezTo>
                  <a:cubicBezTo>
                    <a:pt x="12152" y="55699"/>
                    <a:pt x="2397" y="59912"/>
                    <a:pt x="1633" y="60554"/>
                  </a:cubicBezTo>
                  <a:cubicBezTo>
                    <a:pt x="871" y="61196"/>
                    <a:pt x="-252" y="62120"/>
                    <a:pt x="1633" y="63002"/>
                  </a:cubicBezTo>
                  <a:cubicBezTo>
                    <a:pt x="3520" y="63885"/>
                    <a:pt x="8900" y="62440"/>
                    <a:pt x="14279" y="60595"/>
                  </a:cubicBezTo>
                  <a:cubicBezTo>
                    <a:pt x="18921" y="58733"/>
                    <a:pt x="23253" y="56172"/>
                    <a:pt x="27127" y="53009"/>
                  </a:cubicBezTo>
                  <a:cubicBezTo>
                    <a:pt x="27728" y="52289"/>
                    <a:pt x="27970" y="51928"/>
                    <a:pt x="28812" y="52328"/>
                  </a:cubicBezTo>
                  <a:cubicBezTo>
                    <a:pt x="29246" y="57897"/>
                    <a:pt x="29246" y="63493"/>
                    <a:pt x="28812" y="69062"/>
                  </a:cubicBezTo>
                  <a:cubicBezTo>
                    <a:pt x="28089" y="70827"/>
                    <a:pt x="16327" y="86638"/>
                    <a:pt x="13878" y="91093"/>
                  </a:cubicBezTo>
                  <a:cubicBezTo>
                    <a:pt x="11429" y="95547"/>
                    <a:pt x="7977" y="103133"/>
                    <a:pt x="12552" y="105300"/>
                  </a:cubicBezTo>
                  <a:cubicBezTo>
                    <a:pt x="17131" y="107467"/>
                    <a:pt x="24959" y="99481"/>
                    <a:pt x="25440" y="98759"/>
                  </a:cubicBezTo>
                  <a:cubicBezTo>
                    <a:pt x="25921" y="98036"/>
                    <a:pt x="26202" y="97875"/>
                    <a:pt x="26644" y="97956"/>
                  </a:cubicBezTo>
                  <a:cubicBezTo>
                    <a:pt x="27970" y="98197"/>
                    <a:pt x="26123" y="102530"/>
                    <a:pt x="27488" y="104578"/>
                  </a:cubicBezTo>
                  <a:cubicBezTo>
                    <a:pt x="28684" y="106227"/>
                    <a:pt x="30993" y="106596"/>
                    <a:pt x="32647" y="105399"/>
                  </a:cubicBezTo>
                  <a:cubicBezTo>
                    <a:pt x="32963" y="105170"/>
                    <a:pt x="33241" y="104893"/>
                    <a:pt x="33469" y="104578"/>
                  </a:cubicBezTo>
                  <a:cubicBezTo>
                    <a:pt x="35275" y="102571"/>
                    <a:pt x="34313" y="92738"/>
                    <a:pt x="35236" y="86638"/>
                  </a:cubicBezTo>
                  <a:cubicBezTo>
                    <a:pt x="38418" y="81234"/>
                    <a:pt x="40620" y="75310"/>
                    <a:pt x="41739" y="69143"/>
                  </a:cubicBezTo>
                  <a:cubicBezTo>
                    <a:pt x="41138" y="71230"/>
                    <a:pt x="36762" y="76004"/>
                    <a:pt x="35637" y="75723"/>
                  </a:cubicBezTo>
                  <a:cubicBezTo>
                    <a:pt x="34513" y="75442"/>
                    <a:pt x="36440" y="68862"/>
                    <a:pt x="36841" y="58869"/>
                  </a:cubicBezTo>
                  <a:cubicBezTo>
                    <a:pt x="37243" y="48877"/>
                    <a:pt x="36360" y="46309"/>
                    <a:pt x="36841" y="44984"/>
                  </a:cubicBezTo>
                  <a:cubicBezTo>
                    <a:pt x="37324" y="43661"/>
                    <a:pt x="42823" y="39807"/>
                    <a:pt x="42301" y="37239"/>
                  </a:cubicBezTo>
                  <a:close/>
                  <a:moveTo>
                    <a:pt x="65465" y="62921"/>
                  </a:moveTo>
                  <a:cubicBezTo>
                    <a:pt x="69548" y="61132"/>
                    <a:pt x="73339" y="58737"/>
                    <a:pt x="76707" y="55819"/>
                  </a:cubicBezTo>
                  <a:cubicBezTo>
                    <a:pt x="82609" y="51525"/>
                    <a:pt x="82448" y="49719"/>
                    <a:pt x="82689" y="47352"/>
                  </a:cubicBezTo>
                  <a:cubicBezTo>
                    <a:pt x="82929" y="44984"/>
                    <a:pt x="80399" y="43019"/>
                    <a:pt x="78392" y="44784"/>
                  </a:cubicBezTo>
                  <a:cubicBezTo>
                    <a:pt x="75262" y="47632"/>
                    <a:pt x="71906" y="50221"/>
                    <a:pt x="68356" y="52529"/>
                  </a:cubicBezTo>
                  <a:cubicBezTo>
                    <a:pt x="66830" y="53573"/>
                    <a:pt x="58802" y="58508"/>
                    <a:pt x="58321" y="58789"/>
                  </a:cubicBezTo>
                  <a:cubicBezTo>
                    <a:pt x="57837" y="59070"/>
                    <a:pt x="55107" y="60273"/>
                    <a:pt x="56633" y="61437"/>
                  </a:cubicBezTo>
                  <a:cubicBezTo>
                    <a:pt x="59180" y="63299"/>
                    <a:pt x="62446" y="63861"/>
                    <a:pt x="65465" y="62963"/>
                  </a:cubicBezTo>
                  <a:close/>
                  <a:moveTo>
                    <a:pt x="78834" y="87280"/>
                  </a:moveTo>
                  <a:cubicBezTo>
                    <a:pt x="80521" y="84593"/>
                    <a:pt x="85458" y="78051"/>
                    <a:pt x="84374" y="72433"/>
                  </a:cubicBezTo>
                  <a:cubicBezTo>
                    <a:pt x="84102" y="70668"/>
                    <a:pt x="82696" y="69291"/>
                    <a:pt x="80922" y="69062"/>
                  </a:cubicBezTo>
                  <a:cubicBezTo>
                    <a:pt x="79838" y="69087"/>
                    <a:pt x="78758" y="68965"/>
                    <a:pt x="77711" y="68701"/>
                  </a:cubicBezTo>
                  <a:cubicBezTo>
                    <a:pt x="77230" y="68301"/>
                    <a:pt x="77149" y="65772"/>
                    <a:pt x="77108" y="64688"/>
                  </a:cubicBezTo>
                  <a:cubicBezTo>
                    <a:pt x="77068" y="63605"/>
                    <a:pt x="76465" y="62882"/>
                    <a:pt x="75181" y="62201"/>
                  </a:cubicBezTo>
                  <a:cubicBezTo>
                    <a:pt x="73897" y="61518"/>
                    <a:pt x="71970" y="61518"/>
                    <a:pt x="71567" y="62201"/>
                  </a:cubicBezTo>
                  <a:cubicBezTo>
                    <a:pt x="71346" y="64211"/>
                    <a:pt x="71223" y="66232"/>
                    <a:pt x="71206" y="68259"/>
                  </a:cubicBezTo>
                  <a:cubicBezTo>
                    <a:pt x="71206" y="69023"/>
                    <a:pt x="69440" y="70266"/>
                    <a:pt x="68837" y="70788"/>
                  </a:cubicBezTo>
                  <a:cubicBezTo>
                    <a:pt x="66004" y="72557"/>
                    <a:pt x="63636" y="74978"/>
                    <a:pt x="61932" y="77851"/>
                  </a:cubicBezTo>
                  <a:cubicBezTo>
                    <a:pt x="61005" y="82056"/>
                    <a:pt x="61664" y="86459"/>
                    <a:pt x="63780" y="90211"/>
                  </a:cubicBezTo>
                  <a:cubicBezTo>
                    <a:pt x="64406" y="91415"/>
                    <a:pt x="65515" y="92290"/>
                    <a:pt x="66830" y="92618"/>
                  </a:cubicBezTo>
                  <a:cubicBezTo>
                    <a:pt x="67677" y="92835"/>
                    <a:pt x="68577" y="92659"/>
                    <a:pt x="69279" y="92137"/>
                  </a:cubicBezTo>
                  <a:cubicBezTo>
                    <a:pt x="71218" y="90007"/>
                    <a:pt x="72600" y="87429"/>
                    <a:pt x="73294" y="84632"/>
                  </a:cubicBezTo>
                  <a:cubicBezTo>
                    <a:pt x="73523" y="82803"/>
                    <a:pt x="74066" y="81022"/>
                    <a:pt x="74900" y="79375"/>
                  </a:cubicBezTo>
                  <a:cubicBezTo>
                    <a:pt x="75462" y="78693"/>
                    <a:pt x="75743" y="78813"/>
                    <a:pt x="76065" y="79375"/>
                  </a:cubicBezTo>
                  <a:cubicBezTo>
                    <a:pt x="76337" y="80724"/>
                    <a:pt x="76197" y="82120"/>
                    <a:pt x="75662" y="83389"/>
                  </a:cubicBezTo>
                  <a:cubicBezTo>
                    <a:pt x="74506" y="86927"/>
                    <a:pt x="73029" y="90352"/>
                    <a:pt x="71247" y="93621"/>
                  </a:cubicBezTo>
                  <a:cubicBezTo>
                    <a:pt x="69038" y="97072"/>
                    <a:pt x="68317" y="98237"/>
                    <a:pt x="66349" y="100926"/>
                  </a:cubicBezTo>
                  <a:cubicBezTo>
                    <a:pt x="64852" y="103304"/>
                    <a:pt x="64852" y="106330"/>
                    <a:pt x="66349" y="108710"/>
                  </a:cubicBezTo>
                  <a:cubicBezTo>
                    <a:pt x="68757" y="112000"/>
                    <a:pt x="80682" y="111400"/>
                    <a:pt x="81444" y="110235"/>
                  </a:cubicBezTo>
                  <a:cubicBezTo>
                    <a:pt x="82776" y="108823"/>
                    <a:pt x="83111" y="106737"/>
                    <a:pt x="82287" y="104978"/>
                  </a:cubicBezTo>
                  <a:cubicBezTo>
                    <a:pt x="82006" y="103574"/>
                    <a:pt x="79156" y="102691"/>
                    <a:pt x="77950" y="102449"/>
                  </a:cubicBezTo>
                  <a:cubicBezTo>
                    <a:pt x="76057" y="102390"/>
                    <a:pt x="74173" y="102134"/>
                    <a:pt x="72331" y="101688"/>
                  </a:cubicBezTo>
                  <a:cubicBezTo>
                    <a:pt x="71367" y="101046"/>
                    <a:pt x="71970" y="97995"/>
                    <a:pt x="73496" y="94866"/>
                  </a:cubicBezTo>
                  <a:cubicBezTo>
                    <a:pt x="74539" y="92738"/>
                    <a:pt x="77149" y="89970"/>
                    <a:pt x="78834" y="87280"/>
                  </a:cubicBezTo>
                  <a:close/>
                  <a:moveTo>
                    <a:pt x="69199" y="84151"/>
                  </a:moveTo>
                  <a:cubicBezTo>
                    <a:pt x="68548" y="84849"/>
                    <a:pt x="67456" y="84890"/>
                    <a:pt x="66758" y="84240"/>
                  </a:cubicBezTo>
                  <a:cubicBezTo>
                    <a:pt x="66731" y="84211"/>
                    <a:pt x="66698" y="84184"/>
                    <a:pt x="66669" y="84151"/>
                  </a:cubicBezTo>
                  <a:cubicBezTo>
                    <a:pt x="65643" y="82906"/>
                    <a:pt x="65154" y="81302"/>
                    <a:pt x="65304" y="79697"/>
                  </a:cubicBezTo>
                  <a:cubicBezTo>
                    <a:pt x="65304" y="77890"/>
                    <a:pt x="67594" y="77649"/>
                    <a:pt x="67995" y="77649"/>
                  </a:cubicBezTo>
                  <a:cubicBezTo>
                    <a:pt x="69521" y="77649"/>
                    <a:pt x="70324" y="77649"/>
                    <a:pt x="70403" y="80380"/>
                  </a:cubicBezTo>
                  <a:cubicBezTo>
                    <a:pt x="70525" y="81746"/>
                    <a:pt x="70091" y="83104"/>
                    <a:pt x="69199" y="8415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2" name="任意多边形: 形状 141">
              <a:extLst>
                <a:ext uri="{FF2B5EF4-FFF2-40B4-BE49-F238E27FC236}">
                  <a16:creationId xmlns:a16="http://schemas.microsoft.com/office/drawing/2014/main" id="{C170568F-A033-5F76-AE64-9AA1D0902BC3}"/>
                </a:ext>
              </a:extLst>
            </p:cNvPr>
            <p:cNvSpPr/>
            <p:nvPr/>
          </p:nvSpPr>
          <p:spPr>
            <a:xfrm>
              <a:off x="12866783" y="4581837"/>
              <a:ext cx="19518" cy="25928"/>
            </a:xfrm>
            <a:custGeom>
              <a:avLst/>
              <a:gdLst>
                <a:gd name="connsiteX0" fmla="*/ 18816 w 69924"/>
                <a:gd name="connsiteY0" fmla="*/ 18952 h 92892"/>
                <a:gd name="connsiteX1" fmla="*/ 10307 w 69924"/>
                <a:gd name="connsiteY1" fmla="*/ 21642 h 92892"/>
                <a:gd name="connsiteX2" fmla="*/ 872 w 69924"/>
                <a:gd name="connsiteY2" fmla="*/ 21000 h 92892"/>
                <a:gd name="connsiteX3" fmla="*/ 7649 w 69924"/>
                <a:gd name="connsiteY3" fmla="*/ 32225 h 92892"/>
                <a:gd name="connsiteX4" fmla="*/ 9303 w 69924"/>
                <a:gd name="connsiteY4" fmla="*/ 32477 h 92892"/>
                <a:gd name="connsiteX5" fmla="*/ 18816 w 69924"/>
                <a:gd name="connsiteY5" fmla="*/ 18952 h 92892"/>
                <a:gd name="connsiteX6" fmla="*/ 64946 w 69924"/>
                <a:gd name="connsiteY6" fmla="*/ 935 h 92892"/>
                <a:gd name="connsiteX7" fmla="*/ 43989 w 69924"/>
                <a:gd name="connsiteY7" fmla="*/ 8599 h 92892"/>
                <a:gd name="connsiteX8" fmla="*/ 27287 w 69924"/>
                <a:gd name="connsiteY8" fmla="*/ 10124 h 92892"/>
                <a:gd name="connsiteX9" fmla="*/ 26444 w 69924"/>
                <a:gd name="connsiteY9" fmla="*/ 13456 h 92892"/>
                <a:gd name="connsiteX10" fmla="*/ 36802 w 69924"/>
                <a:gd name="connsiteY10" fmla="*/ 19797 h 92892"/>
                <a:gd name="connsiteX11" fmla="*/ 52862 w 69924"/>
                <a:gd name="connsiteY11" fmla="*/ 10324 h 92892"/>
                <a:gd name="connsiteX12" fmla="*/ 34353 w 69924"/>
                <a:gd name="connsiteY12" fmla="*/ 27419 h 92892"/>
                <a:gd name="connsiteX13" fmla="*/ 20985 w 69924"/>
                <a:gd name="connsiteY13" fmla="*/ 36169 h 92892"/>
                <a:gd name="connsiteX14" fmla="*/ 14441 w 69924"/>
                <a:gd name="connsiteY14" fmla="*/ 40421 h 92892"/>
                <a:gd name="connsiteX15" fmla="*/ 18455 w 69924"/>
                <a:gd name="connsiteY15" fmla="*/ 48769 h 92892"/>
                <a:gd name="connsiteX16" fmla="*/ 25160 w 69924"/>
                <a:gd name="connsiteY16" fmla="*/ 43953 h 92892"/>
                <a:gd name="connsiteX17" fmla="*/ 27609 w 69924"/>
                <a:gd name="connsiteY17" fmla="*/ 44275 h 92892"/>
                <a:gd name="connsiteX18" fmla="*/ 27520 w 69924"/>
                <a:gd name="connsiteY18" fmla="*/ 47396 h 92892"/>
                <a:gd name="connsiteX19" fmla="*/ 26564 w 69924"/>
                <a:gd name="connsiteY19" fmla="*/ 47927 h 92892"/>
                <a:gd name="connsiteX20" fmla="*/ 19419 w 69924"/>
                <a:gd name="connsiteY20" fmla="*/ 59564 h 92892"/>
                <a:gd name="connsiteX21" fmla="*/ 23434 w 69924"/>
                <a:gd name="connsiteY21" fmla="*/ 71121 h 92892"/>
                <a:gd name="connsiteX22" fmla="*/ 11591 w 69924"/>
                <a:gd name="connsiteY22" fmla="*/ 80633 h 92892"/>
                <a:gd name="connsiteX23" fmla="*/ 10426 w 69924"/>
                <a:gd name="connsiteY23" fmla="*/ 85448 h 92892"/>
                <a:gd name="connsiteX24" fmla="*/ 16890 w 69924"/>
                <a:gd name="connsiteY24" fmla="*/ 89139 h 92892"/>
                <a:gd name="connsiteX25" fmla="*/ 24918 w 69924"/>
                <a:gd name="connsiteY25" fmla="*/ 93715 h 92892"/>
                <a:gd name="connsiteX26" fmla="*/ 32266 w 69924"/>
                <a:gd name="connsiteY26" fmla="*/ 88538 h 92892"/>
                <a:gd name="connsiteX27" fmla="*/ 37606 w 69924"/>
                <a:gd name="connsiteY27" fmla="*/ 83161 h 92892"/>
                <a:gd name="connsiteX28" fmla="*/ 38851 w 69924"/>
                <a:gd name="connsiteY28" fmla="*/ 75336 h 92892"/>
                <a:gd name="connsiteX29" fmla="*/ 45112 w 69924"/>
                <a:gd name="connsiteY29" fmla="*/ 74572 h 92892"/>
                <a:gd name="connsiteX30" fmla="*/ 46438 w 69924"/>
                <a:gd name="connsiteY30" fmla="*/ 65183 h 92892"/>
                <a:gd name="connsiteX31" fmla="*/ 37887 w 69924"/>
                <a:gd name="connsiteY31" fmla="*/ 66506 h 92892"/>
                <a:gd name="connsiteX32" fmla="*/ 31343 w 69924"/>
                <a:gd name="connsiteY32" fmla="*/ 61251 h 92892"/>
                <a:gd name="connsiteX33" fmla="*/ 32869 w 69924"/>
                <a:gd name="connsiteY33" fmla="*/ 49210 h 92892"/>
                <a:gd name="connsiteX34" fmla="*/ 41781 w 69924"/>
                <a:gd name="connsiteY34" fmla="*/ 36970 h 92892"/>
                <a:gd name="connsiteX35" fmla="*/ 40858 w 69924"/>
                <a:gd name="connsiteY35" fmla="*/ 32958 h 92892"/>
                <a:gd name="connsiteX36" fmla="*/ 35999 w 69924"/>
                <a:gd name="connsiteY36" fmla="*/ 32958 h 92892"/>
                <a:gd name="connsiteX37" fmla="*/ 48967 w 69924"/>
                <a:gd name="connsiteY37" fmla="*/ 20920 h 92892"/>
                <a:gd name="connsiteX38" fmla="*/ 66431 w 69924"/>
                <a:gd name="connsiteY38" fmla="*/ 10485 h 92892"/>
                <a:gd name="connsiteX39" fmla="*/ 70466 w 69924"/>
                <a:gd name="connsiteY39" fmla="*/ 4968 h 92892"/>
                <a:gd name="connsiteX40" fmla="*/ 64946 w 69924"/>
                <a:gd name="connsiteY40" fmla="*/ 935 h 92892"/>
                <a:gd name="connsiteX41" fmla="*/ 26044 w 69924"/>
                <a:gd name="connsiteY41" fmla="*/ 82881 h 92892"/>
                <a:gd name="connsiteX42" fmla="*/ 20704 w 69924"/>
                <a:gd name="connsiteY42" fmla="*/ 80230 h 92892"/>
                <a:gd name="connsiteX43" fmla="*/ 24718 w 69924"/>
                <a:gd name="connsiteY43" fmla="*/ 76579 h 92892"/>
                <a:gd name="connsiteX44" fmla="*/ 28090 w 69924"/>
                <a:gd name="connsiteY44" fmla="*/ 77343 h 92892"/>
                <a:gd name="connsiteX45" fmla="*/ 26044 w 69924"/>
                <a:gd name="connsiteY45" fmla="*/ 82881 h 9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9924" h="92892">
                  <a:moveTo>
                    <a:pt x="18816" y="18952"/>
                  </a:moveTo>
                  <a:cubicBezTo>
                    <a:pt x="16367" y="20787"/>
                    <a:pt x="13365" y="21737"/>
                    <a:pt x="10307" y="21642"/>
                  </a:cubicBezTo>
                  <a:cubicBezTo>
                    <a:pt x="8300" y="21642"/>
                    <a:pt x="872" y="21000"/>
                    <a:pt x="872" y="21000"/>
                  </a:cubicBezTo>
                  <a:cubicBezTo>
                    <a:pt x="-357" y="25968"/>
                    <a:pt x="2679" y="30997"/>
                    <a:pt x="7649" y="32225"/>
                  </a:cubicBezTo>
                  <a:cubicBezTo>
                    <a:pt x="8190" y="32357"/>
                    <a:pt x="8744" y="32442"/>
                    <a:pt x="9303" y="32477"/>
                  </a:cubicBezTo>
                  <a:cubicBezTo>
                    <a:pt x="14883" y="32357"/>
                    <a:pt x="21427" y="16946"/>
                    <a:pt x="18816" y="18952"/>
                  </a:cubicBezTo>
                  <a:close/>
                  <a:moveTo>
                    <a:pt x="64946" y="935"/>
                  </a:moveTo>
                  <a:cubicBezTo>
                    <a:pt x="59445" y="493"/>
                    <a:pt x="53343" y="5831"/>
                    <a:pt x="43989" y="8599"/>
                  </a:cubicBezTo>
                  <a:cubicBezTo>
                    <a:pt x="34634" y="11369"/>
                    <a:pt x="27729" y="9041"/>
                    <a:pt x="27287" y="10124"/>
                  </a:cubicBezTo>
                  <a:cubicBezTo>
                    <a:pt x="26637" y="11107"/>
                    <a:pt x="26337" y="12283"/>
                    <a:pt x="26444" y="13456"/>
                  </a:cubicBezTo>
                  <a:cubicBezTo>
                    <a:pt x="27553" y="18063"/>
                    <a:pt x="32189" y="20903"/>
                    <a:pt x="36802" y="19797"/>
                  </a:cubicBezTo>
                  <a:cubicBezTo>
                    <a:pt x="45033" y="17468"/>
                    <a:pt x="49207" y="10605"/>
                    <a:pt x="52862" y="10324"/>
                  </a:cubicBezTo>
                  <a:cubicBezTo>
                    <a:pt x="51336" y="13856"/>
                    <a:pt x="41981" y="21161"/>
                    <a:pt x="34353" y="27419"/>
                  </a:cubicBezTo>
                  <a:cubicBezTo>
                    <a:pt x="30267" y="30867"/>
                    <a:pt x="25777" y="33806"/>
                    <a:pt x="20985" y="36169"/>
                  </a:cubicBezTo>
                  <a:cubicBezTo>
                    <a:pt x="18637" y="37309"/>
                    <a:pt x="16436" y="38737"/>
                    <a:pt x="14441" y="40421"/>
                  </a:cubicBezTo>
                  <a:cubicBezTo>
                    <a:pt x="12475" y="42389"/>
                    <a:pt x="13960" y="48007"/>
                    <a:pt x="18455" y="48769"/>
                  </a:cubicBezTo>
                  <a:cubicBezTo>
                    <a:pt x="21827" y="49330"/>
                    <a:pt x="23956" y="44756"/>
                    <a:pt x="25160" y="43953"/>
                  </a:cubicBezTo>
                  <a:cubicBezTo>
                    <a:pt x="26364" y="43150"/>
                    <a:pt x="26847" y="43511"/>
                    <a:pt x="27609" y="44275"/>
                  </a:cubicBezTo>
                  <a:cubicBezTo>
                    <a:pt x="28447" y="45163"/>
                    <a:pt x="28408" y="46558"/>
                    <a:pt x="27520" y="47396"/>
                  </a:cubicBezTo>
                  <a:cubicBezTo>
                    <a:pt x="27252" y="47650"/>
                    <a:pt x="26922" y="47834"/>
                    <a:pt x="26564" y="47927"/>
                  </a:cubicBezTo>
                  <a:cubicBezTo>
                    <a:pt x="22265" y="50243"/>
                    <a:pt x="19539" y="54685"/>
                    <a:pt x="19419" y="59564"/>
                  </a:cubicBezTo>
                  <a:cubicBezTo>
                    <a:pt x="19419" y="65544"/>
                    <a:pt x="24398" y="69437"/>
                    <a:pt x="23434" y="71121"/>
                  </a:cubicBezTo>
                  <a:cubicBezTo>
                    <a:pt x="19781" y="74641"/>
                    <a:pt x="15818" y="77823"/>
                    <a:pt x="11591" y="80633"/>
                  </a:cubicBezTo>
                  <a:cubicBezTo>
                    <a:pt x="9865" y="81797"/>
                    <a:pt x="9384" y="83000"/>
                    <a:pt x="10426" y="85448"/>
                  </a:cubicBezTo>
                  <a:cubicBezTo>
                    <a:pt x="11469" y="87896"/>
                    <a:pt x="13638" y="87896"/>
                    <a:pt x="16890" y="89139"/>
                  </a:cubicBezTo>
                  <a:cubicBezTo>
                    <a:pt x="20142" y="90384"/>
                    <a:pt x="21146" y="93154"/>
                    <a:pt x="24918" y="93715"/>
                  </a:cubicBezTo>
                  <a:cubicBezTo>
                    <a:pt x="28693" y="94277"/>
                    <a:pt x="31182" y="90344"/>
                    <a:pt x="32266" y="88538"/>
                  </a:cubicBezTo>
                  <a:cubicBezTo>
                    <a:pt x="33350" y="86732"/>
                    <a:pt x="34756" y="87093"/>
                    <a:pt x="37606" y="83161"/>
                  </a:cubicBezTo>
                  <a:cubicBezTo>
                    <a:pt x="39774" y="80230"/>
                    <a:pt x="37164" y="75656"/>
                    <a:pt x="38851" y="75336"/>
                  </a:cubicBezTo>
                  <a:cubicBezTo>
                    <a:pt x="40961" y="75338"/>
                    <a:pt x="43065" y="75082"/>
                    <a:pt x="45112" y="74572"/>
                  </a:cubicBezTo>
                  <a:cubicBezTo>
                    <a:pt x="51135" y="72605"/>
                    <a:pt x="47522" y="64741"/>
                    <a:pt x="46438" y="65183"/>
                  </a:cubicBezTo>
                  <a:cubicBezTo>
                    <a:pt x="43648" y="65957"/>
                    <a:pt x="40778" y="66403"/>
                    <a:pt x="37887" y="66506"/>
                  </a:cubicBezTo>
                  <a:cubicBezTo>
                    <a:pt x="33872" y="66828"/>
                    <a:pt x="34915" y="64219"/>
                    <a:pt x="31343" y="61251"/>
                  </a:cubicBezTo>
                  <a:cubicBezTo>
                    <a:pt x="26767" y="57438"/>
                    <a:pt x="29536" y="53826"/>
                    <a:pt x="32869" y="49210"/>
                  </a:cubicBezTo>
                  <a:cubicBezTo>
                    <a:pt x="36199" y="44595"/>
                    <a:pt x="40897" y="41185"/>
                    <a:pt x="41781" y="36970"/>
                  </a:cubicBezTo>
                  <a:cubicBezTo>
                    <a:pt x="42343" y="34202"/>
                    <a:pt x="41781" y="32638"/>
                    <a:pt x="40858" y="32958"/>
                  </a:cubicBezTo>
                  <a:cubicBezTo>
                    <a:pt x="39933" y="33280"/>
                    <a:pt x="35557" y="34402"/>
                    <a:pt x="35999" y="32958"/>
                  </a:cubicBezTo>
                  <a:cubicBezTo>
                    <a:pt x="39931" y="28545"/>
                    <a:pt x="44274" y="24515"/>
                    <a:pt x="48967" y="20920"/>
                  </a:cubicBezTo>
                  <a:cubicBezTo>
                    <a:pt x="54512" y="16996"/>
                    <a:pt x="60349" y="13507"/>
                    <a:pt x="66431" y="10485"/>
                  </a:cubicBezTo>
                  <a:cubicBezTo>
                    <a:pt x="69068" y="10077"/>
                    <a:pt x="70874" y="7604"/>
                    <a:pt x="70466" y="4968"/>
                  </a:cubicBezTo>
                  <a:cubicBezTo>
                    <a:pt x="70055" y="2332"/>
                    <a:pt x="67583" y="526"/>
                    <a:pt x="64946" y="935"/>
                  </a:cubicBezTo>
                  <a:close/>
                  <a:moveTo>
                    <a:pt x="26044" y="82881"/>
                  </a:moveTo>
                  <a:cubicBezTo>
                    <a:pt x="23756" y="83601"/>
                    <a:pt x="20423" y="81436"/>
                    <a:pt x="20704" y="80230"/>
                  </a:cubicBezTo>
                  <a:cubicBezTo>
                    <a:pt x="20985" y="79027"/>
                    <a:pt x="23314" y="77182"/>
                    <a:pt x="24718" y="76579"/>
                  </a:cubicBezTo>
                  <a:cubicBezTo>
                    <a:pt x="26124" y="75978"/>
                    <a:pt x="27690" y="76098"/>
                    <a:pt x="28090" y="77343"/>
                  </a:cubicBezTo>
                  <a:cubicBezTo>
                    <a:pt x="28974" y="80191"/>
                    <a:pt x="28371" y="82078"/>
                    <a:pt x="26044" y="8288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3" name="任意多边形: 形状 142">
              <a:extLst>
                <a:ext uri="{FF2B5EF4-FFF2-40B4-BE49-F238E27FC236}">
                  <a16:creationId xmlns:a16="http://schemas.microsoft.com/office/drawing/2014/main" id="{3E7B8AA7-F702-6794-4A2D-12A45E41D4F9}"/>
                </a:ext>
              </a:extLst>
            </p:cNvPr>
            <p:cNvSpPr/>
            <p:nvPr/>
          </p:nvSpPr>
          <p:spPr>
            <a:xfrm>
              <a:off x="12888752" y="4580316"/>
              <a:ext cx="26611" cy="27268"/>
            </a:xfrm>
            <a:custGeom>
              <a:avLst/>
              <a:gdLst>
                <a:gd name="connsiteX0" fmla="*/ 22288 w 95339"/>
                <a:gd name="connsiteY0" fmla="*/ 16698 h 97691"/>
                <a:gd name="connsiteX1" fmla="*/ 33127 w 95339"/>
                <a:gd name="connsiteY1" fmla="*/ 10196 h 97691"/>
                <a:gd name="connsiteX2" fmla="*/ 37142 w 95339"/>
                <a:gd name="connsiteY2" fmla="*/ 16656 h 97691"/>
                <a:gd name="connsiteX3" fmla="*/ 27106 w 95339"/>
                <a:gd name="connsiteY3" fmla="*/ 28695 h 97691"/>
                <a:gd name="connsiteX4" fmla="*/ 28471 w 95339"/>
                <a:gd name="connsiteY4" fmla="*/ 33471 h 97691"/>
                <a:gd name="connsiteX5" fmla="*/ 29074 w 95339"/>
                <a:gd name="connsiteY5" fmla="*/ 35799 h 97691"/>
                <a:gd name="connsiteX6" fmla="*/ 29751 w 95339"/>
                <a:gd name="connsiteY6" fmla="*/ 36212 h 97691"/>
                <a:gd name="connsiteX7" fmla="*/ 29797 w 95339"/>
                <a:gd name="connsiteY7" fmla="*/ 36200 h 97691"/>
                <a:gd name="connsiteX8" fmla="*/ 39832 w 95339"/>
                <a:gd name="connsiteY8" fmla="*/ 24482 h 97691"/>
                <a:gd name="connsiteX9" fmla="*/ 47861 w 95339"/>
                <a:gd name="connsiteY9" fmla="*/ 22314 h 97691"/>
                <a:gd name="connsiteX10" fmla="*/ 47661 w 95339"/>
                <a:gd name="connsiteY10" fmla="*/ 18302 h 97691"/>
                <a:gd name="connsiteX11" fmla="*/ 44811 w 95339"/>
                <a:gd name="connsiteY11" fmla="*/ 16456 h 97691"/>
                <a:gd name="connsiteX12" fmla="*/ 49910 w 95339"/>
                <a:gd name="connsiteY12" fmla="*/ 12444 h 97691"/>
                <a:gd name="connsiteX13" fmla="*/ 49548 w 95339"/>
                <a:gd name="connsiteY13" fmla="*/ 8189 h 97691"/>
                <a:gd name="connsiteX14" fmla="*/ 49548 w 95339"/>
                <a:gd name="connsiteY14" fmla="*/ 2771 h 97691"/>
                <a:gd name="connsiteX15" fmla="*/ 56534 w 95339"/>
                <a:gd name="connsiteY15" fmla="*/ 1167 h 97691"/>
                <a:gd name="connsiteX16" fmla="*/ 60949 w 95339"/>
                <a:gd name="connsiteY16" fmla="*/ 6945 h 97691"/>
                <a:gd name="connsiteX17" fmla="*/ 63559 w 95339"/>
                <a:gd name="connsiteY17" fmla="*/ 8590 h 97691"/>
                <a:gd name="connsiteX18" fmla="*/ 71988 w 95339"/>
                <a:gd name="connsiteY18" fmla="*/ 7025 h 97691"/>
                <a:gd name="connsiteX19" fmla="*/ 83110 w 95339"/>
                <a:gd name="connsiteY19" fmla="*/ 7909 h 97691"/>
                <a:gd name="connsiteX20" fmla="*/ 72591 w 95339"/>
                <a:gd name="connsiteY20" fmla="*/ 20630 h 97691"/>
                <a:gd name="connsiteX21" fmla="*/ 59142 w 95339"/>
                <a:gd name="connsiteY21" fmla="*/ 30381 h 97691"/>
                <a:gd name="connsiteX22" fmla="*/ 58902 w 95339"/>
                <a:gd name="connsiteY22" fmla="*/ 32829 h 97691"/>
                <a:gd name="connsiteX23" fmla="*/ 58299 w 95339"/>
                <a:gd name="connsiteY23" fmla="*/ 35919 h 97691"/>
                <a:gd name="connsiteX24" fmla="*/ 52317 w 95339"/>
                <a:gd name="connsiteY24" fmla="*/ 42780 h 97691"/>
                <a:gd name="connsiteX25" fmla="*/ 55609 w 95339"/>
                <a:gd name="connsiteY25" fmla="*/ 43463 h 97691"/>
                <a:gd name="connsiteX26" fmla="*/ 60187 w 95339"/>
                <a:gd name="connsiteY26" fmla="*/ 40654 h 97691"/>
                <a:gd name="connsiteX27" fmla="*/ 64963 w 95339"/>
                <a:gd name="connsiteY27" fmla="*/ 46834 h 97691"/>
                <a:gd name="connsiteX28" fmla="*/ 55208 w 95339"/>
                <a:gd name="connsiteY28" fmla="*/ 58591 h 97691"/>
                <a:gd name="connsiteX29" fmla="*/ 56051 w 95339"/>
                <a:gd name="connsiteY29" fmla="*/ 61842 h 97691"/>
                <a:gd name="connsiteX30" fmla="*/ 60588 w 95339"/>
                <a:gd name="connsiteY30" fmla="*/ 62765 h 97691"/>
                <a:gd name="connsiteX31" fmla="*/ 63879 w 95339"/>
                <a:gd name="connsiteY31" fmla="*/ 66538 h 97691"/>
                <a:gd name="connsiteX32" fmla="*/ 63559 w 95339"/>
                <a:gd name="connsiteY32" fmla="*/ 85198 h 97691"/>
                <a:gd name="connsiteX33" fmla="*/ 70945 w 95339"/>
                <a:gd name="connsiteY33" fmla="*/ 86965 h 97691"/>
                <a:gd name="connsiteX34" fmla="*/ 77731 w 95339"/>
                <a:gd name="connsiteY34" fmla="*/ 85359 h 97691"/>
                <a:gd name="connsiteX35" fmla="*/ 75643 w 95339"/>
                <a:gd name="connsiteY35" fmla="*/ 72277 h 97691"/>
                <a:gd name="connsiteX36" fmla="*/ 75241 w 95339"/>
                <a:gd name="connsiteY36" fmla="*/ 61039 h 97691"/>
                <a:gd name="connsiteX37" fmla="*/ 86441 w 95339"/>
                <a:gd name="connsiteY37" fmla="*/ 76128 h 97691"/>
                <a:gd name="connsiteX38" fmla="*/ 93387 w 95339"/>
                <a:gd name="connsiteY38" fmla="*/ 81866 h 97691"/>
                <a:gd name="connsiteX39" fmla="*/ 95450 w 95339"/>
                <a:gd name="connsiteY39" fmla="*/ 88059 h 97691"/>
                <a:gd name="connsiteX40" fmla="*/ 94672 w 95339"/>
                <a:gd name="connsiteY40" fmla="*/ 89171 h 97691"/>
                <a:gd name="connsiteX41" fmla="*/ 78051 w 95339"/>
                <a:gd name="connsiteY41" fmla="*/ 95310 h 97691"/>
                <a:gd name="connsiteX42" fmla="*/ 57977 w 95339"/>
                <a:gd name="connsiteY42" fmla="*/ 98400 h 97691"/>
                <a:gd name="connsiteX43" fmla="*/ 51675 w 95339"/>
                <a:gd name="connsiteY43" fmla="*/ 90375 h 97691"/>
                <a:gd name="connsiteX44" fmla="*/ 54405 w 95339"/>
                <a:gd name="connsiteY44" fmla="*/ 70309 h 97691"/>
                <a:gd name="connsiteX45" fmla="*/ 55489 w 95339"/>
                <a:gd name="connsiteY45" fmla="*/ 64974 h 97691"/>
                <a:gd name="connsiteX46" fmla="*/ 52759 w 95339"/>
                <a:gd name="connsiteY46" fmla="*/ 64974 h 97691"/>
                <a:gd name="connsiteX47" fmla="*/ 38788 w 95339"/>
                <a:gd name="connsiteY47" fmla="*/ 80543 h 97691"/>
                <a:gd name="connsiteX48" fmla="*/ 20482 w 95339"/>
                <a:gd name="connsiteY48" fmla="*/ 96074 h 97691"/>
                <a:gd name="connsiteX49" fmla="*/ 14983 w 95339"/>
                <a:gd name="connsiteY49" fmla="*/ 93465 h 97691"/>
                <a:gd name="connsiteX50" fmla="*/ 15422 w 95339"/>
                <a:gd name="connsiteY50" fmla="*/ 89171 h 97691"/>
                <a:gd name="connsiteX51" fmla="*/ 33730 w 95339"/>
                <a:gd name="connsiteY51" fmla="*/ 73641 h 97691"/>
                <a:gd name="connsiteX52" fmla="*/ 50952 w 95339"/>
                <a:gd name="connsiteY52" fmla="*/ 54339 h 97691"/>
                <a:gd name="connsiteX53" fmla="*/ 49226 w 95339"/>
                <a:gd name="connsiteY53" fmla="*/ 52772 h 97691"/>
                <a:gd name="connsiteX54" fmla="*/ 43004 w 95339"/>
                <a:gd name="connsiteY54" fmla="*/ 54098 h 97691"/>
                <a:gd name="connsiteX55" fmla="*/ 44088 w 95339"/>
                <a:gd name="connsiteY55" fmla="*/ 47276 h 97691"/>
                <a:gd name="connsiteX56" fmla="*/ 45373 w 95339"/>
                <a:gd name="connsiteY56" fmla="*/ 44144 h 97691"/>
                <a:gd name="connsiteX57" fmla="*/ 43165 w 95339"/>
                <a:gd name="connsiteY57" fmla="*/ 40132 h 97691"/>
                <a:gd name="connsiteX58" fmla="*/ 55650 w 95339"/>
                <a:gd name="connsiteY58" fmla="*/ 27813 h 97691"/>
                <a:gd name="connsiteX59" fmla="*/ 68897 w 95339"/>
                <a:gd name="connsiteY59" fmla="*/ 14972 h 97691"/>
                <a:gd name="connsiteX60" fmla="*/ 65325 w 95339"/>
                <a:gd name="connsiteY60" fmla="*/ 14972 h 97691"/>
                <a:gd name="connsiteX61" fmla="*/ 52478 w 95339"/>
                <a:gd name="connsiteY61" fmla="*/ 25404 h 97691"/>
                <a:gd name="connsiteX62" fmla="*/ 48142 w 95339"/>
                <a:gd name="connsiteY62" fmla="*/ 27532 h 97691"/>
                <a:gd name="connsiteX63" fmla="*/ 40836 w 95339"/>
                <a:gd name="connsiteY63" fmla="*/ 31304 h 97691"/>
                <a:gd name="connsiteX64" fmla="*/ 37664 w 95339"/>
                <a:gd name="connsiteY64" fmla="*/ 43744 h 97691"/>
                <a:gd name="connsiteX65" fmla="*/ 35810 w 95339"/>
                <a:gd name="connsiteY65" fmla="*/ 46396 h 97691"/>
                <a:gd name="connsiteX66" fmla="*/ 34573 w 95339"/>
                <a:gd name="connsiteY66" fmla="*/ 46273 h 97691"/>
                <a:gd name="connsiteX67" fmla="*/ 28190 w 95339"/>
                <a:gd name="connsiteY67" fmla="*/ 42260 h 97691"/>
                <a:gd name="connsiteX68" fmla="*/ 26022 w 95339"/>
                <a:gd name="connsiteY68" fmla="*/ 44828 h 97691"/>
                <a:gd name="connsiteX69" fmla="*/ 21892 w 95339"/>
                <a:gd name="connsiteY69" fmla="*/ 47098 h 97691"/>
                <a:gd name="connsiteX70" fmla="*/ 21324 w 95339"/>
                <a:gd name="connsiteY70" fmla="*/ 46875 h 97691"/>
                <a:gd name="connsiteX71" fmla="*/ 16748 w 95339"/>
                <a:gd name="connsiteY71" fmla="*/ 45430 h 97691"/>
                <a:gd name="connsiteX72" fmla="*/ 14299 w 95339"/>
                <a:gd name="connsiteY72" fmla="*/ 64090 h 97691"/>
                <a:gd name="connsiteX73" fmla="*/ 13295 w 95339"/>
                <a:gd name="connsiteY73" fmla="*/ 88168 h 97691"/>
                <a:gd name="connsiteX74" fmla="*/ 7394 w 95339"/>
                <a:gd name="connsiteY74" fmla="*/ 94468 h 97691"/>
                <a:gd name="connsiteX75" fmla="*/ 1050 w 95339"/>
                <a:gd name="connsiteY75" fmla="*/ 90856 h 97691"/>
                <a:gd name="connsiteX76" fmla="*/ 4503 w 95339"/>
                <a:gd name="connsiteY76" fmla="*/ 69948 h 97691"/>
                <a:gd name="connsiteX77" fmla="*/ 7955 w 95339"/>
                <a:gd name="connsiteY77" fmla="*/ 47395 h 97691"/>
                <a:gd name="connsiteX78" fmla="*/ 4625 w 95339"/>
                <a:gd name="connsiteY78" fmla="*/ 39370 h 97691"/>
                <a:gd name="connsiteX79" fmla="*/ 10605 w 95339"/>
                <a:gd name="connsiteY79" fmla="*/ 39370 h 97691"/>
                <a:gd name="connsiteX80" fmla="*/ 17110 w 95339"/>
                <a:gd name="connsiteY80" fmla="*/ 42060 h 97691"/>
                <a:gd name="connsiteX81" fmla="*/ 19397 w 95339"/>
                <a:gd name="connsiteY81" fmla="*/ 38528 h 97691"/>
                <a:gd name="connsiteX82" fmla="*/ 16668 w 95339"/>
                <a:gd name="connsiteY82" fmla="*/ 30501 h 97691"/>
                <a:gd name="connsiteX83" fmla="*/ 20682 w 95339"/>
                <a:gd name="connsiteY83" fmla="*/ 26930 h 97691"/>
                <a:gd name="connsiteX84" fmla="*/ 22127 w 95339"/>
                <a:gd name="connsiteY84" fmla="*/ 23920 h 97691"/>
                <a:gd name="connsiteX85" fmla="*/ 17310 w 95339"/>
                <a:gd name="connsiteY85" fmla="*/ 24923 h 97691"/>
                <a:gd name="connsiteX86" fmla="*/ 11047 w 95339"/>
                <a:gd name="connsiteY86" fmla="*/ 27371 h 97691"/>
                <a:gd name="connsiteX87" fmla="*/ 8759 w 95339"/>
                <a:gd name="connsiteY87" fmla="*/ 20349 h 97691"/>
                <a:gd name="connsiteX88" fmla="*/ 22288 w 95339"/>
                <a:gd name="connsiteY88" fmla="*/ 16698 h 9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5339" h="97691">
                  <a:moveTo>
                    <a:pt x="22288" y="16698"/>
                  </a:moveTo>
                  <a:cubicBezTo>
                    <a:pt x="26906" y="14650"/>
                    <a:pt x="30317" y="11680"/>
                    <a:pt x="33127" y="10196"/>
                  </a:cubicBezTo>
                  <a:cubicBezTo>
                    <a:pt x="35938" y="8712"/>
                    <a:pt x="40074" y="13727"/>
                    <a:pt x="37142" y="16656"/>
                  </a:cubicBezTo>
                  <a:cubicBezTo>
                    <a:pt x="33450" y="20669"/>
                    <a:pt x="26864" y="23520"/>
                    <a:pt x="27106" y="28695"/>
                  </a:cubicBezTo>
                  <a:cubicBezTo>
                    <a:pt x="27366" y="30337"/>
                    <a:pt x="27825" y="31937"/>
                    <a:pt x="28471" y="33471"/>
                  </a:cubicBezTo>
                  <a:cubicBezTo>
                    <a:pt x="28735" y="34228"/>
                    <a:pt x="28936" y="35009"/>
                    <a:pt x="29074" y="35799"/>
                  </a:cubicBezTo>
                  <a:cubicBezTo>
                    <a:pt x="29146" y="36098"/>
                    <a:pt x="29450" y="36284"/>
                    <a:pt x="29751" y="36212"/>
                  </a:cubicBezTo>
                  <a:cubicBezTo>
                    <a:pt x="29768" y="36208"/>
                    <a:pt x="29780" y="36204"/>
                    <a:pt x="29797" y="36200"/>
                  </a:cubicBezTo>
                  <a:cubicBezTo>
                    <a:pt x="31682" y="35077"/>
                    <a:pt x="35256" y="27894"/>
                    <a:pt x="39832" y="24482"/>
                  </a:cubicBezTo>
                  <a:cubicBezTo>
                    <a:pt x="43043" y="22114"/>
                    <a:pt x="46015" y="24482"/>
                    <a:pt x="47861" y="22314"/>
                  </a:cubicBezTo>
                  <a:cubicBezTo>
                    <a:pt x="49707" y="20147"/>
                    <a:pt x="48865" y="18824"/>
                    <a:pt x="47661" y="18302"/>
                  </a:cubicBezTo>
                  <a:cubicBezTo>
                    <a:pt x="46457" y="17779"/>
                    <a:pt x="44489" y="17901"/>
                    <a:pt x="44811" y="16456"/>
                  </a:cubicBezTo>
                  <a:cubicBezTo>
                    <a:pt x="45131" y="15011"/>
                    <a:pt x="49026" y="14169"/>
                    <a:pt x="49910" y="12444"/>
                  </a:cubicBezTo>
                  <a:cubicBezTo>
                    <a:pt x="50791" y="10718"/>
                    <a:pt x="50791" y="10235"/>
                    <a:pt x="49548" y="8189"/>
                  </a:cubicBezTo>
                  <a:cubicBezTo>
                    <a:pt x="48303" y="6142"/>
                    <a:pt x="48022" y="4177"/>
                    <a:pt x="49548" y="2771"/>
                  </a:cubicBezTo>
                  <a:cubicBezTo>
                    <a:pt x="51442" y="1066"/>
                    <a:pt x="54085" y="459"/>
                    <a:pt x="56534" y="1167"/>
                  </a:cubicBezTo>
                  <a:cubicBezTo>
                    <a:pt x="58938" y="2158"/>
                    <a:pt x="60625" y="4365"/>
                    <a:pt x="60949" y="6945"/>
                  </a:cubicBezTo>
                  <a:cubicBezTo>
                    <a:pt x="60949" y="8509"/>
                    <a:pt x="61591" y="9032"/>
                    <a:pt x="63559" y="8590"/>
                  </a:cubicBezTo>
                  <a:cubicBezTo>
                    <a:pt x="65525" y="8148"/>
                    <a:pt x="67893" y="7667"/>
                    <a:pt x="71988" y="7025"/>
                  </a:cubicBezTo>
                  <a:cubicBezTo>
                    <a:pt x="76085" y="6383"/>
                    <a:pt x="82869" y="5622"/>
                    <a:pt x="83110" y="7909"/>
                  </a:cubicBezTo>
                  <a:cubicBezTo>
                    <a:pt x="83552" y="12241"/>
                    <a:pt x="77570" y="16176"/>
                    <a:pt x="72591" y="20630"/>
                  </a:cubicBezTo>
                  <a:cubicBezTo>
                    <a:pt x="68412" y="24281"/>
                    <a:pt x="63912" y="27545"/>
                    <a:pt x="59142" y="30381"/>
                  </a:cubicBezTo>
                  <a:cubicBezTo>
                    <a:pt x="57818" y="31184"/>
                    <a:pt x="58058" y="32026"/>
                    <a:pt x="58902" y="32829"/>
                  </a:cubicBezTo>
                  <a:cubicBezTo>
                    <a:pt x="59745" y="33632"/>
                    <a:pt x="59342" y="34755"/>
                    <a:pt x="58299" y="35919"/>
                  </a:cubicBezTo>
                  <a:cubicBezTo>
                    <a:pt x="56212" y="38125"/>
                    <a:pt x="52036" y="41738"/>
                    <a:pt x="52317" y="42780"/>
                  </a:cubicBezTo>
                  <a:cubicBezTo>
                    <a:pt x="52598" y="43825"/>
                    <a:pt x="54405" y="43463"/>
                    <a:pt x="55609" y="43463"/>
                  </a:cubicBezTo>
                  <a:cubicBezTo>
                    <a:pt x="58419" y="43463"/>
                    <a:pt x="57657" y="41057"/>
                    <a:pt x="60187" y="40654"/>
                  </a:cubicBezTo>
                  <a:cubicBezTo>
                    <a:pt x="63398" y="40173"/>
                    <a:pt x="65566" y="45108"/>
                    <a:pt x="64963" y="46834"/>
                  </a:cubicBezTo>
                  <a:cubicBezTo>
                    <a:pt x="63439" y="51127"/>
                    <a:pt x="55850" y="56346"/>
                    <a:pt x="55208" y="58591"/>
                  </a:cubicBezTo>
                  <a:cubicBezTo>
                    <a:pt x="54566" y="60839"/>
                    <a:pt x="54205" y="61642"/>
                    <a:pt x="56051" y="61842"/>
                  </a:cubicBezTo>
                  <a:cubicBezTo>
                    <a:pt x="57606" y="61884"/>
                    <a:pt x="59142" y="62195"/>
                    <a:pt x="60588" y="62765"/>
                  </a:cubicBezTo>
                  <a:cubicBezTo>
                    <a:pt x="62514" y="63890"/>
                    <a:pt x="63639" y="64451"/>
                    <a:pt x="63879" y="66538"/>
                  </a:cubicBezTo>
                  <a:cubicBezTo>
                    <a:pt x="64724" y="74083"/>
                    <a:pt x="61713" y="82589"/>
                    <a:pt x="63559" y="85198"/>
                  </a:cubicBezTo>
                  <a:cubicBezTo>
                    <a:pt x="64963" y="87285"/>
                    <a:pt x="68697" y="86965"/>
                    <a:pt x="70945" y="86965"/>
                  </a:cubicBezTo>
                  <a:cubicBezTo>
                    <a:pt x="73194" y="86965"/>
                    <a:pt x="77289" y="87324"/>
                    <a:pt x="77731" y="85359"/>
                  </a:cubicBezTo>
                  <a:cubicBezTo>
                    <a:pt x="78412" y="82228"/>
                    <a:pt x="76085" y="75486"/>
                    <a:pt x="75643" y="72277"/>
                  </a:cubicBezTo>
                  <a:cubicBezTo>
                    <a:pt x="75113" y="68557"/>
                    <a:pt x="74980" y="64788"/>
                    <a:pt x="75241" y="61039"/>
                  </a:cubicBezTo>
                  <a:cubicBezTo>
                    <a:pt x="78637" y="66309"/>
                    <a:pt x="82379" y="71350"/>
                    <a:pt x="86441" y="76128"/>
                  </a:cubicBezTo>
                  <a:cubicBezTo>
                    <a:pt x="88264" y="78568"/>
                    <a:pt x="90645" y="80535"/>
                    <a:pt x="93387" y="81866"/>
                  </a:cubicBezTo>
                  <a:cubicBezTo>
                    <a:pt x="95667" y="83008"/>
                    <a:pt x="96590" y="85780"/>
                    <a:pt x="95450" y="88059"/>
                  </a:cubicBezTo>
                  <a:cubicBezTo>
                    <a:pt x="95246" y="88465"/>
                    <a:pt x="94986" y="88841"/>
                    <a:pt x="94672" y="89171"/>
                  </a:cubicBezTo>
                  <a:cubicBezTo>
                    <a:pt x="89361" y="91791"/>
                    <a:pt x="83787" y="93847"/>
                    <a:pt x="78051" y="95310"/>
                  </a:cubicBezTo>
                  <a:cubicBezTo>
                    <a:pt x="74437" y="96193"/>
                    <a:pt x="63078" y="99323"/>
                    <a:pt x="57977" y="98400"/>
                  </a:cubicBezTo>
                  <a:cubicBezTo>
                    <a:pt x="54229" y="97579"/>
                    <a:pt x="51586" y="94212"/>
                    <a:pt x="51675" y="90375"/>
                  </a:cubicBezTo>
                  <a:cubicBezTo>
                    <a:pt x="51675" y="87968"/>
                    <a:pt x="53602" y="77493"/>
                    <a:pt x="54405" y="70309"/>
                  </a:cubicBezTo>
                  <a:cubicBezTo>
                    <a:pt x="54727" y="67661"/>
                    <a:pt x="55731" y="65374"/>
                    <a:pt x="55489" y="64974"/>
                  </a:cubicBezTo>
                  <a:cubicBezTo>
                    <a:pt x="55248" y="64571"/>
                    <a:pt x="53562" y="64491"/>
                    <a:pt x="52759" y="64974"/>
                  </a:cubicBezTo>
                  <a:cubicBezTo>
                    <a:pt x="51956" y="65454"/>
                    <a:pt x="43043" y="76209"/>
                    <a:pt x="38788" y="80543"/>
                  </a:cubicBezTo>
                  <a:cubicBezTo>
                    <a:pt x="33373" y="86478"/>
                    <a:pt x="27222" y="91696"/>
                    <a:pt x="20482" y="96074"/>
                  </a:cubicBezTo>
                  <a:cubicBezTo>
                    <a:pt x="18394" y="96955"/>
                    <a:pt x="15142" y="96074"/>
                    <a:pt x="14983" y="93465"/>
                  </a:cubicBezTo>
                  <a:cubicBezTo>
                    <a:pt x="14609" y="92028"/>
                    <a:pt x="14766" y="90503"/>
                    <a:pt x="15422" y="89171"/>
                  </a:cubicBezTo>
                  <a:cubicBezTo>
                    <a:pt x="16909" y="86763"/>
                    <a:pt x="21888" y="84797"/>
                    <a:pt x="33730" y="73641"/>
                  </a:cubicBezTo>
                  <a:cubicBezTo>
                    <a:pt x="40148" y="67847"/>
                    <a:pt x="45922" y="61374"/>
                    <a:pt x="50952" y="54339"/>
                  </a:cubicBezTo>
                  <a:cubicBezTo>
                    <a:pt x="52036" y="52211"/>
                    <a:pt x="50230" y="52050"/>
                    <a:pt x="49226" y="52772"/>
                  </a:cubicBezTo>
                  <a:cubicBezTo>
                    <a:pt x="47613" y="54438"/>
                    <a:pt x="45156" y="54960"/>
                    <a:pt x="43004" y="54098"/>
                  </a:cubicBezTo>
                  <a:cubicBezTo>
                    <a:pt x="41156" y="53095"/>
                    <a:pt x="42482" y="49121"/>
                    <a:pt x="44088" y="47276"/>
                  </a:cubicBezTo>
                  <a:cubicBezTo>
                    <a:pt x="45693" y="45430"/>
                    <a:pt x="46457" y="44627"/>
                    <a:pt x="45373" y="44144"/>
                  </a:cubicBezTo>
                  <a:cubicBezTo>
                    <a:pt x="43446" y="43344"/>
                    <a:pt x="41117" y="42780"/>
                    <a:pt x="43165" y="40132"/>
                  </a:cubicBezTo>
                  <a:cubicBezTo>
                    <a:pt x="45212" y="37484"/>
                    <a:pt x="53081" y="30381"/>
                    <a:pt x="55650" y="27813"/>
                  </a:cubicBezTo>
                  <a:cubicBezTo>
                    <a:pt x="61149" y="22234"/>
                    <a:pt x="70062" y="16134"/>
                    <a:pt x="68897" y="14972"/>
                  </a:cubicBezTo>
                  <a:cubicBezTo>
                    <a:pt x="67798" y="14318"/>
                    <a:pt x="66425" y="14318"/>
                    <a:pt x="65325" y="14972"/>
                  </a:cubicBezTo>
                  <a:cubicBezTo>
                    <a:pt x="60416" y="17596"/>
                    <a:pt x="56055" y="21140"/>
                    <a:pt x="52478" y="25404"/>
                  </a:cubicBezTo>
                  <a:cubicBezTo>
                    <a:pt x="51365" y="26649"/>
                    <a:pt x="49808" y="27415"/>
                    <a:pt x="48142" y="27532"/>
                  </a:cubicBezTo>
                  <a:cubicBezTo>
                    <a:pt x="45369" y="27980"/>
                    <a:pt x="42810" y="29305"/>
                    <a:pt x="40836" y="31304"/>
                  </a:cubicBezTo>
                  <a:cubicBezTo>
                    <a:pt x="38158" y="34860"/>
                    <a:pt x="37014" y="39341"/>
                    <a:pt x="37664" y="43744"/>
                  </a:cubicBezTo>
                  <a:cubicBezTo>
                    <a:pt x="37885" y="44989"/>
                    <a:pt x="37055" y="46176"/>
                    <a:pt x="35810" y="46396"/>
                  </a:cubicBezTo>
                  <a:cubicBezTo>
                    <a:pt x="35397" y="46469"/>
                    <a:pt x="34967" y="46429"/>
                    <a:pt x="34573" y="46273"/>
                  </a:cubicBezTo>
                  <a:cubicBezTo>
                    <a:pt x="31362" y="45269"/>
                    <a:pt x="30317" y="43063"/>
                    <a:pt x="28190" y="42260"/>
                  </a:cubicBezTo>
                  <a:cubicBezTo>
                    <a:pt x="26945" y="41818"/>
                    <a:pt x="26625" y="42780"/>
                    <a:pt x="26022" y="44828"/>
                  </a:cubicBezTo>
                  <a:cubicBezTo>
                    <a:pt x="25508" y="46592"/>
                    <a:pt x="23662" y="47608"/>
                    <a:pt x="21892" y="47098"/>
                  </a:cubicBezTo>
                  <a:cubicBezTo>
                    <a:pt x="21698" y="47038"/>
                    <a:pt x="21506" y="46966"/>
                    <a:pt x="21324" y="46875"/>
                  </a:cubicBezTo>
                  <a:cubicBezTo>
                    <a:pt x="19720" y="45870"/>
                    <a:pt x="18032" y="43864"/>
                    <a:pt x="16748" y="45430"/>
                  </a:cubicBezTo>
                  <a:cubicBezTo>
                    <a:pt x="15464" y="46995"/>
                    <a:pt x="14299" y="58794"/>
                    <a:pt x="14299" y="64090"/>
                  </a:cubicBezTo>
                  <a:cubicBezTo>
                    <a:pt x="14553" y="72128"/>
                    <a:pt x="14214" y="80178"/>
                    <a:pt x="13295" y="88168"/>
                  </a:cubicBezTo>
                  <a:cubicBezTo>
                    <a:pt x="12172" y="93064"/>
                    <a:pt x="8839" y="94468"/>
                    <a:pt x="7394" y="94468"/>
                  </a:cubicBezTo>
                  <a:cubicBezTo>
                    <a:pt x="4841" y="94288"/>
                    <a:pt x="2508" y="92959"/>
                    <a:pt x="1050" y="90856"/>
                  </a:cubicBezTo>
                  <a:cubicBezTo>
                    <a:pt x="-715" y="87607"/>
                    <a:pt x="3179" y="75969"/>
                    <a:pt x="4503" y="69948"/>
                  </a:cubicBezTo>
                  <a:cubicBezTo>
                    <a:pt x="5829" y="63929"/>
                    <a:pt x="7955" y="49402"/>
                    <a:pt x="7955" y="47395"/>
                  </a:cubicBezTo>
                  <a:cubicBezTo>
                    <a:pt x="7955" y="45389"/>
                    <a:pt x="3660" y="41738"/>
                    <a:pt x="4625" y="39370"/>
                  </a:cubicBezTo>
                  <a:cubicBezTo>
                    <a:pt x="5186" y="38167"/>
                    <a:pt x="8639" y="38567"/>
                    <a:pt x="10605" y="39370"/>
                  </a:cubicBezTo>
                  <a:cubicBezTo>
                    <a:pt x="12709" y="40413"/>
                    <a:pt x="14881" y="41312"/>
                    <a:pt x="17110" y="42060"/>
                  </a:cubicBezTo>
                  <a:cubicBezTo>
                    <a:pt x="19519" y="42660"/>
                    <a:pt x="19639" y="40373"/>
                    <a:pt x="19397" y="38528"/>
                  </a:cubicBezTo>
                  <a:cubicBezTo>
                    <a:pt x="19117" y="36039"/>
                    <a:pt x="16067" y="32668"/>
                    <a:pt x="16668" y="30501"/>
                  </a:cubicBezTo>
                  <a:cubicBezTo>
                    <a:pt x="17314" y="28707"/>
                    <a:pt x="18823" y="27363"/>
                    <a:pt x="20682" y="26930"/>
                  </a:cubicBezTo>
                  <a:cubicBezTo>
                    <a:pt x="22450" y="26207"/>
                    <a:pt x="22931" y="24804"/>
                    <a:pt x="22127" y="23920"/>
                  </a:cubicBezTo>
                  <a:cubicBezTo>
                    <a:pt x="21324" y="23037"/>
                    <a:pt x="18956" y="23679"/>
                    <a:pt x="17310" y="24923"/>
                  </a:cubicBezTo>
                  <a:cubicBezTo>
                    <a:pt x="15664" y="26168"/>
                    <a:pt x="12734" y="28655"/>
                    <a:pt x="11047" y="27371"/>
                  </a:cubicBezTo>
                  <a:cubicBezTo>
                    <a:pt x="5106" y="22797"/>
                    <a:pt x="7032" y="20430"/>
                    <a:pt x="8759" y="20349"/>
                  </a:cubicBezTo>
                  <a:cubicBezTo>
                    <a:pt x="13405" y="19699"/>
                    <a:pt x="17948" y="18475"/>
                    <a:pt x="22288" y="16698"/>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4" name="任意多边形: 形状 143">
              <a:extLst>
                <a:ext uri="{FF2B5EF4-FFF2-40B4-BE49-F238E27FC236}">
                  <a16:creationId xmlns:a16="http://schemas.microsoft.com/office/drawing/2014/main" id="{3CEA2048-70AB-0053-DAD4-EC93D67B6CBD}"/>
                </a:ext>
              </a:extLst>
            </p:cNvPr>
            <p:cNvSpPr/>
            <p:nvPr/>
          </p:nvSpPr>
          <p:spPr>
            <a:xfrm>
              <a:off x="13223353" y="4306392"/>
              <a:ext cx="168780" cy="282798"/>
            </a:xfrm>
            <a:custGeom>
              <a:avLst/>
              <a:gdLst>
                <a:gd name="connsiteX0" fmla="*/ 604335 w 604677"/>
                <a:gd name="connsiteY0" fmla="*/ 301176 h 1013161"/>
                <a:gd name="connsiteX1" fmla="*/ 547487 w 604677"/>
                <a:gd name="connsiteY1" fmla="*/ 264538 h 1013161"/>
                <a:gd name="connsiteX2" fmla="*/ 379873 w 604677"/>
                <a:gd name="connsiteY2" fmla="*/ 370721 h 1013161"/>
                <a:gd name="connsiteX3" fmla="*/ 290109 w 604677"/>
                <a:gd name="connsiteY3" fmla="*/ 457482 h 1013161"/>
                <a:gd name="connsiteX4" fmla="*/ 273651 w 604677"/>
                <a:gd name="connsiteY4" fmla="*/ 458966 h 1013161"/>
                <a:gd name="connsiteX5" fmla="*/ 318770 w 604677"/>
                <a:gd name="connsiteY5" fmla="*/ 361853 h 1013161"/>
                <a:gd name="connsiteX6" fmla="*/ 349972 w 604677"/>
                <a:gd name="connsiteY6" fmla="*/ 285606 h 1013161"/>
                <a:gd name="connsiteX7" fmla="*/ 394865 w 604677"/>
                <a:gd name="connsiteY7" fmla="*/ 249730 h 1013161"/>
                <a:gd name="connsiteX8" fmla="*/ 448740 w 604677"/>
                <a:gd name="connsiteY8" fmla="*/ 198845 h 1013161"/>
                <a:gd name="connsiteX9" fmla="*/ 442710 w 604677"/>
                <a:gd name="connsiteY9" fmla="*/ 176412 h 1013161"/>
                <a:gd name="connsiteX10" fmla="*/ 388876 w 604677"/>
                <a:gd name="connsiteY10" fmla="*/ 165980 h 1013161"/>
                <a:gd name="connsiteX11" fmla="*/ 397859 w 604677"/>
                <a:gd name="connsiteY11" fmla="*/ 118065 h 1013161"/>
                <a:gd name="connsiteX12" fmla="*/ 387348 w 604677"/>
                <a:gd name="connsiteY12" fmla="*/ 55262 h 1013161"/>
                <a:gd name="connsiteX13" fmla="*/ 330499 w 604677"/>
                <a:gd name="connsiteY13" fmla="*/ 7426 h 1013161"/>
                <a:gd name="connsiteX14" fmla="*/ 278317 w 604677"/>
                <a:gd name="connsiteY14" fmla="*/ 28375 h 1013161"/>
                <a:gd name="connsiteX15" fmla="*/ 249883 w 604677"/>
                <a:gd name="connsiteY15" fmla="*/ 152495 h 1013161"/>
                <a:gd name="connsiteX16" fmla="*/ 230266 w 604677"/>
                <a:gd name="connsiteY16" fmla="*/ 300534 h 1013161"/>
                <a:gd name="connsiteX17" fmla="*/ 97096 w 604677"/>
                <a:gd name="connsiteY17" fmla="*/ 405233 h 1013161"/>
                <a:gd name="connsiteX18" fmla="*/ 2830 w 604677"/>
                <a:gd name="connsiteY18" fmla="*/ 417271 h 1013161"/>
                <a:gd name="connsiteX19" fmla="*/ 97096 w 604677"/>
                <a:gd name="connsiteY19" fmla="*/ 521969 h 1013161"/>
                <a:gd name="connsiteX20" fmla="*/ 188388 w 604677"/>
                <a:gd name="connsiteY20" fmla="*/ 471126 h 1013161"/>
                <a:gd name="connsiteX21" fmla="*/ 189875 w 604677"/>
                <a:gd name="connsiteY21" fmla="*/ 536897 h 1013161"/>
                <a:gd name="connsiteX22" fmla="*/ 139737 w 604677"/>
                <a:gd name="connsiteY22" fmla="*/ 595246 h 1013161"/>
                <a:gd name="connsiteX23" fmla="*/ 61929 w 604677"/>
                <a:gd name="connsiteY23" fmla="*/ 650585 h 1013161"/>
                <a:gd name="connsiteX24" fmla="*/ 131498 w 604677"/>
                <a:gd name="connsiteY24" fmla="*/ 638545 h 1013161"/>
                <a:gd name="connsiteX25" fmla="*/ 184609 w 604677"/>
                <a:gd name="connsiteY25" fmla="*/ 698339 h 1013161"/>
                <a:gd name="connsiteX26" fmla="*/ 204681 w 604677"/>
                <a:gd name="connsiteY26" fmla="*/ 687905 h 1013161"/>
                <a:gd name="connsiteX27" fmla="*/ 236068 w 604677"/>
                <a:gd name="connsiteY27" fmla="*/ 572732 h 1013161"/>
                <a:gd name="connsiteX28" fmla="*/ 280961 w 604677"/>
                <a:gd name="connsiteY28" fmla="*/ 531601 h 1013161"/>
                <a:gd name="connsiteX29" fmla="*/ 300433 w 604677"/>
                <a:gd name="connsiteY29" fmla="*/ 546570 h 1013161"/>
                <a:gd name="connsiteX30" fmla="*/ 297418 w 604677"/>
                <a:gd name="connsiteY30" fmla="*/ 571971 h 1013161"/>
                <a:gd name="connsiteX31" fmla="*/ 254777 w 604677"/>
                <a:gd name="connsiteY31" fmla="*/ 667719 h 1013161"/>
                <a:gd name="connsiteX32" fmla="*/ 353544 w 604677"/>
                <a:gd name="connsiteY32" fmla="*/ 560011 h 1013161"/>
                <a:gd name="connsiteX33" fmla="*/ 349807 w 604677"/>
                <a:gd name="connsiteY33" fmla="*/ 512900 h 1013161"/>
                <a:gd name="connsiteX34" fmla="*/ 304935 w 604677"/>
                <a:gd name="connsiteY34" fmla="*/ 511416 h 1013161"/>
                <a:gd name="connsiteX35" fmla="*/ 303407 w 604677"/>
                <a:gd name="connsiteY35" fmla="*/ 491992 h 1013161"/>
                <a:gd name="connsiteX36" fmla="*/ 473375 w 604677"/>
                <a:gd name="connsiteY36" fmla="*/ 318432 h 1013161"/>
                <a:gd name="connsiteX37" fmla="*/ 484340 w 604677"/>
                <a:gd name="connsiteY37" fmla="*/ 306392 h 1013161"/>
                <a:gd name="connsiteX38" fmla="*/ 521881 w 604677"/>
                <a:gd name="connsiteY38" fmla="*/ 316867 h 1013161"/>
                <a:gd name="connsiteX39" fmla="*/ 487479 w 604677"/>
                <a:gd name="connsiteY39" fmla="*/ 602510 h 1013161"/>
                <a:gd name="connsiteX40" fmla="*/ 491216 w 604677"/>
                <a:gd name="connsiteY40" fmla="*/ 900914 h 1013161"/>
                <a:gd name="connsiteX41" fmla="*/ 426128 w 604677"/>
                <a:gd name="connsiteY41" fmla="*/ 911348 h 1013161"/>
                <a:gd name="connsiteX42" fmla="*/ 328083 w 604677"/>
                <a:gd name="connsiteY42" fmla="*/ 852316 h 1013161"/>
                <a:gd name="connsiteX43" fmla="*/ 480644 w 604677"/>
                <a:gd name="connsiteY43" fmla="*/ 983902 h 1013161"/>
                <a:gd name="connsiteX44" fmla="*/ 532268 w 604677"/>
                <a:gd name="connsiteY44" fmla="*/ 995940 h 1013161"/>
                <a:gd name="connsiteX45" fmla="*/ 571172 w 604677"/>
                <a:gd name="connsiteY45" fmla="*/ 948787 h 1013161"/>
                <a:gd name="connsiteX46" fmla="*/ 574909 w 604677"/>
                <a:gd name="connsiteY46" fmla="*/ 817204 h 1013161"/>
                <a:gd name="connsiteX47" fmla="*/ 580134 w 604677"/>
                <a:gd name="connsiteY47" fmla="*/ 656404 h 1013161"/>
                <a:gd name="connsiteX48" fmla="*/ 589116 w 604677"/>
                <a:gd name="connsiteY48" fmla="*/ 441790 h 1013161"/>
                <a:gd name="connsiteX49" fmla="*/ 604335 w 604677"/>
                <a:gd name="connsiteY49" fmla="*/ 301176 h 1013161"/>
                <a:gd name="connsiteX50" fmla="*/ 4316 w 604677"/>
                <a:gd name="connsiteY50" fmla="*/ 939237 h 1013161"/>
                <a:gd name="connsiteX51" fmla="*/ 52203 w 604677"/>
                <a:gd name="connsiteY51" fmla="*/ 1014039 h 1013161"/>
                <a:gd name="connsiteX52" fmla="*/ 106078 w 604677"/>
                <a:gd name="connsiteY52" fmla="*/ 957176 h 1013161"/>
                <a:gd name="connsiteX53" fmla="*/ 8818 w 604677"/>
                <a:gd name="connsiteY53" fmla="*/ 747779 h 1013161"/>
                <a:gd name="connsiteX54" fmla="*/ 4316 w 604677"/>
                <a:gd name="connsiteY54" fmla="*/ 939078 h 1013161"/>
                <a:gd name="connsiteX55" fmla="*/ 297377 w 604677"/>
                <a:gd name="connsiteY55" fmla="*/ 763148 h 1013161"/>
                <a:gd name="connsiteX56" fmla="*/ 260724 w 604677"/>
                <a:gd name="connsiteY56" fmla="*/ 803279 h 1013161"/>
                <a:gd name="connsiteX57" fmla="*/ 252691 w 604677"/>
                <a:gd name="connsiteY57" fmla="*/ 774144 h 1013161"/>
                <a:gd name="connsiteX58" fmla="*/ 290831 w 604677"/>
                <a:gd name="connsiteY58" fmla="*/ 735619 h 1013161"/>
                <a:gd name="connsiteX59" fmla="*/ 249036 w 604677"/>
                <a:gd name="connsiteY59" fmla="*/ 707128 h 1013161"/>
                <a:gd name="connsiteX60" fmla="*/ 200303 w 604677"/>
                <a:gd name="connsiteY60" fmla="*/ 756165 h 1013161"/>
                <a:gd name="connsiteX61" fmla="*/ 169638 w 604677"/>
                <a:gd name="connsiteY61" fmla="*/ 786262 h 1013161"/>
                <a:gd name="connsiteX62" fmla="*/ 183845 w 604677"/>
                <a:gd name="connsiteY62" fmla="*/ 792442 h 1013161"/>
                <a:gd name="connsiteX63" fmla="*/ 211185 w 604677"/>
                <a:gd name="connsiteY63" fmla="*/ 792845 h 1013161"/>
                <a:gd name="connsiteX64" fmla="*/ 211557 w 604677"/>
                <a:gd name="connsiteY64" fmla="*/ 849268 h 1013161"/>
                <a:gd name="connsiteX65" fmla="*/ 178270 w 604677"/>
                <a:gd name="connsiteY65" fmla="*/ 882574 h 1013161"/>
                <a:gd name="connsiteX66" fmla="*/ 208377 w 604677"/>
                <a:gd name="connsiteY66" fmla="*/ 899028 h 1013161"/>
                <a:gd name="connsiteX67" fmla="*/ 213643 w 604677"/>
                <a:gd name="connsiteY67" fmla="*/ 904766 h 1013161"/>
                <a:gd name="connsiteX68" fmla="*/ 221675 w 604677"/>
                <a:gd name="connsiteY68" fmla="*/ 975314 h 1013161"/>
                <a:gd name="connsiteX69" fmla="*/ 293640 w 604677"/>
                <a:gd name="connsiteY69" fmla="*/ 957938 h 1013161"/>
                <a:gd name="connsiteX70" fmla="*/ 276996 w 604677"/>
                <a:gd name="connsiteY70" fmla="*/ 852678 h 1013161"/>
                <a:gd name="connsiteX71" fmla="*/ 289345 w 604677"/>
                <a:gd name="connsiteY71" fmla="*/ 834338 h 1013161"/>
                <a:gd name="connsiteX72" fmla="*/ 309953 w 604677"/>
                <a:gd name="connsiteY72" fmla="*/ 813752 h 1013161"/>
                <a:gd name="connsiteX73" fmla="*/ 297212 w 604677"/>
                <a:gd name="connsiteY73" fmla="*/ 762987 h 10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4677" h="1013161">
                  <a:moveTo>
                    <a:pt x="604335" y="301176"/>
                  </a:moveTo>
                  <a:cubicBezTo>
                    <a:pt x="599235" y="285887"/>
                    <a:pt x="583376" y="263054"/>
                    <a:pt x="547487" y="264538"/>
                  </a:cubicBezTo>
                  <a:cubicBezTo>
                    <a:pt x="511598" y="266022"/>
                    <a:pt x="426293" y="330350"/>
                    <a:pt x="379873" y="370721"/>
                  </a:cubicBezTo>
                  <a:cubicBezTo>
                    <a:pt x="354308" y="393034"/>
                    <a:pt x="312431" y="438420"/>
                    <a:pt x="290109" y="457482"/>
                  </a:cubicBezTo>
                  <a:cubicBezTo>
                    <a:pt x="283604" y="463059"/>
                    <a:pt x="274931" y="465026"/>
                    <a:pt x="273651" y="458966"/>
                  </a:cubicBezTo>
                  <a:cubicBezTo>
                    <a:pt x="272804" y="454953"/>
                    <a:pt x="298472" y="407920"/>
                    <a:pt x="318770" y="361853"/>
                  </a:cubicBezTo>
                  <a:cubicBezTo>
                    <a:pt x="331945" y="331995"/>
                    <a:pt x="337603" y="302540"/>
                    <a:pt x="349972" y="285606"/>
                  </a:cubicBezTo>
                  <a:cubicBezTo>
                    <a:pt x="361164" y="270156"/>
                    <a:pt x="376507" y="263293"/>
                    <a:pt x="394865" y="249730"/>
                  </a:cubicBezTo>
                  <a:cubicBezTo>
                    <a:pt x="414626" y="234794"/>
                    <a:pt x="432695" y="217730"/>
                    <a:pt x="448740" y="198845"/>
                  </a:cubicBezTo>
                  <a:cubicBezTo>
                    <a:pt x="451713" y="195113"/>
                    <a:pt x="457681" y="180908"/>
                    <a:pt x="442710" y="176412"/>
                  </a:cubicBezTo>
                  <a:cubicBezTo>
                    <a:pt x="427739" y="171918"/>
                    <a:pt x="391850" y="179423"/>
                    <a:pt x="388876" y="165980"/>
                  </a:cubicBezTo>
                  <a:cubicBezTo>
                    <a:pt x="385903" y="152536"/>
                    <a:pt x="396351" y="133032"/>
                    <a:pt x="397859" y="118065"/>
                  </a:cubicBezTo>
                  <a:cubicBezTo>
                    <a:pt x="399387" y="103096"/>
                    <a:pt x="402319" y="79179"/>
                    <a:pt x="387348" y="55262"/>
                  </a:cubicBezTo>
                  <a:cubicBezTo>
                    <a:pt x="373843" y="33789"/>
                    <a:pt x="353978" y="17065"/>
                    <a:pt x="330499" y="7426"/>
                  </a:cubicBezTo>
                  <a:cubicBezTo>
                    <a:pt x="299112" y="-6057"/>
                    <a:pt x="288622" y="1448"/>
                    <a:pt x="278317" y="28375"/>
                  </a:cubicBezTo>
                  <a:cubicBezTo>
                    <a:pt x="263099" y="67420"/>
                    <a:pt x="251370" y="136042"/>
                    <a:pt x="249883" y="152495"/>
                  </a:cubicBezTo>
                  <a:cubicBezTo>
                    <a:pt x="248396" y="168948"/>
                    <a:pt x="242222" y="276456"/>
                    <a:pt x="230266" y="300534"/>
                  </a:cubicBezTo>
                  <a:cubicBezTo>
                    <a:pt x="202595" y="355832"/>
                    <a:pt x="126996" y="396243"/>
                    <a:pt x="97096" y="405233"/>
                  </a:cubicBezTo>
                  <a:cubicBezTo>
                    <a:pt x="67174" y="414222"/>
                    <a:pt x="49188" y="418676"/>
                    <a:pt x="2830" y="417271"/>
                  </a:cubicBezTo>
                  <a:cubicBezTo>
                    <a:pt x="4316" y="432198"/>
                    <a:pt x="34217" y="518037"/>
                    <a:pt x="97096" y="521969"/>
                  </a:cubicBezTo>
                  <a:cubicBezTo>
                    <a:pt x="144982" y="524940"/>
                    <a:pt x="171889" y="471126"/>
                    <a:pt x="188388" y="471126"/>
                  </a:cubicBezTo>
                  <a:cubicBezTo>
                    <a:pt x="204887" y="471126"/>
                    <a:pt x="196731" y="511735"/>
                    <a:pt x="189875" y="536897"/>
                  </a:cubicBezTo>
                  <a:cubicBezTo>
                    <a:pt x="185373" y="553392"/>
                    <a:pt x="169803" y="571329"/>
                    <a:pt x="139737" y="595246"/>
                  </a:cubicBezTo>
                  <a:cubicBezTo>
                    <a:pt x="117291" y="613183"/>
                    <a:pt x="51934" y="633932"/>
                    <a:pt x="61929" y="650585"/>
                  </a:cubicBezTo>
                  <a:cubicBezTo>
                    <a:pt x="70912" y="665554"/>
                    <a:pt x="101597" y="658811"/>
                    <a:pt x="131498" y="638545"/>
                  </a:cubicBezTo>
                  <a:cubicBezTo>
                    <a:pt x="145106" y="629356"/>
                    <a:pt x="175668" y="696855"/>
                    <a:pt x="184609" y="698339"/>
                  </a:cubicBezTo>
                  <a:cubicBezTo>
                    <a:pt x="193571" y="699825"/>
                    <a:pt x="201831" y="699864"/>
                    <a:pt x="204681" y="687905"/>
                  </a:cubicBezTo>
                  <a:cubicBezTo>
                    <a:pt x="207530" y="675947"/>
                    <a:pt x="227333" y="595246"/>
                    <a:pt x="236068" y="572732"/>
                  </a:cubicBezTo>
                  <a:cubicBezTo>
                    <a:pt x="241334" y="559250"/>
                    <a:pt x="255541" y="533085"/>
                    <a:pt x="280961" y="531601"/>
                  </a:cubicBezTo>
                  <a:cubicBezTo>
                    <a:pt x="293288" y="530878"/>
                    <a:pt x="300433" y="540590"/>
                    <a:pt x="300433" y="546570"/>
                  </a:cubicBezTo>
                  <a:cubicBezTo>
                    <a:pt x="301383" y="555156"/>
                    <a:pt x="300351" y="563844"/>
                    <a:pt x="297418" y="571971"/>
                  </a:cubicBezTo>
                  <a:cubicBezTo>
                    <a:pt x="280961" y="613866"/>
                    <a:pt x="264544" y="655762"/>
                    <a:pt x="254777" y="667719"/>
                  </a:cubicBezTo>
                  <a:cubicBezTo>
                    <a:pt x="266836" y="677431"/>
                    <a:pt x="346007" y="567838"/>
                    <a:pt x="353544" y="560011"/>
                  </a:cubicBezTo>
                  <a:cubicBezTo>
                    <a:pt x="374504" y="538342"/>
                    <a:pt x="360297" y="514425"/>
                    <a:pt x="349807" y="512900"/>
                  </a:cubicBezTo>
                  <a:cubicBezTo>
                    <a:pt x="339337" y="511374"/>
                    <a:pt x="316891" y="512900"/>
                    <a:pt x="304935" y="511416"/>
                  </a:cubicBezTo>
                  <a:cubicBezTo>
                    <a:pt x="292958" y="509929"/>
                    <a:pt x="294445" y="505436"/>
                    <a:pt x="303407" y="491992"/>
                  </a:cubicBezTo>
                  <a:cubicBezTo>
                    <a:pt x="311791" y="479393"/>
                    <a:pt x="401431" y="402223"/>
                    <a:pt x="473375" y="318432"/>
                  </a:cubicBezTo>
                  <a:cubicBezTo>
                    <a:pt x="476658" y="314097"/>
                    <a:pt x="480334" y="310068"/>
                    <a:pt x="484340" y="306392"/>
                  </a:cubicBezTo>
                  <a:cubicBezTo>
                    <a:pt x="492042" y="300334"/>
                    <a:pt x="521881" y="295919"/>
                    <a:pt x="521881" y="316867"/>
                  </a:cubicBezTo>
                  <a:cubicBezTo>
                    <a:pt x="521881" y="337814"/>
                    <a:pt x="485950" y="439503"/>
                    <a:pt x="487479" y="602510"/>
                  </a:cubicBezTo>
                  <a:cubicBezTo>
                    <a:pt x="487747" y="635938"/>
                    <a:pt x="485476" y="791800"/>
                    <a:pt x="491216" y="900914"/>
                  </a:cubicBezTo>
                  <a:cubicBezTo>
                    <a:pt x="492682" y="929325"/>
                    <a:pt x="451631" y="926196"/>
                    <a:pt x="426128" y="911348"/>
                  </a:cubicBezTo>
                  <a:cubicBezTo>
                    <a:pt x="379728" y="884461"/>
                    <a:pt x="347556" y="867205"/>
                    <a:pt x="328083" y="852316"/>
                  </a:cubicBezTo>
                  <a:cubicBezTo>
                    <a:pt x="344562" y="892686"/>
                    <a:pt x="390198" y="927841"/>
                    <a:pt x="480644" y="983902"/>
                  </a:cubicBezTo>
                  <a:cubicBezTo>
                    <a:pt x="494851" y="992731"/>
                    <a:pt x="523285" y="998869"/>
                    <a:pt x="532268" y="995940"/>
                  </a:cubicBezTo>
                  <a:cubicBezTo>
                    <a:pt x="541271" y="993011"/>
                    <a:pt x="566691" y="984705"/>
                    <a:pt x="571172" y="948787"/>
                  </a:cubicBezTo>
                  <a:cubicBezTo>
                    <a:pt x="573381" y="931131"/>
                    <a:pt x="573588" y="875633"/>
                    <a:pt x="574909" y="817204"/>
                  </a:cubicBezTo>
                  <a:cubicBezTo>
                    <a:pt x="576231" y="757009"/>
                    <a:pt x="580134" y="691317"/>
                    <a:pt x="580134" y="656404"/>
                  </a:cubicBezTo>
                  <a:cubicBezTo>
                    <a:pt x="580134" y="587621"/>
                    <a:pt x="588476" y="450738"/>
                    <a:pt x="589116" y="441790"/>
                  </a:cubicBezTo>
                  <a:cubicBezTo>
                    <a:pt x="596117" y="351297"/>
                    <a:pt x="608837" y="314659"/>
                    <a:pt x="604335" y="301176"/>
                  </a:cubicBezTo>
                  <a:close/>
                  <a:moveTo>
                    <a:pt x="4316" y="939237"/>
                  </a:moveTo>
                  <a:cubicBezTo>
                    <a:pt x="8611" y="970498"/>
                    <a:pt x="25276" y="1014039"/>
                    <a:pt x="52203" y="1014039"/>
                  </a:cubicBezTo>
                  <a:cubicBezTo>
                    <a:pt x="74690" y="1014039"/>
                    <a:pt x="107565" y="987112"/>
                    <a:pt x="106078" y="957176"/>
                  </a:cubicBezTo>
                  <a:cubicBezTo>
                    <a:pt x="102547" y="886989"/>
                    <a:pt x="56705" y="804682"/>
                    <a:pt x="8818" y="747779"/>
                  </a:cubicBezTo>
                  <a:cubicBezTo>
                    <a:pt x="8818" y="747618"/>
                    <a:pt x="-6153" y="862790"/>
                    <a:pt x="4316" y="939078"/>
                  </a:cubicBezTo>
                  <a:close/>
                  <a:moveTo>
                    <a:pt x="297377" y="763148"/>
                  </a:moveTo>
                  <a:cubicBezTo>
                    <a:pt x="287259" y="764993"/>
                    <a:pt x="273052" y="785181"/>
                    <a:pt x="260724" y="803279"/>
                  </a:cubicBezTo>
                  <a:cubicBezTo>
                    <a:pt x="251370" y="816923"/>
                    <a:pt x="245237" y="784819"/>
                    <a:pt x="252691" y="774144"/>
                  </a:cubicBezTo>
                  <a:cubicBezTo>
                    <a:pt x="260166" y="763470"/>
                    <a:pt x="280114" y="761103"/>
                    <a:pt x="290831" y="735619"/>
                  </a:cubicBezTo>
                  <a:cubicBezTo>
                    <a:pt x="306897" y="697497"/>
                    <a:pt x="274786" y="689630"/>
                    <a:pt x="249036" y="707128"/>
                  </a:cubicBezTo>
                  <a:cubicBezTo>
                    <a:pt x="229460" y="720450"/>
                    <a:pt x="215480" y="738267"/>
                    <a:pt x="200303" y="756165"/>
                  </a:cubicBezTo>
                  <a:cubicBezTo>
                    <a:pt x="189875" y="768525"/>
                    <a:pt x="168192" y="778679"/>
                    <a:pt x="169638" y="786262"/>
                  </a:cubicBezTo>
                  <a:cubicBezTo>
                    <a:pt x="170485" y="790277"/>
                    <a:pt x="178992" y="791319"/>
                    <a:pt x="183845" y="792442"/>
                  </a:cubicBezTo>
                  <a:cubicBezTo>
                    <a:pt x="196896" y="795454"/>
                    <a:pt x="210421" y="787949"/>
                    <a:pt x="211185" y="792845"/>
                  </a:cubicBezTo>
                  <a:cubicBezTo>
                    <a:pt x="213044" y="804883"/>
                    <a:pt x="216451" y="837789"/>
                    <a:pt x="211557" y="849268"/>
                  </a:cubicBezTo>
                  <a:cubicBezTo>
                    <a:pt x="207055" y="859780"/>
                    <a:pt x="178270" y="863112"/>
                    <a:pt x="178270" y="882574"/>
                  </a:cubicBezTo>
                  <a:cubicBezTo>
                    <a:pt x="178270" y="896018"/>
                    <a:pt x="200860" y="894612"/>
                    <a:pt x="208377" y="899028"/>
                  </a:cubicBezTo>
                  <a:cubicBezTo>
                    <a:pt x="210545" y="900311"/>
                    <a:pt x="213147" y="901998"/>
                    <a:pt x="213643" y="904766"/>
                  </a:cubicBezTo>
                  <a:cubicBezTo>
                    <a:pt x="216203" y="919774"/>
                    <a:pt x="221262" y="961831"/>
                    <a:pt x="221675" y="975314"/>
                  </a:cubicBezTo>
                  <a:cubicBezTo>
                    <a:pt x="224628" y="1005010"/>
                    <a:pt x="289923" y="985025"/>
                    <a:pt x="293640" y="957938"/>
                  </a:cubicBezTo>
                  <a:cubicBezTo>
                    <a:pt x="297666" y="928724"/>
                    <a:pt x="287465" y="885704"/>
                    <a:pt x="276996" y="852678"/>
                  </a:cubicBezTo>
                  <a:cubicBezTo>
                    <a:pt x="274497" y="844652"/>
                    <a:pt x="281002" y="841281"/>
                    <a:pt x="289345" y="834338"/>
                  </a:cubicBezTo>
                  <a:cubicBezTo>
                    <a:pt x="296923" y="828226"/>
                    <a:pt x="303841" y="821328"/>
                    <a:pt x="309953" y="813752"/>
                  </a:cubicBezTo>
                  <a:cubicBezTo>
                    <a:pt x="323231" y="795252"/>
                    <a:pt x="314558" y="759738"/>
                    <a:pt x="297212" y="762987"/>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5" name="任意多边形: 形状 144">
              <a:extLst>
                <a:ext uri="{FF2B5EF4-FFF2-40B4-BE49-F238E27FC236}">
                  <a16:creationId xmlns:a16="http://schemas.microsoft.com/office/drawing/2014/main" id="{84C68430-FAC5-3174-9F37-F32938A97450}"/>
                </a:ext>
              </a:extLst>
            </p:cNvPr>
            <p:cNvSpPr/>
            <p:nvPr/>
          </p:nvSpPr>
          <p:spPr>
            <a:xfrm>
              <a:off x="13443203" y="4340786"/>
              <a:ext cx="119868" cy="217858"/>
            </a:xfrm>
            <a:custGeom>
              <a:avLst/>
              <a:gdLst>
                <a:gd name="connsiteX0" fmla="*/ 261075 w 429441"/>
                <a:gd name="connsiteY0" fmla="*/ 62059 h 780506"/>
                <a:gd name="connsiteX1" fmla="*/ 285153 w 429441"/>
                <a:gd name="connsiteY1" fmla="*/ 86137 h 780506"/>
                <a:gd name="connsiteX2" fmla="*/ 285875 w 429441"/>
                <a:gd name="connsiteY2" fmla="*/ 117559 h 780506"/>
                <a:gd name="connsiteX3" fmla="*/ 270182 w 429441"/>
                <a:gd name="connsiteY3" fmla="*/ 154198 h 780506"/>
                <a:gd name="connsiteX4" fmla="*/ 360669 w 429441"/>
                <a:gd name="connsiteY4" fmla="*/ 107084 h 780506"/>
                <a:gd name="connsiteX5" fmla="*/ 375846 w 429441"/>
                <a:gd name="connsiteY5" fmla="*/ 85014 h 780506"/>
                <a:gd name="connsiteX6" fmla="*/ 347226 w 429441"/>
                <a:gd name="connsiteY6" fmla="*/ 40549 h 780506"/>
                <a:gd name="connsiteX7" fmla="*/ 290377 w 429441"/>
                <a:gd name="connsiteY7" fmla="*/ 4633 h 780506"/>
                <a:gd name="connsiteX8" fmla="*/ 251473 w 429441"/>
                <a:gd name="connsiteY8" fmla="*/ 1624 h 780506"/>
                <a:gd name="connsiteX9" fmla="*/ 232000 w 429441"/>
                <a:gd name="connsiteY9" fmla="*/ 12097 h 780506"/>
                <a:gd name="connsiteX10" fmla="*/ 228283 w 429441"/>
                <a:gd name="connsiteY10" fmla="*/ 44202 h 780506"/>
                <a:gd name="connsiteX11" fmla="*/ 261075 w 429441"/>
                <a:gd name="connsiteY11" fmla="*/ 62059 h 780506"/>
                <a:gd name="connsiteX12" fmla="*/ 338883 w 429441"/>
                <a:gd name="connsiteY12" fmla="*/ 280524 h 780506"/>
                <a:gd name="connsiteX13" fmla="*/ 282943 w 429441"/>
                <a:gd name="connsiteY13" fmla="*/ 314033 h 780506"/>
                <a:gd name="connsiteX14" fmla="*/ 222171 w 429441"/>
                <a:gd name="connsiteY14" fmla="*/ 361547 h 780506"/>
                <a:gd name="connsiteX15" fmla="*/ 208728 w 429441"/>
                <a:gd name="connsiteY15" fmla="*/ 379885 h 780506"/>
                <a:gd name="connsiteX16" fmla="*/ 235614 w 429441"/>
                <a:gd name="connsiteY16" fmla="*/ 378081 h 780506"/>
                <a:gd name="connsiteX17" fmla="*/ 270822 w 429441"/>
                <a:gd name="connsiteY17" fmla="*/ 355929 h 780506"/>
                <a:gd name="connsiteX18" fmla="*/ 284203 w 429441"/>
                <a:gd name="connsiteY18" fmla="*/ 371979 h 780506"/>
                <a:gd name="connsiteX19" fmla="*/ 256408 w 429441"/>
                <a:gd name="connsiteY19" fmla="*/ 403082 h 780506"/>
                <a:gd name="connsiteX20" fmla="*/ 249800 w 429441"/>
                <a:gd name="connsiteY20" fmla="*/ 420377 h 780506"/>
                <a:gd name="connsiteX21" fmla="*/ 204226 w 429441"/>
                <a:gd name="connsiteY21" fmla="*/ 451719 h 780506"/>
                <a:gd name="connsiteX22" fmla="*/ 186963 w 429441"/>
                <a:gd name="connsiteY22" fmla="*/ 460386 h 780506"/>
                <a:gd name="connsiteX23" fmla="*/ 178662 w 429441"/>
                <a:gd name="connsiteY23" fmla="*/ 410345 h 780506"/>
                <a:gd name="connsiteX24" fmla="*/ 154089 w 429441"/>
                <a:gd name="connsiteY24" fmla="*/ 403082 h 780506"/>
                <a:gd name="connsiteX25" fmla="*/ 147254 w 429441"/>
                <a:gd name="connsiteY25" fmla="*/ 464520 h 780506"/>
                <a:gd name="connsiteX26" fmla="*/ 146614 w 429441"/>
                <a:gd name="connsiteY26" fmla="*/ 516006 h 780506"/>
                <a:gd name="connsiteX27" fmla="*/ 169018 w 429441"/>
                <a:gd name="connsiteY27" fmla="*/ 517370 h 780506"/>
                <a:gd name="connsiteX28" fmla="*/ 174160 w 429441"/>
                <a:gd name="connsiteY28" fmla="*/ 493292 h 780506"/>
                <a:gd name="connsiteX29" fmla="*/ 193860 w 429441"/>
                <a:gd name="connsiteY29" fmla="*/ 502601 h 780506"/>
                <a:gd name="connsiteX30" fmla="*/ 192497 w 429441"/>
                <a:gd name="connsiteY30" fmla="*/ 606497 h 780506"/>
                <a:gd name="connsiteX31" fmla="*/ 187769 w 429441"/>
                <a:gd name="connsiteY31" fmla="*/ 697874 h 780506"/>
                <a:gd name="connsiteX32" fmla="*/ 140357 w 429441"/>
                <a:gd name="connsiteY32" fmla="*/ 692456 h 780506"/>
                <a:gd name="connsiteX33" fmla="*/ 205961 w 429441"/>
                <a:gd name="connsiteY33" fmla="*/ 756984 h 780506"/>
                <a:gd name="connsiteX34" fmla="*/ 226673 w 429441"/>
                <a:gd name="connsiteY34" fmla="*/ 752530 h 780506"/>
                <a:gd name="connsiteX35" fmla="*/ 224422 w 429441"/>
                <a:gd name="connsiteY35" fmla="*/ 547548 h 780506"/>
                <a:gd name="connsiteX36" fmla="*/ 231133 w 429441"/>
                <a:gd name="connsiteY36" fmla="*/ 539320 h 780506"/>
                <a:gd name="connsiteX37" fmla="*/ 231133 w 429441"/>
                <a:gd name="connsiteY37" fmla="*/ 519257 h 780506"/>
                <a:gd name="connsiteX38" fmla="*/ 224380 w 429441"/>
                <a:gd name="connsiteY38" fmla="*/ 497505 h 780506"/>
                <a:gd name="connsiteX39" fmla="*/ 262562 w 429441"/>
                <a:gd name="connsiteY39" fmla="*/ 475074 h 780506"/>
                <a:gd name="connsiteX40" fmla="*/ 293640 w 429441"/>
                <a:gd name="connsiteY40" fmla="*/ 446100 h 780506"/>
                <a:gd name="connsiteX41" fmla="*/ 295684 w 429441"/>
                <a:gd name="connsiteY41" fmla="*/ 417126 h 780506"/>
                <a:gd name="connsiteX42" fmla="*/ 294672 w 429441"/>
                <a:gd name="connsiteY42" fmla="*/ 393048 h 780506"/>
                <a:gd name="connsiteX43" fmla="*/ 389620 w 429441"/>
                <a:gd name="connsiteY43" fmla="*/ 313352 h 780506"/>
                <a:gd name="connsiteX44" fmla="*/ 390260 w 429441"/>
                <a:gd name="connsiteY44" fmla="*/ 293648 h 780506"/>
                <a:gd name="connsiteX45" fmla="*/ 338883 w 429441"/>
                <a:gd name="connsiteY45" fmla="*/ 280524 h 780506"/>
                <a:gd name="connsiteX46" fmla="*/ 429329 w 429441"/>
                <a:gd name="connsiteY46" fmla="*/ 169726 h 780506"/>
                <a:gd name="connsiteX47" fmla="*/ 412871 w 429441"/>
                <a:gd name="connsiteY47" fmla="*/ 150305 h 780506"/>
                <a:gd name="connsiteX48" fmla="*/ 382186 w 429441"/>
                <a:gd name="connsiteY48" fmla="*/ 146573 h 780506"/>
                <a:gd name="connsiteX49" fmla="*/ 321620 w 429441"/>
                <a:gd name="connsiteY49" fmla="*/ 176469 h 780506"/>
                <a:gd name="connsiteX50" fmla="*/ 189131 w 429441"/>
                <a:gd name="connsiteY50" fmla="*/ 234818 h 780506"/>
                <a:gd name="connsiteX51" fmla="*/ 57448 w 429441"/>
                <a:gd name="connsiteY51" fmla="*/ 312588 h 780506"/>
                <a:gd name="connsiteX52" fmla="*/ 599 w 429441"/>
                <a:gd name="connsiteY52" fmla="*/ 319290 h 780506"/>
                <a:gd name="connsiteX53" fmla="*/ 40990 w 429441"/>
                <a:gd name="connsiteY53" fmla="*/ 365680 h 780506"/>
                <a:gd name="connsiteX54" fmla="*/ 105232 w 429441"/>
                <a:gd name="connsiteY54" fmla="*/ 364196 h 780506"/>
                <a:gd name="connsiteX55" fmla="*/ 167325 w 429441"/>
                <a:gd name="connsiteY55" fmla="*/ 305847 h 780506"/>
                <a:gd name="connsiteX56" fmla="*/ 256326 w 429441"/>
                <a:gd name="connsiteY56" fmla="*/ 249665 h 780506"/>
                <a:gd name="connsiteX57" fmla="*/ 370787 w 429441"/>
                <a:gd name="connsiteY57" fmla="*/ 196574 h 780506"/>
                <a:gd name="connsiteX58" fmla="*/ 416444 w 429441"/>
                <a:gd name="connsiteY58" fmla="*/ 186140 h 780506"/>
                <a:gd name="connsiteX59" fmla="*/ 429329 w 429441"/>
                <a:gd name="connsiteY59" fmla="*/ 169726 h 780506"/>
                <a:gd name="connsiteX60" fmla="*/ 113780 w 429441"/>
                <a:gd name="connsiteY60" fmla="*/ 612838 h 780506"/>
                <a:gd name="connsiteX61" fmla="*/ 76198 w 429441"/>
                <a:gd name="connsiteY61" fmla="*/ 654333 h 780506"/>
                <a:gd name="connsiteX62" fmla="*/ 66637 w 429441"/>
                <a:gd name="connsiteY62" fmla="*/ 672271 h 780506"/>
                <a:gd name="connsiteX63" fmla="*/ 55445 w 429441"/>
                <a:gd name="connsiteY63" fmla="*/ 679012 h 780506"/>
                <a:gd name="connsiteX64" fmla="*/ 44253 w 429441"/>
                <a:gd name="connsiteY64" fmla="*/ 668338 h 780506"/>
                <a:gd name="connsiteX65" fmla="*/ 26824 w 429441"/>
                <a:gd name="connsiteY65" fmla="*/ 677889 h 780506"/>
                <a:gd name="connsiteX66" fmla="*/ 12803 w 429441"/>
                <a:gd name="connsiteY66" fmla="*/ 732867 h 780506"/>
                <a:gd name="connsiteX67" fmla="*/ 32441 w 429441"/>
                <a:gd name="connsiteY67" fmla="*/ 778292 h 780506"/>
                <a:gd name="connsiteX68" fmla="*/ 61062 w 429441"/>
                <a:gd name="connsiteY68" fmla="*/ 777731 h 780506"/>
                <a:gd name="connsiteX69" fmla="*/ 73390 w 429441"/>
                <a:gd name="connsiteY69" fmla="*/ 747995 h 780506"/>
                <a:gd name="connsiteX70" fmla="*/ 75083 w 429441"/>
                <a:gd name="connsiteY70" fmla="*/ 723917 h 780506"/>
                <a:gd name="connsiteX71" fmla="*/ 96951 w 429441"/>
                <a:gd name="connsiteY71" fmla="*/ 700361 h 780506"/>
                <a:gd name="connsiteX72" fmla="*/ 123341 w 429441"/>
                <a:gd name="connsiteY72" fmla="*/ 659430 h 780506"/>
                <a:gd name="connsiteX73" fmla="*/ 146345 w 429441"/>
                <a:gd name="connsiteY73" fmla="*/ 582019 h 780506"/>
                <a:gd name="connsiteX74" fmla="*/ 113863 w 429441"/>
                <a:gd name="connsiteY74" fmla="*/ 612838 h 780506"/>
                <a:gd name="connsiteX75" fmla="*/ 367421 w 429441"/>
                <a:gd name="connsiteY75" fmla="*/ 588160 h 780506"/>
                <a:gd name="connsiteX76" fmla="*/ 344417 w 429441"/>
                <a:gd name="connsiteY76" fmla="*/ 561231 h 780506"/>
                <a:gd name="connsiteX77" fmla="*/ 310180 w 429441"/>
                <a:gd name="connsiteY77" fmla="*/ 560669 h 780506"/>
                <a:gd name="connsiteX78" fmla="*/ 301776 w 429441"/>
                <a:gd name="connsiteY78" fmla="*/ 567974 h 780506"/>
                <a:gd name="connsiteX79" fmla="*/ 292793 w 429441"/>
                <a:gd name="connsiteY79" fmla="*/ 571304 h 780506"/>
                <a:gd name="connsiteX80" fmla="*/ 305121 w 429441"/>
                <a:gd name="connsiteY80" fmla="*/ 587035 h 780506"/>
                <a:gd name="connsiteX81" fmla="*/ 314661 w 429441"/>
                <a:gd name="connsiteY81" fmla="*/ 626843 h 780506"/>
                <a:gd name="connsiteX82" fmla="*/ 319163 w 429441"/>
                <a:gd name="connsiteY82" fmla="*/ 673394 h 780506"/>
                <a:gd name="connsiteX83" fmla="*/ 352801 w 429441"/>
                <a:gd name="connsiteY83" fmla="*/ 681421 h 780506"/>
                <a:gd name="connsiteX84" fmla="*/ 373595 w 429441"/>
                <a:gd name="connsiteY84" fmla="*/ 613199 h 780506"/>
                <a:gd name="connsiteX85" fmla="*/ 367504 w 429441"/>
                <a:gd name="connsiteY85" fmla="*/ 588160 h 78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29441" h="780506">
                  <a:moveTo>
                    <a:pt x="261075" y="62059"/>
                  </a:moveTo>
                  <a:cubicBezTo>
                    <a:pt x="271524" y="67228"/>
                    <a:pt x="279990" y="75686"/>
                    <a:pt x="285153" y="86137"/>
                  </a:cubicBezTo>
                  <a:cubicBezTo>
                    <a:pt x="289097" y="96202"/>
                    <a:pt x="289344" y="107325"/>
                    <a:pt x="285875" y="117559"/>
                  </a:cubicBezTo>
                  <a:cubicBezTo>
                    <a:pt x="282262" y="126546"/>
                    <a:pt x="265804" y="151950"/>
                    <a:pt x="270182" y="154198"/>
                  </a:cubicBezTo>
                  <a:cubicBezTo>
                    <a:pt x="288849" y="145208"/>
                    <a:pt x="322384" y="124259"/>
                    <a:pt x="360669" y="107084"/>
                  </a:cubicBezTo>
                  <a:cubicBezTo>
                    <a:pt x="371076" y="102390"/>
                    <a:pt x="375247" y="97052"/>
                    <a:pt x="375846" y="85014"/>
                  </a:cubicBezTo>
                  <a:cubicBezTo>
                    <a:pt x="376404" y="74178"/>
                    <a:pt x="360669" y="52508"/>
                    <a:pt x="347226" y="40549"/>
                  </a:cubicBezTo>
                  <a:cubicBezTo>
                    <a:pt x="333783" y="28591"/>
                    <a:pt x="300495" y="7281"/>
                    <a:pt x="290377" y="4633"/>
                  </a:cubicBezTo>
                  <a:cubicBezTo>
                    <a:pt x="277739" y="1027"/>
                    <a:pt x="264523" y="3"/>
                    <a:pt x="251473" y="1624"/>
                  </a:cubicBezTo>
                  <a:cubicBezTo>
                    <a:pt x="244018" y="3110"/>
                    <a:pt x="232000" y="12097"/>
                    <a:pt x="232000" y="12097"/>
                  </a:cubicBezTo>
                  <a:cubicBezTo>
                    <a:pt x="226528" y="21871"/>
                    <a:pt x="225186" y="33432"/>
                    <a:pt x="228283" y="44202"/>
                  </a:cubicBezTo>
                  <a:cubicBezTo>
                    <a:pt x="231174" y="51586"/>
                    <a:pt x="250585" y="57565"/>
                    <a:pt x="261075" y="62059"/>
                  </a:cubicBezTo>
                  <a:close/>
                  <a:moveTo>
                    <a:pt x="338883" y="280524"/>
                  </a:moveTo>
                  <a:cubicBezTo>
                    <a:pt x="329033" y="284256"/>
                    <a:pt x="304832" y="298102"/>
                    <a:pt x="282943" y="314033"/>
                  </a:cubicBezTo>
                  <a:cubicBezTo>
                    <a:pt x="253373" y="335502"/>
                    <a:pt x="225268" y="358658"/>
                    <a:pt x="222171" y="361547"/>
                  </a:cubicBezTo>
                  <a:cubicBezTo>
                    <a:pt x="217401" y="366041"/>
                    <a:pt x="204185" y="377117"/>
                    <a:pt x="208728" y="379885"/>
                  </a:cubicBezTo>
                  <a:cubicBezTo>
                    <a:pt x="215419" y="383900"/>
                    <a:pt x="226342" y="381732"/>
                    <a:pt x="235614" y="378081"/>
                  </a:cubicBezTo>
                  <a:cubicBezTo>
                    <a:pt x="242077" y="375592"/>
                    <a:pt x="256986" y="363954"/>
                    <a:pt x="270822" y="355929"/>
                  </a:cubicBezTo>
                  <a:cubicBezTo>
                    <a:pt x="276604" y="352597"/>
                    <a:pt x="290893" y="357052"/>
                    <a:pt x="284203" y="371979"/>
                  </a:cubicBezTo>
                  <a:cubicBezTo>
                    <a:pt x="280713" y="379565"/>
                    <a:pt x="261839" y="395257"/>
                    <a:pt x="256408" y="403082"/>
                  </a:cubicBezTo>
                  <a:cubicBezTo>
                    <a:pt x="252691" y="408459"/>
                    <a:pt x="254921" y="417246"/>
                    <a:pt x="249800" y="420377"/>
                  </a:cubicBezTo>
                  <a:cubicBezTo>
                    <a:pt x="237349" y="427961"/>
                    <a:pt x="223906" y="434182"/>
                    <a:pt x="204226" y="451719"/>
                  </a:cubicBezTo>
                  <a:cubicBezTo>
                    <a:pt x="200220" y="455290"/>
                    <a:pt x="194955" y="466686"/>
                    <a:pt x="186963" y="460386"/>
                  </a:cubicBezTo>
                  <a:cubicBezTo>
                    <a:pt x="175564" y="451438"/>
                    <a:pt x="187644" y="428283"/>
                    <a:pt x="178662" y="410345"/>
                  </a:cubicBezTo>
                  <a:cubicBezTo>
                    <a:pt x="173685" y="400392"/>
                    <a:pt x="153800" y="385865"/>
                    <a:pt x="154089" y="403082"/>
                  </a:cubicBezTo>
                  <a:cubicBezTo>
                    <a:pt x="154089" y="413955"/>
                    <a:pt x="152086" y="447223"/>
                    <a:pt x="147254" y="464520"/>
                  </a:cubicBezTo>
                  <a:cubicBezTo>
                    <a:pt x="144569" y="474191"/>
                    <a:pt x="137590" y="501479"/>
                    <a:pt x="146614" y="516006"/>
                  </a:cubicBezTo>
                  <a:cubicBezTo>
                    <a:pt x="150640" y="522386"/>
                    <a:pt x="165756" y="522789"/>
                    <a:pt x="169018" y="517370"/>
                  </a:cubicBezTo>
                  <a:cubicBezTo>
                    <a:pt x="175564" y="506294"/>
                    <a:pt x="168461" y="498027"/>
                    <a:pt x="174160" y="493292"/>
                  </a:cubicBezTo>
                  <a:cubicBezTo>
                    <a:pt x="179013" y="489280"/>
                    <a:pt x="192311" y="495941"/>
                    <a:pt x="193860" y="502601"/>
                  </a:cubicBezTo>
                  <a:cubicBezTo>
                    <a:pt x="194913" y="507178"/>
                    <a:pt x="193137" y="558102"/>
                    <a:pt x="192497" y="606497"/>
                  </a:cubicBezTo>
                  <a:cubicBezTo>
                    <a:pt x="191816" y="654253"/>
                    <a:pt x="192497" y="695546"/>
                    <a:pt x="187769" y="697874"/>
                  </a:cubicBezTo>
                  <a:cubicBezTo>
                    <a:pt x="181016" y="701123"/>
                    <a:pt x="137342" y="691694"/>
                    <a:pt x="140357" y="692456"/>
                  </a:cubicBezTo>
                  <a:cubicBezTo>
                    <a:pt x="143372" y="693217"/>
                    <a:pt x="203380" y="755259"/>
                    <a:pt x="205961" y="756984"/>
                  </a:cubicBezTo>
                  <a:cubicBezTo>
                    <a:pt x="212176" y="760997"/>
                    <a:pt x="222894" y="769022"/>
                    <a:pt x="226673" y="752530"/>
                  </a:cubicBezTo>
                  <a:cubicBezTo>
                    <a:pt x="229274" y="741093"/>
                    <a:pt x="221118" y="590608"/>
                    <a:pt x="224422" y="547548"/>
                  </a:cubicBezTo>
                  <a:cubicBezTo>
                    <a:pt x="224422" y="545300"/>
                    <a:pt x="226673" y="542332"/>
                    <a:pt x="231133" y="539320"/>
                  </a:cubicBezTo>
                  <a:cubicBezTo>
                    <a:pt x="235573" y="536311"/>
                    <a:pt x="234809" y="523711"/>
                    <a:pt x="231133" y="519257"/>
                  </a:cubicBezTo>
                  <a:cubicBezTo>
                    <a:pt x="225227" y="512032"/>
                    <a:pt x="217318" y="506494"/>
                    <a:pt x="224380" y="497505"/>
                  </a:cubicBezTo>
                  <a:cubicBezTo>
                    <a:pt x="227065" y="494095"/>
                    <a:pt x="246228" y="487434"/>
                    <a:pt x="262562" y="475074"/>
                  </a:cubicBezTo>
                  <a:cubicBezTo>
                    <a:pt x="273795" y="466401"/>
                    <a:pt x="284203" y="456701"/>
                    <a:pt x="293640" y="446100"/>
                  </a:cubicBezTo>
                  <a:cubicBezTo>
                    <a:pt x="293640" y="446100"/>
                    <a:pt x="295684" y="427802"/>
                    <a:pt x="295684" y="417126"/>
                  </a:cubicBezTo>
                  <a:cubicBezTo>
                    <a:pt x="295684" y="406452"/>
                    <a:pt x="294672" y="393048"/>
                    <a:pt x="294672" y="393048"/>
                  </a:cubicBezTo>
                  <a:cubicBezTo>
                    <a:pt x="294672" y="393048"/>
                    <a:pt x="387328" y="317084"/>
                    <a:pt x="389620" y="313352"/>
                  </a:cubicBezTo>
                  <a:cubicBezTo>
                    <a:pt x="391912" y="309618"/>
                    <a:pt x="394472" y="305325"/>
                    <a:pt x="390260" y="293648"/>
                  </a:cubicBezTo>
                  <a:cubicBezTo>
                    <a:pt x="382392" y="271215"/>
                    <a:pt x="353379" y="275027"/>
                    <a:pt x="338883" y="280524"/>
                  </a:cubicBezTo>
                  <a:close/>
                  <a:moveTo>
                    <a:pt x="429329" y="169726"/>
                  </a:moveTo>
                  <a:cubicBezTo>
                    <a:pt x="426190" y="161581"/>
                    <a:pt x="420388" y="154730"/>
                    <a:pt x="412871" y="150305"/>
                  </a:cubicBezTo>
                  <a:cubicBezTo>
                    <a:pt x="403785" y="144368"/>
                    <a:pt x="392449" y="142989"/>
                    <a:pt x="382186" y="146573"/>
                  </a:cubicBezTo>
                  <a:cubicBezTo>
                    <a:pt x="366492" y="151027"/>
                    <a:pt x="351521" y="162262"/>
                    <a:pt x="321620" y="176469"/>
                  </a:cubicBezTo>
                  <a:cubicBezTo>
                    <a:pt x="291699" y="190675"/>
                    <a:pt x="245340" y="203155"/>
                    <a:pt x="189131" y="234818"/>
                  </a:cubicBezTo>
                  <a:cubicBezTo>
                    <a:pt x="141245" y="261745"/>
                    <a:pt x="79502" y="304041"/>
                    <a:pt x="57448" y="312588"/>
                  </a:cubicBezTo>
                  <a:cubicBezTo>
                    <a:pt x="34279" y="321538"/>
                    <a:pt x="17821" y="323062"/>
                    <a:pt x="599" y="319290"/>
                  </a:cubicBezTo>
                  <a:cubicBezTo>
                    <a:pt x="1363" y="330526"/>
                    <a:pt x="25296" y="358938"/>
                    <a:pt x="40990" y="365680"/>
                  </a:cubicBezTo>
                  <a:cubicBezTo>
                    <a:pt x="56684" y="372421"/>
                    <a:pt x="85160" y="378040"/>
                    <a:pt x="105232" y="364196"/>
                  </a:cubicBezTo>
                  <a:cubicBezTo>
                    <a:pt x="126914" y="349227"/>
                    <a:pt x="143888" y="325632"/>
                    <a:pt x="167325" y="305847"/>
                  </a:cubicBezTo>
                  <a:cubicBezTo>
                    <a:pt x="200984" y="277434"/>
                    <a:pt x="224174" y="267683"/>
                    <a:pt x="256326" y="249665"/>
                  </a:cubicBezTo>
                  <a:cubicBezTo>
                    <a:pt x="288498" y="231648"/>
                    <a:pt x="359595" y="202554"/>
                    <a:pt x="370787" y="196574"/>
                  </a:cubicBezTo>
                  <a:cubicBezTo>
                    <a:pt x="382000" y="190594"/>
                    <a:pt x="409608" y="187946"/>
                    <a:pt x="416444" y="186140"/>
                  </a:cubicBezTo>
                  <a:cubicBezTo>
                    <a:pt x="424910" y="183973"/>
                    <a:pt x="432426" y="177954"/>
                    <a:pt x="429329" y="169726"/>
                  </a:cubicBezTo>
                  <a:close/>
                  <a:moveTo>
                    <a:pt x="113780" y="612838"/>
                  </a:moveTo>
                  <a:cubicBezTo>
                    <a:pt x="100503" y="625976"/>
                    <a:pt x="87968" y="639829"/>
                    <a:pt x="76198" y="654333"/>
                  </a:cubicBezTo>
                  <a:cubicBezTo>
                    <a:pt x="71965" y="659698"/>
                    <a:pt x="68743" y="665769"/>
                    <a:pt x="66637" y="672271"/>
                  </a:cubicBezTo>
                  <a:cubicBezTo>
                    <a:pt x="65233" y="677082"/>
                    <a:pt x="60360" y="680007"/>
                    <a:pt x="55445" y="679012"/>
                  </a:cubicBezTo>
                  <a:cubicBezTo>
                    <a:pt x="52079" y="679012"/>
                    <a:pt x="48693" y="670626"/>
                    <a:pt x="44253" y="668338"/>
                  </a:cubicBezTo>
                  <a:cubicBezTo>
                    <a:pt x="36220" y="664326"/>
                    <a:pt x="32999" y="670626"/>
                    <a:pt x="26824" y="677889"/>
                  </a:cubicBezTo>
                  <a:cubicBezTo>
                    <a:pt x="20629" y="685153"/>
                    <a:pt x="12803" y="714889"/>
                    <a:pt x="12803" y="732867"/>
                  </a:cubicBezTo>
                  <a:cubicBezTo>
                    <a:pt x="12803" y="750844"/>
                    <a:pt x="22364" y="774360"/>
                    <a:pt x="32441" y="778292"/>
                  </a:cubicBezTo>
                  <a:cubicBezTo>
                    <a:pt x="42518" y="782227"/>
                    <a:pt x="52513" y="782788"/>
                    <a:pt x="61062" y="777731"/>
                  </a:cubicBezTo>
                  <a:cubicBezTo>
                    <a:pt x="69611" y="772676"/>
                    <a:pt x="71139" y="760316"/>
                    <a:pt x="73390" y="747995"/>
                  </a:cubicBezTo>
                  <a:cubicBezTo>
                    <a:pt x="74546" y="740021"/>
                    <a:pt x="75124" y="731975"/>
                    <a:pt x="75083" y="723917"/>
                  </a:cubicBezTo>
                  <a:cubicBezTo>
                    <a:pt x="75640" y="719424"/>
                    <a:pt x="87411" y="711879"/>
                    <a:pt x="96951" y="700361"/>
                  </a:cubicBezTo>
                  <a:cubicBezTo>
                    <a:pt x="107358" y="687824"/>
                    <a:pt x="116217" y="674081"/>
                    <a:pt x="123341" y="659430"/>
                  </a:cubicBezTo>
                  <a:cubicBezTo>
                    <a:pt x="128958" y="647070"/>
                    <a:pt x="144136" y="618496"/>
                    <a:pt x="146345" y="582019"/>
                  </a:cubicBezTo>
                  <a:cubicBezTo>
                    <a:pt x="134823" y="591543"/>
                    <a:pt x="123961" y="601838"/>
                    <a:pt x="113863" y="612838"/>
                  </a:cubicBezTo>
                  <a:close/>
                  <a:moveTo>
                    <a:pt x="367421" y="588160"/>
                  </a:moveTo>
                  <a:cubicBezTo>
                    <a:pt x="358996" y="572990"/>
                    <a:pt x="355093" y="568094"/>
                    <a:pt x="344417" y="561231"/>
                  </a:cubicBezTo>
                  <a:cubicBezTo>
                    <a:pt x="333741" y="554370"/>
                    <a:pt x="320815" y="556095"/>
                    <a:pt x="310180" y="560669"/>
                  </a:cubicBezTo>
                  <a:cubicBezTo>
                    <a:pt x="306153" y="562356"/>
                    <a:pt x="303469" y="567974"/>
                    <a:pt x="301776" y="567974"/>
                  </a:cubicBezTo>
                  <a:cubicBezTo>
                    <a:pt x="298678" y="568796"/>
                    <a:pt x="295684" y="569913"/>
                    <a:pt x="292793" y="571304"/>
                  </a:cubicBezTo>
                  <a:cubicBezTo>
                    <a:pt x="300826" y="576361"/>
                    <a:pt x="300826" y="581980"/>
                    <a:pt x="305121" y="587035"/>
                  </a:cubicBezTo>
                  <a:cubicBezTo>
                    <a:pt x="309416" y="592092"/>
                    <a:pt x="313133" y="611715"/>
                    <a:pt x="314661" y="626843"/>
                  </a:cubicBezTo>
                  <a:cubicBezTo>
                    <a:pt x="316189" y="641973"/>
                    <a:pt x="314661" y="658947"/>
                    <a:pt x="319163" y="673394"/>
                  </a:cubicBezTo>
                  <a:cubicBezTo>
                    <a:pt x="323664" y="687840"/>
                    <a:pt x="338243" y="695265"/>
                    <a:pt x="352801" y="681421"/>
                  </a:cubicBezTo>
                  <a:cubicBezTo>
                    <a:pt x="372604" y="662398"/>
                    <a:pt x="377663" y="625840"/>
                    <a:pt x="373595" y="613199"/>
                  </a:cubicBezTo>
                  <a:cubicBezTo>
                    <a:pt x="370312" y="602165"/>
                    <a:pt x="367504" y="588160"/>
                    <a:pt x="367504" y="588160"/>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6" name="任意多边形: 形状 145">
              <a:extLst>
                <a:ext uri="{FF2B5EF4-FFF2-40B4-BE49-F238E27FC236}">
                  <a16:creationId xmlns:a16="http://schemas.microsoft.com/office/drawing/2014/main" id="{D1326767-1D90-C400-0EAB-0AA8E4D8572E}"/>
                </a:ext>
              </a:extLst>
            </p:cNvPr>
            <p:cNvSpPr/>
            <p:nvPr/>
          </p:nvSpPr>
          <p:spPr>
            <a:xfrm>
              <a:off x="13594572" y="4401043"/>
              <a:ext cx="151088" cy="129340"/>
            </a:xfrm>
            <a:custGeom>
              <a:avLst/>
              <a:gdLst>
                <a:gd name="connsiteX0" fmla="*/ 465140 w 541294"/>
                <a:gd name="connsiteY0" fmla="*/ 5095 h 463376"/>
                <a:gd name="connsiteX1" fmla="*/ 525355 w 541294"/>
                <a:gd name="connsiteY1" fmla="*/ 24518 h 463376"/>
                <a:gd name="connsiteX2" fmla="*/ 540284 w 541294"/>
                <a:gd name="connsiteY2" fmla="*/ 69023 h 463376"/>
                <a:gd name="connsiteX3" fmla="*/ 451965 w 541294"/>
                <a:gd name="connsiteY3" fmla="*/ 148318 h 463376"/>
                <a:gd name="connsiteX4" fmla="*/ 379382 w 541294"/>
                <a:gd name="connsiteY4" fmla="*/ 220552 h 463376"/>
                <a:gd name="connsiteX5" fmla="*/ 299323 w 541294"/>
                <a:gd name="connsiteY5" fmla="*/ 306951 h 463376"/>
                <a:gd name="connsiteX6" fmla="*/ 302337 w 541294"/>
                <a:gd name="connsiteY6" fmla="*/ 329383 h 463376"/>
                <a:gd name="connsiteX7" fmla="*/ 378617 w 541294"/>
                <a:gd name="connsiteY7" fmla="*/ 298002 h 463376"/>
                <a:gd name="connsiteX8" fmla="*/ 465821 w 541294"/>
                <a:gd name="connsiteY8" fmla="*/ 294630 h 463376"/>
                <a:gd name="connsiteX9" fmla="*/ 512944 w 541294"/>
                <a:gd name="connsiteY9" fmla="*/ 339857 h 463376"/>
                <a:gd name="connsiteX10" fmla="*/ 468382 w 541294"/>
                <a:gd name="connsiteY10" fmla="*/ 396680 h 463376"/>
                <a:gd name="connsiteX11" fmla="*/ 257424 w 541294"/>
                <a:gd name="connsiteY11" fmla="*/ 436328 h 463376"/>
                <a:gd name="connsiteX12" fmla="*/ 81984 w 541294"/>
                <a:gd name="connsiteY12" fmla="*/ 458038 h 463376"/>
                <a:gd name="connsiteX13" fmla="*/ 10908 w 541294"/>
                <a:gd name="connsiteY13" fmla="*/ 415020 h 463376"/>
                <a:gd name="connsiteX14" fmla="*/ 41222 w 541294"/>
                <a:gd name="connsiteY14" fmla="*/ 387691 h 463376"/>
                <a:gd name="connsiteX15" fmla="*/ 128756 w 541294"/>
                <a:gd name="connsiteY15" fmla="*/ 376134 h 463376"/>
                <a:gd name="connsiteX16" fmla="*/ 244332 w 541294"/>
                <a:gd name="connsiteY16" fmla="*/ 328139 h 463376"/>
                <a:gd name="connsiteX17" fmla="*/ 263433 w 541294"/>
                <a:gd name="connsiteY17" fmla="*/ 292023 h 463376"/>
                <a:gd name="connsiteX18" fmla="*/ 357307 w 541294"/>
                <a:gd name="connsiteY18" fmla="*/ 137242 h 463376"/>
                <a:gd name="connsiteX19" fmla="*/ 371142 w 541294"/>
                <a:gd name="connsiteY19" fmla="*/ 117177 h 463376"/>
                <a:gd name="connsiteX20" fmla="*/ 299694 w 541294"/>
                <a:gd name="connsiteY20" fmla="*/ 99198 h 463376"/>
                <a:gd name="connsiteX21" fmla="*/ 240987 w 541294"/>
                <a:gd name="connsiteY21" fmla="*/ 31943 h 463376"/>
                <a:gd name="connsiteX22" fmla="*/ 315016 w 541294"/>
                <a:gd name="connsiteY22" fmla="*/ 43139 h 463376"/>
                <a:gd name="connsiteX23" fmla="*/ 465140 w 541294"/>
                <a:gd name="connsiteY23" fmla="*/ 5095 h 46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1294" h="463376">
                  <a:moveTo>
                    <a:pt x="465140" y="5095"/>
                  </a:moveTo>
                  <a:cubicBezTo>
                    <a:pt x="494669" y="-6101"/>
                    <a:pt x="514865" y="6581"/>
                    <a:pt x="525355" y="24518"/>
                  </a:cubicBezTo>
                  <a:cubicBezTo>
                    <a:pt x="535824" y="42455"/>
                    <a:pt x="545901" y="55940"/>
                    <a:pt x="540284" y="69023"/>
                  </a:cubicBezTo>
                  <a:cubicBezTo>
                    <a:pt x="531095" y="90531"/>
                    <a:pt x="481949" y="117660"/>
                    <a:pt x="451965" y="148318"/>
                  </a:cubicBezTo>
                  <a:cubicBezTo>
                    <a:pt x="442528" y="157949"/>
                    <a:pt x="411822" y="186802"/>
                    <a:pt x="379382" y="220552"/>
                  </a:cubicBezTo>
                  <a:cubicBezTo>
                    <a:pt x="340684" y="260681"/>
                    <a:pt x="302585" y="303741"/>
                    <a:pt x="299323" y="306951"/>
                  </a:cubicBezTo>
                  <a:cubicBezTo>
                    <a:pt x="293355" y="312930"/>
                    <a:pt x="294821" y="331029"/>
                    <a:pt x="302337" y="329383"/>
                  </a:cubicBezTo>
                  <a:cubicBezTo>
                    <a:pt x="309854" y="327738"/>
                    <a:pt x="344215" y="306951"/>
                    <a:pt x="378617" y="298002"/>
                  </a:cubicBezTo>
                  <a:cubicBezTo>
                    <a:pt x="413020" y="289052"/>
                    <a:pt x="445295" y="289253"/>
                    <a:pt x="465821" y="294630"/>
                  </a:cubicBezTo>
                  <a:cubicBezTo>
                    <a:pt x="487090" y="300209"/>
                    <a:pt x="516682" y="307712"/>
                    <a:pt x="512944" y="339857"/>
                  </a:cubicBezTo>
                  <a:cubicBezTo>
                    <a:pt x="509578" y="368670"/>
                    <a:pt x="480379" y="387732"/>
                    <a:pt x="468382" y="396680"/>
                  </a:cubicBezTo>
                  <a:cubicBezTo>
                    <a:pt x="368891" y="398928"/>
                    <a:pt x="302709" y="422123"/>
                    <a:pt x="257424" y="436328"/>
                  </a:cubicBezTo>
                  <a:cubicBezTo>
                    <a:pt x="143314" y="472163"/>
                    <a:pt x="107796" y="466225"/>
                    <a:pt x="81984" y="458038"/>
                  </a:cubicBezTo>
                  <a:cubicBezTo>
                    <a:pt x="55160" y="449491"/>
                    <a:pt x="16008" y="420477"/>
                    <a:pt x="10908" y="415020"/>
                  </a:cubicBezTo>
                  <a:cubicBezTo>
                    <a:pt x="-11890" y="390700"/>
                    <a:pt x="5291" y="390339"/>
                    <a:pt x="41222" y="387691"/>
                  </a:cubicBezTo>
                  <a:cubicBezTo>
                    <a:pt x="48862" y="387169"/>
                    <a:pt x="82748" y="383678"/>
                    <a:pt x="128756" y="376134"/>
                  </a:cubicBezTo>
                  <a:cubicBezTo>
                    <a:pt x="200163" y="364416"/>
                    <a:pt x="228267" y="345354"/>
                    <a:pt x="244332" y="328139"/>
                  </a:cubicBezTo>
                  <a:cubicBezTo>
                    <a:pt x="247409" y="324849"/>
                    <a:pt x="252964" y="311324"/>
                    <a:pt x="263433" y="292023"/>
                  </a:cubicBezTo>
                  <a:cubicBezTo>
                    <a:pt x="282060" y="257430"/>
                    <a:pt x="320612" y="198359"/>
                    <a:pt x="357307" y="137242"/>
                  </a:cubicBezTo>
                  <a:cubicBezTo>
                    <a:pt x="364039" y="126005"/>
                    <a:pt x="369346" y="123398"/>
                    <a:pt x="371142" y="117177"/>
                  </a:cubicBezTo>
                  <a:cubicBezTo>
                    <a:pt x="374673" y="105139"/>
                    <a:pt x="344938" y="115651"/>
                    <a:pt x="299694" y="99198"/>
                  </a:cubicBezTo>
                  <a:cubicBezTo>
                    <a:pt x="262669" y="85757"/>
                    <a:pt x="240987" y="57344"/>
                    <a:pt x="240987" y="31943"/>
                  </a:cubicBezTo>
                  <a:cubicBezTo>
                    <a:pt x="266407" y="39407"/>
                    <a:pt x="296308" y="44181"/>
                    <a:pt x="315016" y="43139"/>
                  </a:cubicBezTo>
                  <a:cubicBezTo>
                    <a:pt x="381219" y="39126"/>
                    <a:pt x="441971" y="13842"/>
                    <a:pt x="465140" y="509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7" name="任意多边形: 形状 146">
              <a:extLst>
                <a:ext uri="{FF2B5EF4-FFF2-40B4-BE49-F238E27FC236}">
                  <a16:creationId xmlns:a16="http://schemas.microsoft.com/office/drawing/2014/main" id="{F43767F2-788E-6DDE-BC4E-28A06B52CFB0}"/>
                </a:ext>
              </a:extLst>
            </p:cNvPr>
            <p:cNvSpPr/>
            <p:nvPr/>
          </p:nvSpPr>
          <p:spPr>
            <a:xfrm>
              <a:off x="13781647" y="4344821"/>
              <a:ext cx="190601" cy="225558"/>
            </a:xfrm>
            <a:custGeom>
              <a:avLst/>
              <a:gdLst>
                <a:gd name="connsiteX0" fmla="*/ 643046 w 682853"/>
                <a:gd name="connsiteY0" fmla="*/ 113216 h 808091"/>
                <a:gd name="connsiteX1" fmla="*/ 683417 w 682853"/>
                <a:gd name="connsiteY1" fmla="*/ 62732 h 808091"/>
                <a:gd name="connsiteX2" fmla="*/ 664914 w 682853"/>
                <a:gd name="connsiteY2" fmla="*/ 43672 h 808091"/>
                <a:gd name="connsiteX3" fmla="*/ 611039 w 682853"/>
                <a:gd name="connsiteY3" fmla="*/ 49290 h 808091"/>
                <a:gd name="connsiteX4" fmla="*/ 574902 w 682853"/>
                <a:gd name="connsiteY4" fmla="*/ 63857 h 808091"/>
                <a:gd name="connsiteX5" fmla="*/ 562574 w 682853"/>
                <a:gd name="connsiteY5" fmla="*/ 80711 h 808091"/>
                <a:gd name="connsiteX6" fmla="*/ 577153 w 682853"/>
                <a:gd name="connsiteY6" fmla="*/ 80110 h 808091"/>
                <a:gd name="connsiteX7" fmla="*/ 587271 w 682853"/>
                <a:gd name="connsiteY7" fmla="*/ 87413 h 808091"/>
                <a:gd name="connsiteX8" fmla="*/ 576595 w 682853"/>
                <a:gd name="connsiteY8" fmla="*/ 108159 h 808091"/>
                <a:gd name="connsiteX9" fmla="*/ 556524 w 682853"/>
                <a:gd name="connsiteY9" fmla="*/ 158644 h 808091"/>
                <a:gd name="connsiteX10" fmla="*/ 543638 w 682853"/>
                <a:gd name="connsiteY10" fmla="*/ 185570 h 808091"/>
                <a:gd name="connsiteX11" fmla="*/ 525652 w 682853"/>
                <a:gd name="connsiteY11" fmla="*/ 198451 h 808091"/>
                <a:gd name="connsiteX12" fmla="*/ 515018 w 682853"/>
                <a:gd name="connsiteY12" fmla="*/ 188380 h 808091"/>
                <a:gd name="connsiteX13" fmla="*/ 515018 w 682853"/>
                <a:gd name="connsiteY13" fmla="*/ 156276 h 808091"/>
                <a:gd name="connsiteX14" fmla="*/ 496454 w 682853"/>
                <a:gd name="connsiteY14" fmla="*/ 129389 h 808091"/>
                <a:gd name="connsiteX15" fmla="*/ 464344 w 682853"/>
                <a:gd name="connsiteY15" fmla="*/ 173530 h 808091"/>
                <a:gd name="connsiteX16" fmla="*/ 463228 w 682853"/>
                <a:gd name="connsiteY16" fmla="*/ 230715 h 808091"/>
                <a:gd name="connsiteX17" fmla="*/ 486790 w 682853"/>
                <a:gd name="connsiteY17" fmla="*/ 263262 h 808091"/>
                <a:gd name="connsiteX18" fmla="*/ 514295 w 682853"/>
                <a:gd name="connsiteY18" fmla="*/ 265469 h 808091"/>
                <a:gd name="connsiteX19" fmla="*/ 573188 w 682853"/>
                <a:gd name="connsiteY19" fmla="*/ 239143 h 808091"/>
                <a:gd name="connsiteX20" fmla="*/ 637698 w 682853"/>
                <a:gd name="connsiteY20" fmla="*/ 221205 h 808091"/>
                <a:gd name="connsiteX21" fmla="*/ 656799 w 682853"/>
                <a:gd name="connsiteY21" fmla="*/ 197127 h 808091"/>
                <a:gd name="connsiteX22" fmla="*/ 636727 w 682853"/>
                <a:gd name="connsiteY22" fmla="*/ 172447 h 808091"/>
                <a:gd name="connsiteX23" fmla="*/ 593528 w 682853"/>
                <a:gd name="connsiteY23" fmla="*/ 175256 h 808091"/>
                <a:gd name="connsiteX24" fmla="*/ 592929 w 682853"/>
                <a:gd name="connsiteY24" fmla="*/ 156757 h 808091"/>
                <a:gd name="connsiteX25" fmla="*/ 643046 w 682853"/>
                <a:gd name="connsiteY25" fmla="*/ 113216 h 808091"/>
                <a:gd name="connsiteX26" fmla="*/ 411666 w 682853"/>
                <a:gd name="connsiteY26" fmla="*/ 40140 h 808091"/>
                <a:gd name="connsiteX27" fmla="*/ 389199 w 682853"/>
                <a:gd name="connsiteY27" fmla="*/ 2738 h 808091"/>
                <a:gd name="connsiteX28" fmla="*/ 356304 w 682853"/>
                <a:gd name="connsiteY28" fmla="*/ 7234 h 808091"/>
                <a:gd name="connsiteX29" fmla="*/ 333837 w 682853"/>
                <a:gd name="connsiteY29" fmla="*/ 46120 h 808091"/>
                <a:gd name="connsiteX30" fmla="*/ 247047 w 682853"/>
                <a:gd name="connsiteY30" fmla="*/ 138097 h 808091"/>
                <a:gd name="connsiteX31" fmla="*/ 106525 w 682853"/>
                <a:gd name="connsiteY31" fmla="*/ 259247 h 808091"/>
                <a:gd name="connsiteX32" fmla="*/ 289068 w 682853"/>
                <a:gd name="connsiteY32" fmla="*/ 153787 h 808091"/>
                <a:gd name="connsiteX33" fmla="*/ 365349 w 682853"/>
                <a:gd name="connsiteY33" fmla="*/ 89580 h 808091"/>
                <a:gd name="connsiteX34" fmla="*/ 404253 w 682853"/>
                <a:gd name="connsiteY34" fmla="*/ 78384 h 808091"/>
                <a:gd name="connsiteX35" fmla="*/ 411666 w 682853"/>
                <a:gd name="connsiteY35" fmla="*/ 40140 h 808091"/>
                <a:gd name="connsiteX36" fmla="*/ 307653 w 682853"/>
                <a:gd name="connsiteY36" fmla="*/ 267475 h 808091"/>
                <a:gd name="connsiteX37" fmla="*/ 272487 w 682853"/>
                <a:gd name="connsiteY37" fmla="*/ 224857 h 808091"/>
                <a:gd name="connsiteX38" fmla="*/ 248409 w 682853"/>
                <a:gd name="connsiteY38" fmla="*/ 238301 h 808091"/>
                <a:gd name="connsiteX39" fmla="*/ 233417 w 682853"/>
                <a:gd name="connsiteY39" fmla="*/ 295124 h 808091"/>
                <a:gd name="connsiteX40" fmla="*/ 98018 w 682853"/>
                <a:gd name="connsiteY40" fmla="*/ 396091 h 808091"/>
                <a:gd name="connsiteX41" fmla="*/ 8439 w 682853"/>
                <a:gd name="connsiteY41" fmla="*/ 438347 h 808091"/>
                <a:gd name="connsiteX42" fmla="*/ 8439 w 682853"/>
                <a:gd name="connsiteY42" fmla="*/ 456485 h 808091"/>
                <a:gd name="connsiteX43" fmla="*/ 101218 w 682853"/>
                <a:gd name="connsiteY43" fmla="*/ 438709 h 808091"/>
                <a:gd name="connsiteX44" fmla="*/ 195091 w 682853"/>
                <a:gd name="connsiteY44" fmla="*/ 383008 h 808091"/>
                <a:gd name="connsiteX45" fmla="*/ 207461 w 682853"/>
                <a:gd name="connsiteY45" fmla="*/ 378151 h 808091"/>
                <a:gd name="connsiteX46" fmla="*/ 205974 w 682853"/>
                <a:gd name="connsiteY46" fmla="*/ 500789 h 808091"/>
                <a:gd name="connsiteX47" fmla="*/ 96737 w 682853"/>
                <a:gd name="connsiteY47" fmla="*/ 662309 h 808091"/>
                <a:gd name="connsiteX48" fmla="*/ 87011 w 682853"/>
                <a:gd name="connsiteY48" fmla="*/ 766246 h 808091"/>
                <a:gd name="connsiteX49" fmla="*/ 181277 w 682853"/>
                <a:gd name="connsiteY49" fmla="*/ 718412 h 808091"/>
                <a:gd name="connsiteX50" fmla="*/ 190239 w 682853"/>
                <a:gd name="connsiteY50" fmla="*/ 712433 h 808091"/>
                <a:gd name="connsiteX51" fmla="*/ 196207 w 682853"/>
                <a:gd name="connsiteY51" fmla="*/ 761028 h 808091"/>
                <a:gd name="connsiteX52" fmla="*/ 240377 w 682853"/>
                <a:gd name="connsiteY52" fmla="*/ 761028 h 808091"/>
                <a:gd name="connsiteX53" fmla="*/ 253097 w 682853"/>
                <a:gd name="connsiteY53" fmla="*/ 629403 h 808091"/>
                <a:gd name="connsiteX54" fmla="*/ 300963 w 682853"/>
                <a:gd name="connsiteY54" fmla="*/ 501510 h 808091"/>
                <a:gd name="connsiteX55" fmla="*/ 256070 w 682853"/>
                <a:gd name="connsiteY55" fmla="*/ 549385 h 808091"/>
                <a:gd name="connsiteX56" fmla="*/ 265053 w 682853"/>
                <a:gd name="connsiteY56" fmla="*/ 425987 h 808091"/>
                <a:gd name="connsiteX57" fmla="*/ 265053 w 682853"/>
                <a:gd name="connsiteY57" fmla="*/ 324298 h 808091"/>
                <a:gd name="connsiteX58" fmla="*/ 307653 w 682853"/>
                <a:gd name="connsiteY58" fmla="*/ 267475 h 808091"/>
                <a:gd name="connsiteX59" fmla="*/ 477394 w 682853"/>
                <a:gd name="connsiteY59" fmla="*/ 455804 h 808091"/>
                <a:gd name="connsiteX60" fmla="*/ 559849 w 682853"/>
                <a:gd name="connsiteY60" fmla="*/ 403635 h 808091"/>
                <a:gd name="connsiteX61" fmla="*/ 603605 w 682853"/>
                <a:gd name="connsiteY61" fmla="*/ 341354 h 808091"/>
                <a:gd name="connsiteX62" fmla="*/ 572176 w 682853"/>
                <a:gd name="connsiteY62" fmla="*/ 322853 h 808091"/>
                <a:gd name="connsiteX63" fmla="*/ 498787 w 682853"/>
                <a:gd name="connsiteY63" fmla="*/ 379557 h 808091"/>
                <a:gd name="connsiteX64" fmla="*/ 425316 w 682853"/>
                <a:gd name="connsiteY64" fmla="*/ 425546 h 808091"/>
                <a:gd name="connsiteX65" fmla="*/ 412967 w 682853"/>
                <a:gd name="connsiteY65" fmla="*/ 444606 h 808091"/>
                <a:gd name="connsiteX66" fmla="*/ 477394 w 682853"/>
                <a:gd name="connsiteY66" fmla="*/ 455804 h 808091"/>
                <a:gd name="connsiteX67" fmla="*/ 575543 w 682853"/>
                <a:gd name="connsiteY67" fmla="*/ 634140 h 808091"/>
                <a:gd name="connsiteX68" fmla="*/ 615933 w 682853"/>
                <a:gd name="connsiteY68" fmla="*/ 525348 h 808091"/>
                <a:gd name="connsiteX69" fmla="*/ 590720 w 682853"/>
                <a:gd name="connsiteY69" fmla="*/ 500668 h 808091"/>
                <a:gd name="connsiteX70" fmla="*/ 567117 w 682853"/>
                <a:gd name="connsiteY70" fmla="*/ 497858 h 808091"/>
                <a:gd name="connsiteX71" fmla="*/ 562657 w 682853"/>
                <a:gd name="connsiteY71" fmla="*/ 468684 h 808091"/>
                <a:gd name="connsiteX72" fmla="*/ 548615 w 682853"/>
                <a:gd name="connsiteY72" fmla="*/ 450747 h 808091"/>
                <a:gd name="connsiteX73" fmla="*/ 522245 w 682853"/>
                <a:gd name="connsiteY73" fmla="*/ 450747 h 808091"/>
                <a:gd name="connsiteX74" fmla="*/ 519458 w 682853"/>
                <a:gd name="connsiteY74" fmla="*/ 494890 h 808091"/>
                <a:gd name="connsiteX75" fmla="*/ 502050 w 682853"/>
                <a:gd name="connsiteY75" fmla="*/ 513389 h 808091"/>
                <a:gd name="connsiteX76" fmla="*/ 451582 w 682853"/>
                <a:gd name="connsiteY76" fmla="*/ 564996 h 808091"/>
                <a:gd name="connsiteX77" fmla="*/ 465025 w 682853"/>
                <a:gd name="connsiteY77" fmla="*/ 655890 h 808091"/>
                <a:gd name="connsiteX78" fmla="*/ 487471 w 682853"/>
                <a:gd name="connsiteY78" fmla="*/ 673266 h 808091"/>
                <a:gd name="connsiteX79" fmla="*/ 505416 w 682853"/>
                <a:gd name="connsiteY79" fmla="*/ 669895 h 808091"/>
                <a:gd name="connsiteX80" fmla="*/ 534594 w 682853"/>
                <a:gd name="connsiteY80" fmla="*/ 614917 h 808091"/>
                <a:gd name="connsiteX81" fmla="*/ 546364 w 682853"/>
                <a:gd name="connsiteY81" fmla="*/ 576192 h 808091"/>
                <a:gd name="connsiteX82" fmla="*/ 554789 w 682853"/>
                <a:gd name="connsiteY82" fmla="*/ 576795 h 808091"/>
                <a:gd name="connsiteX83" fmla="*/ 551981 w 682853"/>
                <a:gd name="connsiteY83" fmla="*/ 605405 h 808091"/>
                <a:gd name="connsiteX84" fmla="*/ 519458 w 682853"/>
                <a:gd name="connsiteY84" fmla="*/ 680529 h 808091"/>
                <a:gd name="connsiteX85" fmla="*/ 483341 w 682853"/>
                <a:gd name="connsiteY85" fmla="*/ 733821 h 808091"/>
                <a:gd name="connsiteX86" fmla="*/ 483899 w 682853"/>
                <a:gd name="connsiteY86" fmla="*/ 791047 h 808091"/>
                <a:gd name="connsiteX87" fmla="*/ 594458 w 682853"/>
                <a:gd name="connsiteY87" fmla="*/ 802243 h 808091"/>
                <a:gd name="connsiteX88" fmla="*/ 600611 w 682853"/>
                <a:gd name="connsiteY88" fmla="*/ 763557 h 808091"/>
                <a:gd name="connsiteX89" fmla="*/ 568480 w 682853"/>
                <a:gd name="connsiteY89" fmla="*/ 745058 h 808091"/>
                <a:gd name="connsiteX90" fmla="*/ 527532 w 682853"/>
                <a:gd name="connsiteY90" fmla="*/ 739440 h 808091"/>
                <a:gd name="connsiteX91" fmla="*/ 535977 w 682853"/>
                <a:gd name="connsiteY91" fmla="*/ 689519 h 808091"/>
                <a:gd name="connsiteX92" fmla="*/ 575666 w 682853"/>
                <a:gd name="connsiteY92" fmla="*/ 634260 h 808091"/>
                <a:gd name="connsiteX93" fmla="*/ 504858 w 682853"/>
                <a:gd name="connsiteY93" fmla="*/ 611146 h 808091"/>
                <a:gd name="connsiteX94" fmla="*/ 487182 w 682853"/>
                <a:gd name="connsiteY94" fmla="*/ 611490 h 808091"/>
                <a:gd name="connsiteX95" fmla="*/ 486356 w 682853"/>
                <a:gd name="connsiteY95" fmla="*/ 610582 h 808091"/>
                <a:gd name="connsiteX96" fmla="*/ 476238 w 682853"/>
                <a:gd name="connsiteY96" fmla="*/ 578078 h 808091"/>
                <a:gd name="connsiteX97" fmla="*/ 495896 w 682853"/>
                <a:gd name="connsiteY97" fmla="*/ 563029 h 808091"/>
                <a:gd name="connsiteX98" fmla="*/ 513738 w 682853"/>
                <a:gd name="connsiteY98" fmla="*/ 583094 h 808091"/>
                <a:gd name="connsiteX99" fmla="*/ 504982 w 682853"/>
                <a:gd name="connsiteY99" fmla="*/ 611265 h 8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82853" h="808091">
                  <a:moveTo>
                    <a:pt x="643046" y="113216"/>
                  </a:moveTo>
                  <a:cubicBezTo>
                    <a:pt x="686204" y="77901"/>
                    <a:pt x="683417" y="66666"/>
                    <a:pt x="683417" y="62732"/>
                  </a:cubicBezTo>
                  <a:cubicBezTo>
                    <a:pt x="683417" y="52098"/>
                    <a:pt x="677800" y="46681"/>
                    <a:pt x="664914" y="43672"/>
                  </a:cubicBezTo>
                  <a:cubicBezTo>
                    <a:pt x="652029" y="40662"/>
                    <a:pt x="622252" y="46481"/>
                    <a:pt x="611039" y="49290"/>
                  </a:cubicBezTo>
                  <a:cubicBezTo>
                    <a:pt x="599847" y="52098"/>
                    <a:pt x="582935" y="58238"/>
                    <a:pt x="574902" y="63857"/>
                  </a:cubicBezTo>
                  <a:cubicBezTo>
                    <a:pt x="566890" y="69476"/>
                    <a:pt x="559208" y="77340"/>
                    <a:pt x="562574" y="80711"/>
                  </a:cubicBezTo>
                  <a:cubicBezTo>
                    <a:pt x="565961" y="84081"/>
                    <a:pt x="573230" y="80110"/>
                    <a:pt x="577153" y="80110"/>
                  </a:cubicBezTo>
                  <a:cubicBezTo>
                    <a:pt x="581097" y="80110"/>
                    <a:pt x="591732" y="78424"/>
                    <a:pt x="587271" y="87413"/>
                  </a:cubicBezTo>
                  <a:cubicBezTo>
                    <a:pt x="585516" y="90984"/>
                    <a:pt x="580540" y="101418"/>
                    <a:pt x="576595" y="108159"/>
                  </a:cubicBezTo>
                  <a:cubicBezTo>
                    <a:pt x="568521" y="124400"/>
                    <a:pt x="561790" y="141287"/>
                    <a:pt x="556524" y="158644"/>
                  </a:cubicBezTo>
                  <a:cubicBezTo>
                    <a:pt x="554149" y="168422"/>
                    <a:pt x="549771" y="177601"/>
                    <a:pt x="543638" y="185570"/>
                  </a:cubicBezTo>
                  <a:cubicBezTo>
                    <a:pt x="539095" y="191602"/>
                    <a:pt x="532839" y="196095"/>
                    <a:pt x="525652" y="198451"/>
                  </a:cubicBezTo>
                  <a:cubicBezTo>
                    <a:pt x="523443" y="198451"/>
                    <a:pt x="517620" y="197369"/>
                    <a:pt x="515018" y="188380"/>
                  </a:cubicBezTo>
                  <a:cubicBezTo>
                    <a:pt x="512396" y="179390"/>
                    <a:pt x="516133" y="164824"/>
                    <a:pt x="515018" y="156276"/>
                  </a:cubicBezTo>
                  <a:cubicBezTo>
                    <a:pt x="513882" y="147727"/>
                    <a:pt x="508823" y="129389"/>
                    <a:pt x="496454" y="129389"/>
                  </a:cubicBezTo>
                  <a:cubicBezTo>
                    <a:pt x="479645" y="129389"/>
                    <a:pt x="470126" y="157480"/>
                    <a:pt x="464344" y="173530"/>
                  </a:cubicBezTo>
                  <a:cubicBezTo>
                    <a:pt x="458562" y="189583"/>
                    <a:pt x="461535" y="221325"/>
                    <a:pt x="463228" y="230715"/>
                  </a:cubicBezTo>
                  <a:cubicBezTo>
                    <a:pt x="465521" y="244668"/>
                    <a:pt x="474214" y="256731"/>
                    <a:pt x="486790" y="263262"/>
                  </a:cubicBezTo>
                  <a:cubicBezTo>
                    <a:pt x="497466" y="269562"/>
                    <a:pt x="500790" y="271649"/>
                    <a:pt x="514295" y="265469"/>
                  </a:cubicBezTo>
                  <a:cubicBezTo>
                    <a:pt x="533396" y="255536"/>
                    <a:pt x="553034" y="246747"/>
                    <a:pt x="573188" y="239143"/>
                  </a:cubicBezTo>
                  <a:cubicBezTo>
                    <a:pt x="589729" y="233043"/>
                    <a:pt x="629397" y="225098"/>
                    <a:pt x="637698" y="221205"/>
                  </a:cubicBezTo>
                  <a:cubicBezTo>
                    <a:pt x="645999" y="217312"/>
                    <a:pt x="656241" y="209407"/>
                    <a:pt x="656799" y="197127"/>
                  </a:cubicBezTo>
                  <a:cubicBezTo>
                    <a:pt x="658017" y="184788"/>
                    <a:pt x="649055" y="173776"/>
                    <a:pt x="636727" y="172447"/>
                  </a:cubicBezTo>
                  <a:cubicBezTo>
                    <a:pt x="623801" y="170721"/>
                    <a:pt x="597431" y="177464"/>
                    <a:pt x="593528" y="175256"/>
                  </a:cubicBezTo>
                  <a:cubicBezTo>
                    <a:pt x="589646" y="173049"/>
                    <a:pt x="590162" y="165144"/>
                    <a:pt x="592929" y="156757"/>
                  </a:cubicBezTo>
                  <a:cubicBezTo>
                    <a:pt x="595696" y="148371"/>
                    <a:pt x="607983" y="141829"/>
                    <a:pt x="643046" y="113216"/>
                  </a:cubicBezTo>
                  <a:close/>
                  <a:moveTo>
                    <a:pt x="411666" y="40140"/>
                  </a:moveTo>
                  <a:cubicBezTo>
                    <a:pt x="405657" y="23646"/>
                    <a:pt x="396695" y="7234"/>
                    <a:pt x="389199" y="2738"/>
                  </a:cubicBezTo>
                  <a:cubicBezTo>
                    <a:pt x="381683" y="-1755"/>
                    <a:pt x="362251" y="2738"/>
                    <a:pt x="356304" y="7234"/>
                  </a:cubicBezTo>
                  <a:cubicBezTo>
                    <a:pt x="350378" y="11728"/>
                    <a:pt x="345834" y="32635"/>
                    <a:pt x="333837" y="46120"/>
                  </a:cubicBezTo>
                  <a:cubicBezTo>
                    <a:pt x="321819" y="59603"/>
                    <a:pt x="300199" y="85006"/>
                    <a:pt x="247047" y="138097"/>
                  </a:cubicBezTo>
                  <a:cubicBezTo>
                    <a:pt x="232096" y="153025"/>
                    <a:pt x="157303" y="218838"/>
                    <a:pt x="106525" y="259247"/>
                  </a:cubicBezTo>
                  <a:cubicBezTo>
                    <a:pt x="140927" y="260733"/>
                    <a:pt x="269637" y="168756"/>
                    <a:pt x="289068" y="153787"/>
                  </a:cubicBezTo>
                  <a:cubicBezTo>
                    <a:pt x="308500" y="138818"/>
                    <a:pt x="356428" y="96964"/>
                    <a:pt x="365349" y="89580"/>
                  </a:cubicBezTo>
                  <a:cubicBezTo>
                    <a:pt x="374269" y="82197"/>
                    <a:pt x="389426" y="85848"/>
                    <a:pt x="404253" y="78384"/>
                  </a:cubicBezTo>
                  <a:cubicBezTo>
                    <a:pt x="419059" y="70920"/>
                    <a:pt x="417613" y="56593"/>
                    <a:pt x="411666" y="40140"/>
                  </a:cubicBezTo>
                  <a:close/>
                  <a:moveTo>
                    <a:pt x="307653" y="267475"/>
                  </a:moveTo>
                  <a:cubicBezTo>
                    <a:pt x="303048" y="248654"/>
                    <a:pt x="290122" y="232963"/>
                    <a:pt x="272487" y="224857"/>
                  </a:cubicBezTo>
                  <a:cubicBezTo>
                    <a:pt x="264454" y="221847"/>
                    <a:pt x="253055" y="227827"/>
                    <a:pt x="248409" y="238301"/>
                  </a:cubicBezTo>
                  <a:cubicBezTo>
                    <a:pt x="243742" y="248774"/>
                    <a:pt x="243908" y="272691"/>
                    <a:pt x="233417" y="295124"/>
                  </a:cubicBezTo>
                  <a:cubicBezTo>
                    <a:pt x="222948" y="317557"/>
                    <a:pt x="127009" y="378715"/>
                    <a:pt x="98018" y="396091"/>
                  </a:cubicBezTo>
                  <a:cubicBezTo>
                    <a:pt x="86804" y="402832"/>
                    <a:pt x="15150" y="433852"/>
                    <a:pt x="8439" y="438347"/>
                  </a:cubicBezTo>
                  <a:cubicBezTo>
                    <a:pt x="1748" y="442841"/>
                    <a:pt x="-5211" y="449743"/>
                    <a:pt x="8439" y="456485"/>
                  </a:cubicBezTo>
                  <a:cubicBezTo>
                    <a:pt x="22089" y="463226"/>
                    <a:pt x="61612" y="452150"/>
                    <a:pt x="101218" y="438709"/>
                  </a:cubicBezTo>
                  <a:cubicBezTo>
                    <a:pt x="140845" y="425265"/>
                    <a:pt x="190631" y="388224"/>
                    <a:pt x="195091" y="383008"/>
                  </a:cubicBezTo>
                  <a:cubicBezTo>
                    <a:pt x="199552" y="377790"/>
                    <a:pt x="201472" y="374983"/>
                    <a:pt x="207461" y="378151"/>
                  </a:cubicBezTo>
                  <a:cubicBezTo>
                    <a:pt x="213429" y="381322"/>
                    <a:pt x="206697" y="486501"/>
                    <a:pt x="205974" y="500789"/>
                  </a:cubicBezTo>
                  <a:cubicBezTo>
                    <a:pt x="200709" y="513508"/>
                    <a:pt x="114682" y="629203"/>
                    <a:pt x="96737" y="662309"/>
                  </a:cubicBezTo>
                  <a:cubicBezTo>
                    <a:pt x="78793" y="695418"/>
                    <a:pt x="53331" y="749832"/>
                    <a:pt x="87011" y="766246"/>
                  </a:cubicBezTo>
                  <a:cubicBezTo>
                    <a:pt x="120691" y="782658"/>
                    <a:pt x="177829" y="723748"/>
                    <a:pt x="181277" y="718412"/>
                  </a:cubicBezTo>
                  <a:cubicBezTo>
                    <a:pt x="183796" y="714397"/>
                    <a:pt x="187018" y="711790"/>
                    <a:pt x="190239" y="712433"/>
                  </a:cubicBezTo>
                  <a:cubicBezTo>
                    <a:pt x="199903" y="714239"/>
                    <a:pt x="186501" y="746061"/>
                    <a:pt x="196207" y="761028"/>
                  </a:cubicBezTo>
                  <a:cubicBezTo>
                    <a:pt x="205933" y="775997"/>
                    <a:pt x="226892" y="775997"/>
                    <a:pt x="240377" y="761028"/>
                  </a:cubicBezTo>
                  <a:cubicBezTo>
                    <a:pt x="253861" y="746061"/>
                    <a:pt x="246344" y="674269"/>
                    <a:pt x="253097" y="629403"/>
                  </a:cubicBezTo>
                  <a:cubicBezTo>
                    <a:pt x="286012" y="582291"/>
                    <a:pt x="305279" y="486582"/>
                    <a:pt x="300963" y="501510"/>
                  </a:cubicBezTo>
                  <a:cubicBezTo>
                    <a:pt x="296627" y="516439"/>
                    <a:pt x="264330" y="551633"/>
                    <a:pt x="256070" y="549385"/>
                  </a:cubicBezTo>
                  <a:cubicBezTo>
                    <a:pt x="247790" y="547137"/>
                    <a:pt x="262059" y="499264"/>
                    <a:pt x="265053" y="425987"/>
                  </a:cubicBezTo>
                  <a:cubicBezTo>
                    <a:pt x="268192" y="348696"/>
                    <a:pt x="261336" y="334010"/>
                    <a:pt x="265053" y="324298"/>
                  </a:cubicBezTo>
                  <a:cubicBezTo>
                    <a:pt x="268791" y="314586"/>
                    <a:pt x="311722" y="286496"/>
                    <a:pt x="307653" y="267475"/>
                  </a:cubicBezTo>
                  <a:close/>
                  <a:moveTo>
                    <a:pt x="477394" y="455804"/>
                  </a:moveTo>
                  <a:cubicBezTo>
                    <a:pt x="503206" y="446253"/>
                    <a:pt x="516649" y="435016"/>
                    <a:pt x="559849" y="403635"/>
                  </a:cubicBezTo>
                  <a:cubicBezTo>
                    <a:pt x="603048" y="372252"/>
                    <a:pt x="601932" y="358769"/>
                    <a:pt x="603605" y="341354"/>
                  </a:cubicBezTo>
                  <a:cubicBezTo>
                    <a:pt x="605299" y="323937"/>
                    <a:pt x="586920" y="309932"/>
                    <a:pt x="572176" y="322853"/>
                  </a:cubicBezTo>
                  <a:cubicBezTo>
                    <a:pt x="549296" y="343722"/>
                    <a:pt x="524765" y="362687"/>
                    <a:pt x="498787" y="379557"/>
                  </a:cubicBezTo>
                  <a:cubicBezTo>
                    <a:pt x="487554" y="387101"/>
                    <a:pt x="428661" y="423298"/>
                    <a:pt x="425316" y="425546"/>
                  </a:cubicBezTo>
                  <a:cubicBezTo>
                    <a:pt x="421991" y="427793"/>
                    <a:pt x="401713" y="436219"/>
                    <a:pt x="412967" y="444606"/>
                  </a:cubicBezTo>
                  <a:cubicBezTo>
                    <a:pt x="424201" y="452994"/>
                    <a:pt x="451706" y="465435"/>
                    <a:pt x="477394" y="455804"/>
                  </a:cubicBezTo>
                  <a:close/>
                  <a:moveTo>
                    <a:pt x="575543" y="634140"/>
                  </a:moveTo>
                  <a:cubicBezTo>
                    <a:pt x="587912" y="614516"/>
                    <a:pt x="623718" y="566480"/>
                    <a:pt x="615933" y="525348"/>
                  </a:cubicBezTo>
                  <a:cubicBezTo>
                    <a:pt x="614095" y="512357"/>
                    <a:pt x="603771" y="502228"/>
                    <a:pt x="590720" y="500668"/>
                  </a:cubicBezTo>
                  <a:cubicBezTo>
                    <a:pt x="584463" y="500067"/>
                    <a:pt x="570049" y="500267"/>
                    <a:pt x="567117" y="497858"/>
                  </a:cubicBezTo>
                  <a:cubicBezTo>
                    <a:pt x="564185" y="495451"/>
                    <a:pt x="563111" y="476550"/>
                    <a:pt x="562657" y="468684"/>
                  </a:cubicBezTo>
                  <a:cubicBezTo>
                    <a:pt x="562223" y="460820"/>
                    <a:pt x="558176" y="455804"/>
                    <a:pt x="548615" y="450747"/>
                  </a:cubicBezTo>
                  <a:cubicBezTo>
                    <a:pt x="539054" y="445689"/>
                    <a:pt x="525095" y="445689"/>
                    <a:pt x="522245" y="450747"/>
                  </a:cubicBezTo>
                  <a:cubicBezTo>
                    <a:pt x="519396" y="455804"/>
                    <a:pt x="520552" y="489432"/>
                    <a:pt x="519458" y="494890"/>
                  </a:cubicBezTo>
                  <a:cubicBezTo>
                    <a:pt x="518384" y="500348"/>
                    <a:pt x="506531" y="509496"/>
                    <a:pt x="502050" y="513389"/>
                  </a:cubicBezTo>
                  <a:cubicBezTo>
                    <a:pt x="492778" y="521414"/>
                    <a:pt x="464468" y="537467"/>
                    <a:pt x="451582" y="564996"/>
                  </a:cubicBezTo>
                  <a:cubicBezTo>
                    <a:pt x="440142" y="589274"/>
                    <a:pt x="455588" y="641843"/>
                    <a:pt x="465025" y="655890"/>
                  </a:cubicBezTo>
                  <a:cubicBezTo>
                    <a:pt x="474462" y="669934"/>
                    <a:pt x="482412" y="672143"/>
                    <a:pt x="487471" y="673266"/>
                  </a:cubicBezTo>
                  <a:cubicBezTo>
                    <a:pt x="493645" y="675030"/>
                    <a:pt x="500315" y="673784"/>
                    <a:pt x="505416" y="669895"/>
                  </a:cubicBezTo>
                  <a:cubicBezTo>
                    <a:pt x="512168" y="664838"/>
                    <a:pt x="529514" y="637792"/>
                    <a:pt x="534594" y="614917"/>
                  </a:cubicBezTo>
                  <a:cubicBezTo>
                    <a:pt x="539694" y="592042"/>
                    <a:pt x="542627" y="581249"/>
                    <a:pt x="546364" y="576192"/>
                  </a:cubicBezTo>
                  <a:cubicBezTo>
                    <a:pt x="550102" y="571135"/>
                    <a:pt x="552538" y="572179"/>
                    <a:pt x="554789" y="576795"/>
                  </a:cubicBezTo>
                  <a:cubicBezTo>
                    <a:pt x="557040" y="581408"/>
                    <a:pt x="555925" y="593045"/>
                    <a:pt x="551981" y="605405"/>
                  </a:cubicBezTo>
                  <a:cubicBezTo>
                    <a:pt x="548058" y="617765"/>
                    <a:pt x="531352" y="662070"/>
                    <a:pt x="519458" y="680529"/>
                  </a:cubicBezTo>
                  <a:cubicBezTo>
                    <a:pt x="503413" y="705771"/>
                    <a:pt x="498106" y="714197"/>
                    <a:pt x="483341" y="733821"/>
                  </a:cubicBezTo>
                  <a:cubicBezTo>
                    <a:pt x="469196" y="752803"/>
                    <a:pt x="476155" y="780291"/>
                    <a:pt x="483899" y="791047"/>
                  </a:cubicBezTo>
                  <a:cubicBezTo>
                    <a:pt x="501286" y="815125"/>
                    <a:pt x="588841" y="810668"/>
                    <a:pt x="594458" y="802243"/>
                  </a:cubicBezTo>
                  <a:cubicBezTo>
                    <a:pt x="607426" y="782739"/>
                    <a:pt x="603977" y="779810"/>
                    <a:pt x="600611" y="763557"/>
                  </a:cubicBezTo>
                  <a:cubicBezTo>
                    <a:pt x="598525" y="753405"/>
                    <a:pt x="577608" y="746703"/>
                    <a:pt x="568480" y="745058"/>
                  </a:cubicBezTo>
                  <a:cubicBezTo>
                    <a:pt x="559374" y="743413"/>
                    <a:pt x="534842" y="743933"/>
                    <a:pt x="527532" y="739440"/>
                  </a:cubicBezTo>
                  <a:cubicBezTo>
                    <a:pt x="520222" y="734944"/>
                    <a:pt x="524765" y="712513"/>
                    <a:pt x="535977" y="689519"/>
                  </a:cubicBezTo>
                  <a:cubicBezTo>
                    <a:pt x="544031" y="674149"/>
                    <a:pt x="563338" y="653884"/>
                    <a:pt x="575666" y="634260"/>
                  </a:cubicBezTo>
                  <a:close/>
                  <a:moveTo>
                    <a:pt x="504858" y="611146"/>
                  </a:moveTo>
                  <a:cubicBezTo>
                    <a:pt x="500068" y="616112"/>
                    <a:pt x="492159" y="616269"/>
                    <a:pt x="487182" y="611490"/>
                  </a:cubicBezTo>
                  <a:cubicBezTo>
                    <a:pt x="486914" y="611201"/>
                    <a:pt x="486625" y="610900"/>
                    <a:pt x="486356" y="610582"/>
                  </a:cubicBezTo>
                  <a:cubicBezTo>
                    <a:pt x="478716" y="601554"/>
                    <a:pt x="475061" y="589832"/>
                    <a:pt x="476238" y="578078"/>
                  </a:cubicBezTo>
                  <a:cubicBezTo>
                    <a:pt x="477642" y="564796"/>
                    <a:pt x="493088" y="563029"/>
                    <a:pt x="495896" y="563029"/>
                  </a:cubicBezTo>
                  <a:cubicBezTo>
                    <a:pt x="507109" y="563029"/>
                    <a:pt x="513159" y="563471"/>
                    <a:pt x="513738" y="583094"/>
                  </a:cubicBezTo>
                  <a:cubicBezTo>
                    <a:pt x="514254" y="597341"/>
                    <a:pt x="509504" y="606811"/>
                    <a:pt x="504982" y="61126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8" name="任意多边形: 形状 147">
              <a:extLst>
                <a:ext uri="{FF2B5EF4-FFF2-40B4-BE49-F238E27FC236}">
                  <a16:creationId xmlns:a16="http://schemas.microsoft.com/office/drawing/2014/main" id="{7C9B0A62-3207-3FA7-83F2-F07D7AA095AD}"/>
                </a:ext>
              </a:extLst>
            </p:cNvPr>
            <p:cNvSpPr/>
            <p:nvPr/>
          </p:nvSpPr>
          <p:spPr>
            <a:xfrm>
              <a:off x="13991818" y="4367195"/>
              <a:ext cx="140392" cy="189926"/>
            </a:xfrm>
            <a:custGeom>
              <a:avLst/>
              <a:gdLst>
                <a:gd name="connsiteX0" fmla="*/ 133915 w 502972"/>
                <a:gd name="connsiteY0" fmla="*/ 133023 h 680433"/>
                <a:gd name="connsiteX1" fmla="*/ 71326 w 502972"/>
                <a:gd name="connsiteY1" fmla="*/ 152525 h 680433"/>
                <a:gd name="connsiteX2" fmla="*/ 2397 w 502972"/>
                <a:gd name="connsiteY2" fmla="*/ 148031 h 680433"/>
                <a:gd name="connsiteX3" fmla="*/ 64140 w 502972"/>
                <a:gd name="connsiteY3" fmla="*/ 232303 h 680433"/>
                <a:gd name="connsiteX4" fmla="*/ 133915 w 502972"/>
                <a:gd name="connsiteY4" fmla="*/ 133023 h 680433"/>
                <a:gd name="connsiteX5" fmla="*/ 471951 w 502972"/>
                <a:gd name="connsiteY5" fmla="*/ 1075 h 680433"/>
                <a:gd name="connsiteX6" fmla="*/ 318193 w 502972"/>
                <a:gd name="connsiteY6" fmla="*/ 57257 h 680433"/>
                <a:gd name="connsiteX7" fmla="*/ 195864 w 502972"/>
                <a:gd name="connsiteY7" fmla="*/ 68494 h 680433"/>
                <a:gd name="connsiteX8" fmla="*/ 189855 w 502972"/>
                <a:gd name="connsiteY8" fmla="*/ 92572 h 680433"/>
                <a:gd name="connsiteX9" fmla="*/ 265475 w 502972"/>
                <a:gd name="connsiteY9" fmla="*/ 139042 h 680433"/>
                <a:gd name="connsiteX10" fmla="*/ 383302 w 502972"/>
                <a:gd name="connsiteY10" fmla="*/ 69939 h 680433"/>
                <a:gd name="connsiteX11" fmla="*/ 247488 w 502972"/>
                <a:gd name="connsiteY11" fmla="*/ 195101 h 680433"/>
                <a:gd name="connsiteX12" fmla="*/ 149980 w 502972"/>
                <a:gd name="connsiteY12" fmla="*/ 259269 h 680433"/>
                <a:gd name="connsiteX13" fmla="*/ 101805 w 502972"/>
                <a:gd name="connsiteY13" fmla="*/ 290449 h 680433"/>
                <a:gd name="connsiteX14" fmla="*/ 131871 w 502972"/>
                <a:gd name="connsiteY14" fmla="*/ 351688 h 680433"/>
                <a:gd name="connsiteX15" fmla="*/ 181244 w 502972"/>
                <a:gd name="connsiteY15" fmla="*/ 316453 h 680433"/>
                <a:gd name="connsiteX16" fmla="*/ 199230 w 502972"/>
                <a:gd name="connsiteY16" fmla="*/ 318701 h 680433"/>
                <a:gd name="connsiteX17" fmla="*/ 191218 w 502972"/>
                <a:gd name="connsiteY17" fmla="*/ 345628 h 680433"/>
                <a:gd name="connsiteX18" fmla="*/ 139016 w 502972"/>
                <a:gd name="connsiteY18" fmla="*/ 430864 h 680433"/>
                <a:gd name="connsiteX19" fmla="*/ 167533 w 502972"/>
                <a:gd name="connsiteY19" fmla="*/ 515458 h 680433"/>
                <a:gd name="connsiteX20" fmla="*/ 80887 w 502972"/>
                <a:gd name="connsiteY20" fmla="*/ 585242 h 680433"/>
                <a:gd name="connsiteX21" fmla="*/ 72379 w 502972"/>
                <a:gd name="connsiteY21" fmla="*/ 620437 h 680433"/>
                <a:gd name="connsiteX22" fmla="*/ 119501 w 502972"/>
                <a:gd name="connsiteY22" fmla="*/ 647364 h 680433"/>
                <a:gd name="connsiteX23" fmla="*/ 177878 w 502972"/>
                <a:gd name="connsiteY23" fmla="*/ 681032 h 680433"/>
                <a:gd name="connsiteX24" fmla="*/ 231712 w 502972"/>
                <a:gd name="connsiteY24" fmla="*/ 642868 h 680433"/>
                <a:gd name="connsiteX25" fmla="*/ 270988 w 502972"/>
                <a:gd name="connsiteY25" fmla="*/ 603623 h 680433"/>
                <a:gd name="connsiteX26" fmla="*/ 279971 w 502972"/>
                <a:gd name="connsiteY26" fmla="*/ 546397 h 680433"/>
                <a:gd name="connsiteX27" fmla="*/ 325978 w 502972"/>
                <a:gd name="connsiteY27" fmla="*/ 540778 h 680433"/>
                <a:gd name="connsiteX28" fmla="*/ 335663 w 502972"/>
                <a:gd name="connsiteY28" fmla="*/ 471956 h 680433"/>
                <a:gd name="connsiteX29" fmla="*/ 273032 w 502972"/>
                <a:gd name="connsiteY29" fmla="*/ 481588 h 680433"/>
                <a:gd name="connsiteX30" fmla="*/ 224856 w 502972"/>
                <a:gd name="connsiteY30" fmla="*/ 443224 h 680433"/>
                <a:gd name="connsiteX31" fmla="*/ 236090 w 502972"/>
                <a:gd name="connsiteY31" fmla="*/ 353455 h 680433"/>
                <a:gd name="connsiteX32" fmla="*/ 301178 w 502972"/>
                <a:gd name="connsiteY32" fmla="*/ 263723 h 680433"/>
                <a:gd name="connsiteX33" fmla="*/ 294426 w 502972"/>
                <a:gd name="connsiteY33" fmla="*/ 233226 h 680433"/>
                <a:gd name="connsiteX34" fmla="*/ 258970 w 502972"/>
                <a:gd name="connsiteY34" fmla="*/ 233667 h 680433"/>
                <a:gd name="connsiteX35" fmla="*/ 353917 w 502972"/>
                <a:gd name="connsiteY35" fmla="*/ 144860 h 680433"/>
                <a:gd name="connsiteX36" fmla="*/ 481822 w 502972"/>
                <a:gd name="connsiteY36" fmla="*/ 68614 h 680433"/>
                <a:gd name="connsiteX37" fmla="*/ 471910 w 502972"/>
                <a:gd name="connsiteY37" fmla="*/ 1075 h 680433"/>
                <a:gd name="connsiteX38" fmla="*/ 186923 w 502972"/>
                <a:gd name="connsiteY38" fmla="*/ 601214 h 680433"/>
                <a:gd name="connsiteX39" fmla="*/ 147647 w 502972"/>
                <a:gd name="connsiteY39" fmla="*/ 582152 h 680433"/>
                <a:gd name="connsiteX40" fmla="*/ 176804 w 502972"/>
                <a:gd name="connsiteY40" fmla="*/ 555225 h 680433"/>
                <a:gd name="connsiteX41" fmla="*/ 201481 w 502972"/>
                <a:gd name="connsiteY41" fmla="*/ 560844 h 680433"/>
                <a:gd name="connsiteX42" fmla="*/ 186882 w 502972"/>
                <a:gd name="connsiteY42" fmla="*/ 601214 h 68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02972" h="680433">
                  <a:moveTo>
                    <a:pt x="133915" y="133023"/>
                  </a:moveTo>
                  <a:cubicBezTo>
                    <a:pt x="115970" y="147589"/>
                    <a:pt x="99306" y="150357"/>
                    <a:pt x="71326" y="152525"/>
                  </a:cubicBezTo>
                  <a:cubicBezTo>
                    <a:pt x="56726" y="153647"/>
                    <a:pt x="2397" y="148031"/>
                    <a:pt x="2397" y="148031"/>
                  </a:cubicBezTo>
                  <a:cubicBezTo>
                    <a:pt x="-7226" y="188401"/>
                    <a:pt x="23005" y="233306"/>
                    <a:pt x="64140" y="232303"/>
                  </a:cubicBezTo>
                  <a:cubicBezTo>
                    <a:pt x="105295" y="231300"/>
                    <a:pt x="151860" y="118415"/>
                    <a:pt x="133915" y="133023"/>
                  </a:cubicBezTo>
                  <a:close/>
                  <a:moveTo>
                    <a:pt x="471951" y="1075"/>
                  </a:moveTo>
                  <a:cubicBezTo>
                    <a:pt x="431560" y="-2256"/>
                    <a:pt x="386647" y="37191"/>
                    <a:pt x="318193" y="57257"/>
                  </a:cubicBezTo>
                  <a:cubicBezTo>
                    <a:pt x="247984" y="77964"/>
                    <a:pt x="199272" y="60628"/>
                    <a:pt x="195864" y="68494"/>
                  </a:cubicBezTo>
                  <a:cubicBezTo>
                    <a:pt x="191218" y="75617"/>
                    <a:pt x="189091" y="84097"/>
                    <a:pt x="189855" y="92572"/>
                  </a:cubicBezTo>
                  <a:cubicBezTo>
                    <a:pt x="192891" y="114922"/>
                    <a:pt x="224526" y="150398"/>
                    <a:pt x="265475" y="139042"/>
                  </a:cubicBezTo>
                  <a:cubicBezTo>
                    <a:pt x="326061" y="122186"/>
                    <a:pt x="356375" y="71704"/>
                    <a:pt x="383302" y="69939"/>
                  </a:cubicBezTo>
                  <a:cubicBezTo>
                    <a:pt x="372068" y="95701"/>
                    <a:pt x="303615" y="149115"/>
                    <a:pt x="247488" y="195101"/>
                  </a:cubicBezTo>
                  <a:cubicBezTo>
                    <a:pt x="191363" y="241090"/>
                    <a:pt x="164435" y="250121"/>
                    <a:pt x="149980" y="259269"/>
                  </a:cubicBezTo>
                  <a:cubicBezTo>
                    <a:pt x="137942" y="266774"/>
                    <a:pt x="116549" y="275844"/>
                    <a:pt x="101805" y="290449"/>
                  </a:cubicBezTo>
                  <a:cubicBezTo>
                    <a:pt x="87081" y="305057"/>
                    <a:pt x="98233" y="346069"/>
                    <a:pt x="131871" y="351688"/>
                  </a:cubicBezTo>
                  <a:cubicBezTo>
                    <a:pt x="156650" y="355701"/>
                    <a:pt x="172262" y="322072"/>
                    <a:pt x="181244" y="316453"/>
                  </a:cubicBezTo>
                  <a:cubicBezTo>
                    <a:pt x="190247" y="310837"/>
                    <a:pt x="193614" y="313083"/>
                    <a:pt x="199230" y="318701"/>
                  </a:cubicBezTo>
                  <a:cubicBezTo>
                    <a:pt x="204868" y="324320"/>
                    <a:pt x="207263" y="342257"/>
                    <a:pt x="191218" y="345628"/>
                  </a:cubicBezTo>
                  <a:cubicBezTo>
                    <a:pt x="175153" y="349000"/>
                    <a:pt x="139016" y="387123"/>
                    <a:pt x="139016" y="430864"/>
                  </a:cubicBezTo>
                  <a:cubicBezTo>
                    <a:pt x="139016" y="474605"/>
                    <a:pt x="175400" y="503098"/>
                    <a:pt x="167533" y="515458"/>
                  </a:cubicBezTo>
                  <a:cubicBezTo>
                    <a:pt x="160264" y="526854"/>
                    <a:pt x="99967" y="572882"/>
                    <a:pt x="80887" y="585242"/>
                  </a:cubicBezTo>
                  <a:cubicBezTo>
                    <a:pt x="68084" y="593509"/>
                    <a:pt x="64511" y="602498"/>
                    <a:pt x="72379" y="620437"/>
                  </a:cubicBezTo>
                  <a:cubicBezTo>
                    <a:pt x="80246" y="638374"/>
                    <a:pt x="95940" y="638414"/>
                    <a:pt x="119501" y="647364"/>
                  </a:cubicBezTo>
                  <a:cubicBezTo>
                    <a:pt x="143084" y="656312"/>
                    <a:pt x="150910" y="677661"/>
                    <a:pt x="177878" y="681032"/>
                  </a:cubicBezTo>
                  <a:cubicBezTo>
                    <a:pt x="204868" y="684402"/>
                    <a:pt x="223886" y="656353"/>
                    <a:pt x="231712" y="642868"/>
                  </a:cubicBezTo>
                  <a:cubicBezTo>
                    <a:pt x="239539" y="629385"/>
                    <a:pt x="249739" y="632436"/>
                    <a:pt x="270988" y="603623"/>
                  </a:cubicBezTo>
                  <a:cubicBezTo>
                    <a:pt x="286723" y="582313"/>
                    <a:pt x="267601" y="548645"/>
                    <a:pt x="279971" y="546397"/>
                  </a:cubicBezTo>
                  <a:cubicBezTo>
                    <a:pt x="292340" y="544149"/>
                    <a:pt x="305783" y="547561"/>
                    <a:pt x="325978" y="540778"/>
                  </a:cubicBezTo>
                  <a:cubicBezTo>
                    <a:pt x="369817" y="526212"/>
                    <a:pt x="343489" y="468546"/>
                    <a:pt x="335663" y="471956"/>
                  </a:cubicBezTo>
                  <a:cubicBezTo>
                    <a:pt x="327837" y="475368"/>
                    <a:pt x="303305" y="479340"/>
                    <a:pt x="273032" y="481588"/>
                  </a:cubicBezTo>
                  <a:cubicBezTo>
                    <a:pt x="242760" y="483835"/>
                    <a:pt x="251020" y="464934"/>
                    <a:pt x="224856" y="443224"/>
                  </a:cubicBezTo>
                  <a:cubicBezTo>
                    <a:pt x="191218" y="415133"/>
                    <a:pt x="211558" y="388607"/>
                    <a:pt x="236090" y="353455"/>
                  </a:cubicBezTo>
                  <a:cubicBezTo>
                    <a:pt x="261902" y="316453"/>
                    <a:pt x="294426" y="296268"/>
                    <a:pt x="301178" y="263723"/>
                  </a:cubicBezTo>
                  <a:cubicBezTo>
                    <a:pt x="305184" y="243660"/>
                    <a:pt x="301178" y="232103"/>
                    <a:pt x="294426" y="233226"/>
                  </a:cubicBezTo>
                  <a:cubicBezTo>
                    <a:pt x="287673" y="234349"/>
                    <a:pt x="255604" y="243780"/>
                    <a:pt x="258970" y="233667"/>
                  </a:cubicBezTo>
                  <a:cubicBezTo>
                    <a:pt x="262357" y="223553"/>
                    <a:pt x="325855" y="167293"/>
                    <a:pt x="353917" y="144860"/>
                  </a:cubicBezTo>
                  <a:cubicBezTo>
                    <a:pt x="381980" y="122427"/>
                    <a:pt x="444859" y="87715"/>
                    <a:pt x="481822" y="68614"/>
                  </a:cubicBezTo>
                  <a:cubicBezTo>
                    <a:pt x="512300" y="52683"/>
                    <a:pt x="512300" y="4446"/>
                    <a:pt x="471910" y="1075"/>
                  </a:cubicBezTo>
                  <a:close/>
                  <a:moveTo>
                    <a:pt x="186923" y="601214"/>
                  </a:moveTo>
                  <a:cubicBezTo>
                    <a:pt x="170093" y="606833"/>
                    <a:pt x="145438" y="590860"/>
                    <a:pt x="147647" y="582152"/>
                  </a:cubicBezTo>
                  <a:cubicBezTo>
                    <a:pt x="149857" y="573445"/>
                    <a:pt x="166728" y="559721"/>
                    <a:pt x="176804" y="555225"/>
                  </a:cubicBezTo>
                  <a:cubicBezTo>
                    <a:pt x="186882" y="550732"/>
                    <a:pt x="198590" y="551654"/>
                    <a:pt x="201481" y="560844"/>
                  </a:cubicBezTo>
                  <a:cubicBezTo>
                    <a:pt x="208192" y="582152"/>
                    <a:pt x="203690" y="595595"/>
                    <a:pt x="186882" y="601214"/>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9" name="任意多边形: 形状 148">
              <a:extLst>
                <a:ext uri="{FF2B5EF4-FFF2-40B4-BE49-F238E27FC236}">
                  <a16:creationId xmlns:a16="http://schemas.microsoft.com/office/drawing/2014/main" id="{7F811868-118C-0253-8863-EC918185EA6F}"/>
                </a:ext>
              </a:extLst>
            </p:cNvPr>
            <p:cNvSpPr/>
            <p:nvPr/>
          </p:nvSpPr>
          <p:spPr>
            <a:xfrm>
              <a:off x="14152331" y="4355816"/>
              <a:ext cx="195243" cy="199859"/>
            </a:xfrm>
            <a:custGeom>
              <a:avLst/>
              <a:gdLst>
                <a:gd name="connsiteX0" fmla="*/ 161063 w 699483"/>
                <a:gd name="connsiteY0" fmla="*/ 117365 h 716020"/>
                <a:gd name="connsiteX1" fmla="*/ 240379 w 699483"/>
                <a:gd name="connsiteY1" fmla="*/ 69531 h 716020"/>
                <a:gd name="connsiteX2" fmla="*/ 270652 w 699483"/>
                <a:gd name="connsiteY2" fmla="*/ 117004 h 716020"/>
                <a:gd name="connsiteX3" fmla="*/ 197138 w 699483"/>
                <a:gd name="connsiteY3" fmla="*/ 204485 h 716020"/>
                <a:gd name="connsiteX4" fmla="*/ 207256 w 699483"/>
                <a:gd name="connsiteY4" fmla="*/ 239278 h 716020"/>
                <a:gd name="connsiteX5" fmla="*/ 211593 w 699483"/>
                <a:gd name="connsiteY5" fmla="*/ 256373 h 716020"/>
                <a:gd name="connsiteX6" fmla="*/ 216776 w 699483"/>
                <a:gd name="connsiteY6" fmla="*/ 259468 h 716020"/>
                <a:gd name="connsiteX7" fmla="*/ 216776 w 699483"/>
                <a:gd name="connsiteY7" fmla="*/ 259463 h 716020"/>
                <a:gd name="connsiteX8" fmla="*/ 290289 w 699483"/>
                <a:gd name="connsiteY8" fmla="*/ 173666 h 716020"/>
                <a:gd name="connsiteX9" fmla="*/ 348088 w 699483"/>
                <a:gd name="connsiteY9" fmla="*/ 157615 h 716020"/>
                <a:gd name="connsiteX10" fmla="*/ 346601 w 699483"/>
                <a:gd name="connsiteY10" fmla="*/ 129203 h 716020"/>
                <a:gd name="connsiteX11" fmla="*/ 325662 w 699483"/>
                <a:gd name="connsiteY11" fmla="*/ 115720 h 716020"/>
                <a:gd name="connsiteX12" fmla="*/ 363059 w 699483"/>
                <a:gd name="connsiteY12" fmla="*/ 85823 h 716020"/>
                <a:gd name="connsiteX13" fmla="*/ 360416 w 699483"/>
                <a:gd name="connsiteY13" fmla="*/ 54601 h 716020"/>
                <a:gd name="connsiteX14" fmla="*/ 360416 w 699483"/>
                <a:gd name="connsiteY14" fmla="*/ 14753 h 716020"/>
                <a:gd name="connsiteX15" fmla="*/ 411483 w 699483"/>
                <a:gd name="connsiteY15" fmla="*/ 2996 h 716020"/>
                <a:gd name="connsiteX16" fmla="*/ 443840 w 699483"/>
                <a:gd name="connsiteY16" fmla="*/ 45411 h 716020"/>
                <a:gd name="connsiteX17" fmla="*/ 463107 w 699483"/>
                <a:gd name="connsiteY17" fmla="*/ 57452 h 716020"/>
                <a:gd name="connsiteX18" fmla="*/ 524849 w 699483"/>
                <a:gd name="connsiteY18" fmla="*/ 46214 h 716020"/>
                <a:gd name="connsiteX19" fmla="*/ 606189 w 699483"/>
                <a:gd name="connsiteY19" fmla="*/ 52394 h 716020"/>
                <a:gd name="connsiteX20" fmla="*/ 529145 w 699483"/>
                <a:gd name="connsiteY20" fmla="*/ 145695 h 716020"/>
                <a:gd name="connsiteX21" fmla="*/ 430604 w 699483"/>
                <a:gd name="connsiteY21" fmla="*/ 217287 h 716020"/>
                <a:gd name="connsiteX22" fmla="*/ 428911 w 699483"/>
                <a:gd name="connsiteY22" fmla="*/ 235224 h 716020"/>
                <a:gd name="connsiteX23" fmla="*/ 424409 w 699483"/>
                <a:gd name="connsiteY23" fmla="*/ 257657 h 716020"/>
                <a:gd name="connsiteX24" fmla="*/ 380653 w 699483"/>
                <a:gd name="connsiteY24" fmla="*/ 308142 h 716020"/>
                <a:gd name="connsiteX25" fmla="*/ 404730 w 699483"/>
                <a:gd name="connsiteY25" fmla="*/ 313197 h 716020"/>
                <a:gd name="connsiteX26" fmla="*/ 438224 w 699483"/>
                <a:gd name="connsiteY26" fmla="*/ 292450 h 716020"/>
                <a:gd name="connsiteX27" fmla="*/ 473019 w 699483"/>
                <a:gd name="connsiteY27" fmla="*/ 337878 h 716020"/>
                <a:gd name="connsiteX28" fmla="*/ 401777 w 699483"/>
                <a:gd name="connsiteY28" fmla="*/ 423875 h 716020"/>
                <a:gd name="connsiteX29" fmla="*/ 407745 w 699483"/>
                <a:gd name="connsiteY29" fmla="*/ 447953 h 716020"/>
                <a:gd name="connsiteX30" fmla="*/ 441032 w 699483"/>
                <a:gd name="connsiteY30" fmla="*/ 454695 h 716020"/>
                <a:gd name="connsiteX31" fmla="*/ 465110 w 699483"/>
                <a:gd name="connsiteY31" fmla="*/ 482183 h 716020"/>
                <a:gd name="connsiteX32" fmla="*/ 462879 w 699483"/>
                <a:gd name="connsiteY32" fmla="*/ 619026 h 716020"/>
                <a:gd name="connsiteX33" fmla="*/ 516941 w 699483"/>
                <a:gd name="connsiteY33" fmla="*/ 631948 h 716020"/>
                <a:gd name="connsiteX34" fmla="*/ 566686 w 699483"/>
                <a:gd name="connsiteY34" fmla="*/ 620149 h 716020"/>
                <a:gd name="connsiteX35" fmla="*/ 551364 w 699483"/>
                <a:gd name="connsiteY35" fmla="*/ 524239 h 716020"/>
                <a:gd name="connsiteX36" fmla="*/ 548349 w 699483"/>
                <a:gd name="connsiteY36" fmla="*/ 442013 h 716020"/>
                <a:gd name="connsiteX37" fmla="*/ 630638 w 699483"/>
                <a:gd name="connsiteY37" fmla="*/ 552650 h 716020"/>
                <a:gd name="connsiteX38" fmla="*/ 681498 w 699483"/>
                <a:gd name="connsiteY38" fmla="*/ 594546 h 716020"/>
                <a:gd name="connsiteX39" fmla="*/ 690708 w 699483"/>
                <a:gd name="connsiteY39" fmla="*/ 648200 h 716020"/>
                <a:gd name="connsiteX40" fmla="*/ 568937 w 699483"/>
                <a:gd name="connsiteY40" fmla="*/ 692944 h 716020"/>
                <a:gd name="connsiteX41" fmla="*/ 421167 w 699483"/>
                <a:gd name="connsiteY41" fmla="*/ 715697 h 716020"/>
                <a:gd name="connsiteX42" fmla="*/ 374788 w 699483"/>
                <a:gd name="connsiteY42" fmla="*/ 657751 h 716020"/>
                <a:gd name="connsiteX43" fmla="*/ 394859 w 699483"/>
                <a:gd name="connsiteY43" fmla="*/ 509673 h 716020"/>
                <a:gd name="connsiteX44" fmla="*/ 402892 w 699483"/>
                <a:gd name="connsiteY44" fmla="*/ 470425 h 716020"/>
                <a:gd name="connsiteX45" fmla="*/ 382820 w 699483"/>
                <a:gd name="connsiteY45" fmla="*/ 471509 h 716020"/>
                <a:gd name="connsiteX46" fmla="*/ 280728 w 699483"/>
                <a:gd name="connsiteY46" fmla="*/ 585598 h 716020"/>
                <a:gd name="connsiteX47" fmla="*/ 146650 w 699483"/>
                <a:gd name="connsiteY47" fmla="*/ 699244 h 716020"/>
                <a:gd name="connsiteX48" fmla="*/ 106217 w 699483"/>
                <a:gd name="connsiteY48" fmla="*/ 680182 h 716020"/>
                <a:gd name="connsiteX49" fmla="*/ 109584 w 699483"/>
                <a:gd name="connsiteY49" fmla="*/ 648762 h 716020"/>
                <a:gd name="connsiteX50" fmla="*/ 243683 w 699483"/>
                <a:gd name="connsiteY50" fmla="*/ 534913 h 716020"/>
                <a:gd name="connsiteX51" fmla="*/ 369935 w 699483"/>
                <a:gd name="connsiteY51" fmla="*/ 393576 h 716020"/>
                <a:gd name="connsiteX52" fmla="*/ 357050 w 699483"/>
                <a:gd name="connsiteY52" fmla="*/ 382141 h 716020"/>
                <a:gd name="connsiteX53" fmla="*/ 311558 w 699483"/>
                <a:gd name="connsiteY53" fmla="*/ 391892 h 716020"/>
                <a:gd name="connsiteX54" fmla="*/ 319591 w 699483"/>
                <a:gd name="connsiteY54" fmla="*/ 341768 h 716020"/>
                <a:gd name="connsiteX55" fmla="*/ 328946 w 699483"/>
                <a:gd name="connsiteY55" fmla="*/ 318976 h 716020"/>
                <a:gd name="connsiteX56" fmla="*/ 312653 w 699483"/>
                <a:gd name="connsiteY56" fmla="*/ 289241 h 716020"/>
                <a:gd name="connsiteX57" fmla="*/ 404090 w 699483"/>
                <a:gd name="connsiteY57" fmla="*/ 198947 h 716020"/>
                <a:gd name="connsiteX58" fmla="*/ 501205 w 699483"/>
                <a:gd name="connsiteY58" fmla="*/ 104724 h 716020"/>
                <a:gd name="connsiteX59" fmla="*/ 475187 w 699483"/>
                <a:gd name="connsiteY59" fmla="*/ 105447 h 716020"/>
                <a:gd name="connsiteX60" fmla="*/ 380942 w 699483"/>
                <a:gd name="connsiteY60" fmla="*/ 181691 h 716020"/>
                <a:gd name="connsiteX61" fmla="*/ 349141 w 699483"/>
                <a:gd name="connsiteY61" fmla="*/ 197222 h 716020"/>
                <a:gd name="connsiteX62" fmla="*/ 295658 w 699483"/>
                <a:gd name="connsiteY62" fmla="*/ 225073 h 716020"/>
                <a:gd name="connsiteX63" fmla="*/ 272262 w 699483"/>
                <a:gd name="connsiteY63" fmla="*/ 316126 h 716020"/>
                <a:gd name="connsiteX64" fmla="*/ 249816 w 699483"/>
                <a:gd name="connsiteY64" fmla="*/ 334627 h 716020"/>
                <a:gd name="connsiteX65" fmla="*/ 202879 w 699483"/>
                <a:gd name="connsiteY65" fmla="*/ 305853 h 716020"/>
                <a:gd name="connsiteX66" fmla="*/ 186834 w 699483"/>
                <a:gd name="connsiteY66" fmla="*/ 324554 h 716020"/>
                <a:gd name="connsiteX67" fmla="*/ 152576 w 699483"/>
                <a:gd name="connsiteY67" fmla="*/ 339684 h 716020"/>
                <a:gd name="connsiteX68" fmla="*/ 118938 w 699483"/>
                <a:gd name="connsiteY68" fmla="*/ 329049 h 716020"/>
                <a:gd name="connsiteX69" fmla="*/ 100952 w 699483"/>
                <a:gd name="connsiteY69" fmla="*/ 465891 h 716020"/>
                <a:gd name="connsiteX70" fmla="*/ 93683 w 699483"/>
                <a:gd name="connsiteY70" fmla="*/ 642460 h 716020"/>
                <a:gd name="connsiteX71" fmla="*/ 50443 w 699483"/>
                <a:gd name="connsiteY71" fmla="*/ 688449 h 716020"/>
                <a:gd name="connsiteX72" fmla="*/ 3877 w 699483"/>
                <a:gd name="connsiteY72" fmla="*/ 662084 h 716020"/>
                <a:gd name="connsiteX73" fmla="*/ 29132 w 699483"/>
                <a:gd name="connsiteY73" fmla="*/ 508990 h 716020"/>
                <a:gd name="connsiteX74" fmla="*/ 54387 w 699483"/>
                <a:gd name="connsiteY74" fmla="*/ 343535 h 716020"/>
                <a:gd name="connsiteX75" fmla="*/ 30288 w 699483"/>
                <a:gd name="connsiteY75" fmla="*/ 285187 h 716020"/>
                <a:gd name="connsiteX76" fmla="*/ 74066 w 699483"/>
                <a:gd name="connsiteY76" fmla="*/ 285187 h 716020"/>
                <a:gd name="connsiteX77" fmla="*/ 121746 w 699483"/>
                <a:gd name="connsiteY77" fmla="*/ 304849 h 716020"/>
                <a:gd name="connsiteX78" fmla="*/ 138617 w 699483"/>
                <a:gd name="connsiteY78" fmla="*/ 279048 h 716020"/>
                <a:gd name="connsiteX79" fmla="*/ 118545 w 699483"/>
                <a:gd name="connsiteY79" fmla="*/ 219574 h 716020"/>
                <a:gd name="connsiteX80" fmla="*/ 147166 w 699483"/>
                <a:gd name="connsiteY80" fmla="*/ 193209 h 716020"/>
                <a:gd name="connsiteX81" fmla="*/ 157842 w 699483"/>
                <a:gd name="connsiteY81" fmla="*/ 171340 h 716020"/>
                <a:gd name="connsiteX82" fmla="*/ 122510 w 699483"/>
                <a:gd name="connsiteY82" fmla="*/ 178643 h 716020"/>
                <a:gd name="connsiteX83" fmla="*/ 76461 w 699483"/>
                <a:gd name="connsiteY83" fmla="*/ 196580 h 716020"/>
                <a:gd name="connsiteX84" fmla="*/ 59652 w 699483"/>
                <a:gd name="connsiteY84" fmla="*/ 144975 h 716020"/>
                <a:gd name="connsiteX85" fmla="*/ 161063 w 699483"/>
                <a:gd name="connsiteY85" fmla="*/ 117365 h 71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99483" h="716020">
                  <a:moveTo>
                    <a:pt x="161063" y="117365"/>
                  </a:moveTo>
                  <a:cubicBezTo>
                    <a:pt x="194784" y="102437"/>
                    <a:pt x="218470" y="80566"/>
                    <a:pt x="240379" y="69531"/>
                  </a:cubicBezTo>
                  <a:cubicBezTo>
                    <a:pt x="260450" y="59336"/>
                    <a:pt x="291177" y="95654"/>
                    <a:pt x="270652" y="117004"/>
                  </a:cubicBezTo>
                  <a:cubicBezTo>
                    <a:pt x="243724" y="145094"/>
                    <a:pt x="195507" y="167486"/>
                    <a:pt x="197138" y="204485"/>
                  </a:cubicBezTo>
                  <a:cubicBezTo>
                    <a:pt x="197779" y="218049"/>
                    <a:pt x="204779" y="229928"/>
                    <a:pt x="207256" y="239278"/>
                  </a:cubicBezTo>
                  <a:cubicBezTo>
                    <a:pt x="209157" y="244852"/>
                    <a:pt x="210602" y="250571"/>
                    <a:pt x="211593" y="256373"/>
                  </a:cubicBezTo>
                  <a:cubicBezTo>
                    <a:pt x="212151" y="258652"/>
                    <a:pt x="214484" y="260037"/>
                    <a:pt x="216776" y="259468"/>
                  </a:cubicBezTo>
                  <a:cubicBezTo>
                    <a:pt x="216776" y="259468"/>
                    <a:pt x="216776" y="259463"/>
                    <a:pt x="216776" y="259463"/>
                  </a:cubicBezTo>
                  <a:cubicBezTo>
                    <a:pt x="230818" y="251077"/>
                    <a:pt x="256919" y="198427"/>
                    <a:pt x="290289" y="173666"/>
                  </a:cubicBezTo>
                  <a:cubicBezTo>
                    <a:pt x="313892" y="156290"/>
                    <a:pt x="335760" y="173666"/>
                    <a:pt x="348088" y="157615"/>
                  </a:cubicBezTo>
                  <a:cubicBezTo>
                    <a:pt x="358578" y="144172"/>
                    <a:pt x="355398" y="132012"/>
                    <a:pt x="346601" y="129203"/>
                  </a:cubicBezTo>
                  <a:cubicBezTo>
                    <a:pt x="333447" y="124990"/>
                    <a:pt x="323411" y="126393"/>
                    <a:pt x="325662" y="115720"/>
                  </a:cubicBezTo>
                  <a:cubicBezTo>
                    <a:pt x="327892" y="105044"/>
                    <a:pt x="356533" y="98905"/>
                    <a:pt x="363059" y="85823"/>
                  </a:cubicBezTo>
                  <a:cubicBezTo>
                    <a:pt x="368448" y="75028"/>
                    <a:pt x="369419" y="69531"/>
                    <a:pt x="360416" y="54601"/>
                  </a:cubicBezTo>
                  <a:cubicBezTo>
                    <a:pt x="351433" y="39673"/>
                    <a:pt x="349223" y="25427"/>
                    <a:pt x="360416" y="14753"/>
                  </a:cubicBezTo>
                  <a:cubicBezTo>
                    <a:pt x="375882" y="145"/>
                    <a:pt x="401013" y="-1300"/>
                    <a:pt x="411483" y="2996"/>
                  </a:cubicBezTo>
                  <a:cubicBezTo>
                    <a:pt x="421973" y="7289"/>
                    <a:pt x="443593" y="22619"/>
                    <a:pt x="443840" y="45411"/>
                  </a:cubicBezTo>
                  <a:cubicBezTo>
                    <a:pt x="443840" y="56849"/>
                    <a:pt x="448549" y="60581"/>
                    <a:pt x="463107" y="57452"/>
                  </a:cubicBezTo>
                  <a:cubicBezTo>
                    <a:pt x="473349" y="55204"/>
                    <a:pt x="494907" y="50710"/>
                    <a:pt x="524849" y="46214"/>
                  </a:cubicBezTo>
                  <a:cubicBezTo>
                    <a:pt x="554812" y="41721"/>
                    <a:pt x="604475" y="35780"/>
                    <a:pt x="606189" y="52394"/>
                  </a:cubicBezTo>
                  <a:cubicBezTo>
                    <a:pt x="609575" y="84498"/>
                    <a:pt x="565736" y="112991"/>
                    <a:pt x="529145" y="145695"/>
                  </a:cubicBezTo>
                  <a:cubicBezTo>
                    <a:pt x="498604" y="172564"/>
                    <a:pt x="465605" y="196532"/>
                    <a:pt x="430604" y="217287"/>
                  </a:cubicBezTo>
                  <a:cubicBezTo>
                    <a:pt x="421043" y="222906"/>
                    <a:pt x="422881" y="229327"/>
                    <a:pt x="428911" y="235224"/>
                  </a:cubicBezTo>
                  <a:cubicBezTo>
                    <a:pt x="434940" y="241124"/>
                    <a:pt x="432236" y="249271"/>
                    <a:pt x="424409" y="257657"/>
                  </a:cubicBezTo>
                  <a:cubicBezTo>
                    <a:pt x="409232" y="273910"/>
                    <a:pt x="378691" y="300356"/>
                    <a:pt x="380653" y="308142"/>
                  </a:cubicBezTo>
                  <a:cubicBezTo>
                    <a:pt x="382304" y="314883"/>
                    <a:pt x="395995" y="313197"/>
                    <a:pt x="404730" y="313197"/>
                  </a:cubicBezTo>
                  <a:cubicBezTo>
                    <a:pt x="425338" y="313197"/>
                    <a:pt x="419722" y="295260"/>
                    <a:pt x="438224" y="292450"/>
                  </a:cubicBezTo>
                  <a:cubicBezTo>
                    <a:pt x="461579" y="288919"/>
                    <a:pt x="477520" y="324995"/>
                    <a:pt x="473019" y="337878"/>
                  </a:cubicBezTo>
                  <a:cubicBezTo>
                    <a:pt x="462116" y="369258"/>
                    <a:pt x="406217" y="407461"/>
                    <a:pt x="401777" y="423875"/>
                  </a:cubicBezTo>
                  <a:cubicBezTo>
                    <a:pt x="397317" y="440287"/>
                    <a:pt x="394260" y="446308"/>
                    <a:pt x="407745" y="447953"/>
                  </a:cubicBezTo>
                  <a:cubicBezTo>
                    <a:pt x="421250" y="449598"/>
                    <a:pt x="433206" y="450199"/>
                    <a:pt x="441032" y="454695"/>
                  </a:cubicBezTo>
                  <a:cubicBezTo>
                    <a:pt x="455198" y="462720"/>
                    <a:pt x="463478" y="467013"/>
                    <a:pt x="465110" y="482183"/>
                  </a:cubicBezTo>
                  <a:cubicBezTo>
                    <a:pt x="471305" y="537561"/>
                    <a:pt x="449065" y="598558"/>
                    <a:pt x="462879" y="619026"/>
                  </a:cubicBezTo>
                  <a:cubicBezTo>
                    <a:pt x="472998" y="634193"/>
                    <a:pt x="500442" y="631948"/>
                    <a:pt x="516941" y="631948"/>
                  </a:cubicBezTo>
                  <a:cubicBezTo>
                    <a:pt x="533440" y="631948"/>
                    <a:pt x="563526" y="634515"/>
                    <a:pt x="566686" y="620149"/>
                  </a:cubicBezTo>
                  <a:cubicBezTo>
                    <a:pt x="571703" y="597155"/>
                    <a:pt x="554647" y="547915"/>
                    <a:pt x="551364" y="524239"/>
                  </a:cubicBezTo>
                  <a:cubicBezTo>
                    <a:pt x="548060" y="500562"/>
                    <a:pt x="545334" y="452447"/>
                    <a:pt x="548349" y="442013"/>
                  </a:cubicBezTo>
                  <a:cubicBezTo>
                    <a:pt x="559376" y="460313"/>
                    <a:pt x="603422" y="522272"/>
                    <a:pt x="630638" y="552650"/>
                  </a:cubicBezTo>
                  <a:cubicBezTo>
                    <a:pt x="642449" y="565732"/>
                    <a:pt x="662067" y="588568"/>
                    <a:pt x="681498" y="594546"/>
                  </a:cubicBezTo>
                  <a:cubicBezTo>
                    <a:pt x="700930" y="600525"/>
                    <a:pt x="706959" y="635840"/>
                    <a:pt x="690708" y="648200"/>
                  </a:cubicBezTo>
                  <a:cubicBezTo>
                    <a:pt x="672082" y="662325"/>
                    <a:pt x="590825" y="687326"/>
                    <a:pt x="568937" y="692944"/>
                  </a:cubicBezTo>
                  <a:cubicBezTo>
                    <a:pt x="542691" y="699686"/>
                    <a:pt x="459410" y="722319"/>
                    <a:pt x="421167" y="715697"/>
                  </a:cubicBezTo>
                  <a:cubicBezTo>
                    <a:pt x="400600" y="712126"/>
                    <a:pt x="375924" y="691941"/>
                    <a:pt x="374788" y="657751"/>
                  </a:cubicBezTo>
                  <a:cubicBezTo>
                    <a:pt x="374230" y="640134"/>
                    <a:pt x="388892" y="563565"/>
                    <a:pt x="394859" y="509673"/>
                  </a:cubicBezTo>
                  <a:cubicBezTo>
                    <a:pt x="397069" y="490208"/>
                    <a:pt x="404420" y="473555"/>
                    <a:pt x="402892" y="470425"/>
                  </a:cubicBezTo>
                  <a:cubicBezTo>
                    <a:pt x="398886" y="463643"/>
                    <a:pt x="388644" y="467013"/>
                    <a:pt x="382820" y="471509"/>
                  </a:cubicBezTo>
                  <a:cubicBezTo>
                    <a:pt x="376998" y="476003"/>
                    <a:pt x="311972" y="553734"/>
                    <a:pt x="280728" y="585598"/>
                  </a:cubicBezTo>
                  <a:cubicBezTo>
                    <a:pt x="233028" y="634193"/>
                    <a:pt x="171409" y="688690"/>
                    <a:pt x="146650" y="699244"/>
                  </a:cubicBezTo>
                  <a:cubicBezTo>
                    <a:pt x="131307" y="705746"/>
                    <a:pt x="107333" y="698121"/>
                    <a:pt x="106217" y="680182"/>
                  </a:cubicBezTo>
                  <a:cubicBezTo>
                    <a:pt x="105701" y="671475"/>
                    <a:pt x="102191" y="661041"/>
                    <a:pt x="109584" y="648762"/>
                  </a:cubicBezTo>
                  <a:cubicBezTo>
                    <a:pt x="120342" y="631064"/>
                    <a:pt x="156727" y="616658"/>
                    <a:pt x="243683" y="534913"/>
                  </a:cubicBezTo>
                  <a:cubicBezTo>
                    <a:pt x="319942" y="463201"/>
                    <a:pt x="365929" y="401603"/>
                    <a:pt x="369935" y="393576"/>
                  </a:cubicBezTo>
                  <a:cubicBezTo>
                    <a:pt x="377968" y="377845"/>
                    <a:pt x="364318" y="376762"/>
                    <a:pt x="357050" y="382141"/>
                  </a:cubicBezTo>
                  <a:cubicBezTo>
                    <a:pt x="340984" y="394179"/>
                    <a:pt x="324939" y="399356"/>
                    <a:pt x="311558" y="391892"/>
                  </a:cubicBezTo>
                  <a:cubicBezTo>
                    <a:pt x="298198" y="384428"/>
                    <a:pt x="307552" y="355253"/>
                    <a:pt x="319591" y="341768"/>
                  </a:cubicBezTo>
                  <a:cubicBezTo>
                    <a:pt x="331630" y="328286"/>
                    <a:pt x="336772" y="322347"/>
                    <a:pt x="328946" y="318976"/>
                  </a:cubicBezTo>
                  <a:cubicBezTo>
                    <a:pt x="314614" y="312796"/>
                    <a:pt x="297702" y="308703"/>
                    <a:pt x="312653" y="289241"/>
                  </a:cubicBezTo>
                  <a:cubicBezTo>
                    <a:pt x="327582" y="269778"/>
                    <a:pt x="385505" y="217729"/>
                    <a:pt x="404090" y="198947"/>
                  </a:cubicBezTo>
                  <a:cubicBezTo>
                    <a:pt x="444522" y="158177"/>
                    <a:pt x="509713" y="113230"/>
                    <a:pt x="501205" y="104724"/>
                  </a:cubicBezTo>
                  <a:cubicBezTo>
                    <a:pt x="497200" y="100711"/>
                    <a:pt x="485471" y="99667"/>
                    <a:pt x="475187" y="105447"/>
                  </a:cubicBezTo>
                  <a:cubicBezTo>
                    <a:pt x="454434" y="117165"/>
                    <a:pt x="429943" y="128841"/>
                    <a:pt x="380942" y="181691"/>
                  </a:cubicBezTo>
                  <a:cubicBezTo>
                    <a:pt x="372868" y="190922"/>
                    <a:pt x="361386" y="196516"/>
                    <a:pt x="349141" y="197222"/>
                  </a:cubicBezTo>
                  <a:cubicBezTo>
                    <a:pt x="334170" y="198708"/>
                    <a:pt x="312074" y="208459"/>
                    <a:pt x="295658" y="225073"/>
                  </a:cubicBezTo>
                  <a:cubicBezTo>
                    <a:pt x="268896" y="252161"/>
                    <a:pt x="270775" y="301320"/>
                    <a:pt x="272262" y="316126"/>
                  </a:cubicBezTo>
                  <a:cubicBezTo>
                    <a:pt x="273749" y="330934"/>
                    <a:pt x="261256" y="338158"/>
                    <a:pt x="249816" y="334627"/>
                  </a:cubicBezTo>
                  <a:cubicBezTo>
                    <a:pt x="226255" y="327324"/>
                    <a:pt x="218470" y="311271"/>
                    <a:pt x="202879" y="305853"/>
                  </a:cubicBezTo>
                  <a:cubicBezTo>
                    <a:pt x="193690" y="302643"/>
                    <a:pt x="191480" y="309585"/>
                    <a:pt x="186834" y="324554"/>
                  </a:cubicBezTo>
                  <a:cubicBezTo>
                    <a:pt x="182167" y="339523"/>
                    <a:pt x="164553" y="347148"/>
                    <a:pt x="152576" y="339684"/>
                  </a:cubicBezTo>
                  <a:cubicBezTo>
                    <a:pt x="140620" y="332218"/>
                    <a:pt x="128499" y="317490"/>
                    <a:pt x="118938" y="329049"/>
                  </a:cubicBezTo>
                  <a:cubicBezTo>
                    <a:pt x="108262" y="341929"/>
                    <a:pt x="100952" y="426965"/>
                    <a:pt x="100952" y="465891"/>
                  </a:cubicBezTo>
                  <a:cubicBezTo>
                    <a:pt x="100952" y="504816"/>
                    <a:pt x="102088" y="606103"/>
                    <a:pt x="93683" y="642460"/>
                  </a:cubicBezTo>
                  <a:cubicBezTo>
                    <a:pt x="85300" y="678818"/>
                    <a:pt x="60974" y="688449"/>
                    <a:pt x="50443" y="688449"/>
                  </a:cubicBezTo>
                  <a:cubicBezTo>
                    <a:pt x="39932" y="688449"/>
                    <a:pt x="13645" y="679982"/>
                    <a:pt x="3877" y="662084"/>
                  </a:cubicBezTo>
                  <a:cubicBezTo>
                    <a:pt x="-9008" y="638328"/>
                    <a:pt x="19613" y="552933"/>
                    <a:pt x="29132" y="508990"/>
                  </a:cubicBezTo>
                  <a:cubicBezTo>
                    <a:pt x="39251" y="462439"/>
                    <a:pt x="54387" y="358463"/>
                    <a:pt x="54387" y="343535"/>
                  </a:cubicBezTo>
                  <a:cubicBezTo>
                    <a:pt x="54387" y="328608"/>
                    <a:pt x="22999" y="302001"/>
                    <a:pt x="30288" y="285187"/>
                  </a:cubicBezTo>
                  <a:cubicBezTo>
                    <a:pt x="34315" y="276358"/>
                    <a:pt x="60603" y="279207"/>
                    <a:pt x="74066" y="285187"/>
                  </a:cubicBezTo>
                  <a:cubicBezTo>
                    <a:pt x="87509" y="291166"/>
                    <a:pt x="108303" y="301479"/>
                    <a:pt x="121746" y="304849"/>
                  </a:cubicBezTo>
                  <a:cubicBezTo>
                    <a:pt x="139174" y="309184"/>
                    <a:pt x="140248" y="292489"/>
                    <a:pt x="138617" y="279048"/>
                  </a:cubicBezTo>
                  <a:cubicBezTo>
                    <a:pt x="136284" y="260667"/>
                    <a:pt x="113920" y="236027"/>
                    <a:pt x="118545" y="219574"/>
                  </a:cubicBezTo>
                  <a:cubicBezTo>
                    <a:pt x="123150" y="203121"/>
                    <a:pt x="138245" y="196702"/>
                    <a:pt x="147166" y="193209"/>
                  </a:cubicBezTo>
                  <a:cubicBezTo>
                    <a:pt x="160093" y="188154"/>
                    <a:pt x="163541" y="178001"/>
                    <a:pt x="157842" y="171340"/>
                  </a:cubicBezTo>
                  <a:cubicBezTo>
                    <a:pt x="151089" y="163515"/>
                    <a:pt x="134487" y="169653"/>
                    <a:pt x="122510" y="178643"/>
                  </a:cubicBezTo>
                  <a:cubicBezTo>
                    <a:pt x="110554" y="187632"/>
                    <a:pt x="88831" y="206091"/>
                    <a:pt x="76461" y="196580"/>
                  </a:cubicBezTo>
                  <a:cubicBezTo>
                    <a:pt x="33076" y="163032"/>
                    <a:pt x="46808" y="145817"/>
                    <a:pt x="59652" y="144975"/>
                  </a:cubicBezTo>
                  <a:cubicBezTo>
                    <a:pt x="76957" y="143930"/>
                    <a:pt x="126330" y="132693"/>
                    <a:pt x="161063" y="11736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0" name="任意多边形: 形状 149">
              <a:extLst>
                <a:ext uri="{FF2B5EF4-FFF2-40B4-BE49-F238E27FC236}">
                  <a16:creationId xmlns:a16="http://schemas.microsoft.com/office/drawing/2014/main" id="{499B5569-DE16-BE80-0D91-88958FE19859}"/>
                </a:ext>
              </a:extLst>
            </p:cNvPr>
            <p:cNvSpPr/>
            <p:nvPr/>
          </p:nvSpPr>
          <p:spPr>
            <a:xfrm>
              <a:off x="13223451" y="4629008"/>
              <a:ext cx="41079" cy="40506"/>
            </a:xfrm>
            <a:custGeom>
              <a:avLst/>
              <a:gdLst>
                <a:gd name="connsiteX0" fmla="*/ 23273 w 147170"/>
                <a:gd name="connsiteY0" fmla="*/ 27974 h 145117"/>
                <a:gd name="connsiteX1" fmla="*/ 10057 w 147170"/>
                <a:gd name="connsiteY1" fmla="*/ 9312 h 145117"/>
                <a:gd name="connsiteX2" fmla="*/ 1797 w 147170"/>
                <a:gd name="connsiteY2" fmla="*/ 9112 h 145117"/>
                <a:gd name="connsiteX3" fmla="*/ 599 w 147170"/>
                <a:gd name="connsiteY3" fmla="*/ 7708 h 145117"/>
                <a:gd name="connsiteX4" fmla="*/ 599 w 147170"/>
                <a:gd name="connsiteY4" fmla="*/ 2490 h 145117"/>
                <a:gd name="connsiteX5" fmla="*/ 1797 w 147170"/>
                <a:gd name="connsiteY5" fmla="*/ 1287 h 145117"/>
                <a:gd name="connsiteX6" fmla="*/ 7414 w 147170"/>
                <a:gd name="connsiteY6" fmla="*/ 1487 h 145117"/>
                <a:gd name="connsiteX7" fmla="*/ 21662 w 147170"/>
                <a:gd name="connsiteY7" fmla="*/ 1889 h 145117"/>
                <a:gd name="connsiteX8" fmla="*/ 35167 w 147170"/>
                <a:gd name="connsiteY8" fmla="*/ 1487 h 145117"/>
                <a:gd name="connsiteX9" fmla="*/ 40969 w 147170"/>
                <a:gd name="connsiteY9" fmla="*/ 4096 h 145117"/>
                <a:gd name="connsiteX10" fmla="*/ 83136 w 147170"/>
                <a:gd name="connsiteY10" fmla="*/ 58671 h 145117"/>
                <a:gd name="connsiteX11" fmla="*/ 124085 w 147170"/>
                <a:gd name="connsiteY11" fmla="*/ 109476 h 145117"/>
                <a:gd name="connsiteX12" fmla="*/ 124890 w 147170"/>
                <a:gd name="connsiteY12" fmla="*/ 109476 h 145117"/>
                <a:gd name="connsiteX13" fmla="*/ 124890 w 147170"/>
                <a:gd name="connsiteY13" fmla="*/ 85398 h 145117"/>
                <a:gd name="connsiteX14" fmla="*/ 124291 w 147170"/>
                <a:gd name="connsiteY14" fmla="*/ 47676 h 145117"/>
                <a:gd name="connsiteX15" fmla="*/ 121916 w 147170"/>
                <a:gd name="connsiteY15" fmla="*/ 16737 h 145117"/>
                <a:gd name="connsiteX16" fmla="*/ 110827 w 147170"/>
                <a:gd name="connsiteY16" fmla="*/ 8711 h 145117"/>
                <a:gd name="connsiteX17" fmla="*/ 104570 w 147170"/>
                <a:gd name="connsiteY17" fmla="*/ 8711 h 145117"/>
                <a:gd name="connsiteX18" fmla="*/ 103373 w 147170"/>
                <a:gd name="connsiteY18" fmla="*/ 7306 h 145117"/>
                <a:gd name="connsiteX19" fmla="*/ 103373 w 147170"/>
                <a:gd name="connsiteY19" fmla="*/ 2090 h 145117"/>
                <a:gd name="connsiteX20" fmla="*/ 104323 w 147170"/>
                <a:gd name="connsiteY20" fmla="*/ 886 h 145117"/>
                <a:gd name="connsiteX21" fmla="*/ 104570 w 147170"/>
                <a:gd name="connsiteY21" fmla="*/ 886 h 145117"/>
                <a:gd name="connsiteX22" fmla="*/ 126687 w 147170"/>
                <a:gd name="connsiteY22" fmla="*/ 1487 h 145117"/>
                <a:gd name="connsiteX23" fmla="*/ 146159 w 147170"/>
                <a:gd name="connsiteY23" fmla="*/ 886 h 145117"/>
                <a:gd name="connsiteX24" fmla="*/ 147770 w 147170"/>
                <a:gd name="connsiteY24" fmla="*/ 2290 h 145117"/>
                <a:gd name="connsiteX25" fmla="*/ 147770 w 147170"/>
                <a:gd name="connsiteY25" fmla="*/ 7306 h 145117"/>
                <a:gd name="connsiteX26" fmla="*/ 146572 w 147170"/>
                <a:gd name="connsiteY26" fmla="*/ 8711 h 145117"/>
                <a:gd name="connsiteX27" fmla="*/ 141141 w 147170"/>
                <a:gd name="connsiteY27" fmla="*/ 8711 h 145117"/>
                <a:gd name="connsiteX28" fmla="*/ 133109 w 147170"/>
                <a:gd name="connsiteY28" fmla="*/ 19746 h 145117"/>
                <a:gd name="connsiteX29" fmla="*/ 132345 w 147170"/>
                <a:gd name="connsiteY29" fmla="*/ 66096 h 145117"/>
                <a:gd name="connsiteX30" fmla="*/ 132345 w 147170"/>
                <a:gd name="connsiteY30" fmla="*/ 141179 h 145117"/>
                <a:gd name="connsiteX31" fmla="*/ 131353 w 147170"/>
                <a:gd name="connsiteY31" fmla="*/ 145994 h 145117"/>
                <a:gd name="connsiteX32" fmla="*/ 126521 w 147170"/>
                <a:gd name="connsiteY32" fmla="*/ 142824 h 145117"/>
                <a:gd name="connsiteX33" fmla="*/ 102010 w 147170"/>
                <a:gd name="connsiteY33" fmla="*/ 111885 h 145117"/>
                <a:gd name="connsiteX34" fmla="*/ 72089 w 147170"/>
                <a:gd name="connsiteY34" fmla="*/ 74763 h 145117"/>
                <a:gd name="connsiteX35" fmla="*/ 31698 w 147170"/>
                <a:gd name="connsiteY35" fmla="*/ 24762 h 145117"/>
                <a:gd name="connsiteX36" fmla="*/ 30541 w 147170"/>
                <a:gd name="connsiteY36" fmla="*/ 24762 h 145117"/>
                <a:gd name="connsiteX37" fmla="*/ 30541 w 147170"/>
                <a:gd name="connsiteY37" fmla="*/ 69347 h 145117"/>
                <a:gd name="connsiteX38" fmla="*/ 32544 w 147170"/>
                <a:gd name="connsiteY38" fmla="*/ 124726 h 145117"/>
                <a:gd name="connsiteX39" fmla="*/ 39978 w 147170"/>
                <a:gd name="connsiteY39" fmla="*/ 136402 h 145117"/>
                <a:gd name="connsiteX40" fmla="*/ 45987 w 147170"/>
                <a:gd name="connsiteY40" fmla="*/ 136402 h 145117"/>
                <a:gd name="connsiteX41" fmla="*/ 47598 w 147170"/>
                <a:gd name="connsiteY41" fmla="*/ 138169 h 145117"/>
                <a:gd name="connsiteX42" fmla="*/ 47598 w 147170"/>
                <a:gd name="connsiteY42" fmla="*/ 142582 h 145117"/>
                <a:gd name="connsiteX43" fmla="*/ 45987 w 147170"/>
                <a:gd name="connsiteY43" fmla="*/ 144188 h 145117"/>
                <a:gd name="connsiteX44" fmla="*/ 26494 w 147170"/>
                <a:gd name="connsiteY44" fmla="*/ 143586 h 145117"/>
                <a:gd name="connsiteX45" fmla="*/ 6422 w 147170"/>
                <a:gd name="connsiteY45" fmla="*/ 144188 h 145117"/>
                <a:gd name="connsiteX46" fmla="*/ 5410 w 147170"/>
                <a:gd name="connsiteY46" fmla="*/ 142824 h 145117"/>
                <a:gd name="connsiteX47" fmla="*/ 5410 w 147170"/>
                <a:gd name="connsiteY47" fmla="*/ 137567 h 145117"/>
                <a:gd name="connsiteX48" fmla="*/ 6608 w 147170"/>
                <a:gd name="connsiteY48" fmla="*/ 136402 h 145117"/>
                <a:gd name="connsiteX49" fmla="*/ 13443 w 147170"/>
                <a:gd name="connsiteY49" fmla="*/ 136402 h 145117"/>
                <a:gd name="connsiteX50" fmla="*/ 22467 w 147170"/>
                <a:gd name="connsiteY50" fmla="*/ 124123 h 145117"/>
                <a:gd name="connsiteX51" fmla="*/ 23273 w 147170"/>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170" h="145117">
                  <a:moveTo>
                    <a:pt x="23273" y="27974"/>
                  </a:moveTo>
                  <a:cubicBezTo>
                    <a:pt x="23273" y="15934"/>
                    <a:pt x="17243" y="9514"/>
                    <a:pt x="10057" y="9312"/>
                  </a:cubicBezTo>
                  <a:lnTo>
                    <a:pt x="1797" y="9112"/>
                  </a:lnTo>
                  <a:cubicBezTo>
                    <a:pt x="785" y="9112"/>
                    <a:pt x="599" y="8309"/>
                    <a:pt x="599" y="7708"/>
                  </a:cubicBezTo>
                  <a:lnTo>
                    <a:pt x="599" y="2490"/>
                  </a:lnTo>
                  <a:cubicBezTo>
                    <a:pt x="599" y="1687"/>
                    <a:pt x="599" y="1287"/>
                    <a:pt x="1797" y="1287"/>
                  </a:cubicBezTo>
                  <a:cubicBezTo>
                    <a:pt x="2995" y="1287"/>
                    <a:pt x="4399" y="1487"/>
                    <a:pt x="7414" y="1487"/>
                  </a:cubicBezTo>
                  <a:cubicBezTo>
                    <a:pt x="10428" y="1487"/>
                    <a:pt x="14889" y="1889"/>
                    <a:pt x="21662" y="1889"/>
                  </a:cubicBezTo>
                  <a:cubicBezTo>
                    <a:pt x="28456" y="1889"/>
                    <a:pt x="32751" y="1487"/>
                    <a:pt x="35167" y="1487"/>
                  </a:cubicBezTo>
                  <a:cubicBezTo>
                    <a:pt x="37397" y="1367"/>
                    <a:pt x="39565" y="2337"/>
                    <a:pt x="40969" y="4096"/>
                  </a:cubicBezTo>
                  <a:cubicBezTo>
                    <a:pt x="41981" y="5299"/>
                    <a:pt x="81133" y="55903"/>
                    <a:pt x="83136" y="58671"/>
                  </a:cubicBezTo>
                  <a:cubicBezTo>
                    <a:pt x="85139" y="61442"/>
                    <a:pt x="119273" y="103056"/>
                    <a:pt x="124085" y="109476"/>
                  </a:cubicBezTo>
                  <a:lnTo>
                    <a:pt x="124890" y="109476"/>
                  </a:lnTo>
                  <a:lnTo>
                    <a:pt x="124890" y="85398"/>
                  </a:lnTo>
                  <a:cubicBezTo>
                    <a:pt x="124890" y="67541"/>
                    <a:pt x="124890" y="57710"/>
                    <a:pt x="124291" y="47676"/>
                  </a:cubicBezTo>
                  <a:cubicBezTo>
                    <a:pt x="124167" y="37322"/>
                    <a:pt x="123382" y="26985"/>
                    <a:pt x="121916" y="16737"/>
                  </a:cubicBezTo>
                  <a:cubicBezTo>
                    <a:pt x="120615" y="11756"/>
                    <a:pt x="115969" y="8389"/>
                    <a:pt x="110827" y="8711"/>
                  </a:cubicBezTo>
                  <a:lnTo>
                    <a:pt x="104570" y="8711"/>
                  </a:lnTo>
                  <a:cubicBezTo>
                    <a:pt x="103806" y="8711"/>
                    <a:pt x="103373" y="8309"/>
                    <a:pt x="103373" y="7306"/>
                  </a:cubicBezTo>
                  <a:lnTo>
                    <a:pt x="103373" y="2090"/>
                  </a:lnTo>
                  <a:cubicBezTo>
                    <a:pt x="103290" y="1495"/>
                    <a:pt x="103724" y="959"/>
                    <a:pt x="104323" y="886"/>
                  </a:cubicBezTo>
                  <a:cubicBezTo>
                    <a:pt x="104405" y="874"/>
                    <a:pt x="104488" y="874"/>
                    <a:pt x="104570" y="886"/>
                  </a:cubicBezTo>
                  <a:cubicBezTo>
                    <a:pt x="107379" y="886"/>
                    <a:pt x="113842" y="1487"/>
                    <a:pt x="126687" y="1487"/>
                  </a:cubicBezTo>
                  <a:cubicBezTo>
                    <a:pt x="138725" y="1487"/>
                    <a:pt x="143557" y="886"/>
                    <a:pt x="146159" y="886"/>
                  </a:cubicBezTo>
                  <a:cubicBezTo>
                    <a:pt x="147563" y="886"/>
                    <a:pt x="147770" y="1487"/>
                    <a:pt x="147770" y="2290"/>
                  </a:cubicBezTo>
                  <a:lnTo>
                    <a:pt x="147770" y="7306"/>
                  </a:lnTo>
                  <a:cubicBezTo>
                    <a:pt x="147770" y="8109"/>
                    <a:pt x="147357" y="8711"/>
                    <a:pt x="146572" y="8711"/>
                  </a:cubicBezTo>
                  <a:lnTo>
                    <a:pt x="141141" y="8711"/>
                  </a:lnTo>
                  <a:cubicBezTo>
                    <a:pt x="135731" y="8711"/>
                    <a:pt x="133666" y="12121"/>
                    <a:pt x="133109" y="19746"/>
                  </a:cubicBezTo>
                  <a:cubicBezTo>
                    <a:pt x="132345" y="33190"/>
                    <a:pt x="132345" y="53055"/>
                    <a:pt x="132345" y="66096"/>
                  </a:cubicBezTo>
                  <a:lnTo>
                    <a:pt x="132345" y="141179"/>
                  </a:lnTo>
                  <a:cubicBezTo>
                    <a:pt x="132345" y="143988"/>
                    <a:pt x="132345" y="145994"/>
                    <a:pt x="131353" y="145994"/>
                  </a:cubicBezTo>
                  <a:cubicBezTo>
                    <a:pt x="128896" y="145994"/>
                    <a:pt x="127327" y="143586"/>
                    <a:pt x="126521" y="142824"/>
                  </a:cubicBezTo>
                  <a:cubicBezTo>
                    <a:pt x="125736" y="142062"/>
                    <a:pt x="114482" y="127535"/>
                    <a:pt x="102010" y="111885"/>
                  </a:cubicBezTo>
                  <a:cubicBezTo>
                    <a:pt x="87948" y="94428"/>
                    <a:pt x="73286" y="75969"/>
                    <a:pt x="72089" y="74763"/>
                  </a:cubicBezTo>
                  <a:cubicBezTo>
                    <a:pt x="69879" y="72718"/>
                    <a:pt x="32957" y="26368"/>
                    <a:pt x="31698" y="24762"/>
                  </a:cubicBezTo>
                  <a:lnTo>
                    <a:pt x="30541" y="24762"/>
                  </a:lnTo>
                  <a:lnTo>
                    <a:pt x="30541" y="69347"/>
                  </a:lnTo>
                  <a:cubicBezTo>
                    <a:pt x="30541" y="88007"/>
                    <a:pt x="32111" y="120713"/>
                    <a:pt x="32544" y="124726"/>
                  </a:cubicBezTo>
                  <a:cubicBezTo>
                    <a:pt x="33350" y="132551"/>
                    <a:pt x="34547" y="136402"/>
                    <a:pt x="39978" y="136402"/>
                  </a:cubicBezTo>
                  <a:lnTo>
                    <a:pt x="45987" y="136402"/>
                  </a:lnTo>
                  <a:cubicBezTo>
                    <a:pt x="47412" y="136402"/>
                    <a:pt x="47598" y="136966"/>
                    <a:pt x="47598" y="138169"/>
                  </a:cubicBezTo>
                  <a:lnTo>
                    <a:pt x="47598" y="142582"/>
                  </a:lnTo>
                  <a:cubicBezTo>
                    <a:pt x="47598" y="143788"/>
                    <a:pt x="47598" y="144188"/>
                    <a:pt x="45987" y="144188"/>
                  </a:cubicBezTo>
                  <a:cubicBezTo>
                    <a:pt x="44397" y="144188"/>
                    <a:pt x="31904" y="143586"/>
                    <a:pt x="26494" y="143586"/>
                  </a:cubicBezTo>
                  <a:cubicBezTo>
                    <a:pt x="22467" y="143586"/>
                    <a:pt x="8426" y="144188"/>
                    <a:pt x="6422" y="144188"/>
                  </a:cubicBezTo>
                  <a:cubicBezTo>
                    <a:pt x="5617" y="144188"/>
                    <a:pt x="5410" y="143788"/>
                    <a:pt x="5410" y="142824"/>
                  </a:cubicBezTo>
                  <a:lnTo>
                    <a:pt x="5410" y="137567"/>
                  </a:lnTo>
                  <a:cubicBezTo>
                    <a:pt x="5410" y="136966"/>
                    <a:pt x="5617" y="136402"/>
                    <a:pt x="6608" y="136402"/>
                  </a:cubicBezTo>
                  <a:lnTo>
                    <a:pt x="13443" y="136402"/>
                  </a:lnTo>
                  <a:cubicBezTo>
                    <a:pt x="19267" y="136402"/>
                    <a:pt x="21476" y="133956"/>
                    <a:pt x="22467" y="124123"/>
                  </a:cubicBezTo>
                  <a:cubicBezTo>
                    <a:pt x="22880" y="120110"/>
                    <a:pt x="23273" y="97438"/>
                    <a:pt x="23273" y="6172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1" name="任意多边形: 形状 150">
              <a:extLst>
                <a:ext uri="{FF2B5EF4-FFF2-40B4-BE49-F238E27FC236}">
                  <a16:creationId xmlns:a16="http://schemas.microsoft.com/office/drawing/2014/main" id="{EB78F36B-0F20-D1E4-3F31-E2AF0C3A7186}"/>
                </a:ext>
              </a:extLst>
            </p:cNvPr>
            <p:cNvSpPr/>
            <p:nvPr/>
          </p:nvSpPr>
          <p:spPr>
            <a:xfrm>
              <a:off x="13266167" y="4627386"/>
              <a:ext cx="41661" cy="41735"/>
            </a:xfrm>
            <a:custGeom>
              <a:avLst/>
              <a:gdLst>
                <a:gd name="connsiteX0" fmla="*/ 44748 w 149256"/>
                <a:gd name="connsiteY0" fmla="*/ 94017 h 149521"/>
                <a:gd name="connsiteX1" fmla="*/ 30706 w 149256"/>
                <a:gd name="connsiteY1" fmla="*/ 133745 h 149521"/>
                <a:gd name="connsiteX2" fmla="*/ 30108 w 149256"/>
                <a:gd name="connsiteY2" fmla="*/ 138160 h 149521"/>
                <a:gd name="connsiteX3" fmla="*/ 36922 w 149256"/>
                <a:gd name="connsiteY3" fmla="*/ 142614 h 149521"/>
                <a:gd name="connsiteX4" fmla="*/ 46359 w 149256"/>
                <a:gd name="connsiteY4" fmla="*/ 142614 h 149521"/>
                <a:gd name="connsiteX5" fmla="*/ 48362 w 149256"/>
                <a:gd name="connsiteY5" fmla="*/ 143979 h 149521"/>
                <a:gd name="connsiteX6" fmla="*/ 48362 w 149256"/>
                <a:gd name="connsiteY6" fmla="*/ 148633 h 149521"/>
                <a:gd name="connsiteX7" fmla="*/ 46751 w 149256"/>
                <a:gd name="connsiteY7" fmla="*/ 150398 h 149521"/>
                <a:gd name="connsiteX8" fmla="*/ 23871 w 149256"/>
                <a:gd name="connsiteY8" fmla="*/ 149797 h 149521"/>
                <a:gd name="connsiteX9" fmla="*/ 2003 w 149256"/>
                <a:gd name="connsiteY9" fmla="*/ 150398 h 149521"/>
                <a:gd name="connsiteX10" fmla="*/ 599 w 149256"/>
                <a:gd name="connsiteY10" fmla="*/ 148794 h 149521"/>
                <a:gd name="connsiteX11" fmla="*/ 599 w 149256"/>
                <a:gd name="connsiteY11" fmla="*/ 143979 h 149521"/>
                <a:gd name="connsiteX12" fmla="*/ 2189 w 149256"/>
                <a:gd name="connsiteY12" fmla="*/ 142614 h 149521"/>
                <a:gd name="connsiteX13" fmla="*/ 9231 w 149256"/>
                <a:gd name="connsiteY13" fmla="*/ 142614 h 149521"/>
                <a:gd name="connsiteX14" fmla="*/ 20877 w 149256"/>
                <a:gd name="connsiteY14" fmla="*/ 133344 h 149521"/>
                <a:gd name="connsiteX15" fmla="*/ 42745 w 149256"/>
                <a:gd name="connsiteY15" fmla="*/ 76560 h 149521"/>
                <a:gd name="connsiteX16" fmla="*/ 62218 w 149256"/>
                <a:gd name="connsiteY16" fmla="*/ 23950 h 149521"/>
                <a:gd name="connsiteX17" fmla="*/ 62218 w 149256"/>
                <a:gd name="connsiteY17" fmla="*/ 17128 h 149521"/>
                <a:gd name="connsiteX18" fmla="*/ 60814 w 149256"/>
                <a:gd name="connsiteY18" fmla="*/ 14521 h 149521"/>
                <a:gd name="connsiteX19" fmla="*/ 62610 w 149256"/>
                <a:gd name="connsiteY19" fmla="*/ 12715 h 149521"/>
                <a:gd name="connsiteX20" fmla="*/ 79316 w 149256"/>
                <a:gd name="connsiteY20" fmla="*/ 2681 h 149521"/>
                <a:gd name="connsiteX21" fmla="*/ 81939 w 149256"/>
                <a:gd name="connsiteY21" fmla="*/ 877 h 149521"/>
                <a:gd name="connsiteX22" fmla="*/ 84128 w 149256"/>
                <a:gd name="connsiteY22" fmla="*/ 4287 h 149521"/>
                <a:gd name="connsiteX23" fmla="*/ 107420 w 149256"/>
                <a:gd name="connsiteY23" fmla="*/ 74754 h 149521"/>
                <a:gd name="connsiteX24" fmla="*/ 127905 w 149256"/>
                <a:gd name="connsiteY24" fmla="*/ 133545 h 149521"/>
                <a:gd name="connsiteX25" fmla="*/ 141554 w 149256"/>
                <a:gd name="connsiteY25" fmla="*/ 142614 h 149521"/>
                <a:gd name="connsiteX26" fmla="*/ 148245 w 149256"/>
                <a:gd name="connsiteY26" fmla="*/ 142614 h 149521"/>
                <a:gd name="connsiteX27" fmla="*/ 149855 w 149256"/>
                <a:gd name="connsiteY27" fmla="*/ 143979 h 149521"/>
                <a:gd name="connsiteX28" fmla="*/ 149855 w 149256"/>
                <a:gd name="connsiteY28" fmla="*/ 149036 h 149521"/>
                <a:gd name="connsiteX29" fmla="*/ 147853 w 149256"/>
                <a:gd name="connsiteY29" fmla="*/ 150398 h 149521"/>
                <a:gd name="connsiteX30" fmla="*/ 123754 w 149256"/>
                <a:gd name="connsiteY30" fmla="*/ 149797 h 149521"/>
                <a:gd name="connsiteX31" fmla="*/ 95650 w 149256"/>
                <a:gd name="connsiteY31" fmla="*/ 150398 h 149521"/>
                <a:gd name="connsiteX32" fmla="*/ 94060 w 149256"/>
                <a:gd name="connsiteY32" fmla="*/ 148633 h 149521"/>
                <a:gd name="connsiteX33" fmla="*/ 94060 w 149256"/>
                <a:gd name="connsiteY33" fmla="*/ 143979 h 149521"/>
                <a:gd name="connsiteX34" fmla="*/ 95856 w 149256"/>
                <a:gd name="connsiteY34" fmla="*/ 142614 h 149521"/>
                <a:gd name="connsiteX35" fmla="*/ 100874 w 149256"/>
                <a:gd name="connsiteY35" fmla="*/ 142614 h 149521"/>
                <a:gd name="connsiteX36" fmla="*/ 106904 w 149256"/>
                <a:gd name="connsiteY36" fmla="*/ 134950 h 149521"/>
                <a:gd name="connsiteX37" fmla="*/ 94246 w 149256"/>
                <a:gd name="connsiteY37" fmla="*/ 94017 h 149521"/>
                <a:gd name="connsiteX38" fmla="*/ 91768 w 149256"/>
                <a:gd name="connsiteY38" fmla="*/ 86794 h 149521"/>
                <a:gd name="connsiteX39" fmla="*/ 72687 w 149256"/>
                <a:gd name="connsiteY39" fmla="*/ 27562 h 149521"/>
                <a:gd name="connsiteX40" fmla="*/ 71097 w 149256"/>
                <a:gd name="connsiteY40" fmla="*/ 24753 h 149521"/>
                <a:gd name="connsiteX41" fmla="*/ 68847 w 149256"/>
                <a:gd name="connsiteY41" fmla="*/ 27762 h 149521"/>
                <a:gd name="connsiteX42" fmla="*/ 47371 w 149256"/>
                <a:gd name="connsiteY42" fmla="*/ 86794 h 149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49256" h="149521">
                  <a:moveTo>
                    <a:pt x="44748" y="94017"/>
                  </a:moveTo>
                  <a:cubicBezTo>
                    <a:pt x="42745" y="99032"/>
                    <a:pt x="31698" y="129532"/>
                    <a:pt x="30706" y="133745"/>
                  </a:cubicBezTo>
                  <a:cubicBezTo>
                    <a:pt x="30500" y="135150"/>
                    <a:pt x="30108" y="137157"/>
                    <a:pt x="30108" y="138160"/>
                  </a:cubicBezTo>
                  <a:cubicBezTo>
                    <a:pt x="30108" y="140969"/>
                    <a:pt x="32503" y="142614"/>
                    <a:pt x="36922" y="142614"/>
                  </a:cubicBezTo>
                  <a:lnTo>
                    <a:pt x="46359" y="142614"/>
                  </a:lnTo>
                  <a:cubicBezTo>
                    <a:pt x="47763" y="142614"/>
                    <a:pt x="48362" y="142976"/>
                    <a:pt x="48362" y="143979"/>
                  </a:cubicBezTo>
                  <a:lnTo>
                    <a:pt x="48362" y="148633"/>
                  </a:lnTo>
                  <a:cubicBezTo>
                    <a:pt x="48362" y="149998"/>
                    <a:pt x="47763" y="150398"/>
                    <a:pt x="46751" y="150398"/>
                  </a:cubicBezTo>
                  <a:cubicBezTo>
                    <a:pt x="43943" y="150398"/>
                    <a:pt x="35724" y="149797"/>
                    <a:pt x="23871" y="149797"/>
                  </a:cubicBezTo>
                  <a:cubicBezTo>
                    <a:pt x="9231" y="149797"/>
                    <a:pt x="4812" y="150398"/>
                    <a:pt x="2003" y="150398"/>
                  </a:cubicBezTo>
                  <a:cubicBezTo>
                    <a:pt x="992" y="150398"/>
                    <a:pt x="599" y="149998"/>
                    <a:pt x="599" y="148794"/>
                  </a:cubicBezTo>
                  <a:lnTo>
                    <a:pt x="599" y="143979"/>
                  </a:lnTo>
                  <a:cubicBezTo>
                    <a:pt x="599" y="142976"/>
                    <a:pt x="1405" y="142614"/>
                    <a:pt x="2189" y="142614"/>
                  </a:cubicBezTo>
                  <a:lnTo>
                    <a:pt x="9231" y="142614"/>
                  </a:lnTo>
                  <a:cubicBezTo>
                    <a:pt x="15240" y="142614"/>
                    <a:pt x="18048" y="139766"/>
                    <a:pt x="20877" y="133344"/>
                  </a:cubicBezTo>
                  <a:cubicBezTo>
                    <a:pt x="22281" y="130135"/>
                    <a:pt x="36922" y="92974"/>
                    <a:pt x="42745" y="76560"/>
                  </a:cubicBezTo>
                  <a:cubicBezTo>
                    <a:pt x="44149" y="72548"/>
                    <a:pt x="60401" y="29368"/>
                    <a:pt x="62218" y="23950"/>
                  </a:cubicBezTo>
                  <a:cubicBezTo>
                    <a:pt x="63230" y="21793"/>
                    <a:pt x="63230" y="19287"/>
                    <a:pt x="62218" y="17128"/>
                  </a:cubicBezTo>
                  <a:cubicBezTo>
                    <a:pt x="61661" y="16327"/>
                    <a:pt x="60814" y="15324"/>
                    <a:pt x="60814" y="14521"/>
                  </a:cubicBezTo>
                  <a:cubicBezTo>
                    <a:pt x="60814" y="13718"/>
                    <a:pt x="61206" y="13115"/>
                    <a:pt x="62610" y="12715"/>
                  </a:cubicBezTo>
                  <a:cubicBezTo>
                    <a:pt x="68908" y="10772"/>
                    <a:pt x="74649" y="7329"/>
                    <a:pt x="79316" y="2681"/>
                  </a:cubicBezTo>
                  <a:cubicBezTo>
                    <a:pt x="80328" y="1678"/>
                    <a:pt x="80927" y="877"/>
                    <a:pt x="81939" y="877"/>
                  </a:cubicBezTo>
                  <a:cubicBezTo>
                    <a:pt x="82930" y="877"/>
                    <a:pt x="83529" y="2080"/>
                    <a:pt x="84128" y="4287"/>
                  </a:cubicBezTo>
                  <a:cubicBezTo>
                    <a:pt x="87948" y="16928"/>
                    <a:pt x="103600" y="61874"/>
                    <a:pt x="107420" y="74754"/>
                  </a:cubicBezTo>
                  <a:cubicBezTo>
                    <a:pt x="112046" y="90404"/>
                    <a:pt x="125096" y="127726"/>
                    <a:pt x="127905" y="133545"/>
                  </a:cubicBezTo>
                  <a:cubicBezTo>
                    <a:pt x="130259" y="138994"/>
                    <a:pt x="135607" y="142550"/>
                    <a:pt x="141554" y="142614"/>
                  </a:cubicBezTo>
                  <a:lnTo>
                    <a:pt x="148245" y="142614"/>
                  </a:lnTo>
                  <a:cubicBezTo>
                    <a:pt x="149463" y="142614"/>
                    <a:pt x="149855" y="143176"/>
                    <a:pt x="149855" y="143979"/>
                  </a:cubicBezTo>
                  <a:lnTo>
                    <a:pt x="149855" y="149036"/>
                  </a:lnTo>
                  <a:cubicBezTo>
                    <a:pt x="149855" y="149998"/>
                    <a:pt x="149257" y="150398"/>
                    <a:pt x="147853" y="150398"/>
                  </a:cubicBezTo>
                  <a:cubicBezTo>
                    <a:pt x="144239" y="150398"/>
                    <a:pt x="140026" y="149797"/>
                    <a:pt x="123754" y="149797"/>
                  </a:cubicBezTo>
                  <a:cubicBezTo>
                    <a:pt x="107503" y="149797"/>
                    <a:pt x="100069" y="150398"/>
                    <a:pt x="95650" y="150398"/>
                  </a:cubicBezTo>
                  <a:cubicBezTo>
                    <a:pt x="94659" y="150398"/>
                    <a:pt x="94060" y="149797"/>
                    <a:pt x="94060" y="148633"/>
                  </a:cubicBezTo>
                  <a:lnTo>
                    <a:pt x="94060" y="143979"/>
                  </a:lnTo>
                  <a:cubicBezTo>
                    <a:pt x="94060" y="142775"/>
                    <a:pt x="94659" y="142614"/>
                    <a:pt x="95856" y="142614"/>
                  </a:cubicBezTo>
                  <a:lnTo>
                    <a:pt x="100874" y="142614"/>
                  </a:lnTo>
                  <a:cubicBezTo>
                    <a:pt x="106491" y="142614"/>
                    <a:pt x="108308" y="140608"/>
                    <a:pt x="106904" y="134950"/>
                  </a:cubicBezTo>
                  <a:cubicBezTo>
                    <a:pt x="105293" y="127726"/>
                    <a:pt x="97054" y="102042"/>
                    <a:pt x="94246" y="94017"/>
                  </a:cubicBezTo>
                  <a:close/>
                  <a:moveTo>
                    <a:pt x="91768" y="86794"/>
                  </a:moveTo>
                  <a:cubicBezTo>
                    <a:pt x="89951" y="80775"/>
                    <a:pt x="73699" y="30613"/>
                    <a:pt x="72687" y="27562"/>
                  </a:cubicBezTo>
                  <a:cubicBezTo>
                    <a:pt x="72047" y="26158"/>
                    <a:pt x="71696" y="24753"/>
                    <a:pt x="71097" y="24753"/>
                  </a:cubicBezTo>
                  <a:cubicBezTo>
                    <a:pt x="70478" y="24753"/>
                    <a:pt x="69445" y="26158"/>
                    <a:pt x="68847" y="27762"/>
                  </a:cubicBezTo>
                  <a:cubicBezTo>
                    <a:pt x="67876" y="30371"/>
                    <a:pt x="48775" y="81778"/>
                    <a:pt x="47371" y="86794"/>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2" name="任意多边形: 形状 151">
              <a:extLst>
                <a:ext uri="{FF2B5EF4-FFF2-40B4-BE49-F238E27FC236}">
                  <a16:creationId xmlns:a16="http://schemas.microsoft.com/office/drawing/2014/main" id="{379217DD-9941-E090-3F51-EE2F9F2F0C4C}"/>
                </a:ext>
              </a:extLst>
            </p:cNvPr>
            <p:cNvSpPr/>
            <p:nvPr/>
          </p:nvSpPr>
          <p:spPr>
            <a:xfrm>
              <a:off x="13309096" y="4629008"/>
              <a:ext cx="41033" cy="40506"/>
            </a:xfrm>
            <a:custGeom>
              <a:avLst/>
              <a:gdLst>
                <a:gd name="connsiteX0" fmla="*/ 23314 w 147005"/>
                <a:gd name="connsiteY0" fmla="*/ 27974 h 145117"/>
                <a:gd name="connsiteX1" fmla="*/ 10078 w 147005"/>
                <a:gd name="connsiteY1" fmla="*/ 9312 h 145117"/>
                <a:gd name="connsiteX2" fmla="*/ 1797 w 147005"/>
                <a:gd name="connsiteY2" fmla="*/ 9112 h 145117"/>
                <a:gd name="connsiteX3" fmla="*/ 599 w 147005"/>
                <a:gd name="connsiteY3" fmla="*/ 7708 h 145117"/>
                <a:gd name="connsiteX4" fmla="*/ 599 w 147005"/>
                <a:gd name="connsiteY4" fmla="*/ 2490 h 145117"/>
                <a:gd name="connsiteX5" fmla="*/ 1797 w 147005"/>
                <a:gd name="connsiteY5" fmla="*/ 1287 h 145117"/>
                <a:gd name="connsiteX6" fmla="*/ 7414 w 147005"/>
                <a:gd name="connsiteY6" fmla="*/ 1487 h 145117"/>
                <a:gd name="connsiteX7" fmla="*/ 21703 w 147005"/>
                <a:gd name="connsiteY7" fmla="*/ 1889 h 145117"/>
                <a:gd name="connsiteX8" fmla="*/ 35167 w 147005"/>
                <a:gd name="connsiteY8" fmla="*/ 1487 h 145117"/>
                <a:gd name="connsiteX9" fmla="*/ 40990 w 147005"/>
                <a:gd name="connsiteY9" fmla="*/ 4096 h 145117"/>
                <a:gd name="connsiteX10" fmla="*/ 83136 w 147005"/>
                <a:gd name="connsiteY10" fmla="*/ 58671 h 145117"/>
                <a:gd name="connsiteX11" fmla="*/ 124126 w 147005"/>
                <a:gd name="connsiteY11" fmla="*/ 109476 h 145117"/>
                <a:gd name="connsiteX12" fmla="*/ 124931 w 147005"/>
                <a:gd name="connsiteY12" fmla="*/ 109476 h 145117"/>
                <a:gd name="connsiteX13" fmla="*/ 124931 w 147005"/>
                <a:gd name="connsiteY13" fmla="*/ 85398 h 145117"/>
                <a:gd name="connsiteX14" fmla="*/ 124332 w 147005"/>
                <a:gd name="connsiteY14" fmla="*/ 47676 h 145117"/>
                <a:gd name="connsiteX15" fmla="*/ 121916 w 147005"/>
                <a:gd name="connsiteY15" fmla="*/ 16737 h 145117"/>
                <a:gd name="connsiteX16" fmla="*/ 110827 w 147005"/>
                <a:gd name="connsiteY16" fmla="*/ 8711 h 145117"/>
                <a:gd name="connsiteX17" fmla="*/ 104405 w 147005"/>
                <a:gd name="connsiteY17" fmla="*/ 8711 h 145117"/>
                <a:gd name="connsiteX18" fmla="*/ 103208 w 147005"/>
                <a:gd name="connsiteY18" fmla="*/ 7306 h 145117"/>
                <a:gd name="connsiteX19" fmla="*/ 103208 w 147005"/>
                <a:gd name="connsiteY19" fmla="*/ 2090 h 145117"/>
                <a:gd name="connsiteX20" fmla="*/ 104158 w 147005"/>
                <a:gd name="connsiteY20" fmla="*/ 886 h 145117"/>
                <a:gd name="connsiteX21" fmla="*/ 104405 w 147005"/>
                <a:gd name="connsiteY21" fmla="*/ 886 h 145117"/>
                <a:gd name="connsiteX22" fmla="*/ 126542 w 147005"/>
                <a:gd name="connsiteY22" fmla="*/ 1487 h 145117"/>
                <a:gd name="connsiteX23" fmla="*/ 145994 w 147005"/>
                <a:gd name="connsiteY23" fmla="*/ 886 h 145117"/>
                <a:gd name="connsiteX24" fmla="*/ 147605 w 147005"/>
                <a:gd name="connsiteY24" fmla="*/ 2290 h 145117"/>
                <a:gd name="connsiteX25" fmla="*/ 147605 w 147005"/>
                <a:gd name="connsiteY25" fmla="*/ 7306 h 145117"/>
                <a:gd name="connsiteX26" fmla="*/ 146407 w 147005"/>
                <a:gd name="connsiteY26" fmla="*/ 8711 h 145117"/>
                <a:gd name="connsiteX27" fmla="*/ 140976 w 147005"/>
                <a:gd name="connsiteY27" fmla="*/ 8711 h 145117"/>
                <a:gd name="connsiteX28" fmla="*/ 132964 w 147005"/>
                <a:gd name="connsiteY28" fmla="*/ 19746 h 145117"/>
                <a:gd name="connsiteX29" fmla="*/ 132159 w 147005"/>
                <a:gd name="connsiteY29" fmla="*/ 66096 h 145117"/>
                <a:gd name="connsiteX30" fmla="*/ 132159 w 147005"/>
                <a:gd name="connsiteY30" fmla="*/ 141179 h 145117"/>
                <a:gd name="connsiteX31" fmla="*/ 131147 w 147005"/>
                <a:gd name="connsiteY31" fmla="*/ 145994 h 145117"/>
                <a:gd name="connsiteX32" fmla="*/ 126335 w 147005"/>
                <a:gd name="connsiteY32" fmla="*/ 142824 h 145117"/>
                <a:gd name="connsiteX33" fmla="*/ 101804 w 147005"/>
                <a:gd name="connsiteY33" fmla="*/ 111885 h 145117"/>
                <a:gd name="connsiteX34" fmla="*/ 71903 w 147005"/>
                <a:gd name="connsiteY34" fmla="*/ 74763 h 145117"/>
                <a:gd name="connsiteX35" fmla="*/ 31553 w 147005"/>
                <a:gd name="connsiteY35" fmla="*/ 24762 h 145117"/>
                <a:gd name="connsiteX36" fmla="*/ 30583 w 147005"/>
                <a:gd name="connsiteY36" fmla="*/ 24762 h 145117"/>
                <a:gd name="connsiteX37" fmla="*/ 30583 w 147005"/>
                <a:gd name="connsiteY37" fmla="*/ 69347 h 145117"/>
                <a:gd name="connsiteX38" fmla="*/ 32586 w 147005"/>
                <a:gd name="connsiteY38" fmla="*/ 124726 h 145117"/>
                <a:gd name="connsiteX39" fmla="*/ 40020 w 147005"/>
                <a:gd name="connsiteY39" fmla="*/ 136402 h 145117"/>
                <a:gd name="connsiteX40" fmla="*/ 46049 w 147005"/>
                <a:gd name="connsiteY40" fmla="*/ 136402 h 145117"/>
                <a:gd name="connsiteX41" fmla="*/ 47639 w 147005"/>
                <a:gd name="connsiteY41" fmla="*/ 138169 h 145117"/>
                <a:gd name="connsiteX42" fmla="*/ 47639 w 147005"/>
                <a:gd name="connsiteY42" fmla="*/ 142582 h 145117"/>
                <a:gd name="connsiteX43" fmla="*/ 46049 w 147005"/>
                <a:gd name="connsiteY43" fmla="*/ 144188 h 145117"/>
                <a:gd name="connsiteX44" fmla="*/ 26577 w 147005"/>
                <a:gd name="connsiteY44" fmla="*/ 143586 h 145117"/>
                <a:gd name="connsiteX45" fmla="*/ 6505 w 147005"/>
                <a:gd name="connsiteY45" fmla="*/ 144188 h 145117"/>
                <a:gd name="connsiteX46" fmla="*/ 5493 w 147005"/>
                <a:gd name="connsiteY46" fmla="*/ 142824 h 145117"/>
                <a:gd name="connsiteX47" fmla="*/ 5493 w 147005"/>
                <a:gd name="connsiteY47" fmla="*/ 137567 h 145117"/>
                <a:gd name="connsiteX48" fmla="*/ 6299 w 147005"/>
                <a:gd name="connsiteY48" fmla="*/ 136402 h 145117"/>
                <a:gd name="connsiteX49" fmla="*/ 6650 w 147005"/>
                <a:gd name="connsiteY49" fmla="*/ 136402 h 145117"/>
                <a:gd name="connsiteX50" fmla="*/ 13485 w 147005"/>
                <a:gd name="connsiteY50" fmla="*/ 136402 h 145117"/>
                <a:gd name="connsiteX51" fmla="*/ 22550 w 147005"/>
                <a:gd name="connsiteY51" fmla="*/ 124123 h 145117"/>
                <a:gd name="connsiteX52" fmla="*/ 23355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314" y="27974"/>
                  </a:moveTo>
                  <a:cubicBezTo>
                    <a:pt x="23314" y="15934"/>
                    <a:pt x="17305" y="9514"/>
                    <a:pt x="10078" y="9312"/>
                  </a:cubicBezTo>
                  <a:lnTo>
                    <a:pt x="1797" y="9112"/>
                  </a:lnTo>
                  <a:cubicBezTo>
                    <a:pt x="785" y="9112"/>
                    <a:pt x="599" y="8309"/>
                    <a:pt x="599" y="7708"/>
                  </a:cubicBezTo>
                  <a:lnTo>
                    <a:pt x="599" y="2490"/>
                  </a:lnTo>
                  <a:cubicBezTo>
                    <a:pt x="599" y="1687"/>
                    <a:pt x="785" y="1287"/>
                    <a:pt x="1797" y="1287"/>
                  </a:cubicBezTo>
                  <a:cubicBezTo>
                    <a:pt x="2809" y="1287"/>
                    <a:pt x="4399" y="1487"/>
                    <a:pt x="7414" y="1487"/>
                  </a:cubicBezTo>
                  <a:cubicBezTo>
                    <a:pt x="10429" y="1487"/>
                    <a:pt x="14889" y="1889"/>
                    <a:pt x="21703" y="1889"/>
                  </a:cubicBezTo>
                  <a:cubicBezTo>
                    <a:pt x="28538" y="1889"/>
                    <a:pt x="32751" y="1487"/>
                    <a:pt x="35167" y="1487"/>
                  </a:cubicBezTo>
                  <a:cubicBezTo>
                    <a:pt x="37418" y="1367"/>
                    <a:pt x="39586" y="2337"/>
                    <a:pt x="40990" y="4096"/>
                  </a:cubicBezTo>
                  <a:cubicBezTo>
                    <a:pt x="41981" y="5299"/>
                    <a:pt x="80927" y="55903"/>
                    <a:pt x="83136" y="58671"/>
                  </a:cubicBezTo>
                  <a:cubicBezTo>
                    <a:pt x="85346" y="61442"/>
                    <a:pt x="119273" y="103056"/>
                    <a:pt x="124126" y="109476"/>
                  </a:cubicBezTo>
                  <a:lnTo>
                    <a:pt x="124931" y="109476"/>
                  </a:lnTo>
                  <a:lnTo>
                    <a:pt x="124931" y="85398"/>
                  </a:lnTo>
                  <a:cubicBezTo>
                    <a:pt x="124931" y="67541"/>
                    <a:pt x="124931" y="57710"/>
                    <a:pt x="124332" y="47676"/>
                  </a:cubicBezTo>
                  <a:cubicBezTo>
                    <a:pt x="124208" y="37322"/>
                    <a:pt x="123403" y="26985"/>
                    <a:pt x="121916" y="16737"/>
                  </a:cubicBezTo>
                  <a:cubicBezTo>
                    <a:pt x="120636" y="11744"/>
                    <a:pt x="115969" y="8373"/>
                    <a:pt x="110827" y="8711"/>
                  </a:cubicBezTo>
                  <a:lnTo>
                    <a:pt x="104405" y="8711"/>
                  </a:lnTo>
                  <a:cubicBezTo>
                    <a:pt x="103641" y="8711"/>
                    <a:pt x="103208" y="8309"/>
                    <a:pt x="103208" y="7306"/>
                  </a:cubicBezTo>
                  <a:lnTo>
                    <a:pt x="103208" y="2090"/>
                  </a:lnTo>
                  <a:cubicBezTo>
                    <a:pt x="103125" y="1495"/>
                    <a:pt x="103559" y="959"/>
                    <a:pt x="104158" y="886"/>
                  </a:cubicBezTo>
                  <a:cubicBezTo>
                    <a:pt x="104240" y="874"/>
                    <a:pt x="104323" y="874"/>
                    <a:pt x="104405" y="886"/>
                  </a:cubicBezTo>
                  <a:cubicBezTo>
                    <a:pt x="107255" y="886"/>
                    <a:pt x="113677" y="1487"/>
                    <a:pt x="126542" y="1487"/>
                  </a:cubicBezTo>
                  <a:cubicBezTo>
                    <a:pt x="138581" y="1487"/>
                    <a:pt x="143392" y="886"/>
                    <a:pt x="145994" y="886"/>
                  </a:cubicBezTo>
                  <a:cubicBezTo>
                    <a:pt x="147398" y="886"/>
                    <a:pt x="147605" y="1487"/>
                    <a:pt x="147605" y="2290"/>
                  </a:cubicBezTo>
                  <a:lnTo>
                    <a:pt x="147605" y="7306"/>
                  </a:lnTo>
                  <a:cubicBezTo>
                    <a:pt x="147605" y="8109"/>
                    <a:pt x="147212" y="8711"/>
                    <a:pt x="146407" y="8711"/>
                  </a:cubicBezTo>
                  <a:lnTo>
                    <a:pt x="140976" y="8711"/>
                  </a:lnTo>
                  <a:cubicBezTo>
                    <a:pt x="135566" y="8711"/>
                    <a:pt x="133563" y="12121"/>
                    <a:pt x="132964" y="19746"/>
                  </a:cubicBezTo>
                  <a:cubicBezTo>
                    <a:pt x="132159" y="33190"/>
                    <a:pt x="132159" y="53055"/>
                    <a:pt x="132159" y="66096"/>
                  </a:cubicBezTo>
                  <a:lnTo>
                    <a:pt x="132159" y="141179"/>
                  </a:lnTo>
                  <a:cubicBezTo>
                    <a:pt x="132159" y="143988"/>
                    <a:pt x="131952" y="145994"/>
                    <a:pt x="131147" y="145994"/>
                  </a:cubicBezTo>
                  <a:cubicBezTo>
                    <a:pt x="128731" y="145994"/>
                    <a:pt x="126934" y="143586"/>
                    <a:pt x="126335" y="142824"/>
                  </a:cubicBezTo>
                  <a:cubicBezTo>
                    <a:pt x="125737" y="142062"/>
                    <a:pt x="114297" y="127535"/>
                    <a:pt x="101804" y="111885"/>
                  </a:cubicBezTo>
                  <a:cubicBezTo>
                    <a:pt x="87741" y="94428"/>
                    <a:pt x="73100" y="75969"/>
                    <a:pt x="71903" y="74763"/>
                  </a:cubicBezTo>
                  <a:cubicBezTo>
                    <a:pt x="69693" y="72718"/>
                    <a:pt x="32751" y="26368"/>
                    <a:pt x="31553" y="24762"/>
                  </a:cubicBezTo>
                  <a:lnTo>
                    <a:pt x="30583" y="24762"/>
                  </a:lnTo>
                  <a:lnTo>
                    <a:pt x="30583" y="69347"/>
                  </a:lnTo>
                  <a:cubicBezTo>
                    <a:pt x="30583" y="88007"/>
                    <a:pt x="32193" y="120713"/>
                    <a:pt x="32586" y="124726"/>
                  </a:cubicBezTo>
                  <a:cubicBezTo>
                    <a:pt x="33391" y="132551"/>
                    <a:pt x="34589" y="136402"/>
                    <a:pt x="40020" y="136402"/>
                  </a:cubicBezTo>
                  <a:lnTo>
                    <a:pt x="46049" y="136402"/>
                  </a:lnTo>
                  <a:cubicBezTo>
                    <a:pt x="47454" y="136402"/>
                    <a:pt x="47639" y="136966"/>
                    <a:pt x="47639" y="138169"/>
                  </a:cubicBezTo>
                  <a:lnTo>
                    <a:pt x="47639" y="142582"/>
                  </a:lnTo>
                  <a:cubicBezTo>
                    <a:pt x="47639" y="143788"/>
                    <a:pt x="47639" y="144188"/>
                    <a:pt x="46049" y="144188"/>
                  </a:cubicBezTo>
                  <a:cubicBezTo>
                    <a:pt x="44439" y="144188"/>
                    <a:pt x="31987" y="143586"/>
                    <a:pt x="26577" y="143586"/>
                  </a:cubicBezTo>
                  <a:cubicBezTo>
                    <a:pt x="22550" y="143586"/>
                    <a:pt x="8467" y="144188"/>
                    <a:pt x="6505" y="144188"/>
                  </a:cubicBezTo>
                  <a:cubicBezTo>
                    <a:pt x="5700" y="144188"/>
                    <a:pt x="5493" y="143788"/>
                    <a:pt x="5493" y="142824"/>
                  </a:cubicBezTo>
                  <a:lnTo>
                    <a:pt x="5493" y="137567"/>
                  </a:lnTo>
                  <a:cubicBezTo>
                    <a:pt x="5390" y="137022"/>
                    <a:pt x="5762" y="136499"/>
                    <a:pt x="6299" y="136402"/>
                  </a:cubicBezTo>
                  <a:cubicBezTo>
                    <a:pt x="6423" y="136384"/>
                    <a:pt x="6546" y="136384"/>
                    <a:pt x="6650" y="136402"/>
                  </a:cubicBezTo>
                  <a:lnTo>
                    <a:pt x="13485" y="136402"/>
                  </a:lnTo>
                  <a:cubicBezTo>
                    <a:pt x="19349" y="136402"/>
                    <a:pt x="21517" y="133956"/>
                    <a:pt x="22550" y="124123"/>
                  </a:cubicBezTo>
                  <a:cubicBezTo>
                    <a:pt x="22963" y="120110"/>
                    <a:pt x="23355" y="97438"/>
                    <a:pt x="23355" y="6172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3" name="任意多边形: 形状 152">
              <a:extLst>
                <a:ext uri="{FF2B5EF4-FFF2-40B4-BE49-F238E27FC236}">
                  <a16:creationId xmlns:a16="http://schemas.microsoft.com/office/drawing/2014/main" id="{04641D1E-AB79-B542-CA8C-380C0D5D488D}"/>
                </a:ext>
              </a:extLst>
            </p:cNvPr>
            <p:cNvSpPr/>
            <p:nvPr/>
          </p:nvSpPr>
          <p:spPr>
            <a:xfrm>
              <a:off x="13348111" y="4629122"/>
              <a:ext cx="22029" cy="52108"/>
            </a:xfrm>
            <a:custGeom>
              <a:avLst/>
              <a:gdLst>
                <a:gd name="connsiteX0" fmla="*/ 41403 w 78923"/>
                <a:gd name="connsiteY0" fmla="*/ 62918 h 186683"/>
                <a:gd name="connsiteX1" fmla="*/ 40742 w 78923"/>
                <a:gd name="connsiteY1" fmla="*/ 15524 h 186683"/>
                <a:gd name="connsiteX2" fmla="*/ 30913 w 78923"/>
                <a:gd name="connsiteY2" fmla="*/ 8702 h 186683"/>
                <a:gd name="connsiteX3" fmla="*/ 22075 w 78923"/>
                <a:gd name="connsiteY3" fmla="*/ 8702 h 186683"/>
                <a:gd name="connsiteX4" fmla="*/ 20671 w 78923"/>
                <a:gd name="connsiteY4" fmla="*/ 7699 h 186683"/>
                <a:gd name="connsiteX5" fmla="*/ 20671 w 78923"/>
                <a:gd name="connsiteY5" fmla="*/ 2281 h 186683"/>
                <a:gd name="connsiteX6" fmla="*/ 22075 w 78923"/>
                <a:gd name="connsiteY6" fmla="*/ 877 h 186683"/>
                <a:gd name="connsiteX7" fmla="*/ 50778 w 78923"/>
                <a:gd name="connsiteY7" fmla="*/ 1480 h 186683"/>
                <a:gd name="connsiteX8" fmla="*/ 77932 w 78923"/>
                <a:gd name="connsiteY8" fmla="*/ 877 h 186683"/>
                <a:gd name="connsiteX9" fmla="*/ 79522 w 78923"/>
                <a:gd name="connsiteY9" fmla="*/ 2080 h 186683"/>
                <a:gd name="connsiteX10" fmla="*/ 79522 w 78923"/>
                <a:gd name="connsiteY10" fmla="*/ 7096 h 186683"/>
                <a:gd name="connsiteX11" fmla="*/ 77932 w 78923"/>
                <a:gd name="connsiteY11" fmla="*/ 8702 h 186683"/>
                <a:gd name="connsiteX12" fmla="*/ 67897 w 78923"/>
                <a:gd name="connsiteY12" fmla="*/ 8702 h 186683"/>
                <a:gd name="connsiteX13" fmla="*/ 60463 w 78923"/>
                <a:gd name="connsiteY13" fmla="*/ 14521 h 186683"/>
                <a:gd name="connsiteX14" fmla="*/ 59823 w 78923"/>
                <a:gd name="connsiteY14" fmla="*/ 67732 h 186683"/>
                <a:gd name="connsiteX15" fmla="*/ 59823 w 78923"/>
                <a:gd name="connsiteY15" fmla="*/ 76924 h 186683"/>
                <a:gd name="connsiteX16" fmla="*/ 59059 w 78923"/>
                <a:gd name="connsiteY16" fmla="*/ 126723 h 186683"/>
                <a:gd name="connsiteX17" fmla="*/ 51583 w 78923"/>
                <a:gd name="connsiteY17" fmla="*/ 160232 h 186683"/>
                <a:gd name="connsiteX18" fmla="*/ 14249 w 78923"/>
                <a:gd name="connsiteY18" fmla="*/ 187561 h 186683"/>
                <a:gd name="connsiteX19" fmla="*/ 599 w 78923"/>
                <a:gd name="connsiteY19" fmla="*/ 175923 h 186683"/>
                <a:gd name="connsiteX20" fmla="*/ 11853 w 78923"/>
                <a:gd name="connsiteY20" fmla="*/ 166251 h 186683"/>
                <a:gd name="connsiteX21" fmla="*/ 27506 w 78923"/>
                <a:gd name="connsiteY21" fmla="*/ 176926 h 186683"/>
                <a:gd name="connsiteX22" fmla="*/ 38533 w 78923"/>
                <a:gd name="connsiteY22" fmla="*/ 164244 h 186683"/>
                <a:gd name="connsiteX23" fmla="*/ 41403 w 78923"/>
                <a:gd name="connsiteY23" fmla="*/ 76924 h 18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923" h="186683">
                  <a:moveTo>
                    <a:pt x="41403" y="62918"/>
                  </a:moveTo>
                  <a:cubicBezTo>
                    <a:pt x="41403" y="59707"/>
                    <a:pt x="41403" y="24152"/>
                    <a:pt x="40742" y="15524"/>
                  </a:cubicBezTo>
                  <a:cubicBezTo>
                    <a:pt x="40556" y="11111"/>
                    <a:pt x="38739" y="8702"/>
                    <a:pt x="30913" y="8702"/>
                  </a:cubicBezTo>
                  <a:lnTo>
                    <a:pt x="22075" y="8702"/>
                  </a:lnTo>
                  <a:cubicBezTo>
                    <a:pt x="21270" y="8702"/>
                    <a:pt x="20671" y="8702"/>
                    <a:pt x="20671" y="7699"/>
                  </a:cubicBezTo>
                  <a:lnTo>
                    <a:pt x="20671" y="2281"/>
                  </a:lnTo>
                  <a:cubicBezTo>
                    <a:pt x="20671" y="1277"/>
                    <a:pt x="20671" y="877"/>
                    <a:pt x="22075" y="877"/>
                  </a:cubicBezTo>
                  <a:cubicBezTo>
                    <a:pt x="24284" y="877"/>
                    <a:pt x="31718" y="1480"/>
                    <a:pt x="50778" y="1480"/>
                  </a:cubicBezTo>
                  <a:cubicBezTo>
                    <a:pt x="67897" y="1480"/>
                    <a:pt x="74876" y="877"/>
                    <a:pt x="77932" y="877"/>
                  </a:cubicBezTo>
                  <a:cubicBezTo>
                    <a:pt x="79130" y="877"/>
                    <a:pt x="79522" y="1277"/>
                    <a:pt x="79522" y="2080"/>
                  </a:cubicBezTo>
                  <a:lnTo>
                    <a:pt x="79522" y="7096"/>
                  </a:lnTo>
                  <a:cubicBezTo>
                    <a:pt x="79522" y="8302"/>
                    <a:pt x="79130" y="8702"/>
                    <a:pt x="77932" y="8702"/>
                  </a:cubicBezTo>
                  <a:lnTo>
                    <a:pt x="67897" y="8702"/>
                  </a:lnTo>
                  <a:cubicBezTo>
                    <a:pt x="62466" y="8702"/>
                    <a:pt x="60669" y="10308"/>
                    <a:pt x="60463" y="14521"/>
                  </a:cubicBezTo>
                  <a:cubicBezTo>
                    <a:pt x="60463" y="17731"/>
                    <a:pt x="59823" y="43414"/>
                    <a:pt x="59823" y="67732"/>
                  </a:cubicBezTo>
                  <a:lnTo>
                    <a:pt x="59823" y="76924"/>
                  </a:lnTo>
                  <a:cubicBezTo>
                    <a:pt x="59823" y="102444"/>
                    <a:pt x="59059" y="122109"/>
                    <a:pt x="59059" y="126723"/>
                  </a:cubicBezTo>
                  <a:cubicBezTo>
                    <a:pt x="59059" y="139966"/>
                    <a:pt x="57613" y="150039"/>
                    <a:pt x="51583" y="160232"/>
                  </a:cubicBezTo>
                  <a:cubicBezTo>
                    <a:pt x="43551" y="174478"/>
                    <a:pt x="29509" y="187561"/>
                    <a:pt x="14249" y="187561"/>
                  </a:cubicBezTo>
                  <a:cubicBezTo>
                    <a:pt x="10635" y="187561"/>
                    <a:pt x="599" y="184751"/>
                    <a:pt x="599" y="175923"/>
                  </a:cubicBezTo>
                  <a:cubicBezTo>
                    <a:pt x="599" y="169904"/>
                    <a:pt x="5431" y="166251"/>
                    <a:pt x="11853" y="166251"/>
                  </a:cubicBezTo>
                  <a:cubicBezTo>
                    <a:pt x="18750" y="166275"/>
                    <a:pt x="24966" y="170501"/>
                    <a:pt x="27506" y="176926"/>
                  </a:cubicBezTo>
                  <a:cubicBezTo>
                    <a:pt x="32937" y="174623"/>
                    <a:pt x="37005" y="169943"/>
                    <a:pt x="38533" y="164244"/>
                  </a:cubicBezTo>
                  <a:cubicBezTo>
                    <a:pt x="43592" y="149839"/>
                    <a:pt x="41403" y="91610"/>
                    <a:pt x="41403" y="76924"/>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4" name="任意多边形: 形状 153">
              <a:extLst>
                <a:ext uri="{FF2B5EF4-FFF2-40B4-BE49-F238E27FC236}">
                  <a16:creationId xmlns:a16="http://schemas.microsoft.com/office/drawing/2014/main" id="{E3D92A40-39D5-60FA-1876-CA24EFF49E1B}"/>
                </a:ext>
              </a:extLst>
            </p:cNvPr>
            <p:cNvSpPr/>
            <p:nvPr/>
          </p:nvSpPr>
          <p:spPr>
            <a:xfrm>
              <a:off x="13372158" y="4629076"/>
              <a:ext cx="17470" cy="40001"/>
            </a:xfrm>
            <a:custGeom>
              <a:avLst/>
              <a:gdLst>
                <a:gd name="connsiteX0" fmla="*/ 24698 w 62589"/>
                <a:gd name="connsiteY0" fmla="*/ 59674 h 143310"/>
                <a:gd name="connsiteX1" fmla="*/ 23892 w 62589"/>
                <a:gd name="connsiteY1" fmla="*/ 15530 h 143310"/>
                <a:gd name="connsiteX2" fmla="*/ 13856 w 62589"/>
                <a:gd name="connsiteY2" fmla="*/ 8708 h 143310"/>
                <a:gd name="connsiteX3" fmla="*/ 2210 w 62589"/>
                <a:gd name="connsiteY3" fmla="*/ 8708 h 143310"/>
                <a:gd name="connsiteX4" fmla="*/ 599 w 62589"/>
                <a:gd name="connsiteY4" fmla="*/ 7505 h 143310"/>
                <a:gd name="connsiteX5" fmla="*/ 599 w 62589"/>
                <a:gd name="connsiteY5" fmla="*/ 2088 h 143310"/>
                <a:gd name="connsiteX6" fmla="*/ 2004 w 62589"/>
                <a:gd name="connsiteY6" fmla="*/ 883 h 143310"/>
                <a:gd name="connsiteX7" fmla="*/ 33329 w 62589"/>
                <a:gd name="connsiteY7" fmla="*/ 1486 h 143310"/>
                <a:gd name="connsiteX8" fmla="*/ 60421 w 62589"/>
                <a:gd name="connsiteY8" fmla="*/ 883 h 143310"/>
                <a:gd name="connsiteX9" fmla="*/ 61826 w 62589"/>
                <a:gd name="connsiteY9" fmla="*/ 2035 h 143310"/>
                <a:gd name="connsiteX10" fmla="*/ 61826 w 62589"/>
                <a:gd name="connsiteY10" fmla="*/ 2289 h 143310"/>
                <a:gd name="connsiteX11" fmla="*/ 61826 w 62589"/>
                <a:gd name="connsiteY11" fmla="*/ 7304 h 143310"/>
                <a:gd name="connsiteX12" fmla="*/ 60215 w 62589"/>
                <a:gd name="connsiteY12" fmla="*/ 8708 h 143310"/>
                <a:gd name="connsiteX13" fmla="*/ 50799 w 62589"/>
                <a:gd name="connsiteY13" fmla="*/ 8708 h 143310"/>
                <a:gd name="connsiteX14" fmla="*/ 43757 w 62589"/>
                <a:gd name="connsiteY14" fmla="*/ 14327 h 143310"/>
                <a:gd name="connsiteX15" fmla="*/ 43158 w 62589"/>
                <a:gd name="connsiteY15" fmla="*/ 63125 h 143310"/>
                <a:gd name="connsiteX16" fmla="*/ 43158 w 62589"/>
                <a:gd name="connsiteY16" fmla="*/ 78575 h 143310"/>
                <a:gd name="connsiteX17" fmla="*/ 43757 w 62589"/>
                <a:gd name="connsiteY17" fmla="*/ 129138 h 143310"/>
                <a:gd name="connsiteX18" fmla="*/ 53194 w 62589"/>
                <a:gd name="connsiteY18" fmla="*/ 136401 h 143310"/>
                <a:gd name="connsiteX19" fmla="*/ 61599 w 62589"/>
                <a:gd name="connsiteY19" fmla="*/ 136401 h 143310"/>
                <a:gd name="connsiteX20" fmla="*/ 63189 w 62589"/>
                <a:gd name="connsiteY20" fmla="*/ 137766 h 143310"/>
                <a:gd name="connsiteX21" fmla="*/ 63189 w 62589"/>
                <a:gd name="connsiteY21" fmla="*/ 142984 h 143310"/>
                <a:gd name="connsiteX22" fmla="*/ 61392 w 62589"/>
                <a:gd name="connsiteY22" fmla="*/ 144187 h 143310"/>
                <a:gd name="connsiteX23" fmla="*/ 33494 w 62589"/>
                <a:gd name="connsiteY23" fmla="*/ 143584 h 143310"/>
                <a:gd name="connsiteX24" fmla="*/ 3573 w 62589"/>
                <a:gd name="connsiteY24" fmla="*/ 144187 h 143310"/>
                <a:gd name="connsiteX25" fmla="*/ 1983 w 62589"/>
                <a:gd name="connsiteY25" fmla="*/ 142984 h 143310"/>
                <a:gd name="connsiteX26" fmla="*/ 1983 w 62589"/>
                <a:gd name="connsiteY26" fmla="*/ 137565 h 143310"/>
                <a:gd name="connsiteX27" fmla="*/ 3573 w 62589"/>
                <a:gd name="connsiteY27" fmla="*/ 136401 h 143310"/>
                <a:gd name="connsiteX28" fmla="*/ 14827 w 62589"/>
                <a:gd name="connsiteY28" fmla="*/ 136401 h 143310"/>
                <a:gd name="connsiteX29" fmla="*/ 23851 w 62589"/>
                <a:gd name="connsiteY29" fmla="*/ 130543 h 143310"/>
                <a:gd name="connsiteX30" fmla="*/ 24863 w 6258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89" h="143310">
                  <a:moveTo>
                    <a:pt x="24698" y="59674"/>
                  </a:moveTo>
                  <a:cubicBezTo>
                    <a:pt x="24698" y="54819"/>
                    <a:pt x="24099" y="18701"/>
                    <a:pt x="23892" y="15530"/>
                  </a:cubicBezTo>
                  <a:cubicBezTo>
                    <a:pt x="23500" y="10715"/>
                    <a:pt x="21476" y="8708"/>
                    <a:pt x="13856" y="8708"/>
                  </a:cubicBezTo>
                  <a:lnTo>
                    <a:pt x="2210" y="8708"/>
                  </a:lnTo>
                  <a:cubicBezTo>
                    <a:pt x="1219" y="8708"/>
                    <a:pt x="599" y="8308"/>
                    <a:pt x="599" y="7505"/>
                  </a:cubicBezTo>
                  <a:lnTo>
                    <a:pt x="599" y="2088"/>
                  </a:lnTo>
                  <a:cubicBezTo>
                    <a:pt x="599" y="1286"/>
                    <a:pt x="1219" y="883"/>
                    <a:pt x="2004" y="883"/>
                  </a:cubicBezTo>
                  <a:cubicBezTo>
                    <a:pt x="4419" y="883"/>
                    <a:pt x="14662" y="1486"/>
                    <a:pt x="33329" y="1486"/>
                  </a:cubicBezTo>
                  <a:cubicBezTo>
                    <a:pt x="51191" y="1486"/>
                    <a:pt x="57407" y="883"/>
                    <a:pt x="60421" y="883"/>
                  </a:cubicBezTo>
                  <a:cubicBezTo>
                    <a:pt x="61124" y="815"/>
                    <a:pt x="61764" y="1329"/>
                    <a:pt x="61826" y="2035"/>
                  </a:cubicBezTo>
                  <a:cubicBezTo>
                    <a:pt x="61846" y="2119"/>
                    <a:pt x="61846" y="2204"/>
                    <a:pt x="61826" y="2289"/>
                  </a:cubicBezTo>
                  <a:lnTo>
                    <a:pt x="61826" y="7304"/>
                  </a:lnTo>
                  <a:cubicBezTo>
                    <a:pt x="61826" y="8308"/>
                    <a:pt x="61227" y="8708"/>
                    <a:pt x="60215" y="8708"/>
                  </a:cubicBezTo>
                  <a:lnTo>
                    <a:pt x="50799" y="8708"/>
                  </a:lnTo>
                  <a:cubicBezTo>
                    <a:pt x="46772" y="8708"/>
                    <a:pt x="43757" y="10314"/>
                    <a:pt x="43757" y="14327"/>
                  </a:cubicBezTo>
                  <a:cubicBezTo>
                    <a:pt x="43757" y="16333"/>
                    <a:pt x="43158" y="60718"/>
                    <a:pt x="43158" y="63125"/>
                  </a:cubicBezTo>
                  <a:lnTo>
                    <a:pt x="43158" y="78575"/>
                  </a:lnTo>
                  <a:cubicBezTo>
                    <a:pt x="43158" y="80581"/>
                    <a:pt x="43757" y="126931"/>
                    <a:pt x="43757" y="129138"/>
                  </a:cubicBezTo>
                  <a:cubicBezTo>
                    <a:pt x="43757" y="135359"/>
                    <a:pt x="46772" y="136401"/>
                    <a:pt x="53194" y="136401"/>
                  </a:cubicBezTo>
                  <a:lnTo>
                    <a:pt x="61599" y="136401"/>
                  </a:lnTo>
                  <a:cubicBezTo>
                    <a:pt x="62631" y="136401"/>
                    <a:pt x="63189" y="136762"/>
                    <a:pt x="63189" y="137766"/>
                  </a:cubicBezTo>
                  <a:lnTo>
                    <a:pt x="63189" y="142984"/>
                  </a:lnTo>
                  <a:cubicBezTo>
                    <a:pt x="63189" y="143785"/>
                    <a:pt x="62631" y="144187"/>
                    <a:pt x="61392" y="144187"/>
                  </a:cubicBezTo>
                  <a:cubicBezTo>
                    <a:pt x="58976" y="144187"/>
                    <a:pt x="50943" y="143584"/>
                    <a:pt x="33494" y="143584"/>
                  </a:cubicBezTo>
                  <a:cubicBezTo>
                    <a:pt x="14414" y="143584"/>
                    <a:pt x="5782" y="144187"/>
                    <a:pt x="3573" y="144187"/>
                  </a:cubicBezTo>
                  <a:cubicBezTo>
                    <a:pt x="2582" y="144187"/>
                    <a:pt x="1983" y="143785"/>
                    <a:pt x="1983" y="142984"/>
                  </a:cubicBezTo>
                  <a:lnTo>
                    <a:pt x="1983" y="137565"/>
                  </a:lnTo>
                  <a:cubicBezTo>
                    <a:pt x="1983" y="136762"/>
                    <a:pt x="2582" y="136401"/>
                    <a:pt x="3573" y="136401"/>
                  </a:cubicBezTo>
                  <a:lnTo>
                    <a:pt x="14827" y="136401"/>
                  </a:lnTo>
                  <a:cubicBezTo>
                    <a:pt x="18833" y="136401"/>
                    <a:pt x="23046" y="135759"/>
                    <a:pt x="23851" y="130543"/>
                  </a:cubicBezTo>
                  <a:cubicBezTo>
                    <a:pt x="24264" y="127534"/>
                    <a:pt x="24863" y="84193"/>
                    <a:pt x="24863" y="73559"/>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5" name="任意多边形: 形状 154">
              <a:extLst>
                <a:ext uri="{FF2B5EF4-FFF2-40B4-BE49-F238E27FC236}">
                  <a16:creationId xmlns:a16="http://schemas.microsoft.com/office/drawing/2014/main" id="{EA0494F9-6DED-9E8A-8209-8A2FF7B6A048}"/>
                </a:ext>
              </a:extLst>
            </p:cNvPr>
            <p:cNvSpPr/>
            <p:nvPr/>
          </p:nvSpPr>
          <p:spPr>
            <a:xfrm>
              <a:off x="13393629" y="4629010"/>
              <a:ext cx="41027" cy="40503"/>
            </a:xfrm>
            <a:custGeom>
              <a:avLst/>
              <a:gdLst>
                <a:gd name="connsiteX0" fmla="*/ 23293 w 146984"/>
                <a:gd name="connsiteY0" fmla="*/ 27965 h 145108"/>
                <a:gd name="connsiteX1" fmla="*/ 10036 w 146984"/>
                <a:gd name="connsiteY1" fmla="*/ 9303 h 145108"/>
                <a:gd name="connsiteX2" fmla="*/ 1776 w 146984"/>
                <a:gd name="connsiteY2" fmla="*/ 9103 h 145108"/>
                <a:gd name="connsiteX3" fmla="*/ 599 w 146984"/>
                <a:gd name="connsiteY3" fmla="*/ 7699 h 145108"/>
                <a:gd name="connsiteX4" fmla="*/ 599 w 146984"/>
                <a:gd name="connsiteY4" fmla="*/ 2481 h 145108"/>
                <a:gd name="connsiteX5" fmla="*/ 1776 w 146984"/>
                <a:gd name="connsiteY5" fmla="*/ 1278 h 145108"/>
                <a:gd name="connsiteX6" fmla="*/ 7393 w 146984"/>
                <a:gd name="connsiteY6" fmla="*/ 1478 h 145108"/>
                <a:gd name="connsiteX7" fmla="*/ 21683 w 146984"/>
                <a:gd name="connsiteY7" fmla="*/ 1880 h 145108"/>
                <a:gd name="connsiteX8" fmla="*/ 35126 w 146984"/>
                <a:gd name="connsiteY8" fmla="*/ 1478 h 145108"/>
                <a:gd name="connsiteX9" fmla="*/ 40949 w 146984"/>
                <a:gd name="connsiteY9" fmla="*/ 4087 h 145108"/>
                <a:gd name="connsiteX10" fmla="*/ 83116 w 146984"/>
                <a:gd name="connsiteY10" fmla="*/ 58662 h 145108"/>
                <a:gd name="connsiteX11" fmla="*/ 124105 w 146984"/>
                <a:gd name="connsiteY11" fmla="*/ 109467 h 145108"/>
                <a:gd name="connsiteX12" fmla="*/ 124890 w 146984"/>
                <a:gd name="connsiteY12" fmla="*/ 109467 h 145108"/>
                <a:gd name="connsiteX13" fmla="*/ 124890 w 146984"/>
                <a:gd name="connsiteY13" fmla="*/ 85389 h 145108"/>
                <a:gd name="connsiteX14" fmla="*/ 124291 w 146984"/>
                <a:gd name="connsiteY14" fmla="*/ 47667 h 145108"/>
                <a:gd name="connsiteX15" fmla="*/ 121896 w 146984"/>
                <a:gd name="connsiteY15" fmla="*/ 16727 h 145108"/>
                <a:gd name="connsiteX16" fmla="*/ 110848 w 146984"/>
                <a:gd name="connsiteY16" fmla="*/ 8702 h 145108"/>
                <a:gd name="connsiteX17" fmla="*/ 104426 w 146984"/>
                <a:gd name="connsiteY17" fmla="*/ 8702 h 145108"/>
                <a:gd name="connsiteX18" fmla="*/ 103187 w 146984"/>
                <a:gd name="connsiteY18" fmla="*/ 7296 h 145108"/>
                <a:gd name="connsiteX19" fmla="*/ 103187 w 146984"/>
                <a:gd name="connsiteY19" fmla="*/ 2080 h 145108"/>
                <a:gd name="connsiteX20" fmla="*/ 104426 w 146984"/>
                <a:gd name="connsiteY20" fmla="*/ 877 h 145108"/>
                <a:gd name="connsiteX21" fmla="*/ 126501 w 146984"/>
                <a:gd name="connsiteY21" fmla="*/ 1478 h 145108"/>
                <a:gd name="connsiteX22" fmla="*/ 145973 w 146984"/>
                <a:gd name="connsiteY22" fmla="*/ 877 h 145108"/>
                <a:gd name="connsiteX23" fmla="*/ 147584 w 146984"/>
                <a:gd name="connsiteY23" fmla="*/ 2281 h 145108"/>
                <a:gd name="connsiteX24" fmla="*/ 147584 w 146984"/>
                <a:gd name="connsiteY24" fmla="*/ 7296 h 145108"/>
                <a:gd name="connsiteX25" fmla="*/ 146386 w 146984"/>
                <a:gd name="connsiteY25" fmla="*/ 8702 h 145108"/>
                <a:gd name="connsiteX26" fmla="*/ 140955 w 146984"/>
                <a:gd name="connsiteY26" fmla="*/ 8702 h 145108"/>
                <a:gd name="connsiteX27" fmla="*/ 133129 w 146984"/>
                <a:gd name="connsiteY27" fmla="*/ 19737 h 145108"/>
                <a:gd name="connsiteX28" fmla="*/ 132324 w 146984"/>
                <a:gd name="connsiteY28" fmla="*/ 66087 h 145108"/>
                <a:gd name="connsiteX29" fmla="*/ 132324 w 146984"/>
                <a:gd name="connsiteY29" fmla="*/ 141170 h 145108"/>
                <a:gd name="connsiteX30" fmla="*/ 131333 w 146984"/>
                <a:gd name="connsiteY30" fmla="*/ 145985 h 145108"/>
                <a:gd name="connsiteX31" fmla="*/ 126501 w 146984"/>
                <a:gd name="connsiteY31" fmla="*/ 142815 h 145108"/>
                <a:gd name="connsiteX32" fmla="*/ 102010 w 146984"/>
                <a:gd name="connsiteY32" fmla="*/ 111875 h 145108"/>
                <a:gd name="connsiteX33" fmla="*/ 72068 w 146984"/>
                <a:gd name="connsiteY33" fmla="*/ 74754 h 145108"/>
                <a:gd name="connsiteX34" fmla="*/ 31925 w 146984"/>
                <a:gd name="connsiteY34" fmla="*/ 24753 h 145108"/>
                <a:gd name="connsiteX35" fmla="*/ 30707 w 146984"/>
                <a:gd name="connsiteY35" fmla="*/ 24753 h 145108"/>
                <a:gd name="connsiteX36" fmla="*/ 30707 w 146984"/>
                <a:gd name="connsiteY36" fmla="*/ 69338 h 145108"/>
                <a:gd name="connsiteX37" fmla="*/ 32730 w 146984"/>
                <a:gd name="connsiteY37" fmla="*/ 124716 h 145108"/>
                <a:gd name="connsiteX38" fmla="*/ 40144 w 146984"/>
                <a:gd name="connsiteY38" fmla="*/ 136393 h 145108"/>
                <a:gd name="connsiteX39" fmla="*/ 46173 w 146984"/>
                <a:gd name="connsiteY39" fmla="*/ 136393 h 145108"/>
                <a:gd name="connsiteX40" fmla="*/ 47784 w 146984"/>
                <a:gd name="connsiteY40" fmla="*/ 138160 h 145108"/>
                <a:gd name="connsiteX41" fmla="*/ 47784 w 146984"/>
                <a:gd name="connsiteY41" fmla="*/ 142573 h 145108"/>
                <a:gd name="connsiteX42" fmla="*/ 46173 w 146984"/>
                <a:gd name="connsiteY42" fmla="*/ 144179 h 145108"/>
                <a:gd name="connsiteX43" fmla="*/ 26701 w 146984"/>
                <a:gd name="connsiteY43" fmla="*/ 143576 h 145108"/>
                <a:gd name="connsiteX44" fmla="*/ 6629 w 146984"/>
                <a:gd name="connsiteY44" fmla="*/ 144179 h 145108"/>
                <a:gd name="connsiteX45" fmla="*/ 5617 w 146984"/>
                <a:gd name="connsiteY45" fmla="*/ 142815 h 145108"/>
                <a:gd name="connsiteX46" fmla="*/ 5617 w 146984"/>
                <a:gd name="connsiteY46" fmla="*/ 137557 h 145108"/>
                <a:gd name="connsiteX47" fmla="*/ 6836 w 146984"/>
                <a:gd name="connsiteY47" fmla="*/ 136393 h 145108"/>
                <a:gd name="connsiteX48" fmla="*/ 13691 w 146984"/>
                <a:gd name="connsiteY48" fmla="*/ 136393 h 145108"/>
                <a:gd name="connsiteX49" fmla="*/ 22694 w 146984"/>
                <a:gd name="connsiteY49" fmla="*/ 124114 h 145108"/>
                <a:gd name="connsiteX50" fmla="*/ 23520 w 146984"/>
                <a:gd name="connsiteY50" fmla="*/ 61713 h 145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6984" h="145108">
                  <a:moveTo>
                    <a:pt x="23293" y="27965"/>
                  </a:moveTo>
                  <a:cubicBezTo>
                    <a:pt x="23293" y="15925"/>
                    <a:pt x="17264" y="9505"/>
                    <a:pt x="10036" y="9303"/>
                  </a:cubicBezTo>
                  <a:lnTo>
                    <a:pt x="1776" y="9103"/>
                  </a:lnTo>
                  <a:cubicBezTo>
                    <a:pt x="806" y="9103"/>
                    <a:pt x="599" y="8300"/>
                    <a:pt x="599" y="7699"/>
                  </a:cubicBezTo>
                  <a:lnTo>
                    <a:pt x="599" y="2481"/>
                  </a:lnTo>
                  <a:cubicBezTo>
                    <a:pt x="599" y="1678"/>
                    <a:pt x="599" y="1278"/>
                    <a:pt x="1776" y="1278"/>
                  </a:cubicBezTo>
                  <a:cubicBezTo>
                    <a:pt x="2933" y="1278"/>
                    <a:pt x="4378" y="1478"/>
                    <a:pt x="7393" y="1478"/>
                  </a:cubicBezTo>
                  <a:cubicBezTo>
                    <a:pt x="10408" y="1478"/>
                    <a:pt x="14868" y="1880"/>
                    <a:pt x="21683" y="1880"/>
                  </a:cubicBezTo>
                  <a:cubicBezTo>
                    <a:pt x="28518" y="1880"/>
                    <a:pt x="32730" y="1478"/>
                    <a:pt x="35126" y="1478"/>
                  </a:cubicBezTo>
                  <a:cubicBezTo>
                    <a:pt x="37377" y="1358"/>
                    <a:pt x="39545" y="2328"/>
                    <a:pt x="40949" y="4087"/>
                  </a:cubicBezTo>
                  <a:cubicBezTo>
                    <a:pt x="41961" y="5290"/>
                    <a:pt x="81092" y="55894"/>
                    <a:pt x="83116" y="58662"/>
                  </a:cubicBezTo>
                  <a:cubicBezTo>
                    <a:pt x="85119" y="61432"/>
                    <a:pt x="119232" y="103047"/>
                    <a:pt x="124105" y="109467"/>
                  </a:cubicBezTo>
                  <a:lnTo>
                    <a:pt x="124890" y="109467"/>
                  </a:lnTo>
                  <a:lnTo>
                    <a:pt x="124890" y="85389"/>
                  </a:lnTo>
                  <a:cubicBezTo>
                    <a:pt x="124890" y="67532"/>
                    <a:pt x="124890" y="57700"/>
                    <a:pt x="124291" y="47667"/>
                  </a:cubicBezTo>
                  <a:cubicBezTo>
                    <a:pt x="124167" y="37313"/>
                    <a:pt x="123362" y="26976"/>
                    <a:pt x="121896" y="16727"/>
                  </a:cubicBezTo>
                  <a:cubicBezTo>
                    <a:pt x="120615" y="11751"/>
                    <a:pt x="115969" y="8384"/>
                    <a:pt x="110848" y="8702"/>
                  </a:cubicBezTo>
                  <a:lnTo>
                    <a:pt x="104426" y="8702"/>
                  </a:lnTo>
                  <a:cubicBezTo>
                    <a:pt x="103579" y="8702"/>
                    <a:pt x="103187" y="8300"/>
                    <a:pt x="103187" y="7296"/>
                  </a:cubicBezTo>
                  <a:lnTo>
                    <a:pt x="103187" y="2080"/>
                  </a:lnTo>
                  <a:cubicBezTo>
                    <a:pt x="103187" y="1278"/>
                    <a:pt x="103579" y="877"/>
                    <a:pt x="104426" y="877"/>
                  </a:cubicBezTo>
                  <a:cubicBezTo>
                    <a:pt x="107193" y="877"/>
                    <a:pt x="113657" y="1478"/>
                    <a:pt x="126501" y="1478"/>
                  </a:cubicBezTo>
                  <a:cubicBezTo>
                    <a:pt x="138540" y="1478"/>
                    <a:pt x="143372" y="877"/>
                    <a:pt x="145973" y="877"/>
                  </a:cubicBezTo>
                  <a:cubicBezTo>
                    <a:pt x="147377" y="877"/>
                    <a:pt x="147584" y="1478"/>
                    <a:pt x="147584" y="2281"/>
                  </a:cubicBezTo>
                  <a:lnTo>
                    <a:pt x="147584" y="7296"/>
                  </a:lnTo>
                  <a:cubicBezTo>
                    <a:pt x="147584" y="8099"/>
                    <a:pt x="147171" y="8702"/>
                    <a:pt x="146386" y="8702"/>
                  </a:cubicBezTo>
                  <a:lnTo>
                    <a:pt x="140955" y="8702"/>
                  </a:lnTo>
                  <a:cubicBezTo>
                    <a:pt x="135545" y="8702"/>
                    <a:pt x="133522" y="12112"/>
                    <a:pt x="133129" y="19737"/>
                  </a:cubicBezTo>
                  <a:cubicBezTo>
                    <a:pt x="132324" y="33181"/>
                    <a:pt x="132324" y="53046"/>
                    <a:pt x="132324" y="66087"/>
                  </a:cubicBezTo>
                  <a:lnTo>
                    <a:pt x="132324" y="141170"/>
                  </a:lnTo>
                  <a:cubicBezTo>
                    <a:pt x="132324" y="143979"/>
                    <a:pt x="132324" y="145985"/>
                    <a:pt x="131333" y="145985"/>
                  </a:cubicBezTo>
                  <a:cubicBezTo>
                    <a:pt x="128917" y="145985"/>
                    <a:pt x="127306" y="143576"/>
                    <a:pt x="126501" y="142815"/>
                  </a:cubicBezTo>
                  <a:cubicBezTo>
                    <a:pt x="125695" y="142053"/>
                    <a:pt x="114462" y="127526"/>
                    <a:pt x="102010" y="111875"/>
                  </a:cubicBezTo>
                  <a:cubicBezTo>
                    <a:pt x="87927" y="94419"/>
                    <a:pt x="73266" y="75960"/>
                    <a:pt x="72068" y="74754"/>
                  </a:cubicBezTo>
                  <a:cubicBezTo>
                    <a:pt x="69859" y="72709"/>
                    <a:pt x="32916" y="26359"/>
                    <a:pt x="31925" y="24753"/>
                  </a:cubicBezTo>
                  <a:lnTo>
                    <a:pt x="30707" y="24753"/>
                  </a:lnTo>
                  <a:lnTo>
                    <a:pt x="30707" y="69338"/>
                  </a:lnTo>
                  <a:cubicBezTo>
                    <a:pt x="30707" y="87998"/>
                    <a:pt x="32317" y="120704"/>
                    <a:pt x="32730" y="124716"/>
                  </a:cubicBezTo>
                  <a:cubicBezTo>
                    <a:pt x="33536" y="132541"/>
                    <a:pt x="34733" y="136393"/>
                    <a:pt x="40144" y="136393"/>
                  </a:cubicBezTo>
                  <a:lnTo>
                    <a:pt x="46173" y="136393"/>
                  </a:lnTo>
                  <a:cubicBezTo>
                    <a:pt x="47577" y="136393"/>
                    <a:pt x="47784" y="136957"/>
                    <a:pt x="47784" y="138160"/>
                  </a:cubicBezTo>
                  <a:lnTo>
                    <a:pt x="47784" y="142573"/>
                  </a:lnTo>
                  <a:cubicBezTo>
                    <a:pt x="47784" y="143779"/>
                    <a:pt x="47784" y="144179"/>
                    <a:pt x="46173" y="144179"/>
                  </a:cubicBezTo>
                  <a:cubicBezTo>
                    <a:pt x="44563" y="144179"/>
                    <a:pt x="32131" y="143576"/>
                    <a:pt x="26701" y="143576"/>
                  </a:cubicBezTo>
                  <a:cubicBezTo>
                    <a:pt x="22694" y="143576"/>
                    <a:pt x="8591" y="144179"/>
                    <a:pt x="6629" y="144179"/>
                  </a:cubicBezTo>
                  <a:cubicBezTo>
                    <a:pt x="5824" y="144179"/>
                    <a:pt x="5617" y="143779"/>
                    <a:pt x="5617" y="142815"/>
                  </a:cubicBezTo>
                  <a:lnTo>
                    <a:pt x="5617" y="137557"/>
                  </a:lnTo>
                  <a:cubicBezTo>
                    <a:pt x="5617" y="136957"/>
                    <a:pt x="5824" y="136393"/>
                    <a:pt x="6836" y="136393"/>
                  </a:cubicBezTo>
                  <a:lnTo>
                    <a:pt x="13691" y="136393"/>
                  </a:lnTo>
                  <a:cubicBezTo>
                    <a:pt x="19515" y="136393"/>
                    <a:pt x="21724" y="133947"/>
                    <a:pt x="22694" y="124114"/>
                  </a:cubicBezTo>
                  <a:cubicBezTo>
                    <a:pt x="23128" y="120101"/>
                    <a:pt x="23520" y="97429"/>
                    <a:pt x="23520" y="6171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6" name="任意多边形: 形状 155">
              <a:extLst>
                <a:ext uri="{FF2B5EF4-FFF2-40B4-BE49-F238E27FC236}">
                  <a16:creationId xmlns:a16="http://schemas.microsoft.com/office/drawing/2014/main" id="{187035FC-C060-2CF6-F827-028B3DB5C89F}"/>
                </a:ext>
              </a:extLst>
            </p:cNvPr>
            <p:cNvSpPr/>
            <p:nvPr/>
          </p:nvSpPr>
          <p:spPr>
            <a:xfrm>
              <a:off x="13439711" y="4628494"/>
              <a:ext cx="41137" cy="41351"/>
            </a:xfrm>
            <a:custGeom>
              <a:avLst/>
              <a:gdLst>
                <a:gd name="connsiteX0" fmla="*/ 113801 w 147377"/>
                <a:gd name="connsiteY0" fmla="*/ 101646 h 148145"/>
                <a:gd name="connsiteX1" fmla="*/ 105768 w 147377"/>
                <a:gd name="connsiteY1" fmla="*/ 92415 h 148145"/>
                <a:gd name="connsiteX2" fmla="*/ 97344 w 147377"/>
                <a:gd name="connsiteY2" fmla="*/ 92415 h 148145"/>
                <a:gd name="connsiteX3" fmla="*/ 95939 w 147377"/>
                <a:gd name="connsiteY3" fmla="*/ 91212 h 148145"/>
                <a:gd name="connsiteX4" fmla="*/ 95939 w 147377"/>
                <a:gd name="connsiteY4" fmla="*/ 86196 h 148145"/>
                <a:gd name="connsiteX5" fmla="*/ 97137 w 147377"/>
                <a:gd name="connsiteY5" fmla="*/ 84590 h 148145"/>
                <a:gd name="connsiteX6" fmla="*/ 122639 w 147377"/>
                <a:gd name="connsiteY6" fmla="*/ 85193 h 148145"/>
                <a:gd name="connsiteX7" fmla="*/ 146325 w 147377"/>
                <a:gd name="connsiteY7" fmla="*/ 84590 h 148145"/>
                <a:gd name="connsiteX8" fmla="*/ 147976 w 147377"/>
                <a:gd name="connsiteY8" fmla="*/ 85995 h 148145"/>
                <a:gd name="connsiteX9" fmla="*/ 147976 w 147377"/>
                <a:gd name="connsiteY9" fmla="*/ 90811 h 148145"/>
                <a:gd name="connsiteX10" fmla="*/ 146531 w 147377"/>
                <a:gd name="connsiteY10" fmla="*/ 92415 h 148145"/>
                <a:gd name="connsiteX11" fmla="*/ 138705 w 147377"/>
                <a:gd name="connsiteY11" fmla="*/ 92415 h 148145"/>
                <a:gd name="connsiteX12" fmla="*/ 132469 w 147377"/>
                <a:gd name="connsiteY12" fmla="*/ 100040 h 148145"/>
                <a:gd name="connsiteX13" fmla="*/ 132469 w 147377"/>
                <a:gd name="connsiteY13" fmla="*/ 126527 h 148145"/>
                <a:gd name="connsiteX14" fmla="*/ 133274 w 147377"/>
                <a:gd name="connsiteY14" fmla="*/ 132946 h 148145"/>
                <a:gd name="connsiteX15" fmla="*/ 130073 w 147377"/>
                <a:gd name="connsiteY15" fmla="*/ 136158 h 148145"/>
                <a:gd name="connsiteX16" fmla="*/ 75269 w 147377"/>
                <a:gd name="connsiteY16" fmla="*/ 148999 h 148145"/>
                <a:gd name="connsiteX17" fmla="*/ 19060 w 147377"/>
                <a:gd name="connsiteY17" fmla="*/ 126124 h 148145"/>
                <a:gd name="connsiteX18" fmla="*/ 599 w 147377"/>
                <a:gd name="connsiteY18" fmla="*/ 70946 h 148145"/>
                <a:gd name="connsiteX19" fmla="*/ 23273 w 147377"/>
                <a:gd name="connsiteY19" fmla="*/ 19941 h 148145"/>
                <a:gd name="connsiteX20" fmla="*/ 79729 w 147377"/>
                <a:gd name="connsiteY20" fmla="*/ 879 h 148145"/>
                <a:gd name="connsiteX21" fmla="*/ 119274 w 147377"/>
                <a:gd name="connsiteY21" fmla="*/ 12517 h 148145"/>
                <a:gd name="connsiteX22" fmla="*/ 123878 w 147377"/>
                <a:gd name="connsiteY22" fmla="*/ 12316 h 148145"/>
                <a:gd name="connsiteX23" fmla="*/ 126893 w 147377"/>
                <a:gd name="connsiteY23" fmla="*/ 8704 h 148145"/>
                <a:gd name="connsiteX24" fmla="*/ 129701 w 147377"/>
                <a:gd name="connsiteY24" fmla="*/ 6900 h 148145"/>
                <a:gd name="connsiteX25" fmla="*/ 131519 w 147377"/>
                <a:gd name="connsiteY25" fmla="*/ 9307 h 148145"/>
                <a:gd name="connsiteX26" fmla="*/ 132118 w 147377"/>
                <a:gd name="connsiteY26" fmla="*/ 47632 h 148145"/>
                <a:gd name="connsiteX27" fmla="*/ 131106 w 147377"/>
                <a:gd name="connsiteY27" fmla="*/ 49477 h 148145"/>
                <a:gd name="connsiteX28" fmla="*/ 127492 w 147377"/>
                <a:gd name="connsiteY28" fmla="*/ 49877 h 148145"/>
                <a:gd name="connsiteX29" fmla="*/ 125881 w 147377"/>
                <a:gd name="connsiteY29" fmla="*/ 48274 h 148145"/>
                <a:gd name="connsiteX30" fmla="*/ 113843 w 147377"/>
                <a:gd name="connsiteY30" fmla="*/ 24557 h 148145"/>
                <a:gd name="connsiteX31" fmla="*/ 77313 w 147377"/>
                <a:gd name="connsiteY31" fmla="*/ 8104 h 148145"/>
                <a:gd name="connsiteX32" fmla="*/ 38925 w 147377"/>
                <a:gd name="connsiteY32" fmla="*/ 24357 h 148145"/>
                <a:gd name="connsiteX33" fmla="*/ 21270 w 147377"/>
                <a:gd name="connsiteY33" fmla="*/ 70546 h 148145"/>
                <a:gd name="connsiteX34" fmla="*/ 40329 w 147377"/>
                <a:gd name="connsiteY34" fmla="*/ 126727 h 148145"/>
                <a:gd name="connsiteX35" fmla="*/ 75702 w 147377"/>
                <a:gd name="connsiteY35" fmla="*/ 140972 h 148145"/>
                <a:gd name="connsiteX36" fmla="*/ 108618 w 147377"/>
                <a:gd name="connsiteY36" fmla="*/ 134149 h 148145"/>
                <a:gd name="connsiteX37" fmla="*/ 114049 w 147377"/>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377" h="148145">
                  <a:moveTo>
                    <a:pt x="113801" y="101646"/>
                  </a:moveTo>
                  <a:cubicBezTo>
                    <a:pt x="113801" y="94421"/>
                    <a:pt x="111592" y="92415"/>
                    <a:pt x="105768" y="92415"/>
                  </a:cubicBezTo>
                  <a:lnTo>
                    <a:pt x="97344" y="92415"/>
                  </a:lnTo>
                  <a:cubicBezTo>
                    <a:pt x="96352" y="92415"/>
                    <a:pt x="95939" y="92015"/>
                    <a:pt x="95939" y="91212"/>
                  </a:cubicBezTo>
                  <a:lnTo>
                    <a:pt x="95939" y="86196"/>
                  </a:lnTo>
                  <a:cubicBezTo>
                    <a:pt x="95939" y="84992"/>
                    <a:pt x="96146" y="84590"/>
                    <a:pt x="97137" y="84590"/>
                  </a:cubicBezTo>
                  <a:cubicBezTo>
                    <a:pt x="99945" y="84590"/>
                    <a:pt x="108990" y="85193"/>
                    <a:pt x="122639" y="85193"/>
                  </a:cubicBezTo>
                  <a:cubicBezTo>
                    <a:pt x="137135" y="85193"/>
                    <a:pt x="143558" y="84590"/>
                    <a:pt x="146325" y="84590"/>
                  </a:cubicBezTo>
                  <a:cubicBezTo>
                    <a:pt x="147770" y="84590"/>
                    <a:pt x="147976" y="85193"/>
                    <a:pt x="147976" y="85995"/>
                  </a:cubicBezTo>
                  <a:lnTo>
                    <a:pt x="147976" y="90811"/>
                  </a:lnTo>
                  <a:cubicBezTo>
                    <a:pt x="147976" y="91612"/>
                    <a:pt x="147976" y="92415"/>
                    <a:pt x="146531" y="92415"/>
                  </a:cubicBezTo>
                  <a:lnTo>
                    <a:pt x="138705" y="92415"/>
                  </a:lnTo>
                  <a:cubicBezTo>
                    <a:pt x="135132" y="92415"/>
                    <a:pt x="132469" y="93821"/>
                    <a:pt x="132469" y="100040"/>
                  </a:cubicBezTo>
                  <a:lnTo>
                    <a:pt x="132469" y="126527"/>
                  </a:lnTo>
                  <a:cubicBezTo>
                    <a:pt x="132469" y="129334"/>
                    <a:pt x="133274" y="131340"/>
                    <a:pt x="133274" y="132946"/>
                  </a:cubicBezTo>
                  <a:cubicBezTo>
                    <a:pt x="133274" y="134552"/>
                    <a:pt x="132076" y="135355"/>
                    <a:pt x="130073" y="136158"/>
                  </a:cubicBezTo>
                  <a:cubicBezTo>
                    <a:pt x="113161" y="144974"/>
                    <a:pt x="94328" y="149391"/>
                    <a:pt x="75269" y="148999"/>
                  </a:cubicBezTo>
                  <a:cubicBezTo>
                    <a:pt x="57407" y="148999"/>
                    <a:pt x="32875" y="142377"/>
                    <a:pt x="19060" y="126124"/>
                  </a:cubicBezTo>
                  <a:cubicBezTo>
                    <a:pt x="7022" y="112280"/>
                    <a:pt x="599" y="95224"/>
                    <a:pt x="599" y="70946"/>
                  </a:cubicBezTo>
                  <a:cubicBezTo>
                    <a:pt x="682" y="51521"/>
                    <a:pt x="8901" y="33020"/>
                    <a:pt x="23273" y="19941"/>
                  </a:cubicBezTo>
                  <a:cubicBezTo>
                    <a:pt x="37562" y="7701"/>
                    <a:pt x="55631" y="879"/>
                    <a:pt x="79729" y="879"/>
                  </a:cubicBezTo>
                  <a:cubicBezTo>
                    <a:pt x="93771" y="768"/>
                    <a:pt x="107524" y="4818"/>
                    <a:pt x="119274" y="12517"/>
                  </a:cubicBezTo>
                  <a:cubicBezTo>
                    <a:pt x="121483" y="14323"/>
                    <a:pt x="122681" y="13922"/>
                    <a:pt x="123878" y="12316"/>
                  </a:cubicBezTo>
                  <a:lnTo>
                    <a:pt x="126893" y="8704"/>
                  </a:lnTo>
                  <a:cubicBezTo>
                    <a:pt x="127698" y="7903"/>
                    <a:pt x="128504" y="6900"/>
                    <a:pt x="129701" y="6900"/>
                  </a:cubicBezTo>
                  <a:cubicBezTo>
                    <a:pt x="130899" y="6900"/>
                    <a:pt x="131519" y="7903"/>
                    <a:pt x="131519" y="9307"/>
                  </a:cubicBezTo>
                  <a:lnTo>
                    <a:pt x="132118" y="47632"/>
                  </a:lnTo>
                  <a:cubicBezTo>
                    <a:pt x="132118" y="48635"/>
                    <a:pt x="132118" y="49477"/>
                    <a:pt x="131106" y="49477"/>
                  </a:cubicBezTo>
                  <a:lnTo>
                    <a:pt x="127492" y="49877"/>
                  </a:lnTo>
                  <a:cubicBezTo>
                    <a:pt x="126645" y="49801"/>
                    <a:pt x="125964" y="49128"/>
                    <a:pt x="125881" y="48274"/>
                  </a:cubicBezTo>
                  <a:cubicBezTo>
                    <a:pt x="123507" y="39641"/>
                    <a:pt x="119397" y="31575"/>
                    <a:pt x="113843" y="24557"/>
                  </a:cubicBezTo>
                  <a:cubicBezTo>
                    <a:pt x="104736" y="13894"/>
                    <a:pt x="91334" y="7858"/>
                    <a:pt x="77313" y="8104"/>
                  </a:cubicBezTo>
                  <a:cubicBezTo>
                    <a:pt x="62714" y="7462"/>
                    <a:pt x="48631" y="13433"/>
                    <a:pt x="38925" y="24357"/>
                  </a:cubicBezTo>
                  <a:cubicBezTo>
                    <a:pt x="27423" y="36964"/>
                    <a:pt x="21105" y="53469"/>
                    <a:pt x="21270" y="70546"/>
                  </a:cubicBezTo>
                  <a:cubicBezTo>
                    <a:pt x="21270" y="94221"/>
                    <a:pt x="27898" y="114887"/>
                    <a:pt x="40329" y="126727"/>
                  </a:cubicBezTo>
                  <a:cubicBezTo>
                    <a:pt x="49787" y="135952"/>
                    <a:pt x="62507" y="141073"/>
                    <a:pt x="75702" y="140972"/>
                  </a:cubicBezTo>
                  <a:cubicBezTo>
                    <a:pt x="91768" y="140972"/>
                    <a:pt x="101597" y="138164"/>
                    <a:pt x="108618" y="134149"/>
                  </a:cubicBezTo>
                  <a:cubicBezTo>
                    <a:pt x="113244" y="131340"/>
                    <a:pt x="114049" y="126927"/>
                    <a:pt x="114049" y="11649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7" name="任意多边形: 形状 156">
              <a:extLst>
                <a:ext uri="{FF2B5EF4-FFF2-40B4-BE49-F238E27FC236}">
                  <a16:creationId xmlns:a16="http://schemas.microsoft.com/office/drawing/2014/main" id="{E550C816-B320-D4F5-571E-6E68DDA387A6}"/>
                </a:ext>
              </a:extLst>
            </p:cNvPr>
            <p:cNvSpPr/>
            <p:nvPr/>
          </p:nvSpPr>
          <p:spPr>
            <a:xfrm>
              <a:off x="13498156" y="4629076"/>
              <a:ext cx="17384" cy="40001"/>
            </a:xfrm>
            <a:custGeom>
              <a:avLst/>
              <a:gdLst>
                <a:gd name="connsiteX0" fmla="*/ 24698 w 62279"/>
                <a:gd name="connsiteY0" fmla="*/ 59674 h 143310"/>
                <a:gd name="connsiteX1" fmla="*/ 23892 w 62279"/>
                <a:gd name="connsiteY1" fmla="*/ 15530 h 143310"/>
                <a:gd name="connsiteX2" fmla="*/ 13857 w 62279"/>
                <a:gd name="connsiteY2" fmla="*/ 8708 h 143310"/>
                <a:gd name="connsiteX3" fmla="*/ 2210 w 62279"/>
                <a:gd name="connsiteY3" fmla="*/ 8708 h 143310"/>
                <a:gd name="connsiteX4" fmla="*/ 599 w 62279"/>
                <a:gd name="connsiteY4" fmla="*/ 7505 h 143310"/>
                <a:gd name="connsiteX5" fmla="*/ 599 w 62279"/>
                <a:gd name="connsiteY5" fmla="*/ 2088 h 143310"/>
                <a:gd name="connsiteX6" fmla="*/ 2004 w 62279"/>
                <a:gd name="connsiteY6" fmla="*/ 883 h 143310"/>
                <a:gd name="connsiteX7" fmla="*/ 33370 w 62279"/>
                <a:gd name="connsiteY7" fmla="*/ 1486 h 143310"/>
                <a:gd name="connsiteX8" fmla="*/ 60463 w 62279"/>
                <a:gd name="connsiteY8" fmla="*/ 883 h 143310"/>
                <a:gd name="connsiteX9" fmla="*/ 61867 w 62279"/>
                <a:gd name="connsiteY9" fmla="*/ 2035 h 143310"/>
                <a:gd name="connsiteX10" fmla="*/ 61867 w 62279"/>
                <a:gd name="connsiteY10" fmla="*/ 2289 h 143310"/>
                <a:gd name="connsiteX11" fmla="*/ 61867 w 62279"/>
                <a:gd name="connsiteY11" fmla="*/ 7304 h 143310"/>
                <a:gd name="connsiteX12" fmla="*/ 60256 w 62279"/>
                <a:gd name="connsiteY12" fmla="*/ 8708 h 143310"/>
                <a:gd name="connsiteX13" fmla="*/ 50840 w 62279"/>
                <a:gd name="connsiteY13" fmla="*/ 8708 h 143310"/>
                <a:gd name="connsiteX14" fmla="*/ 43757 w 62279"/>
                <a:gd name="connsiteY14" fmla="*/ 14327 h 143310"/>
                <a:gd name="connsiteX15" fmla="*/ 43200 w 62279"/>
                <a:gd name="connsiteY15" fmla="*/ 63125 h 143310"/>
                <a:gd name="connsiteX16" fmla="*/ 43200 w 62279"/>
                <a:gd name="connsiteY16" fmla="*/ 78575 h 143310"/>
                <a:gd name="connsiteX17" fmla="*/ 43757 w 62279"/>
                <a:gd name="connsiteY17" fmla="*/ 129138 h 143310"/>
                <a:gd name="connsiteX18" fmla="*/ 53235 w 62279"/>
                <a:gd name="connsiteY18" fmla="*/ 136401 h 143310"/>
                <a:gd name="connsiteX19" fmla="*/ 61268 w 62279"/>
                <a:gd name="connsiteY19" fmla="*/ 136401 h 143310"/>
                <a:gd name="connsiteX20" fmla="*/ 62879 w 62279"/>
                <a:gd name="connsiteY20" fmla="*/ 137766 h 143310"/>
                <a:gd name="connsiteX21" fmla="*/ 62879 w 62279"/>
                <a:gd name="connsiteY21" fmla="*/ 142984 h 143310"/>
                <a:gd name="connsiteX22" fmla="*/ 61062 w 62279"/>
                <a:gd name="connsiteY22" fmla="*/ 144187 h 143310"/>
                <a:gd name="connsiteX23" fmla="*/ 32958 w 62279"/>
                <a:gd name="connsiteY23" fmla="*/ 143584 h 143310"/>
                <a:gd name="connsiteX24" fmla="*/ 3015 w 62279"/>
                <a:gd name="connsiteY24" fmla="*/ 144187 h 143310"/>
                <a:gd name="connsiteX25" fmla="*/ 1405 w 62279"/>
                <a:gd name="connsiteY25" fmla="*/ 142984 h 143310"/>
                <a:gd name="connsiteX26" fmla="*/ 1405 w 62279"/>
                <a:gd name="connsiteY26" fmla="*/ 137565 h 143310"/>
                <a:gd name="connsiteX27" fmla="*/ 3015 w 62279"/>
                <a:gd name="connsiteY27" fmla="*/ 136401 h 143310"/>
                <a:gd name="connsiteX28" fmla="*/ 14249 w 62279"/>
                <a:gd name="connsiteY28" fmla="*/ 136401 h 143310"/>
                <a:gd name="connsiteX29" fmla="*/ 23293 w 62279"/>
                <a:gd name="connsiteY29" fmla="*/ 130543 h 143310"/>
                <a:gd name="connsiteX30" fmla="*/ 24285 w 62279"/>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279" h="143310">
                  <a:moveTo>
                    <a:pt x="24698" y="59674"/>
                  </a:moveTo>
                  <a:cubicBezTo>
                    <a:pt x="24698" y="54819"/>
                    <a:pt x="24140" y="18701"/>
                    <a:pt x="23892" y="15530"/>
                  </a:cubicBezTo>
                  <a:cubicBezTo>
                    <a:pt x="23521" y="10715"/>
                    <a:pt x="21476" y="8708"/>
                    <a:pt x="13857" y="8708"/>
                  </a:cubicBezTo>
                  <a:lnTo>
                    <a:pt x="2210" y="8708"/>
                  </a:lnTo>
                  <a:cubicBezTo>
                    <a:pt x="1219" y="8708"/>
                    <a:pt x="599" y="8308"/>
                    <a:pt x="599" y="7505"/>
                  </a:cubicBezTo>
                  <a:lnTo>
                    <a:pt x="599" y="2088"/>
                  </a:lnTo>
                  <a:cubicBezTo>
                    <a:pt x="599" y="1286"/>
                    <a:pt x="1219" y="883"/>
                    <a:pt x="2004" y="883"/>
                  </a:cubicBezTo>
                  <a:cubicBezTo>
                    <a:pt x="4420" y="883"/>
                    <a:pt x="14662" y="1486"/>
                    <a:pt x="33370" y="1486"/>
                  </a:cubicBezTo>
                  <a:cubicBezTo>
                    <a:pt x="51233" y="1486"/>
                    <a:pt x="57655" y="883"/>
                    <a:pt x="60463" y="883"/>
                  </a:cubicBezTo>
                  <a:cubicBezTo>
                    <a:pt x="61165" y="815"/>
                    <a:pt x="61805" y="1329"/>
                    <a:pt x="61867" y="2035"/>
                  </a:cubicBezTo>
                  <a:cubicBezTo>
                    <a:pt x="61888" y="2119"/>
                    <a:pt x="61888" y="2204"/>
                    <a:pt x="61867" y="2289"/>
                  </a:cubicBezTo>
                  <a:lnTo>
                    <a:pt x="61867" y="7304"/>
                  </a:lnTo>
                  <a:cubicBezTo>
                    <a:pt x="61867" y="8308"/>
                    <a:pt x="61268" y="8708"/>
                    <a:pt x="60256" y="8708"/>
                  </a:cubicBezTo>
                  <a:lnTo>
                    <a:pt x="50840" y="8708"/>
                  </a:lnTo>
                  <a:cubicBezTo>
                    <a:pt x="46813" y="8708"/>
                    <a:pt x="43757" y="10314"/>
                    <a:pt x="43757" y="14327"/>
                  </a:cubicBezTo>
                  <a:cubicBezTo>
                    <a:pt x="43757" y="16333"/>
                    <a:pt x="43200" y="60718"/>
                    <a:pt x="43200" y="63125"/>
                  </a:cubicBezTo>
                  <a:lnTo>
                    <a:pt x="43200" y="78575"/>
                  </a:lnTo>
                  <a:cubicBezTo>
                    <a:pt x="43200" y="80581"/>
                    <a:pt x="43757" y="126931"/>
                    <a:pt x="43757" y="129138"/>
                  </a:cubicBezTo>
                  <a:cubicBezTo>
                    <a:pt x="43757" y="135359"/>
                    <a:pt x="46813" y="136401"/>
                    <a:pt x="53235" y="136401"/>
                  </a:cubicBezTo>
                  <a:lnTo>
                    <a:pt x="61268" y="136401"/>
                  </a:lnTo>
                  <a:cubicBezTo>
                    <a:pt x="62280" y="136401"/>
                    <a:pt x="62879" y="136762"/>
                    <a:pt x="62879" y="137766"/>
                  </a:cubicBezTo>
                  <a:lnTo>
                    <a:pt x="62879" y="142984"/>
                  </a:lnTo>
                  <a:cubicBezTo>
                    <a:pt x="62879" y="143785"/>
                    <a:pt x="62280" y="144187"/>
                    <a:pt x="61062" y="144187"/>
                  </a:cubicBezTo>
                  <a:cubicBezTo>
                    <a:pt x="58666" y="144187"/>
                    <a:pt x="50634" y="143584"/>
                    <a:pt x="32958" y="143584"/>
                  </a:cubicBezTo>
                  <a:cubicBezTo>
                    <a:pt x="13898" y="143584"/>
                    <a:pt x="5225" y="144187"/>
                    <a:pt x="3015" y="144187"/>
                  </a:cubicBezTo>
                  <a:cubicBezTo>
                    <a:pt x="2004" y="144187"/>
                    <a:pt x="1405" y="143785"/>
                    <a:pt x="1405" y="142984"/>
                  </a:cubicBezTo>
                  <a:lnTo>
                    <a:pt x="1405" y="137565"/>
                  </a:lnTo>
                  <a:cubicBezTo>
                    <a:pt x="1405" y="136762"/>
                    <a:pt x="2004" y="136401"/>
                    <a:pt x="3015" y="136401"/>
                  </a:cubicBezTo>
                  <a:lnTo>
                    <a:pt x="14249" y="136401"/>
                  </a:lnTo>
                  <a:cubicBezTo>
                    <a:pt x="18276" y="136401"/>
                    <a:pt x="22282" y="135759"/>
                    <a:pt x="23293" y="130543"/>
                  </a:cubicBezTo>
                  <a:cubicBezTo>
                    <a:pt x="23727" y="127534"/>
                    <a:pt x="24285" y="84193"/>
                    <a:pt x="24285" y="73559"/>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8" name="任意多边形: 形状 157">
              <a:extLst>
                <a:ext uri="{FF2B5EF4-FFF2-40B4-BE49-F238E27FC236}">
                  <a16:creationId xmlns:a16="http://schemas.microsoft.com/office/drawing/2014/main" id="{487C81EE-851B-3C9B-ABB4-8951C660B1F8}"/>
                </a:ext>
              </a:extLst>
            </p:cNvPr>
            <p:cNvSpPr/>
            <p:nvPr/>
          </p:nvSpPr>
          <p:spPr>
            <a:xfrm>
              <a:off x="13519684" y="4629008"/>
              <a:ext cx="41039" cy="40506"/>
            </a:xfrm>
            <a:custGeom>
              <a:avLst/>
              <a:gdLst>
                <a:gd name="connsiteX0" fmla="*/ 23128 w 147026"/>
                <a:gd name="connsiteY0" fmla="*/ 27974 h 145117"/>
                <a:gd name="connsiteX1" fmla="*/ 9830 w 147026"/>
                <a:gd name="connsiteY1" fmla="*/ 9312 h 145117"/>
                <a:gd name="connsiteX2" fmla="*/ 1797 w 147026"/>
                <a:gd name="connsiteY2" fmla="*/ 9112 h 145117"/>
                <a:gd name="connsiteX3" fmla="*/ 599 w 147026"/>
                <a:gd name="connsiteY3" fmla="*/ 7708 h 145117"/>
                <a:gd name="connsiteX4" fmla="*/ 599 w 147026"/>
                <a:gd name="connsiteY4" fmla="*/ 2490 h 145117"/>
                <a:gd name="connsiteX5" fmla="*/ 1797 w 147026"/>
                <a:gd name="connsiteY5" fmla="*/ 1287 h 145117"/>
                <a:gd name="connsiteX6" fmla="*/ 7435 w 147026"/>
                <a:gd name="connsiteY6" fmla="*/ 1487 h 145117"/>
                <a:gd name="connsiteX7" fmla="*/ 21683 w 147026"/>
                <a:gd name="connsiteY7" fmla="*/ 1889 h 145117"/>
                <a:gd name="connsiteX8" fmla="*/ 35126 w 147026"/>
                <a:gd name="connsiteY8" fmla="*/ 1487 h 145117"/>
                <a:gd name="connsiteX9" fmla="*/ 40990 w 147026"/>
                <a:gd name="connsiteY9" fmla="*/ 4096 h 145117"/>
                <a:gd name="connsiteX10" fmla="*/ 83137 w 147026"/>
                <a:gd name="connsiteY10" fmla="*/ 58671 h 145117"/>
                <a:gd name="connsiteX11" fmla="*/ 124085 w 147026"/>
                <a:gd name="connsiteY11" fmla="*/ 109476 h 145117"/>
                <a:gd name="connsiteX12" fmla="*/ 124890 w 147026"/>
                <a:gd name="connsiteY12" fmla="*/ 109476 h 145117"/>
                <a:gd name="connsiteX13" fmla="*/ 124890 w 147026"/>
                <a:gd name="connsiteY13" fmla="*/ 85398 h 145117"/>
                <a:gd name="connsiteX14" fmla="*/ 124291 w 147026"/>
                <a:gd name="connsiteY14" fmla="*/ 47676 h 145117"/>
                <a:gd name="connsiteX15" fmla="*/ 121875 w 147026"/>
                <a:gd name="connsiteY15" fmla="*/ 16737 h 145117"/>
                <a:gd name="connsiteX16" fmla="*/ 110848 w 147026"/>
                <a:gd name="connsiteY16" fmla="*/ 8711 h 145117"/>
                <a:gd name="connsiteX17" fmla="*/ 104426 w 147026"/>
                <a:gd name="connsiteY17" fmla="*/ 8711 h 145117"/>
                <a:gd name="connsiteX18" fmla="*/ 103208 w 147026"/>
                <a:gd name="connsiteY18" fmla="*/ 7306 h 145117"/>
                <a:gd name="connsiteX19" fmla="*/ 103208 w 147026"/>
                <a:gd name="connsiteY19" fmla="*/ 2090 h 145117"/>
                <a:gd name="connsiteX20" fmla="*/ 104158 w 147026"/>
                <a:gd name="connsiteY20" fmla="*/ 886 h 145117"/>
                <a:gd name="connsiteX21" fmla="*/ 104426 w 147026"/>
                <a:gd name="connsiteY21" fmla="*/ 886 h 145117"/>
                <a:gd name="connsiteX22" fmla="*/ 126501 w 147026"/>
                <a:gd name="connsiteY22" fmla="*/ 1487 h 145117"/>
                <a:gd name="connsiteX23" fmla="*/ 146015 w 147026"/>
                <a:gd name="connsiteY23" fmla="*/ 886 h 145117"/>
                <a:gd name="connsiteX24" fmla="*/ 147626 w 147026"/>
                <a:gd name="connsiteY24" fmla="*/ 2290 h 145117"/>
                <a:gd name="connsiteX25" fmla="*/ 147626 w 147026"/>
                <a:gd name="connsiteY25" fmla="*/ 7306 h 145117"/>
                <a:gd name="connsiteX26" fmla="*/ 146407 w 147026"/>
                <a:gd name="connsiteY26" fmla="*/ 8711 h 145117"/>
                <a:gd name="connsiteX27" fmla="*/ 140956 w 147026"/>
                <a:gd name="connsiteY27" fmla="*/ 8711 h 145117"/>
                <a:gd name="connsiteX28" fmla="*/ 132923 w 147026"/>
                <a:gd name="connsiteY28" fmla="*/ 19746 h 145117"/>
                <a:gd name="connsiteX29" fmla="*/ 132118 w 147026"/>
                <a:gd name="connsiteY29" fmla="*/ 66096 h 145117"/>
                <a:gd name="connsiteX30" fmla="*/ 132118 w 147026"/>
                <a:gd name="connsiteY30" fmla="*/ 141179 h 145117"/>
                <a:gd name="connsiteX31" fmla="*/ 131126 w 147026"/>
                <a:gd name="connsiteY31" fmla="*/ 145994 h 145117"/>
                <a:gd name="connsiteX32" fmla="*/ 126294 w 147026"/>
                <a:gd name="connsiteY32" fmla="*/ 142824 h 145117"/>
                <a:gd name="connsiteX33" fmla="*/ 101804 w 147026"/>
                <a:gd name="connsiteY33" fmla="*/ 111885 h 145117"/>
                <a:gd name="connsiteX34" fmla="*/ 71903 w 147026"/>
                <a:gd name="connsiteY34" fmla="*/ 74763 h 145117"/>
                <a:gd name="connsiteX35" fmla="*/ 31512 w 147026"/>
                <a:gd name="connsiteY35" fmla="*/ 24762 h 145117"/>
                <a:gd name="connsiteX36" fmla="*/ 30314 w 147026"/>
                <a:gd name="connsiteY36" fmla="*/ 24762 h 145117"/>
                <a:gd name="connsiteX37" fmla="*/ 30314 w 147026"/>
                <a:gd name="connsiteY37" fmla="*/ 69347 h 145117"/>
                <a:gd name="connsiteX38" fmla="*/ 32318 w 147026"/>
                <a:gd name="connsiteY38" fmla="*/ 124726 h 145117"/>
                <a:gd name="connsiteX39" fmla="*/ 39793 w 147026"/>
                <a:gd name="connsiteY39" fmla="*/ 136402 h 145117"/>
                <a:gd name="connsiteX40" fmla="*/ 45760 w 147026"/>
                <a:gd name="connsiteY40" fmla="*/ 136402 h 145117"/>
                <a:gd name="connsiteX41" fmla="*/ 47371 w 147026"/>
                <a:gd name="connsiteY41" fmla="*/ 138169 h 145117"/>
                <a:gd name="connsiteX42" fmla="*/ 47371 w 147026"/>
                <a:gd name="connsiteY42" fmla="*/ 142582 h 145117"/>
                <a:gd name="connsiteX43" fmla="*/ 45760 w 147026"/>
                <a:gd name="connsiteY43" fmla="*/ 144188 h 145117"/>
                <a:gd name="connsiteX44" fmla="*/ 26288 w 147026"/>
                <a:gd name="connsiteY44" fmla="*/ 143586 h 145117"/>
                <a:gd name="connsiteX45" fmla="*/ 6216 w 147026"/>
                <a:gd name="connsiteY45" fmla="*/ 144188 h 145117"/>
                <a:gd name="connsiteX46" fmla="*/ 5225 w 147026"/>
                <a:gd name="connsiteY46" fmla="*/ 142824 h 145117"/>
                <a:gd name="connsiteX47" fmla="*/ 5225 w 147026"/>
                <a:gd name="connsiteY47" fmla="*/ 137567 h 145117"/>
                <a:gd name="connsiteX48" fmla="*/ 6423 w 147026"/>
                <a:gd name="connsiteY48" fmla="*/ 136402 h 145117"/>
                <a:gd name="connsiteX49" fmla="*/ 13237 w 147026"/>
                <a:gd name="connsiteY49" fmla="*/ 136402 h 145117"/>
                <a:gd name="connsiteX50" fmla="*/ 22282 w 147026"/>
                <a:gd name="connsiteY50" fmla="*/ 124123 h 145117"/>
                <a:gd name="connsiteX51" fmla="*/ 23128 w 147026"/>
                <a:gd name="connsiteY51"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7026" h="145117">
                  <a:moveTo>
                    <a:pt x="23128" y="27974"/>
                  </a:moveTo>
                  <a:cubicBezTo>
                    <a:pt x="23128" y="15934"/>
                    <a:pt x="17057" y="9514"/>
                    <a:pt x="9830" y="9312"/>
                  </a:cubicBezTo>
                  <a:lnTo>
                    <a:pt x="1797" y="9112"/>
                  </a:lnTo>
                  <a:cubicBezTo>
                    <a:pt x="806" y="9112"/>
                    <a:pt x="599" y="8309"/>
                    <a:pt x="599" y="7708"/>
                  </a:cubicBezTo>
                  <a:lnTo>
                    <a:pt x="599" y="2490"/>
                  </a:lnTo>
                  <a:cubicBezTo>
                    <a:pt x="599" y="1687"/>
                    <a:pt x="806" y="1287"/>
                    <a:pt x="1797" y="1287"/>
                  </a:cubicBezTo>
                  <a:cubicBezTo>
                    <a:pt x="2809" y="1287"/>
                    <a:pt x="4420" y="1487"/>
                    <a:pt x="7435" y="1487"/>
                  </a:cubicBezTo>
                  <a:cubicBezTo>
                    <a:pt x="10429" y="1487"/>
                    <a:pt x="14848" y="1889"/>
                    <a:pt x="21683" y="1889"/>
                  </a:cubicBezTo>
                  <a:cubicBezTo>
                    <a:pt x="28497" y="1889"/>
                    <a:pt x="32710" y="1487"/>
                    <a:pt x="35126" y="1487"/>
                  </a:cubicBezTo>
                  <a:cubicBezTo>
                    <a:pt x="37377" y="1375"/>
                    <a:pt x="39565" y="2342"/>
                    <a:pt x="40990" y="4096"/>
                  </a:cubicBezTo>
                  <a:cubicBezTo>
                    <a:pt x="41961" y="5299"/>
                    <a:pt x="80927" y="55903"/>
                    <a:pt x="83137" y="58671"/>
                  </a:cubicBezTo>
                  <a:cubicBezTo>
                    <a:pt x="85346" y="61442"/>
                    <a:pt x="119274" y="103056"/>
                    <a:pt x="124085" y="109476"/>
                  </a:cubicBezTo>
                  <a:lnTo>
                    <a:pt x="124890" y="109476"/>
                  </a:lnTo>
                  <a:lnTo>
                    <a:pt x="124890" y="85398"/>
                  </a:lnTo>
                  <a:cubicBezTo>
                    <a:pt x="124890" y="67541"/>
                    <a:pt x="124890" y="57710"/>
                    <a:pt x="124291" y="47676"/>
                  </a:cubicBezTo>
                  <a:cubicBezTo>
                    <a:pt x="124168" y="37322"/>
                    <a:pt x="123362" y="26985"/>
                    <a:pt x="121875" y="16737"/>
                  </a:cubicBezTo>
                  <a:cubicBezTo>
                    <a:pt x="120595" y="11760"/>
                    <a:pt x="115969" y="8394"/>
                    <a:pt x="110848" y="8711"/>
                  </a:cubicBezTo>
                  <a:lnTo>
                    <a:pt x="104426" y="8711"/>
                  </a:lnTo>
                  <a:cubicBezTo>
                    <a:pt x="103621" y="8711"/>
                    <a:pt x="103208" y="8309"/>
                    <a:pt x="103208" y="7306"/>
                  </a:cubicBezTo>
                  <a:lnTo>
                    <a:pt x="103208" y="2090"/>
                  </a:lnTo>
                  <a:cubicBezTo>
                    <a:pt x="103146" y="1495"/>
                    <a:pt x="103559" y="959"/>
                    <a:pt x="104158" y="886"/>
                  </a:cubicBezTo>
                  <a:cubicBezTo>
                    <a:pt x="104240" y="874"/>
                    <a:pt x="104344" y="874"/>
                    <a:pt x="104426" y="886"/>
                  </a:cubicBezTo>
                  <a:cubicBezTo>
                    <a:pt x="107235" y="886"/>
                    <a:pt x="113657" y="1487"/>
                    <a:pt x="126501" y="1487"/>
                  </a:cubicBezTo>
                  <a:cubicBezTo>
                    <a:pt x="138540" y="1487"/>
                    <a:pt x="143392" y="886"/>
                    <a:pt x="146015" y="886"/>
                  </a:cubicBezTo>
                  <a:cubicBezTo>
                    <a:pt x="147378" y="886"/>
                    <a:pt x="147626" y="1487"/>
                    <a:pt x="147626" y="2290"/>
                  </a:cubicBezTo>
                  <a:lnTo>
                    <a:pt x="147626" y="7306"/>
                  </a:lnTo>
                  <a:cubicBezTo>
                    <a:pt x="147626" y="8109"/>
                    <a:pt x="147212" y="8711"/>
                    <a:pt x="146407" y="8711"/>
                  </a:cubicBezTo>
                  <a:lnTo>
                    <a:pt x="140956" y="8711"/>
                  </a:lnTo>
                  <a:cubicBezTo>
                    <a:pt x="135525" y="8711"/>
                    <a:pt x="133522" y="12121"/>
                    <a:pt x="132923" y="19746"/>
                  </a:cubicBezTo>
                  <a:cubicBezTo>
                    <a:pt x="132118" y="33190"/>
                    <a:pt x="132118" y="53055"/>
                    <a:pt x="132118" y="66096"/>
                  </a:cubicBezTo>
                  <a:lnTo>
                    <a:pt x="132118" y="141179"/>
                  </a:lnTo>
                  <a:cubicBezTo>
                    <a:pt x="132118" y="143988"/>
                    <a:pt x="132118" y="145994"/>
                    <a:pt x="131126" y="145994"/>
                  </a:cubicBezTo>
                  <a:cubicBezTo>
                    <a:pt x="128710" y="145994"/>
                    <a:pt x="126893" y="143586"/>
                    <a:pt x="126294" y="142824"/>
                  </a:cubicBezTo>
                  <a:cubicBezTo>
                    <a:pt x="125696" y="142062"/>
                    <a:pt x="114256" y="127535"/>
                    <a:pt x="101804" y="111885"/>
                  </a:cubicBezTo>
                  <a:cubicBezTo>
                    <a:pt x="87762" y="94428"/>
                    <a:pt x="73101" y="75969"/>
                    <a:pt x="71903" y="74763"/>
                  </a:cubicBezTo>
                  <a:cubicBezTo>
                    <a:pt x="69694" y="72718"/>
                    <a:pt x="32710" y="26368"/>
                    <a:pt x="31512" y="24762"/>
                  </a:cubicBezTo>
                  <a:lnTo>
                    <a:pt x="30314" y="24762"/>
                  </a:lnTo>
                  <a:lnTo>
                    <a:pt x="30314" y="69347"/>
                  </a:lnTo>
                  <a:cubicBezTo>
                    <a:pt x="30314" y="88007"/>
                    <a:pt x="31925" y="120713"/>
                    <a:pt x="32318" y="124726"/>
                  </a:cubicBezTo>
                  <a:cubicBezTo>
                    <a:pt x="33123" y="132551"/>
                    <a:pt x="34321" y="136402"/>
                    <a:pt x="39793" y="136402"/>
                  </a:cubicBezTo>
                  <a:lnTo>
                    <a:pt x="45760" y="136402"/>
                  </a:lnTo>
                  <a:cubicBezTo>
                    <a:pt x="47165" y="136402"/>
                    <a:pt x="47371" y="136966"/>
                    <a:pt x="47371" y="138169"/>
                  </a:cubicBezTo>
                  <a:lnTo>
                    <a:pt x="47371" y="142582"/>
                  </a:lnTo>
                  <a:cubicBezTo>
                    <a:pt x="47371" y="143788"/>
                    <a:pt x="47165" y="144188"/>
                    <a:pt x="45760" y="144188"/>
                  </a:cubicBezTo>
                  <a:cubicBezTo>
                    <a:pt x="43757" y="144188"/>
                    <a:pt x="31719" y="143586"/>
                    <a:pt x="26288" y="143586"/>
                  </a:cubicBezTo>
                  <a:cubicBezTo>
                    <a:pt x="22075" y="143586"/>
                    <a:pt x="8219" y="144188"/>
                    <a:pt x="6216" y="144188"/>
                  </a:cubicBezTo>
                  <a:cubicBezTo>
                    <a:pt x="5411" y="144188"/>
                    <a:pt x="5225" y="143788"/>
                    <a:pt x="5225" y="142824"/>
                  </a:cubicBezTo>
                  <a:lnTo>
                    <a:pt x="5225" y="137567"/>
                  </a:lnTo>
                  <a:cubicBezTo>
                    <a:pt x="5225" y="136966"/>
                    <a:pt x="5225" y="136402"/>
                    <a:pt x="6423" y="136402"/>
                  </a:cubicBezTo>
                  <a:lnTo>
                    <a:pt x="13237" y="136402"/>
                  </a:lnTo>
                  <a:cubicBezTo>
                    <a:pt x="19060" y="136402"/>
                    <a:pt x="21270" y="133956"/>
                    <a:pt x="22282" y="124123"/>
                  </a:cubicBezTo>
                  <a:cubicBezTo>
                    <a:pt x="22674" y="120110"/>
                    <a:pt x="23128" y="97438"/>
                    <a:pt x="23128" y="6172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9" name="任意多边形: 形状 158">
              <a:extLst>
                <a:ext uri="{FF2B5EF4-FFF2-40B4-BE49-F238E27FC236}">
                  <a16:creationId xmlns:a16="http://schemas.microsoft.com/office/drawing/2014/main" id="{6AA73A9C-4B6E-8715-2CC8-2F110ED0CE40}"/>
                </a:ext>
              </a:extLst>
            </p:cNvPr>
            <p:cNvSpPr/>
            <p:nvPr/>
          </p:nvSpPr>
          <p:spPr>
            <a:xfrm>
              <a:off x="13566676" y="4628437"/>
              <a:ext cx="24218" cy="41357"/>
            </a:xfrm>
            <a:custGeom>
              <a:avLst/>
              <a:gdLst>
                <a:gd name="connsiteX0" fmla="*/ 13982 w 86765"/>
                <a:gd name="connsiteY0" fmla="*/ 138608 h 148168"/>
                <a:gd name="connsiteX1" fmla="*/ 9377 w 86765"/>
                <a:gd name="connsiteY1" fmla="*/ 136202 h 148168"/>
                <a:gd name="connsiteX2" fmla="*/ 6156 w 86765"/>
                <a:gd name="connsiteY2" fmla="*/ 139612 h 148168"/>
                <a:gd name="connsiteX3" fmla="*/ 2542 w 86765"/>
                <a:gd name="connsiteY3" fmla="*/ 142020 h 148168"/>
                <a:gd name="connsiteX4" fmla="*/ 704 w 86765"/>
                <a:gd name="connsiteY4" fmla="*/ 138850 h 148168"/>
                <a:gd name="connsiteX5" fmla="*/ 4153 w 86765"/>
                <a:gd name="connsiteY5" fmla="*/ 102492 h 148168"/>
                <a:gd name="connsiteX6" fmla="*/ 5557 w 86765"/>
                <a:gd name="connsiteY6" fmla="*/ 101289 h 148168"/>
                <a:gd name="connsiteX7" fmla="*/ 8572 w 86765"/>
                <a:gd name="connsiteY7" fmla="*/ 101489 h 148168"/>
                <a:gd name="connsiteX8" fmla="*/ 9770 w 86765"/>
                <a:gd name="connsiteY8" fmla="*/ 103095 h 148168"/>
                <a:gd name="connsiteX9" fmla="*/ 16997 w 86765"/>
                <a:gd name="connsiteY9" fmla="*/ 126370 h 148168"/>
                <a:gd name="connsiteX10" fmla="*/ 45101 w 86765"/>
                <a:gd name="connsiteY10" fmla="*/ 141217 h 148168"/>
                <a:gd name="connsiteX11" fmla="*/ 72400 w 86765"/>
                <a:gd name="connsiteY11" fmla="*/ 115736 h 148168"/>
                <a:gd name="connsiteX12" fmla="*/ 41488 w 86765"/>
                <a:gd name="connsiteY12" fmla="*/ 81826 h 148168"/>
                <a:gd name="connsiteX13" fmla="*/ 12185 w 86765"/>
                <a:gd name="connsiteY13" fmla="*/ 65573 h 148168"/>
                <a:gd name="connsiteX14" fmla="*/ 2150 w 86765"/>
                <a:gd name="connsiteY14" fmla="*/ 36238 h 148168"/>
                <a:gd name="connsiteX15" fmla="*/ 14581 w 86765"/>
                <a:gd name="connsiteY15" fmla="*/ 10556 h 148168"/>
                <a:gd name="connsiteX16" fmla="*/ 42685 w 86765"/>
                <a:gd name="connsiteY16" fmla="*/ 925 h 148168"/>
                <a:gd name="connsiteX17" fmla="*/ 66412 w 86765"/>
                <a:gd name="connsiteY17" fmla="*/ 5941 h 148168"/>
                <a:gd name="connsiteX18" fmla="*/ 70439 w 86765"/>
                <a:gd name="connsiteY18" fmla="*/ 5741 h 148168"/>
                <a:gd name="connsiteX19" fmla="*/ 72999 w 86765"/>
                <a:gd name="connsiteY19" fmla="*/ 3332 h 148168"/>
                <a:gd name="connsiteX20" fmla="*/ 75622 w 86765"/>
                <a:gd name="connsiteY20" fmla="*/ 2128 h 148168"/>
                <a:gd name="connsiteX21" fmla="*/ 77211 w 86765"/>
                <a:gd name="connsiteY21" fmla="*/ 5538 h 148168"/>
                <a:gd name="connsiteX22" fmla="*/ 80061 w 86765"/>
                <a:gd name="connsiteY22" fmla="*/ 37441 h 148168"/>
                <a:gd name="connsiteX23" fmla="*/ 79070 w 86765"/>
                <a:gd name="connsiteY23" fmla="*/ 39047 h 148168"/>
                <a:gd name="connsiteX24" fmla="*/ 76613 w 86765"/>
                <a:gd name="connsiteY24" fmla="*/ 39650 h 148168"/>
                <a:gd name="connsiteX25" fmla="*/ 75539 w 86765"/>
                <a:gd name="connsiteY25" fmla="*/ 39303 h 148168"/>
                <a:gd name="connsiteX26" fmla="*/ 75456 w 86765"/>
                <a:gd name="connsiteY26" fmla="*/ 39047 h 148168"/>
                <a:gd name="connsiteX27" fmla="*/ 62963 w 86765"/>
                <a:gd name="connsiteY27" fmla="*/ 16775 h 148168"/>
                <a:gd name="connsiteX28" fmla="*/ 41095 w 86765"/>
                <a:gd name="connsiteY28" fmla="*/ 8147 h 148168"/>
                <a:gd name="connsiteX29" fmla="*/ 17018 w 86765"/>
                <a:gd name="connsiteY29" fmla="*/ 29441 h 148168"/>
                <a:gd name="connsiteX30" fmla="*/ 16997 w 86765"/>
                <a:gd name="connsiteY30" fmla="*/ 31623 h 148168"/>
                <a:gd name="connsiteX31" fmla="*/ 23213 w 86765"/>
                <a:gd name="connsiteY31" fmla="*/ 49079 h 148168"/>
                <a:gd name="connsiteX32" fmla="*/ 46113 w 86765"/>
                <a:gd name="connsiteY32" fmla="*/ 61119 h 148168"/>
                <a:gd name="connsiteX33" fmla="*/ 78471 w 86765"/>
                <a:gd name="connsiteY33" fmla="*/ 77772 h 148168"/>
                <a:gd name="connsiteX34" fmla="*/ 87289 w 86765"/>
                <a:gd name="connsiteY34" fmla="*/ 105060 h 148168"/>
                <a:gd name="connsiteX35" fmla="*/ 46299 w 86765"/>
                <a:gd name="connsiteY35" fmla="*/ 149003 h 148168"/>
                <a:gd name="connsiteX36" fmla="*/ 13982 w 86765"/>
                <a:gd name="connsiteY36" fmla="*/ 138608 h 1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765" h="148168">
                  <a:moveTo>
                    <a:pt x="13982" y="138608"/>
                  </a:moveTo>
                  <a:cubicBezTo>
                    <a:pt x="11587" y="136844"/>
                    <a:pt x="10368" y="136202"/>
                    <a:pt x="9377" y="136202"/>
                  </a:cubicBezTo>
                  <a:cubicBezTo>
                    <a:pt x="8365" y="136202"/>
                    <a:pt x="7354" y="137605"/>
                    <a:pt x="6156" y="139612"/>
                  </a:cubicBezTo>
                  <a:cubicBezTo>
                    <a:pt x="4958" y="141618"/>
                    <a:pt x="3946" y="142020"/>
                    <a:pt x="2542" y="142020"/>
                  </a:cubicBezTo>
                  <a:cubicBezTo>
                    <a:pt x="1138" y="142020"/>
                    <a:pt x="291" y="141017"/>
                    <a:pt x="704" y="138850"/>
                  </a:cubicBezTo>
                  <a:cubicBezTo>
                    <a:pt x="1551" y="133793"/>
                    <a:pt x="3554" y="108311"/>
                    <a:pt x="4153" y="102492"/>
                  </a:cubicBezTo>
                  <a:cubicBezTo>
                    <a:pt x="4359" y="101289"/>
                    <a:pt x="4752" y="101289"/>
                    <a:pt x="5557" y="101289"/>
                  </a:cubicBezTo>
                  <a:lnTo>
                    <a:pt x="8572" y="101489"/>
                  </a:lnTo>
                  <a:cubicBezTo>
                    <a:pt x="9377" y="101489"/>
                    <a:pt x="9770" y="101890"/>
                    <a:pt x="9770" y="103095"/>
                  </a:cubicBezTo>
                  <a:cubicBezTo>
                    <a:pt x="9666" y="111422"/>
                    <a:pt x="12185" y="119567"/>
                    <a:pt x="16997" y="126370"/>
                  </a:cubicBezTo>
                  <a:cubicBezTo>
                    <a:pt x="23274" y="135723"/>
                    <a:pt x="33826" y="141306"/>
                    <a:pt x="45101" y="141217"/>
                  </a:cubicBezTo>
                  <a:cubicBezTo>
                    <a:pt x="57140" y="141217"/>
                    <a:pt x="72400" y="133793"/>
                    <a:pt x="72400" y="115736"/>
                  </a:cubicBezTo>
                  <a:cubicBezTo>
                    <a:pt x="72400" y="95068"/>
                    <a:pt x="57553" y="87645"/>
                    <a:pt x="41488" y="81826"/>
                  </a:cubicBezTo>
                  <a:cubicBezTo>
                    <a:pt x="35272" y="79618"/>
                    <a:pt x="20817" y="74602"/>
                    <a:pt x="12185" y="65573"/>
                  </a:cubicBezTo>
                  <a:cubicBezTo>
                    <a:pt x="5557" y="58952"/>
                    <a:pt x="2150" y="49521"/>
                    <a:pt x="2150" y="36238"/>
                  </a:cubicBezTo>
                  <a:cubicBezTo>
                    <a:pt x="2790" y="26382"/>
                    <a:pt x="7250" y="17168"/>
                    <a:pt x="14581" y="10556"/>
                  </a:cubicBezTo>
                  <a:cubicBezTo>
                    <a:pt x="22387" y="3870"/>
                    <a:pt x="32443" y="423"/>
                    <a:pt x="42685" y="925"/>
                  </a:cubicBezTo>
                  <a:cubicBezTo>
                    <a:pt x="50862" y="913"/>
                    <a:pt x="58957" y="2622"/>
                    <a:pt x="66412" y="5941"/>
                  </a:cubicBezTo>
                  <a:cubicBezTo>
                    <a:pt x="68188" y="6944"/>
                    <a:pt x="69179" y="6744"/>
                    <a:pt x="70439" y="5741"/>
                  </a:cubicBezTo>
                  <a:lnTo>
                    <a:pt x="72999" y="3332"/>
                  </a:lnTo>
                  <a:cubicBezTo>
                    <a:pt x="73701" y="2622"/>
                    <a:pt x="74630" y="2192"/>
                    <a:pt x="75622" y="2128"/>
                  </a:cubicBezTo>
                  <a:cubicBezTo>
                    <a:pt x="76613" y="2128"/>
                    <a:pt x="77211" y="3732"/>
                    <a:pt x="77211" y="5538"/>
                  </a:cubicBezTo>
                  <a:cubicBezTo>
                    <a:pt x="77211" y="12563"/>
                    <a:pt x="79834" y="33028"/>
                    <a:pt x="80061" y="37441"/>
                  </a:cubicBezTo>
                  <a:cubicBezTo>
                    <a:pt x="80061" y="38445"/>
                    <a:pt x="79834" y="38847"/>
                    <a:pt x="79070" y="39047"/>
                  </a:cubicBezTo>
                  <a:lnTo>
                    <a:pt x="76613" y="39650"/>
                  </a:lnTo>
                  <a:cubicBezTo>
                    <a:pt x="76220" y="39854"/>
                    <a:pt x="75745" y="39698"/>
                    <a:pt x="75539" y="39303"/>
                  </a:cubicBezTo>
                  <a:cubicBezTo>
                    <a:pt x="75498" y="39225"/>
                    <a:pt x="75456" y="39136"/>
                    <a:pt x="75456" y="39047"/>
                  </a:cubicBezTo>
                  <a:cubicBezTo>
                    <a:pt x="73350" y="30640"/>
                    <a:pt x="69034" y="22951"/>
                    <a:pt x="62963" y="16775"/>
                  </a:cubicBezTo>
                  <a:cubicBezTo>
                    <a:pt x="57285" y="10841"/>
                    <a:pt x="49293" y="7685"/>
                    <a:pt x="41095" y="8147"/>
                  </a:cubicBezTo>
                  <a:cubicBezTo>
                    <a:pt x="28561" y="7386"/>
                    <a:pt x="17782" y="16920"/>
                    <a:pt x="17018" y="29441"/>
                  </a:cubicBezTo>
                  <a:cubicBezTo>
                    <a:pt x="16976" y="30167"/>
                    <a:pt x="16976" y="30896"/>
                    <a:pt x="16997" y="31623"/>
                  </a:cubicBezTo>
                  <a:cubicBezTo>
                    <a:pt x="16687" y="38032"/>
                    <a:pt x="18938" y="44305"/>
                    <a:pt x="23213" y="49079"/>
                  </a:cubicBezTo>
                  <a:cubicBezTo>
                    <a:pt x="29944" y="54621"/>
                    <a:pt x="37729" y="58723"/>
                    <a:pt x="46113" y="61119"/>
                  </a:cubicBezTo>
                  <a:cubicBezTo>
                    <a:pt x="59948" y="65532"/>
                    <a:pt x="71203" y="68944"/>
                    <a:pt x="78471" y="77772"/>
                  </a:cubicBezTo>
                  <a:cubicBezTo>
                    <a:pt x="84749" y="85426"/>
                    <a:pt x="87908" y="95177"/>
                    <a:pt x="87289" y="105060"/>
                  </a:cubicBezTo>
                  <a:cubicBezTo>
                    <a:pt x="87289" y="128738"/>
                    <a:pt x="72792" y="149003"/>
                    <a:pt x="46299" y="149003"/>
                  </a:cubicBezTo>
                  <a:cubicBezTo>
                    <a:pt x="34632" y="149484"/>
                    <a:pt x="23192" y="145800"/>
                    <a:pt x="13982" y="138608"/>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0" name="任意多边形: 形状 159">
              <a:extLst>
                <a:ext uri="{FF2B5EF4-FFF2-40B4-BE49-F238E27FC236}">
                  <a16:creationId xmlns:a16="http://schemas.microsoft.com/office/drawing/2014/main" id="{04B92B8F-0814-1FEC-D1E9-E6B0BBAFEF9C}"/>
                </a:ext>
              </a:extLst>
            </p:cNvPr>
            <p:cNvSpPr/>
            <p:nvPr/>
          </p:nvSpPr>
          <p:spPr>
            <a:xfrm>
              <a:off x="13593247" y="4627272"/>
              <a:ext cx="39174" cy="41838"/>
            </a:xfrm>
            <a:custGeom>
              <a:avLst/>
              <a:gdLst>
                <a:gd name="connsiteX0" fmla="*/ 61745 w 140345"/>
                <a:gd name="connsiteY0" fmla="*/ 15330 h 149890"/>
                <a:gd name="connsiteX1" fmla="*/ 56727 w 140345"/>
                <a:gd name="connsiteY1" fmla="*/ 15330 h 149890"/>
                <a:gd name="connsiteX2" fmla="*/ 25009 w 140345"/>
                <a:gd name="connsiteY2" fmla="*/ 17739 h 149890"/>
                <a:gd name="connsiteX3" fmla="*/ 7147 w 140345"/>
                <a:gd name="connsiteY3" fmla="*/ 41014 h 149890"/>
                <a:gd name="connsiteX4" fmla="*/ 5351 w 140345"/>
                <a:gd name="connsiteY4" fmla="*/ 42085 h 149890"/>
                <a:gd name="connsiteX5" fmla="*/ 5144 w 140345"/>
                <a:gd name="connsiteY5" fmla="*/ 42017 h 149890"/>
                <a:gd name="connsiteX6" fmla="*/ 1530 w 140345"/>
                <a:gd name="connsiteY6" fmla="*/ 41014 h 149890"/>
                <a:gd name="connsiteX7" fmla="*/ 725 w 140345"/>
                <a:gd name="connsiteY7" fmla="*/ 39408 h 149890"/>
                <a:gd name="connsiteX8" fmla="*/ 10162 w 140345"/>
                <a:gd name="connsiteY8" fmla="*/ 4095 h 149890"/>
                <a:gd name="connsiteX9" fmla="*/ 12124 w 140345"/>
                <a:gd name="connsiteY9" fmla="*/ 883 h 149890"/>
                <a:gd name="connsiteX10" fmla="*/ 14581 w 140345"/>
                <a:gd name="connsiteY10" fmla="*/ 1686 h 149890"/>
                <a:gd name="connsiteX11" fmla="*/ 17183 w 140345"/>
                <a:gd name="connsiteY11" fmla="*/ 3492 h 149890"/>
                <a:gd name="connsiteX12" fmla="*/ 28623 w 140345"/>
                <a:gd name="connsiteY12" fmla="*/ 6902 h 149890"/>
                <a:gd name="connsiteX13" fmla="*/ 66577 w 140345"/>
                <a:gd name="connsiteY13" fmla="*/ 8107 h 149890"/>
                <a:gd name="connsiteX14" fmla="*/ 76448 w 140345"/>
                <a:gd name="connsiteY14" fmla="*/ 8107 h 149890"/>
                <a:gd name="connsiteX15" fmla="*/ 116591 w 140345"/>
                <a:gd name="connsiteY15" fmla="*/ 6902 h 149890"/>
                <a:gd name="connsiteX16" fmla="*/ 127040 w 140345"/>
                <a:gd name="connsiteY16" fmla="*/ 4095 h 149890"/>
                <a:gd name="connsiteX17" fmla="*/ 130839 w 140345"/>
                <a:gd name="connsiteY17" fmla="*/ 1686 h 149890"/>
                <a:gd name="connsiteX18" fmla="*/ 133255 w 140345"/>
                <a:gd name="connsiteY18" fmla="*/ 883 h 149890"/>
                <a:gd name="connsiteX19" fmla="*/ 135051 w 140345"/>
                <a:gd name="connsiteY19" fmla="*/ 4095 h 149890"/>
                <a:gd name="connsiteX20" fmla="*/ 140875 w 140345"/>
                <a:gd name="connsiteY20" fmla="*/ 40211 h 149890"/>
                <a:gd name="connsiteX21" fmla="*/ 139677 w 140345"/>
                <a:gd name="connsiteY21" fmla="*/ 41817 h 149890"/>
                <a:gd name="connsiteX22" fmla="*/ 136456 w 140345"/>
                <a:gd name="connsiteY22" fmla="*/ 42617 h 149890"/>
                <a:gd name="connsiteX23" fmla="*/ 134866 w 140345"/>
                <a:gd name="connsiteY23" fmla="*/ 41214 h 149890"/>
                <a:gd name="connsiteX24" fmla="*/ 120597 w 140345"/>
                <a:gd name="connsiteY24" fmla="*/ 18742 h 149890"/>
                <a:gd name="connsiteX25" fmla="*/ 85885 w 140345"/>
                <a:gd name="connsiteY25" fmla="*/ 15330 h 149890"/>
                <a:gd name="connsiteX26" fmla="*/ 80227 w 140345"/>
                <a:gd name="connsiteY26" fmla="*/ 15330 h 149890"/>
                <a:gd name="connsiteX27" fmla="*/ 80227 w 140345"/>
                <a:gd name="connsiteY27" fmla="*/ 72555 h 149890"/>
                <a:gd name="connsiteX28" fmla="*/ 80454 w 140345"/>
                <a:gd name="connsiteY28" fmla="*/ 134956 h 149890"/>
                <a:gd name="connsiteX29" fmla="*/ 87248 w 140345"/>
                <a:gd name="connsiteY29" fmla="*/ 142981 h 149890"/>
                <a:gd name="connsiteX30" fmla="*/ 99926 w 140345"/>
                <a:gd name="connsiteY30" fmla="*/ 142981 h 149890"/>
                <a:gd name="connsiteX31" fmla="*/ 101909 w 140345"/>
                <a:gd name="connsiteY31" fmla="*/ 144949 h 149890"/>
                <a:gd name="connsiteX32" fmla="*/ 101909 w 140345"/>
                <a:gd name="connsiteY32" fmla="*/ 149161 h 149890"/>
                <a:gd name="connsiteX33" fmla="*/ 99926 w 140345"/>
                <a:gd name="connsiteY33" fmla="*/ 150767 h 149890"/>
                <a:gd name="connsiteX34" fmla="*/ 71822 w 140345"/>
                <a:gd name="connsiteY34" fmla="*/ 150165 h 149890"/>
                <a:gd name="connsiteX35" fmla="*/ 41323 w 140345"/>
                <a:gd name="connsiteY35" fmla="*/ 150767 h 149890"/>
                <a:gd name="connsiteX36" fmla="*/ 39505 w 140345"/>
                <a:gd name="connsiteY36" fmla="*/ 148761 h 149890"/>
                <a:gd name="connsiteX37" fmla="*/ 39505 w 140345"/>
                <a:gd name="connsiteY37" fmla="*/ 144748 h 149890"/>
                <a:gd name="connsiteX38" fmla="*/ 40909 w 140345"/>
                <a:gd name="connsiteY38" fmla="*/ 142781 h 149890"/>
                <a:gd name="connsiteX39" fmla="*/ 54559 w 140345"/>
                <a:gd name="connsiteY39" fmla="*/ 142781 h 149890"/>
                <a:gd name="connsiteX40" fmla="*/ 61188 w 140345"/>
                <a:gd name="connsiteY40" fmla="*/ 137926 h 149890"/>
                <a:gd name="connsiteX41" fmla="*/ 61786 w 140345"/>
                <a:gd name="connsiteY41" fmla="*/ 66656 h 14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45" h="149890">
                  <a:moveTo>
                    <a:pt x="61745" y="15330"/>
                  </a:moveTo>
                  <a:lnTo>
                    <a:pt x="56727" y="15330"/>
                  </a:lnTo>
                  <a:cubicBezTo>
                    <a:pt x="50305" y="15330"/>
                    <a:pt x="32649" y="15330"/>
                    <a:pt x="25009" y="17739"/>
                  </a:cubicBezTo>
                  <a:cubicBezTo>
                    <a:pt x="15985" y="20548"/>
                    <a:pt x="9955" y="34592"/>
                    <a:pt x="7147" y="41014"/>
                  </a:cubicBezTo>
                  <a:cubicBezTo>
                    <a:pt x="6941" y="41808"/>
                    <a:pt x="6135" y="42285"/>
                    <a:pt x="5351" y="42085"/>
                  </a:cubicBezTo>
                  <a:cubicBezTo>
                    <a:pt x="5289" y="42064"/>
                    <a:pt x="5206" y="42044"/>
                    <a:pt x="5144" y="42017"/>
                  </a:cubicBezTo>
                  <a:lnTo>
                    <a:pt x="1530" y="41014"/>
                  </a:lnTo>
                  <a:cubicBezTo>
                    <a:pt x="932" y="40811"/>
                    <a:pt x="333" y="40611"/>
                    <a:pt x="725" y="39408"/>
                  </a:cubicBezTo>
                  <a:cubicBezTo>
                    <a:pt x="2728" y="32185"/>
                    <a:pt x="9770" y="6301"/>
                    <a:pt x="10162" y="4095"/>
                  </a:cubicBezTo>
                  <a:cubicBezTo>
                    <a:pt x="10575" y="1886"/>
                    <a:pt x="11360" y="883"/>
                    <a:pt x="12124" y="883"/>
                  </a:cubicBezTo>
                  <a:cubicBezTo>
                    <a:pt x="13012" y="831"/>
                    <a:pt x="13900" y="1120"/>
                    <a:pt x="14581" y="1686"/>
                  </a:cubicBezTo>
                  <a:lnTo>
                    <a:pt x="17183" y="3492"/>
                  </a:lnTo>
                  <a:cubicBezTo>
                    <a:pt x="20445" y="6008"/>
                    <a:pt x="24534" y="7224"/>
                    <a:pt x="28623" y="6902"/>
                  </a:cubicBezTo>
                  <a:cubicBezTo>
                    <a:pt x="39278" y="7304"/>
                    <a:pt x="47703" y="8107"/>
                    <a:pt x="66577" y="8107"/>
                  </a:cubicBezTo>
                  <a:lnTo>
                    <a:pt x="76448" y="8107"/>
                  </a:lnTo>
                  <a:cubicBezTo>
                    <a:pt x="98316" y="8107"/>
                    <a:pt x="106926" y="7304"/>
                    <a:pt x="116591" y="6902"/>
                  </a:cubicBezTo>
                  <a:cubicBezTo>
                    <a:pt x="120266" y="6951"/>
                    <a:pt x="123880" y="5979"/>
                    <a:pt x="127040" y="4095"/>
                  </a:cubicBezTo>
                  <a:lnTo>
                    <a:pt x="130839" y="1686"/>
                  </a:lnTo>
                  <a:cubicBezTo>
                    <a:pt x="131541" y="1180"/>
                    <a:pt x="132388" y="904"/>
                    <a:pt x="133255" y="883"/>
                  </a:cubicBezTo>
                  <a:cubicBezTo>
                    <a:pt x="134246" y="883"/>
                    <a:pt x="134659" y="1444"/>
                    <a:pt x="135051" y="4095"/>
                  </a:cubicBezTo>
                  <a:cubicBezTo>
                    <a:pt x="135465" y="6743"/>
                    <a:pt x="139078" y="31382"/>
                    <a:pt x="140875" y="40211"/>
                  </a:cubicBezTo>
                  <a:cubicBezTo>
                    <a:pt x="141081" y="41214"/>
                    <a:pt x="140875" y="41614"/>
                    <a:pt x="139677" y="41817"/>
                  </a:cubicBezTo>
                  <a:lnTo>
                    <a:pt x="136456" y="42617"/>
                  </a:lnTo>
                  <a:cubicBezTo>
                    <a:pt x="135671" y="42820"/>
                    <a:pt x="135465" y="42617"/>
                    <a:pt x="134866" y="41214"/>
                  </a:cubicBezTo>
                  <a:cubicBezTo>
                    <a:pt x="133255" y="37201"/>
                    <a:pt x="127225" y="21951"/>
                    <a:pt x="120597" y="18742"/>
                  </a:cubicBezTo>
                  <a:cubicBezTo>
                    <a:pt x="113989" y="15530"/>
                    <a:pt x="95714" y="15330"/>
                    <a:pt x="85885" y="15330"/>
                  </a:cubicBezTo>
                  <a:lnTo>
                    <a:pt x="80227" y="15330"/>
                  </a:lnTo>
                  <a:lnTo>
                    <a:pt x="80227" y="72555"/>
                  </a:lnTo>
                  <a:cubicBezTo>
                    <a:pt x="80227" y="75323"/>
                    <a:pt x="80227" y="131546"/>
                    <a:pt x="80454" y="134956"/>
                  </a:cubicBezTo>
                  <a:cubicBezTo>
                    <a:pt x="80867" y="139972"/>
                    <a:pt x="82477" y="142981"/>
                    <a:pt x="87248" y="142981"/>
                  </a:cubicBezTo>
                  <a:lnTo>
                    <a:pt x="99926" y="142981"/>
                  </a:lnTo>
                  <a:cubicBezTo>
                    <a:pt x="101744" y="142981"/>
                    <a:pt x="101909" y="143545"/>
                    <a:pt x="101909" y="144949"/>
                  </a:cubicBezTo>
                  <a:lnTo>
                    <a:pt x="101909" y="149161"/>
                  </a:lnTo>
                  <a:cubicBezTo>
                    <a:pt x="101909" y="150165"/>
                    <a:pt x="101909" y="150767"/>
                    <a:pt x="99926" y="150767"/>
                  </a:cubicBezTo>
                  <a:cubicBezTo>
                    <a:pt x="97965" y="150767"/>
                    <a:pt x="91460" y="150165"/>
                    <a:pt x="71822" y="150165"/>
                  </a:cubicBezTo>
                  <a:cubicBezTo>
                    <a:pt x="52205" y="150165"/>
                    <a:pt x="44131" y="150767"/>
                    <a:pt x="41323" y="150767"/>
                  </a:cubicBezTo>
                  <a:cubicBezTo>
                    <a:pt x="39712" y="150767"/>
                    <a:pt x="39505" y="149964"/>
                    <a:pt x="39505" y="148761"/>
                  </a:cubicBezTo>
                  <a:lnTo>
                    <a:pt x="39505" y="144748"/>
                  </a:lnTo>
                  <a:cubicBezTo>
                    <a:pt x="39505" y="143343"/>
                    <a:pt x="39712" y="142781"/>
                    <a:pt x="40909" y="142781"/>
                  </a:cubicBezTo>
                  <a:lnTo>
                    <a:pt x="54559" y="142781"/>
                  </a:lnTo>
                  <a:cubicBezTo>
                    <a:pt x="57698" y="143134"/>
                    <a:pt x="60589" y="141021"/>
                    <a:pt x="61188" y="137926"/>
                  </a:cubicBezTo>
                  <a:cubicBezTo>
                    <a:pt x="61786" y="132108"/>
                    <a:pt x="61786" y="70508"/>
                    <a:pt x="61786" y="66656"/>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1" name="任意多边形: 形状 160">
              <a:extLst>
                <a:ext uri="{FF2B5EF4-FFF2-40B4-BE49-F238E27FC236}">
                  <a16:creationId xmlns:a16="http://schemas.microsoft.com/office/drawing/2014/main" id="{4442EC91-8D0C-8754-A25B-B1F06B525B9F}"/>
                </a:ext>
              </a:extLst>
            </p:cNvPr>
            <p:cNvSpPr/>
            <p:nvPr/>
          </p:nvSpPr>
          <p:spPr>
            <a:xfrm>
              <a:off x="13634701" y="4629076"/>
              <a:ext cx="17436" cy="40001"/>
            </a:xfrm>
            <a:custGeom>
              <a:avLst/>
              <a:gdLst>
                <a:gd name="connsiteX0" fmla="*/ 24718 w 62465"/>
                <a:gd name="connsiteY0" fmla="*/ 59674 h 143310"/>
                <a:gd name="connsiteX1" fmla="*/ 23872 w 62465"/>
                <a:gd name="connsiteY1" fmla="*/ 15530 h 143310"/>
                <a:gd name="connsiteX2" fmla="*/ 13836 w 62465"/>
                <a:gd name="connsiteY2" fmla="*/ 8708 h 143310"/>
                <a:gd name="connsiteX3" fmla="*/ 2210 w 62465"/>
                <a:gd name="connsiteY3" fmla="*/ 8708 h 143310"/>
                <a:gd name="connsiteX4" fmla="*/ 599 w 62465"/>
                <a:gd name="connsiteY4" fmla="*/ 7505 h 143310"/>
                <a:gd name="connsiteX5" fmla="*/ 599 w 62465"/>
                <a:gd name="connsiteY5" fmla="*/ 2088 h 143310"/>
                <a:gd name="connsiteX6" fmla="*/ 2004 w 62465"/>
                <a:gd name="connsiteY6" fmla="*/ 883 h 143310"/>
                <a:gd name="connsiteX7" fmla="*/ 33309 w 62465"/>
                <a:gd name="connsiteY7" fmla="*/ 1486 h 143310"/>
                <a:gd name="connsiteX8" fmla="*/ 60463 w 62465"/>
                <a:gd name="connsiteY8" fmla="*/ 883 h 143310"/>
                <a:gd name="connsiteX9" fmla="*/ 61867 w 62465"/>
                <a:gd name="connsiteY9" fmla="*/ 2035 h 143310"/>
                <a:gd name="connsiteX10" fmla="*/ 61867 w 62465"/>
                <a:gd name="connsiteY10" fmla="*/ 2289 h 143310"/>
                <a:gd name="connsiteX11" fmla="*/ 61867 w 62465"/>
                <a:gd name="connsiteY11" fmla="*/ 7304 h 143310"/>
                <a:gd name="connsiteX12" fmla="*/ 60257 w 62465"/>
                <a:gd name="connsiteY12" fmla="*/ 8708 h 143310"/>
                <a:gd name="connsiteX13" fmla="*/ 50819 w 62465"/>
                <a:gd name="connsiteY13" fmla="*/ 8708 h 143310"/>
                <a:gd name="connsiteX14" fmla="*/ 43799 w 62465"/>
                <a:gd name="connsiteY14" fmla="*/ 14327 h 143310"/>
                <a:gd name="connsiteX15" fmla="*/ 43200 w 62465"/>
                <a:gd name="connsiteY15" fmla="*/ 63125 h 143310"/>
                <a:gd name="connsiteX16" fmla="*/ 43200 w 62465"/>
                <a:gd name="connsiteY16" fmla="*/ 78575 h 143310"/>
                <a:gd name="connsiteX17" fmla="*/ 43799 w 62465"/>
                <a:gd name="connsiteY17" fmla="*/ 129138 h 143310"/>
                <a:gd name="connsiteX18" fmla="*/ 53194 w 62465"/>
                <a:gd name="connsiteY18" fmla="*/ 136401 h 143310"/>
                <a:gd name="connsiteX19" fmla="*/ 61454 w 62465"/>
                <a:gd name="connsiteY19" fmla="*/ 136401 h 143310"/>
                <a:gd name="connsiteX20" fmla="*/ 63065 w 62465"/>
                <a:gd name="connsiteY20" fmla="*/ 137766 h 143310"/>
                <a:gd name="connsiteX21" fmla="*/ 63065 w 62465"/>
                <a:gd name="connsiteY21" fmla="*/ 142984 h 143310"/>
                <a:gd name="connsiteX22" fmla="*/ 61248 w 62465"/>
                <a:gd name="connsiteY22" fmla="*/ 144187 h 143310"/>
                <a:gd name="connsiteX23" fmla="*/ 33164 w 62465"/>
                <a:gd name="connsiteY23" fmla="*/ 143584 h 143310"/>
                <a:gd name="connsiteX24" fmla="*/ 3243 w 62465"/>
                <a:gd name="connsiteY24" fmla="*/ 144187 h 143310"/>
                <a:gd name="connsiteX25" fmla="*/ 1632 w 62465"/>
                <a:gd name="connsiteY25" fmla="*/ 142984 h 143310"/>
                <a:gd name="connsiteX26" fmla="*/ 1632 w 62465"/>
                <a:gd name="connsiteY26" fmla="*/ 137565 h 143310"/>
                <a:gd name="connsiteX27" fmla="*/ 3243 w 62465"/>
                <a:gd name="connsiteY27" fmla="*/ 136401 h 143310"/>
                <a:gd name="connsiteX28" fmla="*/ 14476 w 62465"/>
                <a:gd name="connsiteY28" fmla="*/ 136401 h 143310"/>
                <a:gd name="connsiteX29" fmla="*/ 23521 w 62465"/>
                <a:gd name="connsiteY29" fmla="*/ 130543 h 143310"/>
                <a:gd name="connsiteX30" fmla="*/ 24553 w 62465"/>
                <a:gd name="connsiteY30" fmla="*/ 73559 h 14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465" h="143310">
                  <a:moveTo>
                    <a:pt x="24718" y="59674"/>
                  </a:moveTo>
                  <a:cubicBezTo>
                    <a:pt x="24718" y="54819"/>
                    <a:pt x="24078" y="18701"/>
                    <a:pt x="23872" y="15530"/>
                  </a:cubicBezTo>
                  <a:cubicBezTo>
                    <a:pt x="23479" y="10715"/>
                    <a:pt x="21476" y="8708"/>
                    <a:pt x="13836" y="8708"/>
                  </a:cubicBezTo>
                  <a:lnTo>
                    <a:pt x="2210" y="8708"/>
                  </a:lnTo>
                  <a:cubicBezTo>
                    <a:pt x="1198" y="8708"/>
                    <a:pt x="599" y="8308"/>
                    <a:pt x="599" y="7505"/>
                  </a:cubicBezTo>
                  <a:lnTo>
                    <a:pt x="599" y="2088"/>
                  </a:lnTo>
                  <a:cubicBezTo>
                    <a:pt x="599" y="1286"/>
                    <a:pt x="1198" y="883"/>
                    <a:pt x="2004" y="883"/>
                  </a:cubicBezTo>
                  <a:cubicBezTo>
                    <a:pt x="4399" y="883"/>
                    <a:pt x="14641" y="1486"/>
                    <a:pt x="33309" y="1486"/>
                  </a:cubicBezTo>
                  <a:cubicBezTo>
                    <a:pt x="51212" y="1486"/>
                    <a:pt x="57634" y="883"/>
                    <a:pt x="60463" y="883"/>
                  </a:cubicBezTo>
                  <a:cubicBezTo>
                    <a:pt x="61165" y="815"/>
                    <a:pt x="61785" y="1329"/>
                    <a:pt x="61867" y="2035"/>
                  </a:cubicBezTo>
                  <a:cubicBezTo>
                    <a:pt x="61867" y="2119"/>
                    <a:pt x="61867" y="2204"/>
                    <a:pt x="61867" y="2289"/>
                  </a:cubicBezTo>
                  <a:lnTo>
                    <a:pt x="61867" y="7304"/>
                  </a:lnTo>
                  <a:cubicBezTo>
                    <a:pt x="61867" y="8308"/>
                    <a:pt x="61248" y="8708"/>
                    <a:pt x="60257" y="8708"/>
                  </a:cubicBezTo>
                  <a:lnTo>
                    <a:pt x="50819" y="8708"/>
                  </a:lnTo>
                  <a:cubicBezTo>
                    <a:pt x="46814" y="8708"/>
                    <a:pt x="43799" y="10314"/>
                    <a:pt x="43799" y="14327"/>
                  </a:cubicBezTo>
                  <a:cubicBezTo>
                    <a:pt x="43799" y="16333"/>
                    <a:pt x="43200" y="60718"/>
                    <a:pt x="43200" y="63125"/>
                  </a:cubicBezTo>
                  <a:lnTo>
                    <a:pt x="43200" y="78575"/>
                  </a:lnTo>
                  <a:cubicBezTo>
                    <a:pt x="43200" y="80581"/>
                    <a:pt x="43799" y="126931"/>
                    <a:pt x="43799" y="129138"/>
                  </a:cubicBezTo>
                  <a:cubicBezTo>
                    <a:pt x="43799" y="135359"/>
                    <a:pt x="46772" y="136401"/>
                    <a:pt x="53194" y="136401"/>
                  </a:cubicBezTo>
                  <a:lnTo>
                    <a:pt x="61454" y="136401"/>
                  </a:lnTo>
                  <a:cubicBezTo>
                    <a:pt x="62466" y="136401"/>
                    <a:pt x="63065" y="136762"/>
                    <a:pt x="63065" y="137766"/>
                  </a:cubicBezTo>
                  <a:lnTo>
                    <a:pt x="63065" y="142984"/>
                  </a:lnTo>
                  <a:cubicBezTo>
                    <a:pt x="63065" y="143785"/>
                    <a:pt x="62466" y="144187"/>
                    <a:pt x="61248" y="144187"/>
                  </a:cubicBezTo>
                  <a:cubicBezTo>
                    <a:pt x="58852" y="144187"/>
                    <a:pt x="50819" y="143584"/>
                    <a:pt x="33164" y="143584"/>
                  </a:cubicBezTo>
                  <a:cubicBezTo>
                    <a:pt x="14084" y="143584"/>
                    <a:pt x="5452" y="144187"/>
                    <a:pt x="3243" y="144187"/>
                  </a:cubicBezTo>
                  <a:cubicBezTo>
                    <a:pt x="2252" y="144187"/>
                    <a:pt x="1632" y="143785"/>
                    <a:pt x="1632" y="142984"/>
                  </a:cubicBezTo>
                  <a:lnTo>
                    <a:pt x="1632" y="137565"/>
                  </a:lnTo>
                  <a:cubicBezTo>
                    <a:pt x="1632" y="136762"/>
                    <a:pt x="2252" y="136401"/>
                    <a:pt x="3243" y="136401"/>
                  </a:cubicBezTo>
                  <a:lnTo>
                    <a:pt x="14476" y="136401"/>
                  </a:lnTo>
                  <a:cubicBezTo>
                    <a:pt x="18503" y="136401"/>
                    <a:pt x="22509" y="135759"/>
                    <a:pt x="23521" y="130543"/>
                  </a:cubicBezTo>
                  <a:cubicBezTo>
                    <a:pt x="23913" y="127534"/>
                    <a:pt x="24553" y="84193"/>
                    <a:pt x="24553" y="73559"/>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2" name="任意多边形: 形状 161">
              <a:extLst>
                <a:ext uri="{FF2B5EF4-FFF2-40B4-BE49-F238E27FC236}">
                  <a16:creationId xmlns:a16="http://schemas.microsoft.com/office/drawing/2014/main" id="{1B596F37-848E-07EC-5F12-B7A489062F06}"/>
                </a:ext>
              </a:extLst>
            </p:cNvPr>
            <p:cNvSpPr/>
            <p:nvPr/>
          </p:nvSpPr>
          <p:spPr>
            <a:xfrm>
              <a:off x="13654500" y="4627273"/>
              <a:ext cx="39154" cy="41837"/>
            </a:xfrm>
            <a:custGeom>
              <a:avLst/>
              <a:gdLst>
                <a:gd name="connsiteX0" fmla="*/ 61745 w 140275"/>
                <a:gd name="connsiteY0" fmla="*/ 15328 h 149888"/>
                <a:gd name="connsiteX1" fmla="*/ 56727 w 140275"/>
                <a:gd name="connsiteY1" fmla="*/ 15328 h 149888"/>
                <a:gd name="connsiteX2" fmla="*/ 25009 w 140275"/>
                <a:gd name="connsiteY2" fmla="*/ 17737 h 149888"/>
                <a:gd name="connsiteX3" fmla="*/ 7147 w 140275"/>
                <a:gd name="connsiteY3" fmla="*/ 41012 h 149888"/>
                <a:gd name="connsiteX4" fmla="*/ 5351 w 140275"/>
                <a:gd name="connsiteY4" fmla="*/ 42083 h 149888"/>
                <a:gd name="connsiteX5" fmla="*/ 5144 w 140275"/>
                <a:gd name="connsiteY5" fmla="*/ 42015 h 149888"/>
                <a:gd name="connsiteX6" fmla="*/ 1531 w 140275"/>
                <a:gd name="connsiteY6" fmla="*/ 41012 h 149888"/>
                <a:gd name="connsiteX7" fmla="*/ 725 w 140275"/>
                <a:gd name="connsiteY7" fmla="*/ 39406 h 149888"/>
                <a:gd name="connsiteX8" fmla="*/ 10162 w 140275"/>
                <a:gd name="connsiteY8" fmla="*/ 4093 h 149888"/>
                <a:gd name="connsiteX9" fmla="*/ 12165 w 140275"/>
                <a:gd name="connsiteY9" fmla="*/ 881 h 149888"/>
                <a:gd name="connsiteX10" fmla="*/ 14581 w 140275"/>
                <a:gd name="connsiteY10" fmla="*/ 1684 h 149888"/>
                <a:gd name="connsiteX11" fmla="*/ 17183 w 140275"/>
                <a:gd name="connsiteY11" fmla="*/ 3490 h 149888"/>
                <a:gd name="connsiteX12" fmla="*/ 28623 w 140275"/>
                <a:gd name="connsiteY12" fmla="*/ 6900 h 149888"/>
                <a:gd name="connsiteX13" fmla="*/ 66556 w 140275"/>
                <a:gd name="connsiteY13" fmla="*/ 8106 h 149888"/>
                <a:gd name="connsiteX14" fmla="*/ 76241 w 140275"/>
                <a:gd name="connsiteY14" fmla="*/ 8106 h 149888"/>
                <a:gd name="connsiteX15" fmla="*/ 116384 w 140275"/>
                <a:gd name="connsiteY15" fmla="*/ 6900 h 149888"/>
                <a:gd name="connsiteX16" fmla="*/ 126833 w 140275"/>
                <a:gd name="connsiteY16" fmla="*/ 4093 h 149888"/>
                <a:gd name="connsiteX17" fmla="*/ 130839 w 140275"/>
                <a:gd name="connsiteY17" fmla="*/ 1684 h 149888"/>
                <a:gd name="connsiteX18" fmla="*/ 133255 w 140275"/>
                <a:gd name="connsiteY18" fmla="*/ 881 h 149888"/>
                <a:gd name="connsiteX19" fmla="*/ 135051 w 140275"/>
                <a:gd name="connsiteY19" fmla="*/ 4093 h 149888"/>
                <a:gd name="connsiteX20" fmla="*/ 140875 w 140275"/>
                <a:gd name="connsiteY20" fmla="*/ 40209 h 149888"/>
                <a:gd name="connsiteX21" fmla="*/ 139677 w 140275"/>
                <a:gd name="connsiteY21" fmla="*/ 41815 h 149888"/>
                <a:gd name="connsiteX22" fmla="*/ 136456 w 140275"/>
                <a:gd name="connsiteY22" fmla="*/ 42616 h 149888"/>
                <a:gd name="connsiteX23" fmla="*/ 134845 w 140275"/>
                <a:gd name="connsiteY23" fmla="*/ 41212 h 149888"/>
                <a:gd name="connsiteX24" fmla="*/ 120597 w 140275"/>
                <a:gd name="connsiteY24" fmla="*/ 18740 h 149888"/>
                <a:gd name="connsiteX25" fmla="*/ 85864 w 140275"/>
                <a:gd name="connsiteY25" fmla="*/ 15328 h 149888"/>
                <a:gd name="connsiteX26" fmla="*/ 80247 w 140275"/>
                <a:gd name="connsiteY26" fmla="*/ 15328 h 149888"/>
                <a:gd name="connsiteX27" fmla="*/ 80247 w 140275"/>
                <a:gd name="connsiteY27" fmla="*/ 72554 h 149888"/>
                <a:gd name="connsiteX28" fmla="*/ 80247 w 140275"/>
                <a:gd name="connsiteY28" fmla="*/ 134955 h 149888"/>
                <a:gd name="connsiteX29" fmla="*/ 87082 w 140275"/>
                <a:gd name="connsiteY29" fmla="*/ 142980 h 149888"/>
                <a:gd name="connsiteX30" fmla="*/ 99720 w 140275"/>
                <a:gd name="connsiteY30" fmla="*/ 142980 h 149888"/>
                <a:gd name="connsiteX31" fmla="*/ 101723 w 140275"/>
                <a:gd name="connsiteY31" fmla="*/ 144947 h 149888"/>
                <a:gd name="connsiteX32" fmla="*/ 101723 w 140275"/>
                <a:gd name="connsiteY32" fmla="*/ 149160 h 149888"/>
                <a:gd name="connsiteX33" fmla="*/ 99720 w 140275"/>
                <a:gd name="connsiteY33" fmla="*/ 150766 h 149888"/>
                <a:gd name="connsiteX34" fmla="*/ 71616 w 140275"/>
                <a:gd name="connsiteY34" fmla="*/ 150163 h 149888"/>
                <a:gd name="connsiteX35" fmla="*/ 41116 w 140275"/>
                <a:gd name="connsiteY35" fmla="*/ 150766 h 149888"/>
                <a:gd name="connsiteX36" fmla="*/ 39299 w 140275"/>
                <a:gd name="connsiteY36" fmla="*/ 148759 h 149888"/>
                <a:gd name="connsiteX37" fmla="*/ 39299 w 140275"/>
                <a:gd name="connsiteY37" fmla="*/ 144747 h 149888"/>
                <a:gd name="connsiteX38" fmla="*/ 40703 w 140275"/>
                <a:gd name="connsiteY38" fmla="*/ 142780 h 149888"/>
                <a:gd name="connsiteX39" fmla="*/ 54352 w 140275"/>
                <a:gd name="connsiteY39" fmla="*/ 142780 h 149888"/>
                <a:gd name="connsiteX40" fmla="*/ 60981 w 140275"/>
                <a:gd name="connsiteY40" fmla="*/ 137925 h 149888"/>
                <a:gd name="connsiteX41" fmla="*/ 61580 w 140275"/>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275" h="149888">
                  <a:moveTo>
                    <a:pt x="61745" y="15328"/>
                  </a:moveTo>
                  <a:lnTo>
                    <a:pt x="56727" y="15328"/>
                  </a:lnTo>
                  <a:cubicBezTo>
                    <a:pt x="50305" y="15328"/>
                    <a:pt x="32650" y="15328"/>
                    <a:pt x="25009" y="17737"/>
                  </a:cubicBezTo>
                  <a:cubicBezTo>
                    <a:pt x="15985" y="20546"/>
                    <a:pt x="9956" y="34591"/>
                    <a:pt x="7147" y="41012"/>
                  </a:cubicBezTo>
                  <a:cubicBezTo>
                    <a:pt x="6941" y="41807"/>
                    <a:pt x="6135" y="42284"/>
                    <a:pt x="5351" y="42083"/>
                  </a:cubicBezTo>
                  <a:cubicBezTo>
                    <a:pt x="5268" y="42063"/>
                    <a:pt x="5206" y="42042"/>
                    <a:pt x="5144" y="42015"/>
                  </a:cubicBezTo>
                  <a:lnTo>
                    <a:pt x="1531" y="41012"/>
                  </a:lnTo>
                  <a:cubicBezTo>
                    <a:pt x="932" y="40810"/>
                    <a:pt x="333" y="40610"/>
                    <a:pt x="725" y="39406"/>
                  </a:cubicBezTo>
                  <a:cubicBezTo>
                    <a:pt x="2728" y="32184"/>
                    <a:pt x="9749" y="6300"/>
                    <a:pt x="10162" y="4093"/>
                  </a:cubicBezTo>
                  <a:cubicBezTo>
                    <a:pt x="10554" y="1884"/>
                    <a:pt x="11360" y="881"/>
                    <a:pt x="12165" y="881"/>
                  </a:cubicBezTo>
                  <a:cubicBezTo>
                    <a:pt x="13032" y="838"/>
                    <a:pt x="13900" y="1123"/>
                    <a:pt x="14581" y="1684"/>
                  </a:cubicBezTo>
                  <a:lnTo>
                    <a:pt x="17183" y="3490"/>
                  </a:lnTo>
                  <a:cubicBezTo>
                    <a:pt x="20445" y="6006"/>
                    <a:pt x="24514" y="7222"/>
                    <a:pt x="28623" y="6900"/>
                  </a:cubicBezTo>
                  <a:cubicBezTo>
                    <a:pt x="39257" y="7303"/>
                    <a:pt x="47703" y="8106"/>
                    <a:pt x="66556" y="8106"/>
                  </a:cubicBezTo>
                  <a:lnTo>
                    <a:pt x="76241" y="8106"/>
                  </a:lnTo>
                  <a:cubicBezTo>
                    <a:pt x="98109" y="8106"/>
                    <a:pt x="106741" y="7303"/>
                    <a:pt x="116384" y="6900"/>
                  </a:cubicBezTo>
                  <a:cubicBezTo>
                    <a:pt x="120060" y="6950"/>
                    <a:pt x="123673" y="5978"/>
                    <a:pt x="126833" y="4093"/>
                  </a:cubicBezTo>
                  <a:lnTo>
                    <a:pt x="130839" y="1684"/>
                  </a:lnTo>
                  <a:cubicBezTo>
                    <a:pt x="131541" y="1179"/>
                    <a:pt x="132388" y="902"/>
                    <a:pt x="133255" y="881"/>
                  </a:cubicBezTo>
                  <a:cubicBezTo>
                    <a:pt x="134246" y="881"/>
                    <a:pt x="134659" y="1443"/>
                    <a:pt x="135051" y="4093"/>
                  </a:cubicBezTo>
                  <a:cubicBezTo>
                    <a:pt x="135465" y="6741"/>
                    <a:pt x="139264" y="31381"/>
                    <a:pt x="140875" y="40209"/>
                  </a:cubicBezTo>
                  <a:cubicBezTo>
                    <a:pt x="140875" y="41212"/>
                    <a:pt x="140668" y="41613"/>
                    <a:pt x="139677" y="41815"/>
                  </a:cubicBezTo>
                  <a:lnTo>
                    <a:pt x="136456" y="42616"/>
                  </a:lnTo>
                  <a:cubicBezTo>
                    <a:pt x="135650" y="42818"/>
                    <a:pt x="135465" y="42616"/>
                    <a:pt x="134845" y="41212"/>
                  </a:cubicBezTo>
                  <a:cubicBezTo>
                    <a:pt x="133255" y="37200"/>
                    <a:pt x="127225" y="21950"/>
                    <a:pt x="120597" y="18740"/>
                  </a:cubicBezTo>
                  <a:cubicBezTo>
                    <a:pt x="114588" y="15731"/>
                    <a:pt x="95714" y="15328"/>
                    <a:pt x="85864" y="15328"/>
                  </a:cubicBezTo>
                  <a:lnTo>
                    <a:pt x="80247" y="15328"/>
                  </a:lnTo>
                  <a:lnTo>
                    <a:pt x="80247" y="72554"/>
                  </a:lnTo>
                  <a:cubicBezTo>
                    <a:pt x="80247" y="75322"/>
                    <a:pt x="80247" y="131545"/>
                    <a:pt x="80247" y="134955"/>
                  </a:cubicBezTo>
                  <a:cubicBezTo>
                    <a:pt x="80660" y="139970"/>
                    <a:pt x="82271" y="142980"/>
                    <a:pt x="87082" y="142980"/>
                  </a:cubicBezTo>
                  <a:lnTo>
                    <a:pt x="99720" y="142980"/>
                  </a:lnTo>
                  <a:cubicBezTo>
                    <a:pt x="101537" y="142980"/>
                    <a:pt x="101723" y="143543"/>
                    <a:pt x="101723" y="144947"/>
                  </a:cubicBezTo>
                  <a:lnTo>
                    <a:pt x="101723" y="149160"/>
                  </a:lnTo>
                  <a:cubicBezTo>
                    <a:pt x="101723" y="150163"/>
                    <a:pt x="101723" y="150766"/>
                    <a:pt x="99720" y="150766"/>
                  </a:cubicBezTo>
                  <a:cubicBezTo>
                    <a:pt x="97717" y="150766"/>
                    <a:pt x="91253" y="150163"/>
                    <a:pt x="71616" y="150163"/>
                  </a:cubicBezTo>
                  <a:cubicBezTo>
                    <a:pt x="51998" y="150163"/>
                    <a:pt x="43924" y="150766"/>
                    <a:pt x="41116" y="150766"/>
                  </a:cubicBezTo>
                  <a:cubicBezTo>
                    <a:pt x="39505" y="150766"/>
                    <a:pt x="39299" y="149963"/>
                    <a:pt x="39299" y="148759"/>
                  </a:cubicBezTo>
                  <a:lnTo>
                    <a:pt x="39299" y="144747"/>
                  </a:lnTo>
                  <a:cubicBezTo>
                    <a:pt x="39299" y="143341"/>
                    <a:pt x="39299" y="142780"/>
                    <a:pt x="40703" y="142780"/>
                  </a:cubicBezTo>
                  <a:lnTo>
                    <a:pt x="54352" y="142780"/>
                  </a:lnTo>
                  <a:cubicBezTo>
                    <a:pt x="57491" y="143133"/>
                    <a:pt x="60382" y="141019"/>
                    <a:pt x="60981" y="137925"/>
                  </a:cubicBezTo>
                  <a:cubicBezTo>
                    <a:pt x="61580" y="132106"/>
                    <a:pt x="61580" y="70506"/>
                    <a:pt x="61580" y="6665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3" name="任意多边形: 形状 162">
              <a:extLst>
                <a:ext uri="{FF2B5EF4-FFF2-40B4-BE49-F238E27FC236}">
                  <a16:creationId xmlns:a16="http://schemas.microsoft.com/office/drawing/2014/main" id="{6B1E771D-117F-25B8-8949-F0DFD9FB629B}"/>
                </a:ext>
              </a:extLst>
            </p:cNvPr>
            <p:cNvSpPr/>
            <p:nvPr/>
          </p:nvSpPr>
          <p:spPr>
            <a:xfrm>
              <a:off x="13695245" y="4629122"/>
              <a:ext cx="41027" cy="40682"/>
            </a:xfrm>
            <a:custGeom>
              <a:avLst/>
              <a:gdLst>
                <a:gd name="connsiteX0" fmla="*/ 46359 w 146984"/>
                <a:gd name="connsiteY0" fmla="*/ 142414 h 145749"/>
                <a:gd name="connsiteX1" fmla="*/ 22282 w 146984"/>
                <a:gd name="connsiteY1" fmla="*/ 115488 h 145749"/>
                <a:gd name="connsiteX2" fmla="*/ 19060 w 146984"/>
                <a:gd name="connsiteY2" fmla="*/ 66729 h 145749"/>
                <a:gd name="connsiteX3" fmla="*/ 19060 w 146984"/>
                <a:gd name="connsiteY3" fmla="*/ 19136 h 145749"/>
                <a:gd name="connsiteX4" fmla="*/ 11441 w 146984"/>
                <a:gd name="connsiteY4" fmla="*/ 8902 h 145749"/>
                <a:gd name="connsiteX5" fmla="*/ 2004 w 146984"/>
                <a:gd name="connsiteY5" fmla="*/ 8902 h 145749"/>
                <a:gd name="connsiteX6" fmla="*/ 600 w 146984"/>
                <a:gd name="connsiteY6" fmla="*/ 7096 h 145749"/>
                <a:gd name="connsiteX7" fmla="*/ 600 w 146984"/>
                <a:gd name="connsiteY7" fmla="*/ 2683 h 145749"/>
                <a:gd name="connsiteX8" fmla="*/ 2417 w 146984"/>
                <a:gd name="connsiteY8" fmla="*/ 1077 h 145749"/>
                <a:gd name="connsiteX9" fmla="*/ 29901 w 146984"/>
                <a:gd name="connsiteY9" fmla="*/ 1680 h 145749"/>
                <a:gd name="connsiteX10" fmla="*/ 57448 w 146984"/>
                <a:gd name="connsiteY10" fmla="*/ 1077 h 145749"/>
                <a:gd name="connsiteX11" fmla="*/ 59245 w 146984"/>
                <a:gd name="connsiteY11" fmla="*/ 2281 h 145749"/>
                <a:gd name="connsiteX12" fmla="*/ 59245 w 146984"/>
                <a:gd name="connsiteY12" fmla="*/ 7499 h 145749"/>
                <a:gd name="connsiteX13" fmla="*/ 57655 w 146984"/>
                <a:gd name="connsiteY13" fmla="*/ 8902 h 145749"/>
                <a:gd name="connsiteX14" fmla="*/ 47619 w 146984"/>
                <a:gd name="connsiteY14" fmla="*/ 8902 h 145749"/>
                <a:gd name="connsiteX15" fmla="*/ 37934 w 146984"/>
                <a:gd name="connsiteY15" fmla="*/ 17130 h 145749"/>
                <a:gd name="connsiteX16" fmla="*/ 37583 w 146984"/>
                <a:gd name="connsiteY16" fmla="*/ 43214 h 145749"/>
                <a:gd name="connsiteX17" fmla="*/ 37583 w 146984"/>
                <a:gd name="connsiteY17" fmla="*/ 56456 h 145749"/>
                <a:gd name="connsiteX18" fmla="*/ 38574 w 146984"/>
                <a:gd name="connsiteY18" fmla="*/ 99034 h 145749"/>
                <a:gd name="connsiteX19" fmla="*/ 44955 w 146984"/>
                <a:gd name="connsiteY19" fmla="*/ 124516 h 145749"/>
                <a:gd name="connsiteX20" fmla="*/ 77086 w 146984"/>
                <a:gd name="connsiteY20" fmla="*/ 138963 h 145749"/>
                <a:gd name="connsiteX21" fmla="*/ 107193 w 146984"/>
                <a:gd name="connsiteY21" fmla="*/ 127928 h 145749"/>
                <a:gd name="connsiteX22" fmla="*/ 117663 w 146984"/>
                <a:gd name="connsiteY22" fmla="*/ 92613 h 145749"/>
                <a:gd name="connsiteX23" fmla="*/ 117663 w 146984"/>
                <a:gd name="connsiteY23" fmla="*/ 49433 h 145749"/>
                <a:gd name="connsiteX24" fmla="*/ 116630 w 146984"/>
                <a:gd name="connsiteY24" fmla="*/ 17530 h 145749"/>
                <a:gd name="connsiteX25" fmla="*/ 107586 w 146984"/>
                <a:gd name="connsiteY25" fmla="*/ 8702 h 145749"/>
                <a:gd name="connsiteX26" fmla="*/ 98747 w 146984"/>
                <a:gd name="connsiteY26" fmla="*/ 8702 h 145749"/>
                <a:gd name="connsiteX27" fmla="*/ 97343 w 146984"/>
                <a:gd name="connsiteY27" fmla="*/ 7096 h 145749"/>
                <a:gd name="connsiteX28" fmla="*/ 97343 w 146984"/>
                <a:gd name="connsiteY28" fmla="*/ 2281 h 145749"/>
                <a:gd name="connsiteX29" fmla="*/ 98747 w 146984"/>
                <a:gd name="connsiteY29" fmla="*/ 877 h 145749"/>
                <a:gd name="connsiteX30" fmla="*/ 123486 w 146984"/>
                <a:gd name="connsiteY30" fmla="*/ 1480 h 145749"/>
                <a:gd name="connsiteX31" fmla="*/ 145560 w 146984"/>
                <a:gd name="connsiteY31" fmla="*/ 877 h 145749"/>
                <a:gd name="connsiteX32" fmla="*/ 147584 w 146984"/>
                <a:gd name="connsiteY32" fmla="*/ 2281 h 145749"/>
                <a:gd name="connsiteX33" fmla="*/ 147584 w 146984"/>
                <a:gd name="connsiteY33" fmla="*/ 6696 h 145749"/>
                <a:gd name="connsiteX34" fmla="*/ 146366 w 146984"/>
                <a:gd name="connsiteY34" fmla="*/ 8702 h 145749"/>
                <a:gd name="connsiteX35" fmla="*/ 138333 w 146984"/>
                <a:gd name="connsiteY35" fmla="*/ 8702 h 145749"/>
                <a:gd name="connsiteX36" fmla="*/ 129660 w 146984"/>
                <a:gd name="connsiteY36" fmla="*/ 16727 h 145749"/>
                <a:gd name="connsiteX37" fmla="*/ 129268 w 146984"/>
                <a:gd name="connsiteY37" fmla="*/ 50075 h 145749"/>
                <a:gd name="connsiteX38" fmla="*/ 128256 w 146984"/>
                <a:gd name="connsiteY38" fmla="*/ 95823 h 145749"/>
                <a:gd name="connsiteX39" fmla="*/ 111406 w 146984"/>
                <a:gd name="connsiteY39" fmla="*/ 134550 h 145749"/>
                <a:gd name="connsiteX40" fmla="*/ 73658 w 146984"/>
                <a:gd name="connsiteY40" fmla="*/ 146588 h 145749"/>
                <a:gd name="connsiteX41" fmla="*/ 46359 w 146984"/>
                <a:gd name="connsiteY41" fmla="*/ 142414 h 145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6984" h="145749">
                  <a:moveTo>
                    <a:pt x="46359" y="142414"/>
                  </a:moveTo>
                  <a:cubicBezTo>
                    <a:pt x="34155" y="138282"/>
                    <a:pt x="25028" y="128064"/>
                    <a:pt x="22282" y="115488"/>
                  </a:cubicBezTo>
                  <a:cubicBezTo>
                    <a:pt x="19866" y="106459"/>
                    <a:pt x="19060" y="93015"/>
                    <a:pt x="19060" y="66729"/>
                  </a:cubicBezTo>
                  <a:lnTo>
                    <a:pt x="19060" y="19136"/>
                  </a:lnTo>
                  <a:cubicBezTo>
                    <a:pt x="19060" y="12114"/>
                    <a:pt x="17656" y="8902"/>
                    <a:pt x="11441" y="8902"/>
                  </a:cubicBezTo>
                  <a:lnTo>
                    <a:pt x="2004" y="8902"/>
                  </a:lnTo>
                  <a:cubicBezTo>
                    <a:pt x="806" y="8902"/>
                    <a:pt x="600" y="8502"/>
                    <a:pt x="600" y="7096"/>
                  </a:cubicBezTo>
                  <a:lnTo>
                    <a:pt x="600" y="2683"/>
                  </a:lnTo>
                  <a:cubicBezTo>
                    <a:pt x="600" y="1480"/>
                    <a:pt x="806" y="1077"/>
                    <a:pt x="2417" y="1077"/>
                  </a:cubicBezTo>
                  <a:cubicBezTo>
                    <a:pt x="4007" y="1077"/>
                    <a:pt x="14455" y="1680"/>
                    <a:pt x="29901" y="1680"/>
                  </a:cubicBezTo>
                  <a:cubicBezTo>
                    <a:pt x="45368" y="1680"/>
                    <a:pt x="55239" y="1077"/>
                    <a:pt x="57448" y="1077"/>
                  </a:cubicBezTo>
                  <a:cubicBezTo>
                    <a:pt x="59059" y="1077"/>
                    <a:pt x="59245" y="1480"/>
                    <a:pt x="59245" y="2281"/>
                  </a:cubicBezTo>
                  <a:lnTo>
                    <a:pt x="59245" y="7499"/>
                  </a:lnTo>
                  <a:cubicBezTo>
                    <a:pt x="59245" y="8502"/>
                    <a:pt x="59245" y="8902"/>
                    <a:pt x="57655" y="8902"/>
                  </a:cubicBezTo>
                  <a:lnTo>
                    <a:pt x="47619" y="8902"/>
                  </a:lnTo>
                  <a:cubicBezTo>
                    <a:pt x="42663" y="8578"/>
                    <a:pt x="38409" y="12221"/>
                    <a:pt x="37934" y="17130"/>
                  </a:cubicBezTo>
                  <a:cubicBezTo>
                    <a:pt x="37728" y="18936"/>
                    <a:pt x="37583" y="32980"/>
                    <a:pt x="37583" y="43214"/>
                  </a:cubicBezTo>
                  <a:lnTo>
                    <a:pt x="37583" y="56456"/>
                  </a:lnTo>
                  <a:cubicBezTo>
                    <a:pt x="37583" y="67131"/>
                    <a:pt x="38368" y="92574"/>
                    <a:pt x="38574" y="99034"/>
                  </a:cubicBezTo>
                  <a:cubicBezTo>
                    <a:pt x="38347" y="107956"/>
                    <a:pt x="40536" y="116771"/>
                    <a:pt x="44955" y="124516"/>
                  </a:cubicBezTo>
                  <a:cubicBezTo>
                    <a:pt x="52430" y="135351"/>
                    <a:pt x="65274" y="138963"/>
                    <a:pt x="77086" y="138963"/>
                  </a:cubicBezTo>
                  <a:cubicBezTo>
                    <a:pt x="88154" y="139324"/>
                    <a:pt x="98954" y="135367"/>
                    <a:pt x="107193" y="127928"/>
                  </a:cubicBezTo>
                  <a:cubicBezTo>
                    <a:pt x="115226" y="119500"/>
                    <a:pt x="117663" y="107462"/>
                    <a:pt x="117663" y="92613"/>
                  </a:cubicBezTo>
                  <a:lnTo>
                    <a:pt x="117663" y="49433"/>
                  </a:lnTo>
                  <a:cubicBezTo>
                    <a:pt x="117663" y="34184"/>
                    <a:pt x="117229" y="22546"/>
                    <a:pt x="116630" y="17530"/>
                  </a:cubicBezTo>
                  <a:cubicBezTo>
                    <a:pt x="116548" y="12603"/>
                    <a:pt x="112521" y="8659"/>
                    <a:pt x="107586" y="8702"/>
                  </a:cubicBezTo>
                  <a:lnTo>
                    <a:pt x="98747" y="8702"/>
                  </a:lnTo>
                  <a:cubicBezTo>
                    <a:pt x="97550" y="8702"/>
                    <a:pt x="97343" y="8101"/>
                    <a:pt x="97343" y="7096"/>
                  </a:cubicBezTo>
                  <a:lnTo>
                    <a:pt x="97343" y="2281"/>
                  </a:lnTo>
                  <a:cubicBezTo>
                    <a:pt x="97343" y="1277"/>
                    <a:pt x="97343" y="877"/>
                    <a:pt x="98747" y="877"/>
                  </a:cubicBezTo>
                  <a:cubicBezTo>
                    <a:pt x="100812" y="877"/>
                    <a:pt x="110002" y="1480"/>
                    <a:pt x="123486" y="1480"/>
                  </a:cubicBezTo>
                  <a:cubicBezTo>
                    <a:pt x="136970" y="1480"/>
                    <a:pt x="143558" y="877"/>
                    <a:pt x="145560" y="877"/>
                  </a:cubicBezTo>
                  <a:cubicBezTo>
                    <a:pt x="147584" y="877"/>
                    <a:pt x="147584" y="1680"/>
                    <a:pt x="147584" y="2281"/>
                  </a:cubicBezTo>
                  <a:lnTo>
                    <a:pt x="147584" y="6696"/>
                  </a:lnTo>
                  <a:cubicBezTo>
                    <a:pt x="147584" y="7899"/>
                    <a:pt x="147584" y="8702"/>
                    <a:pt x="146366" y="8702"/>
                  </a:cubicBezTo>
                  <a:lnTo>
                    <a:pt x="138333" y="8702"/>
                  </a:lnTo>
                  <a:cubicBezTo>
                    <a:pt x="130879" y="8702"/>
                    <a:pt x="130321" y="14321"/>
                    <a:pt x="129660" y="16727"/>
                  </a:cubicBezTo>
                  <a:cubicBezTo>
                    <a:pt x="129020" y="19136"/>
                    <a:pt x="129268" y="47227"/>
                    <a:pt x="129268" y="50075"/>
                  </a:cubicBezTo>
                  <a:cubicBezTo>
                    <a:pt x="129268" y="52926"/>
                    <a:pt x="128917" y="87998"/>
                    <a:pt x="128256" y="95823"/>
                  </a:cubicBezTo>
                  <a:cubicBezTo>
                    <a:pt x="127058" y="112278"/>
                    <a:pt x="122639" y="124919"/>
                    <a:pt x="111406" y="134550"/>
                  </a:cubicBezTo>
                  <a:cubicBezTo>
                    <a:pt x="103373" y="141972"/>
                    <a:pt x="91334" y="146588"/>
                    <a:pt x="73658" y="146588"/>
                  </a:cubicBezTo>
                  <a:cubicBezTo>
                    <a:pt x="64387" y="146885"/>
                    <a:pt x="55115" y="145473"/>
                    <a:pt x="46359" y="142414"/>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4" name="任意多边形: 形状 163">
              <a:extLst>
                <a:ext uri="{FF2B5EF4-FFF2-40B4-BE49-F238E27FC236}">
                  <a16:creationId xmlns:a16="http://schemas.microsoft.com/office/drawing/2014/main" id="{4F0E2328-F04B-A84F-2075-5B129039DB80}"/>
                </a:ext>
              </a:extLst>
            </p:cNvPr>
            <p:cNvSpPr/>
            <p:nvPr/>
          </p:nvSpPr>
          <p:spPr>
            <a:xfrm>
              <a:off x="13738463" y="4627273"/>
              <a:ext cx="39222" cy="41837"/>
            </a:xfrm>
            <a:custGeom>
              <a:avLst/>
              <a:gdLst>
                <a:gd name="connsiteX0" fmla="*/ 61781 w 140518"/>
                <a:gd name="connsiteY0" fmla="*/ 15328 h 149888"/>
                <a:gd name="connsiteX1" fmla="*/ 56763 w 140518"/>
                <a:gd name="connsiteY1" fmla="*/ 15328 h 149888"/>
                <a:gd name="connsiteX2" fmla="*/ 25066 w 140518"/>
                <a:gd name="connsiteY2" fmla="*/ 17737 h 149888"/>
                <a:gd name="connsiteX3" fmla="*/ 7183 w 140518"/>
                <a:gd name="connsiteY3" fmla="*/ 41012 h 149888"/>
                <a:gd name="connsiteX4" fmla="*/ 5387 w 140518"/>
                <a:gd name="connsiteY4" fmla="*/ 42083 h 149888"/>
                <a:gd name="connsiteX5" fmla="*/ 5180 w 140518"/>
                <a:gd name="connsiteY5" fmla="*/ 42015 h 149888"/>
                <a:gd name="connsiteX6" fmla="*/ 1567 w 140518"/>
                <a:gd name="connsiteY6" fmla="*/ 41012 h 149888"/>
                <a:gd name="connsiteX7" fmla="*/ 720 w 140518"/>
                <a:gd name="connsiteY7" fmla="*/ 39406 h 149888"/>
                <a:gd name="connsiteX8" fmla="*/ 10198 w 140518"/>
                <a:gd name="connsiteY8" fmla="*/ 4093 h 149888"/>
                <a:gd name="connsiteX9" fmla="*/ 12201 w 140518"/>
                <a:gd name="connsiteY9" fmla="*/ 881 h 149888"/>
                <a:gd name="connsiteX10" fmla="*/ 14618 w 140518"/>
                <a:gd name="connsiteY10" fmla="*/ 1684 h 149888"/>
                <a:gd name="connsiteX11" fmla="*/ 17219 w 140518"/>
                <a:gd name="connsiteY11" fmla="*/ 3490 h 149888"/>
                <a:gd name="connsiteX12" fmla="*/ 28680 w 140518"/>
                <a:gd name="connsiteY12" fmla="*/ 6900 h 149888"/>
                <a:gd name="connsiteX13" fmla="*/ 66655 w 140518"/>
                <a:gd name="connsiteY13" fmla="*/ 8106 h 149888"/>
                <a:gd name="connsiteX14" fmla="*/ 76236 w 140518"/>
                <a:gd name="connsiteY14" fmla="*/ 8106 h 149888"/>
                <a:gd name="connsiteX15" fmla="*/ 116627 w 140518"/>
                <a:gd name="connsiteY15" fmla="*/ 6900 h 149888"/>
                <a:gd name="connsiteX16" fmla="*/ 127076 w 140518"/>
                <a:gd name="connsiteY16" fmla="*/ 4093 h 149888"/>
                <a:gd name="connsiteX17" fmla="*/ 131082 w 140518"/>
                <a:gd name="connsiteY17" fmla="*/ 1684 h 149888"/>
                <a:gd name="connsiteX18" fmla="*/ 133498 w 140518"/>
                <a:gd name="connsiteY18" fmla="*/ 881 h 149888"/>
                <a:gd name="connsiteX19" fmla="*/ 135294 w 140518"/>
                <a:gd name="connsiteY19" fmla="*/ 4093 h 149888"/>
                <a:gd name="connsiteX20" fmla="*/ 141118 w 140518"/>
                <a:gd name="connsiteY20" fmla="*/ 40209 h 149888"/>
                <a:gd name="connsiteX21" fmla="*/ 139920 w 140518"/>
                <a:gd name="connsiteY21" fmla="*/ 41815 h 149888"/>
                <a:gd name="connsiteX22" fmla="*/ 136698 w 140518"/>
                <a:gd name="connsiteY22" fmla="*/ 42616 h 149888"/>
                <a:gd name="connsiteX23" fmla="*/ 135088 w 140518"/>
                <a:gd name="connsiteY23" fmla="*/ 41212 h 149888"/>
                <a:gd name="connsiteX24" fmla="*/ 120840 w 140518"/>
                <a:gd name="connsiteY24" fmla="*/ 18740 h 149888"/>
                <a:gd name="connsiteX25" fmla="*/ 86086 w 140518"/>
                <a:gd name="connsiteY25" fmla="*/ 15328 h 149888"/>
                <a:gd name="connsiteX26" fmla="*/ 80469 w 140518"/>
                <a:gd name="connsiteY26" fmla="*/ 15328 h 149888"/>
                <a:gd name="connsiteX27" fmla="*/ 80469 w 140518"/>
                <a:gd name="connsiteY27" fmla="*/ 72554 h 149888"/>
                <a:gd name="connsiteX28" fmla="*/ 80697 w 140518"/>
                <a:gd name="connsiteY28" fmla="*/ 134955 h 149888"/>
                <a:gd name="connsiteX29" fmla="*/ 87532 w 140518"/>
                <a:gd name="connsiteY29" fmla="*/ 142980 h 149888"/>
                <a:gd name="connsiteX30" fmla="*/ 100169 w 140518"/>
                <a:gd name="connsiteY30" fmla="*/ 142980 h 149888"/>
                <a:gd name="connsiteX31" fmla="*/ 102172 w 140518"/>
                <a:gd name="connsiteY31" fmla="*/ 144947 h 149888"/>
                <a:gd name="connsiteX32" fmla="*/ 102172 w 140518"/>
                <a:gd name="connsiteY32" fmla="*/ 149160 h 149888"/>
                <a:gd name="connsiteX33" fmla="*/ 100169 w 140518"/>
                <a:gd name="connsiteY33" fmla="*/ 150766 h 149888"/>
                <a:gd name="connsiteX34" fmla="*/ 72065 w 140518"/>
                <a:gd name="connsiteY34" fmla="*/ 150163 h 149888"/>
                <a:gd name="connsiteX35" fmla="*/ 41524 w 140518"/>
                <a:gd name="connsiteY35" fmla="*/ 150766 h 149888"/>
                <a:gd name="connsiteX36" fmla="*/ 39707 w 140518"/>
                <a:gd name="connsiteY36" fmla="*/ 148759 h 149888"/>
                <a:gd name="connsiteX37" fmla="*/ 39707 w 140518"/>
                <a:gd name="connsiteY37" fmla="*/ 144747 h 149888"/>
                <a:gd name="connsiteX38" fmla="*/ 41111 w 140518"/>
                <a:gd name="connsiteY38" fmla="*/ 142780 h 149888"/>
                <a:gd name="connsiteX39" fmla="*/ 54760 w 140518"/>
                <a:gd name="connsiteY39" fmla="*/ 142780 h 149888"/>
                <a:gd name="connsiteX40" fmla="*/ 61389 w 140518"/>
                <a:gd name="connsiteY40" fmla="*/ 137925 h 149888"/>
                <a:gd name="connsiteX41" fmla="*/ 61988 w 140518"/>
                <a:gd name="connsiteY41" fmla="*/ 66655 h 14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518" h="149888">
                  <a:moveTo>
                    <a:pt x="61781" y="15328"/>
                  </a:moveTo>
                  <a:lnTo>
                    <a:pt x="56763" y="15328"/>
                  </a:lnTo>
                  <a:cubicBezTo>
                    <a:pt x="50341" y="15328"/>
                    <a:pt x="32686" y="15328"/>
                    <a:pt x="25066" y="17737"/>
                  </a:cubicBezTo>
                  <a:cubicBezTo>
                    <a:pt x="16022" y="20546"/>
                    <a:pt x="10012" y="34591"/>
                    <a:pt x="7183" y="41012"/>
                  </a:cubicBezTo>
                  <a:cubicBezTo>
                    <a:pt x="6998" y="41807"/>
                    <a:pt x="6192" y="42284"/>
                    <a:pt x="5387" y="42083"/>
                  </a:cubicBezTo>
                  <a:cubicBezTo>
                    <a:pt x="5304" y="42063"/>
                    <a:pt x="5263" y="42042"/>
                    <a:pt x="5180" y="42015"/>
                  </a:cubicBezTo>
                  <a:lnTo>
                    <a:pt x="1567" y="41012"/>
                  </a:lnTo>
                  <a:cubicBezTo>
                    <a:pt x="968" y="40810"/>
                    <a:pt x="328" y="40610"/>
                    <a:pt x="720" y="39406"/>
                  </a:cubicBezTo>
                  <a:cubicBezTo>
                    <a:pt x="2785" y="32184"/>
                    <a:pt x="9806" y="6300"/>
                    <a:pt x="10198" y="4093"/>
                  </a:cubicBezTo>
                  <a:cubicBezTo>
                    <a:pt x="10611" y="1884"/>
                    <a:pt x="11417" y="881"/>
                    <a:pt x="12201" y="881"/>
                  </a:cubicBezTo>
                  <a:cubicBezTo>
                    <a:pt x="13089" y="838"/>
                    <a:pt x="13936" y="1123"/>
                    <a:pt x="14618" y="1684"/>
                  </a:cubicBezTo>
                  <a:lnTo>
                    <a:pt x="17219" y="3490"/>
                  </a:lnTo>
                  <a:cubicBezTo>
                    <a:pt x="20482" y="6006"/>
                    <a:pt x="24571" y="7222"/>
                    <a:pt x="28680" y="6900"/>
                  </a:cubicBezTo>
                  <a:cubicBezTo>
                    <a:pt x="39315" y="7303"/>
                    <a:pt x="47740" y="8106"/>
                    <a:pt x="66655" y="8106"/>
                  </a:cubicBezTo>
                  <a:lnTo>
                    <a:pt x="76236" y="8106"/>
                  </a:lnTo>
                  <a:cubicBezTo>
                    <a:pt x="98166" y="8106"/>
                    <a:pt x="106798" y="7303"/>
                    <a:pt x="116627" y="6900"/>
                  </a:cubicBezTo>
                  <a:cubicBezTo>
                    <a:pt x="120282" y="6950"/>
                    <a:pt x="123937" y="5978"/>
                    <a:pt x="127076" y="4093"/>
                  </a:cubicBezTo>
                  <a:lnTo>
                    <a:pt x="131082" y="1684"/>
                  </a:lnTo>
                  <a:cubicBezTo>
                    <a:pt x="131805" y="1179"/>
                    <a:pt x="132610" y="902"/>
                    <a:pt x="133498" y="881"/>
                  </a:cubicBezTo>
                  <a:cubicBezTo>
                    <a:pt x="134489" y="881"/>
                    <a:pt x="134902" y="1443"/>
                    <a:pt x="135294" y="4093"/>
                  </a:cubicBezTo>
                  <a:cubicBezTo>
                    <a:pt x="135707" y="6741"/>
                    <a:pt x="139321" y="31381"/>
                    <a:pt x="141118" y="40209"/>
                  </a:cubicBezTo>
                  <a:cubicBezTo>
                    <a:pt x="141118" y="41212"/>
                    <a:pt x="140911" y="41613"/>
                    <a:pt x="139920" y="41815"/>
                  </a:cubicBezTo>
                  <a:lnTo>
                    <a:pt x="136698" y="42616"/>
                  </a:lnTo>
                  <a:cubicBezTo>
                    <a:pt x="135893" y="42818"/>
                    <a:pt x="135707" y="42616"/>
                    <a:pt x="135088" y="41212"/>
                  </a:cubicBezTo>
                  <a:cubicBezTo>
                    <a:pt x="133498" y="37200"/>
                    <a:pt x="127468" y="21950"/>
                    <a:pt x="120840" y="18740"/>
                  </a:cubicBezTo>
                  <a:cubicBezTo>
                    <a:pt x="114831" y="15731"/>
                    <a:pt x="95957" y="15328"/>
                    <a:pt x="86086" y="15328"/>
                  </a:cubicBezTo>
                  <a:lnTo>
                    <a:pt x="80469" y="15328"/>
                  </a:lnTo>
                  <a:lnTo>
                    <a:pt x="80469" y="72554"/>
                  </a:lnTo>
                  <a:cubicBezTo>
                    <a:pt x="80469" y="75322"/>
                    <a:pt x="80469" y="131545"/>
                    <a:pt x="80697" y="134955"/>
                  </a:cubicBezTo>
                  <a:cubicBezTo>
                    <a:pt x="81110" y="139970"/>
                    <a:pt x="82700" y="142980"/>
                    <a:pt x="87532" y="142980"/>
                  </a:cubicBezTo>
                  <a:lnTo>
                    <a:pt x="100169" y="142980"/>
                  </a:lnTo>
                  <a:cubicBezTo>
                    <a:pt x="101987" y="142980"/>
                    <a:pt x="102172" y="143543"/>
                    <a:pt x="102172" y="144947"/>
                  </a:cubicBezTo>
                  <a:lnTo>
                    <a:pt x="102172" y="149160"/>
                  </a:lnTo>
                  <a:cubicBezTo>
                    <a:pt x="102172" y="150163"/>
                    <a:pt x="102172" y="150766"/>
                    <a:pt x="100169" y="150766"/>
                  </a:cubicBezTo>
                  <a:cubicBezTo>
                    <a:pt x="98166" y="150766"/>
                    <a:pt x="91744" y="150163"/>
                    <a:pt x="72065" y="150163"/>
                  </a:cubicBezTo>
                  <a:cubicBezTo>
                    <a:pt x="52406" y="150163"/>
                    <a:pt x="44332" y="150766"/>
                    <a:pt x="41524" y="150766"/>
                  </a:cubicBezTo>
                  <a:cubicBezTo>
                    <a:pt x="39913" y="150766"/>
                    <a:pt x="39707" y="149963"/>
                    <a:pt x="39707" y="148759"/>
                  </a:cubicBezTo>
                  <a:lnTo>
                    <a:pt x="39707" y="144747"/>
                  </a:lnTo>
                  <a:cubicBezTo>
                    <a:pt x="39707" y="143341"/>
                    <a:pt x="39707" y="142780"/>
                    <a:pt x="41111" y="142780"/>
                  </a:cubicBezTo>
                  <a:lnTo>
                    <a:pt x="54760" y="142780"/>
                  </a:lnTo>
                  <a:cubicBezTo>
                    <a:pt x="57899" y="143133"/>
                    <a:pt x="60790" y="141019"/>
                    <a:pt x="61389" y="137925"/>
                  </a:cubicBezTo>
                  <a:cubicBezTo>
                    <a:pt x="61988" y="132106"/>
                    <a:pt x="61988" y="70506"/>
                    <a:pt x="61988" y="6665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5" name="任意多边形: 形状 164">
              <a:extLst>
                <a:ext uri="{FF2B5EF4-FFF2-40B4-BE49-F238E27FC236}">
                  <a16:creationId xmlns:a16="http://schemas.microsoft.com/office/drawing/2014/main" id="{2952109E-EE6D-9384-83D4-115081CD34DE}"/>
                </a:ext>
              </a:extLst>
            </p:cNvPr>
            <p:cNvSpPr/>
            <p:nvPr/>
          </p:nvSpPr>
          <p:spPr>
            <a:xfrm>
              <a:off x="13781386" y="4629122"/>
              <a:ext cx="34417" cy="39953"/>
            </a:xfrm>
            <a:custGeom>
              <a:avLst/>
              <a:gdLst>
                <a:gd name="connsiteX0" fmla="*/ 39132 w 123305"/>
                <a:gd name="connsiteY0" fmla="*/ 66729 h 143136"/>
                <a:gd name="connsiteX1" fmla="*/ 64676 w 123305"/>
                <a:gd name="connsiteY1" fmla="*/ 65525 h 143136"/>
                <a:gd name="connsiteX2" fmla="*/ 73906 w 123305"/>
                <a:gd name="connsiteY2" fmla="*/ 56658 h 143136"/>
                <a:gd name="connsiteX3" fmla="*/ 75496 w 123305"/>
                <a:gd name="connsiteY3" fmla="*/ 46826 h 143136"/>
                <a:gd name="connsiteX4" fmla="*/ 76673 w 123305"/>
                <a:gd name="connsiteY4" fmla="*/ 45421 h 143136"/>
                <a:gd name="connsiteX5" fmla="*/ 76921 w 123305"/>
                <a:gd name="connsiteY5" fmla="*/ 45421 h 143136"/>
                <a:gd name="connsiteX6" fmla="*/ 81939 w 123305"/>
                <a:gd name="connsiteY6" fmla="*/ 45621 h 143136"/>
                <a:gd name="connsiteX7" fmla="*/ 83219 w 123305"/>
                <a:gd name="connsiteY7" fmla="*/ 46752 h 143136"/>
                <a:gd name="connsiteX8" fmla="*/ 83136 w 123305"/>
                <a:gd name="connsiteY8" fmla="*/ 47227 h 143136"/>
                <a:gd name="connsiteX9" fmla="*/ 82538 w 123305"/>
                <a:gd name="connsiteY9" fmla="*/ 70102 h 143136"/>
                <a:gd name="connsiteX10" fmla="*/ 83735 w 123305"/>
                <a:gd name="connsiteY10" fmla="*/ 91009 h 143136"/>
                <a:gd name="connsiteX11" fmla="*/ 82579 w 123305"/>
                <a:gd name="connsiteY11" fmla="*/ 92609 h 143136"/>
                <a:gd name="connsiteX12" fmla="*/ 82538 w 123305"/>
                <a:gd name="connsiteY12" fmla="*/ 92613 h 143136"/>
                <a:gd name="connsiteX13" fmla="*/ 78119 w 123305"/>
                <a:gd name="connsiteY13" fmla="*/ 93216 h 143136"/>
                <a:gd name="connsiteX14" fmla="*/ 76508 w 123305"/>
                <a:gd name="connsiteY14" fmla="*/ 91410 h 143136"/>
                <a:gd name="connsiteX15" fmla="*/ 74298 w 123305"/>
                <a:gd name="connsiteY15" fmla="*/ 81979 h 143136"/>
                <a:gd name="connsiteX16" fmla="*/ 65667 w 123305"/>
                <a:gd name="connsiteY16" fmla="*/ 73953 h 143136"/>
                <a:gd name="connsiteX17" fmla="*/ 39132 w 123305"/>
                <a:gd name="connsiteY17" fmla="*/ 72950 h 143136"/>
                <a:gd name="connsiteX18" fmla="*/ 39132 w 123305"/>
                <a:gd name="connsiteY18" fmla="*/ 85391 h 143136"/>
                <a:gd name="connsiteX19" fmla="*/ 39566 w 123305"/>
                <a:gd name="connsiteY19" fmla="*/ 119700 h 143136"/>
                <a:gd name="connsiteX20" fmla="*/ 51026 w 123305"/>
                <a:gd name="connsiteY20" fmla="*/ 135351 h 143136"/>
                <a:gd name="connsiteX21" fmla="*/ 65874 w 123305"/>
                <a:gd name="connsiteY21" fmla="*/ 136756 h 143136"/>
                <a:gd name="connsiteX22" fmla="*/ 83529 w 123305"/>
                <a:gd name="connsiteY22" fmla="*/ 136195 h 143136"/>
                <a:gd name="connsiteX23" fmla="*/ 100999 w 123305"/>
                <a:gd name="connsiteY23" fmla="*/ 129132 h 143136"/>
                <a:gd name="connsiteX24" fmla="*/ 117498 w 123305"/>
                <a:gd name="connsiteY24" fmla="*/ 108063 h 143136"/>
                <a:gd name="connsiteX25" fmla="*/ 119872 w 123305"/>
                <a:gd name="connsiteY25" fmla="*/ 106860 h 143136"/>
                <a:gd name="connsiteX26" fmla="*/ 123115 w 123305"/>
                <a:gd name="connsiteY26" fmla="*/ 108666 h 143136"/>
                <a:gd name="connsiteX27" fmla="*/ 123527 w 123305"/>
                <a:gd name="connsiteY27" fmla="*/ 111475 h 143136"/>
                <a:gd name="connsiteX28" fmla="*/ 112852 w 123305"/>
                <a:gd name="connsiteY28" fmla="*/ 140969 h 143136"/>
                <a:gd name="connsiteX29" fmla="*/ 108432 w 123305"/>
                <a:gd name="connsiteY29" fmla="*/ 143979 h 143136"/>
                <a:gd name="connsiteX30" fmla="*/ 90963 w 123305"/>
                <a:gd name="connsiteY30" fmla="*/ 143578 h 143136"/>
                <a:gd name="connsiteX31" fmla="*/ 28126 w 123305"/>
                <a:gd name="connsiteY31" fmla="*/ 143378 h 143136"/>
                <a:gd name="connsiteX32" fmla="*/ 11028 w 123305"/>
                <a:gd name="connsiteY32" fmla="*/ 143578 h 143136"/>
                <a:gd name="connsiteX33" fmla="*/ 2396 w 123305"/>
                <a:gd name="connsiteY33" fmla="*/ 143979 h 143136"/>
                <a:gd name="connsiteX34" fmla="*/ 600 w 123305"/>
                <a:gd name="connsiteY34" fmla="*/ 142614 h 143136"/>
                <a:gd name="connsiteX35" fmla="*/ 600 w 123305"/>
                <a:gd name="connsiteY35" fmla="*/ 137157 h 143136"/>
                <a:gd name="connsiteX36" fmla="*/ 2603 w 123305"/>
                <a:gd name="connsiteY36" fmla="*/ 136195 h 143136"/>
                <a:gd name="connsiteX37" fmla="*/ 10636 w 123305"/>
                <a:gd name="connsiteY37" fmla="*/ 136195 h 143136"/>
                <a:gd name="connsiteX38" fmla="*/ 20671 w 123305"/>
                <a:gd name="connsiteY38" fmla="*/ 127325 h 143136"/>
                <a:gd name="connsiteX39" fmla="*/ 20671 w 123305"/>
                <a:gd name="connsiteY39" fmla="*/ 60268 h 143136"/>
                <a:gd name="connsiteX40" fmla="*/ 20072 w 123305"/>
                <a:gd name="connsiteY40" fmla="*/ 16527 h 143136"/>
                <a:gd name="connsiteX41" fmla="*/ 9830 w 123305"/>
                <a:gd name="connsiteY41" fmla="*/ 8502 h 143136"/>
                <a:gd name="connsiteX42" fmla="*/ 2603 w 123305"/>
                <a:gd name="connsiteY42" fmla="*/ 8502 h 143136"/>
                <a:gd name="connsiteX43" fmla="*/ 992 w 123305"/>
                <a:gd name="connsiteY43" fmla="*/ 7096 h 143136"/>
                <a:gd name="connsiteX44" fmla="*/ 992 w 123305"/>
                <a:gd name="connsiteY44" fmla="*/ 1880 h 143136"/>
                <a:gd name="connsiteX45" fmla="*/ 2396 w 123305"/>
                <a:gd name="connsiteY45" fmla="*/ 877 h 143136"/>
                <a:gd name="connsiteX46" fmla="*/ 27135 w 123305"/>
                <a:gd name="connsiteY46" fmla="*/ 1480 h 143136"/>
                <a:gd name="connsiteX47" fmla="*/ 35931 w 123305"/>
                <a:gd name="connsiteY47" fmla="*/ 1480 h 143136"/>
                <a:gd name="connsiteX48" fmla="*/ 95588 w 123305"/>
                <a:gd name="connsiteY48" fmla="*/ 1277 h 143136"/>
                <a:gd name="connsiteX49" fmla="*/ 103601 w 123305"/>
                <a:gd name="connsiteY49" fmla="*/ 877 h 143136"/>
                <a:gd name="connsiteX50" fmla="*/ 105211 w 123305"/>
                <a:gd name="connsiteY50" fmla="*/ 1880 h 143136"/>
                <a:gd name="connsiteX51" fmla="*/ 115494 w 123305"/>
                <a:gd name="connsiteY51" fmla="*/ 34184 h 143136"/>
                <a:gd name="connsiteX52" fmla="*/ 114896 w 123305"/>
                <a:gd name="connsiteY52" fmla="*/ 35990 h 143136"/>
                <a:gd name="connsiteX53" fmla="*/ 111881 w 123305"/>
                <a:gd name="connsiteY53" fmla="*/ 37596 h 143136"/>
                <a:gd name="connsiteX54" fmla="*/ 110270 w 123305"/>
                <a:gd name="connsiteY54" fmla="*/ 36993 h 143136"/>
                <a:gd name="connsiteX55" fmla="*/ 90199 w 123305"/>
                <a:gd name="connsiteY55" fmla="*/ 14120 h 143136"/>
                <a:gd name="connsiteX56" fmla="*/ 74939 w 123305"/>
                <a:gd name="connsiteY56" fmla="*/ 8702 h 143136"/>
                <a:gd name="connsiteX57" fmla="*/ 39173 w 123305"/>
                <a:gd name="connsiteY57" fmla="*/ 7899 h 14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305" h="143136">
                  <a:moveTo>
                    <a:pt x="39132" y="66729"/>
                  </a:moveTo>
                  <a:cubicBezTo>
                    <a:pt x="40743" y="66729"/>
                    <a:pt x="62260" y="65928"/>
                    <a:pt x="64676" y="65525"/>
                  </a:cubicBezTo>
                  <a:cubicBezTo>
                    <a:pt x="70478" y="64483"/>
                    <a:pt x="72089" y="62918"/>
                    <a:pt x="73906" y="56658"/>
                  </a:cubicBezTo>
                  <a:cubicBezTo>
                    <a:pt x="74773" y="53446"/>
                    <a:pt x="75310" y="50148"/>
                    <a:pt x="75496" y="46826"/>
                  </a:cubicBezTo>
                  <a:cubicBezTo>
                    <a:pt x="75434" y="46118"/>
                    <a:pt x="75950" y="45489"/>
                    <a:pt x="76673" y="45421"/>
                  </a:cubicBezTo>
                  <a:cubicBezTo>
                    <a:pt x="76756" y="45413"/>
                    <a:pt x="76838" y="45413"/>
                    <a:pt x="76921" y="45421"/>
                  </a:cubicBezTo>
                  <a:lnTo>
                    <a:pt x="81939" y="45621"/>
                  </a:lnTo>
                  <a:cubicBezTo>
                    <a:pt x="82620" y="45582"/>
                    <a:pt x="83178" y="46092"/>
                    <a:pt x="83219" y="46752"/>
                  </a:cubicBezTo>
                  <a:cubicBezTo>
                    <a:pt x="83219" y="46913"/>
                    <a:pt x="83178" y="47074"/>
                    <a:pt x="83136" y="47227"/>
                  </a:cubicBezTo>
                  <a:cubicBezTo>
                    <a:pt x="82538" y="50637"/>
                    <a:pt x="82538" y="67092"/>
                    <a:pt x="82538" y="70102"/>
                  </a:cubicBezTo>
                  <a:cubicBezTo>
                    <a:pt x="82538" y="77163"/>
                    <a:pt x="83343" y="86755"/>
                    <a:pt x="83735" y="91009"/>
                  </a:cubicBezTo>
                  <a:cubicBezTo>
                    <a:pt x="83859" y="91775"/>
                    <a:pt x="83343" y="92493"/>
                    <a:pt x="82579" y="92609"/>
                  </a:cubicBezTo>
                  <a:cubicBezTo>
                    <a:pt x="82538" y="92609"/>
                    <a:pt x="82538" y="92613"/>
                    <a:pt x="82538" y="92613"/>
                  </a:cubicBezTo>
                  <a:lnTo>
                    <a:pt x="78119" y="93216"/>
                  </a:lnTo>
                  <a:cubicBezTo>
                    <a:pt x="77107" y="93416"/>
                    <a:pt x="76715" y="92813"/>
                    <a:pt x="76508" y="91410"/>
                  </a:cubicBezTo>
                  <a:cubicBezTo>
                    <a:pt x="76116" y="88801"/>
                    <a:pt x="74897" y="84185"/>
                    <a:pt x="74298" y="81979"/>
                  </a:cubicBezTo>
                  <a:cubicBezTo>
                    <a:pt x="73659" y="77617"/>
                    <a:pt x="70086" y="74281"/>
                    <a:pt x="65667" y="73953"/>
                  </a:cubicBezTo>
                  <a:cubicBezTo>
                    <a:pt x="56230" y="72950"/>
                    <a:pt x="42353" y="72950"/>
                    <a:pt x="39132" y="72950"/>
                  </a:cubicBezTo>
                  <a:lnTo>
                    <a:pt x="39132" y="85391"/>
                  </a:lnTo>
                  <a:cubicBezTo>
                    <a:pt x="39132" y="96225"/>
                    <a:pt x="39566" y="115688"/>
                    <a:pt x="39566" y="119700"/>
                  </a:cubicBezTo>
                  <a:cubicBezTo>
                    <a:pt x="39566" y="130135"/>
                    <a:pt x="44790" y="134189"/>
                    <a:pt x="51026" y="135351"/>
                  </a:cubicBezTo>
                  <a:cubicBezTo>
                    <a:pt x="55920" y="136282"/>
                    <a:pt x="60897" y="136756"/>
                    <a:pt x="65874" y="136756"/>
                  </a:cubicBezTo>
                  <a:cubicBezTo>
                    <a:pt x="69281" y="136756"/>
                    <a:pt x="79317" y="136556"/>
                    <a:pt x="83529" y="136195"/>
                  </a:cubicBezTo>
                  <a:cubicBezTo>
                    <a:pt x="89848" y="135291"/>
                    <a:pt x="95816" y="132868"/>
                    <a:pt x="100999" y="129132"/>
                  </a:cubicBezTo>
                  <a:cubicBezTo>
                    <a:pt x="107028" y="122518"/>
                    <a:pt x="112521" y="115475"/>
                    <a:pt x="117498" y="108063"/>
                  </a:cubicBezTo>
                  <a:cubicBezTo>
                    <a:pt x="118055" y="107060"/>
                    <a:pt x="118695" y="106257"/>
                    <a:pt x="119872" y="106860"/>
                  </a:cubicBezTo>
                  <a:lnTo>
                    <a:pt x="123115" y="108666"/>
                  </a:lnTo>
                  <a:cubicBezTo>
                    <a:pt x="124085" y="109266"/>
                    <a:pt x="124085" y="109869"/>
                    <a:pt x="123527" y="111475"/>
                  </a:cubicBezTo>
                  <a:lnTo>
                    <a:pt x="112852" y="140969"/>
                  </a:lnTo>
                  <a:cubicBezTo>
                    <a:pt x="112356" y="142949"/>
                    <a:pt x="110435" y="144245"/>
                    <a:pt x="108432" y="143979"/>
                  </a:cubicBezTo>
                  <a:cubicBezTo>
                    <a:pt x="107462" y="143979"/>
                    <a:pt x="103002" y="143778"/>
                    <a:pt x="90963" y="143578"/>
                  </a:cubicBezTo>
                  <a:cubicBezTo>
                    <a:pt x="78924" y="143378"/>
                    <a:pt x="59451" y="143378"/>
                    <a:pt x="28126" y="143378"/>
                  </a:cubicBezTo>
                  <a:cubicBezTo>
                    <a:pt x="20671" y="143378"/>
                    <a:pt x="15054" y="143578"/>
                    <a:pt x="11028" y="143578"/>
                  </a:cubicBezTo>
                  <a:cubicBezTo>
                    <a:pt x="7022" y="143578"/>
                    <a:pt x="4213" y="143979"/>
                    <a:pt x="2396" y="143979"/>
                  </a:cubicBezTo>
                  <a:cubicBezTo>
                    <a:pt x="1198" y="143979"/>
                    <a:pt x="600" y="143578"/>
                    <a:pt x="600" y="142614"/>
                  </a:cubicBezTo>
                  <a:lnTo>
                    <a:pt x="600" y="137157"/>
                  </a:lnTo>
                  <a:cubicBezTo>
                    <a:pt x="600" y="136354"/>
                    <a:pt x="1198" y="136195"/>
                    <a:pt x="2603" y="136195"/>
                  </a:cubicBezTo>
                  <a:lnTo>
                    <a:pt x="10636" y="136195"/>
                  </a:lnTo>
                  <a:cubicBezTo>
                    <a:pt x="19866" y="136195"/>
                    <a:pt x="20671" y="134750"/>
                    <a:pt x="20671" y="127325"/>
                  </a:cubicBezTo>
                  <a:lnTo>
                    <a:pt x="20671" y="60268"/>
                  </a:lnTo>
                  <a:cubicBezTo>
                    <a:pt x="20671" y="43615"/>
                    <a:pt x="20258" y="18533"/>
                    <a:pt x="20072" y="16527"/>
                  </a:cubicBezTo>
                  <a:cubicBezTo>
                    <a:pt x="19267" y="10108"/>
                    <a:pt x="17285" y="8502"/>
                    <a:pt x="9830" y="8502"/>
                  </a:cubicBezTo>
                  <a:lnTo>
                    <a:pt x="2603" y="8502"/>
                  </a:lnTo>
                  <a:cubicBezTo>
                    <a:pt x="1591" y="8502"/>
                    <a:pt x="992" y="8502"/>
                    <a:pt x="992" y="7096"/>
                  </a:cubicBezTo>
                  <a:lnTo>
                    <a:pt x="992" y="1880"/>
                  </a:lnTo>
                  <a:cubicBezTo>
                    <a:pt x="992" y="1277"/>
                    <a:pt x="1405" y="877"/>
                    <a:pt x="2396" y="877"/>
                  </a:cubicBezTo>
                  <a:cubicBezTo>
                    <a:pt x="6815" y="877"/>
                    <a:pt x="13877" y="1480"/>
                    <a:pt x="27135" y="1480"/>
                  </a:cubicBezTo>
                  <a:lnTo>
                    <a:pt x="35931" y="1480"/>
                  </a:lnTo>
                  <a:cubicBezTo>
                    <a:pt x="56003" y="1480"/>
                    <a:pt x="75703" y="1277"/>
                    <a:pt x="95588" y="1277"/>
                  </a:cubicBezTo>
                  <a:cubicBezTo>
                    <a:pt x="98789" y="1277"/>
                    <a:pt x="102609" y="877"/>
                    <a:pt x="103601" y="877"/>
                  </a:cubicBezTo>
                  <a:cubicBezTo>
                    <a:pt x="104612" y="877"/>
                    <a:pt x="105046" y="1277"/>
                    <a:pt x="105211" y="1880"/>
                  </a:cubicBezTo>
                  <a:cubicBezTo>
                    <a:pt x="106017" y="4689"/>
                    <a:pt x="114896" y="32177"/>
                    <a:pt x="115494" y="34184"/>
                  </a:cubicBezTo>
                  <a:cubicBezTo>
                    <a:pt x="115701" y="34987"/>
                    <a:pt x="115701" y="35589"/>
                    <a:pt x="114896" y="35990"/>
                  </a:cubicBezTo>
                  <a:lnTo>
                    <a:pt x="111881" y="37596"/>
                  </a:lnTo>
                  <a:cubicBezTo>
                    <a:pt x="111282" y="37856"/>
                    <a:pt x="110559" y="37592"/>
                    <a:pt x="110270" y="36993"/>
                  </a:cubicBezTo>
                  <a:cubicBezTo>
                    <a:pt x="109878" y="36192"/>
                    <a:pt x="94969" y="17130"/>
                    <a:pt x="90199" y="14120"/>
                  </a:cubicBezTo>
                  <a:cubicBezTo>
                    <a:pt x="85656" y="10997"/>
                    <a:pt x="80411" y="9127"/>
                    <a:pt x="74939" y="8702"/>
                  </a:cubicBezTo>
                  <a:lnTo>
                    <a:pt x="39173" y="7899"/>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6" name="任意多边形: 形状 165">
              <a:extLst>
                <a:ext uri="{FF2B5EF4-FFF2-40B4-BE49-F238E27FC236}">
                  <a16:creationId xmlns:a16="http://schemas.microsoft.com/office/drawing/2014/main" id="{4FC071E1-B5B6-7B81-1CDF-76A9543EBE2A}"/>
                </a:ext>
              </a:extLst>
            </p:cNvPr>
            <p:cNvSpPr/>
            <p:nvPr/>
          </p:nvSpPr>
          <p:spPr>
            <a:xfrm>
              <a:off x="13834407" y="4628438"/>
              <a:ext cx="40683" cy="41413"/>
            </a:xfrm>
            <a:custGeom>
              <a:avLst/>
              <a:gdLst>
                <a:gd name="connsiteX0" fmla="*/ 30108 w 145752"/>
                <a:gd name="connsiteY0" fmla="*/ 135998 h 148366"/>
                <a:gd name="connsiteX1" fmla="*/ 600 w 145752"/>
                <a:gd name="connsiteY1" fmla="*/ 76405 h 148366"/>
                <a:gd name="connsiteX2" fmla="*/ 19391 w 145752"/>
                <a:gd name="connsiteY2" fmla="*/ 26403 h 148366"/>
                <a:gd name="connsiteX3" fmla="*/ 73844 w 145752"/>
                <a:gd name="connsiteY3" fmla="*/ 922 h 148366"/>
                <a:gd name="connsiteX4" fmla="*/ 118799 w 145752"/>
                <a:gd name="connsiteY4" fmla="*/ 16772 h 148366"/>
                <a:gd name="connsiteX5" fmla="*/ 146346 w 145752"/>
                <a:gd name="connsiteY5" fmla="*/ 76966 h 148366"/>
                <a:gd name="connsiteX6" fmla="*/ 131250 w 145752"/>
                <a:gd name="connsiteY6" fmla="*/ 120909 h 148366"/>
                <a:gd name="connsiteX7" fmla="*/ 73431 w 145752"/>
                <a:gd name="connsiteY7" fmla="*/ 149200 h 148366"/>
                <a:gd name="connsiteX8" fmla="*/ 30108 w 145752"/>
                <a:gd name="connsiteY8" fmla="*/ 135998 h 148366"/>
                <a:gd name="connsiteX9" fmla="*/ 126460 w 145752"/>
                <a:gd name="connsiteY9" fmla="*/ 78411 h 148366"/>
                <a:gd name="connsiteX10" fmla="*/ 72874 w 145752"/>
                <a:gd name="connsiteY10" fmla="*/ 8544 h 148366"/>
                <a:gd name="connsiteX11" fmla="*/ 41156 w 145752"/>
                <a:gd name="connsiteY11" fmla="*/ 20384 h 148366"/>
                <a:gd name="connsiteX12" fmla="*/ 21084 w 145752"/>
                <a:gd name="connsiteY12" fmla="*/ 69944 h 148366"/>
                <a:gd name="connsiteX13" fmla="*/ 74918 w 145752"/>
                <a:gd name="connsiteY13" fmla="*/ 141414 h 148366"/>
                <a:gd name="connsiteX14" fmla="*/ 126501 w 145752"/>
                <a:gd name="connsiteY14" fmla="*/ 78411 h 14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752" h="148366">
                  <a:moveTo>
                    <a:pt x="30108" y="135998"/>
                  </a:moveTo>
                  <a:cubicBezTo>
                    <a:pt x="15860" y="127370"/>
                    <a:pt x="600" y="105699"/>
                    <a:pt x="600" y="76405"/>
                  </a:cubicBezTo>
                  <a:cubicBezTo>
                    <a:pt x="806" y="58048"/>
                    <a:pt x="7435" y="40344"/>
                    <a:pt x="19391" y="26403"/>
                  </a:cubicBezTo>
                  <a:cubicBezTo>
                    <a:pt x="32359" y="9628"/>
                    <a:pt x="52637" y="141"/>
                    <a:pt x="73844" y="922"/>
                  </a:cubicBezTo>
                  <a:cubicBezTo>
                    <a:pt x="90261" y="571"/>
                    <a:pt x="106223" y="6206"/>
                    <a:pt x="118799" y="16772"/>
                  </a:cubicBezTo>
                  <a:cubicBezTo>
                    <a:pt x="136537" y="31687"/>
                    <a:pt x="146655" y="53788"/>
                    <a:pt x="146346" y="76966"/>
                  </a:cubicBezTo>
                  <a:cubicBezTo>
                    <a:pt x="146222" y="92866"/>
                    <a:pt x="140914" y="108295"/>
                    <a:pt x="131250" y="120909"/>
                  </a:cubicBezTo>
                  <a:cubicBezTo>
                    <a:pt x="117911" y="139400"/>
                    <a:pt x="96229" y="150013"/>
                    <a:pt x="73431" y="149200"/>
                  </a:cubicBezTo>
                  <a:cubicBezTo>
                    <a:pt x="58089" y="148639"/>
                    <a:pt x="43159" y="144087"/>
                    <a:pt x="30108" y="135998"/>
                  </a:cubicBezTo>
                  <a:close/>
                  <a:moveTo>
                    <a:pt x="126460" y="78411"/>
                  </a:moveTo>
                  <a:cubicBezTo>
                    <a:pt x="126460" y="34268"/>
                    <a:pt x="95155" y="8544"/>
                    <a:pt x="72874" y="8544"/>
                  </a:cubicBezTo>
                  <a:cubicBezTo>
                    <a:pt x="61021" y="7397"/>
                    <a:pt x="49354" y="11764"/>
                    <a:pt x="41156" y="20384"/>
                  </a:cubicBezTo>
                  <a:cubicBezTo>
                    <a:pt x="28311" y="33683"/>
                    <a:pt x="21084" y="51447"/>
                    <a:pt x="21084" y="69944"/>
                  </a:cubicBezTo>
                  <a:cubicBezTo>
                    <a:pt x="21084" y="122755"/>
                    <a:pt x="57861" y="141414"/>
                    <a:pt x="74918" y="141414"/>
                  </a:cubicBezTo>
                  <a:cubicBezTo>
                    <a:pt x="119088" y="141414"/>
                    <a:pt x="126501" y="96268"/>
                    <a:pt x="126501" y="7841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7" name="任意多边形: 形状 166">
              <a:extLst>
                <a:ext uri="{FF2B5EF4-FFF2-40B4-BE49-F238E27FC236}">
                  <a16:creationId xmlns:a16="http://schemas.microsoft.com/office/drawing/2014/main" id="{1C804EF6-C0EF-4F31-5F83-CB439807747D}"/>
                </a:ext>
              </a:extLst>
            </p:cNvPr>
            <p:cNvSpPr/>
            <p:nvPr/>
          </p:nvSpPr>
          <p:spPr>
            <a:xfrm>
              <a:off x="13879544" y="4629066"/>
              <a:ext cx="32289" cy="40111"/>
            </a:xfrm>
            <a:custGeom>
              <a:avLst/>
              <a:gdLst>
                <a:gd name="connsiteX0" fmla="*/ 22282 w 115679"/>
                <a:gd name="connsiteY0" fmla="*/ 54249 h 143704"/>
                <a:gd name="connsiteX1" fmla="*/ 21890 w 115679"/>
                <a:gd name="connsiteY1" fmla="*/ 14721 h 143704"/>
                <a:gd name="connsiteX2" fmla="*/ 13650 w 115679"/>
                <a:gd name="connsiteY2" fmla="*/ 8902 h 143704"/>
                <a:gd name="connsiteX3" fmla="*/ 2004 w 115679"/>
                <a:gd name="connsiteY3" fmla="*/ 8902 h 143704"/>
                <a:gd name="connsiteX4" fmla="*/ 600 w 115679"/>
                <a:gd name="connsiteY4" fmla="*/ 7699 h 143704"/>
                <a:gd name="connsiteX5" fmla="*/ 600 w 115679"/>
                <a:gd name="connsiteY5" fmla="*/ 2281 h 143704"/>
                <a:gd name="connsiteX6" fmla="*/ 2004 w 115679"/>
                <a:gd name="connsiteY6" fmla="*/ 1077 h 143704"/>
                <a:gd name="connsiteX7" fmla="*/ 10037 w 115679"/>
                <a:gd name="connsiteY7" fmla="*/ 1278 h 143704"/>
                <a:gd name="connsiteX8" fmla="*/ 31120 w 115679"/>
                <a:gd name="connsiteY8" fmla="*/ 1680 h 143704"/>
                <a:gd name="connsiteX9" fmla="*/ 108246 w 115679"/>
                <a:gd name="connsiteY9" fmla="*/ 877 h 143704"/>
                <a:gd name="connsiteX10" fmla="*/ 116279 w 115679"/>
                <a:gd name="connsiteY10" fmla="*/ 36593 h 143704"/>
                <a:gd name="connsiteX11" fmla="*/ 115867 w 115679"/>
                <a:gd name="connsiteY11" fmla="*/ 37996 h 143704"/>
                <a:gd name="connsiteX12" fmla="*/ 112253 w 115679"/>
                <a:gd name="connsiteY12" fmla="*/ 39402 h 143704"/>
                <a:gd name="connsiteX13" fmla="*/ 110642 w 115679"/>
                <a:gd name="connsiteY13" fmla="*/ 37996 h 143704"/>
                <a:gd name="connsiteX14" fmla="*/ 97798 w 115679"/>
                <a:gd name="connsiteY14" fmla="*/ 19537 h 143704"/>
                <a:gd name="connsiteX15" fmla="*/ 83756 w 115679"/>
                <a:gd name="connsiteY15" fmla="*/ 10106 h 143704"/>
                <a:gd name="connsiteX16" fmla="*/ 40763 w 115679"/>
                <a:gd name="connsiteY16" fmla="*/ 8302 h 143704"/>
                <a:gd name="connsiteX17" fmla="*/ 40557 w 115679"/>
                <a:gd name="connsiteY17" fmla="*/ 63519 h 143704"/>
                <a:gd name="connsiteX18" fmla="*/ 40557 w 115679"/>
                <a:gd name="connsiteY18" fmla="*/ 73551 h 143704"/>
                <a:gd name="connsiteX19" fmla="*/ 66885 w 115679"/>
                <a:gd name="connsiteY19" fmla="*/ 72548 h 143704"/>
                <a:gd name="connsiteX20" fmla="*/ 75682 w 115679"/>
                <a:gd name="connsiteY20" fmla="*/ 63719 h 143704"/>
                <a:gd name="connsiteX21" fmla="*/ 77726 w 115679"/>
                <a:gd name="connsiteY21" fmla="*/ 53849 h 143704"/>
                <a:gd name="connsiteX22" fmla="*/ 79089 w 115679"/>
                <a:gd name="connsiteY22" fmla="*/ 52443 h 143704"/>
                <a:gd name="connsiteX23" fmla="*/ 83116 w 115679"/>
                <a:gd name="connsiteY23" fmla="*/ 52643 h 143704"/>
                <a:gd name="connsiteX24" fmla="*/ 84355 w 115679"/>
                <a:gd name="connsiteY24" fmla="*/ 53876 h 143704"/>
                <a:gd name="connsiteX25" fmla="*/ 84355 w 115679"/>
                <a:gd name="connsiteY25" fmla="*/ 54049 h 143704"/>
                <a:gd name="connsiteX26" fmla="*/ 83921 w 115679"/>
                <a:gd name="connsiteY26" fmla="*/ 76963 h 143704"/>
                <a:gd name="connsiteX27" fmla="*/ 84953 w 115679"/>
                <a:gd name="connsiteY27" fmla="*/ 97829 h 143704"/>
                <a:gd name="connsiteX28" fmla="*/ 83549 w 115679"/>
                <a:gd name="connsiteY28" fmla="*/ 99435 h 143704"/>
                <a:gd name="connsiteX29" fmla="*/ 79544 w 115679"/>
                <a:gd name="connsiteY29" fmla="*/ 100238 h 143704"/>
                <a:gd name="connsiteX30" fmla="*/ 78098 w 115679"/>
                <a:gd name="connsiteY30" fmla="*/ 98832 h 143704"/>
                <a:gd name="connsiteX31" fmla="*/ 75930 w 115679"/>
                <a:gd name="connsiteY31" fmla="*/ 89001 h 143704"/>
                <a:gd name="connsiteX32" fmla="*/ 67897 w 115679"/>
                <a:gd name="connsiteY32" fmla="*/ 81176 h 143704"/>
                <a:gd name="connsiteX33" fmla="*/ 40557 w 115679"/>
                <a:gd name="connsiteY33" fmla="*/ 79972 h 143704"/>
                <a:gd name="connsiteX34" fmla="*/ 40557 w 115679"/>
                <a:gd name="connsiteY34" fmla="*/ 87556 h 143704"/>
                <a:gd name="connsiteX35" fmla="*/ 40763 w 115679"/>
                <a:gd name="connsiteY35" fmla="*/ 130335 h 143704"/>
                <a:gd name="connsiteX36" fmla="*/ 48776 w 115679"/>
                <a:gd name="connsiteY36" fmla="*/ 136796 h 143704"/>
                <a:gd name="connsiteX37" fmla="*/ 58625 w 115679"/>
                <a:gd name="connsiteY37" fmla="*/ 136796 h 143704"/>
                <a:gd name="connsiteX38" fmla="*/ 60380 w 115679"/>
                <a:gd name="connsiteY38" fmla="*/ 137960 h 143704"/>
                <a:gd name="connsiteX39" fmla="*/ 60380 w 115679"/>
                <a:gd name="connsiteY39" fmla="*/ 142976 h 143704"/>
                <a:gd name="connsiteX40" fmla="*/ 58770 w 115679"/>
                <a:gd name="connsiteY40" fmla="*/ 144582 h 143704"/>
                <a:gd name="connsiteX41" fmla="*/ 31471 w 115679"/>
                <a:gd name="connsiteY41" fmla="*/ 143979 h 143704"/>
                <a:gd name="connsiteX42" fmla="*/ 5184 w 115679"/>
                <a:gd name="connsiteY42" fmla="*/ 144582 h 143704"/>
                <a:gd name="connsiteX43" fmla="*/ 3986 w 115679"/>
                <a:gd name="connsiteY43" fmla="*/ 143217 h 143704"/>
                <a:gd name="connsiteX44" fmla="*/ 3986 w 115679"/>
                <a:gd name="connsiteY44" fmla="*/ 137760 h 143704"/>
                <a:gd name="connsiteX45" fmla="*/ 5391 w 115679"/>
                <a:gd name="connsiteY45" fmla="*/ 136796 h 143704"/>
                <a:gd name="connsiteX46" fmla="*/ 14249 w 115679"/>
                <a:gd name="connsiteY46" fmla="*/ 136796 h 143704"/>
                <a:gd name="connsiteX47" fmla="*/ 21291 w 115679"/>
                <a:gd name="connsiteY47" fmla="*/ 132341 h 143704"/>
                <a:gd name="connsiteX48" fmla="*/ 22096 w 115679"/>
                <a:gd name="connsiteY48" fmla="*/ 68535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679" h="143704">
                  <a:moveTo>
                    <a:pt x="22282" y="54249"/>
                  </a:moveTo>
                  <a:cubicBezTo>
                    <a:pt x="22282" y="45421"/>
                    <a:pt x="21890" y="17130"/>
                    <a:pt x="21890" y="14721"/>
                  </a:cubicBezTo>
                  <a:cubicBezTo>
                    <a:pt x="21890" y="10708"/>
                    <a:pt x="19081" y="8902"/>
                    <a:pt x="13650" y="8902"/>
                  </a:cubicBezTo>
                  <a:lnTo>
                    <a:pt x="2004" y="8902"/>
                  </a:lnTo>
                  <a:cubicBezTo>
                    <a:pt x="1219" y="8902"/>
                    <a:pt x="600" y="8502"/>
                    <a:pt x="600" y="7699"/>
                  </a:cubicBezTo>
                  <a:lnTo>
                    <a:pt x="600" y="2281"/>
                  </a:lnTo>
                  <a:cubicBezTo>
                    <a:pt x="600" y="1478"/>
                    <a:pt x="1219" y="1077"/>
                    <a:pt x="2004" y="1077"/>
                  </a:cubicBezTo>
                  <a:cubicBezTo>
                    <a:pt x="2809" y="1077"/>
                    <a:pt x="5617" y="1278"/>
                    <a:pt x="10037" y="1278"/>
                  </a:cubicBezTo>
                  <a:cubicBezTo>
                    <a:pt x="14456" y="1278"/>
                    <a:pt x="21476" y="1680"/>
                    <a:pt x="31120" y="1680"/>
                  </a:cubicBezTo>
                  <a:cubicBezTo>
                    <a:pt x="34527" y="1680"/>
                    <a:pt x="105025" y="1680"/>
                    <a:pt x="108246" y="877"/>
                  </a:cubicBezTo>
                  <a:cubicBezTo>
                    <a:pt x="108845" y="4287"/>
                    <a:pt x="114855" y="31375"/>
                    <a:pt x="116279" y="36593"/>
                  </a:cubicBezTo>
                  <a:cubicBezTo>
                    <a:pt x="116279" y="37396"/>
                    <a:pt x="116279" y="37796"/>
                    <a:pt x="115867" y="37996"/>
                  </a:cubicBezTo>
                  <a:lnTo>
                    <a:pt x="112253" y="39402"/>
                  </a:lnTo>
                  <a:cubicBezTo>
                    <a:pt x="111654" y="39602"/>
                    <a:pt x="111241" y="39200"/>
                    <a:pt x="110642" y="37996"/>
                  </a:cubicBezTo>
                  <a:cubicBezTo>
                    <a:pt x="108845" y="34787"/>
                    <a:pt x="103621" y="27362"/>
                    <a:pt x="97798" y="19537"/>
                  </a:cubicBezTo>
                  <a:cubicBezTo>
                    <a:pt x="94391" y="14831"/>
                    <a:pt x="89414" y="11487"/>
                    <a:pt x="83756" y="10106"/>
                  </a:cubicBezTo>
                  <a:cubicBezTo>
                    <a:pt x="78738" y="8902"/>
                    <a:pt x="46772" y="8302"/>
                    <a:pt x="40763" y="8302"/>
                  </a:cubicBezTo>
                  <a:cubicBezTo>
                    <a:pt x="40763" y="10909"/>
                    <a:pt x="40557" y="51240"/>
                    <a:pt x="40557" y="63519"/>
                  </a:cubicBezTo>
                  <a:lnTo>
                    <a:pt x="40557" y="73551"/>
                  </a:lnTo>
                  <a:cubicBezTo>
                    <a:pt x="43365" y="73551"/>
                    <a:pt x="64634" y="72909"/>
                    <a:pt x="66885" y="72548"/>
                  </a:cubicBezTo>
                  <a:cubicBezTo>
                    <a:pt x="71304" y="71745"/>
                    <a:pt x="73906" y="69899"/>
                    <a:pt x="75682" y="63719"/>
                  </a:cubicBezTo>
                  <a:cubicBezTo>
                    <a:pt x="76570" y="60468"/>
                    <a:pt x="77251" y="57174"/>
                    <a:pt x="77726" y="53849"/>
                  </a:cubicBezTo>
                  <a:cubicBezTo>
                    <a:pt x="77726" y="53046"/>
                    <a:pt x="78284" y="52443"/>
                    <a:pt x="79089" y="52443"/>
                  </a:cubicBezTo>
                  <a:lnTo>
                    <a:pt x="83116" y="52643"/>
                  </a:lnTo>
                  <a:cubicBezTo>
                    <a:pt x="83797" y="52639"/>
                    <a:pt x="84355" y="53190"/>
                    <a:pt x="84355" y="53876"/>
                  </a:cubicBezTo>
                  <a:cubicBezTo>
                    <a:pt x="84355" y="53935"/>
                    <a:pt x="84355" y="53993"/>
                    <a:pt x="84355" y="54049"/>
                  </a:cubicBezTo>
                  <a:cubicBezTo>
                    <a:pt x="83921" y="57500"/>
                    <a:pt x="83921" y="74114"/>
                    <a:pt x="83921" y="76963"/>
                  </a:cubicBezTo>
                  <a:cubicBezTo>
                    <a:pt x="83921" y="84185"/>
                    <a:pt x="84561" y="93816"/>
                    <a:pt x="84953" y="97829"/>
                  </a:cubicBezTo>
                  <a:cubicBezTo>
                    <a:pt x="84953" y="98832"/>
                    <a:pt x="84561" y="99235"/>
                    <a:pt x="83549" y="99435"/>
                  </a:cubicBezTo>
                  <a:lnTo>
                    <a:pt x="79544" y="100238"/>
                  </a:lnTo>
                  <a:cubicBezTo>
                    <a:pt x="78532" y="100238"/>
                    <a:pt x="78325" y="99835"/>
                    <a:pt x="78098" y="98832"/>
                  </a:cubicBezTo>
                  <a:cubicBezTo>
                    <a:pt x="77850" y="97829"/>
                    <a:pt x="76529" y="91209"/>
                    <a:pt x="75930" y="89001"/>
                  </a:cubicBezTo>
                  <a:cubicBezTo>
                    <a:pt x="75290" y="84895"/>
                    <a:pt x="72027" y="81702"/>
                    <a:pt x="67897" y="81176"/>
                  </a:cubicBezTo>
                  <a:cubicBezTo>
                    <a:pt x="58811" y="80296"/>
                    <a:pt x="49663" y="79896"/>
                    <a:pt x="40557" y="79972"/>
                  </a:cubicBezTo>
                  <a:lnTo>
                    <a:pt x="40557" y="87556"/>
                  </a:lnTo>
                  <a:cubicBezTo>
                    <a:pt x="40557" y="93616"/>
                    <a:pt x="40763" y="127325"/>
                    <a:pt x="40763" y="130335"/>
                  </a:cubicBezTo>
                  <a:cubicBezTo>
                    <a:pt x="40763" y="135753"/>
                    <a:pt x="41754" y="136796"/>
                    <a:pt x="48776" y="136796"/>
                  </a:cubicBezTo>
                  <a:lnTo>
                    <a:pt x="58625" y="136796"/>
                  </a:lnTo>
                  <a:cubicBezTo>
                    <a:pt x="59823" y="136796"/>
                    <a:pt x="60380" y="137157"/>
                    <a:pt x="60380" y="137960"/>
                  </a:cubicBezTo>
                  <a:lnTo>
                    <a:pt x="60380" y="142976"/>
                  </a:lnTo>
                  <a:cubicBezTo>
                    <a:pt x="60380" y="144179"/>
                    <a:pt x="59988" y="144582"/>
                    <a:pt x="58770" y="144582"/>
                  </a:cubicBezTo>
                  <a:cubicBezTo>
                    <a:pt x="56808" y="144582"/>
                    <a:pt x="48776" y="143979"/>
                    <a:pt x="31471" y="143979"/>
                  </a:cubicBezTo>
                  <a:cubicBezTo>
                    <a:pt x="15818" y="143979"/>
                    <a:pt x="8199" y="144582"/>
                    <a:pt x="5184" y="144582"/>
                  </a:cubicBezTo>
                  <a:cubicBezTo>
                    <a:pt x="4379" y="144582"/>
                    <a:pt x="3986" y="144179"/>
                    <a:pt x="3986" y="143217"/>
                  </a:cubicBezTo>
                  <a:lnTo>
                    <a:pt x="3986" y="137760"/>
                  </a:lnTo>
                  <a:cubicBezTo>
                    <a:pt x="3986" y="136957"/>
                    <a:pt x="4585" y="136796"/>
                    <a:pt x="5391" y="136796"/>
                  </a:cubicBezTo>
                  <a:lnTo>
                    <a:pt x="14249" y="136796"/>
                  </a:lnTo>
                  <a:cubicBezTo>
                    <a:pt x="19473" y="136796"/>
                    <a:pt x="21084" y="135953"/>
                    <a:pt x="21291" y="132341"/>
                  </a:cubicBezTo>
                  <a:cubicBezTo>
                    <a:pt x="21476" y="128729"/>
                    <a:pt x="22096" y="103047"/>
                    <a:pt x="22096" y="6853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8" name="任意多边形: 形状 167">
              <a:extLst>
                <a:ext uri="{FF2B5EF4-FFF2-40B4-BE49-F238E27FC236}">
                  <a16:creationId xmlns:a16="http://schemas.microsoft.com/office/drawing/2014/main" id="{9B0DBA01-FD1C-B254-1937-FF485D559CD8}"/>
                </a:ext>
              </a:extLst>
            </p:cNvPr>
            <p:cNvSpPr/>
            <p:nvPr/>
          </p:nvSpPr>
          <p:spPr>
            <a:xfrm>
              <a:off x="13922590" y="4627273"/>
              <a:ext cx="39163" cy="41838"/>
            </a:xfrm>
            <a:custGeom>
              <a:avLst/>
              <a:gdLst>
                <a:gd name="connsiteX0" fmla="*/ 61613 w 140308"/>
                <a:gd name="connsiteY0" fmla="*/ 15329 h 149889"/>
                <a:gd name="connsiteX1" fmla="*/ 56760 w 140308"/>
                <a:gd name="connsiteY1" fmla="*/ 15329 h 149889"/>
                <a:gd name="connsiteX2" fmla="*/ 25043 w 140308"/>
                <a:gd name="connsiteY2" fmla="*/ 17738 h 149889"/>
                <a:gd name="connsiteX3" fmla="*/ 7180 w 140308"/>
                <a:gd name="connsiteY3" fmla="*/ 41013 h 149889"/>
                <a:gd name="connsiteX4" fmla="*/ 5198 w 140308"/>
                <a:gd name="connsiteY4" fmla="*/ 42047 h 149889"/>
                <a:gd name="connsiteX5" fmla="*/ 5136 w 140308"/>
                <a:gd name="connsiteY5" fmla="*/ 42016 h 149889"/>
                <a:gd name="connsiteX6" fmla="*/ 1564 w 140308"/>
                <a:gd name="connsiteY6" fmla="*/ 41013 h 149889"/>
                <a:gd name="connsiteX7" fmla="*/ 758 w 140308"/>
                <a:gd name="connsiteY7" fmla="*/ 39407 h 149889"/>
                <a:gd name="connsiteX8" fmla="*/ 10196 w 140308"/>
                <a:gd name="connsiteY8" fmla="*/ 4094 h 149889"/>
                <a:gd name="connsiteX9" fmla="*/ 12157 w 140308"/>
                <a:gd name="connsiteY9" fmla="*/ 882 h 149889"/>
                <a:gd name="connsiteX10" fmla="*/ 14552 w 140308"/>
                <a:gd name="connsiteY10" fmla="*/ 1685 h 149889"/>
                <a:gd name="connsiteX11" fmla="*/ 17175 w 140308"/>
                <a:gd name="connsiteY11" fmla="*/ 3491 h 149889"/>
                <a:gd name="connsiteX12" fmla="*/ 28656 w 140308"/>
                <a:gd name="connsiteY12" fmla="*/ 6901 h 149889"/>
                <a:gd name="connsiteX13" fmla="*/ 66590 w 140308"/>
                <a:gd name="connsiteY13" fmla="*/ 8106 h 149889"/>
                <a:gd name="connsiteX14" fmla="*/ 76233 w 140308"/>
                <a:gd name="connsiteY14" fmla="*/ 8106 h 149889"/>
                <a:gd name="connsiteX15" fmla="*/ 116376 w 140308"/>
                <a:gd name="connsiteY15" fmla="*/ 6901 h 149889"/>
                <a:gd name="connsiteX16" fmla="*/ 126846 w 140308"/>
                <a:gd name="connsiteY16" fmla="*/ 4094 h 149889"/>
                <a:gd name="connsiteX17" fmla="*/ 130872 w 140308"/>
                <a:gd name="connsiteY17" fmla="*/ 1685 h 149889"/>
                <a:gd name="connsiteX18" fmla="*/ 133268 w 140308"/>
                <a:gd name="connsiteY18" fmla="*/ 882 h 149889"/>
                <a:gd name="connsiteX19" fmla="*/ 135085 w 140308"/>
                <a:gd name="connsiteY19" fmla="*/ 4094 h 149889"/>
                <a:gd name="connsiteX20" fmla="*/ 140908 w 140308"/>
                <a:gd name="connsiteY20" fmla="*/ 40210 h 149889"/>
                <a:gd name="connsiteX21" fmla="*/ 139690 w 140308"/>
                <a:gd name="connsiteY21" fmla="*/ 41816 h 149889"/>
                <a:gd name="connsiteX22" fmla="*/ 136489 w 140308"/>
                <a:gd name="connsiteY22" fmla="*/ 42617 h 149889"/>
                <a:gd name="connsiteX23" fmla="*/ 134878 w 140308"/>
                <a:gd name="connsiteY23" fmla="*/ 41213 h 149889"/>
                <a:gd name="connsiteX24" fmla="*/ 120630 w 140308"/>
                <a:gd name="connsiteY24" fmla="*/ 18741 h 149889"/>
                <a:gd name="connsiteX25" fmla="*/ 85897 w 140308"/>
                <a:gd name="connsiteY25" fmla="*/ 15329 h 149889"/>
                <a:gd name="connsiteX26" fmla="*/ 80239 w 140308"/>
                <a:gd name="connsiteY26" fmla="*/ 15329 h 149889"/>
                <a:gd name="connsiteX27" fmla="*/ 80239 w 140308"/>
                <a:gd name="connsiteY27" fmla="*/ 72555 h 149889"/>
                <a:gd name="connsiteX28" fmla="*/ 80239 w 140308"/>
                <a:gd name="connsiteY28" fmla="*/ 134955 h 149889"/>
                <a:gd name="connsiteX29" fmla="*/ 87074 w 140308"/>
                <a:gd name="connsiteY29" fmla="*/ 142981 h 149889"/>
                <a:gd name="connsiteX30" fmla="*/ 99712 w 140308"/>
                <a:gd name="connsiteY30" fmla="*/ 142981 h 149889"/>
                <a:gd name="connsiteX31" fmla="*/ 101715 w 140308"/>
                <a:gd name="connsiteY31" fmla="*/ 144948 h 149889"/>
                <a:gd name="connsiteX32" fmla="*/ 101715 w 140308"/>
                <a:gd name="connsiteY32" fmla="*/ 149161 h 149889"/>
                <a:gd name="connsiteX33" fmla="*/ 99712 w 140308"/>
                <a:gd name="connsiteY33" fmla="*/ 150767 h 149889"/>
                <a:gd name="connsiteX34" fmla="*/ 71608 w 140308"/>
                <a:gd name="connsiteY34" fmla="*/ 150164 h 149889"/>
                <a:gd name="connsiteX35" fmla="*/ 41108 w 140308"/>
                <a:gd name="connsiteY35" fmla="*/ 150767 h 149889"/>
                <a:gd name="connsiteX36" fmla="*/ 39291 w 140308"/>
                <a:gd name="connsiteY36" fmla="*/ 148760 h 149889"/>
                <a:gd name="connsiteX37" fmla="*/ 39291 w 140308"/>
                <a:gd name="connsiteY37" fmla="*/ 144748 h 149889"/>
                <a:gd name="connsiteX38" fmla="*/ 40695 w 140308"/>
                <a:gd name="connsiteY38" fmla="*/ 142780 h 149889"/>
                <a:gd name="connsiteX39" fmla="*/ 54344 w 140308"/>
                <a:gd name="connsiteY39" fmla="*/ 142780 h 149889"/>
                <a:gd name="connsiteX40" fmla="*/ 60973 w 140308"/>
                <a:gd name="connsiteY40" fmla="*/ 137926 h 149889"/>
                <a:gd name="connsiteX41" fmla="*/ 61572 w 140308"/>
                <a:gd name="connsiteY41" fmla="*/ 66655 h 14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0308" h="149889">
                  <a:moveTo>
                    <a:pt x="61613" y="15329"/>
                  </a:moveTo>
                  <a:lnTo>
                    <a:pt x="56760" y="15329"/>
                  </a:lnTo>
                  <a:cubicBezTo>
                    <a:pt x="50338" y="15329"/>
                    <a:pt x="32662" y="15329"/>
                    <a:pt x="25043" y="17738"/>
                  </a:cubicBezTo>
                  <a:cubicBezTo>
                    <a:pt x="15956" y="20547"/>
                    <a:pt x="9947" y="34591"/>
                    <a:pt x="7180" y="41013"/>
                  </a:cubicBezTo>
                  <a:cubicBezTo>
                    <a:pt x="6933" y="41838"/>
                    <a:pt x="6045" y="42301"/>
                    <a:pt x="5198" y="42047"/>
                  </a:cubicBezTo>
                  <a:cubicBezTo>
                    <a:pt x="5177" y="42035"/>
                    <a:pt x="5177" y="42028"/>
                    <a:pt x="5136" y="42016"/>
                  </a:cubicBezTo>
                  <a:lnTo>
                    <a:pt x="1564" y="41013"/>
                  </a:lnTo>
                  <a:cubicBezTo>
                    <a:pt x="903" y="40811"/>
                    <a:pt x="304" y="40610"/>
                    <a:pt x="758" y="39407"/>
                  </a:cubicBezTo>
                  <a:cubicBezTo>
                    <a:pt x="2761" y="32184"/>
                    <a:pt x="9782" y="6300"/>
                    <a:pt x="10196" y="4094"/>
                  </a:cubicBezTo>
                  <a:cubicBezTo>
                    <a:pt x="10588" y="1885"/>
                    <a:pt x="11393" y="882"/>
                    <a:pt x="12157" y="882"/>
                  </a:cubicBezTo>
                  <a:cubicBezTo>
                    <a:pt x="13045" y="835"/>
                    <a:pt x="13871" y="1124"/>
                    <a:pt x="14552" y="1685"/>
                  </a:cubicBezTo>
                  <a:lnTo>
                    <a:pt x="17175" y="3491"/>
                  </a:lnTo>
                  <a:cubicBezTo>
                    <a:pt x="20458" y="6003"/>
                    <a:pt x="24526" y="7215"/>
                    <a:pt x="28656" y="6901"/>
                  </a:cubicBezTo>
                  <a:cubicBezTo>
                    <a:pt x="39291" y="7303"/>
                    <a:pt x="47716" y="8106"/>
                    <a:pt x="66590" y="8106"/>
                  </a:cubicBezTo>
                  <a:lnTo>
                    <a:pt x="76233" y="8106"/>
                  </a:lnTo>
                  <a:cubicBezTo>
                    <a:pt x="98101" y="8106"/>
                    <a:pt x="106733" y="7303"/>
                    <a:pt x="116376" y="6901"/>
                  </a:cubicBezTo>
                  <a:cubicBezTo>
                    <a:pt x="120073" y="6959"/>
                    <a:pt x="123686" y="5983"/>
                    <a:pt x="126846" y="4094"/>
                  </a:cubicBezTo>
                  <a:lnTo>
                    <a:pt x="130872" y="1685"/>
                  </a:lnTo>
                  <a:cubicBezTo>
                    <a:pt x="131595" y="1179"/>
                    <a:pt x="132400" y="903"/>
                    <a:pt x="133268" y="882"/>
                  </a:cubicBezTo>
                  <a:cubicBezTo>
                    <a:pt x="134279" y="882"/>
                    <a:pt x="134672" y="1443"/>
                    <a:pt x="135085" y="4094"/>
                  </a:cubicBezTo>
                  <a:cubicBezTo>
                    <a:pt x="135477" y="6742"/>
                    <a:pt x="139091" y="31382"/>
                    <a:pt x="140908" y="40210"/>
                  </a:cubicBezTo>
                  <a:cubicBezTo>
                    <a:pt x="140908" y="41213"/>
                    <a:pt x="140702" y="41613"/>
                    <a:pt x="139690" y="41816"/>
                  </a:cubicBezTo>
                  <a:lnTo>
                    <a:pt x="136489" y="42617"/>
                  </a:lnTo>
                  <a:cubicBezTo>
                    <a:pt x="135683" y="42819"/>
                    <a:pt x="135477" y="42617"/>
                    <a:pt x="134878" y="41213"/>
                  </a:cubicBezTo>
                  <a:cubicBezTo>
                    <a:pt x="133268" y="37200"/>
                    <a:pt x="127259" y="21951"/>
                    <a:pt x="120630" y="18741"/>
                  </a:cubicBezTo>
                  <a:cubicBezTo>
                    <a:pt x="114600" y="15731"/>
                    <a:pt x="95706" y="15329"/>
                    <a:pt x="85897" y="15329"/>
                  </a:cubicBezTo>
                  <a:lnTo>
                    <a:pt x="80239" y="15329"/>
                  </a:lnTo>
                  <a:lnTo>
                    <a:pt x="80239" y="72555"/>
                  </a:lnTo>
                  <a:cubicBezTo>
                    <a:pt x="80239" y="75323"/>
                    <a:pt x="80239" y="131545"/>
                    <a:pt x="80239" y="134955"/>
                  </a:cubicBezTo>
                  <a:cubicBezTo>
                    <a:pt x="80652" y="139971"/>
                    <a:pt x="82284" y="142981"/>
                    <a:pt x="87074" y="142981"/>
                  </a:cubicBezTo>
                  <a:lnTo>
                    <a:pt x="99712" y="142981"/>
                  </a:lnTo>
                  <a:cubicBezTo>
                    <a:pt x="101550" y="142981"/>
                    <a:pt x="101715" y="143544"/>
                    <a:pt x="101715" y="144948"/>
                  </a:cubicBezTo>
                  <a:lnTo>
                    <a:pt x="101715" y="149161"/>
                  </a:lnTo>
                  <a:cubicBezTo>
                    <a:pt x="101715" y="150164"/>
                    <a:pt x="101715" y="150767"/>
                    <a:pt x="99712" y="150767"/>
                  </a:cubicBezTo>
                  <a:cubicBezTo>
                    <a:pt x="97709" y="150767"/>
                    <a:pt x="91287" y="150164"/>
                    <a:pt x="71608" y="150164"/>
                  </a:cubicBezTo>
                  <a:cubicBezTo>
                    <a:pt x="51929" y="150164"/>
                    <a:pt x="43916" y="150767"/>
                    <a:pt x="41108" y="150767"/>
                  </a:cubicBezTo>
                  <a:cubicBezTo>
                    <a:pt x="39497" y="150767"/>
                    <a:pt x="39291" y="149964"/>
                    <a:pt x="39291" y="148760"/>
                  </a:cubicBezTo>
                  <a:lnTo>
                    <a:pt x="39291" y="144748"/>
                  </a:lnTo>
                  <a:cubicBezTo>
                    <a:pt x="39291" y="143342"/>
                    <a:pt x="39291" y="142780"/>
                    <a:pt x="40695" y="142780"/>
                  </a:cubicBezTo>
                  <a:lnTo>
                    <a:pt x="54344" y="142780"/>
                  </a:lnTo>
                  <a:cubicBezTo>
                    <a:pt x="57483" y="143133"/>
                    <a:pt x="60374" y="141020"/>
                    <a:pt x="60973" y="137926"/>
                  </a:cubicBezTo>
                  <a:cubicBezTo>
                    <a:pt x="61572" y="132107"/>
                    <a:pt x="61572" y="70507"/>
                    <a:pt x="61572" y="66655"/>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9" name="任意多边形: 形状 168">
              <a:extLst>
                <a:ext uri="{FF2B5EF4-FFF2-40B4-BE49-F238E27FC236}">
                  <a16:creationId xmlns:a16="http://schemas.microsoft.com/office/drawing/2014/main" id="{F32E1BDD-ECCA-46B7-667D-67AC6909D5DB}"/>
                </a:ext>
              </a:extLst>
            </p:cNvPr>
            <p:cNvSpPr/>
            <p:nvPr/>
          </p:nvSpPr>
          <p:spPr>
            <a:xfrm>
              <a:off x="13965460" y="4629122"/>
              <a:ext cx="34415" cy="39947"/>
            </a:xfrm>
            <a:custGeom>
              <a:avLst/>
              <a:gdLst>
                <a:gd name="connsiteX0" fmla="*/ 39153 w 123298"/>
                <a:gd name="connsiteY0" fmla="*/ 66729 h 143115"/>
                <a:gd name="connsiteX1" fmla="*/ 64635 w 123298"/>
                <a:gd name="connsiteY1" fmla="*/ 65525 h 143115"/>
                <a:gd name="connsiteX2" fmla="*/ 73865 w 123298"/>
                <a:gd name="connsiteY2" fmla="*/ 56658 h 143115"/>
                <a:gd name="connsiteX3" fmla="*/ 75516 w 123298"/>
                <a:gd name="connsiteY3" fmla="*/ 46826 h 143115"/>
                <a:gd name="connsiteX4" fmla="*/ 76673 w 123298"/>
                <a:gd name="connsiteY4" fmla="*/ 45421 h 143115"/>
                <a:gd name="connsiteX5" fmla="*/ 76921 w 123298"/>
                <a:gd name="connsiteY5" fmla="*/ 45421 h 143115"/>
                <a:gd name="connsiteX6" fmla="*/ 81897 w 123298"/>
                <a:gd name="connsiteY6" fmla="*/ 45621 h 143115"/>
                <a:gd name="connsiteX7" fmla="*/ 83219 w 123298"/>
                <a:gd name="connsiteY7" fmla="*/ 46709 h 143115"/>
                <a:gd name="connsiteX8" fmla="*/ 83137 w 123298"/>
                <a:gd name="connsiteY8" fmla="*/ 47227 h 143115"/>
                <a:gd name="connsiteX9" fmla="*/ 82538 w 123298"/>
                <a:gd name="connsiteY9" fmla="*/ 70102 h 143115"/>
                <a:gd name="connsiteX10" fmla="*/ 83736 w 123298"/>
                <a:gd name="connsiteY10" fmla="*/ 91009 h 143115"/>
                <a:gd name="connsiteX11" fmla="*/ 82579 w 123298"/>
                <a:gd name="connsiteY11" fmla="*/ 92609 h 143115"/>
                <a:gd name="connsiteX12" fmla="*/ 82538 w 123298"/>
                <a:gd name="connsiteY12" fmla="*/ 92613 h 143115"/>
                <a:gd name="connsiteX13" fmla="*/ 78118 w 123298"/>
                <a:gd name="connsiteY13" fmla="*/ 93216 h 143115"/>
                <a:gd name="connsiteX14" fmla="*/ 76529 w 123298"/>
                <a:gd name="connsiteY14" fmla="*/ 91410 h 143115"/>
                <a:gd name="connsiteX15" fmla="*/ 74319 w 123298"/>
                <a:gd name="connsiteY15" fmla="*/ 81979 h 143115"/>
                <a:gd name="connsiteX16" fmla="*/ 65688 w 123298"/>
                <a:gd name="connsiteY16" fmla="*/ 73953 h 143115"/>
                <a:gd name="connsiteX17" fmla="*/ 39153 w 123298"/>
                <a:gd name="connsiteY17" fmla="*/ 72950 h 143115"/>
                <a:gd name="connsiteX18" fmla="*/ 39153 w 123298"/>
                <a:gd name="connsiteY18" fmla="*/ 85391 h 143115"/>
                <a:gd name="connsiteX19" fmla="*/ 39586 w 123298"/>
                <a:gd name="connsiteY19" fmla="*/ 119700 h 143115"/>
                <a:gd name="connsiteX20" fmla="*/ 50985 w 123298"/>
                <a:gd name="connsiteY20" fmla="*/ 135351 h 143115"/>
                <a:gd name="connsiteX21" fmla="*/ 65832 w 123298"/>
                <a:gd name="connsiteY21" fmla="*/ 136756 h 143115"/>
                <a:gd name="connsiteX22" fmla="*/ 83508 w 123298"/>
                <a:gd name="connsiteY22" fmla="*/ 136195 h 143115"/>
                <a:gd name="connsiteX23" fmla="*/ 101019 w 123298"/>
                <a:gd name="connsiteY23" fmla="*/ 129132 h 143115"/>
                <a:gd name="connsiteX24" fmla="*/ 117477 w 123298"/>
                <a:gd name="connsiteY24" fmla="*/ 108063 h 143115"/>
                <a:gd name="connsiteX25" fmla="*/ 119873 w 123298"/>
                <a:gd name="connsiteY25" fmla="*/ 106860 h 143115"/>
                <a:gd name="connsiteX26" fmla="*/ 123135 w 123298"/>
                <a:gd name="connsiteY26" fmla="*/ 108666 h 143115"/>
                <a:gd name="connsiteX27" fmla="*/ 123486 w 123298"/>
                <a:gd name="connsiteY27" fmla="*/ 111475 h 143115"/>
                <a:gd name="connsiteX28" fmla="*/ 112851 w 123298"/>
                <a:gd name="connsiteY28" fmla="*/ 140969 h 143115"/>
                <a:gd name="connsiteX29" fmla="*/ 108433 w 123298"/>
                <a:gd name="connsiteY29" fmla="*/ 143979 h 143115"/>
                <a:gd name="connsiteX30" fmla="*/ 90963 w 123298"/>
                <a:gd name="connsiteY30" fmla="*/ 143578 h 143115"/>
                <a:gd name="connsiteX31" fmla="*/ 28105 w 123298"/>
                <a:gd name="connsiteY31" fmla="*/ 143378 h 143115"/>
                <a:gd name="connsiteX32" fmla="*/ 11048 w 123298"/>
                <a:gd name="connsiteY32" fmla="*/ 143578 h 143115"/>
                <a:gd name="connsiteX33" fmla="*/ 2417 w 123298"/>
                <a:gd name="connsiteY33" fmla="*/ 143979 h 143115"/>
                <a:gd name="connsiteX34" fmla="*/ 600 w 123298"/>
                <a:gd name="connsiteY34" fmla="*/ 142614 h 143115"/>
                <a:gd name="connsiteX35" fmla="*/ 600 w 123298"/>
                <a:gd name="connsiteY35" fmla="*/ 137157 h 143115"/>
                <a:gd name="connsiteX36" fmla="*/ 2603 w 123298"/>
                <a:gd name="connsiteY36" fmla="*/ 136195 h 143115"/>
                <a:gd name="connsiteX37" fmla="*/ 10635 w 123298"/>
                <a:gd name="connsiteY37" fmla="*/ 136195 h 143115"/>
                <a:gd name="connsiteX38" fmla="*/ 20671 w 123298"/>
                <a:gd name="connsiteY38" fmla="*/ 127325 h 143115"/>
                <a:gd name="connsiteX39" fmla="*/ 20671 w 123298"/>
                <a:gd name="connsiteY39" fmla="*/ 60268 h 143115"/>
                <a:gd name="connsiteX40" fmla="*/ 20114 w 123298"/>
                <a:gd name="connsiteY40" fmla="*/ 16527 h 143115"/>
                <a:gd name="connsiteX41" fmla="*/ 9830 w 123298"/>
                <a:gd name="connsiteY41" fmla="*/ 8502 h 143115"/>
                <a:gd name="connsiteX42" fmla="*/ 2603 w 123298"/>
                <a:gd name="connsiteY42" fmla="*/ 8502 h 143115"/>
                <a:gd name="connsiteX43" fmla="*/ 1013 w 123298"/>
                <a:gd name="connsiteY43" fmla="*/ 7096 h 143115"/>
                <a:gd name="connsiteX44" fmla="*/ 1013 w 123298"/>
                <a:gd name="connsiteY44" fmla="*/ 1880 h 143115"/>
                <a:gd name="connsiteX45" fmla="*/ 2417 w 123298"/>
                <a:gd name="connsiteY45" fmla="*/ 877 h 143115"/>
                <a:gd name="connsiteX46" fmla="*/ 27093 w 123298"/>
                <a:gd name="connsiteY46" fmla="*/ 1480 h 143115"/>
                <a:gd name="connsiteX47" fmla="*/ 35931 w 123298"/>
                <a:gd name="connsiteY47" fmla="*/ 1480 h 143115"/>
                <a:gd name="connsiteX48" fmla="*/ 95588 w 123298"/>
                <a:gd name="connsiteY48" fmla="*/ 1277 h 143115"/>
                <a:gd name="connsiteX49" fmla="*/ 103621 w 123298"/>
                <a:gd name="connsiteY49" fmla="*/ 877 h 143115"/>
                <a:gd name="connsiteX50" fmla="*/ 105232 w 123298"/>
                <a:gd name="connsiteY50" fmla="*/ 1880 h 143115"/>
                <a:gd name="connsiteX51" fmla="*/ 115453 w 123298"/>
                <a:gd name="connsiteY51" fmla="*/ 34184 h 143115"/>
                <a:gd name="connsiteX52" fmla="*/ 114854 w 123298"/>
                <a:gd name="connsiteY52" fmla="*/ 35990 h 143115"/>
                <a:gd name="connsiteX53" fmla="*/ 111840 w 123298"/>
                <a:gd name="connsiteY53" fmla="*/ 37596 h 143115"/>
                <a:gd name="connsiteX54" fmla="*/ 110249 w 123298"/>
                <a:gd name="connsiteY54" fmla="*/ 36993 h 143115"/>
                <a:gd name="connsiteX55" fmla="*/ 90178 w 123298"/>
                <a:gd name="connsiteY55" fmla="*/ 14120 h 143115"/>
                <a:gd name="connsiteX56" fmla="*/ 74918 w 123298"/>
                <a:gd name="connsiteY56" fmla="*/ 8702 h 143115"/>
                <a:gd name="connsiteX57" fmla="*/ 39153 w 123298"/>
                <a:gd name="connsiteY57" fmla="*/ 7899 h 14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3298" h="143115">
                  <a:moveTo>
                    <a:pt x="39153" y="66729"/>
                  </a:moveTo>
                  <a:cubicBezTo>
                    <a:pt x="40743" y="66729"/>
                    <a:pt x="62260" y="65928"/>
                    <a:pt x="64635" y="65525"/>
                  </a:cubicBezTo>
                  <a:cubicBezTo>
                    <a:pt x="70499" y="64483"/>
                    <a:pt x="72109" y="62918"/>
                    <a:pt x="73865" y="56658"/>
                  </a:cubicBezTo>
                  <a:cubicBezTo>
                    <a:pt x="74794" y="53450"/>
                    <a:pt x="75352" y="50152"/>
                    <a:pt x="75516" y="46826"/>
                  </a:cubicBezTo>
                  <a:cubicBezTo>
                    <a:pt x="75434" y="46118"/>
                    <a:pt x="75951" y="45489"/>
                    <a:pt x="76673" y="45421"/>
                  </a:cubicBezTo>
                  <a:cubicBezTo>
                    <a:pt x="76756" y="45413"/>
                    <a:pt x="76838" y="45413"/>
                    <a:pt x="76921" y="45421"/>
                  </a:cubicBezTo>
                  <a:lnTo>
                    <a:pt x="81897" y="45621"/>
                  </a:lnTo>
                  <a:cubicBezTo>
                    <a:pt x="82579" y="45561"/>
                    <a:pt x="83137" y="46046"/>
                    <a:pt x="83219" y="46709"/>
                  </a:cubicBezTo>
                  <a:cubicBezTo>
                    <a:pt x="83219" y="46886"/>
                    <a:pt x="83178" y="47062"/>
                    <a:pt x="83137" y="47227"/>
                  </a:cubicBezTo>
                  <a:cubicBezTo>
                    <a:pt x="82538" y="50637"/>
                    <a:pt x="82538" y="67092"/>
                    <a:pt x="82538" y="70102"/>
                  </a:cubicBezTo>
                  <a:cubicBezTo>
                    <a:pt x="82538" y="77163"/>
                    <a:pt x="83343" y="86755"/>
                    <a:pt x="83736" y="91009"/>
                  </a:cubicBezTo>
                  <a:cubicBezTo>
                    <a:pt x="83859" y="91775"/>
                    <a:pt x="83343" y="92493"/>
                    <a:pt x="82579" y="92609"/>
                  </a:cubicBezTo>
                  <a:cubicBezTo>
                    <a:pt x="82538" y="92609"/>
                    <a:pt x="82538" y="92613"/>
                    <a:pt x="82538" y="92613"/>
                  </a:cubicBezTo>
                  <a:lnTo>
                    <a:pt x="78118" y="93216"/>
                  </a:lnTo>
                  <a:cubicBezTo>
                    <a:pt x="77086" y="93416"/>
                    <a:pt x="76673" y="92813"/>
                    <a:pt x="76529" y="91410"/>
                  </a:cubicBezTo>
                  <a:cubicBezTo>
                    <a:pt x="76115" y="88801"/>
                    <a:pt x="74918" y="84185"/>
                    <a:pt x="74319" y="81979"/>
                  </a:cubicBezTo>
                  <a:cubicBezTo>
                    <a:pt x="73679" y="77617"/>
                    <a:pt x="70086" y="74281"/>
                    <a:pt x="65688" y="73953"/>
                  </a:cubicBezTo>
                  <a:cubicBezTo>
                    <a:pt x="56251" y="72950"/>
                    <a:pt x="42353" y="72950"/>
                    <a:pt x="39153" y="72950"/>
                  </a:cubicBezTo>
                  <a:lnTo>
                    <a:pt x="39153" y="85391"/>
                  </a:lnTo>
                  <a:cubicBezTo>
                    <a:pt x="39153" y="96225"/>
                    <a:pt x="39586" y="115688"/>
                    <a:pt x="39586" y="119700"/>
                  </a:cubicBezTo>
                  <a:cubicBezTo>
                    <a:pt x="39586" y="130135"/>
                    <a:pt x="44769" y="134189"/>
                    <a:pt x="50985" y="135351"/>
                  </a:cubicBezTo>
                  <a:cubicBezTo>
                    <a:pt x="55879" y="136282"/>
                    <a:pt x="60855" y="136756"/>
                    <a:pt x="65832" y="136756"/>
                  </a:cubicBezTo>
                  <a:cubicBezTo>
                    <a:pt x="69301" y="136756"/>
                    <a:pt x="79337" y="136556"/>
                    <a:pt x="83508" y="136195"/>
                  </a:cubicBezTo>
                  <a:cubicBezTo>
                    <a:pt x="89806" y="135299"/>
                    <a:pt x="95836" y="132872"/>
                    <a:pt x="101019" y="129132"/>
                  </a:cubicBezTo>
                  <a:cubicBezTo>
                    <a:pt x="106987" y="122518"/>
                    <a:pt x="112500" y="115475"/>
                    <a:pt x="117477" y="108063"/>
                  </a:cubicBezTo>
                  <a:cubicBezTo>
                    <a:pt x="118076" y="107060"/>
                    <a:pt x="118675" y="106257"/>
                    <a:pt x="119873" y="106860"/>
                  </a:cubicBezTo>
                  <a:lnTo>
                    <a:pt x="123135" y="108666"/>
                  </a:lnTo>
                  <a:cubicBezTo>
                    <a:pt x="124085" y="109266"/>
                    <a:pt x="124085" y="109869"/>
                    <a:pt x="123486" y="111475"/>
                  </a:cubicBezTo>
                  <a:lnTo>
                    <a:pt x="112851" y="140969"/>
                  </a:lnTo>
                  <a:cubicBezTo>
                    <a:pt x="112294" y="142889"/>
                    <a:pt x="110435" y="144140"/>
                    <a:pt x="108433" y="143979"/>
                  </a:cubicBezTo>
                  <a:cubicBezTo>
                    <a:pt x="107441" y="143979"/>
                    <a:pt x="103022" y="143778"/>
                    <a:pt x="90963" y="143578"/>
                  </a:cubicBezTo>
                  <a:cubicBezTo>
                    <a:pt x="78924" y="143378"/>
                    <a:pt x="59410" y="143378"/>
                    <a:pt x="28105" y="143378"/>
                  </a:cubicBezTo>
                  <a:cubicBezTo>
                    <a:pt x="20671" y="143378"/>
                    <a:pt x="15055" y="143578"/>
                    <a:pt x="11048" y="143578"/>
                  </a:cubicBezTo>
                  <a:cubicBezTo>
                    <a:pt x="7021" y="143578"/>
                    <a:pt x="4213" y="143979"/>
                    <a:pt x="2417" y="143979"/>
                  </a:cubicBezTo>
                  <a:cubicBezTo>
                    <a:pt x="1198" y="143979"/>
                    <a:pt x="600" y="143578"/>
                    <a:pt x="600" y="142614"/>
                  </a:cubicBezTo>
                  <a:lnTo>
                    <a:pt x="600" y="137157"/>
                  </a:lnTo>
                  <a:cubicBezTo>
                    <a:pt x="600" y="136354"/>
                    <a:pt x="1198" y="136195"/>
                    <a:pt x="2603" y="136195"/>
                  </a:cubicBezTo>
                  <a:lnTo>
                    <a:pt x="10635" y="136195"/>
                  </a:lnTo>
                  <a:cubicBezTo>
                    <a:pt x="19866" y="136195"/>
                    <a:pt x="20671" y="134750"/>
                    <a:pt x="20671" y="127325"/>
                  </a:cubicBezTo>
                  <a:lnTo>
                    <a:pt x="20671" y="60268"/>
                  </a:lnTo>
                  <a:cubicBezTo>
                    <a:pt x="20671" y="43615"/>
                    <a:pt x="20278" y="18533"/>
                    <a:pt x="20114" y="16527"/>
                  </a:cubicBezTo>
                  <a:cubicBezTo>
                    <a:pt x="19308" y="10108"/>
                    <a:pt x="17264" y="8502"/>
                    <a:pt x="9830" y="8502"/>
                  </a:cubicBezTo>
                  <a:lnTo>
                    <a:pt x="2603" y="8502"/>
                  </a:lnTo>
                  <a:cubicBezTo>
                    <a:pt x="1612" y="8502"/>
                    <a:pt x="1013" y="8502"/>
                    <a:pt x="1013" y="7096"/>
                  </a:cubicBezTo>
                  <a:lnTo>
                    <a:pt x="1013" y="1880"/>
                  </a:lnTo>
                  <a:cubicBezTo>
                    <a:pt x="1013" y="1277"/>
                    <a:pt x="1405" y="877"/>
                    <a:pt x="2417" y="877"/>
                  </a:cubicBezTo>
                  <a:cubicBezTo>
                    <a:pt x="6836" y="877"/>
                    <a:pt x="13857" y="1480"/>
                    <a:pt x="27093" y="1480"/>
                  </a:cubicBezTo>
                  <a:lnTo>
                    <a:pt x="35931" y="1480"/>
                  </a:lnTo>
                  <a:cubicBezTo>
                    <a:pt x="56003" y="1480"/>
                    <a:pt x="75723" y="1277"/>
                    <a:pt x="95588" y="1277"/>
                  </a:cubicBezTo>
                  <a:cubicBezTo>
                    <a:pt x="98809" y="1277"/>
                    <a:pt x="102609" y="877"/>
                    <a:pt x="103621" y="877"/>
                  </a:cubicBezTo>
                  <a:cubicBezTo>
                    <a:pt x="104612" y="877"/>
                    <a:pt x="105025" y="1277"/>
                    <a:pt x="105232" y="1880"/>
                  </a:cubicBezTo>
                  <a:cubicBezTo>
                    <a:pt x="106037" y="4689"/>
                    <a:pt x="114854" y="32177"/>
                    <a:pt x="115453" y="34184"/>
                  </a:cubicBezTo>
                  <a:cubicBezTo>
                    <a:pt x="115453" y="34987"/>
                    <a:pt x="115453" y="35589"/>
                    <a:pt x="114854" y="35990"/>
                  </a:cubicBezTo>
                  <a:lnTo>
                    <a:pt x="111840" y="37596"/>
                  </a:lnTo>
                  <a:cubicBezTo>
                    <a:pt x="111241" y="37996"/>
                    <a:pt x="110435" y="37395"/>
                    <a:pt x="110249" y="36993"/>
                  </a:cubicBezTo>
                  <a:cubicBezTo>
                    <a:pt x="110043" y="36593"/>
                    <a:pt x="94990" y="17130"/>
                    <a:pt x="90178" y="14120"/>
                  </a:cubicBezTo>
                  <a:cubicBezTo>
                    <a:pt x="85635" y="10997"/>
                    <a:pt x="80369" y="9127"/>
                    <a:pt x="74918" y="8702"/>
                  </a:cubicBezTo>
                  <a:lnTo>
                    <a:pt x="39153" y="7899"/>
                  </a:ln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0" name="任意多边形: 形状 169">
              <a:extLst>
                <a:ext uri="{FF2B5EF4-FFF2-40B4-BE49-F238E27FC236}">
                  <a16:creationId xmlns:a16="http://schemas.microsoft.com/office/drawing/2014/main" id="{163266F4-F56A-ADEB-7374-0306C6DDB3DD}"/>
                </a:ext>
              </a:extLst>
            </p:cNvPr>
            <p:cNvSpPr/>
            <p:nvPr/>
          </p:nvSpPr>
          <p:spPr>
            <a:xfrm>
              <a:off x="14004242" y="4628504"/>
              <a:ext cx="36980" cy="41346"/>
            </a:xfrm>
            <a:custGeom>
              <a:avLst/>
              <a:gdLst>
                <a:gd name="connsiteX0" fmla="*/ 22125 w 132487"/>
                <a:gd name="connsiteY0" fmla="*/ 130344 h 148127"/>
                <a:gd name="connsiteX1" fmla="*/ 608 w 132487"/>
                <a:gd name="connsiteY1" fmla="*/ 74163 h 148127"/>
                <a:gd name="connsiteX2" fmla="*/ 21155 w 132487"/>
                <a:gd name="connsiteY2" fmla="*/ 20952 h 148127"/>
                <a:gd name="connsiteX3" fmla="*/ 71333 w 132487"/>
                <a:gd name="connsiteY3" fmla="*/ 887 h 148127"/>
                <a:gd name="connsiteX4" fmla="*/ 111931 w 132487"/>
                <a:gd name="connsiteY4" fmla="*/ 11921 h 148127"/>
                <a:gd name="connsiteX5" fmla="*/ 115937 w 132487"/>
                <a:gd name="connsiteY5" fmla="*/ 11921 h 148127"/>
                <a:gd name="connsiteX6" fmla="*/ 117548 w 132487"/>
                <a:gd name="connsiteY6" fmla="*/ 6103 h 148127"/>
                <a:gd name="connsiteX7" fmla="*/ 120170 w 132487"/>
                <a:gd name="connsiteY7" fmla="*/ 4899 h 148127"/>
                <a:gd name="connsiteX8" fmla="*/ 122359 w 132487"/>
                <a:gd name="connsiteY8" fmla="*/ 8109 h 148127"/>
                <a:gd name="connsiteX9" fmla="*/ 127377 w 132487"/>
                <a:gd name="connsiteY9" fmla="*/ 47034 h 148127"/>
                <a:gd name="connsiteX10" fmla="*/ 126592 w 132487"/>
                <a:gd name="connsiteY10" fmla="*/ 49043 h 148127"/>
                <a:gd name="connsiteX11" fmla="*/ 123577 w 132487"/>
                <a:gd name="connsiteY11" fmla="*/ 49885 h 148127"/>
                <a:gd name="connsiteX12" fmla="*/ 121574 w 132487"/>
                <a:gd name="connsiteY12" fmla="*/ 48279 h 148127"/>
                <a:gd name="connsiteX13" fmla="*/ 105860 w 132487"/>
                <a:gd name="connsiteY13" fmla="*/ 23359 h 148127"/>
                <a:gd name="connsiteX14" fmla="*/ 70941 w 132487"/>
                <a:gd name="connsiteY14" fmla="*/ 7909 h 148127"/>
                <a:gd name="connsiteX15" fmla="*/ 20762 w 132487"/>
                <a:gd name="connsiteY15" fmla="*/ 69147 h 148127"/>
                <a:gd name="connsiteX16" fmla="*/ 40028 w 132487"/>
                <a:gd name="connsiteY16" fmla="*/ 120713 h 148127"/>
                <a:gd name="connsiteX17" fmla="*/ 78561 w 132487"/>
                <a:gd name="connsiteY17" fmla="*/ 137567 h 148127"/>
                <a:gd name="connsiteX18" fmla="*/ 128182 w 132487"/>
                <a:gd name="connsiteY18" fmla="*/ 112085 h 148127"/>
                <a:gd name="connsiteX19" fmla="*/ 129793 w 132487"/>
                <a:gd name="connsiteY19" fmla="*/ 111482 h 148127"/>
                <a:gd name="connsiteX20" fmla="*/ 132415 w 132487"/>
                <a:gd name="connsiteY20" fmla="*/ 113489 h 148127"/>
                <a:gd name="connsiteX21" fmla="*/ 132808 w 132487"/>
                <a:gd name="connsiteY21" fmla="*/ 115295 h 148127"/>
                <a:gd name="connsiteX22" fmla="*/ 72944 w 132487"/>
                <a:gd name="connsiteY22" fmla="*/ 149004 h 148127"/>
                <a:gd name="connsiteX23" fmla="*/ 22125 w 132487"/>
                <a:gd name="connsiteY23" fmla="*/ 130344 h 14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487" h="148127">
                  <a:moveTo>
                    <a:pt x="22125" y="130344"/>
                  </a:moveTo>
                  <a:cubicBezTo>
                    <a:pt x="7670" y="116701"/>
                    <a:pt x="608" y="93426"/>
                    <a:pt x="608" y="74163"/>
                  </a:cubicBezTo>
                  <a:cubicBezTo>
                    <a:pt x="319" y="54434"/>
                    <a:pt x="7670" y="35362"/>
                    <a:pt x="21155" y="20952"/>
                  </a:cubicBezTo>
                  <a:cubicBezTo>
                    <a:pt x="34536" y="7808"/>
                    <a:pt x="52604" y="577"/>
                    <a:pt x="71333" y="887"/>
                  </a:cubicBezTo>
                  <a:cubicBezTo>
                    <a:pt x="85603" y="1048"/>
                    <a:pt x="99562" y="4848"/>
                    <a:pt x="111931" y="11921"/>
                  </a:cubicBezTo>
                  <a:cubicBezTo>
                    <a:pt x="114533" y="13527"/>
                    <a:pt x="115545" y="13327"/>
                    <a:pt x="115937" y="11921"/>
                  </a:cubicBezTo>
                  <a:lnTo>
                    <a:pt x="117548" y="6103"/>
                  </a:lnTo>
                  <a:cubicBezTo>
                    <a:pt x="117960" y="4899"/>
                    <a:pt x="118311" y="4899"/>
                    <a:pt x="120170" y="4899"/>
                  </a:cubicBezTo>
                  <a:cubicBezTo>
                    <a:pt x="122008" y="4899"/>
                    <a:pt x="122359" y="5300"/>
                    <a:pt x="122359" y="8109"/>
                  </a:cubicBezTo>
                  <a:cubicBezTo>
                    <a:pt x="122359" y="12122"/>
                    <a:pt x="126386" y="41418"/>
                    <a:pt x="127377" y="47034"/>
                  </a:cubicBezTo>
                  <a:cubicBezTo>
                    <a:pt x="127377" y="48037"/>
                    <a:pt x="127377" y="48840"/>
                    <a:pt x="126592" y="49043"/>
                  </a:cubicBezTo>
                  <a:lnTo>
                    <a:pt x="123577" y="49885"/>
                  </a:lnTo>
                  <a:cubicBezTo>
                    <a:pt x="122565" y="49885"/>
                    <a:pt x="122132" y="49885"/>
                    <a:pt x="121574" y="48279"/>
                  </a:cubicBezTo>
                  <a:cubicBezTo>
                    <a:pt x="117960" y="39046"/>
                    <a:pt x="112653" y="30585"/>
                    <a:pt x="105860" y="23359"/>
                  </a:cubicBezTo>
                  <a:cubicBezTo>
                    <a:pt x="97001" y="13434"/>
                    <a:pt x="84260" y="7808"/>
                    <a:pt x="70941" y="7909"/>
                  </a:cubicBezTo>
                  <a:cubicBezTo>
                    <a:pt x="34804" y="7909"/>
                    <a:pt x="20556" y="39812"/>
                    <a:pt x="20762" y="69147"/>
                  </a:cubicBezTo>
                  <a:cubicBezTo>
                    <a:pt x="20927" y="88067"/>
                    <a:pt x="27742" y="106330"/>
                    <a:pt x="40028" y="120713"/>
                  </a:cubicBezTo>
                  <a:cubicBezTo>
                    <a:pt x="53678" y="135963"/>
                    <a:pt x="65159" y="137567"/>
                    <a:pt x="78561" y="137567"/>
                  </a:cubicBezTo>
                  <a:cubicBezTo>
                    <a:pt x="98240" y="137511"/>
                    <a:pt x="116701" y="128037"/>
                    <a:pt x="128182" y="112085"/>
                  </a:cubicBezTo>
                  <a:cubicBezTo>
                    <a:pt x="128802" y="111082"/>
                    <a:pt x="129194" y="110882"/>
                    <a:pt x="129793" y="111482"/>
                  </a:cubicBezTo>
                  <a:lnTo>
                    <a:pt x="132415" y="113489"/>
                  </a:lnTo>
                  <a:cubicBezTo>
                    <a:pt x="133014" y="113891"/>
                    <a:pt x="133365" y="114292"/>
                    <a:pt x="132808" y="115295"/>
                  </a:cubicBezTo>
                  <a:cubicBezTo>
                    <a:pt x="120769" y="132751"/>
                    <a:pt x="101296" y="149004"/>
                    <a:pt x="72944" y="149004"/>
                  </a:cubicBezTo>
                  <a:cubicBezTo>
                    <a:pt x="49259" y="148804"/>
                    <a:pt x="34164" y="141379"/>
                    <a:pt x="22125" y="130344"/>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1" name="任意多边形: 形状 170">
              <a:extLst>
                <a:ext uri="{FF2B5EF4-FFF2-40B4-BE49-F238E27FC236}">
                  <a16:creationId xmlns:a16="http://schemas.microsoft.com/office/drawing/2014/main" id="{666CF35C-A37D-2582-93A0-2CAA6DD63D84}"/>
                </a:ext>
              </a:extLst>
            </p:cNvPr>
            <p:cNvSpPr/>
            <p:nvPr/>
          </p:nvSpPr>
          <p:spPr>
            <a:xfrm>
              <a:off x="14045335" y="4629122"/>
              <a:ext cx="43713" cy="40044"/>
            </a:xfrm>
            <a:custGeom>
              <a:avLst/>
              <a:gdLst>
                <a:gd name="connsiteX0" fmla="*/ 20465 w 156607"/>
                <a:gd name="connsiteY0" fmla="*/ 64483 h 143462"/>
                <a:gd name="connsiteX1" fmla="*/ 20073 w 156607"/>
                <a:gd name="connsiteY1" fmla="*/ 21745 h 143462"/>
                <a:gd name="connsiteX2" fmla="*/ 11235 w 156607"/>
                <a:gd name="connsiteY2" fmla="*/ 8702 h 143462"/>
                <a:gd name="connsiteX3" fmla="*/ 1798 w 156607"/>
                <a:gd name="connsiteY3" fmla="*/ 8702 h 143462"/>
                <a:gd name="connsiteX4" fmla="*/ 600 w 156607"/>
                <a:gd name="connsiteY4" fmla="*/ 7096 h 143462"/>
                <a:gd name="connsiteX5" fmla="*/ 600 w 156607"/>
                <a:gd name="connsiteY5" fmla="*/ 2281 h 143462"/>
                <a:gd name="connsiteX6" fmla="*/ 2210 w 156607"/>
                <a:gd name="connsiteY6" fmla="*/ 877 h 143462"/>
                <a:gd name="connsiteX7" fmla="*/ 30315 w 156607"/>
                <a:gd name="connsiteY7" fmla="*/ 1480 h 143462"/>
                <a:gd name="connsiteX8" fmla="*/ 57015 w 156607"/>
                <a:gd name="connsiteY8" fmla="*/ 877 h 143462"/>
                <a:gd name="connsiteX9" fmla="*/ 59018 w 156607"/>
                <a:gd name="connsiteY9" fmla="*/ 1880 h 143462"/>
                <a:gd name="connsiteX10" fmla="*/ 59018 w 156607"/>
                <a:gd name="connsiteY10" fmla="*/ 7096 h 143462"/>
                <a:gd name="connsiteX11" fmla="*/ 57407 w 156607"/>
                <a:gd name="connsiteY11" fmla="*/ 8702 h 143462"/>
                <a:gd name="connsiteX12" fmla="*/ 47165 w 156607"/>
                <a:gd name="connsiteY12" fmla="*/ 8702 h 143462"/>
                <a:gd name="connsiteX13" fmla="*/ 39132 w 156607"/>
                <a:gd name="connsiteY13" fmla="*/ 20139 h 143462"/>
                <a:gd name="connsiteX14" fmla="*/ 38740 w 156607"/>
                <a:gd name="connsiteY14" fmla="*/ 60710 h 143462"/>
                <a:gd name="connsiteX15" fmla="*/ 38740 w 156607"/>
                <a:gd name="connsiteY15" fmla="*/ 64122 h 143462"/>
                <a:gd name="connsiteX16" fmla="*/ 41156 w 156607"/>
                <a:gd name="connsiteY16" fmla="*/ 65686 h 143462"/>
                <a:gd name="connsiteX17" fmla="*/ 115454 w 156607"/>
                <a:gd name="connsiteY17" fmla="*/ 65686 h 143462"/>
                <a:gd name="connsiteX18" fmla="*/ 119480 w 156607"/>
                <a:gd name="connsiteY18" fmla="*/ 62716 h 143462"/>
                <a:gd name="connsiteX19" fmla="*/ 119480 w 156607"/>
                <a:gd name="connsiteY19" fmla="*/ 60710 h 143462"/>
                <a:gd name="connsiteX20" fmla="*/ 118881 w 156607"/>
                <a:gd name="connsiteY20" fmla="*/ 18936 h 143462"/>
                <a:gd name="connsiteX21" fmla="*/ 112253 w 156607"/>
                <a:gd name="connsiteY21" fmla="*/ 8702 h 143462"/>
                <a:gd name="connsiteX22" fmla="*/ 101804 w 156607"/>
                <a:gd name="connsiteY22" fmla="*/ 8702 h 143462"/>
                <a:gd name="connsiteX23" fmla="*/ 100400 w 156607"/>
                <a:gd name="connsiteY23" fmla="*/ 7298 h 143462"/>
                <a:gd name="connsiteX24" fmla="*/ 100400 w 156607"/>
                <a:gd name="connsiteY24" fmla="*/ 2080 h 143462"/>
                <a:gd name="connsiteX25" fmla="*/ 101619 w 156607"/>
                <a:gd name="connsiteY25" fmla="*/ 877 h 143462"/>
                <a:gd name="connsiteX26" fmla="*/ 128112 w 156607"/>
                <a:gd name="connsiteY26" fmla="*/ 1480 h 143462"/>
                <a:gd name="connsiteX27" fmla="*/ 153800 w 156607"/>
                <a:gd name="connsiteY27" fmla="*/ 877 h 143462"/>
                <a:gd name="connsiteX28" fmla="*/ 155452 w 156607"/>
                <a:gd name="connsiteY28" fmla="*/ 2483 h 143462"/>
                <a:gd name="connsiteX29" fmla="*/ 155452 w 156607"/>
                <a:gd name="connsiteY29" fmla="*/ 7298 h 143462"/>
                <a:gd name="connsiteX30" fmla="*/ 153800 w 156607"/>
                <a:gd name="connsiteY30" fmla="*/ 8702 h 143462"/>
                <a:gd name="connsiteX31" fmla="*/ 144756 w 156607"/>
                <a:gd name="connsiteY31" fmla="*/ 8702 h 143462"/>
                <a:gd name="connsiteX32" fmla="*/ 138333 w 156607"/>
                <a:gd name="connsiteY32" fmla="*/ 19336 h 143462"/>
                <a:gd name="connsiteX33" fmla="*/ 137941 w 156607"/>
                <a:gd name="connsiteY33" fmla="*/ 63480 h 143462"/>
                <a:gd name="connsiteX34" fmla="*/ 137941 w 156607"/>
                <a:gd name="connsiteY34" fmla="*/ 70302 h 143462"/>
                <a:gd name="connsiteX35" fmla="*/ 138540 w 156607"/>
                <a:gd name="connsiteY35" fmla="*/ 126283 h 143462"/>
                <a:gd name="connsiteX36" fmla="*/ 146573 w 156607"/>
                <a:gd name="connsiteY36" fmla="*/ 136354 h 143462"/>
                <a:gd name="connsiteX37" fmla="*/ 155452 w 156607"/>
                <a:gd name="connsiteY37" fmla="*/ 136354 h 143462"/>
                <a:gd name="connsiteX38" fmla="*/ 157207 w 156607"/>
                <a:gd name="connsiteY38" fmla="*/ 137718 h 143462"/>
                <a:gd name="connsiteX39" fmla="*/ 157207 w 156607"/>
                <a:gd name="connsiteY39" fmla="*/ 142534 h 143462"/>
                <a:gd name="connsiteX40" fmla="*/ 155597 w 156607"/>
                <a:gd name="connsiteY40" fmla="*/ 144140 h 143462"/>
                <a:gd name="connsiteX41" fmla="*/ 130321 w 156607"/>
                <a:gd name="connsiteY41" fmla="*/ 143537 h 143462"/>
                <a:gd name="connsiteX42" fmla="*/ 100400 w 156607"/>
                <a:gd name="connsiteY42" fmla="*/ 144140 h 143462"/>
                <a:gd name="connsiteX43" fmla="*/ 99202 w 156607"/>
                <a:gd name="connsiteY43" fmla="*/ 142949 h 143462"/>
                <a:gd name="connsiteX44" fmla="*/ 99202 w 156607"/>
                <a:gd name="connsiteY44" fmla="*/ 142775 h 143462"/>
                <a:gd name="connsiteX45" fmla="*/ 99202 w 156607"/>
                <a:gd name="connsiteY45" fmla="*/ 137718 h 143462"/>
                <a:gd name="connsiteX46" fmla="*/ 100813 w 156607"/>
                <a:gd name="connsiteY46" fmla="*/ 136354 h 143462"/>
                <a:gd name="connsiteX47" fmla="*/ 113451 w 156607"/>
                <a:gd name="connsiteY47" fmla="*/ 136354 h 143462"/>
                <a:gd name="connsiteX48" fmla="*/ 118881 w 156607"/>
                <a:gd name="connsiteY48" fmla="*/ 127084 h 143462"/>
                <a:gd name="connsiteX49" fmla="*/ 119480 w 156607"/>
                <a:gd name="connsiteY49" fmla="*/ 78127 h 143462"/>
                <a:gd name="connsiteX50" fmla="*/ 119480 w 156607"/>
                <a:gd name="connsiteY50" fmla="*/ 75318 h 143462"/>
                <a:gd name="connsiteX51" fmla="*/ 115062 w 156607"/>
                <a:gd name="connsiteY51" fmla="*/ 72909 h 143462"/>
                <a:gd name="connsiteX52" fmla="*/ 41755 w 156607"/>
                <a:gd name="connsiteY52" fmla="*/ 72909 h 143462"/>
                <a:gd name="connsiteX53" fmla="*/ 38946 w 156607"/>
                <a:gd name="connsiteY53" fmla="*/ 74876 h 143462"/>
                <a:gd name="connsiteX54" fmla="*/ 38946 w 156607"/>
                <a:gd name="connsiteY54" fmla="*/ 79330 h 143462"/>
                <a:gd name="connsiteX55" fmla="*/ 39339 w 156607"/>
                <a:gd name="connsiteY55" fmla="*/ 129693 h 143462"/>
                <a:gd name="connsiteX56" fmla="*/ 45761 w 156607"/>
                <a:gd name="connsiteY56" fmla="*/ 136556 h 143462"/>
                <a:gd name="connsiteX57" fmla="*/ 55632 w 156607"/>
                <a:gd name="connsiteY57" fmla="*/ 136556 h 143462"/>
                <a:gd name="connsiteX58" fmla="*/ 57242 w 156607"/>
                <a:gd name="connsiteY58" fmla="*/ 137921 h 143462"/>
                <a:gd name="connsiteX59" fmla="*/ 57242 w 156607"/>
                <a:gd name="connsiteY59" fmla="*/ 142976 h 143462"/>
                <a:gd name="connsiteX60" fmla="*/ 55632 w 156607"/>
                <a:gd name="connsiteY60" fmla="*/ 144340 h 143462"/>
                <a:gd name="connsiteX61" fmla="*/ 30315 w 156607"/>
                <a:gd name="connsiteY61" fmla="*/ 143739 h 143462"/>
                <a:gd name="connsiteX62" fmla="*/ 2210 w 156607"/>
                <a:gd name="connsiteY62" fmla="*/ 144340 h 143462"/>
                <a:gd name="connsiteX63" fmla="*/ 806 w 156607"/>
                <a:gd name="connsiteY63" fmla="*/ 142976 h 143462"/>
                <a:gd name="connsiteX64" fmla="*/ 806 w 156607"/>
                <a:gd name="connsiteY64" fmla="*/ 137718 h 143462"/>
                <a:gd name="connsiteX65" fmla="*/ 2210 w 156607"/>
                <a:gd name="connsiteY65" fmla="*/ 136556 h 143462"/>
                <a:gd name="connsiteX66" fmla="*/ 14249 w 156607"/>
                <a:gd name="connsiteY66" fmla="*/ 136556 h 143462"/>
                <a:gd name="connsiteX67" fmla="*/ 19866 w 156607"/>
                <a:gd name="connsiteY67" fmla="*/ 126884 h 143462"/>
                <a:gd name="connsiteX68" fmla="*/ 20465 w 156607"/>
                <a:gd name="connsiteY68" fmla="*/ 73311 h 1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6607" h="143462">
                  <a:moveTo>
                    <a:pt x="20465" y="64483"/>
                  </a:moveTo>
                  <a:cubicBezTo>
                    <a:pt x="20465" y="52042"/>
                    <a:pt x="20073" y="24955"/>
                    <a:pt x="20073" y="21745"/>
                  </a:cubicBezTo>
                  <a:cubicBezTo>
                    <a:pt x="20073" y="11511"/>
                    <a:pt x="18668" y="8702"/>
                    <a:pt x="11235" y="8702"/>
                  </a:cubicBezTo>
                  <a:lnTo>
                    <a:pt x="1798" y="8702"/>
                  </a:lnTo>
                  <a:cubicBezTo>
                    <a:pt x="806" y="8702"/>
                    <a:pt x="600" y="8302"/>
                    <a:pt x="600" y="7096"/>
                  </a:cubicBezTo>
                  <a:lnTo>
                    <a:pt x="600" y="2281"/>
                  </a:lnTo>
                  <a:cubicBezTo>
                    <a:pt x="600" y="1277"/>
                    <a:pt x="1157" y="877"/>
                    <a:pt x="2210" y="877"/>
                  </a:cubicBezTo>
                  <a:cubicBezTo>
                    <a:pt x="6216" y="877"/>
                    <a:pt x="12639" y="1480"/>
                    <a:pt x="30315" y="1480"/>
                  </a:cubicBezTo>
                  <a:cubicBezTo>
                    <a:pt x="45967" y="1480"/>
                    <a:pt x="53195" y="877"/>
                    <a:pt x="57015" y="877"/>
                  </a:cubicBezTo>
                  <a:cubicBezTo>
                    <a:pt x="58460" y="877"/>
                    <a:pt x="59018" y="1077"/>
                    <a:pt x="59018" y="1880"/>
                  </a:cubicBezTo>
                  <a:lnTo>
                    <a:pt x="59018" y="7096"/>
                  </a:lnTo>
                  <a:cubicBezTo>
                    <a:pt x="59018" y="8302"/>
                    <a:pt x="58605" y="8702"/>
                    <a:pt x="57407" y="8702"/>
                  </a:cubicBezTo>
                  <a:lnTo>
                    <a:pt x="47165" y="8702"/>
                  </a:lnTo>
                  <a:cubicBezTo>
                    <a:pt x="40350" y="8702"/>
                    <a:pt x="39132" y="12114"/>
                    <a:pt x="39132" y="20139"/>
                  </a:cubicBezTo>
                  <a:cubicBezTo>
                    <a:pt x="39132" y="22949"/>
                    <a:pt x="38740" y="49433"/>
                    <a:pt x="38740" y="60710"/>
                  </a:cubicBezTo>
                  <a:lnTo>
                    <a:pt x="38740" y="64122"/>
                  </a:lnTo>
                  <a:cubicBezTo>
                    <a:pt x="38740" y="65125"/>
                    <a:pt x="39339" y="65686"/>
                    <a:pt x="41156" y="65686"/>
                  </a:cubicBezTo>
                  <a:lnTo>
                    <a:pt x="115454" y="65686"/>
                  </a:lnTo>
                  <a:cubicBezTo>
                    <a:pt x="118469" y="65686"/>
                    <a:pt x="119480" y="65286"/>
                    <a:pt x="119480" y="62716"/>
                  </a:cubicBezTo>
                  <a:lnTo>
                    <a:pt x="119480" y="60710"/>
                  </a:lnTo>
                  <a:cubicBezTo>
                    <a:pt x="119480" y="49272"/>
                    <a:pt x="118881" y="21343"/>
                    <a:pt x="118881" y="18936"/>
                  </a:cubicBezTo>
                  <a:cubicBezTo>
                    <a:pt x="118881" y="12515"/>
                    <a:pt x="118076" y="8702"/>
                    <a:pt x="112253" y="8702"/>
                  </a:cubicBezTo>
                  <a:lnTo>
                    <a:pt x="101804" y="8702"/>
                  </a:lnTo>
                  <a:cubicBezTo>
                    <a:pt x="100813" y="8702"/>
                    <a:pt x="100400" y="8302"/>
                    <a:pt x="100400" y="7298"/>
                  </a:cubicBezTo>
                  <a:lnTo>
                    <a:pt x="100400" y="2080"/>
                  </a:lnTo>
                  <a:cubicBezTo>
                    <a:pt x="100400" y="1277"/>
                    <a:pt x="100400" y="877"/>
                    <a:pt x="101619" y="877"/>
                  </a:cubicBezTo>
                  <a:cubicBezTo>
                    <a:pt x="105624" y="877"/>
                    <a:pt x="114463" y="1480"/>
                    <a:pt x="128112" y="1480"/>
                  </a:cubicBezTo>
                  <a:cubicBezTo>
                    <a:pt x="141762" y="1480"/>
                    <a:pt x="149980" y="877"/>
                    <a:pt x="153800" y="877"/>
                  </a:cubicBezTo>
                  <a:cubicBezTo>
                    <a:pt x="155205" y="877"/>
                    <a:pt x="155452" y="1277"/>
                    <a:pt x="155452" y="2483"/>
                  </a:cubicBezTo>
                  <a:lnTo>
                    <a:pt x="155452" y="7298"/>
                  </a:lnTo>
                  <a:cubicBezTo>
                    <a:pt x="155452" y="8502"/>
                    <a:pt x="154998" y="8702"/>
                    <a:pt x="153800" y="8702"/>
                  </a:cubicBezTo>
                  <a:lnTo>
                    <a:pt x="144756" y="8702"/>
                  </a:lnTo>
                  <a:cubicBezTo>
                    <a:pt x="138953" y="8702"/>
                    <a:pt x="138333" y="12114"/>
                    <a:pt x="138333" y="19336"/>
                  </a:cubicBezTo>
                  <a:cubicBezTo>
                    <a:pt x="138333" y="22146"/>
                    <a:pt x="137941" y="56055"/>
                    <a:pt x="137941" y="63480"/>
                  </a:cubicBezTo>
                  <a:lnTo>
                    <a:pt x="137941" y="70302"/>
                  </a:lnTo>
                  <a:cubicBezTo>
                    <a:pt x="137941" y="76721"/>
                    <a:pt x="138333" y="114846"/>
                    <a:pt x="138540" y="126283"/>
                  </a:cubicBezTo>
                  <a:cubicBezTo>
                    <a:pt x="138540" y="133505"/>
                    <a:pt x="140543" y="136354"/>
                    <a:pt x="146573" y="136354"/>
                  </a:cubicBezTo>
                  <a:lnTo>
                    <a:pt x="155452" y="136354"/>
                  </a:lnTo>
                  <a:cubicBezTo>
                    <a:pt x="156815" y="136354"/>
                    <a:pt x="157207" y="136715"/>
                    <a:pt x="157207" y="137718"/>
                  </a:cubicBezTo>
                  <a:lnTo>
                    <a:pt x="157207" y="142534"/>
                  </a:lnTo>
                  <a:cubicBezTo>
                    <a:pt x="157207" y="143739"/>
                    <a:pt x="156815" y="144140"/>
                    <a:pt x="155597" y="144140"/>
                  </a:cubicBezTo>
                  <a:cubicBezTo>
                    <a:pt x="151591" y="144140"/>
                    <a:pt x="144962" y="143537"/>
                    <a:pt x="130321" y="143537"/>
                  </a:cubicBezTo>
                  <a:cubicBezTo>
                    <a:pt x="112852" y="143537"/>
                    <a:pt x="106223" y="144140"/>
                    <a:pt x="100400" y="144140"/>
                  </a:cubicBezTo>
                  <a:cubicBezTo>
                    <a:pt x="99718" y="144144"/>
                    <a:pt x="99202" y="143609"/>
                    <a:pt x="99202" y="142949"/>
                  </a:cubicBezTo>
                  <a:cubicBezTo>
                    <a:pt x="99202" y="142889"/>
                    <a:pt x="99202" y="142831"/>
                    <a:pt x="99202" y="142775"/>
                  </a:cubicBezTo>
                  <a:lnTo>
                    <a:pt x="99202" y="137718"/>
                  </a:lnTo>
                  <a:cubicBezTo>
                    <a:pt x="99202" y="136715"/>
                    <a:pt x="99595" y="136354"/>
                    <a:pt x="100813" y="136354"/>
                  </a:cubicBezTo>
                  <a:lnTo>
                    <a:pt x="113451" y="136354"/>
                  </a:lnTo>
                  <a:cubicBezTo>
                    <a:pt x="118262" y="136354"/>
                    <a:pt x="118881" y="132341"/>
                    <a:pt x="118881" y="127084"/>
                  </a:cubicBezTo>
                  <a:cubicBezTo>
                    <a:pt x="118881" y="117655"/>
                    <a:pt x="119480" y="85349"/>
                    <a:pt x="119480" y="78127"/>
                  </a:cubicBezTo>
                  <a:lnTo>
                    <a:pt x="119480" y="75318"/>
                  </a:lnTo>
                  <a:cubicBezTo>
                    <a:pt x="119480" y="73111"/>
                    <a:pt x="118469" y="72909"/>
                    <a:pt x="115062" y="72909"/>
                  </a:cubicBezTo>
                  <a:lnTo>
                    <a:pt x="41755" y="72909"/>
                  </a:lnTo>
                  <a:cubicBezTo>
                    <a:pt x="39545" y="72909"/>
                    <a:pt x="38946" y="73511"/>
                    <a:pt x="38946" y="74876"/>
                  </a:cubicBezTo>
                  <a:lnTo>
                    <a:pt x="38946" y="79330"/>
                  </a:lnTo>
                  <a:cubicBezTo>
                    <a:pt x="38946" y="84749"/>
                    <a:pt x="39132" y="115649"/>
                    <a:pt x="39339" y="129693"/>
                  </a:cubicBezTo>
                  <a:cubicBezTo>
                    <a:pt x="39339" y="134550"/>
                    <a:pt x="41548" y="136556"/>
                    <a:pt x="45761" y="136556"/>
                  </a:cubicBezTo>
                  <a:lnTo>
                    <a:pt x="55632" y="136556"/>
                  </a:lnTo>
                  <a:cubicBezTo>
                    <a:pt x="56850" y="136556"/>
                    <a:pt x="57242" y="136917"/>
                    <a:pt x="57242" y="137921"/>
                  </a:cubicBezTo>
                  <a:lnTo>
                    <a:pt x="57242" y="142976"/>
                  </a:lnTo>
                  <a:cubicBezTo>
                    <a:pt x="57242" y="143939"/>
                    <a:pt x="56850" y="144340"/>
                    <a:pt x="55632" y="144340"/>
                  </a:cubicBezTo>
                  <a:cubicBezTo>
                    <a:pt x="51625" y="144340"/>
                    <a:pt x="44770" y="143739"/>
                    <a:pt x="30315" y="143739"/>
                  </a:cubicBezTo>
                  <a:cubicBezTo>
                    <a:pt x="13052" y="143739"/>
                    <a:pt x="7022" y="144340"/>
                    <a:pt x="2210" y="144340"/>
                  </a:cubicBezTo>
                  <a:cubicBezTo>
                    <a:pt x="1199" y="144340"/>
                    <a:pt x="806" y="143939"/>
                    <a:pt x="806" y="142976"/>
                  </a:cubicBezTo>
                  <a:lnTo>
                    <a:pt x="806" y="137718"/>
                  </a:lnTo>
                  <a:cubicBezTo>
                    <a:pt x="806" y="136917"/>
                    <a:pt x="1405" y="136556"/>
                    <a:pt x="2210" y="136556"/>
                  </a:cubicBezTo>
                  <a:lnTo>
                    <a:pt x="14249" y="136556"/>
                  </a:lnTo>
                  <a:cubicBezTo>
                    <a:pt x="19267" y="136556"/>
                    <a:pt x="19866" y="131699"/>
                    <a:pt x="19866" y="126884"/>
                  </a:cubicBezTo>
                  <a:cubicBezTo>
                    <a:pt x="20073" y="117453"/>
                    <a:pt x="20465" y="78527"/>
                    <a:pt x="20465" y="7331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2" name="任意多边形: 形状 171">
              <a:extLst>
                <a:ext uri="{FF2B5EF4-FFF2-40B4-BE49-F238E27FC236}">
                  <a16:creationId xmlns:a16="http://schemas.microsoft.com/office/drawing/2014/main" id="{FB3976C5-0FE6-D93B-FFB1-596284F110FB}"/>
                </a:ext>
              </a:extLst>
            </p:cNvPr>
            <p:cNvSpPr/>
            <p:nvPr/>
          </p:nvSpPr>
          <p:spPr>
            <a:xfrm>
              <a:off x="14092973" y="4629008"/>
              <a:ext cx="41033" cy="40506"/>
            </a:xfrm>
            <a:custGeom>
              <a:avLst/>
              <a:gdLst>
                <a:gd name="connsiteX0" fmla="*/ 23273 w 147005"/>
                <a:gd name="connsiteY0" fmla="*/ 27974 h 145117"/>
                <a:gd name="connsiteX1" fmla="*/ 10057 w 147005"/>
                <a:gd name="connsiteY1" fmla="*/ 9312 h 145117"/>
                <a:gd name="connsiteX2" fmla="*/ 1838 w 147005"/>
                <a:gd name="connsiteY2" fmla="*/ 9112 h 145117"/>
                <a:gd name="connsiteX3" fmla="*/ 600 w 147005"/>
                <a:gd name="connsiteY3" fmla="*/ 7880 h 145117"/>
                <a:gd name="connsiteX4" fmla="*/ 600 w 147005"/>
                <a:gd name="connsiteY4" fmla="*/ 7708 h 145117"/>
                <a:gd name="connsiteX5" fmla="*/ 600 w 147005"/>
                <a:gd name="connsiteY5" fmla="*/ 2490 h 145117"/>
                <a:gd name="connsiteX6" fmla="*/ 1838 w 147005"/>
                <a:gd name="connsiteY6" fmla="*/ 1287 h 145117"/>
                <a:gd name="connsiteX7" fmla="*/ 7455 w 147005"/>
                <a:gd name="connsiteY7" fmla="*/ 1487 h 145117"/>
                <a:gd name="connsiteX8" fmla="*/ 21662 w 147005"/>
                <a:gd name="connsiteY8" fmla="*/ 1889 h 145117"/>
                <a:gd name="connsiteX9" fmla="*/ 35167 w 147005"/>
                <a:gd name="connsiteY9" fmla="*/ 1487 h 145117"/>
                <a:gd name="connsiteX10" fmla="*/ 40970 w 147005"/>
                <a:gd name="connsiteY10" fmla="*/ 4096 h 145117"/>
                <a:gd name="connsiteX11" fmla="*/ 83137 w 147005"/>
                <a:gd name="connsiteY11" fmla="*/ 58671 h 145117"/>
                <a:gd name="connsiteX12" fmla="*/ 124126 w 147005"/>
                <a:gd name="connsiteY12" fmla="*/ 109476 h 145117"/>
                <a:gd name="connsiteX13" fmla="*/ 124932 w 147005"/>
                <a:gd name="connsiteY13" fmla="*/ 109476 h 145117"/>
                <a:gd name="connsiteX14" fmla="*/ 124932 w 147005"/>
                <a:gd name="connsiteY14" fmla="*/ 85398 h 145117"/>
                <a:gd name="connsiteX15" fmla="*/ 124291 w 147005"/>
                <a:gd name="connsiteY15" fmla="*/ 47676 h 145117"/>
                <a:gd name="connsiteX16" fmla="*/ 121876 w 147005"/>
                <a:gd name="connsiteY16" fmla="*/ 16737 h 145117"/>
                <a:gd name="connsiteX17" fmla="*/ 110869 w 147005"/>
                <a:gd name="connsiteY17" fmla="*/ 8711 h 145117"/>
                <a:gd name="connsiteX18" fmla="*/ 104447 w 147005"/>
                <a:gd name="connsiteY18" fmla="*/ 8711 h 145117"/>
                <a:gd name="connsiteX19" fmla="*/ 103250 w 147005"/>
                <a:gd name="connsiteY19" fmla="*/ 7306 h 145117"/>
                <a:gd name="connsiteX20" fmla="*/ 103250 w 147005"/>
                <a:gd name="connsiteY20" fmla="*/ 2090 h 145117"/>
                <a:gd name="connsiteX21" fmla="*/ 104199 w 147005"/>
                <a:gd name="connsiteY21" fmla="*/ 886 h 145117"/>
                <a:gd name="connsiteX22" fmla="*/ 104447 w 147005"/>
                <a:gd name="connsiteY22" fmla="*/ 886 h 145117"/>
                <a:gd name="connsiteX23" fmla="*/ 126522 w 147005"/>
                <a:gd name="connsiteY23" fmla="*/ 1487 h 145117"/>
                <a:gd name="connsiteX24" fmla="*/ 145994 w 147005"/>
                <a:gd name="connsiteY24" fmla="*/ 886 h 145117"/>
                <a:gd name="connsiteX25" fmla="*/ 147605 w 147005"/>
                <a:gd name="connsiteY25" fmla="*/ 2290 h 145117"/>
                <a:gd name="connsiteX26" fmla="*/ 147605 w 147005"/>
                <a:gd name="connsiteY26" fmla="*/ 7306 h 145117"/>
                <a:gd name="connsiteX27" fmla="*/ 146407 w 147005"/>
                <a:gd name="connsiteY27" fmla="*/ 8711 h 145117"/>
                <a:gd name="connsiteX28" fmla="*/ 140853 w 147005"/>
                <a:gd name="connsiteY28" fmla="*/ 8711 h 145117"/>
                <a:gd name="connsiteX29" fmla="*/ 132841 w 147005"/>
                <a:gd name="connsiteY29" fmla="*/ 19746 h 145117"/>
                <a:gd name="connsiteX30" fmla="*/ 132035 w 147005"/>
                <a:gd name="connsiteY30" fmla="*/ 66096 h 145117"/>
                <a:gd name="connsiteX31" fmla="*/ 132035 w 147005"/>
                <a:gd name="connsiteY31" fmla="*/ 141179 h 145117"/>
                <a:gd name="connsiteX32" fmla="*/ 131023 w 147005"/>
                <a:gd name="connsiteY32" fmla="*/ 145994 h 145117"/>
                <a:gd name="connsiteX33" fmla="*/ 126212 w 147005"/>
                <a:gd name="connsiteY33" fmla="*/ 142824 h 145117"/>
                <a:gd name="connsiteX34" fmla="*/ 101721 w 147005"/>
                <a:gd name="connsiteY34" fmla="*/ 111885 h 145117"/>
                <a:gd name="connsiteX35" fmla="*/ 71821 w 147005"/>
                <a:gd name="connsiteY35" fmla="*/ 74763 h 145117"/>
                <a:gd name="connsiteX36" fmla="*/ 31430 w 147005"/>
                <a:gd name="connsiteY36" fmla="*/ 24762 h 145117"/>
                <a:gd name="connsiteX37" fmla="*/ 30211 w 147005"/>
                <a:gd name="connsiteY37" fmla="*/ 24762 h 145117"/>
                <a:gd name="connsiteX38" fmla="*/ 30211 w 147005"/>
                <a:gd name="connsiteY38" fmla="*/ 69347 h 145117"/>
                <a:gd name="connsiteX39" fmla="*/ 32235 w 147005"/>
                <a:gd name="connsiteY39" fmla="*/ 124726 h 145117"/>
                <a:gd name="connsiteX40" fmla="*/ 39648 w 147005"/>
                <a:gd name="connsiteY40" fmla="*/ 136402 h 145117"/>
                <a:gd name="connsiteX41" fmla="*/ 45678 w 147005"/>
                <a:gd name="connsiteY41" fmla="*/ 136402 h 145117"/>
                <a:gd name="connsiteX42" fmla="*/ 47289 w 147005"/>
                <a:gd name="connsiteY42" fmla="*/ 138169 h 145117"/>
                <a:gd name="connsiteX43" fmla="*/ 47289 w 147005"/>
                <a:gd name="connsiteY43" fmla="*/ 142582 h 145117"/>
                <a:gd name="connsiteX44" fmla="*/ 45678 w 147005"/>
                <a:gd name="connsiteY44" fmla="*/ 144188 h 145117"/>
                <a:gd name="connsiteX45" fmla="*/ 26164 w 147005"/>
                <a:gd name="connsiteY45" fmla="*/ 143586 h 145117"/>
                <a:gd name="connsiteX46" fmla="*/ 6092 w 147005"/>
                <a:gd name="connsiteY46" fmla="*/ 144188 h 145117"/>
                <a:gd name="connsiteX47" fmla="*/ 5039 w 147005"/>
                <a:gd name="connsiteY47" fmla="*/ 142824 h 145117"/>
                <a:gd name="connsiteX48" fmla="*/ 5039 w 147005"/>
                <a:gd name="connsiteY48" fmla="*/ 137567 h 145117"/>
                <a:gd name="connsiteX49" fmla="*/ 6299 w 147005"/>
                <a:gd name="connsiteY49" fmla="*/ 136402 h 145117"/>
                <a:gd name="connsiteX50" fmla="*/ 13113 w 147005"/>
                <a:gd name="connsiteY50" fmla="*/ 136402 h 145117"/>
                <a:gd name="connsiteX51" fmla="*/ 22117 w 147005"/>
                <a:gd name="connsiteY51" fmla="*/ 124123 h 145117"/>
                <a:gd name="connsiteX52" fmla="*/ 22922 w 147005"/>
                <a:gd name="connsiteY52" fmla="*/ 61722 h 14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47005" h="145117">
                  <a:moveTo>
                    <a:pt x="23273" y="27974"/>
                  </a:moveTo>
                  <a:cubicBezTo>
                    <a:pt x="23273" y="15934"/>
                    <a:pt x="17284" y="9514"/>
                    <a:pt x="10057" y="9312"/>
                  </a:cubicBezTo>
                  <a:lnTo>
                    <a:pt x="1838" y="9112"/>
                  </a:lnTo>
                  <a:cubicBezTo>
                    <a:pt x="1157" y="9116"/>
                    <a:pt x="600" y="8567"/>
                    <a:pt x="600" y="7880"/>
                  </a:cubicBezTo>
                  <a:cubicBezTo>
                    <a:pt x="600" y="7820"/>
                    <a:pt x="600" y="7764"/>
                    <a:pt x="600" y="7708"/>
                  </a:cubicBezTo>
                  <a:lnTo>
                    <a:pt x="600" y="2490"/>
                  </a:lnTo>
                  <a:cubicBezTo>
                    <a:pt x="600" y="1687"/>
                    <a:pt x="827" y="1287"/>
                    <a:pt x="1838" y="1287"/>
                  </a:cubicBezTo>
                  <a:cubicBezTo>
                    <a:pt x="2850" y="1287"/>
                    <a:pt x="4399" y="1487"/>
                    <a:pt x="7455" y="1487"/>
                  </a:cubicBezTo>
                  <a:cubicBezTo>
                    <a:pt x="10511" y="1487"/>
                    <a:pt x="14889" y="1889"/>
                    <a:pt x="21662" y="1889"/>
                  </a:cubicBezTo>
                  <a:cubicBezTo>
                    <a:pt x="28456" y="1889"/>
                    <a:pt x="32751" y="1487"/>
                    <a:pt x="35167" y="1487"/>
                  </a:cubicBezTo>
                  <a:cubicBezTo>
                    <a:pt x="37397" y="1367"/>
                    <a:pt x="39566" y="2337"/>
                    <a:pt x="40970" y="4096"/>
                  </a:cubicBezTo>
                  <a:cubicBezTo>
                    <a:pt x="41982" y="5299"/>
                    <a:pt x="81134" y="55903"/>
                    <a:pt x="83137" y="58671"/>
                  </a:cubicBezTo>
                  <a:cubicBezTo>
                    <a:pt x="85140" y="61442"/>
                    <a:pt x="119274" y="103056"/>
                    <a:pt x="124126" y="109476"/>
                  </a:cubicBezTo>
                  <a:lnTo>
                    <a:pt x="124932" y="109476"/>
                  </a:lnTo>
                  <a:lnTo>
                    <a:pt x="124932" y="85398"/>
                  </a:lnTo>
                  <a:cubicBezTo>
                    <a:pt x="124932" y="67541"/>
                    <a:pt x="124932" y="57710"/>
                    <a:pt x="124291" y="47676"/>
                  </a:cubicBezTo>
                  <a:cubicBezTo>
                    <a:pt x="124209" y="37320"/>
                    <a:pt x="123404" y="26981"/>
                    <a:pt x="121876" y="16737"/>
                  </a:cubicBezTo>
                  <a:cubicBezTo>
                    <a:pt x="120636" y="11768"/>
                    <a:pt x="116011" y="8398"/>
                    <a:pt x="110869" y="8711"/>
                  </a:cubicBezTo>
                  <a:lnTo>
                    <a:pt x="104447" y="8711"/>
                  </a:lnTo>
                  <a:cubicBezTo>
                    <a:pt x="103642" y="8711"/>
                    <a:pt x="103250" y="8309"/>
                    <a:pt x="103250" y="7306"/>
                  </a:cubicBezTo>
                  <a:lnTo>
                    <a:pt x="103250" y="2090"/>
                  </a:lnTo>
                  <a:cubicBezTo>
                    <a:pt x="103167" y="1495"/>
                    <a:pt x="103600" y="959"/>
                    <a:pt x="104199" y="886"/>
                  </a:cubicBezTo>
                  <a:cubicBezTo>
                    <a:pt x="104282" y="874"/>
                    <a:pt x="104365" y="874"/>
                    <a:pt x="104447" y="886"/>
                  </a:cubicBezTo>
                  <a:cubicBezTo>
                    <a:pt x="107255" y="886"/>
                    <a:pt x="113678" y="1487"/>
                    <a:pt x="126522" y="1487"/>
                  </a:cubicBezTo>
                  <a:cubicBezTo>
                    <a:pt x="138581" y="1487"/>
                    <a:pt x="143392" y="886"/>
                    <a:pt x="145994" y="886"/>
                  </a:cubicBezTo>
                  <a:cubicBezTo>
                    <a:pt x="147398" y="886"/>
                    <a:pt x="147605" y="1487"/>
                    <a:pt x="147605" y="2290"/>
                  </a:cubicBezTo>
                  <a:lnTo>
                    <a:pt x="147605" y="7306"/>
                  </a:lnTo>
                  <a:cubicBezTo>
                    <a:pt x="147605" y="8109"/>
                    <a:pt x="147213" y="8711"/>
                    <a:pt x="146407" y="8711"/>
                  </a:cubicBezTo>
                  <a:lnTo>
                    <a:pt x="140853" y="8711"/>
                  </a:lnTo>
                  <a:cubicBezTo>
                    <a:pt x="135442" y="8711"/>
                    <a:pt x="133439" y="12121"/>
                    <a:pt x="132841" y="19746"/>
                  </a:cubicBezTo>
                  <a:cubicBezTo>
                    <a:pt x="132035" y="33190"/>
                    <a:pt x="132035" y="53055"/>
                    <a:pt x="132035" y="66096"/>
                  </a:cubicBezTo>
                  <a:lnTo>
                    <a:pt x="132035" y="141179"/>
                  </a:lnTo>
                  <a:cubicBezTo>
                    <a:pt x="132035" y="143988"/>
                    <a:pt x="131828" y="145994"/>
                    <a:pt x="131023" y="145994"/>
                  </a:cubicBezTo>
                  <a:cubicBezTo>
                    <a:pt x="128607" y="145994"/>
                    <a:pt x="126811" y="143586"/>
                    <a:pt x="126212" y="142824"/>
                  </a:cubicBezTo>
                  <a:cubicBezTo>
                    <a:pt x="125613" y="142062"/>
                    <a:pt x="114173" y="127535"/>
                    <a:pt x="101721" y="111885"/>
                  </a:cubicBezTo>
                  <a:cubicBezTo>
                    <a:pt x="87638" y="94428"/>
                    <a:pt x="72977" y="75969"/>
                    <a:pt x="71821" y="74763"/>
                  </a:cubicBezTo>
                  <a:cubicBezTo>
                    <a:pt x="69570" y="72718"/>
                    <a:pt x="32586" y="26368"/>
                    <a:pt x="31430" y="24762"/>
                  </a:cubicBezTo>
                  <a:lnTo>
                    <a:pt x="30211" y="24762"/>
                  </a:lnTo>
                  <a:lnTo>
                    <a:pt x="30211" y="69347"/>
                  </a:lnTo>
                  <a:cubicBezTo>
                    <a:pt x="30211" y="88007"/>
                    <a:pt x="31822" y="120713"/>
                    <a:pt x="32235" y="124726"/>
                  </a:cubicBezTo>
                  <a:cubicBezTo>
                    <a:pt x="33040" y="132551"/>
                    <a:pt x="34238" y="136402"/>
                    <a:pt x="39648" y="136402"/>
                  </a:cubicBezTo>
                  <a:lnTo>
                    <a:pt x="45678" y="136402"/>
                  </a:lnTo>
                  <a:cubicBezTo>
                    <a:pt x="47082" y="136402"/>
                    <a:pt x="47289" y="136966"/>
                    <a:pt x="47289" y="138169"/>
                  </a:cubicBezTo>
                  <a:lnTo>
                    <a:pt x="47289" y="142582"/>
                  </a:lnTo>
                  <a:cubicBezTo>
                    <a:pt x="47289" y="143788"/>
                    <a:pt x="47289" y="144188"/>
                    <a:pt x="45678" y="144188"/>
                  </a:cubicBezTo>
                  <a:cubicBezTo>
                    <a:pt x="44067" y="144188"/>
                    <a:pt x="31616" y="143586"/>
                    <a:pt x="26164" y="143586"/>
                  </a:cubicBezTo>
                  <a:cubicBezTo>
                    <a:pt x="22158" y="143586"/>
                    <a:pt x="8137" y="144188"/>
                    <a:pt x="6092" y="144188"/>
                  </a:cubicBezTo>
                  <a:cubicBezTo>
                    <a:pt x="5246" y="144188"/>
                    <a:pt x="5039" y="143788"/>
                    <a:pt x="5039" y="142824"/>
                  </a:cubicBezTo>
                  <a:lnTo>
                    <a:pt x="5039" y="137567"/>
                  </a:lnTo>
                  <a:cubicBezTo>
                    <a:pt x="5039" y="136966"/>
                    <a:pt x="5039" y="136402"/>
                    <a:pt x="6299" y="136402"/>
                  </a:cubicBezTo>
                  <a:lnTo>
                    <a:pt x="13113" y="136402"/>
                  </a:lnTo>
                  <a:cubicBezTo>
                    <a:pt x="18937" y="136402"/>
                    <a:pt x="21146" y="133956"/>
                    <a:pt x="22117" y="124123"/>
                  </a:cubicBezTo>
                  <a:cubicBezTo>
                    <a:pt x="22550" y="120110"/>
                    <a:pt x="22922" y="97438"/>
                    <a:pt x="22922" y="6172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3" name="任意多边形: 形状 172">
              <a:extLst>
                <a:ext uri="{FF2B5EF4-FFF2-40B4-BE49-F238E27FC236}">
                  <a16:creationId xmlns:a16="http://schemas.microsoft.com/office/drawing/2014/main" id="{5B6EA5C8-2014-97C8-B955-ADF3B5671FE1}"/>
                </a:ext>
              </a:extLst>
            </p:cNvPr>
            <p:cNvSpPr/>
            <p:nvPr/>
          </p:nvSpPr>
          <p:spPr>
            <a:xfrm>
              <a:off x="14138992" y="4628438"/>
              <a:ext cx="40648" cy="41413"/>
            </a:xfrm>
            <a:custGeom>
              <a:avLst/>
              <a:gdLst>
                <a:gd name="connsiteX0" fmla="*/ 30150 w 145628"/>
                <a:gd name="connsiteY0" fmla="*/ 135998 h 148368"/>
                <a:gd name="connsiteX1" fmla="*/ 600 w 145628"/>
                <a:gd name="connsiteY1" fmla="*/ 76405 h 148368"/>
                <a:gd name="connsiteX2" fmla="*/ 19309 w 145628"/>
                <a:gd name="connsiteY2" fmla="*/ 26403 h 148368"/>
                <a:gd name="connsiteX3" fmla="*/ 73721 w 145628"/>
                <a:gd name="connsiteY3" fmla="*/ 922 h 148368"/>
                <a:gd name="connsiteX4" fmla="*/ 118717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5 w 145628"/>
                <a:gd name="connsiteY12" fmla="*/ 69944 h 148368"/>
                <a:gd name="connsiteX13" fmla="*/ 74918 w 145628"/>
                <a:gd name="connsiteY13" fmla="*/ 141414 h 148368"/>
                <a:gd name="connsiteX14" fmla="*/ 126542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860" y="127370"/>
                    <a:pt x="600" y="105699"/>
                    <a:pt x="600" y="76405"/>
                  </a:cubicBezTo>
                  <a:cubicBezTo>
                    <a:pt x="765" y="58052"/>
                    <a:pt x="7394" y="40349"/>
                    <a:pt x="19309" y="26403"/>
                  </a:cubicBezTo>
                  <a:cubicBezTo>
                    <a:pt x="32277" y="9632"/>
                    <a:pt x="52514" y="141"/>
                    <a:pt x="73721" y="922"/>
                  </a:cubicBezTo>
                  <a:cubicBezTo>
                    <a:pt x="90137" y="567"/>
                    <a:pt x="106141" y="6202"/>
                    <a:pt x="118717" y="16772"/>
                  </a:cubicBezTo>
                  <a:cubicBezTo>
                    <a:pt x="136454" y="31704"/>
                    <a:pt x="146532"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1"/>
                    <a:pt x="49333" y="11760"/>
                    <a:pt x="41156" y="20384"/>
                  </a:cubicBezTo>
                  <a:cubicBezTo>
                    <a:pt x="28312" y="33683"/>
                    <a:pt x="21085" y="51447"/>
                    <a:pt x="21085" y="69944"/>
                  </a:cubicBezTo>
                  <a:cubicBezTo>
                    <a:pt x="21085" y="122755"/>
                    <a:pt x="57861" y="141414"/>
                    <a:pt x="74918" y="141414"/>
                  </a:cubicBezTo>
                  <a:cubicBezTo>
                    <a:pt x="119068" y="141414"/>
                    <a:pt x="126542" y="96268"/>
                    <a:pt x="126542" y="7841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4" name="任意多边形: 形状 173">
              <a:extLst>
                <a:ext uri="{FF2B5EF4-FFF2-40B4-BE49-F238E27FC236}">
                  <a16:creationId xmlns:a16="http://schemas.microsoft.com/office/drawing/2014/main" id="{B4292594-9212-D0F4-9867-B91BA690B586}"/>
                </a:ext>
              </a:extLst>
            </p:cNvPr>
            <p:cNvSpPr/>
            <p:nvPr/>
          </p:nvSpPr>
          <p:spPr>
            <a:xfrm>
              <a:off x="14184555" y="4629122"/>
              <a:ext cx="33943" cy="40111"/>
            </a:xfrm>
            <a:custGeom>
              <a:avLst/>
              <a:gdLst>
                <a:gd name="connsiteX0" fmla="*/ 20713 w 121606"/>
                <a:gd name="connsiteY0" fmla="*/ 53648 h 143704"/>
                <a:gd name="connsiteX1" fmla="*/ 20114 w 121606"/>
                <a:gd name="connsiteY1" fmla="*/ 15926 h 143704"/>
                <a:gd name="connsiteX2" fmla="*/ 12680 w 121606"/>
                <a:gd name="connsiteY2" fmla="*/ 8702 h 143704"/>
                <a:gd name="connsiteX3" fmla="*/ 3243 w 121606"/>
                <a:gd name="connsiteY3" fmla="*/ 8702 h 143704"/>
                <a:gd name="connsiteX4" fmla="*/ 1839 w 121606"/>
                <a:gd name="connsiteY4" fmla="*/ 6696 h 143704"/>
                <a:gd name="connsiteX5" fmla="*/ 1839 w 121606"/>
                <a:gd name="connsiteY5" fmla="*/ 2281 h 143704"/>
                <a:gd name="connsiteX6" fmla="*/ 3243 w 121606"/>
                <a:gd name="connsiteY6" fmla="*/ 877 h 143704"/>
                <a:gd name="connsiteX7" fmla="*/ 29344 w 121606"/>
                <a:gd name="connsiteY7" fmla="*/ 1480 h 143704"/>
                <a:gd name="connsiteX8" fmla="*/ 59101 w 121606"/>
                <a:gd name="connsiteY8" fmla="*/ 877 h 143704"/>
                <a:gd name="connsiteX9" fmla="*/ 60856 w 121606"/>
                <a:gd name="connsiteY9" fmla="*/ 2483 h 143704"/>
                <a:gd name="connsiteX10" fmla="*/ 60856 w 121606"/>
                <a:gd name="connsiteY10" fmla="*/ 7096 h 143704"/>
                <a:gd name="connsiteX11" fmla="*/ 58853 w 121606"/>
                <a:gd name="connsiteY11" fmla="*/ 8702 h 143704"/>
                <a:gd name="connsiteX12" fmla="*/ 46814 w 121606"/>
                <a:gd name="connsiteY12" fmla="*/ 8702 h 143704"/>
                <a:gd name="connsiteX13" fmla="*/ 39752 w 121606"/>
                <a:gd name="connsiteY13" fmla="*/ 16727 h 143704"/>
                <a:gd name="connsiteX14" fmla="*/ 39153 w 121606"/>
                <a:gd name="connsiteY14" fmla="*/ 63719 h 143704"/>
                <a:gd name="connsiteX15" fmla="*/ 39153 w 121606"/>
                <a:gd name="connsiteY15" fmla="*/ 80975 h 143704"/>
                <a:gd name="connsiteX16" fmla="*/ 39752 w 121606"/>
                <a:gd name="connsiteY16" fmla="*/ 135953 h 143704"/>
                <a:gd name="connsiteX17" fmla="*/ 90179 w 121606"/>
                <a:gd name="connsiteY17" fmla="*/ 135953 h 143704"/>
                <a:gd name="connsiteX18" fmla="*/ 116858 w 121606"/>
                <a:gd name="connsiteY18" fmla="*/ 102244 h 143704"/>
                <a:gd name="connsiteX19" fmla="*/ 118469 w 121606"/>
                <a:gd name="connsiteY19" fmla="*/ 101441 h 143704"/>
                <a:gd name="connsiteX20" fmla="*/ 121690 w 121606"/>
                <a:gd name="connsiteY20" fmla="*/ 102647 h 143704"/>
                <a:gd name="connsiteX21" fmla="*/ 122082 w 121606"/>
                <a:gd name="connsiteY21" fmla="*/ 104451 h 143704"/>
                <a:gd name="connsiteX22" fmla="*/ 112253 w 121606"/>
                <a:gd name="connsiteY22" fmla="*/ 144581 h 143704"/>
                <a:gd name="connsiteX23" fmla="*/ 76116 w 121606"/>
                <a:gd name="connsiteY23" fmla="*/ 144179 h 143704"/>
                <a:gd name="connsiteX24" fmla="*/ 27940 w 121606"/>
                <a:gd name="connsiteY24" fmla="*/ 143979 h 143704"/>
                <a:gd name="connsiteX25" fmla="*/ 10078 w 121606"/>
                <a:gd name="connsiteY25" fmla="*/ 144179 h 143704"/>
                <a:gd name="connsiteX26" fmla="*/ 2252 w 121606"/>
                <a:gd name="connsiteY26" fmla="*/ 144581 h 143704"/>
                <a:gd name="connsiteX27" fmla="*/ 600 w 121606"/>
                <a:gd name="connsiteY27" fmla="*/ 143217 h 143704"/>
                <a:gd name="connsiteX28" fmla="*/ 600 w 121606"/>
                <a:gd name="connsiteY28" fmla="*/ 138160 h 143704"/>
                <a:gd name="connsiteX29" fmla="*/ 2045 w 121606"/>
                <a:gd name="connsiteY29" fmla="*/ 136796 h 143704"/>
                <a:gd name="connsiteX30" fmla="*/ 11689 w 121606"/>
                <a:gd name="connsiteY30" fmla="*/ 136796 h 143704"/>
                <a:gd name="connsiteX31" fmla="*/ 20320 w 121606"/>
                <a:gd name="connsiteY31" fmla="*/ 131338 h 143704"/>
                <a:gd name="connsiteX32" fmla="*/ 20919 w 121606"/>
                <a:gd name="connsiteY32" fmla="*/ 65286 h 14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606" h="143704">
                  <a:moveTo>
                    <a:pt x="20713" y="53648"/>
                  </a:moveTo>
                  <a:cubicBezTo>
                    <a:pt x="20713" y="40805"/>
                    <a:pt x="20320" y="19537"/>
                    <a:pt x="20114" y="15926"/>
                  </a:cubicBezTo>
                  <a:cubicBezTo>
                    <a:pt x="19722" y="10708"/>
                    <a:pt x="18710" y="8702"/>
                    <a:pt x="12680" y="8702"/>
                  </a:cubicBezTo>
                  <a:lnTo>
                    <a:pt x="3243" y="8702"/>
                  </a:lnTo>
                  <a:cubicBezTo>
                    <a:pt x="2045" y="8702"/>
                    <a:pt x="1839" y="7699"/>
                    <a:pt x="1839" y="6696"/>
                  </a:cubicBezTo>
                  <a:lnTo>
                    <a:pt x="1839" y="2281"/>
                  </a:lnTo>
                  <a:cubicBezTo>
                    <a:pt x="1839" y="1277"/>
                    <a:pt x="2045" y="877"/>
                    <a:pt x="3243" y="877"/>
                  </a:cubicBezTo>
                  <a:cubicBezTo>
                    <a:pt x="5453" y="877"/>
                    <a:pt x="12680" y="1480"/>
                    <a:pt x="29344" y="1480"/>
                  </a:cubicBezTo>
                  <a:cubicBezTo>
                    <a:pt x="48817" y="1480"/>
                    <a:pt x="57449" y="877"/>
                    <a:pt x="59101" y="877"/>
                  </a:cubicBezTo>
                  <a:cubicBezTo>
                    <a:pt x="60732" y="877"/>
                    <a:pt x="60856" y="1480"/>
                    <a:pt x="60856" y="2483"/>
                  </a:cubicBezTo>
                  <a:lnTo>
                    <a:pt x="60856" y="7096"/>
                  </a:lnTo>
                  <a:cubicBezTo>
                    <a:pt x="60856" y="8101"/>
                    <a:pt x="60463" y="8702"/>
                    <a:pt x="58853" y="8702"/>
                  </a:cubicBezTo>
                  <a:lnTo>
                    <a:pt x="46814" y="8702"/>
                  </a:lnTo>
                  <a:cubicBezTo>
                    <a:pt x="40557" y="8702"/>
                    <a:pt x="39752" y="10708"/>
                    <a:pt x="39752" y="16727"/>
                  </a:cubicBezTo>
                  <a:cubicBezTo>
                    <a:pt x="39752" y="19336"/>
                    <a:pt x="39153" y="49634"/>
                    <a:pt x="39153" y="63719"/>
                  </a:cubicBezTo>
                  <a:lnTo>
                    <a:pt x="39153" y="80975"/>
                  </a:lnTo>
                  <a:cubicBezTo>
                    <a:pt x="39153" y="84387"/>
                    <a:pt x="39153" y="127726"/>
                    <a:pt x="39752" y="135953"/>
                  </a:cubicBezTo>
                  <a:cubicBezTo>
                    <a:pt x="44171" y="136354"/>
                    <a:pt x="83901" y="136756"/>
                    <a:pt x="90179" y="135953"/>
                  </a:cubicBezTo>
                  <a:cubicBezTo>
                    <a:pt x="102217" y="134147"/>
                    <a:pt x="114256" y="110069"/>
                    <a:pt x="116858" y="102244"/>
                  </a:cubicBezTo>
                  <a:cubicBezTo>
                    <a:pt x="117271" y="101441"/>
                    <a:pt x="117663" y="101041"/>
                    <a:pt x="118469" y="101441"/>
                  </a:cubicBezTo>
                  <a:lnTo>
                    <a:pt x="121690" y="102647"/>
                  </a:lnTo>
                  <a:cubicBezTo>
                    <a:pt x="122289" y="103047"/>
                    <a:pt x="122289" y="103247"/>
                    <a:pt x="122082" y="104451"/>
                  </a:cubicBezTo>
                  <a:cubicBezTo>
                    <a:pt x="121876" y="105656"/>
                    <a:pt x="113451" y="138963"/>
                    <a:pt x="112253" y="144581"/>
                  </a:cubicBezTo>
                  <a:cubicBezTo>
                    <a:pt x="109631" y="144381"/>
                    <a:pt x="93978" y="144179"/>
                    <a:pt x="76116" y="144179"/>
                  </a:cubicBezTo>
                  <a:cubicBezTo>
                    <a:pt x="58254" y="144179"/>
                    <a:pt x="38575" y="143979"/>
                    <a:pt x="27940" y="143979"/>
                  </a:cubicBezTo>
                  <a:cubicBezTo>
                    <a:pt x="19908" y="143979"/>
                    <a:pt x="14291" y="144179"/>
                    <a:pt x="10078" y="144179"/>
                  </a:cubicBezTo>
                  <a:cubicBezTo>
                    <a:pt x="5866" y="144179"/>
                    <a:pt x="3656" y="144581"/>
                    <a:pt x="2252" y="144581"/>
                  </a:cubicBezTo>
                  <a:cubicBezTo>
                    <a:pt x="848" y="144581"/>
                    <a:pt x="600" y="144179"/>
                    <a:pt x="600" y="143217"/>
                  </a:cubicBezTo>
                  <a:lnTo>
                    <a:pt x="600" y="138160"/>
                  </a:lnTo>
                  <a:cubicBezTo>
                    <a:pt x="600" y="137157"/>
                    <a:pt x="848" y="136796"/>
                    <a:pt x="2045" y="136796"/>
                  </a:cubicBezTo>
                  <a:lnTo>
                    <a:pt x="11689" y="136796"/>
                  </a:lnTo>
                  <a:cubicBezTo>
                    <a:pt x="19102" y="136796"/>
                    <a:pt x="20320" y="133947"/>
                    <a:pt x="20320" y="131338"/>
                  </a:cubicBezTo>
                  <a:cubicBezTo>
                    <a:pt x="20320" y="127526"/>
                    <a:pt x="20919" y="77565"/>
                    <a:pt x="20919" y="65286"/>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5" name="任意多边形: 形状 174">
              <a:extLst>
                <a:ext uri="{FF2B5EF4-FFF2-40B4-BE49-F238E27FC236}">
                  <a16:creationId xmlns:a16="http://schemas.microsoft.com/office/drawing/2014/main" id="{6D4F9D51-EBFB-1426-87EF-37BF935BE69C}"/>
                </a:ext>
              </a:extLst>
            </p:cNvPr>
            <p:cNvSpPr/>
            <p:nvPr/>
          </p:nvSpPr>
          <p:spPr>
            <a:xfrm>
              <a:off x="14221444" y="4628438"/>
              <a:ext cx="40648" cy="41413"/>
            </a:xfrm>
            <a:custGeom>
              <a:avLst/>
              <a:gdLst>
                <a:gd name="connsiteX0" fmla="*/ 30150 w 145628"/>
                <a:gd name="connsiteY0" fmla="*/ 135998 h 148368"/>
                <a:gd name="connsiteX1" fmla="*/ 600 w 145628"/>
                <a:gd name="connsiteY1" fmla="*/ 76405 h 148368"/>
                <a:gd name="connsiteX2" fmla="*/ 19267 w 145628"/>
                <a:gd name="connsiteY2" fmla="*/ 26403 h 148368"/>
                <a:gd name="connsiteX3" fmla="*/ 73762 w 145628"/>
                <a:gd name="connsiteY3" fmla="*/ 922 h 148368"/>
                <a:gd name="connsiteX4" fmla="*/ 118716 w 145628"/>
                <a:gd name="connsiteY4" fmla="*/ 16772 h 148368"/>
                <a:gd name="connsiteX5" fmla="*/ 146222 w 145628"/>
                <a:gd name="connsiteY5" fmla="*/ 76966 h 148368"/>
                <a:gd name="connsiteX6" fmla="*/ 131168 w 145628"/>
                <a:gd name="connsiteY6" fmla="*/ 120909 h 148368"/>
                <a:gd name="connsiteX7" fmla="*/ 73307 w 145628"/>
                <a:gd name="connsiteY7" fmla="*/ 149200 h 148368"/>
                <a:gd name="connsiteX8" fmla="*/ 30150 w 145628"/>
                <a:gd name="connsiteY8" fmla="*/ 135998 h 148368"/>
                <a:gd name="connsiteX9" fmla="*/ 126501 w 145628"/>
                <a:gd name="connsiteY9" fmla="*/ 78411 h 148368"/>
                <a:gd name="connsiteX10" fmla="*/ 72874 w 145628"/>
                <a:gd name="connsiteY10" fmla="*/ 8544 h 148368"/>
                <a:gd name="connsiteX11" fmla="*/ 41156 w 145628"/>
                <a:gd name="connsiteY11" fmla="*/ 20384 h 148368"/>
                <a:gd name="connsiteX12" fmla="*/ 21084 w 145628"/>
                <a:gd name="connsiteY12" fmla="*/ 69944 h 148368"/>
                <a:gd name="connsiteX13" fmla="*/ 74877 w 145628"/>
                <a:gd name="connsiteY13" fmla="*/ 141414 h 148368"/>
                <a:gd name="connsiteX14" fmla="*/ 126543 w 145628"/>
                <a:gd name="connsiteY14" fmla="*/ 78411 h 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628" h="148368">
                  <a:moveTo>
                    <a:pt x="30150" y="135998"/>
                  </a:moveTo>
                  <a:cubicBezTo>
                    <a:pt x="15901" y="127370"/>
                    <a:pt x="600" y="105699"/>
                    <a:pt x="600" y="76405"/>
                  </a:cubicBezTo>
                  <a:cubicBezTo>
                    <a:pt x="765" y="58061"/>
                    <a:pt x="7352" y="40361"/>
                    <a:pt x="19267" y="26403"/>
                  </a:cubicBezTo>
                  <a:cubicBezTo>
                    <a:pt x="32277" y="9628"/>
                    <a:pt x="52554" y="141"/>
                    <a:pt x="73762" y="922"/>
                  </a:cubicBezTo>
                  <a:cubicBezTo>
                    <a:pt x="90179" y="579"/>
                    <a:pt x="106141" y="6214"/>
                    <a:pt x="118716" y="16772"/>
                  </a:cubicBezTo>
                  <a:cubicBezTo>
                    <a:pt x="136455" y="31704"/>
                    <a:pt x="146531" y="53796"/>
                    <a:pt x="146222" y="76966"/>
                  </a:cubicBezTo>
                  <a:cubicBezTo>
                    <a:pt x="146098" y="92858"/>
                    <a:pt x="140832" y="108283"/>
                    <a:pt x="131168" y="120909"/>
                  </a:cubicBezTo>
                  <a:cubicBezTo>
                    <a:pt x="117828" y="139412"/>
                    <a:pt x="96105" y="150030"/>
                    <a:pt x="73307" y="149200"/>
                  </a:cubicBezTo>
                  <a:cubicBezTo>
                    <a:pt x="58006" y="148626"/>
                    <a:pt x="43159" y="144075"/>
                    <a:pt x="30150" y="135998"/>
                  </a:cubicBezTo>
                  <a:close/>
                  <a:moveTo>
                    <a:pt x="126501" y="78411"/>
                  </a:moveTo>
                  <a:cubicBezTo>
                    <a:pt x="126501" y="34268"/>
                    <a:pt x="95155" y="8544"/>
                    <a:pt x="72874" y="8544"/>
                  </a:cubicBezTo>
                  <a:cubicBezTo>
                    <a:pt x="61021" y="7397"/>
                    <a:pt x="49333" y="11764"/>
                    <a:pt x="41156" y="20384"/>
                  </a:cubicBezTo>
                  <a:cubicBezTo>
                    <a:pt x="28312" y="33679"/>
                    <a:pt x="21084" y="51447"/>
                    <a:pt x="21084" y="69944"/>
                  </a:cubicBezTo>
                  <a:cubicBezTo>
                    <a:pt x="21084" y="122755"/>
                    <a:pt x="57820" y="141414"/>
                    <a:pt x="74877" y="141414"/>
                  </a:cubicBezTo>
                  <a:cubicBezTo>
                    <a:pt x="119068" y="141414"/>
                    <a:pt x="126543" y="96268"/>
                    <a:pt x="126543" y="78411"/>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6" name="任意多边形: 形状 175">
              <a:extLst>
                <a:ext uri="{FF2B5EF4-FFF2-40B4-BE49-F238E27FC236}">
                  <a16:creationId xmlns:a16="http://schemas.microsoft.com/office/drawing/2014/main" id="{03EA6C23-011A-A7AC-C958-4457BC870EB9}"/>
                </a:ext>
              </a:extLst>
            </p:cNvPr>
            <p:cNvSpPr/>
            <p:nvPr/>
          </p:nvSpPr>
          <p:spPr>
            <a:xfrm>
              <a:off x="14267992" y="4628494"/>
              <a:ext cx="41183" cy="41351"/>
            </a:xfrm>
            <a:custGeom>
              <a:avLst/>
              <a:gdLst>
                <a:gd name="connsiteX0" fmla="*/ 114215 w 147542"/>
                <a:gd name="connsiteY0" fmla="*/ 101646 h 148145"/>
                <a:gd name="connsiteX1" fmla="*/ 105955 w 147542"/>
                <a:gd name="connsiteY1" fmla="*/ 92415 h 148145"/>
                <a:gd name="connsiteX2" fmla="*/ 97509 w 147542"/>
                <a:gd name="connsiteY2" fmla="*/ 92415 h 148145"/>
                <a:gd name="connsiteX3" fmla="*/ 96105 w 147542"/>
                <a:gd name="connsiteY3" fmla="*/ 91212 h 148145"/>
                <a:gd name="connsiteX4" fmla="*/ 96105 w 147542"/>
                <a:gd name="connsiteY4" fmla="*/ 86196 h 148145"/>
                <a:gd name="connsiteX5" fmla="*/ 97323 w 147542"/>
                <a:gd name="connsiteY5" fmla="*/ 84590 h 148145"/>
                <a:gd name="connsiteX6" fmla="*/ 122805 w 147542"/>
                <a:gd name="connsiteY6" fmla="*/ 85193 h 148145"/>
                <a:gd name="connsiteX7" fmla="*/ 146531 w 147542"/>
                <a:gd name="connsiteY7" fmla="*/ 84590 h 148145"/>
                <a:gd name="connsiteX8" fmla="*/ 148142 w 147542"/>
                <a:gd name="connsiteY8" fmla="*/ 85995 h 148145"/>
                <a:gd name="connsiteX9" fmla="*/ 148142 w 147542"/>
                <a:gd name="connsiteY9" fmla="*/ 90811 h 148145"/>
                <a:gd name="connsiteX10" fmla="*/ 146738 w 147542"/>
                <a:gd name="connsiteY10" fmla="*/ 92415 h 148145"/>
                <a:gd name="connsiteX11" fmla="*/ 138706 w 147542"/>
                <a:gd name="connsiteY11" fmla="*/ 92415 h 148145"/>
                <a:gd name="connsiteX12" fmla="*/ 132531 w 147542"/>
                <a:gd name="connsiteY12" fmla="*/ 100040 h 148145"/>
                <a:gd name="connsiteX13" fmla="*/ 132531 w 147542"/>
                <a:gd name="connsiteY13" fmla="*/ 126527 h 148145"/>
                <a:gd name="connsiteX14" fmla="*/ 133295 w 147542"/>
                <a:gd name="connsiteY14" fmla="*/ 132946 h 148145"/>
                <a:gd name="connsiteX15" fmla="*/ 130074 w 147542"/>
                <a:gd name="connsiteY15" fmla="*/ 136158 h 148145"/>
                <a:gd name="connsiteX16" fmla="*/ 75269 w 147542"/>
                <a:gd name="connsiteY16" fmla="*/ 148999 h 148145"/>
                <a:gd name="connsiteX17" fmla="*/ 19081 w 147542"/>
                <a:gd name="connsiteY17" fmla="*/ 126124 h 148145"/>
                <a:gd name="connsiteX18" fmla="*/ 600 w 147542"/>
                <a:gd name="connsiteY18" fmla="*/ 70946 h 148145"/>
                <a:gd name="connsiteX19" fmla="*/ 23294 w 147542"/>
                <a:gd name="connsiteY19" fmla="*/ 19941 h 148145"/>
                <a:gd name="connsiteX20" fmla="*/ 79730 w 147542"/>
                <a:gd name="connsiteY20" fmla="*/ 879 h 148145"/>
                <a:gd name="connsiteX21" fmla="*/ 119274 w 147542"/>
                <a:gd name="connsiteY21" fmla="*/ 12517 h 148145"/>
                <a:gd name="connsiteX22" fmla="*/ 123941 w 147542"/>
                <a:gd name="connsiteY22" fmla="*/ 12316 h 148145"/>
                <a:gd name="connsiteX23" fmla="*/ 126914 w 147542"/>
                <a:gd name="connsiteY23" fmla="*/ 8704 h 148145"/>
                <a:gd name="connsiteX24" fmla="*/ 129723 w 147542"/>
                <a:gd name="connsiteY24" fmla="*/ 6900 h 148145"/>
                <a:gd name="connsiteX25" fmla="*/ 131519 w 147542"/>
                <a:gd name="connsiteY25" fmla="*/ 9307 h 148145"/>
                <a:gd name="connsiteX26" fmla="*/ 132118 w 147542"/>
                <a:gd name="connsiteY26" fmla="*/ 47632 h 148145"/>
                <a:gd name="connsiteX27" fmla="*/ 131127 w 147542"/>
                <a:gd name="connsiteY27" fmla="*/ 49477 h 148145"/>
                <a:gd name="connsiteX28" fmla="*/ 127554 w 147542"/>
                <a:gd name="connsiteY28" fmla="*/ 49877 h 148145"/>
                <a:gd name="connsiteX29" fmla="*/ 125902 w 147542"/>
                <a:gd name="connsiteY29" fmla="*/ 48274 h 148145"/>
                <a:gd name="connsiteX30" fmla="*/ 113864 w 147542"/>
                <a:gd name="connsiteY30" fmla="*/ 24557 h 148145"/>
                <a:gd name="connsiteX31" fmla="*/ 77334 w 147542"/>
                <a:gd name="connsiteY31" fmla="*/ 8104 h 148145"/>
                <a:gd name="connsiteX32" fmla="*/ 38947 w 147542"/>
                <a:gd name="connsiteY32" fmla="*/ 24357 h 148145"/>
                <a:gd name="connsiteX33" fmla="*/ 21270 w 147542"/>
                <a:gd name="connsiteY33" fmla="*/ 70546 h 148145"/>
                <a:gd name="connsiteX34" fmla="*/ 40392 w 147542"/>
                <a:gd name="connsiteY34" fmla="*/ 126727 h 148145"/>
                <a:gd name="connsiteX35" fmla="*/ 75724 w 147542"/>
                <a:gd name="connsiteY35" fmla="*/ 140972 h 148145"/>
                <a:gd name="connsiteX36" fmla="*/ 108639 w 147542"/>
                <a:gd name="connsiteY36" fmla="*/ 134149 h 148145"/>
                <a:gd name="connsiteX37" fmla="*/ 114091 w 147542"/>
                <a:gd name="connsiteY37" fmla="*/ 116493 h 148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42" h="148145">
                  <a:moveTo>
                    <a:pt x="114215" y="101646"/>
                  </a:moveTo>
                  <a:cubicBezTo>
                    <a:pt x="114215" y="94421"/>
                    <a:pt x="111964" y="92415"/>
                    <a:pt x="105955" y="92415"/>
                  </a:cubicBezTo>
                  <a:lnTo>
                    <a:pt x="97509" y="92415"/>
                  </a:lnTo>
                  <a:cubicBezTo>
                    <a:pt x="96518" y="92415"/>
                    <a:pt x="96105" y="92015"/>
                    <a:pt x="96105" y="91212"/>
                  </a:cubicBezTo>
                  <a:lnTo>
                    <a:pt x="96105" y="86196"/>
                  </a:lnTo>
                  <a:cubicBezTo>
                    <a:pt x="96105" y="84992"/>
                    <a:pt x="96105" y="84590"/>
                    <a:pt x="97323" y="84590"/>
                  </a:cubicBezTo>
                  <a:cubicBezTo>
                    <a:pt x="100132" y="84590"/>
                    <a:pt x="109362" y="85193"/>
                    <a:pt x="122805" y="85193"/>
                  </a:cubicBezTo>
                  <a:cubicBezTo>
                    <a:pt x="137260" y="85193"/>
                    <a:pt x="143682" y="84590"/>
                    <a:pt x="146531" y="84590"/>
                  </a:cubicBezTo>
                  <a:cubicBezTo>
                    <a:pt x="147895" y="84590"/>
                    <a:pt x="148142" y="85193"/>
                    <a:pt x="148142" y="85995"/>
                  </a:cubicBezTo>
                  <a:lnTo>
                    <a:pt x="148142" y="90811"/>
                  </a:lnTo>
                  <a:cubicBezTo>
                    <a:pt x="148142" y="91612"/>
                    <a:pt x="147895" y="92415"/>
                    <a:pt x="146738" y="92415"/>
                  </a:cubicBezTo>
                  <a:lnTo>
                    <a:pt x="138706" y="92415"/>
                  </a:lnTo>
                  <a:cubicBezTo>
                    <a:pt x="135133" y="92415"/>
                    <a:pt x="132531" y="93821"/>
                    <a:pt x="132531" y="100040"/>
                  </a:cubicBezTo>
                  <a:lnTo>
                    <a:pt x="132531" y="126527"/>
                  </a:lnTo>
                  <a:cubicBezTo>
                    <a:pt x="132531" y="129334"/>
                    <a:pt x="133295" y="131340"/>
                    <a:pt x="133295" y="132946"/>
                  </a:cubicBezTo>
                  <a:cubicBezTo>
                    <a:pt x="133295" y="134552"/>
                    <a:pt x="132077" y="135355"/>
                    <a:pt x="130074" y="136158"/>
                  </a:cubicBezTo>
                  <a:cubicBezTo>
                    <a:pt x="113182" y="144974"/>
                    <a:pt x="94349" y="149391"/>
                    <a:pt x="75269" y="148999"/>
                  </a:cubicBezTo>
                  <a:cubicBezTo>
                    <a:pt x="57407" y="148999"/>
                    <a:pt x="32917" y="142377"/>
                    <a:pt x="19081" y="126124"/>
                  </a:cubicBezTo>
                  <a:cubicBezTo>
                    <a:pt x="6836" y="112280"/>
                    <a:pt x="600" y="95224"/>
                    <a:pt x="600" y="70946"/>
                  </a:cubicBezTo>
                  <a:cubicBezTo>
                    <a:pt x="683" y="51521"/>
                    <a:pt x="8922" y="33020"/>
                    <a:pt x="23294" y="19941"/>
                  </a:cubicBezTo>
                  <a:cubicBezTo>
                    <a:pt x="37543" y="7701"/>
                    <a:pt x="55652" y="879"/>
                    <a:pt x="79730" y="879"/>
                  </a:cubicBezTo>
                  <a:cubicBezTo>
                    <a:pt x="93792" y="768"/>
                    <a:pt x="107545" y="4818"/>
                    <a:pt x="119274" y="12517"/>
                  </a:cubicBezTo>
                  <a:cubicBezTo>
                    <a:pt x="121525" y="14323"/>
                    <a:pt x="122681" y="13922"/>
                    <a:pt x="123941" y="12316"/>
                  </a:cubicBezTo>
                  <a:lnTo>
                    <a:pt x="126914" y="8704"/>
                  </a:lnTo>
                  <a:cubicBezTo>
                    <a:pt x="127740" y="7903"/>
                    <a:pt x="128504" y="6900"/>
                    <a:pt x="129723" y="6900"/>
                  </a:cubicBezTo>
                  <a:cubicBezTo>
                    <a:pt x="130921" y="6900"/>
                    <a:pt x="131519" y="7903"/>
                    <a:pt x="131519" y="9307"/>
                  </a:cubicBezTo>
                  <a:lnTo>
                    <a:pt x="132118" y="47632"/>
                  </a:lnTo>
                  <a:cubicBezTo>
                    <a:pt x="132118" y="48635"/>
                    <a:pt x="132118" y="49477"/>
                    <a:pt x="131127" y="49477"/>
                  </a:cubicBezTo>
                  <a:lnTo>
                    <a:pt x="127554" y="49877"/>
                  </a:lnTo>
                  <a:cubicBezTo>
                    <a:pt x="126749" y="49877"/>
                    <a:pt x="126150" y="49235"/>
                    <a:pt x="125902" y="48274"/>
                  </a:cubicBezTo>
                  <a:cubicBezTo>
                    <a:pt x="123528" y="39641"/>
                    <a:pt x="119439" y="31575"/>
                    <a:pt x="113864" y="24557"/>
                  </a:cubicBezTo>
                  <a:cubicBezTo>
                    <a:pt x="104736" y="13894"/>
                    <a:pt x="91335" y="7858"/>
                    <a:pt x="77334" y="8104"/>
                  </a:cubicBezTo>
                  <a:cubicBezTo>
                    <a:pt x="62756" y="7462"/>
                    <a:pt x="48611" y="13433"/>
                    <a:pt x="38947" y="24357"/>
                  </a:cubicBezTo>
                  <a:cubicBezTo>
                    <a:pt x="27424" y="36964"/>
                    <a:pt x="21126" y="53469"/>
                    <a:pt x="21270" y="70546"/>
                  </a:cubicBezTo>
                  <a:cubicBezTo>
                    <a:pt x="21270" y="94221"/>
                    <a:pt x="27899" y="114887"/>
                    <a:pt x="40392" y="126727"/>
                  </a:cubicBezTo>
                  <a:cubicBezTo>
                    <a:pt x="49829" y="135956"/>
                    <a:pt x="62508" y="141081"/>
                    <a:pt x="75724" y="140972"/>
                  </a:cubicBezTo>
                  <a:cubicBezTo>
                    <a:pt x="91768" y="140972"/>
                    <a:pt x="101618" y="138164"/>
                    <a:pt x="108639" y="134149"/>
                  </a:cubicBezTo>
                  <a:cubicBezTo>
                    <a:pt x="113286" y="131340"/>
                    <a:pt x="114091" y="126927"/>
                    <a:pt x="114091" y="116493"/>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7" name="任意多边形: 形状 176">
              <a:extLst>
                <a:ext uri="{FF2B5EF4-FFF2-40B4-BE49-F238E27FC236}">
                  <a16:creationId xmlns:a16="http://schemas.microsoft.com/office/drawing/2014/main" id="{5ABA3CD9-532B-0308-7944-0BCEC1F3E0B4}"/>
                </a:ext>
              </a:extLst>
            </p:cNvPr>
            <p:cNvSpPr/>
            <p:nvPr/>
          </p:nvSpPr>
          <p:spPr>
            <a:xfrm>
              <a:off x="14310339" y="4629122"/>
              <a:ext cx="39422" cy="39999"/>
            </a:xfrm>
            <a:custGeom>
              <a:avLst/>
              <a:gdLst>
                <a:gd name="connsiteX0" fmla="*/ 77768 w 141234"/>
                <a:gd name="connsiteY0" fmla="*/ 106257 h 143301"/>
                <a:gd name="connsiteX1" fmla="*/ 78532 w 141234"/>
                <a:gd name="connsiteY1" fmla="*/ 129332 h 143301"/>
                <a:gd name="connsiteX2" fmla="*/ 87391 w 141234"/>
                <a:gd name="connsiteY2" fmla="*/ 136395 h 143301"/>
                <a:gd name="connsiteX3" fmla="*/ 95238 w 141234"/>
                <a:gd name="connsiteY3" fmla="*/ 136395 h 143301"/>
                <a:gd name="connsiteX4" fmla="*/ 96642 w 141234"/>
                <a:gd name="connsiteY4" fmla="*/ 137760 h 143301"/>
                <a:gd name="connsiteX5" fmla="*/ 96642 w 141234"/>
                <a:gd name="connsiteY5" fmla="*/ 142414 h 143301"/>
                <a:gd name="connsiteX6" fmla="*/ 95238 w 141234"/>
                <a:gd name="connsiteY6" fmla="*/ 144179 h 143301"/>
                <a:gd name="connsiteX7" fmla="*/ 68083 w 141234"/>
                <a:gd name="connsiteY7" fmla="*/ 143578 h 143301"/>
                <a:gd name="connsiteX8" fmla="*/ 41590 w 141234"/>
                <a:gd name="connsiteY8" fmla="*/ 144179 h 143301"/>
                <a:gd name="connsiteX9" fmla="*/ 40392 w 141234"/>
                <a:gd name="connsiteY9" fmla="*/ 142575 h 143301"/>
                <a:gd name="connsiteX10" fmla="*/ 40392 w 141234"/>
                <a:gd name="connsiteY10" fmla="*/ 137760 h 143301"/>
                <a:gd name="connsiteX11" fmla="*/ 41796 w 141234"/>
                <a:gd name="connsiteY11" fmla="*/ 136395 h 143301"/>
                <a:gd name="connsiteX12" fmla="*/ 51625 w 141234"/>
                <a:gd name="connsiteY12" fmla="*/ 136395 h 143301"/>
                <a:gd name="connsiteX13" fmla="*/ 58647 w 141234"/>
                <a:gd name="connsiteY13" fmla="*/ 131338 h 143301"/>
                <a:gd name="connsiteX14" fmla="*/ 59266 w 141234"/>
                <a:gd name="connsiteY14" fmla="*/ 94019 h 143301"/>
                <a:gd name="connsiteX15" fmla="*/ 59266 w 141234"/>
                <a:gd name="connsiteY15" fmla="*/ 82381 h 143301"/>
                <a:gd name="connsiteX16" fmla="*/ 17512 w 141234"/>
                <a:gd name="connsiteY16" fmla="*/ 13518 h 143301"/>
                <a:gd name="connsiteX17" fmla="*/ 7064 w 141234"/>
                <a:gd name="connsiteY17" fmla="*/ 8702 h 143301"/>
                <a:gd name="connsiteX18" fmla="*/ 2045 w 141234"/>
                <a:gd name="connsiteY18" fmla="*/ 8702 h 143301"/>
                <a:gd name="connsiteX19" fmla="*/ 600 w 141234"/>
                <a:gd name="connsiteY19" fmla="*/ 7298 h 143301"/>
                <a:gd name="connsiteX20" fmla="*/ 600 w 141234"/>
                <a:gd name="connsiteY20" fmla="*/ 2080 h 143301"/>
                <a:gd name="connsiteX21" fmla="*/ 2045 w 141234"/>
                <a:gd name="connsiteY21" fmla="*/ 877 h 143301"/>
                <a:gd name="connsiteX22" fmla="*/ 25545 w 141234"/>
                <a:gd name="connsiteY22" fmla="*/ 1480 h 143301"/>
                <a:gd name="connsiteX23" fmla="*/ 55446 w 141234"/>
                <a:gd name="connsiteY23" fmla="*/ 877 h 143301"/>
                <a:gd name="connsiteX24" fmla="*/ 56850 w 141234"/>
                <a:gd name="connsiteY24" fmla="*/ 1880 h 143301"/>
                <a:gd name="connsiteX25" fmla="*/ 56850 w 141234"/>
                <a:gd name="connsiteY25" fmla="*/ 7096 h 143301"/>
                <a:gd name="connsiteX26" fmla="*/ 55446 w 141234"/>
                <a:gd name="connsiteY26" fmla="*/ 8902 h 143301"/>
                <a:gd name="connsiteX27" fmla="*/ 48817 w 141234"/>
                <a:gd name="connsiteY27" fmla="*/ 8902 h 143301"/>
                <a:gd name="connsiteX28" fmla="*/ 42808 w 141234"/>
                <a:gd name="connsiteY28" fmla="*/ 15524 h 143301"/>
                <a:gd name="connsiteX29" fmla="*/ 74113 w 141234"/>
                <a:gd name="connsiteY29" fmla="*/ 73753 h 143301"/>
                <a:gd name="connsiteX30" fmla="*/ 110477 w 141234"/>
                <a:gd name="connsiteY30" fmla="*/ 16727 h 143301"/>
                <a:gd name="connsiteX31" fmla="*/ 103869 w 141234"/>
                <a:gd name="connsiteY31" fmla="*/ 8702 h 143301"/>
                <a:gd name="connsiteX32" fmla="*/ 98439 w 141234"/>
                <a:gd name="connsiteY32" fmla="*/ 8702 h 143301"/>
                <a:gd name="connsiteX33" fmla="*/ 96993 w 141234"/>
                <a:gd name="connsiteY33" fmla="*/ 6896 h 143301"/>
                <a:gd name="connsiteX34" fmla="*/ 96993 w 141234"/>
                <a:gd name="connsiteY34" fmla="*/ 2080 h 143301"/>
                <a:gd name="connsiteX35" fmla="*/ 98439 w 141234"/>
                <a:gd name="connsiteY35" fmla="*/ 877 h 143301"/>
                <a:gd name="connsiteX36" fmla="*/ 122124 w 141234"/>
                <a:gd name="connsiteY36" fmla="*/ 1480 h 143301"/>
                <a:gd name="connsiteX37" fmla="*/ 140192 w 141234"/>
                <a:gd name="connsiteY37" fmla="*/ 877 h 143301"/>
                <a:gd name="connsiteX38" fmla="*/ 141803 w 141234"/>
                <a:gd name="connsiteY38" fmla="*/ 2080 h 143301"/>
                <a:gd name="connsiteX39" fmla="*/ 141803 w 141234"/>
                <a:gd name="connsiteY39" fmla="*/ 7096 h 143301"/>
                <a:gd name="connsiteX40" fmla="*/ 140192 w 141234"/>
                <a:gd name="connsiteY40" fmla="*/ 8902 h 143301"/>
                <a:gd name="connsiteX41" fmla="*/ 135175 w 141234"/>
                <a:gd name="connsiteY41" fmla="*/ 8902 h 143301"/>
                <a:gd name="connsiteX42" fmla="*/ 125345 w 141234"/>
                <a:gd name="connsiteY42" fmla="*/ 13317 h 143301"/>
                <a:gd name="connsiteX43" fmla="*/ 77768 w 141234"/>
                <a:gd name="connsiteY43" fmla="*/ 80172 h 14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1234" h="143301">
                  <a:moveTo>
                    <a:pt x="77768" y="106257"/>
                  </a:moveTo>
                  <a:cubicBezTo>
                    <a:pt x="77768" y="114284"/>
                    <a:pt x="78326" y="127125"/>
                    <a:pt x="78532" y="129332"/>
                  </a:cubicBezTo>
                  <a:cubicBezTo>
                    <a:pt x="79131" y="135753"/>
                    <a:pt x="82187" y="136395"/>
                    <a:pt x="87391" y="136395"/>
                  </a:cubicBezTo>
                  <a:lnTo>
                    <a:pt x="95238" y="136395"/>
                  </a:lnTo>
                  <a:cubicBezTo>
                    <a:pt x="96642" y="136395"/>
                    <a:pt x="96642" y="136957"/>
                    <a:pt x="96642" y="137760"/>
                  </a:cubicBezTo>
                  <a:lnTo>
                    <a:pt x="96642" y="142414"/>
                  </a:lnTo>
                  <a:cubicBezTo>
                    <a:pt x="96642" y="143578"/>
                    <a:pt x="96642" y="144179"/>
                    <a:pt x="95238" y="144179"/>
                  </a:cubicBezTo>
                  <a:cubicBezTo>
                    <a:pt x="92822" y="144179"/>
                    <a:pt x="84954" y="143578"/>
                    <a:pt x="68083" y="143578"/>
                  </a:cubicBezTo>
                  <a:cubicBezTo>
                    <a:pt x="50015" y="143578"/>
                    <a:pt x="44006" y="144179"/>
                    <a:pt x="41590" y="144179"/>
                  </a:cubicBezTo>
                  <a:cubicBezTo>
                    <a:pt x="40784" y="144179"/>
                    <a:pt x="40392" y="143578"/>
                    <a:pt x="40392" y="142575"/>
                  </a:cubicBezTo>
                  <a:lnTo>
                    <a:pt x="40392" y="137760"/>
                  </a:lnTo>
                  <a:cubicBezTo>
                    <a:pt x="40392" y="136957"/>
                    <a:pt x="40392" y="136395"/>
                    <a:pt x="41796" y="136395"/>
                  </a:cubicBezTo>
                  <a:lnTo>
                    <a:pt x="51625" y="136395"/>
                  </a:lnTo>
                  <a:cubicBezTo>
                    <a:pt x="56850" y="136395"/>
                    <a:pt x="58461" y="134389"/>
                    <a:pt x="58647" y="131338"/>
                  </a:cubicBezTo>
                  <a:cubicBezTo>
                    <a:pt x="58853" y="128289"/>
                    <a:pt x="59266" y="112678"/>
                    <a:pt x="59266" y="94019"/>
                  </a:cubicBezTo>
                  <a:lnTo>
                    <a:pt x="59266" y="82381"/>
                  </a:lnTo>
                  <a:cubicBezTo>
                    <a:pt x="56644" y="77163"/>
                    <a:pt x="23129" y="20540"/>
                    <a:pt x="17512" y="13518"/>
                  </a:cubicBezTo>
                  <a:cubicBezTo>
                    <a:pt x="14766" y="10618"/>
                    <a:pt x="11049" y="8890"/>
                    <a:pt x="7064" y="8702"/>
                  </a:cubicBezTo>
                  <a:lnTo>
                    <a:pt x="2045" y="8702"/>
                  </a:lnTo>
                  <a:cubicBezTo>
                    <a:pt x="848" y="8702"/>
                    <a:pt x="600" y="8101"/>
                    <a:pt x="600" y="7298"/>
                  </a:cubicBezTo>
                  <a:lnTo>
                    <a:pt x="600" y="2080"/>
                  </a:lnTo>
                  <a:cubicBezTo>
                    <a:pt x="600" y="1277"/>
                    <a:pt x="848" y="877"/>
                    <a:pt x="2045" y="877"/>
                  </a:cubicBezTo>
                  <a:cubicBezTo>
                    <a:pt x="3243" y="877"/>
                    <a:pt x="13300" y="1480"/>
                    <a:pt x="25545" y="1480"/>
                  </a:cubicBezTo>
                  <a:cubicBezTo>
                    <a:pt x="46215" y="1480"/>
                    <a:pt x="53628" y="877"/>
                    <a:pt x="55446" y="877"/>
                  </a:cubicBezTo>
                  <a:cubicBezTo>
                    <a:pt x="56644" y="877"/>
                    <a:pt x="56850" y="1277"/>
                    <a:pt x="56850" y="1880"/>
                  </a:cubicBezTo>
                  <a:lnTo>
                    <a:pt x="56850" y="7096"/>
                  </a:lnTo>
                  <a:cubicBezTo>
                    <a:pt x="56850" y="8101"/>
                    <a:pt x="56850" y="8902"/>
                    <a:pt x="55446" y="8902"/>
                  </a:cubicBezTo>
                  <a:lnTo>
                    <a:pt x="48817" y="8902"/>
                  </a:lnTo>
                  <a:cubicBezTo>
                    <a:pt x="42808" y="8902"/>
                    <a:pt x="42003" y="10708"/>
                    <a:pt x="42808" y="15524"/>
                  </a:cubicBezTo>
                  <a:cubicBezTo>
                    <a:pt x="43407" y="18736"/>
                    <a:pt x="68083" y="62316"/>
                    <a:pt x="74113" y="73753"/>
                  </a:cubicBezTo>
                  <a:cubicBezTo>
                    <a:pt x="81547" y="62115"/>
                    <a:pt x="109672" y="20340"/>
                    <a:pt x="110477" y="16727"/>
                  </a:cubicBezTo>
                  <a:cubicBezTo>
                    <a:pt x="111283" y="13117"/>
                    <a:pt x="112295" y="8702"/>
                    <a:pt x="103869" y="8702"/>
                  </a:cubicBezTo>
                  <a:lnTo>
                    <a:pt x="98439" y="8702"/>
                  </a:lnTo>
                  <a:cubicBezTo>
                    <a:pt x="97199" y="8702"/>
                    <a:pt x="96993" y="8101"/>
                    <a:pt x="96993" y="6896"/>
                  </a:cubicBezTo>
                  <a:lnTo>
                    <a:pt x="96993" y="2080"/>
                  </a:lnTo>
                  <a:cubicBezTo>
                    <a:pt x="96993" y="1277"/>
                    <a:pt x="96993" y="877"/>
                    <a:pt x="98439" y="877"/>
                  </a:cubicBezTo>
                  <a:cubicBezTo>
                    <a:pt x="100442" y="877"/>
                    <a:pt x="108681" y="1480"/>
                    <a:pt x="122124" y="1480"/>
                  </a:cubicBezTo>
                  <a:cubicBezTo>
                    <a:pt x="134162" y="1480"/>
                    <a:pt x="138189" y="877"/>
                    <a:pt x="140192" y="877"/>
                  </a:cubicBezTo>
                  <a:cubicBezTo>
                    <a:pt x="142195" y="877"/>
                    <a:pt x="141803" y="1277"/>
                    <a:pt x="141803" y="2080"/>
                  </a:cubicBezTo>
                  <a:lnTo>
                    <a:pt x="141803" y="7096"/>
                  </a:lnTo>
                  <a:cubicBezTo>
                    <a:pt x="141803" y="8302"/>
                    <a:pt x="141803" y="8902"/>
                    <a:pt x="140192" y="8902"/>
                  </a:cubicBezTo>
                  <a:lnTo>
                    <a:pt x="135175" y="8902"/>
                  </a:lnTo>
                  <a:cubicBezTo>
                    <a:pt x="131437" y="9034"/>
                    <a:pt x="127906" y="10620"/>
                    <a:pt x="125345" y="13317"/>
                  </a:cubicBezTo>
                  <a:cubicBezTo>
                    <a:pt x="121318" y="17130"/>
                    <a:pt x="85388" y="69138"/>
                    <a:pt x="77768" y="80172"/>
                  </a:cubicBezTo>
                  <a:close/>
                </a:path>
              </a:pathLst>
            </a:custGeom>
            <a:solidFill>
              <a:schemeClr val="bg1"/>
            </a:solidFill>
            <a:ln w="2063" cap="flat">
              <a:noFill/>
              <a:prstDash val="solid"/>
              <a:miter/>
            </a:ln>
          </p:spPr>
          <p:txBody>
            <a:bodyPr rtlCol="0" anchor="ct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cxnSp>
        <p:nvCxnSpPr>
          <p:cNvPr id="46" name="直接连接符 45">
            <a:extLst>
              <a:ext uri="{FF2B5EF4-FFF2-40B4-BE49-F238E27FC236}">
                <a16:creationId xmlns:a16="http://schemas.microsoft.com/office/drawing/2014/main" id="{2114900F-6FD0-A7E5-106B-235B3CC3E06B}"/>
              </a:ext>
            </a:extLst>
          </p:cNvPr>
          <p:cNvCxnSpPr>
            <a:cxnSpLocks/>
          </p:cNvCxnSpPr>
          <p:nvPr/>
        </p:nvCxnSpPr>
        <p:spPr>
          <a:xfrm flipV="1">
            <a:off x="11368624" y="5299157"/>
            <a:ext cx="0" cy="873043"/>
          </a:xfrm>
          <a:prstGeom prst="line">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60FE0527-3219-BA71-70F0-05F50B02675C}"/>
              </a:ext>
            </a:extLst>
          </p:cNvPr>
          <p:cNvCxnSpPr>
            <a:cxnSpLocks/>
            <a:endCxn id="18" idx="0"/>
          </p:cNvCxnSpPr>
          <p:nvPr/>
        </p:nvCxnSpPr>
        <p:spPr>
          <a:xfrm>
            <a:off x="2912" y="1347356"/>
            <a:ext cx="10601543" cy="0"/>
          </a:xfrm>
          <a:prstGeom prst="line">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
        <p:nvSpPr>
          <p:cNvPr id="18" name="弧形 17">
            <a:extLst>
              <a:ext uri="{FF2B5EF4-FFF2-40B4-BE49-F238E27FC236}">
                <a16:creationId xmlns:a16="http://schemas.microsoft.com/office/drawing/2014/main" id="{353A7620-923E-CEAD-6C75-E3297CB94AF7}"/>
              </a:ext>
            </a:extLst>
          </p:cNvPr>
          <p:cNvSpPr/>
          <p:nvPr/>
        </p:nvSpPr>
        <p:spPr>
          <a:xfrm>
            <a:off x="9814311" y="1347356"/>
            <a:ext cx="1580289" cy="1580289"/>
          </a:xfrm>
          <a:prstGeom prst="arc">
            <a:avLst>
              <a:gd name="adj1" fmla="val 16200000"/>
              <a:gd name="adj2" fmla="val 5357181"/>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19" name="直接连接符 18">
            <a:extLst>
              <a:ext uri="{FF2B5EF4-FFF2-40B4-BE49-F238E27FC236}">
                <a16:creationId xmlns:a16="http://schemas.microsoft.com/office/drawing/2014/main" id="{6C4D2A3C-2E58-FB21-3220-B1960432AB3C}"/>
              </a:ext>
            </a:extLst>
          </p:cNvPr>
          <p:cNvCxnSpPr>
            <a:cxnSpLocks/>
          </p:cNvCxnSpPr>
          <p:nvPr/>
        </p:nvCxnSpPr>
        <p:spPr>
          <a:xfrm>
            <a:off x="1149629" y="2927645"/>
            <a:ext cx="9475266" cy="0"/>
          </a:xfrm>
          <a:prstGeom prst="line">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FF861C44-7EAC-0BAD-136E-3BB3C3C17D01}"/>
              </a:ext>
            </a:extLst>
          </p:cNvPr>
          <p:cNvCxnSpPr>
            <a:cxnSpLocks/>
          </p:cNvCxnSpPr>
          <p:nvPr/>
        </p:nvCxnSpPr>
        <p:spPr>
          <a:xfrm>
            <a:off x="1065863" y="4501583"/>
            <a:ext cx="9530457" cy="0"/>
          </a:xfrm>
          <a:prstGeom prst="line">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82" name="组合 181">
            <a:extLst>
              <a:ext uri="{FF2B5EF4-FFF2-40B4-BE49-F238E27FC236}">
                <a16:creationId xmlns:a16="http://schemas.microsoft.com/office/drawing/2014/main" id="{043099C2-71BC-0818-1232-63FA05CAA812}"/>
              </a:ext>
            </a:extLst>
          </p:cNvPr>
          <p:cNvGrpSpPr/>
          <p:nvPr/>
        </p:nvGrpSpPr>
        <p:grpSpPr>
          <a:xfrm>
            <a:off x="1379984" y="938758"/>
            <a:ext cx="1654299" cy="1162784"/>
            <a:chOff x="1041593" y="938758"/>
            <a:chExt cx="1654299" cy="1162784"/>
          </a:xfrm>
        </p:grpSpPr>
        <p:sp>
          <p:nvSpPr>
            <p:cNvPr id="98" name="textbox 40">
              <a:extLst>
                <a:ext uri="{FF2B5EF4-FFF2-40B4-BE49-F238E27FC236}">
                  <a16:creationId xmlns:a16="http://schemas.microsoft.com/office/drawing/2014/main" id="{486409A0-7EC3-A685-9AFB-777874662532}"/>
                </a:ext>
              </a:extLst>
            </p:cNvPr>
            <p:cNvSpPr/>
            <p:nvPr/>
          </p:nvSpPr>
          <p:spPr>
            <a:xfrm>
              <a:off x="1587462"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1915</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62" name="组合 61">
              <a:extLst>
                <a:ext uri="{FF2B5EF4-FFF2-40B4-BE49-F238E27FC236}">
                  <a16:creationId xmlns:a16="http://schemas.microsoft.com/office/drawing/2014/main" id="{5FD22F63-9C1E-1AE8-83D7-1D5ABD656851}"/>
                </a:ext>
              </a:extLst>
            </p:cNvPr>
            <p:cNvGrpSpPr/>
            <p:nvPr/>
          </p:nvGrpSpPr>
          <p:grpSpPr>
            <a:xfrm>
              <a:off x="1771587" y="1263077"/>
              <a:ext cx="185667" cy="185667"/>
              <a:chOff x="1833351" y="1263077"/>
              <a:chExt cx="185667" cy="185667"/>
            </a:xfrm>
          </p:grpSpPr>
          <p:sp>
            <p:nvSpPr>
              <p:cNvPr id="47" name="椭圆 46">
                <a:extLst>
                  <a:ext uri="{FF2B5EF4-FFF2-40B4-BE49-F238E27FC236}">
                    <a16:creationId xmlns:a16="http://schemas.microsoft.com/office/drawing/2014/main" id="{856784A6-2392-B91B-A610-E0A8E62001D3}"/>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51" name="椭圆 50">
                <a:extLst>
                  <a:ext uri="{FF2B5EF4-FFF2-40B4-BE49-F238E27FC236}">
                    <a16:creationId xmlns:a16="http://schemas.microsoft.com/office/drawing/2014/main" id="{51612D52-20CA-52F5-5B42-333E2A13069A}"/>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64" name="textbox 40">
              <a:extLst>
                <a:ext uri="{FF2B5EF4-FFF2-40B4-BE49-F238E27FC236}">
                  <a16:creationId xmlns:a16="http://schemas.microsoft.com/office/drawing/2014/main" id="{92588D4D-AC2D-F8AA-B7BB-4E8ABE2422AC}"/>
                </a:ext>
              </a:extLst>
            </p:cNvPr>
            <p:cNvSpPr/>
            <p:nvPr/>
          </p:nvSpPr>
          <p:spPr>
            <a:xfrm>
              <a:off x="1041593" y="1603457"/>
              <a:ext cx="1654299" cy="498085"/>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同济医工学堂附设</a:t>
              </a:r>
              <a:endParaRPr lang="en-US" altLang="zh-CN"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机师科</a:t>
              </a:r>
              <a:r>
                <a:rPr lang="zh-CN" altLang="en-US" sz="1600" dirty="0">
                  <a:latin typeface="Arial" panose="020B0604020202020204" pitchFamily="34" charset="0"/>
                  <a:ea typeface="微软雅黑" panose="020B0503020204020204" pitchFamily="34" charset="-122"/>
                  <a:sym typeface="Arial" panose="020B0604020202020204" pitchFamily="34" charset="0"/>
                </a:rPr>
                <a:t>创建</a:t>
              </a:r>
              <a:endParaRPr lang="Microsoft YaHei" altLang="Microsoft YaHei" sz="16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1" name="组合 180">
            <a:extLst>
              <a:ext uri="{FF2B5EF4-FFF2-40B4-BE49-F238E27FC236}">
                <a16:creationId xmlns:a16="http://schemas.microsoft.com/office/drawing/2014/main" id="{1151319E-763F-F64E-00E3-B876FC5BF4B1}"/>
              </a:ext>
            </a:extLst>
          </p:cNvPr>
          <p:cNvGrpSpPr/>
          <p:nvPr/>
        </p:nvGrpSpPr>
        <p:grpSpPr>
          <a:xfrm>
            <a:off x="3626433" y="938758"/>
            <a:ext cx="1654299" cy="1142757"/>
            <a:chOff x="3166234" y="938758"/>
            <a:chExt cx="1654299" cy="1142757"/>
          </a:xfrm>
        </p:grpSpPr>
        <p:sp>
          <p:nvSpPr>
            <p:cNvPr id="68" name="textbox 40">
              <a:extLst>
                <a:ext uri="{FF2B5EF4-FFF2-40B4-BE49-F238E27FC236}">
                  <a16:creationId xmlns:a16="http://schemas.microsoft.com/office/drawing/2014/main" id="{9EA8F210-2BEC-1935-5ABB-95BDD6048542}"/>
                </a:ext>
              </a:extLst>
            </p:cNvPr>
            <p:cNvSpPr/>
            <p:nvPr/>
          </p:nvSpPr>
          <p:spPr>
            <a:xfrm>
              <a:off x="3712542"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1922</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69" name="组合 68">
              <a:extLst>
                <a:ext uri="{FF2B5EF4-FFF2-40B4-BE49-F238E27FC236}">
                  <a16:creationId xmlns:a16="http://schemas.microsoft.com/office/drawing/2014/main" id="{5D8ECD0E-EDAF-A69E-5112-C17E678C880A}"/>
                </a:ext>
              </a:extLst>
            </p:cNvPr>
            <p:cNvGrpSpPr/>
            <p:nvPr/>
          </p:nvGrpSpPr>
          <p:grpSpPr>
            <a:xfrm>
              <a:off x="3896228" y="1263077"/>
              <a:ext cx="185667" cy="185667"/>
              <a:chOff x="1833351" y="1263077"/>
              <a:chExt cx="185667" cy="185667"/>
            </a:xfrm>
          </p:grpSpPr>
          <p:sp>
            <p:nvSpPr>
              <p:cNvPr id="71" name="椭圆 70">
                <a:extLst>
                  <a:ext uri="{FF2B5EF4-FFF2-40B4-BE49-F238E27FC236}">
                    <a16:creationId xmlns:a16="http://schemas.microsoft.com/office/drawing/2014/main" id="{421AAA7C-F2F7-ECAA-C7A8-21DB96A6D304}"/>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72" name="椭圆 71">
                <a:extLst>
                  <a:ext uri="{FF2B5EF4-FFF2-40B4-BE49-F238E27FC236}">
                    <a16:creationId xmlns:a16="http://schemas.microsoft.com/office/drawing/2014/main" id="{A8344577-A498-F388-9B0B-17688D6EA73B}"/>
                  </a:ext>
                </a:extLst>
              </p:cNvPr>
              <p:cNvSpPr/>
              <p:nvPr/>
            </p:nvSpPr>
            <p:spPr>
              <a:xfrm>
                <a:off x="1868743"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70" name="textbox 40">
              <a:extLst>
                <a:ext uri="{FF2B5EF4-FFF2-40B4-BE49-F238E27FC236}">
                  <a16:creationId xmlns:a16="http://schemas.microsoft.com/office/drawing/2014/main" id="{515E9E9F-0C60-102C-69F1-826C4AAE8178}"/>
                </a:ext>
              </a:extLst>
            </p:cNvPr>
            <p:cNvSpPr/>
            <p:nvPr/>
          </p:nvSpPr>
          <p:spPr>
            <a:xfrm>
              <a:off x="3166234" y="1598947"/>
              <a:ext cx="1654299" cy="482568"/>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改名为</a:t>
              </a: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同济大学附</a:t>
              </a:r>
            </a:p>
            <a:p>
              <a:pPr marL="12700" algn="l" rtl="0" eaLnBrk="0">
                <a:lnSpc>
                  <a:spcPct val="98000"/>
                </a:lnSpc>
                <a:spcBef>
                  <a:spcPts val="1"/>
                </a:spcBef>
                <a:tabLst/>
              </a:pP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设中等机械科</a:t>
              </a:r>
            </a:p>
          </p:txBody>
        </p:sp>
      </p:grpSp>
      <p:grpSp>
        <p:nvGrpSpPr>
          <p:cNvPr id="180" name="组合 179">
            <a:extLst>
              <a:ext uri="{FF2B5EF4-FFF2-40B4-BE49-F238E27FC236}">
                <a16:creationId xmlns:a16="http://schemas.microsoft.com/office/drawing/2014/main" id="{27AA251F-08DB-F39B-4D31-90A3DE4B1310}"/>
              </a:ext>
            </a:extLst>
          </p:cNvPr>
          <p:cNvGrpSpPr/>
          <p:nvPr/>
        </p:nvGrpSpPr>
        <p:grpSpPr>
          <a:xfrm>
            <a:off x="5872882" y="938758"/>
            <a:ext cx="1654299" cy="1147267"/>
            <a:chOff x="5290875" y="938758"/>
            <a:chExt cx="1654299" cy="1147267"/>
          </a:xfrm>
        </p:grpSpPr>
        <p:sp>
          <p:nvSpPr>
            <p:cNvPr id="75" name="textbox 40">
              <a:extLst>
                <a:ext uri="{FF2B5EF4-FFF2-40B4-BE49-F238E27FC236}">
                  <a16:creationId xmlns:a16="http://schemas.microsoft.com/office/drawing/2014/main" id="{FCC09390-ADD8-28F2-02BE-20EE0FE2D6D1}"/>
                </a:ext>
              </a:extLst>
            </p:cNvPr>
            <p:cNvSpPr/>
            <p:nvPr/>
          </p:nvSpPr>
          <p:spPr>
            <a:xfrm>
              <a:off x="5845999"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1926</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76" name="组合 75">
              <a:extLst>
                <a:ext uri="{FF2B5EF4-FFF2-40B4-BE49-F238E27FC236}">
                  <a16:creationId xmlns:a16="http://schemas.microsoft.com/office/drawing/2014/main" id="{2F544B1A-2898-F4B8-D81B-BE10592A9961}"/>
                </a:ext>
              </a:extLst>
            </p:cNvPr>
            <p:cNvGrpSpPr/>
            <p:nvPr/>
          </p:nvGrpSpPr>
          <p:grpSpPr>
            <a:xfrm>
              <a:off x="6020869" y="1263077"/>
              <a:ext cx="185667" cy="185667"/>
              <a:chOff x="1833351" y="1263077"/>
              <a:chExt cx="185667" cy="185667"/>
            </a:xfrm>
          </p:grpSpPr>
          <p:sp>
            <p:nvSpPr>
              <p:cNvPr id="78" name="椭圆 77">
                <a:extLst>
                  <a:ext uri="{FF2B5EF4-FFF2-40B4-BE49-F238E27FC236}">
                    <a16:creationId xmlns:a16="http://schemas.microsoft.com/office/drawing/2014/main" id="{5CEA621B-9DAF-4F2D-365E-10384527A817}"/>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79" name="椭圆 78">
                <a:extLst>
                  <a:ext uri="{FF2B5EF4-FFF2-40B4-BE49-F238E27FC236}">
                    <a16:creationId xmlns:a16="http://schemas.microsoft.com/office/drawing/2014/main" id="{F90D8ACE-7BA3-3053-B093-7AB588E0E086}"/>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7" name="textbox 40">
              <a:extLst>
                <a:ext uri="{FF2B5EF4-FFF2-40B4-BE49-F238E27FC236}">
                  <a16:creationId xmlns:a16="http://schemas.microsoft.com/office/drawing/2014/main" id="{54F4D67D-E560-0A5C-6157-AB4FBC471F18}"/>
                </a:ext>
              </a:extLst>
            </p:cNvPr>
            <p:cNvSpPr/>
            <p:nvPr/>
          </p:nvSpPr>
          <p:spPr>
            <a:xfrm>
              <a:off x="5290875" y="1603457"/>
              <a:ext cx="1654299" cy="482568"/>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改名为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同济大学附</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设机师学校</a:t>
              </a:r>
            </a:p>
          </p:txBody>
        </p:sp>
      </p:grpSp>
      <p:grpSp>
        <p:nvGrpSpPr>
          <p:cNvPr id="179" name="组合 178">
            <a:extLst>
              <a:ext uri="{FF2B5EF4-FFF2-40B4-BE49-F238E27FC236}">
                <a16:creationId xmlns:a16="http://schemas.microsoft.com/office/drawing/2014/main" id="{8EB864D6-B285-D9D0-5E93-C90B766D4959}"/>
              </a:ext>
            </a:extLst>
          </p:cNvPr>
          <p:cNvGrpSpPr/>
          <p:nvPr/>
        </p:nvGrpSpPr>
        <p:grpSpPr>
          <a:xfrm>
            <a:off x="8119330" y="938758"/>
            <a:ext cx="1654299" cy="1388552"/>
            <a:chOff x="7415515" y="938758"/>
            <a:chExt cx="1654299" cy="1388552"/>
          </a:xfrm>
        </p:grpSpPr>
        <p:sp>
          <p:nvSpPr>
            <p:cNvPr id="97" name="textbox 40">
              <a:extLst>
                <a:ext uri="{FF2B5EF4-FFF2-40B4-BE49-F238E27FC236}">
                  <a16:creationId xmlns:a16="http://schemas.microsoft.com/office/drawing/2014/main" id="{6A4A3A8F-D6DF-D785-1C2D-C2B22E8AB9FC}"/>
                </a:ext>
              </a:extLst>
            </p:cNvPr>
            <p:cNvSpPr/>
            <p:nvPr/>
          </p:nvSpPr>
          <p:spPr>
            <a:xfrm>
              <a:off x="7970640" y="938758"/>
              <a:ext cx="535403" cy="256802"/>
            </a:xfrm>
            <a:prstGeom prst="rect">
              <a:avLst/>
            </a:prstGeom>
          </p:spPr>
          <p:txBody>
            <a:bodyPr vert="horz" wrap="squar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1933</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99" name="组合 98">
              <a:extLst>
                <a:ext uri="{FF2B5EF4-FFF2-40B4-BE49-F238E27FC236}">
                  <a16:creationId xmlns:a16="http://schemas.microsoft.com/office/drawing/2014/main" id="{30028399-F49B-1F3E-883B-5205E2456378}"/>
                </a:ext>
              </a:extLst>
            </p:cNvPr>
            <p:cNvGrpSpPr/>
            <p:nvPr/>
          </p:nvGrpSpPr>
          <p:grpSpPr>
            <a:xfrm>
              <a:off x="8145509" y="1263077"/>
              <a:ext cx="185667" cy="185667"/>
              <a:chOff x="1833351" y="1263077"/>
              <a:chExt cx="185667" cy="185667"/>
            </a:xfrm>
          </p:grpSpPr>
          <p:sp>
            <p:nvSpPr>
              <p:cNvPr id="103" name="椭圆 102">
                <a:extLst>
                  <a:ext uri="{FF2B5EF4-FFF2-40B4-BE49-F238E27FC236}">
                    <a16:creationId xmlns:a16="http://schemas.microsoft.com/office/drawing/2014/main" id="{F6A8D527-15CC-C53F-5D2B-16256D451429}"/>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78" name="椭圆 177">
                <a:extLst>
                  <a:ext uri="{FF2B5EF4-FFF2-40B4-BE49-F238E27FC236}">
                    <a16:creationId xmlns:a16="http://schemas.microsoft.com/office/drawing/2014/main" id="{9D5C4762-5E12-906C-D054-93816363B5B5}"/>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102" name="textbox 40">
              <a:extLst>
                <a:ext uri="{FF2B5EF4-FFF2-40B4-BE49-F238E27FC236}">
                  <a16:creationId xmlns:a16="http://schemas.microsoft.com/office/drawing/2014/main" id="{5BBAB290-F863-63AE-3CCF-685AFD3E84A6}"/>
                </a:ext>
              </a:extLst>
            </p:cNvPr>
            <p:cNvSpPr/>
            <p:nvPr/>
          </p:nvSpPr>
          <p:spPr>
            <a:xfrm>
              <a:off x="7415515" y="1603457"/>
              <a:ext cx="1654299" cy="723853"/>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改名为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国立同济大</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学附设高级职业学</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校机械科</a:t>
              </a:r>
            </a:p>
          </p:txBody>
        </p:sp>
      </p:grpSp>
      <p:sp>
        <p:nvSpPr>
          <p:cNvPr id="1182" name="弧形 1181">
            <a:extLst>
              <a:ext uri="{FF2B5EF4-FFF2-40B4-BE49-F238E27FC236}">
                <a16:creationId xmlns:a16="http://schemas.microsoft.com/office/drawing/2014/main" id="{45228CF5-0969-97F2-DC3C-22E33A964734}"/>
              </a:ext>
            </a:extLst>
          </p:cNvPr>
          <p:cNvSpPr/>
          <p:nvPr/>
        </p:nvSpPr>
        <p:spPr>
          <a:xfrm flipH="1">
            <a:off x="359484" y="2921294"/>
            <a:ext cx="1580289" cy="1580289"/>
          </a:xfrm>
          <a:prstGeom prst="arc">
            <a:avLst>
              <a:gd name="adj1" fmla="val 16200000"/>
              <a:gd name="adj2" fmla="val 5357181"/>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186" name="弧形 1185">
            <a:extLst>
              <a:ext uri="{FF2B5EF4-FFF2-40B4-BE49-F238E27FC236}">
                <a16:creationId xmlns:a16="http://schemas.microsoft.com/office/drawing/2014/main" id="{0439CF1E-D738-8D5A-5D3A-0C59D1FBE659}"/>
              </a:ext>
            </a:extLst>
          </p:cNvPr>
          <p:cNvSpPr/>
          <p:nvPr/>
        </p:nvSpPr>
        <p:spPr>
          <a:xfrm>
            <a:off x="9784925" y="4509013"/>
            <a:ext cx="1580289" cy="1580289"/>
          </a:xfrm>
          <a:prstGeom prst="arc">
            <a:avLst>
              <a:gd name="adj1" fmla="val 16200000"/>
              <a:gd name="adj2" fmla="val 17195"/>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1200" name="直接连接符 1199">
            <a:extLst>
              <a:ext uri="{FF2B5EF4-FFF2-40B4-BE49-F238E27FC236}">
                <a16:creationId xmlns:a16="http://schemas.microsoft.com/office/drawing/2014/main" id="{1AA3EBFE-334E-EE36-A456-E7BB01CE6145}"/>
              </a:ext>
            </a:extLst>
          </p:cNvPr>
          <p:cNvCxnSpPr>
            <a:cxnSpLocks/>
            <a:stCxn id="1182" idx="0"/>
            <a:endCxn id="18" idx="2"/>
          </p:cNvCxnSpPr>
          <p:nvPr/>
        </p:nvCxnSpPr>
        <p:spPr>
          <a:xfrm>
            <a:off x="1149629" y="2921294"/>
            <a:ext cx="9464668" cy="6290"/>
          </a:xfrm>
          <a:prstGeom prst="line">
            <a:avLst/>
          </a:prstGeom>
          <a:ln w="381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201" name="组合 1200">
            <a:extLst>
              <a:ext uri="{FF2B5EF4-FFF2-40B4-BE49-F238E27FC236}">
                <a16:creationId xmlns:a16="http://schemas.microsoft.com/office/drawing/2014/main" id="{58EBBF66-7D23-F492-CB3A-CE066F64C80E}"/>
              </a:ext>
            </a:extLst>
          </p:cNvPr>
          <p:cNvGrpSpPr/>
          <p:nvPr/>
        </p:nvGrpSpPr>
        <p:grpSpPr>
          <a:xfrm>
            <a:off x="1379984" y="2514911"/>
            <a:ext cx="1654299" cy="1162784"/>
            <a:chOff x="1041593" y="938758"/>
            <a:chExt cx="1654299" cy="1162784"/>
          </a:xfrm>
        </p:grpSpPr>
        <p:sp>
          <p:nvSpPr>
            <p:cNvPr id="1202" name="textbox 40">
              <a:extLst>
                <a:ext uri="{FF2B5EF4-FFF2-40B4-BE49-F238E27FC236}">
                  <a16:creationId xmlns:a16="http://schemas.microsoft.com/office/drawing/2014/main" id="{671DD29B-26C7-9E62-54B8-742983AA18FC}"/>
                </a:ext>
              </a:extLst>
            </p:cNvPr>
            <p:cNvSpPr/>
            <p:nvPr/>
          </p:nvSpPr>
          <p:spPr>
            <a:xfrm>
              <a:off x="1587462"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1958</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1206" name="组合 1205">
              <a:extLst>
                <a:ext uri="{FF2B5EF4-FFF2-40B4-BE49-F238E27FC236}">
                  <a16:creationId xmlns:a16="http://schemas.microsoft.com/office/drawing/2014/main" id="{9ED68D0F-24E8-D8EF-5291-E265D7BE8E3A}"/>
                </a:ext>
              </a:extLst>
            </p:cNvPr>
            <p:cNvGrpSpPr/>
            <p:nvPr/>
          </p:nvGrpSpPr>
          <p:grpSpPr>
            <a:xfrm>
              <a:off x="1771587" y="1263077"/>
              <a:ext cx="185667" cy="185667"/>
              <a:chOff x="1833351" y="1263077"/>
              <a:chExt cx="185667" cy="185667"/>
            </a:xfrm>
          </p:grpSpPr>
          <p:sp>
            <p:nvSpPr>
              <p:cNvPr id="1208" name="椭圆 1207">
                <a:extLst>
                  <a:ext uri="{FF2B5EF4-FFF2-40B4-BE49-F238E27FC236}">
                    <a16:creationId xmlns:a16="http://schemas.microsoft.com/office/drawing/2014/main" id="{79A258F9-01CC-6D40-B1E1-163CD3C543BD}"/>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209" name="椭圆 1208">
                <a:extLst>
                  <a:ext uri="{FF2B5EF4-FFF2-40B4-BE49-F238E27FC236}">
                    <a16:creationId xmlns:a16="http://schemas.microsoft.com/office/drawing/2014/main" id="{8FB61E37-2886-DF89-9F5A-7BBD8EB0C9D1}"/>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1207" name="textbox 40">
              <a:extLst>
                <a:ext uri="{FF2B5EF4-FFF2-40B4-BE49-F238E27FC236}">
                  <a16:creationId xmlns:a16="http://schemas.microsoft.com/office/drawing/2014/main" id="{02690943-3D95-696F-114B-385F716DF9B4}"/>
                </a:ext>
              </a:extLst>
            </p:cNvPr>
            <p:cNvSpPr/>
            <p:nvPr/>
          </p:nvSpPr>
          <p:spPr>
            <a:xfrm>
              <a:off x="1041593" y="1603457"/>
              <a:ext cx="1654299" cy="498085"/>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升格为</a:t>
              </a: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南京机械专</a:t>
              </a:r>
            </a:p>
            <a:p>
              <a:pPr marL="12700" algn="l" rtl="0" eaLnBrk="0">
                <a:lnSpc>
                  <a:spcPct val="98000"/>
                </a:lnSpc>
                <a:spcBef>
                  <a:spcPts val="1"/>
                </a:spcBef>
                <a:tabLst/>
              </a:pPr>
              <a:r>
                <a:rPr lang="zh-CN" altLang="en-US" sz="16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科学校</a:t>
              </a:r>
            </a:p>
          </p:txBody>
        </p:sp>
      </p:grpSp>
      <p:grpSp>
        <p:nvGrpSpPr>
          <p:cNvPr id="1211" name="组合 1210">
            <a:extLst>
              <a:ext uri="{FF2B5EF4-FFF2-40B4-BE49-F238E27FC236}">
                <a16:creationId xmlns:a16="http://schemas.microsoft.com/office/drawing/2014/main" id="{09C78AB4-0CA1-E532-171D-4E6DC3DF843C}"/>
              </a:ext>
            </a:extLst>
          </p:cNvPr>
          <p:cNvGrpSpPr/>
          <p:nvPr/>
        </p:nvGrpSpPr>
        <p:grpSpPr>
          <a:xfrm>
            <a:off x="3626433" y="2514911"/>
            <a:ext cx="1654299" cy="1142757"/>
            <a:chOff x="3166234" y="938758"/>
            <a:chExt cx="1654299" cy="1142757"/>
          </a:xfrm>
        </p:grpSpPr>
        <p:sp>
          <p:nvSpPr>
            <p:cNvPr id="1212" name="textbox 40">
              <a:extLst>
                <a:ext uri="{FF2B5EF4-FFF2-40B4-BE49-F238E27FC236}">
                  <a16:creationId xmlns:a16="http://schemas.microsoft.com/office/drawing/2014/main" id="{2F03C20D-F412-87F4-543A-2B5FD3AAAF7F}"/>
                </a:ext>
              </a:extLst>
            </p:cNvPr>
            <p:cNvSpPr/>
            <p:nvPr/>
          </p:nvSpPr>
          <p:spPr>
            <a:xfrm>
              <a:off x="3712542"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1953</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1213" name="组合 1212">
              <a:extLst>
                <a:ext uri="{FF2B5EF4-FFF2-40B4-BE49-F238E27FC236}">
                  <a16:creationId xmlns:a16="http://schemas.microsoft.com/office/drawing/2014/main" id="{4CB46D99-0A44-5F2B-272B-34343B6A970D}"/>
                </a:ext>
              </a:extLst>
            </p:cNvPr>
            <p:cNvGrpSpPr/>
            <p:nvPr/>
          </p:nvGrpSpPr>
          <p:grpSpPr>
            <a:xfrm>
              <a:off x="3896228" y="1263077"/>
              <a:ext cx="185667" cy="185667"/>
              <a:chOff x="1833351" y="1263077"/>
              <a:chExt cx="185667" cy="185667"/>
            </a:xfrm>
          </p:grpSpPr>
          <p:sp>
            <p:nvSpPr>
              <p:cNvPr id="1215" name="椭圆 1214">
                <a:extLst>
                  <a:ext uri="{FF2B5EF4-FFF2-40B4-BE49-F238E27FC236}">
                    <a16:creationId xmlns:a16="http://schemas.microsoft.com/office/drawing/2014/main" id="{14499AFF-D0CC-4A0C-58AC-2E1AFA5968D2}"/>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84" name="椭圆 383">
                <a:extLst>
                  <a:ext uri="{FF2B5EF4-FFF2-40B4-BE49-F238E27FC236}">
                    <a16:creationId xmlns:a16="http://schemas.microsoft.com/office/drawing/2014/main" id="{2F79E9DA-7CE4-A154-78AC-779087EE8A3E}"/>
                  </a:ext>
                </a:extLst>
              </p:cNvPr>
              <p:cNvSpPr/>
              <p:nvPr/>
            </p:nvSpPr>
            <p:spPr>
              <a:xfrm>
                <a:off x="1868743"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1214" name="textbox 40">
              <a:extLst>
                <a:ext uri="{FF2B5EF4-FFF2-40B4-BE49-F238E27FC236}">
                  <a16:creationId xmlns:a16="http://schemas.microsoft.com/office/drawing/2014/main" id="{C08B4372-F06B-9337-19E5-95DB92AEC34E}"/>
                </a:ext>
              </a:extLst>
            </p:cNvPr>
            <p:cNvSpPr/>
            <p:nvPr/>
          </p:nvSpPr>
          <p:spPr>
            <a:xfrm>
              <a:off x="3166234" y="1598947"/>
              <a:ext cx="1654299" cy="482568"/>
            </a:xfrm>
            <a:prstGeom prst="rect">
              <a:avLst/>
            </a:prstGeom>
            <a:noFill/>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组建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南京机器制造</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学校</a:t>
              </a:r>
            </a:p>
          </p:txBody>
        </p:sp>
      </p:grpSp>
      <p:grpSp>
        <p:nvGrpSpPr>
          <p:cNvPr id="385" name="组合 384">
            <a:extLst>
              <a:ext uri="{FF2B5EF4-FFF2-40B4-BE49-F238E27FC236}">
                <a16:creationId xmlns:a16="http://schemas.microsoft.com/office/drawing/2014/main" id="{C72899E8-71F5-1E0A-467D-634E198DF416}"/>
              </a:ext>
            </a:extLst>
          </p:cNvPr>
          <p:cNvGrpSpPr/>
          <p:nvPr/>
        </p:nvGrpSpPr>
        <p:grpSpPr>
          <a:xfrm>
            <a:off x="5872882" y="2514911"/>
            <a:ext cx="1654299" cy="1147267"/>
            <a:chOff x="5290875" y="938758"/>
            <a:chExt cx="1654299" cy="1147267"/>
          </a:xfrm>
        </p:grpSpPr>
        <p:sp>
          <p:nvSpPr>
            <p:cNvPr id="386" name="textbox 40">
              <a:extLst>
                <a:ext uri="{FF2B5EF4-FFF2-40B4-BE49-F238E27FC236}">
                  <a16:creationId xmlns:a16="http://schemas.microsoft.com/office/drawing/2014/main" id="{FFA7B9E2-A510-04BB-C9B5-8F7CB59F255F}"/>
                </a:ext>
              </a:extLst>
            </p:cNvPr>
            <p:cNvSpPr/>
            <p:nvPr/>
          </p:nvSpPr>
          <p:spPr>
            <a:xfrm>
              <a:off x="5845999"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1950</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387" name="组合 386">
              <a:extLst>
                <a:ext uri="{FF2B5EF4-FFF2-40B4-BE49-F238E27FC236}">
                  <a16:creationId xmlns:a16="http://schemas.microsoft.com/office/drawing/2014/main" id="{2BF90111-4E39-9174-1AEE-DAB252A5E0CF}"/>
                </a:ext>
              </a:extLst>
            </p:cNvPr>
            <p:cNvGrpSpPr/>
            <p:nvPr/>
          </p:nvGrpSpPr>
          <p:grpSpPr>
            <a:xfrm>
              <a:off x="6020869" y="1263077"/>
              <a:ext cx="185667" cy="185667"/>
              <a:chOff x="1833351" y="1263077"/>
              <a:chExt cx="185667" cy="185667"/>
            </a:xfrm>
          </p:grpSpPr>
          <p:sp>
            <p:nvSpPr>
              <p:cNvPr id="390" name="椭圆 389">
                <a:extLst>
                  <a:ext uri="{FF2B5EF4-FFF2-40B4-BE49-F238E27FC236}">
                    <a16:creationId xmlns:a16="http://schemas.microsoft.com/office/drawing/2014/main" id="{7D6BC7DD-4518-9B08-1E5D-3748ADD3134C}"/>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93" name="椭圆 392">
                <a:extLst>
                  <a:ext uri="{FF2B5EF4-FFF2-40B4-BE49-F238E27FC236}">
                    <a16:creationId xmlns:a16="http://schemas.microsoft.com/office/drawing/2014/main" id="{95708558-B7B5-E7DE-E9A0-057C89217C61}"/>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88" name="textbox 40">
              <a:extLst>
                <a:ext uri="{FF2B5EF4-FFF2-40B4-BE49-F238E27FC236}">
                  <a16:creationId xmlns:a16="http://schemas.microsoft.com/office/drawing/2014/main" id="{66BFA9F1-0319-57E9-847B-F3A41339981F}"/>
                </a:ext>
              </a:extLst>
            </p:cNvPr>
            <p:cNvSpPr/>
            <p:nvPr/>
          </p:nvSpPr>
          <p:spPr>
            <a:xfrm>
              <a:off x="5290875" y="1603457"/>
              <a:ext cx="1654299" cy="482568"/>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更名为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同济高级工</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业学校</a:t>
              </a:r>
            </a:p>
          </p:txBody>
        </p:sp>
      </p:grpSp>
      <p:grpSp>
        <p:nvGrpSpPr>
          <p:cNvPr id="394" name="组合 393">
            <a:extLst>
              <a:ext uri="{FF2B5EF4-FFF2-40B4-BE49-F238E27FC236}">
                <a16:creationId xmlns:a16="http://schemas.microsoft.com/office/drawing/2014/main" id="{13EFC38A-00AE-CC6F-6241-EEFE85EEBD59}"/>
              </a:ext>
            </a:extLst>
          </p:cNvPr>
          <p:cNvGrpSpPr/>
          <p:nvPr/>
        </p:nvGrpSpPr>
        <p:grpSpPr>
          <a:xfrm>
            <a:off x="8119330" y="2514911"/>
            <a:ext cx="1654299" cy="1388552"/>
            <a:chOff x="7415515" y="938758"/>
            <a:chExt cx="1654299" cy="1388552"/>
          </a:xfrm>
        </p:grpSpPr>
        <p:sp>
          <p:nvSpPr>
            <p:cNvPr id="395" name="textbox 40">
              <a:extLst>
                <a:ext uri="{FF2B5EF4-FFF2-40B4-BE49-F238E27FC236}">
                  <a16:creationId xmlns:a16="http://schemas.microsoft.com/office/drawing/2014/main" id="{250DBD09-1980-CC45-217D-DC879FE6256D}"/>
                </a:ext>
              </a:extLst>
            </p:cNvPr>
            <p:cNvSpPr/>
            <p:nvPr/>
          </p:nvSpPr>
          <p:spPr>
            <a:xfrm>
              <a:off x="7970640"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1935</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396" name="组合 395">
              <a:extLst>
                <a:ext uri="{FF2B5EF4-FFF2-40B4-BE49-F238E27FC236}">
                  <a16:creationId xmlns:a16="http://schemas.microsoft.com/office/drawing/2014/main" id="{5534EF2A-B8F0-5E9F-62A2-2847EA8E89F4}"/>
                </a:ext>
              </a:extLst>
            </p:cNvPr>
            <p:cNvGrpSpPr/>
            <p:nvPr/>
          </p:nvGrpSpPr>
          <p:grpSpPr>
            <a:xfrm>
              <a:off x="8145509" y="1263077"/>
              <a:ext cx="185667" cy="185667"/>
              <a:chOff x="1833351" y="1263077"/>
              <a:chExt cx="185667" cy="185667"/>
            </a:xfrm>
          </p:grpSpPr>
          <p:sp>
            <p:nvSpPr>
              <p:cNvPr id="398" name="椭圆 397">
                <a:extLst>
                  <a:ext uri="{FF2B5EF4-FFF2-40B4-BE49-F238E27FC236}">
                    <a16:creationId xmlns:a16="http://schemas.microsoft.com/office/drawing/2014/main" id="{AE2CC5B2-F467-CBC1-2448-6E90D42E90B9}"/>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99" name="椭圆 398">
                <a:extLst>
                  <a:ext uri="{FF2B5EF4-FFF2-40B4-BE49-F238E27FC236}">
                    <a16:creationId xmlns:a16="http://schemas.microsoft.com/office/drawing/2014/main" id="{E2E0C914-1F60-12B9-A067-E4B5B89215EC}"/>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97" name="textbox 40">
              <a:extLst>
                <a:ext uri="{FF2B5EF4-FFF2-40B4-BE49-F238E27FC236}">
                  <a16:creationId xmlns:a16="http://schemas.microsoft.com/office/drawing/2014/main" id="{13BBAA76-ECBA-7909-8AE3-4944850C053C}"/>
                </a:ext>
              </a:extLst>
            </p:cNvPr>
            <p:cNvSpPr/>
            <p:nvPr/>
          </p:nvSpPr>
          <p:spPr>
            <a:xfrm>
              <a:off x="7415515" y="1603457"/>
              <a:ext cx="1654299" cy="723853"/>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改名为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国立同济大</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学附设高级工业职</a:t>
              </a: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业学校</a:t>
              </a:r>
            </a:p>
          </p:txBody>
        </p:sp>
      </p:grpSp>
      <p:grpSp>
        <p:nvGrpSpPr>
          <p:cNvPr id="401" name="组合 400">
            <a:extLst>
              <a:ext uri="{FF2B5EF4-FFF2-40B4-BE49-F238E27FC236}">
                <a16:creationId xmlns:a16="http://schemas.microsoft.com/office/drawing/2014/main" id="{D25E982A-6130-6F2C-E489-B9CDD2896D42}"/>
              </a:ext>
            </a:extLst>
          </p:cNvPr>
          <p:cNvGrpSpPr/>
          <p:nvPr/>
        </p:nvGrpSpPr>
        <p:grpSpPr>
          <a:xfrm>
            <a:off x="3626433" y="4092923"/>
            <a:ext cx="1654299" cy="1142757"/>
            <a:chOff x="3166234" y="938758"/>
            <a:chExt cx="1654299" cy="1142757"/>
          </a:xfrm>
        </p:grpSpPr>
        <p:sp>
          <p:nvSpPr>
            <p:cNvPr id="402" name="textbox 40">
              <a:extLst>
                <a:ext uri="{FF2B5EF4-FFF2-40B4-BE49-F238E27FC236}">
                  <a16:creationId xmlns:a16="http://schemas.microsoft.com/office/drawing/2014/main" id="{6A530101-5C3B-3055-E2FE-54FF5BBBB26D}"/>
                </a:ext>
              </a:extLst>
            </p:cNvPr>
            <p:cNvSpPr/>
            <p:nvPr/>
          </p:nvSpPr>
          <p:spPr>
            <a:xfrm>
              <a:off x="3712542"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1983</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403" name="组合 402">
              <a:extLst>
                <a:ext uri="{FF2B5EF4-FFF2-40B4-BE49-F238E27FC236}">
                  <a16:creationId xmlns:a16="http://schemas.microsoft.com/office/drawing/2014/main" id="{705CBE6F-A940-D519-0B8F-8BB435F3EC96}"/>
                </a:ext>
              </a:extLst>
            </p:cNvPr>
            <p:cNvGrpSpPr/>
            <p:nvPr/>
          </p:nvGrpSpPr>
          <p:grpSpPr>
            <a:xfrm>
              <a:off x="3896228" y="1263077"/>
              <a:ext cx="185667" cy="185667"/>
              <a:chOff x="1833351" y="1263077"/>
              <a:chExt cx="185667" cy="185667"/>
            </a:xfrm>
          </p:grpSpPr>
          <p:sp>
            <p:nvSpPr>
              <p:cNvPr id="405" name="椭圆 404">
                <a:extLst>
                  <a:ext uri="{FF2B5EF4-FFF2-40B4-BE49-F238E27FC236}">
                    <a16:creationId xmlns:a16="http://schemas.microsoft.com/office/drawing/2014/main" id="{22373726-F817-B46E-B4F4-9AF0A22BC7D5}"/>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06" name="椭圆 405">
                <a:extLst>
                  <a:ext uri="{FF2B5EF4-FFF2-40B4-BE49-F238E27FC236}">
                    <a16:creationId xmlns:a16="http://schemas.microsoft.com/office/drawing/2014/main" id="{A40EC4FA-0A2F-C178-1FE5-71109B16C49B}"/>
                  </a:ext>
                </a:extLst>
              </p:cNvPr>
              <p:cNvSpPr/>
              <p:nvPr/>
            </p:nvSpPr>
            <p:spPr>
              <a:xfrm>
                <a:off x="1868743" y="1294147"/>
                <a:ext cx="123527" cy="123527"/>
              </a:xfrm>
              <a:prstGeom prst="ellipse">
                <a:avLst/>
              </a:prstGeom>
              <a:gradFill>
                <a:gsLst>
                  <a:gs pos="22000">
                    <a:srgbClr val="285CED"/>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04" name="textbox 40">
              <a:extLst>
                <a:ext uri="{FF2B5EF4-FFF2-40B4-BE49-F238E27FC236}">
                  <a16:creationId xmlns:a16="http://schemas.microsoft.com/office/drawing/2014/main" id="{9B09A00B-8F8E-5399-B7F5-B9FD8D97E696}"/>
                </a:ext>
              </a:extLst>
            </p:cNvPr>
            <p:cNvSpPr/>
            <p:nvPr/>
          </p:nvSpPr>
          <p:spPr>
            <a:xfrm>
              <a:off x="3166234" y="1598947"/>
              <a:ext cx="1654299" cy="482568"/>
            </a:xfrm>
            <a:prstGeom prst="rect">
              <a:avLst/>
            </a:prstGeom>
            <a:noFill/>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升格为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南京机械专</a:t>
              </a:r>
              <a:endPar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科学校</a:t>
              </a:r>
            </a:p>
          </p:txBody>
        </p:sp>
      </p:grpSp>
      <p:grpSp>
        <p:nvGrpSpPr>
          <p:cNvPr id="407" name="组合 406">
            <a:extLst>
              <a:ext uri="{FF2B5EF4-FFF2-40B4-BE49-F238E27FC236}">
                <a16:creationId xmlns:a16="http://schemas.microsoft.com/office/drawing/2014/main" id="{3B43F2A6-D01A-299B-C792-BAB51A26C477}"/>
              </a:ext>
            </a:extLst>
          </p:cNvPr>
          <p:cNvGrpSpPr/>
          <p:nvPr/>
        </p:nvGrpSpPr>
        <p:grpSpPr>
          <a:xfrm>
            <a:off x="5872882" y="4092923"/>
            <a:ext cx="1654299" cy="1147267"/>
            <a:chOff x="5290875" y="938758"/>
            <a:chExt cx="1654299" cy="1147267"/>
          </a:xfrm>
        </p:grpSpPr>
        <p:sp>
          <p:nvSpPr>
            <p:cNvPr id="408" name="textbox 40">
              <a:extLst>
                <a:ext uri="{FF2B5EF4-FFF2-40B4-BE49-F238E27FC236}">
                  <a16:creationId xmlns:a16="http://schemas.microsoft.com/office/drawing/2014/main" id="{028330DC-3A0A-0FAF-340C-856806F0269D}"/>
                </a:ext>
              </a:extLst>
            </p:cNvPr>
            <p:cNvSpPr/>
            <p:nvPr/>
          </p:nvSpPr>
          <p:spPr>
            <a:xfrm>
              <a:off x="5845999" y="938758"/>
              <a:ext cx="535403" cy="256802"/>
            </a:xfrm>
            <a:prstGeom prst="rect">
              <a:avLst/>
            </a:prstGeom>
          </p:spPr>
          <p:txBody>
            <a:bodyPr vert="horz" wrap="squar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1993</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409" name="组合 408">
              <a:extLst>
                <a:ext uri="{FF2B5EF4-FFF2-40B4-BE49-F238E27FC236}">
                  <a16:creationId xmlns:a16="http://schemas.microsoft.com/office/drawing/2014/main" id="{6CA6A421-83CF-A42D-AABE-65873666E8FE}"/>
                </a:ext>
              </a:extLst>
            </p:cNvPr>
            <p:cNvGrpSpPr/>
            <p:nvPr/>
          </p:nvGrpSpPr>
          <p:grpSpPr>
            <a:xfrm>
              <a:off x="6020869" y="1263077"/>
              <a:ext cx="185667" cy="185667"/>
              <a:chOff x="1833351" y="1263077"/>
              <a:chExt cx="185667" cy="185667"/>
            </a:xfrm>
          </p:grpSpPr>
          <p:sp>
            <p:nvSpPr>
              <p:cNvPr id="411" name="椭圆 410">
                <a:extLst>
                  <a:ext uri="{FF2B5EF4-FFF2-40B4-BE49-F238E27FC236}">
                    <a16:creationId xmlns:a16="http://schemas.microsoft.com/office/drawing/2014/main" id="{1115153A-E701-009C-7FFB-5AD726E99D32}"/>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12" name="椭圆 411">
                <a:extLst>
                  <a:ext uri="{FF2B5EF4-FFF2-40B4-BE49-F238E27FC236}">
                    <a16:creationId xmlns:a16="http://schemas.microsoft.com/office/drawing/2014/main" id="{15D5809B-B4B6-CC07-A606-3836E284C8A2}"/>
                  </a:ext>
                </a:extLst>
              </p:cNvPr>
              <p:cNvSpPr/>
              <p:nvPr/>
            </p:nvSpPr>
            <p:spPr>
              <a:xfrm>
                <a:off x="1864421" y="1294147"/>
                <a:ext cx="123527" cy="123527"/>
              </a:xfrm>
              <a:prstGeom prst="ellipse">
                <a:avLst/>
              </a:prstGeom>
              <a:gradFill>
                <a:gsLst>
                  <a:gs pos="22000">
                    <a:srgbClr val="285CED"/>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10" name="textbox 40">
              <a:extLst>
                <a:ext uri="{FF2B5EF4-FFF2-40B4-BE49-F238E27FC236}">
                  <a16:creationId xmlns:a16="http://schemas.microsoft.com/office/drawing/2014/main" id="{725BFD08-B731-82C0-2686-64786B8001E9}"/>
                </a:ext>
              </a:extLst>
            </p:cNvPr>
            <p:cNvSpPr/>
            <p:nvPr/>
          </p:nvSpPr>
          <p:spPr>
            <a:xfrm>
              <a:off x="5290875" y="1603457"/>
              <a:ext cx="1654299" cy="482568"/>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更名为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南京机械高</a:t>
              </a:r>
              <a:endPar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等专科学校</a:t>
              </a:r>
            </a:p>
          </p:txBody>
        </p:sp>
      </p:grpSp>
      <p:grpSp>
        <p:nvGrpSpPr>
          <p:cNvPr id="413" name="组合 412">
            <a:extLst>
              <a:ext uri="{FF2B5EF4-FFF2-40B4-BE49-F238E27FC236}">
                <a16:creationId xmlns:a16="http://schemas.microsoft.com/office/drawing/2014/main" id="{138B093D-AE10-C285-D113-F695A47C7188}"/>
              </a:ext>
            </a:extLst>
          </p:cNvPr>
          <p:cNvGrpSpPr/>
          <p:nvPr/>
        </p:nvGrpSpPr>
        <p:grpSpPr>
          <a:xfrm>
            <a:off x="8119330" y="4092923"/>
            <a:ext cx="1654299" cy="1629835"/>
            <a:chOff x="7415515" y="938758"/>
            <a:chExt cx="1654299" cy="1629835"/>
          </a:xfrm>
        </p:grpSpPr>
        <p:sp>
          <p:nvSpPr>
            <p:cNvPr id="414" name="textbox 40">
              <a:extLst>
                <a:ext uri="{FF2B5EF4-FFF2-40B4-BE49-F238E27FC236}">
                  <a16:creationId xmlns:a16="http://schemas.microsoft.com/office/drawing/2014/main" id="{FE0EA05A-BB30-4478-4FAB-2E7566E05863}"/>
                </a:ext>
              </a:extLst>
            </p:cNvPr>
            <p:cNvSpPr/>
            <p:nvPr/>
          </p:nvSpPr>
          <p:spPr>
            <a:xfrm>
              <a:off x="7970640" y="938758"/>
              <a:ext cx="468077" cy="256802"/>
            </a:xfrm>
            <a:prstGeom prst="rect">
              <a:avLst/>
            </a:prstGeom>
          </p:spPr>
          <p:txBody>
            <a:bodyPr vert="horz" wrap="none" lIns="0" tIns="0" rIns="0" bIns="0">
              <a:spAutoFit/>
            </a:bodyPr>
            <a:lstStyle/>
            <a:p>
              <a:pPr algn="l" rtl="0" eaLnBrk="0">
                <a:lnSpc>
                  <a:spcPct val="101000"/>
                </a:lnSpc>
                <a:tabLst/>
              </a:pPr>
              <a:endParaRPr lang="zh-CN" altLang="en-US" sz="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en-US" altLang="zh-CN"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2000</a:t>
              </a:r>
              <a:endParaRPr lang="Microsoft YaHei" altLang="Microsoft YaHei"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415" name="组合 414">
              <a:extLst>
                <a:ext uri="{FF2B5EF4-FFF2-40B4-BE49-F238E27FC236}">
                  <a16:creationId xmlns:a16="http://schemas.microsoft.com/office/drawing/2014/main" id="{A35C8EAC-985F-7027-4CC1-107AFF47C94D}"/>
                </a:ext>
              </a:extLst>
            </p:cNvPr>
            <p:cNvGrpSpPr/>
            <p:nvPr/>
          </p:nvGrpSpPr>
          <p:grpSpPr>
            <a:xfrm>
              <a:off x="8145509" y="1263077"/>
              <a:ext cx="185667" cy="185667"/>
              <a:chOff x="1833351" y="1263077"/>
              <a:chExt cx="185667" cy="185667"/>
            </a:xfrm>
          </p:grpSpPr>
          <p:sp>
            <p:nvSpPr>
              <p:cNvPr id="417" name="椭圆 416">
                <a:extLst>
                  <a:ext uri="{FF2B5EF4-FFF2-40B4-BE49-F238E27FC236}">
                    <a16:creationId xmlns:a16="http://schemas.microsoft.com/office/drawing/2014/main" id="{500AD928-5964-72C4-F42F-5EFACB128876}"/>
                  </a:ext>
                </a:extLst>
              </p:cNvPr>
              <p:cNvSpPr/>
              <p:nvPr/>
            </p:nvSpPr>
            <p:spPr>
              <a:xfrm>
                <a:off x="1833351" y="1263077"/>
                <a:ext cx="185667" cy="185667"/>
              </a:xfrm>
              <a:prstGeom prst="ellipse">
                <a:avLst/>
              </a:prstGeom>
              <a:solidFill>
                <a:schemeClr val="bg1"/>
              </a:solidFill>
              <a:ln>
                <a:solidFill>
                  <a:srgbClr val="78C0FA">
                    <a:alpha val="70000"/>
                  </a:srgbClr>
                </a:solidFill>
              </a:ln>
              <a:effectLst>
                <a:glow rad="76200">
                  <a:schemeClr val="accent1">
                    <a:satMod val="175000"/>
                    <a:alpha val="2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18" name="椭圆 417">
                <a:extLst>
                  <a:ext uri="{FF2B5EF4-FFF2-40B4-BE49-F238E27FC236}">
                    <a16:creationId xmlns:a16="http://schemas.microsoft.com/office/drawing/2014/main" id="{E289A950-B08C-D168-48D6-59D5B36EE752}"/>
                  </a:ext>
                </a:extLst>
              </p:cNvPr>
              <p:cNvSpPr/>
              <p:nvPr/>
            </p:nvSpPr>
            <p:spPr>
              <a:xfrm>
                <a:off x="1864421" y="1294147"/>
                <a:ext cx="123527" cy="123527"/>
              </a:xfrm>
              <a:prstGeom prst="ellipse">
                <a:avLst/>
              </a:prstGeom>
              <a:gradFill>
                <a:gsLst>
                  <a:gs pos="22000">
                    <a:schemeClr val="accent1"/>
                  </a:gs>
                  <a:gs pos="100000">
                    <a:srgbClr val="299EED"/>
                  </a:gs>
                </a:gsLst>
                <a:lin ang="5400000" scaled="1"/>
              </a:gradFill>
              <a:ln>
                <a:solidFill>
                  <a:srgbClr val="78C0FA">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16" name="textbox 40">
              <a:extLst>
                <a:ext uri="{FF2B5EF4-FFF2-40B4-BE49-F238E27FC236}">
                  <a16:creationId xmlns:a16="http://schemas.microsoft.com/office/drawing/2014/main" id="{C7262482-A8ED-10DB-B6F4-E2EE96EC90E4}"/>
                </a:ext>
              </a:extLst>
            </p:cNvPr>
            <p:cNvSpPr/>
            <p:nvPr/>
          </p:nvSpPr>
          <p:spPr>
            <a:xfrm>
              <a:off x="7415515" y="1603457"/>
              <a:ext cx="1654299" cy="965136"/>
            </a:xfrm>
            <a:prstGeom prst="rect">
              <a:avLst/>
            </a:prstGeom>
          </p:spPr>
          <p:txBody>
            <a:bodyPr vert="horz" wrap="none" lIns="0" tIns="0" rIns="0" bIns="0">
              <a:spAutoFit/>
            </a:bodyPr>
            <a:lstStyle/>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南京机械高等专科</a:t>
              </a:r>
              <a:endParaRPr lang="en-US" altLang="zh-CN" sz="1600" dirty="0">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学校与南京电力高</a:t>
              </a:r>
              <a:endParaRPr lang="en-US" altLang="zh-CN" sz="1600" dirty="0">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等专科学校合并升</a:t>
              </a:r>
              <a:endParaRPr lang="en-US" altLang="zh-CN" sz="1600" dirty="0">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1600" dirty="0">
                  <a:latin typeface="Arial" panose="020B0604020202020204" pitchFamily="34" charset="0"/>
                  <a:ea typeface="微软雅黑" panose="020B0503020204020204" pitchFamily="34" charset="-122"/>
                  <a:sym typeface="Arial" panose="020B0604020202020204" pitchFamily="34" charset="0"/>
                </a:rPr>
                <a:t>格为</a:t>
              </a:r>
              <a:r>
                <a:rPr lang="zh-CN" altLang="en-US" sz="1600" dirty="0">
                  <a:gradFill>
                    <a:gsLst>
                      <a:gs pos="22000">
                        <a:schemeClr val="accent1"/>
                      </a:gs>
                      <a:gs pos="100000">
                        <a:srgbClr val="299EED"/>
                      </a:gs>
                    </a:gsLst>
                    <a:lin ang="5400000" scaled="1"/>
                  </a:gradFill>
                  <a:latin typeface="Arial" panose="020B0604020202020204" pitchFamily="34" charset="0"/>
                  <a:ea typeface="微软雅黑" panose="020B0503020204020204" pitchFamily="34" charset="-122"/>
                  <a:sym typeface="Arial" panose="020B0604020202020204" pitchFamily="34" charset="0"/>
                </a:rPr>
                <a:t>南京工程学院</a:t>
              </a:r>
            </a:p>
          </p:txBody>
        </p:sp>
      </p:grpSp>
      <p:sp>
        <p:nvSpPr>
          <p:cNvPr id="419" name="等腰三角形 418">
            <a:extLst>
              <a:ext uri="{FF2B5EF4-FFF2-40B4-BE49-F238E27FC236}">
                <a16:creationId xmlns:a16="http://schemas.microsoft.com/office/drawing/2014/main" id="{13B56FA4-3625-F39C-C72C-5E63F1AF39A3}"/>
              </a:ext>
            </a:extLst>
          </p:cNvPr>
          <p:cNvSpPr/>
          <p:nvPr/>
        </p:nvSpPr>
        <p:spPr>
          <a:xfrm rot="18000000">
            <a:off x="11268253" y="1968451"/>
            <a:ext cx="194595" cy="167754"/>
          </a:xfrm>
          <a:prstGeom prst="triangle">
            <a:avLst/>
          </a:prstGeom>
          <a:solidFill>
            <a:schemeClr val="bg1">
              <a:lumMod val="75000"/>
            </a:schemeClr>
          </a:solidFill>
          <a:ln w="381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2" name="等腰三角形 421">
            <a:extLst>
              <a:ext uri="{FF2B5EF4-FFF2-40B4-BE49-F238E27FC236}">
                <a16:creationId xmlns:a16="http://schemas.microsoft.com/office/drawing/2014/main" id="{FD0A8639-DDC8-73A6-9FA2-6C914CF56BE9}"/>
              </a:ext>
            </a:extLst>
          </p:cNvPr>
          <p:cNvSpPr/>
          <p:nvPr/>
        </p:nvSpPr>
        <p:spPr>
          <a:xfrm rot="18000000">
            <a:off x="234086" y="3573790"/>
            <a:ext cx="194595" cy="167754"/>
          </a:xfrm>
          <a:prstGeom prst="triangle">
            <a:avLst/>
          </a:prstGeom>
          <a:solidFill>
            <a:schemeClr val="bg1">
              <a:lumMod val="75000"/>
            </a:schemeClr>
          </a:solidFill>
          <a:ln w="381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813778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27793A48-59DC-10EB-745F-69E4EA61FFC5}"/>
              </a:ext>
            </a:extLst>
          </p:cNvPr>
          <p:cNvSpPr txBox="1"/>
          <p:nvPr/>
        </p:nvSpPr>
        <p:spPr>
          <a:xfrm>
            <a:off x="5204908" y="217547"/>
            <a:ext cx="478689" cy="416281"/>
          </a:xfrm>
          <a:custGeom>
            <a:avLst/>
            <a:gdLst/>
            <a:ahLst/>
            <a:cxnLst/>
            <a:rect l="l" t="t" r="r" b="b"/>
            <a:pathLst>
              <a:path w="478689" h="416281">
                <a:moveTo>
                  <a:pt x="290780" y="172136"/>
                </a:moveTo>
                <a:cubicBezTo>
                  <a:pt x="290780" y="176708"/>
                  <a:pt x="291237" y="183566"/>
                  <a:pt x="292152" y="192710"/>
                </a:cubicBezTo>
                <a:cubicBezTo>
                  <a:pt x="293980" y="191795"/>
                  <a:pt x="296609" y="190767"/>
                  <a:pt x="300038" y="189624"/>
                </a:cubicBezTo>
                <a:cubicBezTo>
                  <a:pt x="303467" y="188481"/>
                  <a:pt x="306096" y="187452"/>
                  <a:pt x="307924" y="186537"/>
                </a:cubicBezTo>
                <a:lnTo>
                  <a:pt x="307924" y="185852"/>
                </a:lnTo>
                <a:cubicBezTo>
                  <a:pt x="307467" y="185852"/>
                  <a:pt x="307124" y="185737"/>
                  <a:pt x="306896" y="185509"/>
                </a:cubicBezTo>
                <a:cubicBezTo>
                  <a:pt x="306667" y="185280"/>
                  <a:pt x="306324" y="185166"/>
                  <a:pt x="305867" y="185166"/>
                </a:cubicBezTo>
                <a:cubicBezTo>
                  <a:pt x="301295" y="185166"/>
                  <a:pt x="298323" y="183337"/>
                  <a:pt x="296952" y="179679"/>
                </a:cubicBezTo>
                <a:cubicBezTo>
                  <a:pt x="296494" y="177851"/>
                  <a:pt x="295580" y="176365"/>
                  <a:pt x="294208" y="175222"/>
                </a:cubicBezTo>
                <a:cubicBezTo>
                  <a:pt x="292837" y="174079"/>
                  <a:pt x="291694" y="173050"/>
                  <a:pt x="290780" y="172136"/>
                </a:cubicBezTo>
                <a:close/>
                <a:moveTo>
                  <a:pt x="87783" y="133045"/>
                </a:moveTo>
                <a:cubicBezTo>
                  <a:pt x="93269" y="133045"/>
                  <a:pt x="98298" y="135331"/>
                  <a:pt x="102870" y="139903"/>
                </a:cubicBezTo>
                <a:lnTo>
                  <a:pt x="110414" y="150876"/>
                </a:lnTo>
                <a:cubicBezTo>
                  <a:pt x="112700" y="152705"/>
                  <a:pt x="113386" y="155448"/>
                  <a:pt x="112471" y="159106"/>
                </a:cubicBezTo>
                <a:lnTo>
                  <a:pt x="110414" y="172136"/>
                </a:lnTo>
                <a:cubicBezTo>
                  <a:pt x="110414" y="173050"/>
                  <a:pt x="109957" y="173736"/>
                  <a:pt x="109042" y="174193"/>
                </a:cubicBezTo>
                <a:cubicBezTo>
                  <a:pt x="109042" y="174650"/>
                  <a:pt x="108586" y="175336"/>
                  <a:pt x="107671" y="176251"/>
                </a:cubicBezTo>
                <a:cubicBezTo>
                  <a:pt x="106756" y="184480"/>
                  <a:pt x="106299" y="190652"/>
                  <a:pt x="106299" y="194767"/>
                </a:cubicBezTo>
                <a:cubicBezTo>
                  <a:pt x="105385" y="198425"/>
                  <a:pt x="104813" y="201397"/>
                  <a:pt x="104585" y="203682"/>
                </a:cubicBezTo>
                <a:cubicBezTo>
                  <a:pt x="104356" y="205969"/>
                  <a:pt x="104242" y="208026"/>
                  <a:pt x="104242" y="209855"/>
                </a:cubicBezTo>
                <a:lnTo>
                  <a:pt x="104242" y="224257"/>
                </a:lnTo>
                <a:cubicBezTo>
                  <a:pt x="103327" y="234315"/>
                  <a:pt x="102870" y="241630"/>
                  <a:pt x="102870" y="246202"/>
                </a:cubicBezTo>
                <a:cubicBezTo>
                  <a:pt x="102413" y="249403"/>
                  <a:pt x="102299" y="252374"/>
                  <a:pt x="102527" y="255118"/>
                </a:cubicBezTo>
                <a:cubicBezTo>
                  <a:pt x="102756" y="257861"/>
                  <a:pt x="102870" y="260375"/>
                  <a:pt x="102870" y="262661"/>
                </a:cubicBezTo>
                <a:lnTo>
                  <a:pt x="101499" y="288036"/>
                </a:lnTo>
                <a:lnTo>
                  <a:pt x="101499" y="299695"/>
                </a:lnTo>
                <a:lnTo>
                  <a:pt x="102870" y="299695"/>
                </a:lnTo>
                <a:lnTo>
                  <a:pt x="108357" y="294208"/>
                </a:lnTo>
                <a:cubicBezTo>
                  <a:pt x="118872" y="281407"/>
                  <a:pt x="124816" y="274091"/>
                  <a:pt x="126187" y="272263"/>
                </a:cubicBezTo>
                <a:cubicBezTo>
                  <a:pt x="126645" y="271805"/>
                  <a:pt x="127330" y="270662"/>
                  <a:pt x="128245" y="268833"/>
                </a:cubicBezTo>
                <a:cubicBezTo>
                  <a:pt x="129159" y="267005"/>
                  <a:pt x="130074" y="265862"/>
                  <a:pt x="130988" y="265404"/>
                </a:cubicBezTo>
                <a:cubicBezTo>
                  <a:pt x="131445" y="264490"/>
                  <a:pt x="132017" y="263804"/>
                  <a:pt x="132703" y="263347"/>
                </a:cubicBezTo>
                <a:cubicBezTo>
                  <a:pt x="133388" y="262890"/>
                  <a:pt x="133960" y="262204"/>
                  <a:pt x="134418" y="261290"/>
                </a:cubicBezTo>
                <a:cubicBezTo>
                  <a:pt x="134418" y="261290"/>
                  <a:pt x="136474" y="259232"/>
                  <a:pt x="140589" y="255118"/>
                </a:cubicBezTo>
                <a:cubicBezTo>
                  <a:pt x="141504" y="254203"/>
                  <a:pt x="142189" y="253174"/>
                  <a:pt x="142647" y="252031"/>
                </a:cubicBezTo>
                <a:cubicBezTo>
                  <a:pt x="143104" y="250888"/>
                  <a:pt x="143561" y="250088"/>
                  <a:pt x="144018" y="249631"/>
                </a:cubicBezTo>
                <a:cubicBezTo>
                  <a:pt x="144475" y="248260"/>
                  <a:pt x="144933" y="247231"/>
                  <a:pt x="145390" y="246545"/>
                </a:cubicBezTo>
                <a:cubicBezTo>
                  <a:pt x="145847" y="245859"/>
                  <a:pt x="146304" y="245288"/>
                  <a:pt x="146761" y="244830"/>
                </a:cubicBezTo>
                <a:lnTo>
                  <a:pt x="147447" y="244830"/>
                </a:lnTo>
                <a:cubicBezTo>
                  <a:pt x="146991" y="245288"/>
                  <a:pt x="146076" y="247345"/>
                  <a:pt x="144704" y="251003"/>
                </a:cubicBezTo>
                <a:cubicBezTo>
                  <a:pt x="144704" y="252374"/>
                  <a:pt x="144475" y="253517"/>
                  <a:pt x="144018" y="254432"/>
                </a:cubicBezTo>
                <a:cubicBezTo>
                  <a:pt x="143561" y="255346"/>
                  <a:pt x="143104" y="256261"/>
                  <a:pt x="142647" y="257175"/>
                </a:cubicBezTo>
                <a:lnTo>
                  <a:pt x="143332" y="259918"/>
                </a:lnTo>
                <a:cubicBezTo>
                  <a:pt x="144247" y="259461"/>
                  <a:pt x="144933" y="258775"/>
                  <a:pt x="145390" y="257861"/>
                </a:cubicBezTo>
                <a:lnTo>
                  <a:pt x="146076" y="259918"/>
                </a:lnTo>
                <a:cubicBezTo>
                  <a:pt x="145161" y="261747"/>
                  <a:pt x="144704" y="263576"/>
                  <a:pt x="144704" y="265404"/>
                </a:cubicBezTo>
                <a:cubicBezTo>
                  <a:pt x="143790" y="265862"/>
                  <a:pt x="142990" y="267005"/>
                  <a:pt x="142304" y="268833"/>
                </a:cubicBezTo>
                <a:cubicBezTo>
                  <a:pt x="141618" y="270662"/>
                  <a:pt x="141046" y="272034"/>
                  <a:pt x="140589" y="272948"/>
                </a:cubicBezTo>
                <a:cubicBezTo>
                  <a:pt x="140132" y="273863"/>
                  <a:pt x="138989" y="275920"/>
                  <a:pt x="137160" y="279121"/>
                </a:cubicBezTo>
                <a:cubicBezTo>
                  <a:pt x="133503" y="285064"/>
                  <a:pt x="130759" y="290779"/>
                  <a:pt x="128931" y="296266"/>
                </a:cubicBezTo>
                <a:cubicBezTo>
                  <a:pt x="128016" y="299009"/>
                  <a:pt x="127559" y="301066"/>
                  <a:pt x="127559" y="302438"/>
                </a:cubicBezTo>
                <a:cubicBezTo>
                  <a:pt x="128016" y="302895"/>
                  <a:pt x="127559" y="304495"/>
                  <a:pt x="126187" y="307238"/>
                </a:cubicBezTo>
                <a:cubicBezTo>
                  <a:pt x="124816" y="308610"/>
                  <a:pt x="122530" y="312725"/>
                  <a:pt x="119329" y="319583"/>
                </a:cubicBezTo>
                <a:cubicBezTo>
                  <a:pt x="116586" y="325069"/>
                  <a:pt x="114300" y="329184"/>
                  <a:pt x="112471" y="331927"/>
                </a:cubicBezTo>
                <a:cubicBezTo>
                  <a:pt x="106071" y="341071"/>
                  <a:pt x="102413" y="346100"/>
                  <a:pt x="101499" y="347015"/>
                </a:cubicBezTo>
                <a:lnTo>
                  <a:pt x="89840" y="360045"/>
                </a:lnTo>
                <a:cubicBezTo>
                  <a:pt x="87097" y="362788"/>
                  <a:pt x="85039" y="364160"/>
                  <a:pt x="83668" y="364160"/>
                </a:cubicBezTo>
                <a:lnTo>
                  <a:pt x="80239" y="364160"/>
                </a:lnTo>
                <a:cubicBezTo>
                  <a:pt x="80239" y="363245"/>
                  <a:pt x="79782" y="362788"/>
                  <a:pt x="78867" y="362788"/>
                </a:cubicBezTo>
                <a:cubicBezTo>
                  <a:pt x="75667" y="361416"/>
                  <a:pt x="73609" y="358902"/>
                  <a:pt x="72695" y="355244"/>
                </a:cubicBezTo>
                <a:cubicBezTo>
                  <a:pt x="72695" y="354330"/>
                  <a:pt x="71781" y="353873"/>
                  <a:pt x="69952" y="353873"/>
                </a:cubicBezTo>
                <a:cubicBezTo>
                  <a:pt x="67209" y="353873"/>
                  <a:pt x="65380" y="352730"/>
                  <a:pt x="64465" y="350444"/>
                </a:cubicBezTo>
                <a:cubicBezTo>
                  <a:pt x="64465" y="349987"/>
                  <a:pt x="64465" y="349072"/>
                  <a:pt x="64465" y="347701"/>
                </a:cubicBezTo>
                <a:cubicBezTo>
                  <a:pt x="64465" y="346329"/>
                  <a:pt x="64923" y="345186"/>
                  <a:pt x="65837" y="344272"/>
                </a:cubicBezTo>
                <a:cubicBezTo>
                  <a:pt x="66294" y="343814"/>
                  <a:pt x="66523" y="343243"/>
                  <a:pt x="66523" y="342557"/>
                </a:cubicBezTo>
                <a:cubicBezTo>
                  <a:pt x="66523" y="341871"/>
                  <a:pt x="66751" y="341300"/>
                  <a:pt x="67209" y="340843"/>
                </a:cubicBezTo>
                <a:cubicBezTo>
                  <a:pt x="68581" y="339471"/>
                  <a:pt x="68809" y="338099"/>
                  <a:pt x="67894" y="336728"/>
                </a:cubicBezTo>
                <a:cubicBezTo>
                  <a:pt x="66980" y="335356"/>
                  <a:pt x="66523" y="334442"/>
                  <a:pt x="66523" y="333985"/>
                </a:cubicBezTo>
                <a:lnTo>
                  <a:pt x="65837" y="332613"/>
                </a:lnTo>
                <a:cubicBezTo>
                  <a:pt x="67209" y="331699"/>
                  <a:pt x="67894" y="330327"/>
                  <a:pt x="67894" y="328498"/>
                </a:cubicBezTo>
                <a:cubicBezTo>
                  <a:pt x="67894" y="311582"/>
                  <a:pt x="68123" y="298780"/>
                  <a:pt x="68581" y="290093"/>
                </a:cubicBezTo>
                <a:lnTo>
                  <a:pt x="69952" y="264033"/>
                </a:lnTo>
                <a:cubicBezTo>
                  <a:pt x="70867" y="244830"/>
                  <a:pt x="71781" y="230200"/>
                  <a:pt x="72695" y="220142"/>
                </a:cubicBezTo>
                <a:cubicBezTo>
                  <a:pt x="72695" y="209626"/>
                  <a:pt x="73381" y="198196"/>
                  <a:pt x="74752" y="185852"/>
                </a:cubicBezTo>
                <a:cubicBezTo>
                  <a:pt x="72466" y="188138"/>
                  <a:pt x="70867" y="189509"/>
                  <a:pt x="69952" y="189966"/>
                </a:cubicBezTo>
                <a:lnTo>
                  <a:pt x="54864" y="202311"/>
                </a:lnTo>
                <a:cubicBezTo>
                  <a:pt x="52578" y="203682"/>
                  <a:pt x="50178" y="204597"/>
                  <a:pt x="47663" y="205054"/>
                </a:cubicBezTo>
                <a:cubicBezTo>
                  <a:pt x="45149" y="205511"/>
                  <a:pt x="43435" y="205740"/>
                  <a:pt x="42520" y="205740"/>
                </a:cubicBezTo>
                <a:cubicBezTo>
                  <a:pt x="41148" y="206197"/>
                  <a:pt x="39319" y="206426"/>
                  <a:pt x="37033" y="206426"/>
                </a:cubicBezTo>
                <a:cubicBezTo>
                  <a:pt x="34290" y="206426"/>
                  <a:pt x="29490" y="205283"/>
                  <a:pt x="22632" y="202997"/>
                </a:cubicBezTo>
                <a:lnTo>
                  <a:pt x="20574" y="202311"/>
                </a:lnTo>
                <a:cubicBezTo>
                  <a:pt x="15088" y="202311"/>
                  <a:pt x="10059" y="199110"/>
                  <a:pt x="5487" y="192710"/>
                </a:cubicBezTo>
                <a:lnTo>
                  <a:pt x="5487" y="190652"/>
                </a:lnTo>
                <a:lnTo>
                  <a:pt x="3429" y="185166"/>
                </a:lnTo>
                <a:cubicBezTo>
                  <a:pt x="2058" y="182880"/>
                  <a:pt x="1372" y="179222"/>
                  <a:pt x="1372" y="174193"/>
                </a:cubicBezTo>
                <a:cubicBezTo>
                  <a:pt x="1372" y="172822"/>
                  <a:pt x="915" y="171221"/>
                  <a:pt x="0" y="169393"/>
                </a:cubicBezTo>
                <a:cubicBezTo>
                  <a:pt x="3201" y="170764"/>
                  <a:pt x="5944" y="172593"/>
                  <a:pt x="8230" y="174879"/>
                </a:cubicBezTo>
                <a:cubicBezTo>
                  <a:pt x="10973" y="176251"/>
                  <a:pt x="13945" y="176936"/>
                  <a:pt x="17145" y="176936"/>
                </a:cubicBezTo>
                <a:cubicBezTo>
                  <a:pt x="19431" y="176936"/>
                  <a:pt x="21946" y="176251"/>
                  <a:pt x="24689" y="174879"/>
                </a:cubicBezTo>
                <a:cubicBezTo>
                  <a:pt x="34747" y="167564"/>
                  <a:pt x="42520" y="162306"/>
                  <a:pt x="48006" y="159106"/>
                </a:cubicBezTo>
                <a:cubicBezTo>
                  <a:pt x="50292" y="157277"/>
                  <a:pt x="52807" y="155219"/>
                  <a:pt x="55550" y="152933"/>
                </a:cubicBezTo>
                <a:cubicBezTo>
                  <a:pt x="58294" y="150647"/>
                  <a:pt x="61036" y="148361"/>
                  <a:pt x="63780" y="146075"/>
                </a:cubicBezTo>
                <a:cubicBezTo>
                  <a:pt x="64694" y="145161"/>
                  <a:pt x="65837" y="144132"/>
                  <a:pt x="67209" y="142989"/>
                </a:cubicBezTo>
                <a:cubicBezTo>
                  <a:pt x="68581" y="141846"/>
                  <a:pt x="69495" y="140589"/>
                  <a:pt x="69952" y="139217"/>
                </a:cubicBezTo>
                <a:lnTo>
                  <a:pt x="72695" y="137846"/>
                </a:lnTo>
                <a:cubicBezTo>
                  <a:pt x="74524" y="137389"/>
                  <a:pt x="77267" y="136245"/>
                  <a:pt x="80925" y="134417"/>
                </a:cubicBezTo>
                <a:cubicBezTo>
                  <a:pt x="84582" y="133502"/>
                  <a:pt x="86868" y="133045"/>
                  <a:pt x="87783" y="133045"/>
                </a:cubicBezTo>
                <a:close/>
                <a:moveTo>
                  <a:pt x="359359" y="131674"/>
                </a:moveTo>
                <a:lnTo>
                  <a:pt x="357303" y="137160"/>
                </a:lnTo>
                <a:cubicBezTo>
                  <a:pt x="356845" y="137617"/>
                  <a:pt x="356617" y="138531"/>
                  <a:pt x="356617" y="139903"/>
                </a:cubicBezTo>
                <a:cubicBezTo>
                  <a:pt x="356159" y="141732"/>
                  <a:pt x="355702" y="143675"/>
                  <a:pt x="355245" y="145732"/>
                </a:cubicBezTo>
                <a:cubicBezTo>
                  <a:pt x="354787" y="147790"/>
                  <a:pt x="354102" y="149733"/>
                  <a:pt x="353187" y="151562"/>
                </a:cubicBezTo>
                <a:cubicBezTo>
                  <a:pt x="350901" y="158877"/>
                  <a:pt x="347929" y="164592"/>
                  <a:pt x="344272" y="168707"/>
                </a:cubicBezTo>
                <a:cubicBezTo>
                  <a:pt x="343815" y="169164"/>
                  <a:pt x="343358" y="169964"/>
                  <a:pt x="342900" y="171107"/>
                </a:cubicBezTo>
                <a:cubicBezTo>
                  <a:pt x="342444" y="172250"/>
                  <a:pt x="341986" y="173507"/>
                  <a:pt x="341529" y="174879"/>
                </a:cubicBezTo>
                <a:cubicBezTo>
                  <a:pt x="350215" y="171221"/>
                  <a:pt x="363246" y="166192"/>
                  <a:pt x="380619" y="159791"/>
                </a:cubicBezTo>
                <a:cubicBezTo>
                  <a:pt x="375133" y="152019"/>
                  <a:pt x="371704" y="147447"/>
                  <a:pt x="370332" y="146075"/>
                </a:cubicBezTo>
                <a:cubicBezTo>
                  <a:pt x="368961" y="144704"/>
                  <a:pt x="367246" y="142303"/>
                  <a:pt x="365189" y="138874"/>
                </a:cubicBezTo>
                <a:cubicBezTo>
                  <a:pt x="363131" y="135445"/>
                  <a:pt x="361188" y="133045"/>
                  <a:pt x="359359" y="131674"/>
                </a:cubicBezTo>
                <a:close/>
                <a:moveTo>
                  <a:pt x="257861" y="125501"/>
                </a:moveTo>
                <a:lnTo>
                  <a:pt x="250317" y="127559"/>
                </a:lnTo>
                <a:cubicBezTo>
                  <a:pt x="248031" y="128473"/>
                  <a:pt x="246088" y="129388"/>
                  <a:pt x="244488" y="130302"/>
                </a:cubicBezTo>
                <a:cubicBezTo>
                  <a:pt x="242888" y="131216"/>
                  <a:pt x="241402" y="131902"/>
                  <a:pt x="240030" y="132359"/>
                </a:cubicBezTo>
                <a:cubicBezTo>
                  <a:pt x="237287" y="133731"/>
                  <a:pt x="234087" y="133731"/>
                  <a:pt x="230429" y="132359"/>
                </a:cubicBezTo>
                <a:cubicBezTo>
                  <a:pt x="227686" y="129616"/>
                  <a:pt x="224485" y="128930"/>
                  <a:pt x="220828" y="130302"/>
                </a:cubicBezTo>
                <a:cubicBezTo>
                  <a:pt x="219913" y="131216"/>
                  <a:pt x="219456" y="131902"/>
                  <a:pt x="219456" y="132359"/>
                </a:cubicBezTo>
                <a:cubicBezTo>
                  <a:pt x="219456" y="136474"/>
                  <a:pt x="219685" y="139446"/>
                  <a:pt x="220142" y="141275"/>
                </a:cubicBezTo>
                <a:lnTo>
                  <a:pt x="222885" y="159106"/>
                </a:lnTo>
                <a:cubicBezTo>
                  <a:pt x="224257" y="159106"/>
                  <a:pt x="225171" y="158877"/>
                  <a:pt x="225629" y="158420"/>
                </a:cubicBezTo>
                <a:lnTo>
                  <a:pt x="257861" y="141275"/>
                </a:lnTo>
                <a:cubicBezTo>
                  <a:pt x="259690" y="140818"/>
                  <a:pt x="259918" y="139446"/>
                  <a:pt x="258547" y="137160"/>
                </a:cubicBezTo>
                <a:lnTo>
                  <a:pt x="255118" y="139217"/>
                </a:lnTo>
                <a:cubicBezTo>
                  <a:pt x="254661" y="139675"/>
                  <a:pt x="253861" y="140132"/>
                  <a:pt x="252718" y="140589"/>
                </a:cubicBezTo>
                <a:cubicBezTo>
                  <a:pt x="251575" y="141046"/>
                  <a:pt x="250775" y="141046"/>
                  <a:pt x="250317" y="140589"/>
                </a:cubicBezTo>
                <a:cubicBezTo>
                  <a:pt x="249860" y="140132"/>
                  <a:pt x="249174" y="139903"/>
                  <a:pt x="248260" y="139903"/>
                </a:cubicBezTo>
                <a:cubicBezTo>
                  <a:pt x="247345" y="139903"/>
                  <a:pt x="246660" y="139675"/>
                  <a:pt x="246202" y="139217"/>
                </a:cubicBezTo>
                <a:lnTo>
                  <a:pt x="246202" y="138531"/>
                </a:lnTo>
                <a:cubicBezTo>
                  <a:pt x="248031" y="137617"/>
                  <a:pt x="249746" y="136588"/>
                  <a:pt x="251346" y="135445"/>
                </a:cubicBezTo>
                <a:cubicBezTo>
                  <a:pt x="252946" y="134302"/>
                  <a:pt x="254661" y="133274"/>
                  <a:pt x="256489" y="132359"/>
                </a:cubicBezTo>
                <a:cubicBezTo>
                  <a:pt x="257861" y="131445"/>
                  <a:pt x="258661" y="130531"/>
                  <a:pt x="258890" y="129616"/>
                </a:cubicBezTo>
                <a:cubicBezTo>
                  <a:pt x="259118" y="128702"/>
                  <a:pt x="258775" y="127330"/>
                  <a:pt x="257861" y="125501"/>
                </a:cubicBezTo>
                <a:close/>
                <a:moveTo>
                  <a:pt x="324384" y="98069"/>
                </a:moveTo>
                <a:lnTo>
                  <a:pt x="320955" y="100813"/>
                </a:lnTo>
                <a:lnTo>
                  <a:pt x="318212" y="102870"/>
                </a:lnTo>
                <a:cubicBezTo>
                  <a:pt x="317298" y="102870"/>
                  <a:pt x="314782" y="104013"/>
                  <a:pt x="310668" y="106299"/>
                </a:cubicBezTo>
                <a:cubicBezTo>
                  <a:pt x="308382" y="108128"/>
                  <a:pt x="305410" y="110185"/>
                  <a:pt x="301752" y="112471"/>
                </a:cubicBezTo>
                <a:cubicBezTo>
                  <a:pt x="298095" y="114757"/>
                  <a:pt x="295123" y="116586"/>
                  <a:pt x="292837" y="117958"/>
                </a:cubicBezTo>
                <a:cubicBezTo>
                  <a:pt x="291008" y="118872"/>
                  <a:pt x="289751" y="120243"/>
                  <a:pt x="289065" y="122072"/>
                </a:cubicBezTo>
                <a:cubicBezTo>
                  <a:pt x="288379" y="123901"/>
                  <a:pt x="288493" y="125958"/>
                  <a:pt x="289408" y="128245"/>
                </a:cubicBezTo>
                <a:lnTo>
                  <a:pt x="290780" y="127559"/>
                </a:lnTo>
                <a:cubicBezTo>
                  <a:pt x="301295" y="124358"/>
                  <a:pt x="310668" y="121158"/>
                  <a:pt x="318897" y="117958"/>
                </a:cubicBezTo>
                <a:cubicBezTo>
                  <a:pt x="319354" y="117958"/>
                  <a:pt x="319697" y="117729"/>
                  <a:pt x="319926" y="117272"/>
                </a:cubicBezTo>
                <a:cubicBezTo>
                  <a:pt x="320155" y="116815"/>
                  <a:pt x="320497" y="116586"/>
                  <a:pt x="320955" y="116586"/>
                </a:cubicBezTo>
                <a:lnTo>
                  <a:pt x="323698" y="103556"/>
                </a:lnTo>
                <a:lnTo>
                  <a:pt x="325069" y="98755"/>
                </a:lnTo>
                <a:cubicBezTo>
                  <a:pt x="325069" y="98755"/>
                  <a:pt x="324955" y="98641"/>
                  <a:pt x="324727" y="98412"/>
                </a:cubicBezTo>
                <a:cubicBezTo>
                  <a:pt x="324498" y="98184"/>
                  <a:pt x="324384" y="98069"/>
                  <a:pt x="324384" y="98069"/>
                </a:cubicBezTo>
                <a:close/>
                <a:moveTo>
                  <a:pt x="96699" y="50063"/>
                </a:moveTo>
                <a:lnTo>
                  <a:pt x="98755" y="50063"/>
                </a:lnTo>
                <a:lnTo>
                  <a:pt x="106299" y="50749"/>
                </a:lnTo>
                <a:cubicBezTo>
                  <a:pt x="107214" y="51664"/>
                  <a:pt x="107671" y="52807"/>
                  <a:pt x="107671" y="54178"/>
                </a:cubicBezTo>
                <a:cubicBezTo>
                  <a:pt x="107671" y="55550"/>
                  <a:pt x="107214" y="56464"/>
                  <a:pt x="106299" y="56921"/>
                </a:cubicBezTo>
                <a:cubicBezTo>
                  <a:pt x="104928" y="59207"/>
                  <a:pt x="105156" y="60579"/>
                  <a:pt x="106985" y="61036"/>
                </a:cubicBezTo>
                <a:cubicBezTo>
                  <a:pt x="108814" y="61493"/>
                  <a:pt x="109728" y="62065"/>
                  <a:pt x="109728" y="62751"/>
                </a:cubicBezTo>
                <a:cubicBezTo>
                  <a:pt x="109728" y="63436"/>
                  <a:pt x="109272" y="64694"/>
                  <a:pt x="108357" y="66522"/>
                </a:cubicBezTo>
                <a:cubicBezTo>
                  <a:pt x="106985" y="66980"/>
                  <a:pt x="106299" y="68123"/>
                  <a:pt x="106299" y="69952"/>
                </a:cubicBezTo>
                <a:cubicBezTo>
                  <a:pt x="105385" y="72695"/>
                  <a:pt x="102642" y="75895"/>
                  <a:pt x="98070" y="79553"/>
                </a:cubicBezTo>
                <a:lnTo>
                  <a:pt x="87097" y="87782"/>
                </a:lnTo>
                <a:lnTo>
                  <a:pt x="83668" y="91897"/>
                </a:lnTo>
                <a:cubicBezTo>
                  <a:pt x="80925" y="93726"/>
                  <a:pt x="78181" y="93955"/>
                  <a:pt x="75438" y="92583"/>
                </a:cubicBezTo>
                <a:cubicBezTo>
                  <a:pt x="69495" y="88468"/>
                  <a:pt x="65608" y="85725"/>
                  <a:pt x="63780" y="84353"/>
                </a:cubicBezTo>
                <a:cubicBezTo>
                  <a:pt x="62408" y="83439"/>
                  <a:pt x="61722" y="82753"/>
                  <a:pt x="61722" y="82296"/>
                </a:cubicBezTo>
                <a:cubicBezTo>
                  <a:pt x="61265" y="80924"/>
                  <a:pt x="60808" y="79896"/>
                  <a:pt x="60351" y="79210"/>
                </a:cubicBezTo>
                <a:cubicBezTo>
                  <a:pt x="59893" y="78524"/>
                  <a:pt x="59436" y="77952"/>
                  <a:pt x="58979" y="77495"/>
                </a:cubicBezTo>
                <a:cubicBezTo>
                  <a:pt x="56694" y="76124"/>
                  <a:pt x="55550" y="73838"/>
                  <a:pt x="55550" y="70637"/>
                </a:cubicBezTo>
                <a:cubicBezTo>
                  <a:pt x="55550" y="69723"/>
                  <a:pt x="56008" y="67437"/>
                  <a:pt x="56922" y="63779"/>
                </a:cubicBezTo>
                <a:cubicBezTo>
                  <a:pt x="56922" y="62408"/>
                  <a:pt x="56236" y="60808"/>
                  <a:pt x="54864" y="58979"/>
                </a:cubicBezTo>
                <a:lnTo>
                  <a:pt x="52121" y="50749"/>
                </a:lnTo>
                <a:cubicBezTo>
                  <a:pt x="53493" y="52121"/>
                  <a:pt x="54407" y="52807"/>
                  <a:pt x="54864" y="52807"/>
                </a:cubicBezTo>
                <a:cubicBezTo>
                  <a:pt x="58522" y="56921"/>
                  <a:pt x="62179" y="59664"/>
                  <a:pt x="65837" y="61036"/>
                </a:cubicBezTo>
                <a:cubicBezTo>
                  <a:pt x="66751" y="61493"/>
                  <a:pt x="67780" y="61608"/>
                  <a:pt x="68924" y="61379"/>
                </a:cubicBezTo>
                <a:cubicBezTo>
                  <a:pt x="70066" y="61150"/>
                  <a:pt x="70867" y="61036"/>
                  <a:pt x="71323" y="61036"/>
                </a:cubicBezTo>
                <a:cubicBezTo>
                  <a:pt x="72238" y="61036"/>
                  <a:pt x="73609" y="60579"/>
                  <a:pt x="75438" y="59664"/>
                </a:cubicBezTo>
                <a:cubicBezTo>
                  <a:pt x="76810" y="59207"/>
                  <a:pt x="77724" y="58293"/>
                  <a:pt x="78181" y="56921"/>
                </a:cubicBezTo>
                <a:cubicBezTo>
                  <a:pt x="78181" y="55093"/>
                  <a:pt x="79782" y="53721"/>
                  <a:pt x="82982" y="52807"/>
                </a:cubicBezTo>
                <a:cubicBezTo>
                  <a:pt x="85725" y="51435"/>
                  <a:pt x="89154" y="50749"/>
                  <a:pt x="93269" y="50749"/>
                </a:cubicBezTo>
                <a:cubicBezTo>
                  <a:pt x="94641" y="50749"/>
                  <a:pt x="95784" y="50521"/>
                  <a:pt x="96699" y="50063"/>
                </a:cubicBezTo>
                <a:close/>
                <a:moveTo>
                  <a:pt x="331927" y="32233"/>
                </a:moveTo>
                <a:lnTo>
                  <a:pt x="328499" y="34976"/>
                </a:lnTo>
                <a:cubicBezTo>
                  <a:pt x="325755" y="35890"/>
                  <a:pt x="323926" y="36347"/>
                  <a:pt x="323012" y="36347"/>
                </a:cubicBezTo>
                <a:cubicBezTo>
                  <a:pt x="318897" y="38633"/>
                  <a:pt x="313868" y="40919"/>
                  <a:pt x="307924" y="43205"/>
                </a:cubicBezTo>
                <a:cubicBezTo>
                  <a:pt x="305638" y="44577"/>
                  <a:pt x="303353" y="45720"/>
                  <a:pt x="301066" y="46634"/>
                </a:cubicBezTo>
                <a:cubicBezTo>
                  <a:pt x="298780" y="47549"/>
                  <a:pt x="296494" y="48692"/>
                  <a:pt x="294208" y="50063"/>
                </a:cubicBezTo>
                <a:cubicBezTo>
                  <a:pt x="290551" y="51435"/>
                  <a:pt x="287236" y="53035"/>
                  <a:pt x="284264" y="54864"/>
                </a:cubicBezTo>
                <a:cubicBezTo>
                  <a:pt x="281293" y="56693"/>
                  <a:pt x="278435" y="58293"/>
                  <a:pt x="275692" y="59664"/>
                </a:cubicBezTo>
                <a:cubicBezTo>
                  <a:pt x="274777" y="60579"/>
                  <a:pt x="274092" y="61036"/>
                  <a:pt x="273634" y="61036"/>
                </a:cubicBezTo>
                <a:cubicBezTo>
                  <a:pt x="275006" y="61493"/>
                  <a:pt x="276607" y="62636"/>
                  <a:pt x="278435" y="64465"/>
                </a:cubicBezTo>
                <a:cubicBezTo>
                  <a:pt x="279807" y="65380"/>
                  <a:pt x="281864" y="66522"/>
                  <a:pt x="284607" y="67894"/>
                </a:cubicBezTo>
                <a:cubicBezTo>
                  <a:pt x="287350" y="69266"/>
                  <a:pt x="289408" y="70866"/>
                  <a:pt x="290780" y="72695"/>
                </a:cubicBezTo>
                <a:lnTo>
                  <a:pt x="292837" y="72695"/>
                </a:lnTo>
                <a:cubicBezTo>
                  <a:pt x="298780" y="71323"/>
                  <a:pt x="305867" y="69494"/>
                  <a:pt x="314097" y="67208"/>
                </a:cubicBezTo>
                <a:cubicBezTo>
                  <a:pt x="316383" y="66751"/>
                  <a:pt x="319354" y="66522"/>
                  <a:pt x="323012" y="66522"/>
                </a:cubicBezTo>
                <a:cubicBezTo>
                  <a:pt x="324384" y="66522"/>
                  <a:pt x="326441" y="66980"/>
                  <a:pt x="329185" y="67894"/>
                </a:cubicBezTo>
                <a:cubicBezTo>
                  <a:pt x="329641" y="68351"/>
                  <a:pt x="329984" y="68466"/>
                  <a:pt x="330213" y="68237"/>
                </a:cubicBezTo>
                <a:cubicBezTo>
                  <a:pt x="330442" y="68008"/>
                  <a:pt x="330556" y="67666"/>
                  <a:pt x="330556" y="67208"/>
                </a:cubicBezTo>
                <a:lnTo>
                  <a:pt x="332613" y="40462"/>
                </a:lnTo>
                <a:lnTo>
                  <a:pt x="332613" y="38405"/>
                </a:lnTo>
                <a:cubicBezTo>
                  <a:pt x="332613" y="36119"/>
                  <a:pt x="332385" y="34061"/>
                  <a:pt x="331927" y="32233"/>
                </a:cubicBezTo>
                <a:close/>
                <a:moveTo>
                  <a:pt x="325069" y="0"/>
                </a:moveTo>
                <a:cubicBezTo>
                  <a:pt x="327813" y="0"/>
                  <a:pt x="330099" y="914"/>
                  <a:pt x="331927" y="2743"/>
                </a:cubicBezTo>
                <a:cubicBezTo>
                  <a:pt x="332842" y="3200"/>
                  <a:pt x="333528" y="4000"/>
                  <a:pt x="333985" y="5143"/>
                </a:cubicBezTo>
                <a:cubicBezTo>
                  <a:pt x="334442" y="6286"/>
                  <a:pt x="334899" y="7087"/>
                  <a:pt x="335356" y="7544"/>
                </a:cubicBezTo>
                <a:cubicBezTo>
                  <a:pt x="337185" y="9372"/>
                  <a:pt x="338328" y="10287"/>
                  <a:pt x="338785" y="10287"/>
                </a:cubicBezTo>
                <a:cubicBezTo>
                  <a:pt x="340157" y="11201"/>
                  <a:pt x="343129" y="12573"/>
                  <a:pt x="347701" y="14402"/>
                </a:cubicBezTo>
                <a:lnTo>
                  <a:pt x="353187" y="19202"/>
                </a:lnTo>
                <a:cubicBezTo>
                  <a:pt x="353187" y="19202"/>
                  <a:pt x="355017" y="21031"/>
                  <a:pt x="358674" y="24689"/>
                </a:cubicBezTo>
                <a:lnTo>
                  <a:pt x="362103" y="28803"/>
                </a:lnTo>
                <a:cubicBezTo>
                  <a:pt x="363017" y="29261"/>
                  <a:pt x="363931" y="30632"/>
                  <a:pt x="364846" y="32918"/>
                </a:cubicBezTo>
                <a:cubicBezTo>
                  <a:pt x="366675" y="35661"/>
                  <a:pt x="367590" y="37719"/>
                  <a:pt x="367590" y="39091"/>
                </a:cubicBezTo>
                <a:cubicBezTo>
                  <a:pt x="367590" y="41376"/>
                  <a:pt x="367818" y="43663"/>
                  <a:pt x="368275" y="45949"/>
                </a:cubicBezTo>
                <a:cubicBezTo>
                  <a:pt x="368732" y="48234"/>
                  <a:pt x="368961" y="50521"/>
                  <a:pt x="368961" y="52807"/>
                </a:cubicBezTo>
                <a:cubicBezTo>
                  <a:pt x="369418" y="54635"/>
                  <a:pt x="369533" y="56236"/>
                  <a:pt x="369304" y="57607"/>
                </a:cubicBezTo>
                <a:cubicBezTo>
                  <a:pt x="369075" y="58979"/>
                  <a:pt x="368961" y="60122"/>
                  <a:pt x="368961" y="61036"/>
                </a:cubicBezTo>
                <a:lnTo>
                  <a:pt x="369646" y="63094"/>
                </a:lnTo>
                <a:lnTo>
                  <a:pt x="369646" y="67208"/>
                </a:lnTo>
                <a:cubicBezTo>
                  <a:pt x="368732" y="70866"/>
                  <a:pt x="368275" y="73838"/>
                  <a:pt x="368275" y="76124"/>
                </a:cubicBezTo>
                <a:lnTo>
                  <a:pt x="366903" y="89840"/>
                </a:lnTo>
                <a:cubicBezTo>
                  <a:pt x="366446" y="91669"/>
                  <a:pt x="366103" y="94069"/>
                  <a:pt x="365875" y="97041"/>
                </a:cubicBezTo>
                <a:cubicBezTo>
                  <a:pt x="365646" y="100012"/>
                  <a:pt x="365303" y="102184"/>
                  <a:pt x="364846" y="103556"/>
                </a:cubicBezTo>
                <a:cubicBezTo>
                  <a:pt x="363931" y="109499"/>
                  <a:pt x="363017" y="113385"/>
                  <a:pt x="362103" y="115214"/>
                </a:cubicBezTo>
                <a:cubicBezTo>
                  <a:pt x="362103" y="119786"/>
                  <a:pt x="361874" y="123215"/>
                  <a:pt x="361417" y="125501"/>
                </a:cubicBezTo>
                <a:cubicBezTo>
                  <a:pt x="362788" y="125501"/>
                  <a:pt x="363931" y="125958"/>
                  <a:pt x="364846" y="126873"/>
                </a:cubicBezTo>
                <a:cubicBezTo>
                  <a:pt x="368046" y="128245"/>
                  <a:pt x="370104" y="129845"/>
                  <a:pt x="371018" y="131674"/>
                </a:cubicBezTo>
                <a:lnTo>
                  <a:pt x="385420" y="143332"/>
                </a:lnTo>
                <a:cubicBezTo>
                  <a:pt x="388620" y="146533"/>
                  <a:pt x="393192" y="148590"/>
                  <a:pt x="399136" y="149504"/>
                </a:cubicBezTo>
                <a:cubicBezTo>
                  <a:pt x="400050" y="149961"/>
                  <a:pt x="401650" y="150190"/>
                  <a:pt x="403936" y="150190"/>
                </a:cubicBezTo>
                <a:lnTo>
                  <a:pt x="406680" y="151562"/>
                </a:lnTo>
                <a:cubicBezTo>
                  <a:pt x="408051" y="152019"/>
                  <a:pt x="411252" y="152933"/>
                  <a:pt x="416281" y="154305"/>
                </a:cubicBezTo>
                <a:cubicBezTo>
                  <a:pt x="416738" y="154762"/>
                  <a:pt x="417881" y="155334"/>
                  <a:pt x="419710" y="156019"/>
                </a:cubicBezTo>
                <a:cubicBezTo>
                  <a:pt x="421539" y="156705"/>
                  <a:pt x="422682" y="157963"/>
                  <a:pt x="423139" y="159791"/>
                </a:cubicBezTo>
                <a:lnTo>
                  <a:pt x="424510" y="160477"/>
                </a:lnTo>
                <a:cubicBezTo>
                  <a:pt x="427711" y="162763"/>
                  <a:pt x="429540" y="163906"/>
                  <a:pt x="429997" y="163906"/>
                </a:cubicBezTo>
                <a:lnTo>
                  <a:pt x="429997" y="165278"/>
                </a:lnTo>
                <a:lnTo>
                  <a:pt x="429997" y="167335"/>
                </a:lnTo>
                <a:cubicBezTo>
                  <a:pt x="431368" y="169164"/>
                  <a:pt x="431597" y="170764"/>
                  <a:pt x="430683" y="172136"/>
                </a:cubicBezTo>
                <a:cubicBezTo>
                  <a:pt x="429768" y="173507"/>
                  <a:pt x="429082" y="174422"/>
                  <a:pt x="428625" y="174879"/>
                </a:cubicBezTo>
                <a:cubicBezTo>
                  <a:pt x="428625" y="174879"/>
                  <a:pt x="427254" y="176936"/>
                  <a:pt x="424510" y="181051"/>
                </a:cubicBezTo>
                <a:cubicBezTo>
                  <a:pt x="424053" y="183794"/>
                  <a:pt x="421310" y="186080"/>
                  <a:pt x="416281" y="187909"/>
                </a:cubicBezTo>
                <a:cubicBezTo>
                  <a:pt x="414909" y="187909"/>
                  <a:pt x="413538" y="188138"/>
                  <a:pt x="412166" y="188595"/>
                </a:cubicBezTo>
                <a:cubicBezTo>
                  <a:pt x="410794" y="189052"/>
                  <a:pt x="409651" y="189509"/>
                  <a:pt x="408737" y="189966"/>
                </a:cubicBezTo>
                <a:cubicBezTo>
                  <a:pt x="408280" y="189966"/>
                  <a:pt x="407937" y="190081"/>
                  <a:pt x="407708" y="190309"/>
                </a:cubicBezTo>
                <a:cubicBezTo>
                  <a:pt x="407480" y="190538"/>
                  <a:pt x="407137" y="190652"/>
                  <a:pt x="406680" y="190652"/>
                </a:cubicBezTo>
                <a:lnTo>
                  <a:pt x="390906" y="195453"/>
                </a:lnTo>
                <a:cubicBezTo>
                  <a:pt x="386791" y="197282"/>
                  <a:pt x="382219" y="198882"/>
                  <a:pt x="377190" y="200254"/>
                </a:cubicBezTo>
                <a:cubicBezTo>
                  <a:pt x="376276" y="200711"/>
                  <a:pt x="371704" y="202311"/>
                  <a:pt x="363474" y="205054"/>
                </a:cubicBezTo>
                <a:cubicBezTo>
                  <a:pt x="360731" y="206426"/>
                  <a:pt x="356159" y="208026"/>
                  <a:pt x="349758" y="209855"/>
                </a:cubicBezTo>
                <a:cubicBezTo>
                  <a:pt x="342900" y="212598"/>
                  <a:pt x="338785" y="214427"/>
                  <a:pt x="337414" y="215341"/>
                </a:cubicBezTo>
                <a:lnTo>
                  <a:pt x="318212" y="221513"/>
                </a:lnTo>
                <a:cubicBezTo>
                  <a:pt x="308153" y="224257"/>
                  <a:pt x="300838" y="226771"/>
                  <a:pt x="296266" y="229057"/>
                </a:cubicBezTo>
                <a:lnTo>
                  <a:pt x="294208" y="230429"/>
                </a:lnTo>
                <a:lnTo>
                  <a:pt x="294208" y="246888"/>
                </a:lnTo>
                <a:cubicBezTo>
                  <a:pt x="294666" y="250545"/>
                  <a:pt x="294894" y="255803"/>
                  <a:pt x="294894" y="262661"/>
                </a:cubicBezTo>
                <a:cubicBezTo>
                  <a:pt x="295809" y="264490"/>
                  <a:pt x="296494" y="265404"/>
                  <a:pt x="296952" y="265404"/>
                </a:cubicBezTo>
                <a:cubicBezTo>
                  <a:pt x="299238" y="266319"/>
                  <a:pt x="301752" y="266662"/>
                  <a:pt x="304495" y="266433"/>
                </a:cubicBezTo>
                <a:cubicBezTo>
                  <a:pt x="307239" y="266205"/>
                  <a:pt x="309067" y="266090"/>
                  <a:pt x="309982" y="266090"/>
                </a:cubicBezTo>
                <a:cubicBezTo>
                  <a:pt x="314097" y="265633"/>
                  <a:pt x="317754" y="265633"/>
                  <a:pt x="320955" y="266090"/>
                </a:cubicBezTo>
                <a:lnTo>
                  <a:pt x="335356" y="267462"/>
                </a:lnTo>
                <a:lnTo>
                  <a:pt x="352501" y="272263"/>
                </a:lnTo>
                <a:cubicBezTo>
                  <a:pt x="362103" y="276377"/>
                  <a:pt x="371704" y="279806"/>
                  <a:pt x="381305" y="282549"/>
                </a:cubicBezTo>
                <a:lnTo>
                  <a:pt x="398450" y="290093"/>
                </a:lnTo>
                <a:cubicBezTo>
                  <a:pt x="401193" y="291465"/>
                  <a:pt x="404622" y="293522"/>
                  <a:pt x="408737" y="296266"/>
                </a:cubicBezTo>
                <a:cubicBezTo>
                  <a:pt x="411937" y="297637"/>
                  <a:pt x="415138" y="299466"/>
                  <a:pt x="418338" y="301752"/>
                </a:cubicBezTo>
                <a:lnTo>
                  <a:pt x="427254" y="307238"/>
                </a:lnTo>
                <a:lnTo>
                  <a:pt x="436169" y="312725"/>
                </a:lnTo>
                <a:cubicBezTo>
                  <a:pt x="443027" y="317297"/>
                  <a:pt x="448285" y="320954"/>
                  <a:pt x="451942" y="323697"/>
                </a:cubicBezTo>
                <a:cubicBezTo>
                  <a:pt x="456057" y="326441"/>
                  <a:pt x="459715" y="329412"/>
                  <a:pt x="462915" y="332613"/>
                </a:cubicBezTo>
                <a:cubicBezTo>
                  <a:pt x="466116" y="335813"/>
                  <a:pt x="470002" y="340614"/>
                  <a:pt x="474574" y="347015"/>
                </a:cubicBezTo>
                <a:cubicBezTo>
                  <a:pt x="477317" y="350672"/>
                  <a:pt x="478689" y="354558"/>
                  <a:pt x="478689" y="358673"/>
                </a:cubicBezTo>
                <a:cubicBezTo>
                  <a:pt x="478231" y="360502"/>
                  <a:pt x="478003" y="363017"/>
                  <a:pt x="478003" y="366217"/>
                </a:cubicBezTo>
                <a:cubicBezTo>
                  <a:pt x="478003" y="368960"/>
                  <a:pt x="477774" y="371018"/>
                  <a:pt x="477317" y="372389"/>
                </a:cubicBezTo>
                <a:cubicBezTo>
                  <a:pt x="477317" y="373304"/>
                  <a:pt x="477088" y="374904"/>
                  <a:pt x="476631" y="377190"/>
                </a:cubicBezTo>
                <a:cubicBezTo>
                  <a:pt x="476174" y="379476"/>
                  <a:pt x="475488" y="381533"/>
                  <a:pt x="474574" y="383362"/>
                </a:cubicBezTo>
                <a:lnTo>
                  <a:pt x="473202" y="385420"/>
                </a:lnTo>
                <a:lnTo>
                  <a:pt x="470459" y="388849"/>
                </a:lnTo>
                <a:cubicBezTo>
                  <a:pt x="468630" y="391134"/>
                  <a:pt x="466573" y="391820"/>
                  <a:pt x="464287" y="390906"/>
                </a:cubicBezTo>
                <a:cubicBezTo>
                  <a:pt x="461544" y="389991"/>
                  <a:pt x="459258" y="388620"/>
                  <a:pt x="457429" y="386791"/>
                </a:cubicBezTo>
                <a:cubicBezTo>
                  <a:pt x="455600" y="384962"/>
                  <a:pt x="454228" y="383591"/>
                  <a:pt x="453314" y="382676"/>
                </a:cubicBezTo>
                <a:cubicBezTo>
                  <a:pt x="451485" y="379933"/>
                  <a:pt x="450342" y="377647"/>
                  <a:pt x="449885" y="375818"/>
                </a:cubicBezTo>
                <a:cubicBezTo>
                  <a:pt x="447600" y="373990"/>
                  <a:pt x="443941" y="370561"/>
                  <a:pt x="438912" y="365531"/>
                </a:cubicBezTo>
                <a:lnTo>
                  <a:pt x="426568" y="353873"/>
                </a:lnTo>
                <a:lnTo>
                  <a:pt x="408051" y="339471"/>
                </a:lnTo>
                <a:cubicBezTo>
                  <a:pt x="394336" y="330327"/>
                  <a:pt x="384505" y="323240"/>
                  <a:pt x="378562" y="318211"/>
                </a:cubicBezTo>
                <a:cubicBezTo>
                  <a:pt x="375361" y="316382"/>
                  <a:pt x="371361" y="314325"/>
                  <a:pt x="366560" y="312039"/>
                </a:cubicBezTo>
                <a:cubicBezTo>
                  <a:pt x="361760" y="309753"/>
                  <a:pt x="357531" y="307696"/>
                  <a:pt x="353873" y="305867"/>
                </a:cubicBezTo>
                <a:cubicBezTo>
                  <a:pt x="350215" y="304038"/>
                  <a:pt x="344729" y="300837"/>
                  <a:pt x="337414" y="296266"/>
                </a:cubicBezTo>
                <a:cubicBezTo>
                  <a:pt x="335585" y="294894"/>
                  <a:pt x="333299" y="293294"/>
                  <a:pt x="330556" y="291465"/>
                </a:cubicBezTo>
                <a:cubicBezTo>
                  <a:pt x="327813" y="289636"/>
                  <a:pt x="324612" y="287807"/>
                  <a:pt x="320955" y="285979"/>
                </a:cubicBezTo>
                <a:cubicBezTo>
                  <a:pt x="318669" y="284150"/>
                  <a:pt x="315240" y="281864"/>
                  <a:pt x="310668" y="279121"/>
                </a:cubicBezTo>
                <a:cubicBezTo>
                  <a:pt x="308839" y="278206"/>
                  <a:pt x="306439" y="277406"/>
                  <a:pt x="303467" y="276720"/>
                </a:cubicBezTo>
                <a:cubicBezTo>
                  <a:pt x="300495" y="276034"/>
                  <a:pt x="298323" y="275463"/>
                  <a:pt x="296952" y="275006"/>
                </a:cubicBezTo>
                <a:lnTo>
                  <a:pt x="296266" y="276377"/>
                </a:lnTo>
                <a:lnTo>
                  <a:pt x="296266" y="285979"/>
                </a:lnTo>
                <a:lnTo>
                  <a:pt x="296952" y="302438"/>
                </a:lnTo>
                <a:lnTo>
                  <a:pt x="296952" y="317525"/>
                </a:lnTo>
                <a:lnTo>
                  <a:pt x="296952" y="329184"/>
                </a:lnTo>
                <a:lnTo>
                  <a:pt x="296952" y="338099"/>
                </a:lnTo>
                <a:lnTo>
                  <a:pt x="296952" y="347701"/>
                </a:lnTo>
                <a:cubicBezTo>
                  <a:pt x="296952" y="355016"/>
                  <a:pt x="296723" y="360502"/>
                  <a:pt x="296266" y="364160"/>
                </a:cubicBezTo>
                <a:cubicBezTo>
                  <a:pt x="296266" y="372847"/>
                  <a:pt x="295809" y="379476"/>
                  <a:pt x="294894" y="384048"/>
                </a:cubicBezTo>
                <a:cubicBezTo>
                  <a:pt x="294894" y="384962"/>
                  <a:pt x="294666" y="386220"/>
                  <a:pt x="294208" y="387820"/>
                </a:cubicBezTo>
                <a:cubicBezTo>
                  <a:pt x="293751" y="389420"/>
                  <a:pt x="293294" y="390677"/>
                  <a:pt x="292837" y="391592"/>
                </a:cubicBezTo>
                <a:cubicBezTo>
                  <a:pt x="292380" y="393878"/>
                  <a:pt x="290780" y="395935"/>
                  <a:pt x="288036" y="397764"/>
                </a:cubicBezTo>
                <a:lnTo>
                  <a:pt x="283921" y="406679"/>
                </a:lnTo>
                <a:lnTo>
                  <a:pt x="280492" y="409422"/>
                </a:lnTo>
                <a:lnTo>
                  <a:pt x="273634" y="411480"/>
                </a:lnTo>
                <a:lnTo>
                  <a:pt x="272263" y="412166"/>
                </a:lnTo>
                <a:cubicBezTo>
                  <a:pt x="270891" y="415366"/>
                  <a:pt x="268834" y="416509"/>
                  <a:pt x="266091" y="415595"/>
                </a:cubicBezTo>
                <a:lnTo>
                  <a:pt x="263347" y="416281"/>
                </a:lnTo>
                <a:cubicBezTo>
                  <a:pt x="262890" y="416281"/>
                  <a:pt x="262319" y="415938"/>
                  <a:pt x="261633" y="415252"/>
                </a:cubicBezTo>
                <a:cubicBezTo>
                  <a:pt x="260947" y="414566"/>
                  <a:pt x="259918" y="414680"/>
                  <a:pt x="258547" y="415595"/>
                </a:cubicBezTo>
                <a:cubicBezTo>
                  <a:pt x="258090" y="415595"/>
                  <a:pt x="257632" y="415366"/>
                  <a:pt x="257175" y="414909"/>
                </a:cubicBezTo>
                <a:cubicBezTo>
                  <a:pt x="256718" y="414452"/>
                  <a:pt x="256032" y="414223"/>
                  <a:pt x="255118" y="414223"/>
                </a:cubicBezTo>
                <a:cubicBezTo>
                  <a:pt x="251003" y="411023"/>
                  <a:pt x="244831" y="404165"/>
                  <a:pt x="236601" y="393649"/>
                </a:cubicBezTo>
                <a:cubicBezTo>
                  <a:pt x="235230" y="391820"/>
                  <a:pt x="233287" y="389191"/>
                  <a:pt x="230772" y="385762"/>
                </a:cubicBezTo>
                <a:cubicBezTo>
                  <a:pt x="228257" y="382333"/>
                  <a:pt x="225629" y="379247"/>
                  <a:pt x="222885" y="376504"/>
                </a:cubicBezTo>
                <a:cubicBezTo>
                  <a:pt x="221971" y="375590"/>
                  <a:pt x="220942" y="374332"/>
                  <a:pt x="219799" y="372732"/>
                </a:cubicBezTo>
                <a:cubicBezTo>
                  <a:pt x="218656" y="371132"/>
                  <a:pt x="217627" y="369875"/>
                  <a:pt x="216713" y="368960"/>
                </a:cubicBezTo>
                <a:cubicBezTo>
                  <a:pt x="215799" y="367589"/>
                  <a:pt x="214541" y="366217"/>
                  <a:pt x="212941" y="364846"/>
                </a:cubicBezTo>
                <a:cubicBezTo>
                  <a:pt x="211341" y="363474"/>
                  <a:pt x="210084" y="362331"/>
                  <a:pt x="209169" y="361416"/>
                </a:cubicBezTo>
                <a:cubicBezTo>
                  <a:pt x="207340" y="359588"/>
                  <a:pt x="206426" y="358673"/>
                  <a:pt x="206426" y="358673"/>
                </a:cubicBezTo>
                <a:lnTo>
                  <a:pt x="207112" y="358673"/>
                </a:lnTo>
                <a:lnTo>
                  <a:pt x="208483" y="358673"/>
                </a:lnTo>
                <a:cubicBezTo>
                  <a:pt x="212142" y="360959"/>
                  <a:pt x="218999" y="365303"/>
                  <a:pt x="229057" y="371703"/>
                </a:cubicBezTo>
                <a:cubicBezTo>
                  <a:pt x="239116" y="376733"/>
                  <a:pt x="247117" y="381305"/>
                  <a:pt x="253061" y="385420"/>
                </a:cubicBezTo>
                <a:cubicBezTo>
                  <a:pt x="255804" y="386334"/>
                  <a:pt x="257175" y="385648"/>
                  <a:pt x="257175" y="383362"/>
                </a:cubicBezTo>
                <a:lnTo>
                  <a:pt x="261976" y="361416"/>
                </a:lnTo>
                <a:cubicBezTo>
                  <a:pt x="261976" y="351815"/>
                  <a:pt x="262433" y="338785"/>
                  <a:pt x="263347" y="322326"/>
                </a:cubicBezTo>
                <a:lnTo>
                  <a:pt x="263347" y="292151"/>
                </a:lnTo>
                <a:cubicBezTo>
                  <a:pt x="263347" y="287122"/>
                  <a:pt x="263119" y="283464"/>
                  <a:pt x="262662" y="281178"/>
                </a:cubicBezTo>
                <a:lnTo>
                  <a:pt x="262662" y="277749"/>
                </a:lnTo>
                <a:cubicBezTo>
                  <a:pt x="262204" y="279578"/>
                  <a:pt x="260833" y="280949"/>
                  <a:pt x="258547" y="281864"/>
                </a:cubicBezTo>
                <a:lnTo>
                  <a:pt x="246202" y="295580"/>
                </a:lnTo>
                <a:cubicBezTo>
                  <a:pt x="245745" y="296037"/>
                  <a:pt x="240030" y="301066"/>
                  <a:pt x="229057" y="310667"/>
                </a:cubicBezTo>
                <a:lnTo>
                  <a:pt x="208483" y="329870"/>
                </a:lnTo>
                <a:cubicBezTo>
                  <a:pt x="196596" y="340385"/>
                  <a:pt x="189510" y="346558"/>
                  <a:pt x="187224" y="348386"/>
                </a:cubicBezTo>
                <a:cubicBezTo>
                  <a:pt x="182652" y="352501"/>
                  <a:pt x="177851" y="355930"/>
                  <a:pt x="172822" y="358673"/>
                </a:cubicBezTo>
                <a:cubicBezTo>
                  <a:pt x="167335" y="363245"/>
                  <a:pt x="160020" y="367132"/>
                  <a:pt x="150876" y="370332"/>
                </a:cubicBezTo>
                <a:cubicBezTo>
                  <a:pt x="149962" y="370789"/>
                  <a:pt x="148362" y="371475"/>
                  <a:pt x="146076" y="372389"/>
                </a:cubicBezTo>
                <a:cubicBezTo>
                  <a:pt x="143790" y="373304"/>
                  <a:pt x="141732" y="373990"/>
                  <a:pt x="139903" y="374447"/>
                </a:cubicBezTo>
                <a:cubicBezTo>
                  <a:pt x="139903" y="374447"/>
                  <a:pt x="139218" y="374447"/>
                  <a:pt x="137846" y="374447"/>
                </a:cubicBezTo>
                <a:lnTo>
                  <a:pt x="137160" y="374447"/>
                </a:lnTo>
                <a:lnTo>
                  <a:pt x="141275" y="371018"/>
                </a:lnTo>
                <a:lnTo>
                  <a:pt x="148133" y="367589"/>
                </a:lnTo>
                <a:cubicBezTo>
                  <a:pt x="148133" y="367589"/>
                  <a:pt x="151333" y="364388"/>
                  <a:pt x="157734" y="357988"/>
                </a:cubicBezTo>
                <a:lnTo>
                  <a:pt x="177622" y="337414"/>
                </a:lnTo>
                <a:cubicBezTo>
                  <a:pt x="183109" y="330098"/>
                  <a:pt x="187452" y="324841"/>
                  <a:pt x="190653" y="321640"/>
                </a:cubicBezTo>
                <a:cubicBezTo>
                  <a:pt x="191110" y="320726"/>
                  <a:pt x="191910" y="319697"/>
                  <a:pt x="193053" y="318554"/>
                </a:cubicBezTo>
                <a:cubicBezTo>
                  <a:pt x="194196" y="317411"/>
                  <a:pt x="194996" y="316154"/>
                  <a:pt x="195453" y="314782"/>
                </a:cubicBezTo>
                <a:cubicBezTo>
                  <a:pt x="207798" y="299237"/>
                  <a:pt x="213513" y="292151"/>
                  <a:pt x="212598" y="293522"/>
                </a:cubicBezTo>
                <a:cubicBezTo>
                  <a:pt x="227229" y="274320"/>
                  <a:pt x="236601" y="262433"/>
                  <a:pt x="240716" y="257861"/>
                </a:cubicBezTo>
                <a:cubicBezTo>
                  <a:pt x="246660" y="251003"/>
                  <a:pt x="250317" y="246888"/>
                  <a:pt x="251689" y="245516"/>
                </a:cubicBezTo>
                <a:lnTo>
                  <a:pt x="251003" y="244830"/>
                </a:lnTo>
                <a:cubicBezTo>
                  <a:pt x="244145" y="246659"/>
                  <a:pt x="233858" y="250317"/>
                  <a:pt x="220142" y="255803"/>
                </a:cubicBezTo>
                <a:cubicBezTo>
                  <a:pt x="214198" y="257632"/>
                  <a:pt x="205740" y="260833"/>
                  <a:pt x="194767" y="265404"/>
                </a:cubicBezTo>
                <a:lnTo>
                  <a:pt x="183795" y="268148"/>
                </a:lnTo>
                <a:cubicBezTo>
                  <a:pt x="183337" y="268605"/>
                  <a:pt x="182652" y="268719"/>
                  <a:pt x="181737" y="268491"/>
                </a:cubicBezTo>
                <a:cubicBezTo>
                  <a:pt x="180823" y="268262"/>
                  <a:pt x="180366" y="268148"/>
                  <a:pt x="180366" y="268148"/>
                </a:cubicBezTo>
                <a:lnTo>
                  <a:pt x="174879" y="266776"/>
                </a:lnTo>
                <a:cubicBezTo>
                  <a:pt x="174423" y="266776"/>
                  <a:pt x="172365" y="266319"/>
                  <a:pt x="168707" y="265404"/>
                </a:cubicBezTo>
                <a:cubicBezTo>
                  <a:pt x="165507" y="265404"/>
                  <a:pt x="163221" y="265176"/>
                  <a:pt x="161850" y="264719"/>
                </a:cubicBezTo>
                <a:lnTo>
                  <a:pt x="160478" y="263347"/>
                </a:lnTo>
                <a:lnTo>
                  <a:pt x="157048" y="261290"/>
                </a:lnTo>
                <a:cubicBezTo>
                  <a:pt x="154762" y="261290"/>
                  <a:pt x="153162" y="259690"/>
                  <a:pt x="152248" y="256489"/>
                </a:cubicBezTo>
                <a:cubicBezTo>
                  <a:pt x="152248" y="254660"/>
                  <a:pt x="151333" y="251917"/>
                  <a:pt x="149505" y="248260"/>
                </a:cubicBezTo>
                <a:cubicBezTo>
                  <a:pt x="148133" y="245516"/>
                  <a:pt x="148133" y="242316"/>
                  <a:pt x="149505" y="238658"/>
                </a:cubicBezTo>
                <a:cubicBezTo>
                  <a:pt x="149962" y="237287"/>
                  <a:pt x="150419" y="235915"/>
                  <a:pt x="150876" y="234543"/>
                </a:cubicBezTo>
                <a:cubicBezTo>
                  <a:pt x="151333" y="233172"/>
                  <a:pt x="152019" y="231800"/>
                  <a:pt x="152934" y="230429"/>
                </a:cubicBezTo>
                <a:cubicBezTo>
                  <a:pt x="153848" y="228600"/>
                  <a:pt x="154991" y="227685"/>
                  <a:pt x="156363" y="227685"/>
                </a:cubicBezTo>
                <a:cubicBezTo>
                  <a:pt x="157734" y="226314"/>
                  <a:pt x="159334" y="225171"/>
                  <a:pt x="161164" y="224257"/>
                </a:cubicBezTo>
                <a:cubicBezTo>
                  <a:pt x="161620" y="223799"/>
                  <a:pt x="162763" y="223342"/>
                  <a:pt x="164592" y="222885"/>
                </a:cubicBezTo>
                <a:cubicBezTo>
                  <a:pt x="163221" y="226543"/>
                  <a:pt x="162078" y="230657"/>
                  <a:pt x="161164" y="235229"/>
                </a:cubicBezTo>
                <a:cubicBezTo>
                  <a:pt x="160249" y="236144"/>
                  <a:pt x="159792" y="236830"/>
                  <a:pt x="159792" y="237287"/>
                </a:cubicBezTo>
                <a:cubicBezTo>
                  <a:pt x="159792" y="241401"/>
                  <a:pt x="161392" y="242545"/>
                  <a:pt x="164592" y="240716"/>
                </a:cubicBezTo>
                <a:cubicBezTo>
                  <a:pt x="167335" y="240258"/>
                  <a:pt x="170422" y="239230"/>
                  <a:pt x="173851" y="237630"/>
                </a:cubicBezTo>
                <a:cubicBezTo>
                  <a:pt x="177280" y="236029"/>
                  <a:pt x="180137" y="234772"/>
                  <a:pt x="182423" y="233858"/>
                </a:cubicBezTo>
                <a:lnTo>
                  <a:pt x="194767" y="229743"/>
                </a:lnTo>
                <a:cubicBezTo>
                  <a:pt x="199339" y="227000"/>
                  <a:pt x="203226" y="225400"/>
                  <a:pt x="206426" y="224942"/>
                </a:cubicBezTo>
                <a:lnTo>
                  <a:pt x="223571" y="218770"/>
                </a:lnTo>
                <a:cubicBezTo>
                  <a:pt x="234544" y="213741"/>
                  <a:pt x="240945" y="210998"/>
                  <a:pt x="242773" y="210541"/>
                </a:cubicBezTo>
                <a:cubicBezTo>
                  <a:pt x="250546" y="207340"/>
                  <a:pt x="256032" y="205511"/>
                  <a:pt x="259233" y="205054"/>
                </a:cubicBezTo>
                <a:cubicBezTo>
                  <a:pt x="261061" y="204597"/>
                  <a:pt x="261976" y="203682"/>
                  <a:pt x="261976" y="202311"/>
                </a:cubicBezTo>
                <a:cubicBezTo>
                  <a:pt x="261061" y="193167"/>
                  <a:pt x="260604" y="186309"/>
                  <a:pt x="260604" y="181737"/>
                </a:cubicBezTo>
                <a:cubicBezTo>
                  <a:pt x="260604" y="180822"/>
                  <a:pt x="260147" y="180365"/>
                  <a:pt x="259233" y="180365"/>
                </a:cubicBezTo>
                <a:lnTo>
                  <a:pt x="257175" y="181051"/>
                </a:lnTo>
                <a:lnTo>
                  <a:pt x="251689" y="183794"/>
                </a:lnTo>
                <a:lnTo>
                  <a:pt x="237973" y="187909"/>
                </a:lnTo>
                <a:cubicBezTo>
                  <a:pt x="236601" y="188366"/>
                  <a:pt x="235115" y="188481"/>
                  <a:pt x="233515" y="188252"/>
                </a:cubicBezTo>
                <a:cubicBezTo>
                  <a:pt x="231915" y="188023"/>
                  <a:pt x="230886" y="187909"/>
                  <a:pt x="230429" y="187909"/>
                </a:cubicBezTo>
                <a:lnTo>
                  <a:pt x="222199" y="185852"/>
                </a:lnTo>
                <a:lnTo>
                  <a:pt x="222885" y="184480"/>
                </a:lnTo>
                <a:cubicBezTo>
                  <a:pt x="221971" y="184023"/>
                  <a:pt x="220942" y="183451"/>
                  <a:pt x="219799" y="182766"/>
                </a:cubicBezTo>
                <a:cubicBezTo>
                  <a:pt x="218656" y="182080"/>
                  <a:pt x="217627" y="181508"/>
                  <a:pt x="216713" y="181051"/>
                </a:cubicBezTo>
                <a:lnTo>
                  <a:pt x="209855" y="177622"/>
                </a:lnTo>
                <a:cubicBezTo>
                  <a:pt x="208941" y="177622"/>
                  <a:pt x="208255" y="177394"/>
                  <a:pt x="207798" y="176936"/>
                </a:cubicBezTo>
                <a:cubicBezTo>
                  <a:pt x="207340" y="176479"/>
                  <a:pt x="207112" y="175793"/>
                  <a:pt x="207112" y="174879"/>
                </a:cubicBezTo>
                <a:cubicBezTo>
                  <a:pt x="207112" y="173050"/>
                  <a:pt x="206883" y="171679"/>
                  <a:pt x="206426" y="170764"/>
                </a:cubicBezTo>
                <a:cubicBezTo>
                  <a:pt x="205969" y="169393"/>
                  <a:pt x="206197" y="168707"/>
                  <a:pt x="207112" y="168707"/>
                </a:cubicBezTo>
                <a:cubicBezTo>
                  <a:pt x="205740" y="166421"/>
                  <a:pt x="204140" y="163792"/>
                  <a:pt x="202311" y="160820"/>
                </a:cubicBezTo>
                <a:cubicBezTo>
                  <a:pt x="200483" y="157848"/>
                  <a:pt x="198654" y="154534"/>
                  <a:pt x="196825" y="150876"/>
                </a:cubicBezTo>
                <a:cubicBezTo>
                  <a:pt x="192253" y="138531"/>
                  <a:pt x="189052" y="127559"/>
                  <a:pt x="187224" y="117958"/>
                </a:cubicBezTo>
                <a:cubicBezTo>
                  <a:pt x="184938" y="104242"/>
                  <a:pt x="182652" y="91669"/>
                  <a:pt x="180366" y="80239"/>
                </a:cubicBezTo>
                <a:cubicBezTo>
                  <a:pt x="178994" y="75209"/>
                  <a:pt x="178308" y="70409"/>
                  <a:pt x="178308" y="65837"/>
                </a:cubicBezTo>
                <a:cubicBezTo>
                  <a:pt x="176479" y="52121"/>
                  <a:pt x="175565" y="41834"/>
                  <a:pt x="175565" y="34976"/>
                </a:cubicBezTo>
                <a:cubicBezTo>
                  <a:pt x="176022" y="33147"/>
                  <a:pt x="175794" y="31318"/>
                  <a:pt x="174879" y="29489"/>
                </a:cubicBezTo>
                <a:cubicBezTo>
                  <a:pt x="174879" y="25832"/>
                  <a:pt x="176022" y="21260"/>
                  <a:pt x="178308" y="15773"/>
                </a:cubicBezTo>
                <a:lnTo>
                  <a:pt x="178308" y="12344"/>
                </a:lnTo>
                <a:cubicBezTo>
                  <a:pt x="179680" y="13259"/>
                  <a:pt x="183109" y="17145"/>
                  <a:pt x="188596" y="24003"/>
                </a:cubicBezTo>
                <a:cubicBezTo>
                  <a:pt x="191338" y="28575"/>
                  <a:pt x="193624" y="31775"/>
                  <a:pt x="195453" y="33604"/>
                </a:cubicBezTo>
                <a:cubicBezTo>
                  <a:pt x="195910" y="34976"/>
                  <a:pt x="197282" y="36119"/>
                  <a:pt x="199569" y="37033"/>
                </a:cubicBezTo>
                <a:cubicBezTo>
                  <a:pt x="203683" y="39776"/>
                  <a:pt x="206655" y="44806"/>
                  <a:pt x="208483" y="52121"/>
                </a:cubicBezTo>
                <a:cubicBezTo>
                  <a:pt x="210312" y="59436"/>
                  <a:pt x="211227" y="65380"/>
                  <a:pt x="211227" y="69952"/>
                </a:cubicBezTo>
                <a:cubicBezTo>
                  <a:pt x="211227" y="73152"/>
                  <a:pt x="211456" y="76124"/>
                  <a:pt x="211912" y="78867"/>
                </a:cubicBezTo>
                <a:cubicBezTo>
                  <a:pt x="212370" y="81610"/>
                  <a:pt x="212827" y="83896"/>
                  <a:pt x="213284" y="85725"/>
                </a:cubicBezTo>
                <a:cubicBezTo>
                  <a:pt x="214198" y="95783"/>
                  <a:pt x="215113" y="103556"/>
                  <a:pt x="216027" y="109042"/>
                </a:cubicBezTo>
                <a:cubicBezTo>
                  <a:pt x="216942" y="108128"/>
                  <a:pt x="218770" y="107213"/>
                  <a:pt x="221514" y="106299"/>
                </a:cubicBezTo>
                <a:cubicBezTo>
                  <a:pt x="224257" y="104927"/>
                  <a:pt x="227114" y="103441"/>
                  <a:pt x="230086" y="101841"/>
                </a:cubicBezTo>
                <a:cubicBezTo>
                  <a:pt x="233058" y="100241"/>
                  <a:pt x="236373" y="98527"/>
                  <a:pt x="240030" y="96698"/>
                </a:cubicBezTo>
                <a:cubicBezTo>
                  <a:pt x="242773" y="95326"/>
                  <a:pt x="245517" y="93955"/>
                  <a:pt x="248260" y="92583"/>
                </a:cubicBezTo>
                <a:cubicBezTo>
                  <a:pt x="251003" y="91211"/>
                  <a:pt x="253518" y="90068"/>
                  <a:pt x="255804" y="89154"/>
                </a:cubicBezTo>
                <a:cubicBezTo>
                  <a:pt x="256718" y="88239"/>
                  <a:pt x="257175" y="87325"/>
                  <a:pt x="257175" y="86411"/>
                </a:cubicBezTo>
                <a:lnTo>
                  <a:pt x="257175" y="72695"/>
                </a:lnTo>
                <a:cubicBezTo>
                  <a:pt x="256718" y="71780"/>
                  <a:pt x="255918" y="70637"/>
                  <a:pt x="254775" y="69266"/>
                </a:cubicBezTo>
                <a:cubicBezTo>
                  <a:pt x="253632" y="67894"/>
                  <a:pt x="252603" y="66751"/>
                  <a:pt x="251689" y="65837"/>
                </a:cubicBezTo>
                <a:lnTo>
                  <a:pt x="248946" y="64465"/>
                </a:lnTo>
                <a:cubicBezTo>
                  <a:pt x="248946" y="64465"/>
                  <a:pt x="248831" y="64351"/>
                  <a:pt x="248603" y="64122"/>
                </a:cubicBezTo>
                <a:cubicBezTo>
                  <a:pt x="248374" y="63894"/>
                  <a:pt x="248260" y="63779"/>
                  <a:pt x="248260" y="63779"/>
                </a:cubicBezTo>
                <a:cubicBezTo>
                  <a:pt x="246888" y="63322"/>
                  <a:pt x="244945" y="62522"/>
                  <a:pt x="242431" y="61379"/>
                </a:cubicBezTo>
                <a:cubicBezTo>
                  <a:pt x="239916" y="60236"/>
                  <a:pt x="237516" y="59664"/>
                  <a:pt x="235230" y="59664"/>
                </a:cubicBezTo>
                <a:cubicBezTo>
                  <a:pt x="234772" y="59664"/>
                  <a:pt x="233858" y="59436"/>
                  <a:pt x="232486" y="58979"/>
                </a:cubicBezTo>
                <a:cubicBezTo>
                  <a:pt x="231115" y="58522"/>
                  <a:pt x="230200" y="57836"/>
                  <a:pt x="229743" y="56921"/>
                </a:cubicBezTo>
                <a:lnTo>
                  <a:pt x="227001" y="57607"/>
                </a:lnTo>
                <a:lnTo>
                  <a:pt x="224943" y="57607"/>
                </a:lnTo>
                <a:lnTo>
                  <a:pt x="224943" y="55550"/>
                </a:lnTo>
                <a:lnTo>
                  <a:pt x="225629" y="54178"/>
                </a:lnTo>
                <a:cubicBezTo>
                  <a:pt x="224715" y="52349"/>
                  <a:pt x="224600" y="51092"/>
                  <a:pt x="225286" y="50406"/>
                </a:cubicBezTo>
                <a:cubicBezTo>
                  <a:pt x="225972" y="49720"/>
                  <a:pt x="226315" y="49149"/>
                  <a:pt x="226315" y="48692"/>
                </a:cubicBezTo>
                <a:lnTo>
                  <a:pt x="228372" y="46634"/>
                </a:lnTo>
                <a:cubicBezTo>
                  <a:pt x="227457" y="45263"/>
                  <a:pt x="227457" y="44234"/>
                  <a:pt x="228372" y="43548"/>
                </a:cubicBezTo>
                <a:cubicBezTo>
                  <a:pt x="229286" y="42862"/>
                  <a:pt x="229743" y="42519"/>
                  <a:pt x="229743" y="42519"/>
                </a:cubicBezTo>
                <a:cubicBezTo>
                  <a:pt x="241630" y="36576"/>
                  <a:pt x="248260" y="33147"/>
                  <a:pt x="249631" y="32233"/>
                </a:cubicBezTo>
                <a:cubicBezTo>
                  <a:pt x="251917" y="30861"/>
                  <a:pt x="256147" y="28575"/>
                  <a:pt x="262319" y="25375"/>
                </a:cubicBezTo>
                <a:cubicBezTo>
                  <a:pt x="268491" y="22174"/>
                  <a:pt x="274320" y="19431"/>
                  <a:pt x="279807" y="17145"/>
                </a:cubicBezTo>
                <a:cubicBezTo>
                  <a:pt x="283464" y="15773"/>
                  <a:pt x="287236" y="14173"/>
                  <a:pt x="291123" y="12344"/>
                </a:cubicBezTo>
                <a:cubicBezTo>
                  <a:pt x="295009" y="10516"/>
                  <a:pt x="298780" y="8915"/>
                  <a:pt x="302439" y="7544"/>
                </a:cubicBezTo>
                <a:cubicBezTo>
                  <a:pt x="303353" y="6172"/>
                  <a:pt x="304495" y="5029"/>
                  <a:pt x="305867" y="4115"/>
                </a:cubicBezTo>
                <a:cubicBezTo>
                  <a:pt x="306781" y="3200"/>
                  <a:pt x="307467" y="2743"/>
                  <a:pt x="307924" y="2743"/>
                </a:cubicBezTo>
                <a:lnTo>
                  <a:pt x="310668" y="2743"/>
                </a:lnTo>
                <a:cubicBezTo>
                  <a:pt x="311582" y="2743"/>
                  <a:pt x="313868" y="2286"/>
                  <a:pt x="317526" y="1372"/>
                </a:cubicBezTo>
                <a:cubicBezTo>
                  <a:pt x="321183" y="457"/>
                  <a:pt x="323698" y="0"/>
                  <a:pt x="325069"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6" name="文本框 15">
            <a:extLst>
              <a:ext uri="{FF2B5EF4-FFF2-40B4-BE49-F238E27FC236}">
                <a16:creationId xmlns:a16="http://schemas.microsoft.com/office/drawing/2014/main" id="{D694192D-B4F3-A776-9AB8-92EE85AE1F76}"/>
              </a:ext>
            </a:extLst>
          </p:cNvPr>
          <p:cNvSpPr txBox="1"/>
          <p:nvPr/>
        </p:nvSpPr>
        <p:spPr>
          <a:xfrm>
            <a:off x="5669713" y="228520"/>
            <a:ext cx="462915" cy="392669"/>
          </a:xfrm>
          <a:custGeom>
            <a:avLst/>
            <a:gdLst/>
            <a:ahLst/>
            <a:cxnLst/>
            <a:rect l="l" t="t" r="r" b="b"/>
            <a:pathLst>
              <a:path w="462915" h="392669">
                <a:moveTo>
                  <a:pt x="325069" y="237629"/>
                </a:moveTo>
                <a:cubicBezTo>
                  <a:pt x="324384" y="237629"/>
                  <a:pt x="323698" y="237972"/>
                  <a:pt x="323012" y="238658"/>
                </a:cubicBezTo>
                <a:lnTo>
                  <a:pt x="312039" y="252374"/>
                </a:lnTo>
                <a:lnTo>
                  <a:pt x="314097" y="253060"/>
                </a:lnTo>
                <a:cubicBezTo>
                  <a:pt x="320040" y="253060"/>
                  <a:pt x="324612" y="253289"/>
                  <a:pt x="327813" y="253746"/>
                </a:cubicBezTo>
                <a:cubicBezTo>
                  <a:pt x="331013" y="253746"/>
                  <a:pt x="333528" y="253974"/>
                  <a:pt x="335356" y="254431"/>
                </a:cubicBezTo>
                <a:cubicBezTo>
                  <a:pt x="337642" y="254431"/>
                  <a:pt x="339700" y="254660"/>
                  <a:pt x="341529" y="255117"/>
                </a:cubicBezTo>
                <a:cubicBezTo>
                  <a:pt x="343357" y="255575"/>
                  <a:pt x="344958" y="256032"/>
                  <a:pt x="346329" y="256489"/>
                </a:cubicBezTo>
                <a:cubicBezTo>
                  <a:pt x="346329" y="256032"/>
                  <a:pt x="346558" y="255803"/>
                  <a:pt x="347015" y="255803"/>
                </a:cubicBezTo>
                <a:lnTo>
                  <a:pt x="344958" y="254431"/>
                </a:lnTo>
                <a:cubicBezTo>
                  <a:pt x="340386" y="252145"/>
                  <a:pt x="334442" y="246888"/>
                  <a:pt x="327127" y="238658"/>
                </a:cubicBezTo>
                <a:cubicBezTo>
                  <a:pt x="326441" y="237972"/>
                  <a:pt x="325755" y="237629"/>
                  <a:pt x="325069" y="237629"/>
                </a:cubicBezTo>
                <a:close/>
                <a:moveTo>
                  <a:pt x="163906" y="205740"/>
                </a:moveTo>
                <a:cubicBezTo>
                  <a:pt x="162992" y="211226"/>
                  <a:pt x="162078" y="219456"/>
                  <a:pt x="161163" y="230428"/>
                </a:cubicBezTo>
                <a:cubicBezTo>
                  <a:pt x="165278" y="228600"/>
                  <a:pt x="169736" y="225971"/>
                  <a:pt x="174536" y="222542"/>
                </a:cubicBezTo>
                <a:cubicBezTo>
                  <a:pt x="179337" y="219113"/>
                  <a:pt x="183338" y="216484"/>
                  <a:pt x="186538" y="214655"/>
                </a:cubicBezTo>
                <a:lnTo>
                  <a:pt x="186538" y="213969"/>
                </a:lnTo>
                <a:close/>
                <a:moveTo>
                  <a:pt x="139903" y="192024"/>
                </a:moveTo>
                <a:lnTo>
                  <a:pt x="122758" y="202997"/>
                </a:lnTo>
                <a:lnTo>
                  <a:pt x="113843" y="209169"/>
                </a:lnTo>
                <a:lnTo>
                  <a:pt x="109728" y="211912"/>
                </a:lnTo>
                <a:cubicBezTo>
                  <a:pt x="110643" y="212826"/>
                  <a:pt x="112014" y="213741"/>
                  <a:pt x="113843" y="214655"/>
                </a:cubicBezTo>
                <a:cubicBezTo>
                  <a:pt x="114757" y="215112"/>
                  <a:pt x="116815" y="215912"/>
                  <a:pt x="120015" y="217055"/>
                </a:cubicBezTo>
                <a:cubicBezTo>
                  <a:pt x="123216" y="218198"/>
                  <a:pt x="125273" y="220370"/>
                  <a:pt x="126187" y="223570"/>
                </a:cubicBezTo>
                <a:cubicBezTo>
                  <a:pt x="126187" y="224485"/>
                  <a:pt x="126416" y="225399"/>
                  <a:pt x="126873" y="226314"/>
                </a:cubicBezTo>
                <a:cubicBezTo>
                  <a:pt x="127330" y="227228"/>
                  <a:pt x="127559" y="228143"/>
                  <a:pt x="127559" y="229057"/>
                </a:cubicBezTo>
                <a:lnTo>
                  <a:pt x="126187" y="231800"/>
                </a:lnTo>
                <a:cubicBezTo>
                  <a:pt x="125273" y="232715"/>
                  <a:pt x="124816" y="234315"/>
                  <a:pt x="124816" y="236601"/>
                </a:cubicBezTo>
                <a:cubicBezTo>
                  <a:pt x="124359" y="237058"/>
                  <a:pt x="124016" y="237858"/>
                  <a:pt x="123787" y="239001"/>
                </a:cubicBezTo>
                <a:cubicBezTo>
                  <a:pt x="123559" y="240144"/>
                  <a:pt x="123216" y="240944"/>
                  <a:pt x="122758" y="241401"/>
                </a:cubicBezTo>
                <a:cubicBezTo>
                  <a:pt x="120472" y="245973"/>
                  <a:pt x="116586" y="252374"/>
                  <a:pt x="111100" y="260604"/>
                </a:cubicBezTo>
                <a:cubicBezTo>
                  <a:pt x="109271" y="264261"/>
                  <a:pt x="107442" y="267005"/>
                  <a:pt x="105614" y="268833"/>
                </a:cubicBezTo>
                <a:lnTo>
                  <a:pt x="108357" y="269519"/>
                </a:lnTo>
                <a:cubicBezTo>
                  <a:pt x="117501" y="270434"/>
                  <a:pt x="124816" y="271348"/>
                  <a:pt x="130302" y="272262"/>
                </a:cubicBezTo>
                <a:cubicBezTo>
                  <a:pt x="131217" y="272262"/>
                  <a:pt x="131674" y="271576"/>
                  <a:pt x="131674" y="270205"/>
                </a:cubicBezTo>
                <a:cubicBezTo>
                  <a:pt x="131674" y="267005"/>
                  <a:pt x="131789" y="263233"/>
                  <a:pt x="132017" y="258889"/>
                </a:cubicBezTo>
                <a:cubicBezTo>
                  <a:pt x="132245" y="254546"/>
                  <a:pt x="132817" y="249174"/>
                  <a:pt x="133731" y="242773"/>
                </a:cubicBezTo>
                <a:cubicBezTo>
                  <a:pt x="135560" y="223570"/>
                  <a:pt x="137617" y="209169"/>
                  <a:pt x="139903" y="199568"/>
                </a:cubicBezTo>
                <a:cubicBezTo>
                  <a:pt x="140361" y="198196"/>
                  <a:pt x="140475" y="196824"/>
                  <a:pt x="140246" y="195453"/>
                </a:cubicBezTo>
                <a:cubicBezTo>
                  <a:pt x="140018" y="194081"/>
                  <a:pt x="139903" y="192938"/>
                  <a:pt x="139903" y="192024"/>
                </a:cubicBezTo>
                <a:close/>
                <a:moveTo>
                  <a:pt x="157048" y="91897"/>
                </a:moveTo>
                <a:cubicBezTo>
                  <a:pt x="153391" y="92811"/>
                  <a:pt x="150876" y="93726"/>
                  <a:pt x="149505" y="94640"/>
                </a:cubicBezTo>
                <a:cubicBezTo>
                  <a:pt x="147676" y="96012"/>
                  <a:pt x="145962" y="97498"/>
                  <a:pt x="144362" y="99098"/>
                </a:cubicBezTo>
                <a:cubicBezTo>
                  <a:pt x="142761" y="100698"/>
                  <a:pt x="141275" y="101955"/>
                  <a:pt x="139903" y="102870"/>
                </a:cubicBezTo>
                <a:cubicBezTo>
                  <a:pt x="134874" y="107442"/>
                  <a:pt x="129616" y="111328"/>
                  <a:pt x="124130" y="114528"/>
                </a:cubicBezTo>
                <a:cubicBezTo>
                  <a:pt x="121387" y="116357"/>
                  <a:pt x="117958" y="118186"/>
                  <a:pt x="113843" y="120015"/>
                </a:cubicBezTo>
                <a:cubicBezTo>
                  <a:pt x="112014" y="120929"/>
                  <a:pt x="110185" y="121386"/>
                  <a:pt x="108357" y="121386"/>
                </a:cubicBezTo>
                <a:cubicBezTo>
                  <a:pt x="113843" y="114985"/>
                  <a:pt x="117729" y="110185"/>
                  <a:pt x="120015" y="106985"/>
                </a:cubicBezTo>
                <a:lnTo>
                  <a:pt x="117272" y="106299"/>
                </a:lnTo>
                <a:cubicBezTo>
                  <a:pt x="114986" y="106299"/>
                  <a:pt x="113157" y="106070"/>
                  <a:pt x="111786" y="105613"/>
                </a:cubicBezTo>
                <a:cubicBezTo>
                  <a:pt x="109500" y="105613"/>
                  <a:pt x="107899" y="105384"/>
                  <a:pt x="106986" y="104927"/>
                </a:cubicBezTo>
                <a:cubicBezTo>
                  <a:pt x="105614" y="104470"/>
                  <a:pt x="104928" y="105156"/>
                  <a:pt x="104928" y="106985"/>
                </a:cubicBezTo>
                <a:cubicBezTo>
                  <a:pt x="104928" y="110185"/>
                  <a:pt x="105156" y="112699"/>
                  <a:pt x="105614" y="114528"/>
                </a:cubicBezTo>
                <a:cubicBezTo>
                  <a:pt x="103785" y="114071"/>
                  <a:pt x="102413" y="114300"/>
                  <a:pt x="101499" y="115214"/>
                </a:cubicBezTo>
                <a:cubicBezTo>
                  <a:pt x="100584" y="116129"/>
                  <a:pt x="99898" y="116814"/>
                  <a:pt x="99441" y="117272"/>
                </a:cubicBezTo>
                <a:cubicBezTo>
                  <a:pt x="98984" y="117729"/>
                  <a:pt x="98527" y="118757"/>
                  <a:pt x="98070" y="120358"/>
                </a:cubicBezTo>
                <a:cubicBezTo>
                  <a:pt x="97612" y="121958"/>
                  <a:pt x="96469" y="122987"/>
                  <a:pt x="94641" y="123444"/>
                </a:cubicBezTo>
                <a:lnTo>
                  <a:pt x="94641" y="124815"/>
                </a:lnTo>
                <a:cubicBezTo>
                  <a:pt x="93727" y="126187"/>
                  <a:pt x="93041" y="127673"/>
                  <a:pt x="92583" y="129273"/>
                </a:cubicBezTo>
                <a:cubicBezTo>
                  <a:pt x="92127" y="130873"/>
                  <a:pt x="91441" y="132131"/>
                  <a:pt x="90526" y="133045"/>
                </a:cubicBezTo>
                <a:cubicBezTo>
                  <a:pt x="89611" y="134417"/>
                  <a:pt x="88926" y="136017"/>
                  <a:pt x="88468" y="137845"/>
                </a:cubicBezTo>
                <a:cubicBezTo>
                  <a:pt x="88011" y="139674"/>
                  <a:pt x="87554" y="141275"/>
                  <a:pt x="87097" y="142646"/>
                </a:cubicBezTo>
                <a:lnTo>
                  <a:pt x="91897" y="140589"/>
                </a:lnTo>
                <a:cubicBezTo>
                  <a:pt x="96012" y="137845"/>
                  <a:pt x="102184" y="134188"/>
                  <a:pt x="110414" y="129616"/>
                </a:cubicBezTo>
                <a:lnTo>
                  <a:pt x="126187" y="120701"/>
                </a:lnTo>
                <a:cubicBezTo>
                  <a:pt x="127102" y="119786"/>
                  <a:pt x="127102" y="118872"/>
                  <a:pt x="126187" y="117957"/>
                </a:cubicBezTo>
                <a:cubicBezTo>
                  <a:pt x="126187" y="117043"/>
                  <a:pt x="125959" y="116357"/>
                  <a:pt x="125502" y="115900"/>
                </a:cubicBezTo>
                <a:lnTo>
                  <a:pt x="126187" y="115214"/>
                </a:lnTo>
                <a:lnTo>
                  <a:pt x="130302" y="116586"/>
                </a:lnTo>
                <a:cubicBezTo>
                  <a:pt x="130760" y="117043"/>
                  <a:pt x="131674" y="117043"/>
                  <a:pt x="133046" y="116586"/>
                </a:cubicBezTo>
                <a:lnTo>
                  <a:pt x="139903" y="113157"/>
                </a:lnTo>
                <a:lnTo>
                  <a:pt x="154991" y="105613"/>
                </a:lnTo>
                <a:cubicBezTo>
                  <a:pt x="155448" y="105613"/>
                  <a:pt x="155905" y="105384"/>
                  <a:pt x="156363" y="104927"/>
                </a:cubicBezTo>
                <a:cubicBezTo>
                  <a:pt x="156820" y="104470"/>
                  <a:pt x="157048" y="104013"/>
                  <a:pt x="157048" y="103555"/>
                </a:cubicBezTo>
                <a:cubicBezTo>
                  <a:pt x="157048" y="100812"/>
                  <a:pt x="157506" y="97612"/>
                  <a:pt x="158420" y="93954"/>
                </a:cubicBezTo>
                <a:cubicBezTo>
                  <a:pt x="158420" y="92126"/>
                  <a:pt x="157963" y="91440"/>
                  <a:pt x="157048" y="91897"/>
                </a:cubicBezTo>
                <a:close/>
                <a:moveTo>
                  <a:pt x="168021" y="0"/>
                </a:moveTo>
                <a:cubicBezTo>
                  <a:pt x="170307" y="0"/>
                  <a:pt x="171907" y="685"/>
                  <a:pt x="172822" y="2057"/>
                </a:cubicBezTo>
                <a:lnTo>
                  <a:pt x="174879" y="2057"/>
                </a:lnTo>
                <a:cubicBezTo>
                  <a:pt x="178537" y="2057"/>
                  <a:pt x="181509" y="2972"/>
                  <a:pt x="183795" y="4800"/>
                </a:cubicBezTo>
                <a:lnTo>
                  <a:pt x="190653" y="10287"/>
                </a:lnTo>
                <a:cubicBezTo>
                  <a:pt x="191567" y="10287"/>
                  <a:pt x="192024" y="10287"/>
                  <a:pt x="192024" y="10287"/>
                </a:cubicBezTo>
                <a:cubicBezTo>
                  <a:pt x="193396" y="9830"/>
                  <a:pt x="194196" y="10172"/>
                  <a:pt x="194425" y="11315"/>
                </a:cubicBezTo>
                <a:cubicBezTo>
                  <a:pt x="194653" y="12458"/>
                  <a:pt x="194767" y="13258"/>
                  <a:pt x="194767" y="13716"/>
                </a:cubicBezTo>
                <a:cubicBezTo>
                  <a:pt x="195225" y="15087"/>
                  <a:pt x="195568" y="16345"/>
                  <a:pt x="195796" y="17488"/>
                </a:cubicBezTo>
                <a:cubicBezTo>
                  <a:pt x="196025" y="18631"/>
                  <a:pt x="196368" y="19431"/>
                  <a:pt x="196825" y="19888"/>
                </a:cubicBezTo>
                <a:cubicBezTo>
                  <a:pt x="198654" y="23546"/>
                  <a:pt x="199568" y="27432"/>
                  <a:pt x="199568" y="31546"/>
                </a:cubicBezTo>
                <a:cubicBezTo>
                  <a:pt x="199568" y="32461"/>
                  <a:pt x="199454" y="34061"/>
                  <a:pt x="199225" y="36347"/>
                </a:cubicBezTo>
                <a:cubicBezTo>
                  <a:pt x="198997" y="38633"/>
                  <a:pt x="199568" y="40691"/>
                  <a:pt x="200940" y="42519"/>
                </a:cubicBezTo>
                <a:lnTo>
                  <a:pt x="201625" y="43891"/>
                </a:lnTo>
                <a:cubicBezTo>
                  <a:pt x="201625" y="43891"/>
                  <a:pt x="201740" y="43777"/>
                  <a:pt x="201968" y="43548"/>
                </a:cubicBezTo>
                <a:cubicBezTo>
                  <a:pt x="202197" y="43319"/>
                  <a:pt x="202311" y="43205"/>
                  <a:pt x="202311" y="43205"/>
                </a:cubicBezTo>
                <a:lnTo>
                  <a:pt x="202997" y="37033"/>
                </a:lnTo>
                <a:cubicBezTo>
                  <a:pt x="204369" y="40691"/>
                  <a:pt x="203226" y="54978"/>
                  <a:pt x="199568" y="79895"/>
                </a:cubicBezTo>
                <a:cubicBezTo>
                  <a:pt x="195911" y="104813"/>
                  <a:pt x="192939" y="119100"/>
                  <a:pt x="190653" y="122758"/>
                </a:cubicBezTo>
                <a:cubicBezTo>
                  <a:pt x="187452" y="120929"/>
                  <a:pt x="185166" y="120929"/>
                  <a:pt x="183795" y="122758"/>
                </a:cubicBezTo>
                <a:lnTo>
                  <a:pt x="181737" y="126187"/>
                </a:lnTo>
                <a:cubicBezTo>
                  <a:pt x="181737" y="126644"/>
                  <a:pt x="181280" y="127330"/>
                  <a:pt x="180366" y="128244"/>
                </a:cubicBezTo>
                <a:cubicBezTo>
                  <a:pt x="176708" y="131902"/>
                  <a:pt x="174879" y="133731"/>
                  <a:pt x="174879" y="133731"/>
                </a:cubicBezTo>
                <a:lnTo>
                  <a:pt x="172822" y="136474"/>
                </a:lnTo>
                <a:cubicBezTo>
                  <a:pt x="176479" y="136474"/>
                  <a:pt x="179223" y="137160"/>
                  <a:pt x="181051" y="138531"/>
                </a:cubicBezTo>
                <a:cubicBezTo>
                  <a:pt x="182424" y="138988"/>
                  <a:pt x="183795" y="139560"/>
                  <a:pt x="185166" y="140246"/>
                </a:cubicBezTo>
                <a:cubicBezTo>
                  <a:pt x="186538" y="140932"/>
                  <a:pt x="187909" y="141503"/>
                  <a:pt x="189281" y="141960"/>
                </a:cubicBezTo>
                <a:cubicBezTo>
                  <a:pt x="189738" y="142418"/>
                  <a:pt x="190195" y="142989"/>
                  <a:pt x="190653" y="143675"/>
                </a:cubicBezTo>
                <a:cubicBezTo>
                  <a:pt x="191110" y="144361"/>
                  <a:pt x="191567" y="145389"/>
                  <a:pt x="192024" y="146761"/>
                </a:cubicBezTo>
                <a:lnTo>
                  <a:pt x="194082" y="152933"/>
                </a:lnTo>
                <a:cubicBezTo>
                  <a:pt x="194082" y="154305"/>
                  <a:pt x="193853" y="155219"/>
                  <a:pt x="193396" y="155676"/>
                </a:cubicBezTo>
                <a:cubicBezTo>
                  <a:pt x="192939" y="157048"/>
                  <a:pt x="192939" y="158420"/>
                  <a:pt x="193396" y="159791"/>
                </a:cubicBezTo>
                <a:lnTo>
                  <a:pt x="187224" y="163906"/>
                </a:lnTo>
                <a:cubicBezTo>
                  <a:pt x="184480" y="166649"/>
                  <a:pt x="179908" y="171450"/>
                  <a:pt x="173508" y="178308"/>
                </a:cubicBezTo>
                <a:cubicBezTo>
                  <a:pt x="172593" y="178765"/>
                  <a:pt x="171907" y="179908"/>
                  <a:pt x="171451" y="181737"/>
                </a:cubicBezTo>
                <a:cubicBezTo>
                  <a:pt x="170993" y="183566"/>
                  <a:pt x="170765" y="184709"/>
                  <a:pt x="170765" y="185166"/>
                </a:cubicBezTo>
                <a:lnTo>
                  <a:pt x="166650" y="196139"/>
                </a:lnTo>
                <a:cubicBezTo>
                  <a:pt x="166192" y="197053"/>
                  <a:pt x="166192" y="197853"/>
                  <a:pt x="166650" y="198539"/>
                </a:cubicBezTo>
                <a:cubicBezTo>
                  <a:pt x="167107" y="199225"/>
                  <a:pt x="168021" y="199568"/>
                  <a:pt x="169393" y="199568"/>
                </a:cubicBezTo>
                <a:cubicBezTo>
                  <a:pt x="172593" y="200025"/>
                  <a:pt x="176594" y="200482"/>
                  <a:pt x="181394" y="200939"/>
                </a:cubicBezTo>
                <a:cubicBezTo>
                  <a:pt x="186195" y="201396"/>
                  <a:pt x="191796" y="201625"/>
                  <a:pt x="198197" y="201625"/>
                </a:cubicBezTo>
                <a:lnTo>
                  <a:pt x="209170" y="201625"/>
                </a:lnTo>
                <a:lnTo>
                  <a:pt x="214656" y="202311"/>
                </a:lnTo>
                <a:cubicBezTo>
                  <a:pt x="215570" y="203225"/>
                  <a:pt x="216027" y="203911"/>
                  <a:pt x="216027" y="204368"/>
                </a:cubicBezTo>
                <a:cubicBezTo>
                  <a:pt x="218770" y="206197"/>
                  <a:pt x="220142" y="207569"/>
                  <a:pt x="220142" y="208483"/>
                </a:cubicBezTo>
                <a:cubicBezTo>
                  <a:pt x="220142" y="208483"/>
                  <a:pt x="219456" y="209626"/>
                  <a:pt x="218085" y="211912"/>
                </a:cubicBezTo>
                <a:cubicBezTo>
                  <a:pt x="217627" y="213284"/>
                  <a:pt x="217399" y="215112"/>
                  <a:pt x="217399" y="217398"/>
                </a:cubicBezTo>
                <a:cubicBezTo>
                  <a:pt x="217399" y="220142"/>
                  <a:pt x="216484" y="222199"/>
                  <a:pt x="214656" y="223570"/>
                </a:cubicBezTo>
                <a:lnTo>
                  <a:pt x="211227" y="228371"/>
                </a:lnTo>
                <a:cubicBezTo>
                  <a:pt x="209856" y="230657"/>
                  <a:pt x="206655" y="234315"/>
                  <a:pt x="201625" y="239344"/>
                </a:cubicBezTo>
                <a:cubicBezTo>
                  <a:pt x="196139" y="245745"/>
                  <a:pt x="187909" y="251003"/>
                  <a:pt x="176937" y="255117"/>
                </a:cubicBezTo>
                <a:cubicBezTo>
                  <a:pt x="176479" y="255117"/>
                  <a:pt x="175908" y="255460"/>
                  <a:pt x="175222" y="256146"/>
                </a:cubicBezTo>
                <a:cubicBezTo>
                  <a:pt x="174536" y="256832"/>
                  <a:pt x="173279" y="257175"/>
                  <a:pt x="171451" y="257175"/>
                </a:cubicBezTo>
                <a:lnTo>
                  <a:pt x="168707" y="256489"/>
                </a:lnTo>
                <a:cubicBezTo>
                  <a:pt x="167335" y="255117"/>
                  <a:pt x="165735" y="254431"/>
                  <a:pt x="163906" y="254431"/>
                </a:cubicBezTo>
                <a:cubicBezTo>
                  <a:pt x="162992" y="253974"/>
                  <a:pt x="162192" y="253974"/>
                  <a:pt x="161506" y="254431"/>
                </a:cubicBezTo>
                <a:cubicBezTo>
                  <a:pt x="160820" y="254889"/>
                  <a:pt x="160477" y="255575"/>
                  <a:pt x="160477" y="256489"/>
                </a:cubicBezTo>
                <a:lnTo>
                  <a:pt x="159106" y="273634"/>
                </a:lnTo>
                <a:cubicBezTo>
                  <a:pt x="159106" y="275920"/>
                  <a:pt x="160020" y="277063"/>
                  <a:pt x="161849" y="277063"/>
                </a:cubicBezTo>
                <a:cubicBezTo>
                  <a:pt x="162763" y="277520"/>
                  <a:pt x="163792" y="277749"/>
                  <a:pt x="164935" y="277749"/>
                </a:cubicBezTo>
                <a:cubicBezTo>
                  <a:pt x="166078" y="277749"/>
                  <a:pt x="167335" y="278206"/>
                  <a:pt x="168707" y="279120"/>
                </a:cubicBezTo>
                <a:cubicBezTo>
                  <a:pt x="172365" y="280035"/>
                  <a:pt x="177851" y="281864"/>
                  <a:pt x="185166" y="284607"/>
                </a:cubicBezTo>
                <a:cubicBezTo>
                  <a:pt x="191110" y="286893"/>
                  <a:pt x="200025" y="289864"/>
                  <a:pt x="211912" y="293522"/>
                </a:cubicBezTo>
                <a:cubicBezTo>
                  <a:pt x="214198" y="294436"/>
                  <a:pt x="219913" y="296723"/>
                  <a:pt x="229057" y="300380"/>
                </a:cubicBezTo>
                <a:cubicBezTo>
                  <a:pt x="229515" y="300837"/>
                  <a:pt x="230086" y="301066"/>
                  <a:pt x="230772" y="301066"/>
                </a:cubicBezTo>
                <a:cubicBezTo>
                  <a:pt x="231458" y="301066"/>
                  <a:pt x="232029" y="301295"/>
                  <a:pt x="232486" y="301752"/>
                </a:cubicBezTo>
                <a:lnTo>
                  <a:pt x="239344" y="292151"/>
                </a:lnTo>
                <a:cubicBezTo>
                  <a:pt x="241173" y="289407"/>
                  <a:pt x="243459" y="286207"/>
                  <a:pt x="246202" y="282549"/>
                </a:cubicBezTo>
                <a:cubicBezTo>
                  <a:pt x="248946" y="278892"/>
                  <a:pt x="251917" y="274777"/>
                  <a:pt x="255118" y="270205"/>
                </a:cubicBezTo>
                <a:lnTo>
                  <a:pt x="279807" y="240030"/>
                </a:lnTo>
                <a:cubicBezTo>
                  <a:pt x="285293" y="232715"/>
                  <a:pt x="289636" y="227228"/>
                  <a:pt x="292837" y="223570"/>
                </a:cubicBezTo>
                <a:lnTo>
                  <a:pt x="299695" y="212598"/>
                </a:lnTo>
                <a:cubicBezTo>
                  <a:pt x="300153" y="211226"/>
                  <a:pt x="300153" y="210083"/>
                  <a:pt x="299695" y="209169"/>
                </a:cubicBezTo>
                <a:cubicBezTo>
                  <a:pt x="298780" y="208712"/>
                  <a:pt x="297180" y="206654"/>
                  <a:pt x="294894" y="202997"/>
                </a:cubicBezTo>
                <a:cubicBezTo>
                  <a:pt x="293523" y="200253"/>
                  <a:pt x="291922" y="197967"/>
                  <a:pt x="290094" y="196139"/>
                </a:cubicBezTo>
                <a:cubicBezTo>
                  <a:pt x="288722" y="194767"/>
                  <a:pt x="287693" y="192824"/>
                  <a:pt x="287008" y="190309"/>
                </a:cubicBezTo>
                <a:cubicBezTo>
                  <a:pt x="286322" y="187795"/>
                  <a:pt x="285750" y="186080"/>
                  <a:pt x="285293" y="185166"/>
                </a:cubicBezTo>
                <a:cubicBezTo>
                  <a:pt x="284379" y="183337"/>
                  <a:pt x="284836" y="180594"/>
                  <a:pt x="286665" y="176936"/>
                </a:cubicBezTo>
                <a:cubicBezTo>
                  <a:pt x="293980" y="188823"/>
                  <a:pt x="300609" y="197281"/>
                  <a:pt x="306553" y="202311"/>
                </a:cubicBezTo>
                <a:cubicBezTo>
                  <a:pt x="307924" y="200025"/>
                  <a:pt x="308839" y="198424"/>
                  <a:pt x="309296" y="197510"/>
                </a:cubicBezTo>
                <a:lnTo>
                  <a:pt x="314782" y="187223"/>
                </a:lnTo>
                <a:cubicBezTo>
                  <a:pt x="315240" y="186309"/>
                  <a:pt x="315012" y="185394"/>
                  <a:pt x="314097" y="184480"/>
                </a:cubicBezTo>
                <a:cubicBezTo>
                  <a:pt x="311811" y="183108"/>
                  <a:pt x="309182" y="181394"/>
                  <a:pt x="306210" y="179336"/>
                </a:cubicBezTo>
                <a:cubicBezTo>
                  <a:pt x="303238" y="177279"/>
                  <a:pt x="300153" y="174879"/>
                  <a:pt x="296952" y="172136"/>
                </a:cubicBezTo>
                <a:lnTo>
                  <a:pt x="290094" y="165963"/>
                </a:lnTo>
                <a:cubicBezTo>
                  <a:pt x="289180" y="165506"/>
                  <a:pt x="288036" y="165278"/>
                  <a:pt x="286665" y="165278"/>
                </a:cubicBezTo>
                <a:cubicBezTo>
                  <a:pt x="286665" y="164820"/>
                  <a:pt x="286551" y="164249"/>
                  <a:pt x="286322" y="163563"/>
                </a:cubicBezTo>
                <a:cubicBezTo>
                  <a:pt x="286093" y="162877"/>
                  <a:pt x="286208" y="162077"/>
                  <a:pt x="286665" y="161163"/>
                </a:cubicBezTo>
                <a:cubicBezTo>
                  <a:pt x="287122" y="160248"/>
                  <a:pt x="288036" y="159791"/>
                  <a:pt x="289408" y="159791"/>
                </a:cubicBezTo>
                <a:cubicBezTo>
                  <a:pt x="293980" y="159791"/>
                  <a:pt x="298552" y="160706"/>
                  <a:pt x="303124" y="162534"/>
                </a:cubicBezTo>
                <a:cubicBezTo>
                  <a:pt x="311353" y="164820"/>
                  <a:pt x="317754" y="167335"/>
                  <a:pt x="322326" y="170078"/>
                </a:cubicBezTo>
                <a:cubicBezTo>
                  <a:pt x="323698" y="170535"/>
                  <a:pt x="326441" y="171678"/>
                  <a:pt x="330556" y="173507"/>
                </a:cubicBezTo>
                <a:cubicBezTo>
                  <a:pt x="334671" y="175336"/>
                  <a:pt x="338100" y="177393"/>
                  <a:pt x="340843" y="179679"/>
                </a:cubicBezTo>
                <a:cubicBezTo>
                  <a:pt x="343129" y="181965"/>
                  <a:pt x="344500" y="184023"/>
                  <a:pt x="344958" y="185851"/>
                </a:cubicBezTo>
                <a:cubicBezTo>
                  <a:pt x="346786" y="189509"/>
                  <a:pt x="346558" y="192938"/>
                  <a:pt x="344272" y="196139"/>
                </a:cubicBezTo>
                <a:cubicBezTo>
                  <a:pt x="343357" y="198882"/>
                  <a:pt x="342557" y="201396"/>
                  <a:pt x="341872" y="203682"/>
                </a:cubicBezTo>
                <a:cubicBezTo>
                  <a:pt x="341186" y="205968"/>
                  <a:pt x="340386" y="208254"/>
                  <a:pt x="339472" y="210540"/>
                </a:cubicBezTo>
                <a:cubicBezTo>
                  <a:pt x="338557" y="212369"/>
                  <a:pt x="337642" y="214084"/>
                  <a:pt x="336728" y="215684"/>
                </a:cubicBezTo>
                <a:cubicBezTo>
                  <a:pt x="335814" y="217284"/>
                  <a:pt x="334899" y="218999"/>
                  <a:pt x="333985" y="220827"/>
                </a:cubicBezTo>
                <a:cubicBezTo>
                  <a:pt x="333070" y="221742"/>
                  <a:pt x="333299" y="222656"/>
                  <a:pt x="334671" y="223570"/>
                </a:cubicBezTo>
                <a:cubicBezTo>
                  <a:pt x="341072" y="227685"/>
                  <a:pt x="345186" y="230200"/>
                  <a:pt x="347015" y="231114"/>
                </a:cubicBezTo>
                <a:cubicBezTo>
                  <a:pt x="351130" y="232943"/>
                  <a:pt x="353187" y="231572"/>
                  <a:pt x="353187" y="227000"/>
                </a:cubicBezTo>
                <a:lnTo>
                  <a:pt x="354559" y="194081"/>
                </a:lnTo>
                <a:lnTo>
                  <a:pt x="353873" y="168706"/>
                </a:lnTo>
                <a:cubicBezTo>
                  <a:pt x="353873" y="164134"/>
                  <a:pt x="354330" y="157734"/>
                  <a:pt x="355245" y="149504"/>
                </a:cubicBezTo>
                <a:lnTo>
                  <a:pt x="355245" y="136474"/>
                </a:lnTo>
                <a:cubicBezTo>
                  <a:pt x="355245" y="135560"/>
                  <a:pt x="355130" y="134417"/>
                  <a:pt x="354902" y="133045"/>
                </a:cubicBezTo>
                <a:cubicBezTo>
                  <a:pt x="354673" y="131673"/>
                  <a:pt x="354787" y="130302"/>
                  <a:pt x="355245" y="128930"/>
                </a:cubicBezTo>
                <a:cubicBezTo>
                  <a:pt x="355245" y="125730"/>
                  <a:pt x="353873" y="122758"/>
                  <a:pt x="351130" y="120015"/>
                </a:cubicBezTo>
                <a:cubicBezTo>
                  <a:pt x="351130" y="118643"/>
                  <a:pt x="350215" y="118415"/>
                  <a:pt x="348387" y="119329"/>
                </a:cubicBezTo>
                <a:lnTo>
                  <a:pt x="333299" y="126187"/>
                </a:lnTo>
                <a:lnTo>
                  <a:pt x="313411" y="139217"/>
                </a:lnTo>
                <a:lnTo>
                  <a:pt x="304495" y="145389"/>
                </a:lnTo>
                <a:cubicBezTo>
                  <a:pt x="303124" y="145846"/>
                  <a:pt x="301753" y="145846"/>
                  <a:pt x="300381" y="145389"/>
                </a:cubicBezTo>
                <a:cubicBezTo>
                  <a:pt x="299009" y="144932"/>
                  <a:pt x="295809" y="143789"/>
                  <a:pt x="290779" y="141960"/>
                </a:cubicBezTo>
                <a:cubicBezTo>
                  <a:pt x="289408" y="141960"/>
                  <a:pt x="288494" y="142646"/>
                  <a:pt x="288036" y="144018"/>
                </a:cubicBezTo>
                <a:lnTo>
                  <a:pt x="285979" y="157048"/>
                </a:lnTo>
                <a:cubicBezTo>
                  <a:pt x="285522" y="159791"/>
                  <a:pt x="285293" y="163449"/>
                  <a:pt x="285293" y="168021"/>
                </a:cubicBezTo>
                <a:lnTo>
                  <a:pt x="281864" y="205740"/>
                </a:lnTo>
                <a:cubicBezTo>
                  <a:pt x="280950" y="214884"/>
                  <a:pt x="279349" y="222885"/>
                  <a:pt x="277063" y="229743"/>
                </a:cubicBezTo>
                <a:lnTo>
                  <a:pt x="272263" y="241401"/>
                </a:lnTo>
                <a:lnTo>
                  <a:pt x="271577" y="241401"/>
                </a:lnTo>
                <a:cubicBezTo>
                  <a:pt x="269291" y="243230"/>
                  <a:pt x="267805" y="245630"/>
                  <a:pt x="267119" y="248602"/>
                </a:cubicBezTo>
                <a:cubicBezTo>
                  <a:pt x="266434" y="251574"/>
                  <a:pt x="265862" y="253974"/>
                  <a:pt x="265405" y="255803"/>
                </a:cubicBezTo>
                <a:cubicBezTo>
                  <a:pt x="264490" y="257632"/>
                  <a:pt x="263576" y="258546"/>
                  <a:pt x="262662" y="258546"/>
                </a:cubicBezTo>
                <a:cubicBezTo>
                  <a:pt x="261748" y="258546"/>
                  <a:pt x="260604" y="257860"/>
                  <a:pt x="259233" y="256489"/>
                </a:cubicBezTo>
                <a:cubicBezTo>
                  <a:pt x="257404" y="253289"/>
                  <a:pt x="256489" y="248488"/>
                  <a:pt x="256489" y="242087"/>
                </a:cubicBezTo>
                <a:cubicBezTo>
                  <a:pt x="255575" y="237515"/>
                  <a:pt x="255118" y="230657"/>
                  <a:pt x="255118" y="221513"/>
                </a:cubicBezTo>
                <a:cubicBezTo>
                  <a:pt x="255118" y="205511"/>
                  <a:pt x="255346" y="193624"/>
                  <a:pt x="255804" y="185851"/>
                </a:cubicBezTo>
                <a:cubicBezTo>
                  <a:pt x="255804" y="183108"/>
                  <a:pt x="256032" y="178193"/>
                  <a:pt x="256489" y="171107"/>
                </a:cubicBezTo>
                <a:cubicBezTo>
                  <a:pt x="256947" y="164020"/>
                  <a:pt x="257632" y="157734"/>
                  <a:pt x="258547" y="152247"/>
                </a:cubicBezTo>
                <a:cubicBezTo>
                  <a:pt x="259918" y="140817"/>
                  <a:pt x="261976" y="130302"/>
                  <a:pt x="264719" y="120701"/>
                </a:cubicBezTo>
                <a:lnTo>
                  <a:pt x="268834" y="106985"/>
                </a:lnTo>
                <a:lnTo>
                  <a:pt x="273635" y="89154"/>
                </a:lnTo>
                <a:cubicBezTo>
                  <a:pt x="274092" y="88697"/>
                  <a:pt x="274321" y="87782"/>
                  <a:pt x="274321" y="86411"/>
                </a:cubicBezTo>
                <a:cubicBezTo>
                  <a:pt x="273406" y="86868"/>
                  <a:pt x="270891" y="88239"/>
                  <a:pt x="266776" y="90525"/>
                </a:cubicBezTo>
                <a:cubicBezTo>
                  <a:pt x="262662" y="92811"/>
                  <a:pt x="257404" y="93954"/>
                  <a:pt x="251003" y="93954"/>
                </a:cubicBezTo>
                <a:cubicBezTo>
                  <a:pt x="241859" y="93040"/>
                  <a:pt x="233629" y="89840"/>
                  <a:pt x="226314" y="84353"/>
                </a:cubicBezTo>
                <a:cubicBezTo>
                  <a:pt x="224485" y="82524"/>
                  <a:pt x="223000" y="80696"/>
                  <a:pt x="221857" y="78867"/>
                </a:cubicBezTo>
                <a:cubicBezTo>
                  <a:pt x="220714" y="77038"/>
                  <a:pt x="219228" y="75209"/>
                  <a:pt x="217399" y="73380"/>
                </a:cubicBezTo>
                <a:lnTo>
                  <a:pt x="212598" y="67894"/>
                </a:lnTo>
                <a:cubicBezTo>
                  <a:pt x="213513" y="65608"/>
                  <a:pt x="214770" y="64694"/>
                  <a:pt x="216370" y="65151"/>
                </a:cubicBezTo>
                <a:cubicBezTo>
                  <a:pt x="217970" y="65608"/>
                  <a:pt x="219228" y="65837"/>
                  <a:pt x="220142" y="65837"/>
                </a:cubicBezTo>
                <a:lnTo>
                  <a:pt x="222199" y="65151"/>
                </a:lnTo>
                <a:lnTo>
                  <a:pt x="220828" y="69266"/>
                </a:lnTo>
                <a:cubicBezTo>
                  <a:pt x="222657" y="69266"/>
                  <a:pt x="223571" y="69037"/>
                  <a:pt x="223571" y="68580"/>
                </a:cubicBezTo>
                <a:cubicBezTo>
                  <a:pt x="225857" y="67665"/>
                  <a:pt x="227457" y="66979"/>
                  <a:pt x="228372" y="66522"/>
                </a:cubicBezTo>
                <a:cubicBezTo>
                  <a:pt x="229743" y="65608"/>
                  <a:pt x="232258" y="65151"/>
                  <a:pt x="235916" y="65151"/>
                </a:cubicBezTo>
                <a:lnTo>
                  <a:pt x="238659" y="65151"/>
                </a:lnTo>
                <a:cubicBezTo>
                  <a:pt x="248717" y="61493"/>
                  <a:pt x="257175" y="57836"/>
                  <a:pt x="264033" y="54178"/>
                </a:cubicBezTo>
                <a:lnTo>
                  <a:pt x="290779" y="41834"/>
                </a:lnTo>
                <a:cubicBezTo>
                  <a:pt x="302667" y="36347"/>
                  <a:pt x="311582" y="32690"/>
                  <a:pt x="317526" y="30861"/>
                </a:cubicBezTo>
                <a:cubicBezTo>
                  <a:pt x="327585" y="27203"/>
                  <a:pt x="335356" y="24917"/>
                  <a:pt x="340843" y="24003"/>
                </a:cubicBezTo>
                <a:cubicBezTo>
                  <a:pt x="343586" y="23088"/>
                  <a:pt x="347244" y="24231"/>
                  <a:pt x="351816" y="27432"/>
                </a:cubicBezTo>
                <a:cubicBezTo>
                  <a:pt x="352273" y="27889"/>
                  <a:pt x="352844" y="28689"/>
                  <a:pt x="353530" y="29832"/>
                </a:cubicBezTo>
                <a:cubicBezTo>
                  <a:pt x="354216" y="30975"/>
                  <a:pt x="354559" y="31775"/>
                  <a:pt x="354559" y="32232"/>
                </a:cubicBezTo>
                <a:lnTo>
                  <a:pt x="362103" y="44577"/>
                </a:lnTo>
                <a:cubicBezTo>
                  <a:pt x="363017" y="46406"/>
                  <a:pt x="363474" y="49377"/>
                  <a:pt x="363474" y="53492"/>
                </a:cubicBezTo>
                <a:cubicBezTo>
                  <a:pt x="363474" y="54407"/>
                  <a:pt x="362788" y="55549"/>
                  <a:pt x="361417" y="56921"/>
                </a:cubicBezTo>
                <a:cubicBezTo>
                  <a:pt x="360045" y="58293"/>
                  <a:pt x="359131" y="59436"/>
                  <a:pt x="358674" y="60350"/>
                </a:cubicBezTo>
                <a:cubicBezTo>
                  <a:pt x="358674" y="60807"/>
                  <a:pt x="357988" y="61264"/>
                  <a:pt x="356616" y="61722"/>
                </a:cubicBezTo>
                <a:cubicBezTo>
                  <a:pt x="355245" y="62179"/>
                  <a:pt x="354330" y="62408"/>
                  <a:pt x="353873" y="62408"/>
                </a:cubicBezTo>
                <a:cubicBezTo>
                  <a:pt x="353416" y="62865"/>
                  <a:pt x="352959" y="63093"/>
                  <a:pt x="352501" y="63093"/>
                </a:cubicBezTo>
                <a:cubicBezTo>
                  <a:pt x="352045" y="63093"/>
                  <a:pt x="351587" y="63551"/>
                  <a:pt x="351130" y="64465"/>
                </a:cubicBezTo>
                <a:lnTo>
                  <a:pt x="344272" y="66522"/>
                </a:lnTo>
                <a:lnTo>
                  <a:pt x="333985" y="69951"/>
                </a:lnTo>
                <a:cubicBezTo>
                  <a:pt x="329870" y="71323"/>
                  <a:pt x="325755" y="72923"/>
                  <a:pt x="321640" y="74752"/>
                </a:cubicBezTo>
                <a:cubicBezTo>
                  <a:pt x="317526" y="76581"/>
                  <a:pt x="314326" y="78867"/>
                  <a:pt x="312039" y="81610"/>
                </a:cubicBezTo>
                <a:cubicBezTo>
                  <a:pt x="311125" y="82524"/>
                  <a:pt x="309182" y="84353"/>
                  <a:pt x="306210" y="87096"/>
                </a:cubicBezTo>
                <a:cubicBezTo>
                  <a:pt x="303238" y="89840"/>
                  <a:pt x="301067" y="92583"/>
                  <a:pt x="299695" y="95326"/>
                </a:cubicBezTo>
                <a:cubicBezTo>
                  <a:pt x="298323" y="98069"/>
                  <a:pt x="297180" y="101270"/>
                  <a:pt x="296266" y="104927"/>
                </a:cubicBezTo>
                <a:cubicBezTo>
                  <a:pt x="295351" y="107213"/>
                  <a:pt x="294437" y="111099"/>
                  <a:pt x="293523" y="116586"/>
                </a:cubicBezTo>
                <a:lnTo>
                  <a:pt x="301067" y="113843"/>
                </a:lnTo>
                <a:cubicBezTo>
                  <a:pt x="306553" y="110185"/>
                  <a:pt x="315697" y="106527"/>
                  <a:pt x="328498" y="102870"/>
                </a:cubicBezTo>
                <a:cubicBezTo>
                  <a:pt x="337642" y="100584"/>
                  <a:pt x="343129" y="99441"/>
                  <a:pt x="344958" y="99441"/>
                </a:cubicBezTo>
                <a:cubicBezTo>
                  <a:pt x="347244" y="99441"/>
                  <a:pt x="349530" y="100127"/>
                  <a:pt x="351816" y="101498"/>
                </a:cubicBezTo>
                <a:cubicBezTo>
                  <a:pt x="352731" y="102412"/>
                  <a:pt x="355473" y="103327"/>
                  <a:pt x="360045" y="104241"/>
                </a:cubicBezTo>
                <a:lnTo>
                  <a:pt x="360045" y="104927"/>
                </a:lnTo>
                <a:cubicBezTo>
                  <a:pt x="362331" y="106299"/>
                  <a:pt x="364389" y="107556"/>
                  <a:pt x="366218" y="108699"/>
                </a:cubicBezTo>
                <a:cubicBezTo>
                  <a:pt x="368046" y="109842"/>
                  <a:pt x="369646" y="110871"/>
                  <a:pt x="371018" y="111785"/>
                </a:cubicBezTo>
                <a:cubicBezTo>
                  <a:pt x="371475" y="112242"/>
                  <a:pt x="373075" y="114528"/>
                  <a:pt x="375819" y="118643"/>
                </a:cubicBezTo>
                <a:lnTo>
                  <a:pt x="379248" y="126873"/>
                </a:lnTo>
                <a:lnTo>
                  <a:pt x="384734" y="137845"/>
                </a:lnTo>
                <a:cubicBezTo>
                  <a:pt x="385191" y="138760"/>
                  <a:pt x="385648" y="139789"/>
                  <a:pt x="386106" y="140932"/>
                </a:cubicBezTo>
                <a:cubicBezTo>
                  <a:pt x="386563" y="142075"/>
                  <a:pt x="387020" y="143332"/>
                  <a:pt x="387477" y="144703"/>
                </a:cubicBezTo>
                <a:cubicBezTo>
                  <a:pt x="387477" y="147447"/>
                  <a:pt x="387934" y="152019"/>
                  <a:pt x="388849" y="158420"/>
                </a:cubicBezTo>
                <a:lnTo>
                  <a:pt x="390906" y="176936"/>
                </a:lnTo>
                <a:cubicBezTo>
                  <a:pt x="390906" y="178765"/>
                  <a:pt x="390792" y="180822"/>
                  <a:pt x="390563" y="183108"/>
                </a:cubicBezTo>
                <a:cubicBezTo>
                  <a:pt x="390335" y="185394"/>
                  <a:pt x="390450" y="188137"/>
                  <a:pt x="390906" y="191338"/>
                </a:cubicBezTo>
                <a:lnTo>
                  <a:pt x="390906" y="202311"/>
                </a:lnTo>
                <a:lnTo>
                  <a:pt x="390906" y="209169"/>
                </a:lnTo>
                <a:cubicBezTo>
                  <a:pt x="390906" y="213284"/>
                  <a:pt x="390450" y="219456"/>
                  <a:pt x="389535" y="227685"/>
                </a:cubicBezTo>
                <a:cubicBezTo>
                  <a:pt x="388620" y="230886"/>
                  <a:pt x="387934" y="232715"/>
                  <a:pt x="387477" y="233172"/>
                </a:cubicBezTo>
                <a:cubicBezTo>
                  <a:pt x="387020" y="233629"/>
                  <a:pt x="386791" y="234772"/>
                  <a:pt x="386791" y="236601"/>
                </a:cubicBezTo>
                <a:cubicBezTo>
                  <a:pt x="386791" y="237058"/>
                  <a:pt x="386563" y="237744"/>
                  <a:pt x="386106" y="238658"/>
                </a:cubicBezTo>
                <a:cubicBezTo>
                  <a:pt x="385648" y="239572"/>
                  <a:pt x="384734" y="240258"/>
                  <a:pt x="383362" y="240716"/>
                </a:cubicBezTo>
                <a:lnTo>
                  <a:pt x="382677" y="242087"/>
                </a:lnTo>
                <a:cubicBezTo>
                  <a:pt x="382219" y="243916"/>
                  <a:pt x="381076" y="246659"/>
                  <a:pt x="379248" y="250317"/>
                </a:cubicBezTo>
                <a:cubicBezTo>
                  <a:pt x="377877" y="253517"/>
                  <a:pt x="375590" y="255346"/>
                  <a:pt x="372390" y="255803"/>
                </a:cubicBezTo>
                <a:cubicBezTo>
                  <a:pt x="371475" y="255803"/>
                  <a:pt x="371018" y="256260"/>
                  <a:pt x="371018" y="257175"/>
                </a:cubicBezTo>
                <a:cubicBezTo>
                  <a:pt x="370561" y="257632"/>
                  <a:pt x="369875" y="258318"/>
                  <a:pt x="368961" y="259232"/>
                </a:cubicBezTo>
                <a:cubicBezTo>
                  <a:pt x="368046" y="260147"/>
                  <a:pt x="366904" y="260375"/>
                  <a:pt x="365532" y="259918"/>
                </a:cubicBezTo>
                <a:lnTo>
                  <a:pt x="364160" y="260604"/>
                </a:lnTo>
                <a:lnTo>
                  <a:pt x="364160" y="261290"/>
                </a:lnTo>
                <a:lnTo>
                  <a:pt x="371704" y="265404"/>
                </a:lnTo>
                <a:cubicBezTo>
                  <a:pt x="374447" y="266776"/>
                  <a:pt x="377191" y="268148"/>
                  <a:pt x="379933" y="269519"/>
                </a:cubicBezTo>
                <a:cubicBezTo>
                  <a:pt x="382677" y="270891"/>
                  <a:pt x="385191" y="272034"/>
                  <a:pt x="387477" y="272948"/>
                </a:cubicBezTo>
                <a:cubicBezTo>
                  <a:pt x="392964" y="277520"/>
                  <a:pt x="397078" y="280492"/>
                  <a:pt x="399822" y="281864"/>
                </a:cubicBezTo>
                <a:cubicBezTo>
                  <a:pt x="403479" y="285064"/>
                  <a:pt x="408966" y="289407"/>
                  <a:pt x="416281" y="294894"/>
                </a:cubicBezTo>
                <a:cubicBezTo>
                  <a:pt x="422224" y="300837"/>
                  <a:pt x="425196" y="303809"/>
                  <a:pt x="425196" y="303809"/>
                </a:cubicBezTo>
                <a:cubicBezTo>
                  <a:pt x="430225" y="309753"/>
                  <a:pt x="433654" y="315011"/>
                  <a:pt x="435483" y="319582"/>
                </a:cubicBezTo>
                <a:lnTo>
                  <a:pt x="435483" y="323012"/>
                </a:lnTo>
                <a:cubicBezTo>
                  <a:pt x="436398" y="326669"/>
                  <a:pt x="436855" y="330327"/>
                  <a:pt x="436855" y="333984"/>
                </a:cubicBezTo>
                <a:cubicBezTo>
                  <a:pt x="436855" y="334899"/>
                  <a:pt x="436398" y="336728"/>
                  <a:pt x="435483" y="339471"/>
                </a:cubicBezTo>
                <a:lnTo>
                  <a:pt x="432054" y="349758"/>
                </a:lnTo>
                <a:lnTo>
                  <a:pt x="432054" y="353187"/>
                </a:lnTo>
                <a:cubicBezTo>
                  <a:pt x="430225" y="354101"/>
                  <a:pt x="428397" y="353644"/>
                  <a:pt x="426568" y="351815"/>
                </a:cubicBezTo>
                <a:cubicBezTo>
                  <a:pt x="421996" y="349529"/>
                  <a:pt x="417767" y="346443"/>
                  <a:pt x="413881" y="342557"/>
                </a:cubicBezTo>
                <a:cubicBezTo>
                  <a:pt x="409994" y="338671"/>
                  <a:pt x="407137" y="336042"/>
                  <a:pt x="405309" y="334670"/>
                </a:cubicBezTo>
                <a:cubicBezTo>
                  <a:pt x="405765" y="335127"/>
                  <a:pt x="399136" y="329184"/>
                  <a:pt x="385420" y="316839"/>
                </a:cubicBezTo>
                <a:cubicBezTo>
                  <a:pt x="373990" y="307695"/>
                  <a:pt x="366218" y="301523"/>
                  <a:pt x="362103" y="298323"/>
                </a:cubicBezTo>
                <a:cubicBezTo>
                  <a:pt x="350215" y="290093"/>
                  <a:pt x="341300" y="284149"/>
                  <a:pt x="335356" y="280492"/>
                </a:cubicBezTo>
                <a:cubicBezTo>
                  <a:pt x="332156" y="278663"/>
                  <a:pt x="325069" y="276149"/>
                  <a:pt x="314097" y="272948"/>
                </a:cubicBezTo>
                <a:lnTo>
                  <a:pt x="299695" y="268833"/>
                </a:lnTo>
                <a:cubicBezTo>
                  <a:pt x="298780" y="268376"/>
                  <a:pt x="297980" y="268262"/>
                  <a:pt x="297295" y="268490"/>
                </a:cubicBezTo>
                <a:cubicBezTo>
                  <a:pt x="296609" y="268719"/>
                  <a:pt x="296266" y="269062"/>
                  <a:pt x="296266" y="269519"/>
                </a:cubicBezTo>
                <a:lnTo>
                  <a:pt x="286665" y="278434"/>
                </a:lnTo>
                <a:cubicBezTo>
                  <a:pt x="284836" y="279806"/>
                  <a:pt x="282321" y="281864"/>
                  <a:pt x="279121" y="284607"/>
                </a:cubicBezTo>
                <a:cubicBezTo>
                  <a:pt x="275921" y="287350"/>
                  <a:pt x="272720" y="289407"/>
                  <a:pt x="269520" y="290779"/>
                </a:cubicBezTo>
                <a:cubicBezTo>
                  <a:pt x="267691" y="291693"/>
                  <a:pt x="266091" y="292608"/>
                  <a:pt x="264719" y="293522"/>
                </a:cubicBezTo>
                <a:cubicBezTo>
                  <a:pt x="263347" y="294436"/>
                  <a:pt x="261976" y="295351"/>
                  <a:pt x="260604" y="296265"/>
                </a:cubicBezTo>
                <a:lnTo>
                  <a:pt x="258547" y="297637"/>
                </a:lnTo>
                <a:cubicBezTo>
                  <a:pt x="255804" y="299009"/>
                  <a:pt x="252146" y="301523"/>
                  <a:pt x="247575" y="305181"/>
                </a:cubicBezTo>
                <a:cubicBezTo>
                  <a:pt x="247117" y="305181"/>
                  <a:pt x="246431" y="305638"/>
                  <a:pt x="245517" y="306552"/>
                </a:cubicBezTo>
                <a:lnTo>
                  <a:pt x="261290" y="312724"/>
                </a:lnTo>
                <a:lnTo>
                  <a:pt x="291465" y="323012"/>
                </a:lnTo>
                <a:cubicBezTo>
                  <a:pt x="297409" y="325297"/>
                  <a:pt x="306781" y="328269"/>
                  <a:pt x="319583" y="331927"/>
                </a:cubicBezTo>
                <a:cubicBezTo>
                  <a:pt x="331470" y="336042"/>
                  <a:pt x="341986" y="339242"/>
                  <a:pt x="351130" y="341528"/>
                </a:cubicBezTo>
                <a:cubicBezTo>
                  <a:pt x="356616" y="342443"/>
                  <a:pt x="361417" y="343471"/>
                  <a:pt x="365532" y="344614"/>
                </a:cubicBezTo>
                <a:cubicBezTo>
                  <a:pt x="369646" y="345757"/>
                  <a:pt x="373075" y="346786"/>
                  <a:pt x="375819" y="347700"/>
                </a:cubicBezTo>
                <a:lnTo>
                  <a:pt x="405994" y="353873"/>
                </a:lnTo>
                <a:cubicBezTo>
                  <a:pt x="408280" y="354330"/>
                  <a:pt x="412166" y="354558"/>
                  <a:pt x="417652" y="354558"/>
                </a:cubicBezTo>
                <a:cubicBezTo>
                  <a:pt x="421310" y="355473"/>
                  <a:pt x="429311" y="357987"/>
                  <a:pt x="441655" y="362102"/>
                </a:cubicBezTo>
                <a:lnTo>
                  <a:pt x="449885" y="364160"/>
                </a:lnTo>
                <a:lnTo>
                  <a:pt x="462229" y="367589"/>
                </a:lnTo>
                <a:cubicBezTo>
                  <a:pt x="462687" y="368046"/>
                  <a:pt x="462915" y="368617"/>
                  <a:pt x="462915" y="369303"/>
                </a:cubicBezTo>
                <a:cubicBezTo>
                  <a:pt x="462915" y="369989"/>
                  <a:pt x="462229" y="370560"/>
                  <a:pt x="460858" y="371018"/>
                </a:cubicBezTo>
                <a:cubicBezTo>
                  <a:pt x="460858" y="371475"/>
                  <a:pt x="460858" y="371818"/>
                  <a:pt x="460858" y="372046"/>
                </a:cubicBezTo>
                <a:cubicBezTo>
                  <a:pt x="460858" y="372275"/>
                  <a:pt x="460629" y="372389"/>
                  <a:pt x="460172" y="372389"/>
                </a:cubicBezTo>
                <a:cubicBezTo>
                  <a:pt x="460172" y="373303"/>
                  <a:pt x="459943" y="373989"/>
                  <a:pt x="459486" y="374447"/>
                </a:cubicBezTo>
                <a:cubicBezTo>
                  <a:pt x="457657" y="375361"/>
                  <a:pt x="455371" y="376618"/>
                  <a:pt x="452628" y="378218"/>
                </a:cubicBezTo>
                <a:cubicBezTo>
                  <a:pt x="449885" y="379819"/>
                  <a:pt x="447599" y="380847"/>
                  <a:pt x="445770" y="381305"/>
                </a:cubicBezTo>
                <a:cubicBezTo>
                  <a:pt x="444399" y="381762"/>
                  <a:pt x="442113" y="382562"/>
                  <a:pt x="438912" y="383705"/>
                </a:cubicBezTo>
                <a:cubicBezTo>
                  <a:pt x="435712" y="384848"/>
                  <a:pt x="432740" y="385419"/>
                  <a:pt x="429997" y="385419"/>
                </a:cubicBezTo>
                <a:lnTo>
                  <a:pt x="423139" y="385419"/>
                </a:lnTo>
                <a:lnTo>
                  <a:pt x="421081" y="386791"/>
                </a:lnTo>
                <a:cubicBezTo>
                  <a:pt x="418338" y="387705"/>
                  <a:pt x="416510" y="388163"/>
                  <a:pt x="415595" y="388163"/>
                </a:cubicBezTo>
                <a:cubicBezTo>
                  <a:pt x="413309" y="389534"/>
                  <a:pt x="412166" y="390220"/>
                  <a:pt x="412166" y="390220"/>
                </a:cubicBezTo>
                <a:cubicBezTo>
                  <a:pt x="410337" y="392506"/>
                  <a:pt x="408051" y="393192"/>
                  <a:pt x="405309" y="392277"/>
                </a:cubicBezTo>
                <a:cubicBezTo>
                  <a:pt x="397078" y="391363"/>
                  <a:pt x="390678" y="390449"/>
                  <a:pt x="386106" y="389534"/>
                </a:cubicBezTo>
                <a:cubicBezTo>
                  <a:pt x="373304" y="386791"/>
                  <a:pt x="363703" y="384505"/>
                  <a:pt x="357302" y="382676"/>
                </a:cubicBezTo>
                <a:cubicBezTo>
                  <a:pt x="349530" y="380847"/>
                  <a:pt x="340614" y="378333"/>
                  <a:pt x="330556" y="375132"/>
                </a:cubicBezTo>
                <a:cubicBezTo>
                  <a:pt x="328270" y="374675"/>
                  <a:pt x="317754" y="371246"/>
                  <a:pt x="299009" y="364845"/>
                </a:cubicBezTo>
                <a:cubicBezTo>
                  <a:pt x="295351" y="363474"/>
                  <a:pt x="291465" y="361645"/>
                  <a:pt x="287350" y="359359"/>
                </a:cubicBezTo>
                <a:cubicBezTo>
                  <a:pt x="279121" y="357073"/>
                  <a:pt x="269977" y="353644"/>
                  <a:pt x="259918" y="349072"/>
                </a:cubicBezTo>
                <a:cubicBezTo>
                  <a:pt x="245745" y="343585"/>
                  <a:pt x="229743" y="336728"/>
                  <a:pt x="211912" y="328498"/>
                </a:cubicBezTo>
                <a:cubicBezTo>
                  <a:pt x="207798" y="326669"/>
                  <a:pt x="203797" y="324726"/>
                  <a:pt x="199911" y="322669"/>
                </a:cubicBezTo>
                <a:cubicBezTo>
                  <a:pt x="196025" y="320611"/>
                  <a:pt x="192024" y="318668"/>
                  <a:pt x="187909" y="316839"/>
                </a:cubicBezTo>
                <a:cubicBezTo>
                  <a:pt x="182880" y="314553"/>
                  <a:pt x="178194" y="312496"/>
                  <a:pt x="173851" y="310667"/>
                </a:cubicBezTo>
                <a:cubicBezTo>
                  <a:pt x="169508" y="308838"/>
                  <a:pt x="165507" y="307009"/>
                  <a:pt x="161849" y="305181"/>
                </a:cubicBezTo>
                <a:lnTo>
                  <a:pt x="159106" y="305181"/>
                </a:lnTo>
                <a:cubicBezTo>
                  <a:pt x="157278" y="307009"/>
                  <a:pt x="156134" y="308838"/>
                  <a:pt x="155677" y="310667"/>
                </a:cubicBezTo>
                <a:cubicBezTo>
                  <a:pt x="155220" y="312039"/>
                  <a:pt x="154534" y="313296"/>
                  <a:pt x="153619" y="314439"/>
                </a:cubicBezTo>
                <a:cubicBezTo>
                  <a:pt x="152705" y="315582"/>
                  <a:pt x="152019" y="316382"/>
                  <a:pt x="151562" y="316839"/>
                </a:cubicBezTo>
                <a:lnTo>
                  <a:pt x="149505" y="322326"/>
                </a:lnTo>
                <a:cubicBezTo>
                  <a:pt x="144933" y="320497"/>
                  <a:pt x="142189" y="318668"/>
                  <a:pt x="141275" y="316839"/>
                </a:cubicBezTo>
                <a:cubicBezTo>
                  <a:pt x="140818" y="315011"/>
                  <a:pt x="139789" y="312382"/>
                  <a:pt x="138189" y="308953"/>
                </a:cubicBezTo>
                <a:cubicBezTo>
                  <a:pt x="136589" y="305524"/>
                  <a:pt x="135560" y="302438"/>
                  <a:pt x="135103" y="299694"/>
                </a:cubicBezTo>
                <a:cubicBezTo>
                  <a:pt x="134646" y="296951"/>
                  <a:pt x="133846" y="295122"/>
                  <a:pt x="132703" y="294208"/>
                </a:cubicBezTo>
                <a:cubicBezTo>
                  <a:pt x="131560" y="293294"/>
                  <a:pt x="129388" y="292379"/>
                  <a:pt x="126187" y="291465"/>
                </a:cubicBezTo>
                <a:cubicBezTo>
                  <a:pt x="122987" y="290550"/>
                  <a:pt x="119901" y="289636"/>
                  <a:pt x="116929" y="288722"/>
                </a:cubicBezTo>
                <a:cubicBezTo>
                  <a:pt x="113957" y="287807"/>
                  <a:pt x="111328" y="287121"/>
                  <a:pt x="109042" y="286664"/>
                </a:cubicBezTo>
                <a:cubicBezTo>
                  <a:pt x="105842" y="285750"/>
                  <a:pt x="101499" y="284835"/>
                  <a:pt x="96012" y="283921"/>
                </a:cubicBezTo>
                <a:cubicBezTo>
                  <a:pt x="95098" y="283921"/>
                  <a:pt x="94298" y="284149"/>
                  <a:pt x="93612" y="284607"/>
                </a:cubicBezTo>
                <a:cubicBezTo>
                  <a:pt x="92926" y="285064"/>
                  <a:pt x="92583" y="285750"/>
                  <a:pt x="92583" y="286664"/>
                </a:cubicBezTo>
                <a:lnTo>
                  <a:pt x="83668" y="298323"/>
                </a:lnTo>
                <a:lnTo>
                  <a:pt x="78181" y="304495"/>
                </a:lnTo>
                <a:cubicBezTo>
                  <a:pt x="77267" y="305866"/>
                  <a:pt x="75553" y="307924"/>
                  <a:pt x="73038" y="310667"/>
                </a:cubicBezTo>
                <a:cubicBezTo>
                  <a:pt x="70523" y="313410"/>
                  <a:pt x="68123" y="315468"/>
                  <a:pt x="65837" y="316839"/>
                </a:cubicBezTo>
                <a:cubicBezTo>
                  <a:pt x="64008" y="317754"/>
                  <a:pt x="62522" y="319011"/>
                  <a:pt x="61379" y="320611"/>
                </a:cubicBezTo>
                <a:cubicBezTo>
                  <a:pt x="60236" y="322211"/>
                  <a:pt x="58750" y="323469"/>
                  <a:pt x="56922" y="324383"/>
                </a:cubicBezTo>
                <a:lnTo>
                  <a:pt x="43891" y="336042"/>
                </a:lnTo>
                <a:lnTo>
                  <a:pt x="37033" y="340157"/>
                </a:lnTo>
                <a:cubicBezTo>
                  <a:pt x="36119" y="341071"/>
                  <a:pt x="34976" y="341528"/>
                  <a:pt x="33604" y="341528"/>
                </a:cubicBezTo>
                <a:cubicBezTo>
                  <a:pt x="30404" y="343814"/>
                  <a:pt x="25603" y="346786"/>
                  <a:pt x="19203" y="350443"/>
                </a:cubicBezTo>
                <a:cubicBezTo>
                  <a:pt x="13717" y="353187"/>
                  <a:pt x="8916" y="354787"/>
                  <a:pt x="4801" y="355244"/>
                </a:cubicBezTo>
                <a:cubicBezTo>
                  <a:pt x="2515" y="356158"/>
                  <a:pt x="915" y="355701"/>
                  <a:pt x="0" y="353873"/>
                </a:cubicBezTo>
                <a:lnTo>
                  <a:pt x="8916" y="347700"/>
                </a:lnTo>
                <a:lnTo>
                  <a:pt x="22632" y="336042"/>
                </a:lnTo>
                <a:cubicBezTo>
                  <a:pt x="25375" y="333299"/>
                  <a:pt x="26746" y="331698"/>
                  <a:pt x="26746" y="331241"/>
                </a:cubicBezTo>
                <a:cubicBezTo>
                  <a:pt x="29032" y="328498"/>
                  <a:pt x="31547" y="325526"/>
                  <a:pt x="34290" y="322326"/>
                </a:cubicBezTo>
                <a:cubicBezTo>
                  <a:pt x="37033" y="319125"/>
                  <a:pt x="40005" y="315468"/>
                  <a:pt x="43206" y="311353"/>
                </a:cubicBezTo>
                <a:cubicBezTo>
                  <a:pt x="52350" y="300380"/>
                  <a:pt x="58979" y="292151"/>
                  <a:pt x="63094" y="286664"/>
                </a:cubicBezTo>
                <a:cubicBezTo>
                  <a:pt x="67209" y="281635"/>
                  <a:pt x="72924" y="273634"/>
                  <a:pt x="80239" y="262661"/>
                </a:cubicBezTo>
                <a:lnTo>
                  <a:pt x="101499" y="229743"/>
                </a:lnTo>
                <a:cubicBezTo>
                  <a:pt x="102870" y="227914"/>
                  <a:pt x="103099" y="225742"/>
                  <a:pt x="102184" y="223228"/>
                </a:cubicBezTo>
                <a:cubicBezTo>
                  <a:pt x="101270" y="220713"/>
                  <a:pt x="99898" y="218999"/>
                  <a:pt x="98070" y="218084"/>
                </a:cubicBezTo>
                <a:cubicBezTo>
                  <a:pt x="96698" y="218084"/>
                  <a:pt x="95784" y="218313"/>
                  <a:pt x="95326" y="218770"/>
                </a:cubicBezTo>
                <a:lnTo>
                  <a:pt x="76124" y="228371"/>
                </a:lnTo>
                <a:lnTo>
                  <a:pt x="56922" y="236601"/>
                </a:lnTo>
                <a:cubicBezTo>
                  <a:pt x="55093" y="237058"/>
                  <a:pt x="53036" y="237515"/>
                  <a:pt x="50749" y="237972"/>
                </a:cubicBezTo>
                <a:cubicBezTo>
                  <a:pt x="48463" y="238430"/>
                  <a:pt x="46406" y="238887"/>
                  <a:pt x="44577" y="239344"/>
                </a:cubicBezTo>
                <a:cubicBezTo>
                  <a:pt x="44120" y="239344"/>
                  <a:pt x="43663" y="239115"/>
                  <a:pt x="43206" y="238658"/>
                </a:cubicBezTo>
                <a:cubicBezTo>
                  <a:pt x="42748" y="238201"/>
                  <a:pt x="42063" y="237972"/>
                  <a:pt x="41149" y="237972"/>
                </a:cubicBezTo>
                <a:lnTo>
                  <a:pt x="38405" y="236601"/>
                </a:lnTo>
                <a:lnTo>
                  <a:pt x="36348" y="236601"/>
                </a:lnTo>
                <a:lnTo>
                  <a:pt x="30175" y="231114"/>
                </a:lnTo>
                <a:cubicBezTo>
                  <a:pt x="29262" y="230200"/>
                  <a:pt x="28118" y="229057"/>
                  <a:pt x="26746" y="227685"/>
                </a:cubicBezTo>
                <a:cubicBezTo>
                  <a:pt x="25375" y="226314"/>
                  <a:pt x="23775" y="225399"/>
                  <a:pt x="21946" y="224942"/>
                </a:cubicBezTo>
                <a:cubicBezTo>
                  <a:pt x="21031" y="224942"/>
                  <a:pt x="20346" y="224599"/>
                  <a:pt x="19888" y="223913"/>
                </a:cubicBezTo>
                <a:cubicBezTo>
                  <a:pt x="19431" y="223228"/>
                  <a:pt x="19203" y="222656"/>
                  <a:pt x="19203" y="222199"/>
                </a:cubicBezTo>
                <a:cubicBezTo>
                  <a:pt x="18745" y="220827"/>
                  <a:pt x="18631" y="219570"/>
                  <a:pt x="18860" y="218427"/>
                </a:cubicBezTo>
                <a:cubicBezTo>
                  <a:pt x="19088" y="217284"/>
                  <a:pt x="18974" y="216255"/>
                  <a:pt x="18517" y="215341"/>
                </a:cubicBezTo>
                <a:lnTo>
                  <a:pt x="17831" y="207797"/>
                </a:lnTo>
                <a:lnTo>
                  <a:pt x="17831" y="205054"/>
                </a:lnTo>
                <a:cubicBezTo>
                  <a:pt x="18288" y="205968"/>
                  <a:pt x="19088" y="206768"/>
                  <a:pt x="20231" y="207454"/>
                </a:cubicBezTo>
                <a:cubicBezTo>
                  <a:pt x="21374" y="208140"/>
                  <a:pt x="22403" y="208940"/>
                  <a:pt x="23317" y="209854"/>
                </a:cubicBezTo>
                <a:cubicBezTo>
                  <a:pt x="26061" y="211226"/>
                  <a:pt x="28347" y="211912"/>
                  <a:pt x="30175" y="211912"/>
                </a:cubicBezTo>
                <a:cubicBezTo>
                  <a:pt x="32919" y="211912"/>
                  <a:pt x="35662" y="211226"/>
                  <a:pt x="38405" y="209854"/>
                </a:cubicBezTo>
                <a:lnTo>
                  <a:pt x="58293" y="199568"/>
                </a:lnTo>
                <a:cubicBezTo>
                  <a:pt x="66066" y="195453"/>
                  <a:pt x="77724" y="188823"/>
                  <a:pt x="93269" y="179679"/>
                </a:cubicBezTo>
                <a:lnTo>
                  <a:pt x="136474" y="154991"/>
                </a:lnTo>
                <a:lnTo>
                  <a:pt x="150876" y="148133"/>
                </a:lnTo>
                <a:lnTo>
                  <a:pt x="151562" y="146761"/>
                </a:lnTo>
                <a:cubicBezTo>
                  <a:pt x="151105" y="146304"/>
                  <a:pt x="150876" y="145618"/>
                  <a:pt x="150876" y="144703"/>
                </a:cubicBezTo>
                <a:cubicBezTo>
                  <a:pt x="149505" y="142418"/>
                  <a:pt x="148133" y="141732"/>
                  <a:pt x="146761" y="142646"/>
                </a:cubicBezTo>
                <a:lnTo>
                  <a:pt x="135103" y="148818"/>
                </a:lnTo>
                <a:lnTo>
                  <a:pt x="121387" y="157048"/>
                </a:lnTo>
                <a:cubicBezTo>
                  <a:pt x="120015" y="157962"/>
                  <a:pt x="115672" y="160248"/>
                  <a:pt x="108357" y="163906"/>
                </a:cubicBezTo>
                <a:cubicBezTo>
                  <a:pt x="107442" y="164820"/>
                  <a:pt x="105385" y="165278"/>
                  <a:pt x="102184" y="165278"/>
                </a:cubicBezTo>
                <a:cubicBezTo>
                  <a:pt x="100813" y="165278"/>
                  <a:pt x="98755" y="164363"/>
                  <a:pt x="96012" y="162534"/>
                </a:cubicBezTo>
                <a:lnTo>
                  <a:pt x="83668" y="153619"/>
                </a:lnTo>
                <a:cubicBezTo>
                  <a:pt x="83668" y="153162"/>
                  <a:pt x="83325" y="152590"/>
                  <a:pt x="82639" y="151904"/>
                </a:cubicBezTo>
                <a:cubicBezTo>
                  <a:pt x="81953" y="151219"/>
                  <a:pt x="81382" y="150876"/>
                  <a:pt x="80925" y="150876"/>
                </a:cubicBezTo>
                <a:cubicBezTo>
                  <a:pt x="79554" y="148133"/>
                  <a:pt x="78868" y="146532"/>
                  <a:pt x="78868" y="146075"/>
                </a:cubicBezTo>
                <a:cubicBezTo>
                  <a:pt x="78410" y="145161"/>
                  <a:pt x="78639" y="144361"/>
                  <a:pt x="79554" y="143675"/>
                </a:cubicBezTo>
                <a:cubicBezTo>
                  <a:pt x="80468" y="142989"/>
                  <a:pt x="81839" y="142875"/>
                  <a:pt x="83668" y="143332"/>
                </a:cubicBezTo>
                <a:cubicBezTo>
                  <a:pt x="82753" y="142418"/>
                  <a:pt x="81839" y="141046"/>
                  <a:pt x="80925" y="139217"/>
                </a:cubicBezTo>
                <a:cubicBezTo>
                  <a:pt x="79096" y="137388"/>
                  <a:pt x="77953" y="136017"/>
                  <a:pt x="77496" y="135102"/>
                </a:cubicBezTo>
                <a:cubicBezTo>
                  <a:pt x="73838" y="126416"/>
                  <a:pt x="71323" y="118643"/>
                  <a:pt x="69952" y="111785"/>
                </a:cubicBezTo>
                <a:cubicBezTo>
                  <a:pt x="69495" y="108127"/>
                  <a:pt x="68809" y="104013"/>
                  <a:pt x="67895" y="99441"/>
                </a:cubicBezTo>
                <a:cubicBezTo>
                  <a:pt x="66981" y="94869"/>
                  <a:pt x="66066" y="89611"/>
                  <a:pt x="65151" y="83667"/>
                </a:cubicBezTo>
                <a:cubicBezTo>
                  <a:pt x="64237" y="78638"/>
                  <a:pt x="63322" y="70637"/>
                  <a:pt x="62408" y="59664"/>
                </a:cubicBezTo>
                <a:cubicBezTo>
                  <a:pt x="62408" y="57378"/>
                  <a:pt x="61494" y="54407"/>
                  <a:pt x="59665" y="50749"/>
                </a:cubicBezTo>
                <a:lnTo>
                  <a:pt x="55550" y="41834"/>
                </a:lnTo>
                <a:cubicBezTo>
                  <a:pt x="58293" y="41376"/>
                  <a:pt x="60808" y="42519"/>
                  <a:pt x="63094" y="45263"/>
                </a:cubicBezTo>
                <a:cubicBezTo>
                  <a:pt x="67666" y="49835"/>
                  <a:pt x="71552" y="52806"/>
                  <a:pt x="74752" y="54178"/>
                </a:cubicBezTo>
                <a:cubicBezTo>
                  <a:pt x="76581" y="54635"/>
                  <a:pt x="78181" y="55092"/>
                  <a:pt x="79554" y="55549"/>
                </a:cubicBezTo>
                <a:cubicBezTo>
                  <a:pt x="80925" y="56007"/>
                  <a:pt x="82296" y="56464"/>
                  <a:pt x="83668" y="56921"/>
                </a:cubicBezTo>
                <a:cubicBezTo>
                  <a:pt x="86411" y="58293"/>
                  <a:pt x="88697" y="61036"/>
                  <a:pt x="90526" y="65151"/>
                </a:cubicBezTo>
                <a:cubicBezTo>
                  <a:pt x="90983" y="66979"/>
                  <a:pt x="92127" y="69723"/>
                  <a:pt x="93955" y="73380"/>
                </a:cubicBezTo>
                <a:lnTo>
                  <a:pt x="94641" y="74752"/>
                </a:lnTo>
                <a:cubicBezTo>
                  <a:pt x="93727" y="77038"/>
                  <a:pt x="94183" y="79553"/>
                  <a:pt x="96012" y="82296"/>
                </a:cubicBezTo>
                <a:cubicBezTo>
                  <a:pt x="96012" y="83210"/>
                  <a:pt x="96469" y="83667"/>
                  <a:pt x="97384" y="83667"/>
                </a:cubicBezTo>
                <a:cubicBezTo>
                  <a:pt x="99670" y="85039"/>
                  <a:pt x="101727" y="85039"/>
                  <a:pt x="103556" y="83667"/>
                </a:cubicBezTo>
                <a:lnTo>
                  <a:pt x="116586" y="74752"/>
                </a:lnTo>
                <a:lnTo>
                  <a:pt x="122073" y="70637"/>
                </a:lnTo>
                <a:cubicBezTo>
                  <a:pt x="128931" y="66065"/>
                  <a:pt x="141275" y="59207"/>
                  <a:pt x="159106" y="50063"/>
                </a:cubicBezTo>
                <a:lnTo>
                  <a:pt x="162535" y="48006"/>
                </a:lnTo>
                <a:cubicBezTo>
                  <a:pt x="164364" y="47549"/>
                  <a:pt x="165507" y="46634"/>
                  <a:pt x="165964" y="45263"/>
                </a:cubicBezTo>
                <a:cubicBezTo>
                  <a:pt x="166421" y="43891"/>
                  <a:pt x="166650" y="42976"/>
                  <a:pt x="166650" y="42519"/>
                </a:cubicBezTo>
                <a:lnTo>
                  <a:pt x="168707" y="25374"/>
                </a:lnTo>
                <a:cubicBezTo>
                  <a:pt x="169164" y="23088"/>
                  <a:pt x="169050" y="21831"/>
                  <a:pt x="168364" y="21602"/>
                </a:cubicBezTo>
                <a:cubicBezTo>
                  <a:pt x="167678" y="21374"/>
                  <a:pt x="166421" y="21717"/>
                  <a:pt x="164592" y="22631"/>
                </a:cubicBezTo>
                <a:lnTo>
                  <a:pt x="153619" y="27432"/>
                </a:lnTo>
                <a:lnTo>
                  <a:pt x="148133" y="30175"/>
                </a:lnTo>
                <a:cubicBezTo>
                  <a:pt x="146761" y="31089"/>
                  <a:pt x="142418" y="33375"/>
                  <a:pt x="135103" y="37033"/>
                </a:cubicBezTo>
                <a:lnTo>
                  <a:pt x="126873" y="43205"/>
                </a:lnTo>
                <a:cubicBezTo>
                  <a:pt x="124587" y="45491"/>
                  <a:pt x="122073" y="45491"/>
                  <a:pt x="119329" y="43205"/>
                </a:cubicBezTo>
                <a:cubicBezTo>
                  <a:pt x="116586" y="42291"/>
                  <a:pt x="114757" y="41148"/>
                  <a:pt x="113843" y="39776"/>
                </a:cubicBezTo>
                <a:cubicBezTo>
                  <a:pt x="110185" y="38405"/>
                  <a:pt x="106756" y="38405"/>
                  <a:pt x="103556" y="39776"/>
                </a:cubicBezTo>
                <a:cubicBezTo>
                  <a:pt x="99441" y="43891"/>
                  <a:pt x="97384" y="45948"/>
                  <a:pt x="97384" y="45948"/>
                </a:cubicBezTo>
                <a:cubicBezTo>
                  <a:pt x="95555" y="47777"/>
                  <a:pt x="93955" y="47777"/>
                  <a:pt x="92583" y="45948"/>
                </a:cubicBezTo>
                <a:cubicBezTo>
                  <a:pt x="91669" y="45491"/>
                  <a:pt x="90754" y="44348"/>
                  <a:pt x="89840" y="42519"/>
                </a:cubicBezTo>
                <a:cubicBezTo>
                  <a:pt x="89840" y="41148"/>
                  <a:pt x="90526" y="40233"/>
                  <a:pt x="91897" y="39776"/>
                </a:cubicBezTo>
                <a:cubicBezTo>
                  <a:pt x="92812" y="39776"/>
                  <a:pt x="93498" y="39319"/>
                  <a:pt x="93955" y="38405"/>
                </a:cubicBezTo>
                <a:cubicBezTo>
                  <a:pt x="95784" y="35661"/>
                  <a:pt x="96698" y="33147"/>
                  <a:pt x="96698" y="30861"/>
                </a:cubicBezTo>
                <a:lnTo>
                  <a:pt x="96698" y="28803"/>
                </a:lnTo>
                <a:cubicBezTo>
                  <a:pt x="96698" y="28803"/>
                  <a:pt x="97155" y="28346"/>
                  <a:pt x="98070" y="27432"/>
                </a:cubicBezTo>
                <a:cubicBezTo>
                  <a:pt x="98984" y="26517"/>
                  <a:pt x="99898" y="25831"/>
                  <a:pt x="100813" y="25374"/>
                </a:cubicBezTo>
                <a:cubicBezTo>
                  <a:pt x="101727" y="24917"/>
                  <a:pt x="102642" y="24460"/>
                  <a:pt x="103556" y="24003"/>
                </a:cubicBezTo>
                <a:lnTo>
                  <a:pt x="109042" y="19888"/>
                </a:lnTo>
                <a:cubicBezTo>
                  <a:pt x="112243" y="18516"/>
                  <a:pt x="120930" y="14630"/>
                  <a:pt x="135103" y="8229"/>
                </a:cubicBezTo>
                <a:cubicBezTo>
                  <a:pt x="140132" y="7315"/>
                  <a:pt x="143790" y="6172"/>
                  <a:pt x="146076" y="4800"/>
                </a:cubicBezTo>
                <a:cubicBezTo>
                  <a:pt x="149733" y="3429"/>
                  <a:pt x="153848" y="2400"/>
                  <a:pt x="158420" y="1714"/>
                </a:cubicBezTo>
                <a:cubicBezTo>
                  <a:pt x="162992" y="1028"/>
                  <a:pt x="166192" y="457"/>
                  <a:pt x="168021"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8" name="文本框 17">
            <a:extLst>
              <a:ext uri="{FF2B5EF4-FFF2-40B4-BE49-F238E27FC236}">
                <a16:creationId xmlns:a16="http://schemas.microsoft.com/office/drawing/2014/main" id="{FA68106F-CE27-84CF-589D-C91782B23E26}"/>
              </a:ext>
            </a:extLst>
          </p:cNvPr>
          <p:cNvSpPr txBox="1"/>
          <p:nvPr/>
        </p:nvSpPr>
        <p:spPr>
          <a:xfrm>
            <a:off x="6566454" y="229205"/>
            <a:ext cx="425196" cy="384734"/>
          </a:xfrm>
          <a:custGeom>
            <a:avLst/>
            <a:gdLst/>
            <a:ahLst/>
            <a:cxnLst/>
            <a:rect l="l" t="t" r="r" b="b"/>
            <a:pathLst>
              <a:path w="425196" h="384734">
                <a:moveTo>
                  <a:pt x="218085" y="55550"/>
                </a:moveTo>
                <a:cubicBezTo>
                  <a:pt x="220828" y="56465"/>
                  <a:pt x="221514" y="57836"/>
                  <a:pt x="220142" y="59665"/>
                </a:cubicBezTo>
                <a:lnTo>
                  <a:pt x="213970" y="77496"/>
                </a:lnTo>
                <a:lnTo>
                  <a:pt x="211227" y="87097"/>
                </a:lnTo>
                <a:cubicBezTo>
                  <a:pt x="211227" y="89840"/>
                  <a:pt x="212370" y="91441"/>
                  <a:pt x="214656" y="91898"/>
                </a:cubicBezTo>
                <a:cubicBezTo>
                  <a:pt x="217856" y="92355"/>
                  <a:pt x="220371" y="93955"/>
                  <a:pt x="222199" y="96698"/>
                </a:cubicBezTo>
                <a:cubicBezTo>
                  <a:pt x="224028" y="99442"/>
                  <a:pt x="224714" y="102185"/>
                  <a:pt x="224257" y="104928"/>
                </a:cubicBezTo>
                <a:lnTo>
                  <a:pt x="221514" y="115901"/>
                </a:lnTo>
                <a:lnTo>
                  <a:pt x="218770" y="119330"/>
                </a:lnTo>
                <a:cubicBezTo>
                  <a:pt x="217399" y="120701"/>
                  <a:pt x="216256" y="122187"/>
                  <a:pt x="215341" y="123787"/>
                </a:cubicBezTo>
                <a:cubicBezTo>
                  <a:pt x="214427" y="125388"/>
                  <a:pt x="213284" y="126873"/>
                  <a:pt x="211912" y="128245"/>
                </a:cubicBezTo>
                <a:cubicBezTo>
                  <a:pt x="211912" y="128245"/>
                  <a:pt x="208483" y="130303"/>
                  <a:pt x="201625" y="134417"/>
                </a:cubicBezTo>
                <a:cubicBezTo>
                  <a:pt x="200711" y="134875"/>
                  <a:pt x="199568" y="135103"/>
                  <a:pt x="198196" y="135103"/>
                </a:cubicBezTo>
                <a:cubicBezTo>
                  <a:pt x="196825" y="135103"/>
                  <a:pt x="194310" y="134189"/>
                  <a:pt x="190653" y="132360"/>
                </a:cubicBezTo>
                <a:cubicBezTo>
                  <a:pt x="189738" y="131903"/>
                  <a:pt x="187224" y="130760"/>
                  <a:pt x="183109" y="128931"/>
                </a:cubicBezTo>
                <a:cubicBezTo>
                  <a:pt x="182194" y="128474"/>
                  <a:pt x="181280" y="127674"/>
                  <a:pt x="180366" y="126531"/>
                </a:cubicBezTo>
                <a:cubicBezTo>
                  <a:pt x="179451" y="125388"/>
                  <a:pt x="178308" y="124587"/>
                  <a:pt x="176937" y="124130"/>
                </a:cubicBezTo>
                <a:cubicBezTo>
                  <a:pt x="175108" y="123673"/>
                  <a:pt x="173165" y="122530"/>
                  <a:pt x="171107" y="120701"/>
                </a:cubicBezTo>
                <a:cubicBezTo>
                  <a:pt x="169050" y="118873"/>
                  <a:pt x="166878" y="117958"/>
                  <a:pt x="164592" y="117958"/>
                </a:cubicBezTo>
                <a:cubicBezTo>
                  <a:pt x="163678" y="117501"/>
                  <a:pt x="160935" y="115672"/>
                  <a:pt x="156363" y="112472"/>
                </a:cubicBezTo>
                <a:lnTo>
                  <a:pt x="154991" y="111786"/>
                </a:lnTo>
                <a:cubicBezTo>
                  <a:pt x="150876" y="109043"/>
                  <a:pt x="149962" y="105614"/>
                  <a:pt x="152248" y="101499"/>
                </a:cubicBezTo>
                <a:cubicBezTo>
                  <a:pt x="153162" y="100127"/>
                  <a:pt x="153162" y="98756"/>
                  <a:pt x="152248" y="97384"/>
                </a:cubicBezTo>
                <a:cubicBezTo>
                  <a:pt x="149505" y="91898"/>
                  <a:pt x="147676" y="87554"/>
                  <a:pt x="146761" y="84354"/>
                </a:cubicBezTo>
                <a:lnTo>
                  <a:pt x="145390" y="81611"/>
                </a:lnTo>
                <a:lnTo>
                  <a:pt x="144704" y="72009"/>
                </a:lnTo>
                <a:cubicBezTo>
                  <a:pt x="148362" y="72924"/>
                  <a:pt x="151333" y="73381"/>
                  <a:pt x="153619" y="73381"/>
                </a:cubicBezTo>
                <a:cubicBezTo>
                  <a:pt x="154991" y="73381"/>
                  <a:pt x="156934" y="73838"/>
                  <a:pt x="159449" y="74753"/>
                </a:cubicBezTo>
                <a:cubicBezTo>
                  <a:pt x="161963" y="75667"/>
                  <a:pt x="163906" y="76124"/>
                  <a:pt x="165278" y="76124"/>
                </a:cubicBezTo>
                <a:cubicBezTo>
                  <a:pt x="167107" y="76581"/>
                  <a:pt x="169507" y="77610"/>
                  <a:pt x="172479" y="79210"/>
                </a:cubicBezTo>
                <a:cubicBezTo>
                  <a:pt x="175451" y="80811"/>
                  <a:pt x="178080" y="82068"/>
                  <a:pt x="180366" y="82982"/>
                </a:cubicBezTo>
                <a:lnTo>
                  <a:pt x="184480" y="83668"/>
                </a:lnTo>
                <a:cubicBezTo>
                  <a:pt x="192710" y="80468"/>
                  <a:pt x="199111" y="76810"/>
                  <a:pt x="203683" y="72695"/>
                </a:cubicBezTo>
                <a:cubicBezTo>
                  <a:pt x="206883" y="69038"/>
                  <a:pt x="211227" y="63551"/>
                  <a:pt x="216713" y="56236"/>
                </a:cubicBezTo>
                <a:close/>
                <a:moveTo>
                  <a:pt x="264719" y="0"/>
                </a:moveTo>
                <a:cubicBezTo>
                  <a:pt x="269748" y="0"/>
                  <a:pt x="273406" y="458"/>
                  <a:pt x="275692" y="1372"/>
                </a:cubicBezTo>
                <a:cubicBezTo>
                  <a:pt x="279807" y="2744"/>
                  <a:pt x="283350" y="4001"/>
                  <a:pt x="286322" y="5144"/>
                </a:cubicBezTo>
                <a:cubicBezTo>
                  <a:pt x="289294" y="6287"/>
                  <a:pt x="292151" y="7316"/>
                  <a:pt x="294894" y="8230"/>
                </a:cubicBezTo>
                <a:lnTo>
                  <a:pt x="301066" y="10973"/>
                </a:lnTo>
                <a:lnTo>
                  <a:pt x="301752" y="11659"/>
                </a:lnTo>
                <a:lnTo>
                  <a:pt x="304495" y="11659"/>
                </a:lnTo>
                <a:cubicBezTo>
                  <a:pt x="307239" y="11659"/>
                  <a:pt x="309868" y="12573"/>
                  <a:pt x="312382" y="14402"/>
                </a:cubicBezTo>
                <a:cubicBezTo>
                  <a:pt x="314897" y="16231"/>
                  <a:pt x="316611" y="17374"/>
                  <a:pt x="317526" y="17831"/>
                </a:cubicBezTo>
                <a:cubicBezTo>
                  <a:pt x="317983" y="18288"/>
                  <a:pt x="319583" y="19203"/>
                  <a:pt x="322326" y="20575"/>
                </a:cubicBezTo>
                <a:lnTo>
                  <a:pt x="331242" y="27433"/>
                </a:lnTo>
                <a:cubicBezTo>
                  <a:pt x="332156" y="27433"/>
                  <a:pt x="332613" y="27890"/>
                  <a:pt x="332613" y="28804"/>
                </a:cubicBezTo>
                <a:lnTo>
                  <a:pt x="332613" y="30176"/>
                </a:lnTo>
                <a:cubicBezTo>
                  <a:pt x="332613" y="31547"/>
                  <a:pt x="332956" y="33376"/>
                  <a:pt x="333642" y="35662"/>
                </a:cubicBezTo>
                <a:cubicBezTo>
                  <a:pt x="334328" y="37948"/>
                  <a:pt x="334213" y="40006"/>
                  <a:pt x="333299" y="41834"/>
                </a:cubicBezTo>
                <a:cubicBezTo>
                  <a:pt x="332842" y="42749"/>
                  <a:pt x="332613" y="44120"/>
                  <a:pt x="332613" y="45949"/>
                </a:cubicBezTo>
                <a:cubicBezTo>
                  <a:pt x="332613" y="47778"/>
                  <a:pt x="332385" y="49378"/>
                  <a:pt x="331927" y="50750"/>
                </a:cubicBezTo>
                <a:lnTo>
                  <a:pt x="330556" y="58294"/>
                </a:lnTo>
                <a:cubicBezTo>
                  <a:pt x="329641" y="60579"/>
                  <a:pt x="328956" y="62980"/>
                  <a:pt x="328498" y="65494"/>
                </a:cubicBezTo>
                <a:cubicBezTo>
                  <a:pt x="328041" y="68009"/>
                  <a:pt x="327584" y="70409"/>
                  <a:pt x="327127" y="72695"/>
                </a:cubicBezTo>
                <a:cubicBezTo>
                  <a:pt x="324384" y="82754"/>
                  <a:pt x="321869" y="90297"/>
                  <a:pt x="319583" y="95327"/>
                </a:cubicBezTo>
                <a:cubicBezTo>
                  <a:pt x="317754" y="101727"/>
                  <a:pt x="315011" y="107900"/>
                  <a:pt x="311353" y="113843"/>
                </a:cubicBezTo>
                <a:lnTo>
                  <a:pt x="305867" y="126873"/>
                </a:lnTo>
                <a:cubicBezTo>
                  <a:pt x="305410" y="128702"/>
                  <a:pt x="302667" y="134417"/>
                  <a:pt x="297637" y="144018"/>
                </a:cubicBezTo>
                <a:cubicBezTo>
                  <a:pt x="296266" y="146762"/>
                  <a:pt x="295009" y="149162"/>
                  <a:pt x="293866" y="151219"/>
                </a:cubicBezTo>
                <a:cubicBezTo>
                  <a:pt x="292723" y="153277"/>
                  <a:pt x="291694" y="155220"/>
                  <a:pt x="290779" y="157049"/>
                </a:cubicBezTo>
                <a:lnTo>
                  <a:pt x="282550" y="170079"/>
                </a:lnTo>
                <a:lnTo>
                  <a:pt x="275006" y="183109"/>
                </a:lnTo>
                <a:lnTo>
                  <a:pt x="270205" y="192024"/>
                </a:lnTo>
                <a:lnTo>
                  <a:pt x="263347" y="201626"/>
                </a:lnTo>
                <a:cubicBezTo>
                  <a:pt x="263347" y="201626"/>
                  <a:pt x="266091" y="203683"/>
                  <a:pt x="271577" y="207798"/>
                </a:cubicBezTo>
                <a:lnTo>
                  <a:pt x="283921" y="214656"/>
                </a:lnTo>
                <a:cubicBezTo>
                  <a:pt x="286207" y="216027"/>
                  <a:pt x="288379" y="217170"/>
                  <a:pt x="290437" y="218085"/>
                </a:cubicBezTo>
                <a:cubicBezTo>
                  <a:pt x="292494" y="218999"/>
                  <a:pt x="294666" y="220142"/>
                  <a:pt x="296952" y="221514"/>
                </a:cubicBezTo>
                <a:lnTo>
                  <a:pt x="309296" y="229058"/>
                </a:lnTo>
                <a:cubicBezTo>
                  <a:pt x="309296" y="229058"/>
                  <a:pt x="311353" y="230429"/>
                  <a:pt x="315468" y="233172"/>
                </a:cubicBezTo>
                <a:lnTo>
                  <a:pt x="327127" y="242088"/>
                </a:lnTo>
                <a:cubicBezTo>
                  <a:pt x="329413" y="243917"/>
                  <a:pt x="332842" y="246203"/>
                  <a:pt x="337414" y="248946"/>
                </a:cubicBezTo>
                <a:lnTo>
                  <a:pt x="356616" y="262662"/>
                </a:lnTo>
                <a:lnTo>
                  <a:pt x="368275" y="272949"/>
                </a:lnTo>
                <a:lnTo>
                  <a:pt x="384734" y="288722"/>
                </a:lnTo>
                <a:cubicBezTo>
                  <a:pt x="389763" y="292837"/>
                  <a:pt x="394335" y="297409"/>
                  <a:pt x="398450" y="302438"/>
                </a:cubicBezTo>
                <a:cubicBezTo>
                  <a:pt x="400736" y="304267"/>
                  <a:pt x="403251" y="306782"/>
                  <a:pt x="405994" y="309982"/>
                </a:cubicBezTo>
                <a:cubicBezTo>
                  <a:pt x="408737" y="313183"/>
                  <a:pt x="411023" y="315926"/>
                  <a:pt x="412852" y="318212"/>
                </a:cubicBezTo>
                <a:cubicBezTo>
                  <a:pt x="417881" y="325070"/>
                  <a:pt x="420167" y="328042"/>
                  <a:pt x="419710" y="327127"/>
                </a:cubicBezTo>
                <a:cubicBezTo>
                  <a:pt x="421539" y="331242"/>
                  <a:pt x="422910" y="335814"/>
                  <a:pt x="423825" y="340843"/>
                </a:cubicBezTo>
                <a:cubicBezTo>
                  <a:pt x="423825" y="342672"/>
                  <a:pt x="424053" y="344615"/>
                  <a:pt x="424510" y="346672"/>
                </a:cubicBezTo>
                <a:cubicBezTo>
                  <a:pt x="424968" y="348730"/>
                  <a:pt x="425196" y="350673"/>
                  <a:pt x="425196" y="352502"/>
                </a:cubicBezTo>
                <a:lnTo>
                  <a:pt x="425196" y="353873"/>
                </a:lnTo>
                <a:cubicBezTo>
                  <a:pt x="424282" y="355702"/>
                  <a:pt x="423825" y="357074"/>
                  <a:pt x="423825" y="357988"/>
                </a:cubicBezTo>
                <a:cubicBezTo>
                  <a:pt x="423825" y="370333"/>
                  <a:pt x="420167" y="378562"/>
                  <a:pt x="412852" y="382677"/>
                </a:cubicBezTo>
                <a:cubicBezTo>
                  <a:pt x="410109" y="384048"/>
                  <a:pt x="407594" y="384734"/>
                  <a:pt x="405308" y="384734"/>
                </a:cubicBezTo>
                <a:cubicBezTo>
                  <a:pt x="402565" y="384734"/>
                  <a:pt x="400279" y="383820"/>
                  <a:pt x="398450" y="381991"/>
                </a:cubicBezTo>
                <a:cubicBezTo>
                  <a:pt x="397993" y="381534"/>
                  <a:pt x="397536" y="381191"/>
                  <a:pt x="397078" y="380962"/>
                </a:cubicBezTo>
                <a:cubicBezTo>
                  <a:pt x="396621" y="380734"/>
                  <a:pt x="396393" y="380848"/>
                  <a:pt x="396393" y="381305"/>
                </a:cubicBezTo>
                <a:lnTo>
                  <a:pt x="395021" y="381305"/>
                </a:lnTo>
                <a:cubicBezTo>
                  <a:pt x="393192" y="381305"/>
                  <a:pt x="391135" y="380162"/>
                  <a:pt x="388849" y="377876"/>
                </a:cubicBezTo>
                <a:lnTo>
                  <a:pt x="372390" y="365532"/>
                </a:lnTo>
                <a:cubicBezTo>
                  <a:pt x="368275" y="362789"/>
                  <a:pt x="364046" y="359017"/>
                  <a:pt x="359702" y="354216"/>
                </a:cubicBezTo>
                <a:cubicBezTo>
                  <a:pt x="355359" y="349416"/>
                  <a:pt x="352273" y="346101"/>
                  <a:pt x="350444" y="344272"/>
                </a:cubicBezTo>
                <a:lnTo>
                  <a:pt x="337414" y="330556"/>
                </a:lnTo>
                <a:cubicBezTo>
                  <a:pt x="332842" y="325527"/>
                  <a:pt x="327127" y="320269"/>
                  <a:pt x="320269" y="314783"/>
                </a:cubicBezTo>
                <a:cubicBezTo>
                  <a:pt x="318897" y="313411"/>
                  <a:pt x="317411" y="311811"/>
                  <a:pt x="315811" y="309982"/>
                </a:cubicBezTo>
                <a:cubicBezTo>
                  <a:pt x="314211" y="308153"/>
                  <a:pt x="312496" y="306324"/>
                  <a:pt x="310668" y="304496"/>
                </a:cubicBezTo>
                <a:cubicBezTo>
                  <a:pt x="302438" y="297638"/>
                  <a:pt x="298552" y="294437"/>
                  <a:pt x="299009" y="294895"/>
                </a:cubicBezTo>
                <a:lnTo>
                  <a:pt x="279121" y="279807"/>
                </a:lnTo>
                <a:cubicBezTo>
                  <a:pt x="263576" y="266548"/>
                  <a:pt x="251003" y="257175"/>
                  <a:pt x="241402" y="251689"/>
                </a:cubicBezTo>
                <a:lnTo>
                  <a:pt x="230429" y="245517"/>
                </a:lnTo>
                <a:cubicBezTo>
                  <a:pt x="228600" y="244603"/>
                  <a:pt x="227457" y="244831"/>
                  <a:pt x="227000" y="246203"/>
                </a:cubicBezTo>
                <a:lnTo>
                  <a:pt x="216027" y="258547"/>
                </a:lnTo>
                <a:cubicBezTo>
                  <a:pt x="216027" y="259004"/>
                  <a:pt x="215799" y="259233"/>
                  <a:pt x="215341" y="259233"/>
                </a:cubicBezTo>
                <a:cubicBezTo>
                  <a:pt x="214884" y="259233"/>
                  <a:pt x="214427" y="259462"/>
                  <a:pt x="213970" y="259919"/>
                </a:cubicBezTo>
                <a:cubicBezTo>
                  <a:pt x="212598" y="261290"/>
                  <a:pt x="210312" y="263348"/>
                  <a:pt x="207112" y="266091"/>
                </a:cubicBezTo>
                <a:cubicBezTo>
                  <a:pt x="204369" y="269748"/>
                  <a:pt x="201625" y="272720"/>
                  <a:pt x="198882" y="275006"/>
                </a:cubicBezTo>
                <a:lnTo>
                  <a:pt x="189281" y="283922"/>
                </a:lnTo>
                <a:cubicBezTo>
                  <a:pt x="186081" y="286665"/>
                  <a:pt x="183109" y="288951"/>
                  <a:pt x="180366" y="290780"/>
                </a:cubicBezTo>
                <a:cubicBezTo>
                  <a:pt x="177622" y="292609"/>
                  <a:pt x="175336" y="294209"/>
                  <a:pt x="173508" y="295580"/>
                </a:cubicBezTo>
                <a:lnTo>
                  <a:pt x="161163" y="303124"/>
                </a:lnTo>
                <a:lnTo>
                  <a:pt x="154305" y="307239"/>
                </a:lnTo>
                <a:cubicBezTo>
                  <a:pt x="152476" y="308611"/>
                  <a:pt x="150876" y="309639"/>
                  <a:pt x="149505" y="310325"/>
                </a:cubicBezTo>
                <a:cubicBezTo>
                  <a:pt x="148133" y="311011"/>
                  <a:pt x="146990" y="311582"/>
                  <a:pt x="146076" y="312039"/>
                </a:cubicBezTo>
                <a:lnTo>
                  <a:pt x="143332" y="314097"/>
                </a:lnTo>
                <a:lnTo>
                  <a:pt x="130988" y="318212"/>
                </a:lnTo>
                <a:cubicBezTo>
                  <a:pt x="130531" y="318669"/>
                  <a:pt x="129959" y="318897"/>
                  <a:pt x="129274" y="318897"/>
                </a:cubicBezTo>
                <a:cubicBezTo>
                  <a:pt x="128588" y="318897"/>
                  <a:pt x="128016" y="319126"/>
                  <a:pt x="127559" y="319583"/>
                </a:cubicBezTo>
                <a:lnTo>
                  <a:pt x="117272" y="323698"/>
                </a:lnTo>
                <a:cubicBezTo>
                  <a:pt x="115900" y="324612"/>
                  <a:pt x="114643" y="325070"/>
                  <a:pt x="113500" y="325070"/>
                </a:cubicBezTo>
                <a:cubicBezTo>
                  <a:pt x="112357" y="325070"/>
                  <a:pt x="111557" y="325298"/>
                  <a:pt x="111100" y="325756"/>
                </a:cubicBezTo>
                <a:lnTo>
                  <a:pt x="94641" y="330556"/>
                </a:lnTo>
                <a:cubicBezTo>
                  <a:pt x="92355" y="331013"/>
                  <a:pt x="89954" y="331585"/>
                  <a:pt x="87440" y="332271"/>
                </a:cubicBezTo>
                <a:cubicBezTo>
                  <a:pt x="84925" y="332956"/>
                  <a:pt x="82525" y="333528"/>
                  <a:pt x="80239" y="333985"/>
                </a:cubicBezTo>
                <a:lnTo>
                  <a:pt x="66523" y="336728"/>
                </a:lnTo>
                <a:lnTo>
                  <a:pt x="64465" y="337414"/>
                </a:lnTo>
                <a:lnTo>
                  <a:pt x="63094" y="338100"/>
                </a:lnTo>
                <a:lnTo>
                  <a:pt x="54178" y="338100"/>
                </a:lnTo>
                <a:cubicBezTo>
                  <a:pt x="48692" y="339014"/>
                  <a:pt x="45034" y="339472"/>
                  <a:pt x="43206" y="339472"/>
                </a:cubicBezTo>
                <a:cubicBezTo>
                  <a:pt x="40920" y="339472"/>
                  <a:pt x="38748" y="339700"/>
                  <a:pt x="36691" y="340157"/>
                </a:cubicBezTo>
                <a:cubicBezTo>
                  <a:pt x="34633" y="340615"/>
                  <a:pt x="32461" y="340843"/>
                  <a:pt x="30175" y="340843"/>
                </a:cubicBezTo>
                <a:cubicBezTo>
                  <a:pt x="28804" y="340843"/>
                  <a:pt x="27432" y="340615"/>
                  <a:pt x="26061" y="340157"/>
                </a:cubicBezTo>
                <a:cubicBezTo>
                  <a:pt x="24689" y="339700"/>
                  <a:pt x="23317" y="339472"/>
                  <a:pt x="21946" y="339472"/>
                </a:cubicBezTo>
                <a:lnTo>
                  <a:pt x="20574" y="339472"/>
                </a:lnTo>
                <a:cubicBezTo>
                  <a:pt x="18288" y="339472"/>
                  <a:pt x="16002" y="338786"/>
                  <a:pt x="13716" y="337414"/>
                </a:cubicBezTo>
                <a:cubicBezTo>
                  <a:pt x="11430" y="336043"/>
                  <a:pt x="10059" y="335128"/>
                  <a:pt x="9601" y="334671"/>
                </a:cubicBezTo>
                <a:cubicBezTo>
                  <a:pt x="9144" y="333757"/>
                  <a:pt x="8230" y="332956"/>
                  <a:pt x="6858" y="332271"/>
                </a:cubicBezTo>
                <a:cubicBezTo>
                  <a:pt x="5487" y="331585"/>
                  <a:pt x="4344" y="331013"/>
                  <a:pt x="3429" y="330556"/>
                </a:cubicBezTo>
                <a:cubicBezTo>
                  <a:pt x="2515" y="330099"/>
                  <a:pt x="1715" y="329413"/>
                  <a:pt x="1029" y="328499"/>
                </a:cubicBezTo>
                <a:cubicBezTo>
                  <a:pt x="343" y="327584"/>
                  <a:pt x="0" y="326670"/>
                  <a:pt x="0" y="325756"/>
                </a:cubicBezTo>
                <a:cubicBezTo>
                  <a:pt x="0" y="323470"/>
                  <a:pt x="1372" y="322784"/>
                  <a:pt x="4115" y="323698"/>
                </a:cubicBezTo>
                <a:cubicBezTo>
                  <a:pt x="9601" y="325070"/>
                  <a:pt x="14631" y="325527"/>
                  <a:pt x="19203" y="325070"/>
                </a:cubicBezTo>
                <a:lnTo>
                  <a:pt x="32233" y="325070"/>
                </a:lnTo>
                <a:cubicBezTo>
                  <a:pt x="34976" y="325070"/>
                  <a:pt x="39091" y="324612"/>
                  <a:pt x="44577" y="323698"/>
                </a:cubicBezTo>
                <a:cubicBezTo>
                  <a:pt x="56922" y="320498"/>
                  <a:pt x="70409" y="315469"/>
                  <a:pt x="85039" y="308611"/>
                </a:cubicBezTo>
                <a:cubicBezTo>
                  <a:pt x="90983" y="305867"/>
                  <a:pt x="97841" y="301524"/>
                  <a:pt x="105613" y="295580"/>
                </a:cubicBezTo>
                <a:lnTo>
                  <a:pt x="125502" y="281179"/>
                </a:lnTo>
                <a:lnTo>
                  <a:pt x="144704" y="264719"/>
                </a:lnTo>
                <a:lnTo>
                  <a:pt x="159106" y="251003"/>
                </a:lnTo>
                <a:lnTo>
                  <a:pt x="168707" y="242088"/>
                </a:lnTo>
                <a:lnTo>
                  <a:pt x="184480" y="225629"/>
                </a:lnTo>
                <a:lnTo>
                  <a:pt x="185166" y="224257"/>
                </a:lnTo>
                <a:cubicBezTo>
                  <a:pt x="182423" y="223343"/>
                  <a:pt x="179223" y="222428"/>
                  <a:pt x="175565" y="221514"/>
                </a:cubicBezTo>
                <a:lnTo>
                  <a:pt x="158420" y="216027"/>
                </a:lnTo>
                <a:lnTo>
                  <a:pt x="133045" y="207798"/>
                </a:lnTo>
                <a:cubicBezTo>
                  <a:pt x="132131" y="207798"/>
                  <a:pt x="130759" y="207684"/>
                  <a:pt x="128931" y="207455"/>
                </a:cubicBezTo>
                <a:cubicBezTo>
                  <a:pt x="127102" y="207226"/>
                  <a:pt x="125044" y="206655"/>
                  <a:pt x="122758" y="205740"/>
                </a:cubicBezTo>
                <a:cubicBezTo>
                  <a:pt x="120472" y="205740"/>
                  <a:pt x="118415" y="205512"/>
                  <a:pt x="116586" y="205055"/>
                </a:cubicBezTo>
                <a:cubicBezTo>
                  <a:pt x="114757" y="204597"/>
                  <a:pt x="113157" y="204140"/>
                  <a:pt x="111786" y="203683"/>
                </a:cubicBezTo>
                <a:cubicBezTo>
                  <a:pt x="109042" y="202769"/>
                  <a:pt x="104928" y="202312"/>
                  <a:pt x="99441" y="202312"/>
                </a:cubicBezTo>
                <a:lnTo>
                  <a:pt x="92583" y="201626"/>
                </a:lnTo>
                <a:cubicBezTo>
                  <a:pt x="90297" y="201169"/>
                  <a:pt x="86640" y="200940"/>
                  <a:pt x="81610" y="200940"/>
                </a:cubicBezTo>
                <a:cubicBezTo>
                  <a:pt x="78410" y="201397"/>
                  <a:pt x="75667" y="201511"/>
                  <a:pt x="73381" y="201283"/>
                </a:cubicBezTo>
                <a:cubicBezTo>
                  <a:pt x="71095" y="201054"/>
                  <a:pt x="69037" y="200940"/>
                  <a:pt x="67209" y="200940"/>
                </a:cubicBezTo>
                <a:cubicBezTo>
                  <a:pt x="64923" y="200940"/>
                  <a:pt x="61951" y="201397"/>
                  <a:pt x="58293" y="202312"/>
                </a:cubicBezTo>
                <a:cubicBezTo>
                  <a:pt x="54636" y="202312"/>
                  <a:pt x="51892" y="202083"/>
                  <a:pt x="50064" y="201626"/>
                </a:cubicBezTo>
                <a:cubicBezTo>
                  <a:pt x="48692" y="201626"/>
                  <a:pt x="46177" y="201169"/>
                  <a:pt x="42520" y="200254"/>
                </a:cubicBezTo>
                <a:lnTo>
                  <a:pt x="44577" y="198197"/>
                </a:lnTo>
                <a:cubicBezTo>
                  <a:pt x="46406" y="196825"/>
                  <a:pt x="48463" y="195682"/>
                  <a:pt x="50749" y="194768"/>
                </a:cubicBezTo>
                <a:cubicBezTo>
                  <a:pt x="53035" y="193853"/>
                  <a:pt x="55093" y="192710"/>
                  <a:pt x="56922" y="191339"/>
                </a:cubicBezTo>
                <a:cubicBezTo>
                  <a:pt x="60122" y="189510"/>
                  <a:pt x="65380" y="187224"/>
                  <a:pt x="72695" y="184481"/>
                </a:cubicBezTo>
                <a:cubicBezTo>
                  <a:pt x="72695" y="184481"/>
                  <a:pt x="73152" y="184024"/>
                  <a:pt x="74067" y="183109"/>
                </a:cubicBezTo>
                <a:lnTo>
                  <a:pt x="76810" y="183109"/>
                </a:lnTo>
                <a:cubicBezTo>
                  <a:pt x="79553" y="183109"/>
                  <a:pt x="81610" y="182881"/>
                  <a:pt x="82982" y="182423"/>
                </a:cubicBezTo>
                <a:cubicBezTo>
                  <a:pt x="84811" y="181966"/>
                  <a:pt x="86754" y="181280"/>
                  <a:pt x="88811" y="180366"/>
                </a:cubicBezTo>
                <a:cubicBezTo>
                  <a:pt x="90869" y="179451"/>
                  <a:pt x="93498" y="178766"/>
                  <a:pt x="96698" y="178308"/>
                </a:cubicBezTo>
                <a:cubicBezTo>
                  <a:pt x="98527" y="177851"/>
                  <a:pt x="100584" y="177394"/>
                  <a:pt x="102870" y="176937"/>
                </a:cubicBezTo>
                <a:cubicBezTo>
                  <a:pt x="105156" y="176480"/>
                  <a:pt x="107899" y="176251"/>
                  <a:pt x="111100" y="176251"/>
                </a:cubicBezTo>
                <a:cubicBezTo>
                  <a:pt x="113386" y="175794"/>
                  <a:pt x="117386" y="175108"/>
                  <a:pt x="123101" y="174194"/>
                </a:cubicBezTo>
                <a:cubicBezTo>
                  <a:pt x="128816" y="173279"/>
                  <a:pt x="134188" y="173051"/>
                  <a:pt x="139218" y="173508"/>
                </a:cubicBezTo>
                <a:cubicBezTo>
                  <a:pt x="141046" y="173965"/>
                  <a:pt x="142647" y="174079"/>
                  <a:pt x="144018" y="173851"/>
                </a:cubicBezTo>
                <a:cubicBezTo>
                  <a:pt x="145390" y="173622"/>
                  <a:pt x="146761" y="173508"/>
                  <a:pt x="148133" y="173508"/>
                </a:cubicBezTo>
                <a:lnTo>
                  <a:pt x="157734" y="175565"/>
                </a:lnTo>
                <a:lnTo>
                  <a:pt x="170079" y="178308"/>
                </a:lnTo>
                <a:lnTo>
                  <a:pt x="200254" y="184481"/>
                </a:lnTo>
                <a:cubicBezTo>
                  <a:pt x="208483" y="185852"/>
                  <a:pt x="212827" y="186538"/>
                  <a:pt x="213284" y="186538"/>
                </a:cubicBezTo>
                <a:cubicBezTo>
                  <a:pt x="215113" y="186538"/>
                  <a:pt x="216027" y="186310"/>
                  <a:pt x="216027" y="185852"/>
                </a:cubicBezTo>
                <a:cubicBezTo>
                  <a:pt x="223342" y="175337"/>
                  <a:pt x="229972" y="165278"/>
                  <a:pt x="235915" y="155677"/>
                </a:cubicBezTo>
                <a:cubicBezTo>
                  <a:pt x="238201" y="152020"/>
                  <a:pt x="241516" y="146647"/>
                  <a:pt x="245860" y="139561"/>
                </a:cubicBezTo>
                <a:cubicBezTo>
                  <a:pt x="250203" y="132474"/>
                  <a:pt x="253746" y="126188"/>
                  <a:pt x="256489" y="120701"/>
                </a:cubicBezTo>
                <a:cubicBezTo>
                  <a:pt x="258775" y="116129"/>
                  <a:pt x="260719" y="112129"/>
                  <a:pt x="262319" y="108700"/>
                </a:cubicBezTo>
                <a:cubicBezTo>
                  <a:pt x="263919" y="105271"/>
                  <a:pt x="265405" y="102185"/>
                  <a:pt x="266776" y="99442"/>
                </a:cubicBezTo>
                <a:cubicBezTo>
                  <a:pt x="267691" y="97613"/>
                  <a:pt x="268720" y="95441"/>
                  <a:pt x="269863" y="92926"/>
                </a:cubicBezTo>
                <a:cubicBezTo>
                  <a:pt x="271006" y="90412"/>
                  <a:pt x="272263" y="87554"/>
                  <a:pt x="273634" y="84354"/>
                </a:cubicBezTo>
                <a:cubicBezTo>
                  <a:pt x="279578" y="69266"/>
                  <a:pt x="283007" y="59894"/>
                  <a:pt x="283921" y="56236"/>
                </a:cubicBezTo>
                <a:cubicBezTo>
                  <a:pt x="284379" y="54864"/>
                  <a:pt x="285750" y="47778"/>
                  <a:pt x="288036" y="34976"/>
                </a:cubicBezTo>
                <a:lnTo>
                  <a:pt x="288036" y="34291"/>
                </a:lnTo>
                <a:cubicBezTo>
                  <a:pt x="288036" y="31547"/>
                  <a:pt x="287693" y="29604"/>
                  <a:pt x="287008" y="28461"/>
                </a:cubicBezTo>
                <a:cubicBezTo>
                  <a:pt x="286322" y="27318"/>
                  <a:pt x="284607" y="26061"/>
                  <a:pt x="281864" y="24689"/>
                </a:cubicBezTo>
                <a:cubicBezTo>
                  <a:pt x="281407" y="24689"/>
                  <a:pt x="280264" y="23775"/>
                  <a:pt x="278435" y="21946"/>
                </a:cubicBezTo>
                <a:cubicBezTo>
                  <a:pt x="274320" y="19203"/>
                  <a:pt x="272034" y="17603"/>
                  <a:pt x="271577" y="17145"/>
                </a:cubicBezTo>
                <a:lnTo>
                  <a:pt x="268148" y="13031"/>
                </a:lnTo>
                <a:lnTo>
                  <a:pt x="265405" y="10973"/>
                </a:lnTo>
                <a:cubicBezTo>
                  <a:pt x="262204" y="9145"/>
                  <a:pt x="260604" y="7316"/>
                  <a:pt x="260604" y="5487"/>
                </a:cubicBezTo>
                <a:lnTo>
                  <a:pt x="260604" y="4115"/>
                </a:lnTo>
                <a:cubicBezTo>
                  <a:pt x="261061" y="3658"/>
                  <a:pt x="261633" y="3430"/>
                  <a:pt x="262319" y="3430"/>
                </a:cubicBezTo>
                <a:cubicBezTo>
                  <a:pt x="263005" y="3430"/>
                  <a:pt x="263576" y="3201"/>
                  <a:pt x="264033" y="2744"/>
                </a:cubicBezTo>
                <a:cubicBezTo>
                  <a:pt x="264033" y="2744"/>
                  <a:pt x="263347" y="2058"/>
                  <a:pt x="261976" y="686"/>
                </a:cubicBezTo>
                <a:cubicBezTo>
                  <a:pt x="262433" y="229"/>
                  <a:pt x="263347" y="0"/>
                  <a:pt x="264719"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20" name="文本框 19">
            <a:extLst>
              <a:ext uri="{FF2B5EF4-FFF2-40B4-BE49-F238E27FC236}">
                <a16:creationId xmlns:a16="http://schemas.microsoft.com/office/drawing/2014/main" id="{52BF3965-5408-EEDC-966D-231944DEF620}"/>
              </a:ext>
            </a:extLst>
          </p:cNvPr>
          <p:cNvSpPr txBox="1"/>
          <p:nvPr/>
        </p:nvSpPr>
        <p:spPr>
          <a:xfrm>
            <a:off x="6144800" y="146481"/>
            <a:ext cx="436169" cy="459486"/>
          </a:xfrm>
          <a:custGeom>
            <a:avLst/>
            <a:gdLst/>
            <a:ahLst/>
            <a:cxnLst/>
            <a:rect l="l" t="t" r="r" b="b"/>
            <a:pathLst>
              <a:path w="436169" h="459486">
                <a:moveTo>
                  <a:pt x="374447" y="338099"/>
                </a:moveTo>
                <a:lnTo>
                  <a:pt x="377190" y="338099"/>
                </a:lnTo>
                <a:cubicBezTo>
                  <a:pt x="379019" y="339471"/>
                  <a:pt x="382562" y="340842"/>
                  <a:pt x="387820" y="342214"/>
                </a:cubicBezTo>
                <a:cubicBezTo>
                  <a:pt x="393078" y="343586"/>
                  <a:pt x="396621" y="344729"/>
                  <a:pt x="398450" y="345643"/>
                </a:cubicBezTo>
                <a:cubicBezTo>
                  <a:pt x="400279" y="346100"/>
                  <a:pt x="402107" y="347015"/>
                  <a:pt x="403936" y="348386"/>
                </a:cubicBezTo>
                <a:cubicBezTo>
                  <a:pt x="405765" y="349758"/>
                  <a:pt x="407137" y="350672"/>
                  <a:pt x="408051" y="351129"/>
                </a:cubicBezTo>
                <a:lnTo>
                  <a:pt x="422453" y="358673"/>
                </a:lnTo>
                <a:lnTo>
                  <a:pt x="425882" y="361416"/>
                </a:lnTo>
                <a:cubicBezTo>
                  <a:pt x="429082" y="363245"/>
                  <a:pt x="430911" y="364845"/>
                  <a:pt x="431368" y="366217"/>
                </a:cubicBezTo>
                <a:cubicBezTo>
                  <a:pt x="433197" y="368046"/>
                  <a:pt x="434569" y="370560"/>
                  <a:pt x="435483" y="373761"/>
                </a:cubicBezTo>
                <a:cubicBezTo>
                  <a:pt x="435940" y="375132"/>
                  <a:pt x="436169" y="377418"/>
                  <a:pt x="436169" y="380619"/>
                </a:cubicBezTo>
                <a:cubicBezTo>
                  <a:pt x="436169" y="382905"/>
                  <a:pt x="435940" y="384734"/>
                  <a:pt x="435483" y="386105"/>
                </a:cubicBezTo>
                <a:cubicBezTo>
                  <a:pt x="435026" y="387934"/>
                  <a:pt x="433769" y="390334"/>
                  <a:pt x="431711" y="393306"/>
                </a:cubicBezTo>
                <a:cubicBezTo>
                  <a:pt x="429654" y="396278"/>
                  <a:pt x="428168" y="398907"/>
                  <a:pt x="427253" y="401193"/>
                </a:cubicBezTo>
                <a:cubicBezTo>
                  <a:pt x="426796" y="401193"/>
                  <a:pt x="425882" y="401879"/>
                  <a:pt x="424510" y="403250"/>
                </a:cubicBezTo>
                <a:lnTo>
                  <a:pt x="424510" y="403936"/>
                </a:lnTo>
                <a:cubicBezTo>
                  <a:pt x="422681" y="403936"/>
                  <a:pt x="420167" y="404622"/>
                  <a:pt x="416966" y="405993"/>
                </a:cubicBezTo>
                <a:cubicBezTo>
                  <a:pt x="413766" y="407365"/>
                  <a:pt x="411251" y="408051"/>
                  <a:pt x="409423" y="408051"/>
                </a:cubicBezTo>
                <a:lnTo>
                  <a:pt x="407365" y="408051"/>
                </a:lnTo>
                <a:cubicBezTo>
                  <a:pt x="403708" y="408051"/>
                  <a:pt x="400393" y="407594"/>
                  <a:pt x="397421" y="406679"/>
                </a:cubicBezTo>
                <a:cubicBezTo>
                  <a:pt x="394449" y="405765"/>
                  <a:pt x="392278" y="404393"/>
                  <a:pt x="390906" y="402564"/>
                </a:cubicBezTo>
                <a:lnTo>
                  <a:pt x="390220" y="401879"/>
                </a:lnTo>
                <a:cubicBezTo>
                  <a:pt x="382448" y="398678"/>
                  <a:pt x="378562" y="393192"/>
                  <a:pt x="378562" y="385419"/>
                </a:cubicBezTo>
                <a:cubicBezTo>
                  <a:pt x="378562" y="384048"/>
                  <a:pt x="378333" y="383133"/>
                  <a:pt x="377876" y="382676"/>
                </a:cubicBezTo>
                <a:cubicBezTo>
                  <a:pt x="377419" y="381762"/>
                  <a:pt x="377876" y="380847"/>
                  <a:pt x="379247" y="379933"/>
                </a:cubicBezTo>
                <a:cubicBezTo>
                  <a:pt x="380619" y="379019"/>
                  <a:pt x="381533" y="378333"/>
                  <a:pt x="381991" y="377876"/>
                </a:cubicBezTo>
                <a:cubicBezTo>
                  <a:pt x="384277" y="374218"/>
                  <a:pt x="385420" y="370560"/>
                  <a:pt x="385420" y="366903"/>
                </a:cubicBezTo>
                <a:cubicBezTo>
                  <a:pt x="385420" y="362788"/>
                  <a:pt x="384048" y="358673"/>
                  <a:pt x="381305" y="354558"/>
                </a:cubicBezTo>
                <a:cubicBezTo>
                  <a:pt x="377647" y="349072"/>
                  <a:pt x="374675" y="345186"/>
                  <a:pt x="372389" y="342900"/>
                </a:cubicBezTo>
                <a:cubicBezTo>
                  <a:pt x="372847" y="342900"/>
                  <a:pt x="373190" y="342785"/>
                  <a:pt x="373418" y="342557"/>
                </a:cubicBezTo>
                <a:cubicBezTo>
                  <a:pt x="373647" y="342328"/>
                  <a:pt x="373761" y="341985"/>
                  <a:pt x="373761" y="341528"/>
                </a:cubicBezTo>
                <a:lnTo>
                  <a:pt x="374447" y="339471"/>
                </a:lnTo>
                <a:close/>
                <a:moveTo>
                  <a:pt x="176251" y="317525"/>
                </a:moveTo>
                <a:lnTo>
                  <a:pt x="174879" y="318211"/>
                </a:lnTo>
                <a:lnTo>
                  <a:pt x="161849" y="326441"/>
                </a:lnTo>
                <a:cubicBezTo>
                  <a:pt x="160934" y="327355"/>
                  <a:pt x="160020" y="328726"/>
                  <a:pt x="159106" y="330555"/>
                </a:cubicBezTo>
                <a:lnTo>
                  <a:pt x="159791" y="331241"/>
                </a:lnTo>
                <a:cubicBezTo>
                  <a:pt x="164363" y="328955"/>
                  <a:pt x="171450" y="325526"/>
                  <a:pt x="181051" y="320954"/>
                </a:cubicBezTo>
                <a:cubicBezTo>
                  <a:pt x="180594" y="320040"/>
                  <a:pt x="179908" y="319240"/>
                  <a:pt x="178994" y="318554"/>
                </a:cubicBezTo>
                <a:cubicBezTo>
                  <a:pt x="178079" y="317868"/>
                  <a:pt x="177165" y="317525"/>
                  <a:pt x="176251" y="317525"/>
                </a:cubicBezTo>
                <a:close/>
                <a:moveTo>
                  <a:pt x="150876" y="304495"/>
                </a:moveTo>
                <a:cubicBezTo>
                  <a:pt x="151790" y="309067"/>
                  <a:pt x="152705" y="315925"/>
                  <a:pt x="153619" y="325069"/>
                </a:cubicBezTo>
                <a:lnTo>
                  <a:pt x="170078" y="311353"/>
                </a:lnTo>
                <a:cubicBezTo>
                  <a:pt x="167335" y="310438"/>
                  <a:pt x="164478" y="309410"/>
                  <a:pt x="161506" y="308267"/>
                </a:cubicBezTo>
                <a:cubicBezTo>
                  <a:pt x="158534" y="307124"/>
                  <a:pt x="154991" y="305866"/>
                  <a:pt x="150876" y="304495"/>
                </a:cubicBezTo>
                <a:close/>
                <a:moveTo>
                  <a:pt x="244145" y="285978"/>
                </a:moveTo>
                <a:cubicBezTo>
                  <a:pt x="240030" y="287350"/>
                  <a:pt x="236372" y="289407"/>
                  <a:pt x="233172" y="292150"/>
                </a:cubicBezTo>
                <a:cubicBezTo>
                  <a:pt x="229972" y="294894"/>
                  <a:pt x="227686" y="296951"/>
                  <a:pt x="226314" y="298323"/>
                </a:cubicBezTo>
                <a:cubicBezTo>
                  <a:pt x="228600" y="297865"/>
                  <a:pt x="232486" y="297637"/>
                  <a:pt x="237973" y="297637"/>
                </a:cubicBezTo>
                <a:cubicBezTo>
                  <a:pt x="238430" y="297637"/>
                  <a:pt x="238773" y="297523"/>
                  <a:pt x="239001" y="297294"/>
                </a:cubicBezTo>
                <a:cubicBezTo>
                  <a:pt x="239230" y="297065"/>
                  <a:pt x="239344" y="296722"/>
                  <a:pt x="239344" y="296265"/>
                </a:cubicBezTo>
                <a:cubicBezTo>
                  <a:pt x="240259" y="294437"/>
                  <a:pt x="241059" y="292722"/>
                  <a:pt x="241745" y="291122"/>
                </a:cubicBezTo>
                <a:cubicBezTo>
                  <a:pt x="242430" y="289522"/>
                  <a:pt x="243230" y="287807"/>
                  <a:pt x="244145" y="285978"/>
                </a:cubicBezTo>
                <a:close/>
                <a:moveTo>
                  <a:pt x="149504" y="263347"/>
                </a:moveTo>
                <a:cubicBezTo>
                  <a:pt x="149504" y="263804"/>
                  <a:pt x="148819" y="264033"/>
                  <a:pt x="147447" y="264033"/>
                </a:cubicBezTo>
                <a:lnTo>
                  <a:pt x="149504" y="277063"/>
                </a:lnTo>
                <a:lnTo>
                  <a:pt x="150190" y="278435"/>
                </a:lnTo>
                <a:lnTo>
                  <a:pt x="154991" y="283235"/>
                </a:lnTo>
                <a:cubicBezTo>
                  <a:pt x="156820" y="285064"/>
                  <a:pt x="157963" y="285978"/>
                  <a:pt x="158420" y="285978"/>
                </a:cubicBezTo>
                <a:lnTo>
                  <a:pt x="159791" y="285978"/>
                </a:lnTo>
                <a:lnTo>
                  <a:pt x="159791" y="283235"/>
                </a:lnTo>
                <a:cubicBezTo>
                  <a:pt x="159334" y="281406"/>
                  <a:pt x="157734" y="278663"/>
                  <a:pt x="154991" y="275006"/>
                </a:cubicBezTo>
                <a:close/>
                <a:moveTo>
                  <a:pt x="257861" y="237286"/>
                </a:moveTo>
                <a:cubicBezTo>
                  <a:pt x="256489" y="237286"/>
                  <a:pt x="255346" y="237744"/>
                  <a:pt x="254432" y="238658"/>
                </a:cubicBezTo>
                <a:cubicBezTo>
                  <a:pt x="254432" y="238658"/>
                  <a:pt x="253975" y="239115"/>
                  <a:pt x="253060" y="240030"/>
                </a:cubicBezTo>
                <a:lnTo>
                  <a:pt x="236601" y="246202"/>
                </a:lnTo>
                <a:cubicBezTo>
                  <a:pt x="233858" y="248031"/>
                  <a:pt x="230657" y="249402"/>
                  <a:pt x="227000" y="250317"/>
                </a:cubicBezTo>
                <a:cubicBezTo>
                  <a:pt x="214655" y="253974"/>
                  <a:pt x="206654" y="256260"/>
                  <a:pt x="202997" y="257175"/>
                </a:cubicBezTo>
                <a:cubicBezTo>
                  <a:pt x="200254" y="258089"/>
                  <a:pt x="197968" y="258546"/>
                  <a:pt x="196139" y="258546"/>
                </a:cubicBezTo>
                <a:lnTo>
                  <a:pt x="186538" y="257861"/>
                </a:lnTo>
                <a:cubicBezTo>
                  <a:pt x="184709" y="257403"/>
                  <a:pt x="182194" y="257175"/>
                  <a:pt x="178994" y="257175"/>
                </a:cubicBezTo>
                <a:lnTo>
                  <a:pt x="176251" y="256489"/>
                </a:lnTo>
                <a:cubicBezTo>
                  <a:pt x="175336" y="256489"/>
                  <a:pt x="174765" y="256260"/>
                  <a:pt x="174536" y="255803"/>
                </a:cubicBezTo>
                <a:cubicBezTo>
                  <a:pt x="174308" y="255346"/>
                  <a:pt x="173965" y="255117"/>
                  <a:pt x="173507" y="255117"/>
                </a:cubicBezTo>
                <a:cubicBezTo>
                  <a:pt x="171679" y="255117"/>
                  <a:pt x="169050" y="255003"/>
                  <a:pt x="165621" y="254774"/>
                </a:cubicBezTo>
                <a:cubicBezTo>
                  <a:pt x="162192" y="254546"/>
                  <a:pt x="159106" y="253746"/>
                  <a:pt x="156362" y="252374"/>
                </a:cubicBezTo>
                <a:lnTo>
                  <a:pt x="154305" y="252374"/>
                </a:lnTo>
                <a:lnTo>
                  <a:pt x="152248" y="252374"/>
                </a:lnTo>
                <a:cubicBezTo>
                  <a:pt x="150876" y="254203"/>
                  <a:pt x="149733" y="257632"/>
                  <a:pt x="148819" y="262661"/>
                </a:cubicBezTo>
                <a:lnTo>
                  <a:pt x="149504" y="262661"/>
                </a:lnTo>
                <a:cubicBezTo>
                  <a:pt x="149504" y="262204"/>
                  <a:pt x="149733" y="261861"/>
                  <a:pt x="150190" y="261632"/>
                </a:cubicBezTo>
                <a:cubicBezTo>
                  <a:pt x="150647" y="261404"/>
                  <a:pt x="150876" y="260832"/>
                  <a:pt x="150876" y="259918"/>
                </a:cubicBezTo>
                <a:lnTo>
                  <a:pt x="165964" y="274320"/>
                </a:lnTo>
                <a:cubicBezTo>
                  <a:pt x="169164" y="277520"/>
                  <a:pt x="171907" y="279120"/>
                  <a:pt x="174193" y="279120"/>
                </a:cubicBezTo>
                <a:cubicBezTo>
                  <a:pt x="176022" y="279120"/>
                  <a:pt x="178537" y="278435"/>
                  <a:pt x="181737" y="277063"/>
                </a:cubicBezTo>
                <a:lnTo>
                  <a:pt x="218770" y="259918"/>
                </a:lnTo>
                <a:cubicBezTo>
                  <a:pt x="219685" y="259461"/>
                  <a:pt x="221742" y="258661"/>
                  <a:pt x="224942" y="257518"/>
                </a:cubicBezTo>
                <a:cubicBezTo>
                  <a:pt x="228143" y="256375"/>
                  <a:pt x="230200" y="254660"/>
                  <a:pt x="231115" y="252374"/>
                </a:cubicBezTo>
                <a:cubicBezTo>
                  <a:pt x="231572" y="252374"/>
                  <a:pt x="231800" y="252146"/>
                  <a:pt x="231800" y="251688"/>
                </a:cubicBezTo>
                <a:cubicBezTo>
                  <a:pt x="238201" y="248488"/>
                  <a:pt x="243916" y="246888"/>
                  <a:pt x="248945" y="246888"/>
                </a:cubicBezTo>
                <a:lnTo>
                  <a:pt x="251689" y="246888"/>
                </a:lnTo>
                <a:cubicBezTo>
                  <a:pt x="254889" y="246888"/>
                  <a:pt x="257175" y="246202"/>
                  <a:pt x="258547" y="244830"/>
                </a:cubicBezTo>
                <a:cubicBezTo>
                  <a:pt x="259004" y="243916"/>
                  <a:pt x="259461" y="242659"/>
                  <a:pt x="259918" y="241058"/>
                </a:cubicBezTo>
                <a:cubicBezTo>
                  <a:pt x="260375" y="239458"/>
                  <a:pt x="260604" y="238201"/>
                  <a:pt x="260604" y="237286"/>
                </a:cubicBezTo>
                <a:cubicBezTo>
                  <a:pt x="260147" y="237286"/>
                  <a:pt x="259232" y="237286"/>
                  <a:pt x="257861" y="237286"/>
                </a:cubicBezTo>
                <a:close/>
                <a:moveTo>
                  <a:pt x="288722" y="37033"/>
                </a:moveTo>
                <a:cubicBezTo>
                  <a:pt x="288722" y="39319"/>
                  <a:pt x="289408" y="40919"/>
                  <a:pt x="290779" y="41834"/>
                </a:cubicBezTo>
                <a:cubicBezTo>
                  <a:pt x="292151" y="42748"/>
                  <a:pt x="293865" y="43205"/>
                  <a:pt x="295923" y="43205"/>
                </a:cubicBezTo>
                <a:cubicBezTo>
                  <a:pt x="297980" y="43205"/>
                  <a:pt x="299695" y="43434"/>
                  <a:pt x="301066" y="43891"/>
                </a:cubicBezTo>
                <a:lnTo>
                  <a:pt x="301066" y="47320"/>
                </a:lnTo>
                <a:cubicBezTo>
                  <a:pt x="299695" y="47777"/>
                  <a:pt x="298437" y="48806"/>
                  <a:pt x="297294" y="50406"/>
                </a:cubicBezTo>
                <a:cubicBezTo>
                  <a:pt x="296151" y="52006"/>
                  <a:pt x="295580" y="53492"/>
                  <a:pt x="295580" y="54864"/>
                </a:cubicBezTo>
                <a:lnTo>
                  <a:pt x="295580" y="55550"/>
                </a:lnTo>
                <a:cubicBezTo>
                  <a:pt x="295580" y="56921"/>
                  <a:pt x="295808" y="58178"/>
                  <a:pt x="296266" y="59321"/>
                </a:cubicBezTo>
                <a:cubicBezTo>
                  <a:pt x="296723" y="60464"/>
                  <a:pt x="296951" y="61950"/>
                  <a:pt x="296951" y="63779"/>
                </a:cubicBezTo>
                <a:cubicBezTo>
                  <a:pt x="296951" y="65151"/>
                  <a:pt x="296266" y="66408"/>
                  <a:pt x="294894" y="67551"/>
                </a:cubicBezTo>
                <a:cubicBezTo>
                  <a:pt x="293522" y="68694"/>
                  <a:pt x="292608" y="69494"/>
                  <a:pt x="292151" y="69951"/>
                </a:cubicBezTo>
                <a:cubicBezTo>
                  <a:pt x="286664" y="72695"/>
                  <a:pt x="282092" y="74295"/>
                  <a:pt x="278435" y="74752"/>
                </a:cubicBezTo>
                <a:cubicBezTo>
                  <a:pt x="277520" y="75209"/>
                  <a:pt x="276149" y="75323"/>
                  <a:pt x="274320" y="75095"/>
                </a:cubicBezTo>
                <a:cubicBezTo>
                  <a:pt x="272491" y="74866"/>
                  <a:pt x="270662" y="74981"/>
                  <a:pt x="268834" y="75438"/>
                </a:cubicBezTo>
                <a:cubicBezTo>
                  <a:pt x="266548" y="75895"/>
                  <a:pt x="263233" y="76238"/>
                  <a:pt x="258890" y="76466"/>
                </a:cubicBezTo>
                <a:cubicBezTo>
                  <a:pt x="254546" y="76695"/>
                  <a:pt x="251003" y="77038"/>
                  <a:pt x="248260" y="77495"/>
                </a:cubicBezTo>
                <a:cubicBezTo>
                  <a:pt x="246888" y="78867"/>
                  <a:pt x="245974" y="79553"/>
                  <a:pt x="245516" y="79553"/>
                </a:cubicBezTo>
                <a:cubicBezTo>
                  <a:pt x="243688" y="80467"/>
                  <a:pt x="242316" y="80924"/>
                  <a:pt x="241402" y="80924"/>
                </a:cubicBezTo>
                <a:lnTo>
                  <a:pt x="235229" y="82296"/>
                </a:lnTo>
                <a:cubicBezTo>
                  <a:pt x="219227" y="89154"/>
                  <a:pt x="209398" y="93497"/>
                  <a:pt x="205740" y="95326"/>
                </a:cubicBezTo>
                <a:cubicBezTo>
                  <a:pt x="198425" y="98526"/>
                  <a:pt x="193853" y="103327"/>
                  <a:pt x="192024" y="109728"/>
                </a:cubicBezTo>
                <a:cubicBezTo>
                  <a:pt x="192024" y="110642"/>
                  <a:pt x="191453" y="111785"/>
                  <a:pt x="190310" y="113157"/>
                </a:cubicBezTo>
                <a:cubicBezTo>
                  <a:pt x="189167" y="114528"/>
                  <a:pt x="188595" y="115671"/>
                  <a:pt x="188595" y="116586"/>
                </a:cubicBezTo>
                <a:cubicBezTo>
                  <a:pt x="186766" y="119786"/>
                  <a:pt x="185395" y="122644"/>
                  <a:pt x="184480" y="125158"/>
                </a:cubicBezTo>
                <a:cubicBezTo>
                  <a:pt x="183566" y="127673"/>
                  <a:pt x="182880" y="129616"/>
                  <a:pt x="182423" y="130987"/>
                </a:cubicBezTo>
                <a:cubicBezTo>
                  <a:pt x="182423" y="130987"/>
                  <a:pt x="182537" y="131102"/>
                  <a:pt x="182766" y="131330"/>
                </a:cubicBezTo>
                <a:cubicBezTo>
                  <a:pt x="182994" y="131559"/>
                  <a:pt x="183109" y="131673"/>
                  <a:pt x="183109" y="131673"/>
                </a:cubicBezTo>
                <a:cubicBezTo>
                  <a:pt x="192710" y="125273"/>
                  <a:pt x="201625" y="118414"/>
                  <a:pt x="209855" y="111099"/>
                </a:cubicBezTo>
                <a:cubicBezTo>
                  <a:pt x="213970" y="107442"/>
                  <a:pt x="220142" y="102413"/>
                  <a:pt x="228371" y="96012"/>
                </a:cubicBezTo>
                <a:lnTo>
                  <a:pt x="229743" y="96698"/>
                </a:lnTo>
                <a:lnTo>
                  <a:pt x="228371" y="98755"/>
                </a:lnTo>
                <a:cubicBezTo>
                  <a:pt x="223799" y="101955"/>
                  <a:pt x="221056" y="106756"/>
                  <a:pt x="220142" y="113157"/>
                </a:cubicBezTo>
                <a:cubicBezTo>
                  <a:pt x="220142" y="116814"/>
                  <a:pt x="218313" y="120929"/>
                  <a:pt x="214655" y="125501"/>
                </a:cubicBezTo>
                <a:lnTo>
                  <a:pt x="206426" y="138531"/>
                </a:lnTo>
                <a:lnTo>
                  <a:pt x="200939" y="146761"/>
                </a:lnTo>
                <a:cubicBezTo>
                  <a:pt x="196367" y="152247"/>
                  <a:pt x="193167" y="156362"/>
                  <a:pt x="191338" y="159105"/>
                </a:cubicBezTo>
                <a:cubicBezTo>
                  <a:pt x="189967" y="160477"/>
                  <a:pt x="187909" y="163449"/>
                  <a:pt x="185166" y="168021"/>
                </a:cubicBezTo>
                <a:cubicBezTo>
                  <a:pt x="181051" y="173507"/>
                  <a:pt x="178994" y="176250"/>
                  <a:pt x="178994" y="176250"/>
                </a:cubicBezTo>
                <a:cubicBezTo>
                  <a:pt x="179908" y="175793"/>
                  <a:pt x="181623" y="175336"/>
                  <a:pt x="184137" y="174879"/>
                </a:cubicBezTo>
                <a:cubicBezTo>
                  <a:pt x="186652" y="174422"/>
                  <a:pt x="188824" y="173278"/>
                  <a:pt x="190652" y="171450"/>
                </a:cubicBezTo>
                <a:lnTo>
                  <a:pt x="203683" y="161163"/>
                </a:lnTo>
                <a:cubicBezTo>
                  <a:pt x="208712" y="157048"/>
                  <a:pt x="215341" y="150190"/>
                  <a:pt x="223571" y="140589"/>
                </a:cubicBezTo>
                <a:cubicBezTo>
                  <a:pt x="226314" y="137846"/>
                  <a:pt x="229972" y="133274"/>
                  <a:pt x="234544" y="126873"/>
                </a:cubicBezTo>
                <a:cubicBezTo>
                  <a:pt x="239116" y="119558"/>
                  <a:pt x="242316" y="113843"/>
                  <a:pt x="244145" y="109728"/>
                </a:cubicBezTo>
                <a:cubicBezTo>
                  <a:pt x="246431" y="106070"/>
                  <a:pt x="245516" y="102641"/>
                  <a:pt x="241402" y="99441"/>
                </a:cubicBezTo>
                <a:lnTo>
                  <a:pt x="237287" y="93268"/>
                </a:lnTo>
                <a:cubicBezTo>
                  <a:pt x="237744" y="92811"/>
                  <a:pt x="238430" y="92354"/>
                  <a:pt x="239344" y="91897"/>
                </a:cubicBezTo>
                <a:cubicBezTo>
                  <a:pt x="240259" y="91440"/>
                  <a:pt x="240944" y="90983"/>
                  <a:pt x="241402" y="90525"/>
                </a:cubicBezTo>
                <a:lnTo>
                  <a:pt x="242087" y="91211"/>
                </a:lnTo>
                <a:cubicBezTo>
                  <a:pt x="243459" y="93497"/>
                  <a:pt x="246431" y="94640"/>
                  <a:pt x="251003" y="94640"/>
                </a:cubicBezTo>
                <a:cubicBezTo>
                  <a:pt x="256032" y="94640"/>
                  <a:pt x="261061" y="96240"/>
                  <a:pt x="266090" y="99441"/>
                </a:cubicBezTo>
                <a:cubicBezTo>
                  <a:pt x="270205" y="101727"/>
                  <a:pt x="274777" y="105613"/>
                  <a:pt x="279806" y="111099"/>
                </a:cubicBezTo>
                <a:cubicBezTo>
                  <a:pt x="279806" y="111556"/>
                  <a:pt x="280149" y="112128"/>
                  <a:pt x="280835" y="112814"/>
                </a:cubicBezTo>
                <a:cubicBezTo>
                  <a:pt x="281521" y="113500"/>
                  <a:pt x="282092" y="114071"/>
                  <a:pt x="282550" y="114528"/>
                </a:cubicBezTo>
                <a:cubicBezTo>
                  <a:pt x="283007" y="115443"/>
                  <a:pt x="283464" y="116357"/>
                  <a:pt x="283921" y="117272"/>
                </a:cubicBezTo>
                <a:cubicBezTo>
                  <a:pt x="284378" y="118186"/>
                  <a:pt x="284607" y="119329"/>
                  <a:pt x="284607" y="120701"/>
                </a:cubicBezTo>
                <a:cubicBezTo>
                  <a:pt x="284607" y="122529"/>
                  <a:pt x="283921" y="124129"/>
                  <a:pt x="282550" y="125501"/>
                </a:cubicBezTo>
                <a:cubicBezTo>
                  <a:pt x="280721" y="127787"/>
                  <a:pt x="279235" y="129959"/>
                  <a:pt x="278092" y="132016"/>
                </a:cubicBezTo>
                <a:cubicBezTo>
                  <a:pt x="276949" y="134074"/>
                  <a:pt x="275920" y="135788"/>
                  <a:pt x="275006" y="137160"/>
                </a:cubicBezTo>
                <a:lnTo>
                  <a:pt x="265405" y="146075"/>
                </a:lnTo>
                <a:cubicBezTo>
                  <a:pt x="261747" y="147904"/>
                  <a:pt x="258775" y="149961"/>
                  <a:pt x="256489" y="152247"/>
                </a:cubicBezTo>
                <a:cubicBezTo>
                  <a:pt x="263804" y="149961"/>
                  <a:pt x="270434" y="147675"/>
                  <a:pt x="276377" y="145389"/>
                </a:cubicBezTo>
                <a:cubicBezTo>
                  <a:pt x="301066" y="137160"/>
                  <a:pt x="319811" y="131673"/>
                  <a:pt x="332613" y="128930"/>
                </a:cubicBezTo>
                <a:cubicBezTo>
                  <a:pt x="332156" y="130302"/>
                  <a:pt x="332384" y="131445"/>
                  <a:pt x="333299" y="132359"/>
                </a:cubicBezTo>
                <a:cubicBezTo>
                  <a:pt x="334213" y="133274"/>
                  <a:pt x="335356" y="133959"/>
                  <a:pt x="336728" y="134417"/>
                </a:cubicBezTo>
                <a:cubicBezTo>
                  <a:pt x="340385" y="135788"/>
                  <a:pt x="341528" y="137617"/>
                  <a:pt x="340157" y="139903"/>
                </a:cubicBezTo>
                <a:cubicBezTo>
                  <a:pt x="340157" y="140360"/>
                  <a:pt x="340271" y="140703"/>
                  <a:pt x="340500" y="140932"/>
                </a:cubicBezTo>
                <a:cubicBezTo>
                  <a:pt x="340728" y="141160"/>
                  <a:pt x="341071" y="141275"/>
                  <a:pt x="341528" y="141275"/>
                </a:cubicBezTo>
                <a:cubicBezTo>
                  <a:pt x="343814" y="141275"/>
                  <a:pt x="345415" y="141503"/>
                  <a:pt x="346329" y="141960"/>
                </a:cubicBezTo>
                <a:cubicBezTo>
                  <a:pt x="346786" y="142417"/>
                  <a:pt x="346558" y="143103"/>
                  <a:pt x="345643" y="144018"/>
                </a:cubicBezTo>
                <a:cubicBezTo>
                  <a:pt x="344729" y="144932"/>
                  <a:pt x="345186" y="145847"/>
                  <a:pt x="347015" y="146761"/>
                </a:cubicBezTo>
                <a:cubicBezTo>
                  <a:pt x="344729" y="147675"/>
                  <a:pt x="344272" y="149047"/>
                  <a:pt x="345643" y="150876"/>
                </a:cubicBezTo>
                <a:cubicBezTo>
                  <a:pt x="347015" y="152247"/>
                  <a:pt x="348158" y="154533"/>
                  <a:pt x="349072" y="157734"/>
                </a:cubicBezTo>
                <a:cubicBezTo>
                  <a:pt x="349529" y="158191"/>
                  <a:pt x="349644" y="158534"/>
                  <a:pt x="349415" y="158762"/>
                </a:cubicBezTo>
                <a:cubicBezTo>
                  <a:pt x="349187" y="158991"/>
                  <a:pt x="349301" y="159334"/>
                  <a:pt x="349758" y="159791"/>
                </a:cubicBezTo>
                <a:cubicBezTo>
                  <a:pt x="349301" y="160248"/>
                  <a:pt x="349187" y="160820"/>
                  <a:pt x="349415" y="161506"/>
                </a:cubicBezTo>
                <a:cubicBezTo>
                  <a:pt x="349644" y="162191"/>
                  <a:pt x="349758" y="162763"/>
                  <a:pt x="349758" y="163220"/>
                </a:cubicBezTo>
                <a:cubicBezTo>
                  <a:pt x="349758" y="163220"/>
                  <a:pt x="349301" y="164363"/>
                  <a:pt x="348386" y="166649"/>
                </a:cubicBezTo>
                <a:cubicBezTo>
                  <a:pt x="346558" y="166192"/>
                  <a:pt x="344729" y="166420"/>
                  <a:pt x="342900" y="167335"/>
                </a:cubicBezTo>
                <a:cubicBezTo>
                  <a:pt x="341071" y="168249"/>
                  <a:pt x="339928" y="168935"/>
                  <a:pt x="339471" y="169392"/>
                </a:cubicBezTo>
                <a:cubicBezTo>
                  <a:pt x="336728" y="170764"/>
                  <a:pt x="333985" y="171450"/>
                  <a:pt x="331241" y="171450"/>
                </a:cubicBezTo>
                <a:lnTo>
                  <a:pt x="320269" y="172821"/>
                </a:lnTo>
                <a:lnTo>
                  <a:pt x="308610" y="174193"/>
                </a:lnTo>
                <a:cubicBezTo>
                  <a:pt x="303581" y="176022"/>
                  <a:pt x="298780" y="177393"/>
                  <a:pt x="294208" y="178308"/>
                </a:cubicBezTo>
                <a:cubicBezTo>
                  <a:pt x="293294" y="178765"/>
                  <a:pt x="290779" y="179451"/>
                  <a:pt x="286664" y="180365"/>
                </a:cubicBezTo>
                <a:cubicBezTo>
                  <a:pt x="280264" y="182194"/>
                  <a:pt x="273177" y="184708"/>
                  <a:pt x="265405" y="187909"/>
                </a:cubicBezTo>
                <a:lnTo>
                  <a:pt x="246202" y="192710"/>
                </a:lnTo>
                <a:cubicBezTo>
                  <a:pt x="231572" y="197739"/>
                  <a:pt x="222199" y="200939"/>
                  <a:pt x="218084" y="202311"/>
                </a:cubicBezTo>
                <a:cubicBezTo>
                  <a:pt x="211226" y="204140"/>
                  <a:pt x="200711" y="208940"/>
                  <a:pt x="186538" y="216713"/>
                </a:cubicBezTo>
                <a:cubicBezTo>
                  <a:pt x="177394" y="220827"/>
                  <a:pt x="168707" y="227685"/>
                  <a:pt x="160477" y="237286"/>
                </a:cubicBezTo>
                <a:cubicBezTo>
                  <a:pt x="158191" y="240030"/>
                  <a:pt x="156134" y="243687"/>
                  <a:pt x="154305" y="248259"/>
                </a:cubicBezTo>
                <a:cubicBezTo>
                  <a:pt x="154305" y="248259"/>
                  <a:pt x="154419" y="248374"/>
                  <a:pt x="154648" y="248602"/>
                </a:cubicBezTo>
                <a:cubicBezTo>
                  <a:pt x="154877" y="248831"/>
                  <a:pt x="154991" y="248945"/>
                  <a:pt x="154991" y="248945"/>
                </a:cubicBezTo>
                <a:lnTo>
                  <a:pt x="172822" y="240716"/>
                </a:lnTo>
                <a:lnTo>
                  <a:pt x="211226" y="221513"/>
                </a:lnTo>
                <a:cubicBezTo>
                  <a:pt x="214884" y="219227"/>
                  <a:pt x="219113" y="217284"/>
                  <a:pt x="223914" y="215684"/>
                </a:cubicBezTo>
                <a:cubicBezTo>
                  <a:pt x="228714" y="214084"/>
                  <a:pt x="232029" y="213055"/>
                  <a:pt x="233858" y="212598"/>
                </a:cubicBezTo>
                <a:cubicBezTo>
                  <a:pt x="237515" y="211226"/>
                  <a:pt x="241402" y="209397"/>
                  <a:pt x="245516" y="207111"/>
                </a:cubicBezTo>
                <a:cubicBezTo>
                  <a:pt x="252832" y="205283"/>
                  <a:pt x="258318" y="203454"/>
                  <a:pt x="261976" y="201625"/>
                </a:cubicBezTo>
                <a:cubicBezTo>
                  <a:pt x="263347" y="200711"/>
                  <a:pt x="264833" y="200482"/>
                  <a:pt x="266433" y="200939"/>
                </a:cubicBezTo>
                <a:cubicBezTo>
                  <a:pt x="268034" y="201396"/>
                  <a:pt x="269291" y="201625"/>
                  <a:pt x="270205" y="201625"/>
                </a:cubicBezTo>
                <a:lnTo>
                  <a:pt x="269519" y="205740"/>
                </a:lnTo>
                <a:cubicBezTo>
                  <a:pt x="273634" y="205740"/>
                  <a:pt x="277292" y="206654"/>
                  <a:pt x="280492" y="208483"/>
                </a:cubicBezTo>
                <a:cubicBezTo>
                  <a:pt x="283693" y="210312"/>
                  <a:pt x="286893" y="212826"/>
                  <a:pt x="290093" y="216027"/>
                </a:cubicBezTo>
                <a:cubicBezTo>
                  <a:pt x="291008" y="216484"/>
                  <a:pt x="293980" y="218770"/>
                  <a:pt x="299009" y="222885"/>
                </a:cubicBezTo>
                <a:cubicBezTo>
                  <a:pt x="299923" y="223799"/>
                  <a:pt x="300838" y="224942"/>
                  <a:pt x="301752" y="226314"/>
                </a:cubicBezTo>
                <a:cubicBezTo>
                  <a:pt x="302666" y="227685"/>
                  <a:pt x="303581" y="228600"/>
                  <a:pt x="304495" y="229057"/>
                </a:cubicBezTo>
                <a:cubicBezTo>
                  <a:pt x="306324" y="230429"/>
                  <a:pt x="307581" y="232257"/>
                  <a:pt x="308267" y="234543"/>
                </a:cubicBezTo>
                <a:cubicBezTo>
                  <a:pt x="308953" y="236829"/>
                  <a:pt x="309524" y="238430"/>
                  <a:pt x="309982" y="239344"/>
                </a:cubicBezTo>
                <a:cubicBezTo>
                  <a:pt x="310896" y="240716"/>
                  <a:pt x="312039" y="241859"/>
                  <a:pt x="313411" y="242773"/>
                </a:cubicBezTo>
                <a:cubicBezTo>
                  <a:pt x="315697" y="245059"/>
                  <a:pt x="315925" y="247345"/>
                  <a:pt x="314096" y="249631"/>
                </a:cubicBezTo>
                <a:lnTo>
                  <a:pt x="307238" y="265404"/>
                </a:lnTo>
                <a:lnTo>
                  <a:pt x="303124" y="278435"/>
                </a:lnTo>
                <a:cubicBezTo>
                  <a:pt x="302666" y="278892"/>
                  <a:pt x="302324" y="279578"/>
                  <a:pt x="302095" y="280492"/>
                </a:cubicBezTo>
                <a:cubicBezTo>
                  <a:pt x="301866" y="281406"/>
                  <a:pt x="301752" y="282321"/>
                  <a:pt x="301752" y="283235"/>
                </a:cubicBezTo>
                <a:cubicBezTo>
                  <a:pt x="301295" y="285064"/>
                  <a:pt x="300723" y="286436"/>
                  <a:pt x="300038" y="287350"/>
                </a:cubicBezTo>
                <a:cubicBezTo>
                  <a:pt x="299352" y="288264"/>
                  <a:pt x="298780" y="289179"/>
                  <a:pt x="298323" y="290093"/>
                </a:cubicBezTo>
                <a:lnTo>
                  <a:pt x="296951" y="294894"/>
                </a:lnTo>
                <a:cubicBezTo>
                  <a:pt x="296037" y="298551"/>
                  <a:pt x="294208" y="304038"/>
                  <a:pt x="291465" y="311353"/>
                </a:cubicBezTo>
                <a:cubicBezTo>
                  <a:pt x="291008" y="315011"/>
                  <a:pt x="289408" y="319583"/>
                  <a:pt x="286664" y="325069"/>
                </a:cubicBezTo>
                <a:lnTo>
                  <a:pt x="276377" y="344271"/>
                </a:lnTo>
                <a:cubicBezTo>
                  <a:pt x="274549" y="346100"/>
                  <a:pt x="272720" y="347929"/>
                  <a:pt x="270891" y="349758"/>
                </a:cubicBezTo>
                <a:cubicBezTo>
                  <a:pt x="269062" y="351586"/>
                  <a:pt x="267233" y="353415"/>
                  <a:pt x="265405" y="355244"/>
                </a:cubicBezTo>
                <a:cubicBezTo>
                  <a:pt x="264033" y="354787"/>
                  <a:pt x="262890" y="353415"/>
                  <a:pt x="261976" y="351129"/>
                </a:cubicBezTo>
                <a:cubicBezTo>
                  <a:pt x="259232" y="348386"/>
                  <a:pt x="257175" y="348615"/>
                  <a:pt x="255803" y="351815"/>
                </a:cubicBezTo>
                <a:cubicBezTo>
                  <a:pt x="254432" y="353187"/>
                  <a:pt x="253060" y="353872"/>
                  <a:pt x="251689" y="353872"/>
                </a:cubicBezTo>
                <a:cubicBezTo>
                  <a:pt x="250774" y="353415"/>
                  <a:pt x="249631" y="353758"/>
                  <a:pt x="248260" y="354901"/>
                </a:cubicBezTo>
                <a:cubicBezTo>
                  <a:pt x="246888" y="356044"/>
                  <a:pt x="245745" y="356844"/>
                  <a:pt x="244831" y="357301"/>
                </a:cubicBezTo>
                <a:cubicBezTo>
                  <a:pt x="243916" y="357301"/>
                  <a:pt x="242773" y="357416"/>
                  <a:pt x="241402" y="357644"/>
                </a:cubicBezTo>
                <a:cubicBezTo>
                  <a:pt x="240030" y="357873"/>
                  <a:pt x="238658" y="357759"/>
                  <a:pt x="237287" y="357301"/>
                </a:cubicBezTo>
                <a:cubicBezTo>
                  <a:pt x="235001" y="357301"/>
                  <a:pt x="231572" y="356387"/>
                  <a:pt x="227000" y="354558"/>
                </a:cubicBezTo>
                <a:cubicBezTo>
                  <a:pt x="219685" y="353187"/>
                  <a:pt x="213512" y="350215"/>
                  <a:pt x="208483" y="345643"/>
                </a:cubicBezTo>
                <a:lnTo>
                  <a:pt x="205740" y="347015"/>
                </a:lnTo>
                <a:cubicBezTo>
                  <a:pt x="202540" y="348843"/>
                  <a:pt x="199682" y="350672"/>
                  <a:pt x="197168" y="352501"/>
                </a:cubicBezTo>
                <a:cubicBezTo>
                  <a:pt x="194653" y="354330"/>
                  <a:pt x="192253" y="355930"/>
                  <a:pt x="189967" y="357301"/>
                </a:cubicBezTo>
                <a:cubicBezTo>
                  <a:pt x="178079" y="365988"/>
                  <a:pt x="170993" y="371475"/>
                  <a:pt x="168707" y="373761"/>
                </a:cubicBezTo>
                <a:cubicBezTo>
                  <a:pt x="165506" y="376504"/>
                  <a:pt x="162306" y="379361"/>
                  <a:pt x="159106" y="382333"/>
                </a:cubicBezTo>
                <a:cubicBezTo>
                  <a:pt x="155905" y="385305"/>
                  <a:pt x="152705" y="388163"/>
                  <a:pt x="149504" y="390906"/>
                </a:cubicBezTo>
                <a:cubicBezTo>
                  <a:pt x="149962" y="391820"/>
                  <a:pt x="150533" y="392620"/>
                  <a:pt x="151219" y="393306"/>
                </a:cubicBezTo>
                <a:cubicBezTo>
                  <a:pt x="151905" y="393992"/>
                  <a:pt x="152476" y="394563"/>
                  <a:pt x="152933" y="395021"/>
                </a:cubicBezTo>
                <a:cubicBezTo>
                  <a:pt x="162992" y="404165"/>
                  <a:pt x="171907" y="411023"/>
                  <a:pt x="179680" y="415595"/>
                </a:cubicBezTo>
                <a:cubicBezTo>
                  <a:pt x="185623" y="418338"/>
                  <a:pt x="194539" y="421081"/>
                  <a:pt x="206426" y="423824"/>
                </a:cubicBezTo>
                <a:cubicBezTo>
                  <a:pt x="215570" y="425653"/>
                  <a:pt x="225285" y="426567"/>
                  <a:pt x="235572" y="426567"/>
                </a:cubicBezTo>
                <a:cubicBezTo>
                  <a:pt x="245859" y="426567"/>
                  <a:pt x="252146" y="426567"/>
                  <a:pt x="254432" y="426567"/>
                </a:cubicBezTo>
                <a:cubicBezTo>
                  <a:pt x="268605" y="426567"/>
                  <a:pt x="283693" y="424738"/>
                  <a:pt x="299695" y="421081"/>
                </a:cubicBezTo>
                <a:cubicBezTo>
                  <a:pt x="303352" y="420624"/>
                  <a:pt x="307696" y="419481"/>
                  <a:pt x="312725" y="417652"/>
                </a:cubicBezTo>
                <a:cubicBezTo>
                  <a:pt x="314554" y="417195"/>
                  <a:pt x="315468" y="416052"/>
                  <a:pt x="315468" y="414223"/>
                </a:cubicBezTo>
                <a:cubicBezTo>
                  <a:pt x="315468" y="412851"/>
                  <a:pt x="315239" y="411594"/>
                  <a:pt x="314782" y="410451"/>
                </a:cubicBezTo>
                <a:cubicBezTo>
                  <a:pt x="314325" y="409308"/>
                  <a:pt x="313868" y="408508"/>
                  <a:pt x="313411" y="408051"/>
                </a:cubicBezTo>
                <a:lnTo>
                  <a:pt x="308610" y="395706"/>
                </a:lnTo>
                <a:lnTo>
                  <a:pt x="301066" y="386105"/>
                </a:lnTo>
                <a:cubicBezTo>
                  <a:pt x="301066" y="386105"/>
                  <a:pt x="297637" y="381990"/>
                  <a:pt x="290779" y="373761"/>
                </a:cubicBezTo>
                <a:cubicBezTo>
                  <a:pt x="290779" y="373304"/>
                  <a:pt x="290322" y="372618"/>
                  <a:pt x="289408" y="371703"/>
                </a:cubicBezTo>
                <a:lnTo>
                  <a:pt x="287350" y="371703"/>
                </a:lnTo>
                <a:lnTo>
                  <a:pt x="285979" y="375818"/>
                </a:lnTo>
                <a:lnTo>
                  <a:pt x="285293" y="377190"/>
                </a:lnTo>
                <a:cubicBezTo>
                  <a:pt x="283921" y="377647"/>
                  <a:pt x="282893" y="378676"/>
                  <a:pt x="282207" y="380276"/>
                </a:cubicBezTo>
                <a:cubicBezTo>
                  <a:pt x="281521" y="381876"/>
                  <a:pt x="280721" y="383133"/>
                  <a:pt x="279806" y="384048"/>
                </a:cubicBezTo>
                <a:cubicBezTo>
                  <a:pt x="278892" y="384962"/>
                  <a:pt x="277863" y="386448"/>
                  <a:pt x="276720" y="388505"/>
                </a:cubicBezTo>
                <a:cubicBezTo>
                  <a:pt x="275577" y="390563"/>
                  <a:pt x="274091" y="391820"/>
                  <a:pt x="272263" y="392277"/>
                </a:cubicBezTo>
                <a:cubicBezTo>
                  <a:pt x="269977" y="393192"/>
                  <a:pt x="268376" y="395021"/>
                  <a:pt x="267462" y="397764"/>
                </a:cubicBezTo>
                <a:cubicBezTo>
                  <a:pt x="267005" y="398678"/>
                  <a:pt x="266090" y="400050"/>
                  <a:pt x="264719" y="401879"/>
                </a:cubicBezTo>
                <a:cubicBezTo>
                  <a:pt x="263347" y="403707"/>
                  <a:pt x="261518" y="405079"/>
                  <a:pt x="259232" y="405993"/>
                </a:cubicBezTo>
                <a:cubicBezTo>
                  <a:pt x="257861" y="406908"/>
                  <a:pt x="256832" y="407822"/>
                  <a:pt x="256146" y="408737"/>
                </a:cubicBezTo>
                <a:cubicBezTo>
                  <a:pt x="255461" y="409651"/>
                  <a:pt x="254660" y="410337"/>
                  <a:pt x="253746" y="410794"/>
                </a:cubicBezTo>
                <a:cubicBezTo>
                  <a:pt x="252374" y="412165"/>
                  <a:pt x="250088" y="412851"/>
                  <a:pt x="246888" y="412851"/>
                </a:cubicBezTo>
                <a:lnTo>
                  <a:pt x="241402" y="412851"/>
                </a:lnTo>
                <a:cubicBezTo>
                  <a:pt x="239116" y="412851"/>
                  <a:pt x="237058" y="412623"/>
                  <a:pt x="235229" y="412165"/>
                </a:cubicBezTo>
                <a:cubicBezTo>
                  <a:pt x="233401" y="411708"/>
                  <a:pt x="231800" y="411251"/>
                  <a:pt x="230429" y="410794"/>
                </a:cubicBezTo>
                <a:cubicBezTo>
                  <a:pt x="230429" y="410794"/>
                  <a:pt x="228371" y="409422"/>
                  <a:pt x="224257" y="406679"/>
                </a:cubicBezTo>
                <a:lnTo>
                  <a:pt x="211912" y="402564"/>
                </a:lnTo>
                <a:cubicBezTo>
                  <a:pt x="210083" y="400736"/>
                  <a:pt x="209169" y="399821"/>
                  <a:pt x="209169" y="399821"/>
                </a:cubicBezTo>
                <a:cubicBezTo>
                  <a:pt x="207340" y="393878"/>
                  <a:pt x="206197" y="389991"/>
                  <a:pt x="205740" y="388163"/>
                </a:cubicBezTo>
                <a:cubicBezTo>
                  <a:pt x="203911" y="384048"/>
                  <a:pt x="204826" y="380619"/>
                  <a:pt x="208483" y="377876"/>
                </a:cubicBezTo>
                <a:cubicBezTo>
                  <a:pt x="208940" y="377418"/>
                  <a:pt x="209741" y="376847"/>
                  <a:pt x="210884" y="376161"/>
                </a:cubicBezTo>
                <a:cubicBezTo>
                  <a:pt x="212027" y="375475"/>
                  <a:pt x="212827" y="374447"/>
                  <a:pt x="213284" y="373075"/>
                </a:cubicBezTo>
                <a:cubicBezTo>
                  <a:pt x="212827" y="378104"/>
                  <a:pt x="215113" y="382905"/>
                  <a:pt x="220142" y="387477"/>
                </a:cubicBezTo>
                <a:cubicBezTo>
                  <a:pt x="221513" y="388391"/>
                  <a:pt x="222771" y="388848"/>
                  <a:pt x="223914" y="388848"/>
                </a:cubicBezTo>
                <a:cubicBezTo>
                  <a:pt x="225057" y="388848"/>
                  <a:pt x="226314" y="388391"/>
                  <a:pt x="227686" y="387477"/>
                </a:cubicBezTo>
                <a:cubicBezTo>
                  <a:pt x="238658" y="380162"/>
                  <a:pt x="246888" y="374904"/>
                  <a:pt x="252374" y="371703"/>
                </a:cubicBezTo>
                <a:cubicBezTo>
                  <a:pt x="259690" y="368046"/>
                  <a:pt x="265176" y="365074"/>
                  <a:pt x="268834" y="362788"/>
                </a:cubicBezTo>
                <a:cubicBezTo>
                  <a:pt x="269748" y="362788"/>
                  <a:pt x="270434" y="362559"/>
                  <a:pt x="270891" y="362102"/>
                </a:cubicBezTo>
                <a:lnTo>
                  <a:pt x="270891" y="360731"/>
                </a:lnTo>
                <a:lnTo>
                  <a:pt x="253746" y="355930"/>
                </a:lnTo>
                <a:lnTo>
                  <a:pt x="255118" y="355930"/>
                </a:lnTo>
                <a:cubicBezTo>
                  <a:pt x="257404" y="355930"/>
                  <a:pt x="260833" y="356387"/>
                  <a:pt x="265405" y="357301"/>
                </a:cubicBezTo>
                <a:lnTo>
                  <a:pt x="268834" y="357301"/>
                </a:lnTo>
                <a:lnTo>
                  <a:pt x="272263" y="357301"/>
                </a:lnTo>
                <a:cubicBezTo>
                  <a:pt x="274549" y="358216"/>
                  <a:pt x="277292" y="358444"/>
                  <a:pt x="280492" y="357987"/>
                </a:cubicBezTo>
                <a:cubicBezTo>
                  <a:pt x="286436" y="355244"/>
                  <a:pt x="291694" y="353187"/>
                  <a:pt x="296266" y="351815"/>
                </a:cubicBezTo>
                <a:cubicBezTo>
                  <a:pt x="300838" y="350444"/>
                  <a:pt x="304724" y="349072"/>
                  <a:pt x="307924" y="347700"/>
                </a:cubicBezTo>
                <a:cubicBezTo>
                  <a:pt x="315239" y="345871"/>
                  <a:pt x="320726" y="344271"/>
                  <a:pt x="324383" y="342900"/>
                </a:cubicBezTo>
                <a:cubicBezTo>
                  <a:pt x="323012" y="344271"/>
                  <a:pt x="319697" y="347700"/>
                  <a:pt x="314439" y="353187"/>
                </a:cubicBezTo>
                <a:cubicBezTo>
                  <a:pt x="309182" y="358673"/>
                  <a:pt x="303581" y="363017"/>
                  <a:pt x="297637" y="366217"/>
                </a:cubicBezTo>
                <a:cubicBezTo>
                  <a:pt x="304952" y="371703"/>
                  <a:pt x="310439" y="376047"/>
                  <a:pt x="314096" y="379247"/>
                </a:cubicBezTo>
                <a:cubicBezTo>
                  <a:pt x="318668" y="382905"/>
                  <a:pt x="321869" y="385877"/>
                  <a:pt x="323698" y="388163"/>
                </a:cubicBezTo>
                <a:cubicBezTo>
                  <a:pt x="330556" y="392735"/>
                  <a:pt x="336042" y="397078"/>
                  <a:pt x="340157" y="401193"/>
                </a:cubicBezTo>
                <a:cubicBezTo>
                  <a:pt x="341986" y="402564"/>
                  <a:pt x="344157" y="404279"/>
                  <a:pt x="346672" y="406336"/>
                </a:cubicBezTo>
                <a:cubicBezTo>
                  <a:pt x="349187" y="408394"/>
                  <a:pt x="351358" y="409880"/>
                  <a:pt x="353187" y="410794"/>
                </a:cubicBezTo>
                <a:cubicBezTo>
                  <a:pt x="355016" y="411708"/>
                  <a:pt x="357988" y="414223"/>
                  <a:pt x="362102" y="418338"/>
                </a:cubicBezTo>
                <a:cubicBezTo>
                  <a:pt x="364388" y="420624"/>
                  <a:pt x="365531" y="423596"/>
                  <a:pt x="365531" y="427253"/>
                </a:cubicBezTo>
                <a:lnTo>
                  <a:pt x="365531" y="429996"/>
                </a:lnTo>
                <a:cubicBezTo>
                  <a:pt x="365531" y="430911"/>
                  <a:pt x="365760" y="431596"/>
                  <a:pt x="366217" y="432054"/>
                </a:cubicBezTo>
                <a:cubicBezTo>
                  <a:pt x="366674" y="432511"/>
                  <a:pt x="367132" y="432968"/>
                  <a:pt x="367589" y="433425"/>
                </a:cubicBezTo>
                <a:cubicBezTo>
                  <a:pt x="368046" y="434340"/>
                  <a:pt x="368275" y="435711"/>
                  <a:pt x="368275" y="437540"/>
                </a:cubicBezTo>
                <a:lnTo>
                  <a:pt x="368960" y="437540"/>
                </a:lnTo>
                <a:lnTo>
                  <a:pt x="360045" y="440969"/>
                </a:lnTo>
                <a:lnTo>
                  <a:pt x="354559" y="444398"/>
                </a:lnTo>
                <a:lnTo>
                  <a:pt x="353187" y="445770"/>
                </a:lnTo>
                <a:cubicBezTo>
                  <a:pt x="350901" y="446227"/>
                  <a:pt x="347929" y="447370"/>
                  <a:pt x="344272" y="449199"/>
                </a:cubicBezTo>
                <a:lnTo>
                  <a:pt x="343586" y="449199"/>
                </a:lnTo>
                <a:cubicBezTo>
                  <a:pt x="340843" y="449199"/>
                  <a:pt x="337871" y="449770"/>
                  <a:pt x="334670" y="450913"/>
                </a:cubicBezTo>
                <a:cubicBezTo>
                  <a:pt x="331470" y="452056"/>
                  <a:pt x="329184" y="452856"/>
                  <a:pt x="327812" y="453314"/>
                </a:cubicBezTo>
                <a:cubicBezTo>
                  <a:pt x="324612" y="454228"/>
                  <a:pt x="320612" y="455028"/>
                  <a:pt x="315811" y="455714"/>
                </a:cubicBezTo>
                <a:cubicBezTo>
                  <a:pt x="311010" y="456400"/>
                  <a:pt x="307238" y="456971"/>
                  <a:pt x="304495" y="457428"/>
                </a:cubicBezTo>
                <a:cubicBezTo>
                  <a:pt x="301295" y="457886"/>
                  <a:pt x="297066" y="458343"/>
                  <a:pt x="291808" y="458800"/>
                </a:cubicBezTo>
                <a:cubicBezTo>
                  <a:pt x="286550" y="459257"/>
                  <a:pt x="280264" y="459486"/>
                  <a:pt x="272948" y="459486"/>
                </a:cubicBezTo>
                <a:cubicBezTo>
                  <a:pt x="266548" y="459486"/>
                  <a:pt x="261976" y="459257"/>
                  <a:pt x="259232" y="458800"/>
                </a:cubicBezTo>
                <a:lnTo>
                  <a:pt x="251003" y="458114"/>
                </a:lnTo>
                <a:cubicBezTo>
                  <a:pt x="247802" y="459029"/>
                  <a:pt x="244488" y="459143"/>
                  <a:pt x="241059" y="458457"/>
                </a:cubicBezTo>
                <a:cubicBezTo>
                  <a:pt x="237630" y="457771"/>
                  <a:pt x="235229" y="457428"/>
                  <a:pt x="233858" y="457428"/>
                </a:cubicBezTo>
                <a:cubicBezTo>
                  <a:pt x="221056" y="457428"/>
                  <a:pt x="209169" y="454685"/>
                  <a:pt x="198196" y="449199"/>
                </a:cubicBezTo>
                <a:cubicBezTo>
                  <a:pt x="194996" y="447370"/>
                  <a:pt x="191224" y="445313"/>
                  <a:pt x="186881" y="443026"/>
                </a:cubicBezTo>
                <a:cubicBezTo>
                  <a:pt x="182537" y="440741"/>
                  <a:pt x="178765" y="438912"/>
                  <a:pt x="175565" y="437540"/>
                </a:cubicBezTo>
                <a:cubicBezTo>
                  <a:pt x="173279" y="436169"/>
                  <a:pt x="169393" y="432740"/>
                  <a:pt x="163906" y="427253"/>
                </a:cubicBezTo>
                <a:lnTo>
                  <a:pt x="155677" y="419023"/>
                </a:lnTo>
                <a:cubicBezTo>
                  <a:pt x="150190" y="412623"/>
                  <a:pt x="147218" y="407594"/>
                  <a:pt x="146761" y="403936"/>
                </a:cubicBezTo>
                <a:lnTo>
                  <a:pt x="144018" y="396392"/>
                </a:lnTo>
                <a:cubicBezTo>
                  <a:pt x="143104" y="397307"/>
                  <a:pt x="141961" y="398907"/>
                  <a:pt x="140589" y="401193"/>
                </a:cubicBezTo>
                <a:cubicBezTo>
                  <a:pt x="133274" y="406222"/>
                  <a:pt x="124130" y="415137"/>
                  <a:pt x="113157" y="427939"/>
                </a:cubicBezTo>
                <a:lnTo>
                  <a:pt x="91897" y="448513"/>
                </a:lnTo>
                <a:lnTo>
                  <a:pt x="87097" y="449884"/>
                </a:lnTo>
                <a:cubicBezTo>
                  <a:pt x="85725" y="450342"/>
                  <a:pt x="84925" y="450227"/>
                  <a:pt x="84696" y="449542"/>
                </a:cubicBezTo>
                <a:cubicBezTo>
                  <a:pt x="84468" y="448856"/>
                  <a:pt x="84125" y="448284"/>
                  <a:pt x="83668" y="447827"/>
                </a:cubicBezTo>
                <a:lnTo>
                  <a:pt x="78181" y="443712"/>
                </a:lnTo>
                <a:cubicBezTo>
                  <a:pt x="76810" y="442341"/>
                  <a:pt x="76124" y="441198"/>
                  <a:pt x="76124" y="440283"/>
                </a:cubicBezTo>
                <a:cubicBezTo>
                  <a:pt x="76124" y="434797"/>
                  <a:pt x="76352" y="430453"/>
                  <a:pt x="76810" y="427253"/>
                </a:cubicBezTo>
                <a:cubicBezTo>
                  <a:pt x="76810" y="426339"/>
                  <a:pt x="76810" y="425882"/>
                  <a:pt x="76810" y="425882"/>
                </a:cubicBezTo>
                <a:cubicBezTo>
                  <a:pt x="76352" y="423596"/>
                  <a:pt x="77267" y="420852"/>
                  <a:pt x="79553" y="417652"/>
                </a:cubicBezTo>
                <a:cubicBezTo>
                  <a:pt x="80467" y="416738"/>
                  <a:pt x="81153" y="416280"/>
                  <a:pt x="81610" y="416280"/>
                </a:cubicBezTo>
                <a:cubicBezTo>
                  <a:pt x="83439" y="416738"/>
                  <a:pt x="84811" y="416509"/>
                  <a:pt x="85725" y="415595"/>
                </a:cubicBezTo>
                <a:cubicBezTo>
                  <a:pt x="86639" y="414680"/>
                  <a:pt x="87325" y="413994"/>
                  <a:pt x="87782" y="413537"/>
                </a:cubicBezTo>
                <a:lnTo>
                  <a:pt x="121387" y="381305"/>
                </a:lnTo>
                <a:lnTo>
                  <a:pt x="147447" y="357301"/>
                </a:lnTo>
                <a:cubicBezTo>
                  <a:pt x="149276" y="355473"/>
                  <a:pt x="150076" y="354215"/>
                  <a:pt x="149847" y="353530"/>
                </a:cubicBezTo>
                <a:cubicBezTo>
                  <a:pt x="149619" y="352844"/>
                  <a:pt x="148361" y="352272"/>
                  <a:pt x="146075" y="351815"/>
                </a:cubicBezTo>
                <a:lnTo>
                  <a:pt x="143332" y="349758"/>
                </a:lnTo>
                <a:cubicBezTo>
                  <a:pt x="143332" y="347929"/>
                  <a:pt x="141732" y="346557"/>
                  <a:pt x="138532" y="345643"/>
                </a:cubicBezTo>
                <a:cubicBezTo>
                  <a:pt x="135331" y="345186"/>
                  <a:pt x="133045" y="344043"/>
                  <a:pt x="131674" y="342214"/>
                </a:cubicBezTo>
                <a:cubicBezTo>
                  <a:pt x="130302" y="340385"/>
                  <a:pt x="128930" y="337642"/>
                  <a:pt x="127559" y="333984"/>
                </a:cubicBezTo>
                <a:cubicBezTo>
                  <a:pt x="127102" y="333527"/>
                  <a:pt x="126644" y="332841"/>
                  <a:pt x="126187" y="331927"/>
                </a:cubicBezTo>
                <a:cubicBezTo>
                  <a:pt x="125730" y="331013"/>
                  <a:pt x="124587" y="330327"/>
                  <a:pt x="122758" y="329869"/>
                </a:cubicBezTo>
                <a:cubicBezTo>
                  <a:pt x="121387" y="328955"/>
                  <a:pt x="120701" y="327355"/>
                  <a:pt x="120701" y="325069"/>
                </a:cubicBezTo>
                <a:cubicBezTo>
                  <a:pt x="120701" y="320497"/>
                  <a:pt x="121387" y="316154"/>
                  <a:pt x="122758" y="312039"/>
                </a:cubicBezTo>
                <a:cubicBezTo>
                  <a:pt x="123215" y="310210"/>
                  <a:pt x="123444" y="307010"/>
                  <a:pt x="123444" y="302438"/>
                </a:cubicBezTo>
                <a:cubicBezTo>
                  <a:pt x="123444" y="291922"/>
                  <a:pt x="125044" y="282549"/>
                  <a:pt x="128245" y="274320"/>
                </a:cubicBezTo>
                <a:cubicBezTo>
                  <a:pt x="129616" y="270662"/>
                  <a:pt x="130988" y="266204"/>
                  <a:pt x="132359" y="260947"/>
                </a:cubicBezTo>
                <a:cubicBezTo>
                  <a:pt x="133731" y="255689"/>
                  <a:pt x="135331" y="251460"/>
                  <a:pt x="137160" y="248259"/>
                </a:cubicBezTo>
                <a:cubicBezTo>
                  <a:pt x="138532" y="243687"/>
                  <a:pt x="141161" y="239115"/>
                  <a:pt x="145047" y="234543"/>
                </a:cubicBezTo>
                <a:cubicBezTo>
                  <a:pt x="148933" y="229971"/>
                  <a:pt x="152705" y="225628"/>
                  <a:pt x="156362" y="221513"/>
                </a:cubicBezTo>
                <a:cubicBezTo>
                  <a:pt x="156820" y="221056"/>
                  <a:pt x="157963" y="220142"/>
                  <a:pt x="159791" y="218770"/>
                </a:cubicBezTo>
                <a:cubicBezTo>
                  <a:pt x="155677" y="219227"/>
                  <a:pt x="152476" y="220142"/>
                  <a:pt x="150190" y="221513"/>
                </a:cubicBezTo>
                <a:lnTo>
                  <a:pt x="113843" y="232486"/>
                </a:lnTo>
                <a:cubicBezTo>
                  <a:pt x="111100" y="233400"/>
                  <a:pt x="107899" y="234772"/>
                  <a:pt x="104242" y="236601"/>
                </a:cubicBezTo>
                <a:cubicBezTo>
                  <a:pt x="100584" y="238430"/>
                  <a:pt x="97384" y="239801"/>
                  <a:pt x="94640" y="240716"/>
                </a:cubicBezTo>
                <a:lnTo>
                  <a:pt x="85725" y="242773"/>
                </a:lnTo>
                <a:cubicBezTo>
                  <a:pt x="73381" y="245516"/>
                  <a:pt x="67208" y="246888"/>
                  <a:pt x="67208" y="246888"/>
                </a:cubicBezTo>
                <a:cubicBezTo>
                  <a:pt x="64465" y="247802"/>
                  <a:pt x="61493" y="248488"/>
                  <a:pt x="58293" y="248945"/>
                </a:cubicBezTo>
                <a:cubicBezTo>
                  <a:pt x="55093" y="249402"/>
                  <a:pt x="52807" y="249631"/>
                  <a:pt x="51435" y="249631"/>
                </a:cubicBezTo>
                <a:lnTo>
                  <a:pt x="50749" y="249631"/>
                </a:lnTo>
                <a:cubicBezTo>
                  <a:pt x="48463" y="251003"/>
                  <a:pt x="46634" y="251688"/>
                  <a:pt x="45263" y="251688"/>
                </a:cubicBezTo>
                <a:cubicBezTo>
                  <a:pt x="43434" y="251688"/>
                  <a:pt x="41720" y="251460"/>
                  <a:pt x="40119" y="251003"/>
                </a:cubicBezTo>
                <a:cubicBezTo>
                  <a:pt x="38519" y="250545"/>
                  <a:pt x="36805" y="250317"/>
                  <a:pt x="34976" y="250317"/>
                </a:cubicBezTo>
                <a:cubicBezTo>
                  <a:pt x="29032" y="250317"/>
                  <a:pt x="24917" y="250088"/>
                  <a:pt x="22631" y="249631"/>
                </a:cubicBezTo>
                <a:cubicBezTo>
                  <a:pt x="19888" y="248716"/>
                  <a:pt x="17374" y="247574"/>
                  <a:pt x="15088" y="246202"/>
                </a:cubicBezTo>
                <a:lnTo>
                  <a:pt x="12344" y="246202"/>
                </a:lnTo>
                <a:cubicBezTo>
                  <a:pt x="10973" y="243001"/>
                  <a:pt x="8687" y="241173"/>
                  <a:pt x="5486" y="240716"/>
                </a:cubicBezTo>
                <a:cubicBezTo>
                  <a:pt x="4572" y="239801"/>
                  <a:pt x="3658" y="237972"/>
                  <a:pt x="2743" y="235229"/>
                </a:cubicBezTo>
                <a:cubicBezTo>
                  <a:pt x="2286" y="232486"/>
                  <a:pt x="1372" y="229971"/>
                  <a:pt x="0" y="227685"/>
                </a:cubicBezTo>
                <a:lnTo>
                  <a:pt x="0" y="226314"/>
                </a:lnTo>
                <a:lnTo>
                  <a:pt x="2743" y="229057"/>
                </a:lnTo>
                <a:cubicBezTo>
                  <a:pt x="5944" y="232257"/>
                  <a:pt x="8687" y="233858"/>
                  <a:pt x="10973" y="233858"/>
                </a:cubicBezTo>
                <a:lnTo>
                  <a:pt x="19202" y="232486"/>
                </a:lnTo>
                <a:cubicBezTo>
                  <a:pt x="21946" y="232029"/>
                  <a:pt x="25146" y="231229"/>
                  <a:pt x="28804" y="230086"/>
                </a:cubicBezTo>
                <a:cubicBezTo>
                  <a:pt x="32461" y="228943"/>
                  <a:pt x="35204" y="228143"/>
                  <a:pt x="37033" y="227685"/>
                </a:cubicBezTo>
                <a:cubicBezTo>
                  <a:pt x="42977" y="225857"/>
                  <a:pt x="51892" y="222656"/>
                  <a:pt x="63779" y="218084"/>
                </a:cubicBezTo>
                <a:lnTo>
                  <a:pt x="94640" y="205740"/>
                </a:lnTo>
                <a:lnTo>
                  <a:pt x="118643" y="198196"/>
                </a:lnTo>
                <a:cubicBezTo>
                  <a:pt x="124587" y="195910"/>
                  <a:pt x="133502" y="192938"/>
                  <a:pt x="145390" y="189280"/>
                </a:cubicBezTo>
                <a:cubicBezTo>
                  <a:pt x="151790" y="186995"/>
                  <a:pt x="155448" y="185623"/>
                  <a:pt x="156362" y="185166"/>
                </a:cubicBezTo>
                <a:lnTo>
                  <a:pt x="144018" y="172821"/>
                </a:lnTo>
                <a:cubicBezTo>
                  <a:pt x="142189" y="171907"/>
                  <a:pt x="141732" y="170993"/>
                  <a:pt x="142646" y="170078"/>
                </a:cubicBezTo>
                <a:cubicBezTo>
                  <a:pt x="142646" y="168707"/>
                  <a:pt x="142989" y="167335"/>
                  <a:pt x="143675" y="165963"/>
                </a:cubicBezTo>
                <a:cubicBezTo>
                  <a:pt x="144361" y="164592"/>
                  <a:pt x="144704" y="163677"/>
                  <a:pt x="144704" y="163220"/>
                </a:cubicBezTo>
                <a:lnTo>
                  <a:pt x="144704" y="162534"/>
                </a:lnTo>
                <a:cubicBezTo>
                  <a:pt x="144247" y="159791"/>
                  <a:pt x="144932" y="156934"/>
                  <a:pt x="146761" y="153962"/>
                </a:cubicBezTo>
                <a:cubicBezTo>
                  <a:pt x="148590" y="150990"/>
                  <a:pt x="149962" y="148818"/>
                  <a:pt x="150876" y="147447"/>
                </a:cubicBezTo>
                <a:cubicBezTo>
                  <a:pt x="151790" y="144704"/>
                  <a:pt x="152705" y="142646"/>
                  <a:pt x="153619" y="141275"/>
                </a:cubicBezTo>
                <a:cubicBezTo>
                  <a:pt x="157277" y="131673"/>
                  <a:pt x="161849" y="121844"/>
                  <a:pt x="167335" y="111785"/>
                </a:cubicBezTo>
                <a:cubicBezTo>
                  <a:pt x="168250" y="110413"/>
                  <a:pt x="169050" y="108928"/>
                  <a:pt x="169736" y="107327"/>
                </a:cubicBezTo>
                <a:cubicBezTo>
                  <a:pt x="170421" y="105727"/>
                  <a:pt x="171450" y="104013"/>
                  <a:pt x="172822" y="102184"/>
                </a:cubicBezTo>
                <a:lnTo>
                  <a:pt x="172822" y="100126"/>
                </a:lnTo>
                <a:cubicBezTo>
                  <a:pt x="172364" y="100584"/>
                  <a:pt x="171907" y="100698"/>
                  <a:pt x="171450" y="100469"/>
                </a:cubicBezTo>
                <a:cubicBezTo>
                  <a:pt x="170993" y="100241"/>
                  <a:pt x="170764" y="100355"/>
                  <a:pt x="170764" y="100812"/>
                </a:cubicBezTo>
                <a:cubicBezTo>
                  <a:pt x="166649" y="101727"/>
                  <a:pt x="160934" y="103555"/>
                  <a:pt x="153619" y="106299"/>
                </a:cubicBezTo>
                <a:cubicBezTo>
                  <a:pt x="152705" y="106299"/>
                  <a:pt x="151333" y="106413"/>
                  <a:pt x="149504" y="106642"/>
                </a:cubicBezTo>
                <a:cubicBezTo>
                  <a:pt x="147676" y="106870"/>
                  <a:pt x="146075" y="107442"/>
                  <a:pt x="144704" y="108356"/>
                </a:cubicBezTo>
                <a:cubicBezTo>
                  <a:pt x="143789" y="107899"/>
                  <a:pt x="142646" y="108356"/>
                  <a:pt x="141275" y="109728"/>
                </a:cubicBezTo>
                <a:cubicBezTo>
                  <a:pt x="140360" y="109728"/>
                  <a:pt x="139217" y="109842"/>
                  <a:pt x="137846" y="110071"/>
                </a:cubicBezTo>
                <a:cubicBezTo>
                  <a:pt x="136474" y="110299"/>
                  <a:pt x="134874" y="110185"/>
                  <a:pt x="133045" y="109728"/>
                </a:cubicBezTo>
                <a:lnTo>
                  <a:pt x="126187" y="109728"/>
                </a:lnTo>
                <a:lnTo>
                  <a:pt x="122758" y="109728"/>
                </a:lnTo>
                <a:cubicBezTo>
                  <a:pt x="121387" y="108813"/>
                  <a:pt x="119786" y="108356"/>
                  <a:pt x="117958" y="108356"/>
                </a:cubicBezTo>
                <a:cubicBezTo>
                  <a:pt x="117500" y="107899"/>
                  <a:pt x="116929" y="107442"/>
                  <a:pt x="116243" y="106984"/>
                </a:cubicBezTo>
                <a:cubicBezTo>
                  <a:pt x="115557" y="106527"/>
                  <a:pt x="114986" y="106299"/>
                  <a:pt x="114529" y="106299"/>
                </a:cubicBezTo>
                <a:cubicBezTo>
                  <a:pt x="113614" y="105384"/>
                  <a:pt x="112243" y="104927"/>
                  <a:pt x="110414" y="104927"/>
                </a:cubicBezTo>
                <a:cubicBezTo>
                  <a:pt x="109042" y="104927"/>
                  <a:pt x="107671" y="104470"/>
                  <a:pt x="106299" y="103555"/>
                </a:cubicBezTo>
                <a:cubicBezTo>
                  <a:pt x="104927" y="102641"/>
                  <a:pt x="103784" y="101955"/>
                  <a:pt x="102870" y="101498"/>
                </a:cubicBezTo>
                <a:cubicBezTo>
                  <a:pt x="102413" y="101498"/>
                  <a:pt x="102070" y="101384"/>
                  <a:pt x="101841" y="101155"/>
                </a:cubicBezTo>
                <a:cubicBezTo>
                  <a:pt x="101613" y="100927"/>
                  <a:pt x="101498" y="100584"/>
                  <a:pt x="101498" y="100126"/>
                </a:cubicBezTo>
                <a:cubicBezTo>
                  <a:pt x="101956" y="98298"/>
                  <a:pt x="101613" y="96583"/>
                  <a:pt x="100470" y="94983"/>
                </a:cubicBezTo>
                <a:cubicBezTo>
                  <a:pt x="99327" y="93383"/>
                  <a:pt x="98527" y="92354"/>
                  <a:pt x="98069" y="91897"/>
                </a:cubicBezTo>
                <a:cubicBezTo>
                  <a:pt x="95783" y="90525"/>
                  <a:pt x="94640" y="88925"/>
                  <a:pt x="94640" y="87096"/>
                </a:cubicBezTo>
                <a:cubicBezTo>
                  <a:pt x="94640" y="86182"/>
                  <a:pt x="95326" y="85039"/>
                  <a:pt x="96698" y="83667"/>
                </a:cubicBezTo>
                <a:cubicBezTo>
                  <a:pt x="97155" y="82296"/>
                  <a:pt x="97384" y="80696"/>
                  <a:pt x="97384" y="78867"/>
                </a:cubicBezTo>
                <a:cubicBezTo>
                  <a:pt x="98298" y="78410"/>
                  <a:pt x="99898" y="78638"/>
                  <a:pt x="102184" y="79553"/>
                </a:cubicBezTo>
                <a:cubicBezTo>
                  <a:pt x="110414" y="83210"/>
                  <a:pt x="116586" y="85725"/>
                  <a:pt x="120701" y="87096"/>
                </a:cubicBezTo>
                <a:cubicBezTo>
                  <a:pt x="121158" y="87553"/>
                  <a:pt x="121958" y="87553"/>
                  <a:pt x="123101" y="87096"/>
                </a:cubicBezTo>
                <a:cubicBezTo>
                  <a:pt x="124244" y="86639"/>
                  <a:pt x="125273" y="86411"/>
                  <a:pt x="126187" y="86411"/>
                </a:cubicBezTo>
                <a:cubicBezTo>
                  <a:pt x="129388" y="85039"/>
                  <a:pt x="138074" y="82067"/>
                  <a:pt x="152248" y="77495"/>
                </a:cubicBezTo>
                <a:lnTo>
                  <a:pt x="169393" y="71323"/>
                </a:lnTo>
                <a:cubicBezTo>
                  <a:pt x="175793" y="69037"/>
                  <a:pt x="181508" y="67208"/>
                  <a:pt x="186538" y="65837"/>
                </a:cubicBezTo>
                <a:cubicBezTo>
                  <a:pt x="190195" y="64465"/>
                  <a:pt x="194767" y="62865"/>
                  <a:pt x="200254" y="61036"/>
                </a:cubicBezTo>
                <a:cubicBezTo>
                  <a:pt x="205740" y="59207"/>
                  <a:pt x="212141" y="57378"/>
                  <a:pt x="219456" y="55550"/>
                </a:cubicBezTo>
                <a:cubicBezTo>
                  <a:pt x="229057" y="52806"/>
                  <a:pt x="237744" y="49834"/>
                  <a:pt x="245516" y="46634"/>
                </a:cubicBezTo>
                <a:lnTo>
                  <a:pt x="260604" y="42519"/>
                </a:lnTo>
                <a:lnTo>
                  <a:pt x="281864" y="37719"/>
                </a:lnTo>
                <a:cubicBezTo>
                  <a:pt x="282778" y="37261"/>
                  <a:pt x="283807" y="37147"/>
                  <a:pt x="284950" y="37376"/>
                </a:cubicBezTo>
                <a:cubicBezTo>
                  <a:pt x="286093" y="37604"/>
                  <a:pt x="287350" y="37490"/>
                  <a:pt x="288722" y="37033"/>
                </a:cubicBezTo>
                <a:close/>
                <a:moveTo>
                  <a:pt x="225628" y="0"/>
                </a:moveTo>
                <a:cubicBezTo>
                  <a:pt x="227457" y="0"/>
                  <a:pt x="228829" y="228"/>
                  <a:pt x="229743" y="686"/>
                </a:cubicBezTo>
                <a:cubicBezTo>
                  <a:pt x="230657" y="1600"/>
                  <a:pt x="232029" y="1943"/>
                  <a:pt x="233858" y="1714"/>
                </a:cubicBezTo>
                <a:cubicBezTo>
                  <a:pt x="235687" y="1486"/>
                  <a:pt x="236830" y="1371"/>
                  <a:pt x="237287" y="1371"/>
                </a:cubicBezTo>
                <a:cubicBezTo>
                  <a:pt x="241402" y="1371"/>
                  <a:pt x="244145" y="2971"/>
                  <a:pt x="245516" y="6172"/>
                </a:cubicBezTo>
                <a:cubicBezTo>
                  <a:pt x="245974" y="6172"/>
                  <a:pt x="246202" y="6858"/>
                  <a:pt x="246202" y="8229"/>
                </a:cubicBezTo>
                <a:lnTo>
                  <a:pt x="243459" y="13716"/>
                </a:lnTo>
                <a:cubicBezTo>
                  <a:pt x="243916" y="13716"/>
                  <a:pt x="244716" y="13944"/>
                  <a:pt x="245859" y="14402"/>
                </a:cubicBezTo>
                <a:cubicBezTo>
                  <a:pt x="247002" y="14859"/>
                  <a:pt x="247117" y="15545"/>
                  <a:pt x="246202" y="16459"/>
                </a:cubicBezTo>
                <a:cubicBezTo>
                  <a:pt x="246202" y="16459"/>
                  <a:pt x="244831" y="17373"/>
                  <a:pt x="242087" y="19202"/>
                </a:cubicBezTo>
                <a:cubicBezTo>
                  <a:pt x="243916" y="21031"/>
                  <a:pt x="244831" y="22288"/>
                  <a:pt x="244831" y="22974"/>
                </a:cubicBezTo>
                <a:cubicBezTo>
                  <a:pt x="244831" y="23660"/>
                  <a:pt x="243916" y="24460"/>
                  <a:pt x="242087" y="25374"/>
                </a:cubicBezTo>
                <a:cubicBezTo>
                  <a:pt x="242545" y="28117"/>
                  <a:pt x="241402" y="29718"/>
                  <a:pt x="238658" y="30175"/>
                </a:cubicBezTo>
                <a:lnTo>
                  <a:pt x="236601" y="30861"/>
                </a:lnTo>
                <a:cubicBezTo>
                  <a:pt x="232943" y="33604"/>
                  <a:pt x="226543" y="35890"/>
                  <a:pt x="217399" y="37719"/>
                </a:cubicBezTo>
                <a:cubicBezTo>
                  <a:pt x="205969" y="39547"/>
                  <a:pt x="197968" y="42519"/>
                  <a:pt x="193396" y="46634"/>
                </a:cubicBezTo>
                <a:cubicBezTo>
                  <a:pt x="192938" y="47091"/>
                  <a:pt x="192024" y="47549"/>
                  <a:pt x="190652" y="48006"/>
                </a:cubicBezTo>
                <a:cubicBezTo>
                  <a:pt x="189281" y="48463"/>
                  <a:pt x="188138" y="48692"/>
                  <a:pt x="187223" y="48692"/>
                </a:cubicBezTo>
                <a:cubicBezTo>
                  <a:pt x="184480" y="50063"/>
                  <a:pt x="181280" y="50749"/>
                  <a:pt x="177622" y="50749"/>
                </a:cubicBezTo>
                <a:lnTo>
                  <a:pt x="175565" y="50749"/>
                </a:lnTo>
                <a:cubicBezTo>
                  <a:pt x="175108" y="50292"/>
                  <a:pt x="173507" y="50749"/>
                  <a:pt x="170764" y="52120"/>
                </a:cubicBezTo>
                <a:cubicBezTo>
                  <a:pt x="169850" y="52578"/>
                  <a:pt x="169050" y="52578"/>
                  <a:pt x="168364" y="52120"/>
                </a:cubicBezTo>
                <a:cubicBezTo>
                  <a:pt x="167678" y="51663"/>
                  <a:pt x="166878" y="50977"/>
                  <a:pt x="165964" y="50063"/>
                </a:cubicBezTo>
                <a:cubicBezTo>
                  <a:pt x="172822" y="45034"/>
                  <a:pt x="179222" y="40005"/>
                  <a:pt x="185166" y="34976"/>
                </a:cubicBezTo>
                <a:cubicBezTo>
                  <a:pt x="186995" y="34061"/>
                  <a:pt x="187909" y="33261"/>
                  <a:pt x="187909" y="32575"/>
                </a:cubicBezTo>
                <a:cubicBezTo>
                  <a:pt x="187909" y="31889"/>
                  <a:pt x="186995" y="30861"/>
                  <a:pt x="185166" y="29489"/>
                </a:cubicBezTo>
                <a:cubicBezTo>
                  <a:pt x="184252" y="27660"/>
                  <a:pt x="182766" y="25374"/>
                  <a:pt x="180708" y="22631"/>
                </a:cubicBezTo>
                <a:cubicBezTo>
                  <a:pt x="178651" y="19888"/>
                  <a:pt x="177165" y="17145"/>
                  <a:pt x="176251" y="14402"/>
                </a:cubicBezTo>
                <a:lnTo>
                  <a:pt x="176936" y="11658"/>
                </a:lnTo>
                <a:cubicBezTo>
                  <a:pt x="177394" y="11201"/>
                  <a:pt x="177622" y="9829"/>
                  <a:pt x="177622" y="7544"/>
                </a:cubicBezTo>
                <a:cubicBezTo>
                  <a:pt x="176708" y="5715"/>
                  <a:pt x="176251" y="3886"/>
                  <a:pt x="176251" y="2057"/>
                </a:cubicBezTo>
                <a:cubicBezTo>
                  <a:pt x="177165" y="2971"/>
                  <a:pt x="177851" y="3429"/>
                  <a:pt x="178308" y="3429"/>
                </a:cubicBezTo>
                <a:cubicBezTo>
                  <a:pt x="179222" y="5258"/>
                  <a:pt x="180708" y="6743"/>
                  <a:pt x="182766" y="7886"/>
                </a:cubicBezTo>
                <a:cubicBezTo>
                  <a:pt x="184823" y="9029"/>
                  <a:pt x="187223" y="9944"/>
                  <a:pt x="189967" y="10630"/>
                </a:cubicBezTo>
                <a:cubicBezTo>
                  <a:pt x="192710" y="11315"/>
                  <a:pt x="194539" y="11658"/>
                  <a:pt x="195453" y="11658"/>
                </a:cubicBezTo>
                <a:cubicBezTo>
                  <a:pt x="198196" y="13030"/>
                  <a:pt x="201397" y="12344"/>
                  <a:pt x="205054" y="9601"/>
                </a:cubicBezTo>
                <a:cubicBezTo>
                  <a:pt x="210083" y="7315"/>
                  <a:pt x="214427" y="5029"/>
                  <a:pt x="218084" y="2743"/>
                </a:cubicBezTo>
                <a:cubicBezTo>
                  <a:pt x="221742" y="914"/>
                  <a:pt x="224257" y="0"/>
                  <a:pt x="225628"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pic>
        <p:nvPicPr>
          <p:cNvPr id="112" name="图片 111">
            <a:extLst>
              <a:ext uri="{FF2B5EF4-FFF2-40B4-BE49-F238E27FC236}">
                <a16:creationId xmlns:a16="http://schemas.microsoft.com/office/drawing/2014/main" id="{E10FF1D5-FCE9-AEA9-220D-35ACB81F4334}"/>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6237788" y="1094406"/>
            <a:ext cx="5954212" cy="1486808"/>
          </a:xfrm>
          <a:prstGeom prst="rect">
            <a:avLst/>
          </a:prstGeom>
        </p:spPr>
      </p:pic>
      <p:sp>
        <p:nvSpPr>
          <p:cNvPr id="106" name="矩形 105">
            <a:extLst>
              <a:ext uri="{FF2B5EF4-FFF2-40B4-BE49-F238E27FC236}">
                <a16:creationId xmlns:a16="http://schemas.microsoft.com/office/drawing/2014/main" id="{F3DD04B8-7F32-AE9F-98EE-FA65654073E6}"/>
              </a:ext>
            </a:extLst>
          </p:cNvPr>
          <p:cNvSpPr/>
          <p:nvPr/>
        </p:nvSpPr>
        <p:spPr>
          <a:xfrm>
            <a:off x="0" y="1094406"/>
            <a:ext cx="12192001" cy="1486808"/>
          </a:xfrm>
          <a:prstGeom prst="rect">
            <a:avLst/>
          </a:prstGeom>
          <a:gradFill flip="none" rotWithShape="1">
            <a:gsLst>
              <a:gs pos="10000">
                <a:schemeClr val="accent1"/>
              </a:gs>
              <a:gs pos="60000">
                <a:srgbClr val="6FBEF9"/>
              </a:gs>
              <a:gs pos="100000">
                <a:srgbClr val="6FBEF9">
                  <a:alpha val="30000"/>
                </a:srgbClr>
              </a:gs>
            </a:gsLst>
            <a:lin ang="0" scaled="1"/>
            <a:tileRect/>
          </a:gradFill>
          <a:ln w="12700" cap="flat" cmpd="sng" algn="ctr">
            <a:noFill/>
            <a:prstDash val="solid"/>
            <a:miter lim="800000"/>
          </a:ln>
          <a:effectLst>
            <a:outerShdw blurRad="50800" dist="50800" dir="5400000" algn="ctr" rotWithShape="0">
              <a:srgbClr val="6FBEF9"/>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文本框 12">
            <a:extLst>
              <a:ext uri="{FF2B5EF4-FFF2-40B4-BE49-F238E27FC236}">
                <a16:creationId xmlns:a16="http://schemas.microsoft.com/office/drawing/2014/main" id="{575A74B8-4DE8-3219-4B17-51623CA6F0AF}"/>
              </a:ext>
            </a:extLst>
          </p:cNvPr>
          <p:cNvSpPr txBox="1"/>
          <p:nvPr/>
        </p:nvSpPr>
        <p:spPr>
          <a:xfrm flipH="1">
            <a:off x="826566" y="1393271"/>
            <a:ext cx="6524193" cy="719825"/>
          </a:xfrm>
          <a:prstGeom prst="rect">
            <a:avLst/>
          </a:prstGeom>
          <a:noFill/>
        </p:spPr>
        <p:txBody>
          <a:bodyPr wrap="square" lIns="0" tIns="0" rIns="0" bIns="0" rtlCol="0" anchor="t">
            <a:noAutofit/>
          </a:bodyPr>
          <a:lstStyle/>
          <a:p>
            <a:pPr>
              <a:lnSpc>
                <a:spcPct val="130000"/>
              </a:lnSpc>
            </a:pPr>
            <a:r>
              <a:rPr lang="zh-CN" altLang="en-US" sz="1600" dirty="0">
                <a:solidFill>
                  <a:schemeClr val="bg1"/>
                </a:solidFill>
                <a:latin typeface="Arial" panose="020B0604020202020204" pitchFamily="34" charset="0"/>
                <a:ea typeface="微软雅黑" panose="020B0503020204020204" pitchFamily="34" charset="-122"/>
                <a:cs typeface="OPPOSans R"/>
                <a:sym typeface="Arial" panose="020B0604020202020204" pitchFamily="34" charset="0"/>
              </a:rPr>
              <a:t>毕业设计课题的意义是多维度的，它不仅对学生个人的成长和未来的职业发展具有重要影响，同时也对学术界、产业界以及社会产生积极的作用。</a:t>
            </a:r>
            <a:endParaRPr lang="zh-CN" altLang="en-US" sz="1200" dirty="0">
              <a:solidFill>
                <a:schemeClr val="bg1"/>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grpSp>
        <p:nvGrpSpPr>
          <p:cNvPr id="99" name="组合 98">
            <a:extLst>
              <a:ext uri="{FF2B5EF4-FFF2-40B4-BE49-F238E27FC236}">
                <a16:creationId xmlns:a16="http://schemas.microsoft.com/office/drawing/2014/main" id="{92F3C450-08AB-24EC-78EA-72BD65282C6E}"/>
              </a:ext>
            </a:extLst>
          </p:cNvPr>
          <p:cNvGrpSpPr/>
          <p:nvPr/>
        </p:nvGrpSpPr>
        <p:grpSpPr>
          <a:xfrm>
            <a:off x="826568" y="2330450"/>
            <a:ext cx="2263604" cy="3879850"/>
            <a:chOff x="752476" y="2330450"/>
            <a:chExt cx="2263604" cy="3879850"/>
          </a:xfrm>
        </p:grpSpPr>
        <p:sp>
          <p:nvSpPr>
            <p:cNvPr id="14" name="矩形: 圆顶角 13">
              <a:extLst>
                <a:ext uri="{FF2B5EF4-FFF2-40B4-BE49-F238E27FC236}">
                  <a16:creationId xmlns:a16="http://schemas.microsoft.com/office/drawing/2014/main" id="{ED26FF2D-E137-C062-9D44-5F36E9CCD063}"/>
                </a:ext>
              </a:extLst>
            </p:cNvPr>
            <p:cNvSpPr/>
            <p:nvPr/>
          </p:nvSpPr>
          <p:spPr>
            <a:xfrm>
              <a:off x="752476" y="2330450"/>
              <a:ext cx="2263604" cy="3879850"/>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22000">
                    <a:schemeClr val="accent1"/>
                  </a:gs>
                  <a:gs pos="100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40">
              <a:extLst>
                <a:ext uri="{FF2B5EF4-FFF2-40B4-BE49-F238E27FC236}">
                  <a16:creationId xmlns:a16="http://schemas.microsoft.com/office/drawing/2014/main" id="{54CA8AB5-4910-B695-439F-4A73459BC21A}"/>
                </a:ext>
              </a:extLst>
            </p:cNvPr>
            <p:cNvSpPr/>
            <p:nvPr/>
          </p:nvSpPr>
          <p:spPr>
            <a:xfrm>
              <a:off x="1364905" y="3457577"/>
              <a:ext cx="1038746" cy="317138"/>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2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个人发展</a:t>
              </a:r>
              <a:endParaRPr lang="Microsoft YaHei" altLang="Microsoft YaHei" sz="2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33" name="组合 32">
              <a:extLst>
                <a:ext uri="{FF2B5EF4-FFF2-40B4-BE49-F238E27FC236}">
                  <a16:creationId xmlns:a16="http://schemas.microsoft.com/office/drawing/2014/main" id="{A2530084-FAD7-981C-42C0-10A691A87B8A}"/>
                </a:ext>
              </a:extLst>
            </p:cNvPr>
            <p:cNvGrpSpPr/>
            <p:nvPr/>
          </p:nvGrpSpPr>
          <p:grpSpPr>
            <a:xfrm>
              <a:off x="1482548" y="2465803"/>
              <a:ext cx="803460" cy="800368"/>
              <a:chOff x="1370345" y="2984085"/>
              <a:chExt cx="999637" cy="995790"/>
            </a:xfrm>
          </p:grpSpPr>
          <p:sp>
            <p:nvSpPr>
              <p:cNvPr id="28" name="弧形 27">
                <a:extLst>
                  <a:ext uri="{FF2B5EF4-FFF2-40B4-BE49-F238E27FC236}">
                    <a16:creationId xmlns:a16="http://schemas.microsoft.com/office/drawing/2014/main" id="{BCF68ADD-4D61-3558-BA6A-B23FF16D3604}"/>
                  </a:ext>
                </a:extLst>
              </p:cNvPr>
              <p:cNvSpPr/>
              <p:nvPr/>
            </p:nvSpPr>
            <p:spPr>
              <a:xfrm>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0" name="组合 29">
                <a:extLst>
                  <a:ext uri="{FF2B5EF4-FFF2-40B4-BE49-F238E27FC236}">
                    <a16:creationId xmlns:a16="http://schemas.microsoft.com/office/drawing/2014/main" id="{3FF6D446-DA2D-367D-DABB-F98FCCB228AD}"/>
                  </a:ext>
                </a:extLst>
              </p:cNvPr>
              <p:cNvGrpSpPr/>
              <p:nvPr/>
            </p:nvGrpSpPr>
            <p:grpSpPr>
              <a:xfrm>
                <a:off x="1416419" y="3029982"/>
                <a:ext cx="907489" cy="903997"/>
                <a:chOff x="1609548" y="2963333"/>
                <a:chExt cx="907489" cy="903997"/>
              </a:xfrm>
            </p:grpSpPr>
            <p:sp>
              <p:nvSpPr>
                <p:cNvPr id="15" name="椭圆 14">
                  <a:extLst>
                    <a:ext uri="{FF2B5EF4-FFF2-40B4-BE49-F238E27FC236}">
                      <a16:creationId xmlns:a16="http://schemas.microsoft.com/office/drawing/2014/main" id="{9345835F-170F-2138-D757-7CD8896DE8F6}"/>
                    </a:ext>
                  </a:extLst>
                </p:cNvPr>
                <p:cNvSpPr/>
                <p:nvPr/>
              </p:nvSpPr>
              <p:spPr>
                <a:xfrm>
                  <a:off x="1638779" y="2994553"/>
                  <a:ext cx="849026" cy="841557"/>
                </a:xfrm>
                <a:prstGeom prst="ellipse">
                  <a:avLst/>
                </a:prstGeom>
                <a:gradFill flip="none" rotWithShape="1">
                  <a:gsLst>
                    <a:gs pos="22000">
                      <a:schemeClr val="accent1"/>
                    </a:gs>
                    <a:gs pos="100000">
                      <a:srgbClr val="299EED"/>
                    </a:gs>
                  </a:gsLst>
                  <a:lin ang="27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椭圆 28">
                  <a:extLst>
                    <a:ext uri="{FF2B5EF4-FFF2-40B4-BE49-F238E27FC236}">
                      <a16:creationId xmlns:a16="http://schemas.microsoft.com/office/drawing/2014/main" id="{7846C136-BE1E-4544-31EE-DE5596DE757B}"/>
                    </a:ext>
                  </a:extLst>
                </p:cNvPr>
                <p:cNvSpPr/>
                <p:nvPr/>
              </p:nvSpPr>
              <p:spPr>
                <a:xfrm>
                  <a:off x="1609548" y="2963333"/>
                  <a:ext cx="907489" cy="903997"/>
                </a:xfrm>
                <a:prstGeom prst="ellipse">
                  <a:avLst/>
                </a:prstGeom>
                <a:noFill/>
                <a:ln w="12700">
                  <a:gradFill>
                    <a:gsLst>
                      <a:gs pos="22000">
                        <a:schemeClr val="accent1">
                          <a:alpha val="40000"/>
                        </a:schemeClr>
                      </a:gs>
                      <a:gs pos="100000">
                        <a:srgbClr val="299EED">
                          <a:alpha val="40000"/>
                        </a:srgb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1" name="弧形 30">
                <a:extLst>
                  <a:ext uri="{FF2B5EF4-FFF2-40B4-BE49-F238E27FC236}">
                    <a16:creationId xmlns:a16="http://schemas.microsoft.com/office/drawing/2014/main" id="{56808385-DF94-51DD-5ADC-C5C86BA3A6B3}"/>
                  </a:ext>
                </a:extLst>
              </p:cNvPr>
              <p:cNvSpPr/>
              <p:nvPr/>
            </p:nvSpPr>
            <p:spPr>
              <a:xfrm flipH="1" flipV="1">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5" name="文本框 34">
              <a:extLst>
                <a:ext uri="{FF2B5EF4-FFF2-40B4-BE49-F238E27FC236}">
                  <a16:creationId xmlns:a16="http://schemas.microsoft.com/office/drawing/2014/main" id="{88CCD2EB-89B6-8709-DDCF-24BA7358252A}"/>
                </a:ext>
              </a:extLst>
            </p:cNvPr>
            <p:cNvSpPr txBox="1"/>
            <p:nvPr/>
          </p:nvSpPr>
          <p:spPr>
            <a:xfrm>
              <a:off x="948126" y="3860353"/>
              <a:ext cx="1872301" cy="1600438"/>
            </a:xfrm>
            <a:prstGeom prst="rect">
              <a:avLst/>
            </a:prstGeom>
            <a:noFill/>
          </p:spPr>
          <p:txBody>
            <a:bodyPr wrap="square">
              <a:spAutoFit/>
            </a:bodyPr>
            <a:lstStyle/>
            <a:p>
              <a:r>
                <a:rPr lang="zh-CN" altLang="en-US" sz="1400" dirty="0">
                  <a:latin typeface="Arial" panose="020B0604020202020204" pitchFamily="34" charset="0"/>
                  <a:ea typeface="微软雅黑" panose="020B0503020204020204" pitchFamily="34" charset="-122"/>
                  <a:cs typeface="OPPOSans R"/>
                  <a:sym typeface="Arial" panose="020B0604020202020204" pitchFamily="34" charset="0"/>
                </a:rPr>
                <a:t>学生将所学专业知识和技能综合运用于实际问题解决的过程，通过这一过程，学生能够加深对专业知识的理解，提高解决实际问题的能力。</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pic>
          <p:nvPicPr>
            <p:cNvPr id="38" name="图形 37">
              <a:extLst>
                <a:ext uri="{FF2B5EF4-FFF2-40B4-BE49-F238E27FC236}">
                  <a16:creationId xmlns:a16="http://schemas.microsoft.com/office/drawing/2014/main" id="{5BF763AB-6983-CFE7-64C6-86DA7D98CBE1}"/>
                </a:ext>
              </a:extLst>
            </p:cNvPr>
            <p:cNvPicPr>
              <a:picLocks noChangeAspect="1"/>
            </p:cNvPicPr>
            <p:nvPr/>
          </p:nvPicPr>
          <p:blipFill>
            <a:blip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1679952" y="2661661"/>
              <a:ext cx="408653" cy="408653"/>
            </a:xfrm>
            <a:prstGeom prst="rect">
              <a:avLst/>
            </a:prstGeom>
          </p:spPr>
        </p:pic>
      </p:grpSp>
      <p:grpSp>
        <p:nvGrpSpPr>
          <p:cNvPr id="102" name="组合 101">
            <a:extLst>
              <a:ext uri="{FF2B5EF4-FFF2-40B4-BE49-F238E27FC236}">
                <a16:creationId xmlns:a16="http://schemas.microsoft.com/office/drawing/2014/main" id="{69386E3A-C20C-7F90-6603-261EED24A73E}"/>
              </a:ext>
            </a:extLst>
          </p:cNvPr>
          <p:cNvGrpSpPr/>
          <p:nvPr/>
        </p:nvGrpSpPr>
        <p:grpSpPr>
          <a:xfrm>
            <a:off x="3584988" y="2330450"/>
            <a:ext cx="2263604" cy="3879850"/>
            <a:chOff x="3392393" y="2330450"/>
            <a:chExt cx="2263604" cy="3879850"/>
          </a:xfrm>
        </p:grpSpPr>
        <p:sp>
          <p:nvSpPr>
            <p:cNvPr id="41" name="矩形: 圆顶角 40">
              <a:extLst>
                <a:ext uri="{FF2B5EF4-FFF2-40B4-BE49-F238E27FC236}">
                  <a16:creationId xmlns:a16="http://schemas.microsoft.com/office/drawing/2014/main" id="{229F5BBC-3CF5-A35A-BB2A-63A9EB0F90BE}"/>
                </a:ext>
              </a:extLst>
            </p:cNvPr>
            <p:cNvSpPr/>
            <p:nvPr/>
          </p:nvSpPr>
          <p:spPr>
            <a:xfrm>
              <a:off x="3392393" y="2330450"/>
              <a:ext cx="2263604" cy="3879850"/>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22000">
                    <a:schemeClr val="accent1"/>
                  </a:gs>
                  <a:gs pos="100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40">
              <a:extLst>
                <a:ext uri="{FF2B5EF4-FFF2-40B4-BE49-F238E27FC236}">
                  <a16:creationId xmlns:a16="http://schemas.microsoft.com/office/drawing/2014/main" id="{6BD5B1C5-C451-B77F-939D-A6B2ED01B858}"/>
                </a:ext>
              </a:extLst>
            </p:cNvPr>
            <p:cNvSpPr/>
            <p:nvPr/>
          </p:nvSpPr>
          <p:spPr>
            <a:xfrm>
              <a:off x="4004822" y="3457577"/>
              <a:ext cx="1038746" cy="317138"/>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2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学术研究</a:t>
              </a:r>
              <a:endParaRPr lang="Microsoft YaHei" altLang="Microsoft YaHei" sz="2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44" name="组合 43">
              <a:extLst>
                <a:ext uri="{FF2B5EF4-FFF2-40B4-BE49-F238E27FC236}">
                  <a16:creationId xmlns:a16="http://schemas.microsoft.com/office/drawing/2014/main" id="{ED0611D6-99BF-9504-F17C-7ACE0BF9F843}"/>
                </a:ext>
              </a:extLst>
            </p:cNvPr>
            <p:cNvGrpSpPr/>
            <p:nvPr/>
          </p:nvGrpSpPr>
          <p:grpSpPr>
            <a:xfrm>
              <a:off x="4122465" y="2465803"/>
              <a:ext cx="803460" cy="800368"/>
              <a:chOff x="1370345" y="2984085"/>
              <a:chExt cx="999637" cy="995790"/>
            </a:xfrm>
          </p:grpSpPr>
          <p:sp>
            <p:nvSpPr>
              <p:cNvPr id="45" name="弧形 44">
                <a:extLst>
                  <a:ext uri="{FF2B5EF4-FFF2-40B4-BE49-F238E27FC236}">
                    <a16:creationId xmlns:a16="http://schemas.microsoft.com/office/drawing/2014/main" id="{7365D34B-D8BF-38C0-436E-009AC4BCE9C2}"/>
                  </a:ext>
                </a:extLst>
              </p:cNvPr>
              <p:cNvSpPr/>
              <p:nvPr/>
            </p:nvSpPr>
            <p:spPr>
              <a:xfrm>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46" name="组合 45">
                <a:extLst>
                  <a:ext uri="{FF2B5EF4-FFF2-40B4-BE49-F238E27FC236}">
                    <a16:creationId xmlns:a16="http://schemas.microsoft.com/office/drawing/2014/main" id="{6F5360DF-DC29-825D-11B2-8BDB91E90CC4}"/>
                  </a:ext>
                </a:extLst>
              </p:cNvPr>
              <p:cNvGrpSpPr/>
              <p:nvPr/>
            </p:nvGrpSpPr>
            <p:grpSpPr>
              <a:xfrm>
                <a:off x="1416419" y="3029982"/>
                <a:ext cx="907489" cy="903997"/>
                <a:chOff x="1609548" y="2963333"/>
                <a:chExt cx="907489" cy="903997"/>
              </a:xfrm>
            </p:grpSpPr>
            <p:sp>
              <p:nvSpPr>
                <p:cNvPr id="48" name="椭圆 47">
                  <a:extLst>
                    <a:ext uri="{FF2B5EF4-FFF2-40B4-BE49-F238E27FC236}">
                      <a16:creationId xmlns:a16="http://schemas.microsoft.com/office/drawing/2014/main" id="{B85604A5-CF65-255A-36E6-C66077E32486}"/>
                    </a:ext>
                  </a:extLst>
                </p:cNvPr>
                <p:cNvSpPr/>
                <p:nvPr/>
              </p:nvSpPr>
              <p:spPr>
                <a:xfrm>
                  <a:off x="1638779" y="2994553"/>
                  <a:ext cx="849026" cy="841557"/>
                </a:xfrm>
                <a:prstGeom prst="ellipse">
                  <a:avLst/>
                </a:prstGeom>
                <a:gradFill flip="none" rotWithShape="1">
                  <a:gsLst>
                    <a:gs pos="22000">
                      <a:schemeClr val="accent1"/>
                    </a:gs>
                    <a:gs pos="100000">
                      <a:srgbClr val="299EED"/>
                    </a:gs>
                  </a:gsLst>
                  <a:lin ang="27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9" name="椭圆 48">
                  <a:extLst>
                    <a:ext uri="{FF2B5EF4-FFF2-40B4-BE49-F238E27FC236}">
                      <a16:creationId xmlns:a16="http://schemas.microsoft.com/office/drawing/2014/main" id="{75205F9C-A9E1-7620-72BB-B4FBAEA47F9A}"/>
                    </a:ext>
                  </a:extLst>
                </p:cNvPr>
                <p:cNvSpPr/>
                <p:nvPr/>
              </p:nvSpPr>
              <p:spPr>
                <a:xfrm>
                  <a:off x="1609548" y="2963333"/>
                  <a:ext cx="907489" cy="903997"/>
                </a:xfrm>
                <a:prstGeom prst="ellipse">
                  <a:avLst/>
                </a:prstGeom>
                <a:noFill/>
                <a:ln w="12700">
                  <a:gradFill>
                    <a:gsLst>
                      <a:gs pos="22000">
                        <a:schemeClr val="accent1">
                          <a:alpha val="40000"/>
                        </a:schemeClr>
                      </a:gs>
                      <a:gs pos="100000">
                        <a:srgbClr val="299EED">
                          <a:alpha val="40000"/>
                        </a:srgb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7" name="弧形 46">
                <a:extLst>
                  <a:ext uri="{FF2B5EF4-FFF2-40B4-BE49-F238E27FC236}">
                    <a16:creationId xmlns:a16="http://schemas.microsoft.com/office/drawing/2014/main" id="{D3530F38-643C-4F59-BBBD-B8D4141EE368}"/>
                  </a:ext>
                </a:extLst>
              </p:cNvPr>
              <p:cNvSpPr/>
              <p:nvPr/>
            </p:nvSpPr>
            <p:spPr>
              <a:xfrm flipH="1" flipV="1">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50" name="文本框 49">
              <a:extLst>
                <a:ext uri="{FF2B5EF4-FFF2-40B4-BE49-F238E27FC236}">
                  <a16:creationId xmlns:a16="http://schemas.microsoft.com/office/drawing/2014/main" id="{B542CD47-A042-556D-DB01-F00E48ECC46C}"/>
                </a:ext>
              </a:extLst>
            </p:cNvPr>
            <p:cNvSpPr txBox="1"/>
            <p:nvPr/>
          </p:nvSpPr>
          <p:spPr>
            <a:xfrm>
              <a:off x="3588043" y="3860353"/>
              <a:ext cx="1872301" cy="1600438"/>
            </a:xfrm>
            <a:prstGeom prst="rect">
              <a:avLst/>
            </a:prstGeom>
            <a:noFill/>
          </p:spPr>
          <p:txBody>
            <a:bodyPr wrap="square">
              <a:spAutoFit/>
            </a:bodyPr>
            <a:lstStyle/>
            <a:p>
              <a:r>
                <a:rPr lang="zh-CN" altLang="en-US" sz="1400" dirty="0">
                  <a:latin typeface="Arial" panose="020B0604020202020204" pitchFamily="34" charset="0"/>
                  <a:ea typeface="微软雅黑" panose="020B0503020204020204" pitchFamily="34" charset="-122"/>
                  <a:cs typeface="OPPOSans R"/>
                  <a:sym typeface="Arial" panose="020B0604020202020204" pitchFamily="34" charset="0"/>
                </a:rPr>
                <a:t>课题往往围绕当前学术研究的前沿问题或潜在问题展开，通过与导师、进行交流和讨论，学生的研究成果可以为学术界提供新的研究视角和思路。</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pic>
          <p:nvPicPr>
            <p:cNvPr id="77" name="图形 76">
              <a:extLst>
                <a:ext uri="{FF2B5EF4-FFF2-40B4-BE49-F238E27FC236}">
                  <a16:creationId xmlns:a16="http://schemas.microsoft.com/office/drawing/2014/main" id="{28F65A53-27C7-14C9-4940-772561CC5BE0}"/>
                </a:ext>
              </a:extLst>
            </p:cNvPr>
            <p:cNvPicPr>
              <a:picLocks/>
            </p:cNvPicPr>
            <p:nvPr/>
          </p:nvPicPr>
          <p:blipFill>
            <a:blip r:embed="rId9" cstate="email">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4344220" y="2661662"/>
              <a:ext cx="408653" cy="408653"/>
            </a:xfrm>
            <a:prstGeom prst="rect">
              <a:avLst/>
            </a:prstGeom>
          </p:spPr>
        </p:pic>
      </p:grpSp>
      <p:grpSp>
        <p:nvGrpSpPr>
          <p:cNvPr id="103" name="组合 102">
            <a:extLst>
              <a:ext uri="{FF2B5EF4-FFF2-40B4-BE49-F238E27FC236}">
                <a16:creationId xmlns:a16="http://schemas.microsoft.com/office/drawing/2014/main" id="{CE51D53E-6770-525B-3781-646A71343A05}"/>
              </a:ext>
            </a:extLst>
          </p:cNvPr>
          <p:cNvGrpSpPr/>
          <p:nvPr/>
        </p:nvGrpSpPr>
        <p:grpSpPr>
          <a:xfrm>
            <a:off x="6343408" y="2330450"/>
            <a:ext cx="2263604" cy="3879850"/>
            <a:chOff x="6387820" y="2330450"/>
            <a:chExt cx="2263604" cy="3879850"/>
          </a:xfrm>
        </p:grpSpPr>
        <p:sp>
          <p:nvSpPr>
            <p:cNvPr id="52" name="矩形: 圆顶角 51">
              <a:extLst>
                <a:ext uri="{FF2B5EF4-FFF2-40B4-BE49-F238E27FC236}">
                  <a16:creationId xmlns:a16="http://schemas.microsoft.com/office/drawing/2014/main" id="{01F63C8C-EFB8-DC5B-EECC-B662A0EAA110}"/>
                </a:ext>
              </a:extLst>
            </p:cNvPr>
            <p:cNvSpPr/>
            <p:nvPr/>
          </p:nvSpPr>
          <p:spPr>
            <a:xfrm>
              <a:off x="6387820" y="2330450"/>
              <a:ext cx="2263604" cy="3879850"/>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22000">
                    <a:schemeClr val="accent1"/>
                  </a:gs>
                  <a:gs pos="100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3" name="textbox 40">
              <a:extLst>
                <a:ext uri="{FF2B5EF4-FFF2-40B4-BE49-F238E27FC236}">
                  <a16:creationId xmlns:a16="http://schemas.microsoft.com/office/drawing/2014/main" id="{ACDCF070-9B9C-2D41-414D-DB8445AC3953}"/>
                </a:ext>
              </a:extLst>
            </p:cNvPr>
            <p:cNvSpPr/>
            <p:nvPr/>
          </p:nvSpPr>
          <p:spPr>
            <a:xfrm>
              <a:off x="7000249" y="3457577"/>
              <a:ext cx="1038746" cy="317138"/>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2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产业发展</a:t>
              </a:r>
              <a:endParaRPr lang="Microsoft YaHei" altLang="Microsoft YaHei" sz="2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54" name="组合 53">
              <a:extLst>
                <a:ext uri="{FF2B5EF4-FFF2-40B4-BE49-F238E27FC236}">
                  <a16:creationId xmlns:a16="http://schemas.microsoft.com/office/drawing/2014/main" id="{61AB02CE-EECF-A467-EDFD-C6F9436823DF}"/>
                </a:ext>
              </a:extLst>
            </p:cNvPr>
            <p:cNvGrpSpPr/>
            <p:nvPr/>
          </p:nvGrpSpPr>
          <p:grpSpPr>
            <a:xfrm>
              <a:off x="7117892" y="2465803"/>
              <a:ext cx="803460" cy="800368"/>
              <a:chOff x="1370345" y="2984085"/>
              <a:chExt cx="999637" cy="995790"/>
            </a:xfrm>
          </p:grpSpPr>
          <p:sp>
            <p:nvSpPr>
              <p:cNvPr id="55" name="弧形 54">
                <a:extLst>
                  <a:ext uri="{FF2B5EF4-FFF2-40B4-BE49-F238E27FC236}">
                    <a16:creationId xmlns:a16="http://schemas.microsoft.com/office/drawing/2014/main" id="{AF73522A-C418-EB6D-0481-20E48FEE7371}"/>
                  </a:ext>
                </a:extLst>
              </p:cNvPr>
              <p:cNvSpPr/>
              <p:nvPr/>
            </p:nvSpPr>
            <p:spPr>
              <a:xfrm>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56" name="组合 55">
                <a:extLst>
                  <a:ext uri="{FF2B5EF4-FFF2-40B4-BE49-F238E27FC236}">
                    <a16:creationId xmlns:a16="http://schemas.microsoft.com/office/drawing/2014/main" id="{EB40E67C-1B56-9F9D-3A5F-5AA66CCE0E6B}"/>
                  </a:ext>
                </a:extLst>
              </p:cNvPr>
              <p:cNvGrpSpPr/>
              <p:nvPr/>
            </p:nvGrpSpPr>
            <p:grpSpPr>
              <a:xfrm>
                <a:off x="1416419" y="3029982"/>
                <a:ext cx="907489" cy="903997"/>
                <a:chOff x="1609548" y="2963333"/>
                <a:chExt cx="907489" cy="903997"/>
              </a:xfrm>
            </p:grpSpPr>
            <p:sp>
              <p:nvSpPr>
                <p:cNvPr id="58" name="椭圆 57">
                  <a:extLst>
                    <a:ext uri="{FF2B5EF4-FFF2-40B4-BE49-F238E27FC236}">
                      <a16:creationId xmlns:a16="http://schemas.microsoft.com/office/drawing/2014/main" id="{1D7F909A-EF07-1FB6-0AE8-EDD967CA2EED}"/>
                    </a:ext>
                  </a:extLst>
                </p:cNvPr>
                <p:cNvSpPr/>
                <p:nvPr/>
              </p:nvSpPr>
              <p:spPr>
                <a:xfrm>
                  <a:off x="1638779" y="2994553"/>
                  <a:ext cx="849026" cy="841557"/>
                </a:xfrm>
                <a:prstGeom prst="ellipse">
                  <a:avLst/>
                </a:prstGeom>
                <a:gradFill flip="none" rotWithShape="1">
                  <a:gsLst>
                    <a:gs pos="22000">
                      <a:schemeClr val="accent1"/>
                    </a:gs>
                    <a:gs pos="100000">
                      <a:srgbClr val="299EED"/>
                    </a:gs>
                  </a:gsLst>
                  <a:lin ang="27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9" name="椭圆 58">
                  <a:extLst>
                    <a:ext uri="{FF2B5EF4-FFF2-40B4-BE49-F238E27FC236}">
                      <a16:creationId xmlns:a16="http://schemas.microsoft.com/office/drawing/2014/main" id="{64C9EF78-70B0-4D98-36D7-5022CAE77895}"/>
                    </a:ext>
                  </a:extLst>
                </p:cNvPr>
                <p:cNvSpPr/>
                <p:nvPr/>
              </p:nvSpPr>
              <p:spPr>
                <a:xfrm>
                  <a:off x="1609548" y="2963333"/>
                  <a:ext cx="907489" cy="903997"/>
                </a:xfrm>
                <a:prstGeom prst="ellipse">
                  <a:avLst/>
                </a:prstGeom>
                <a:noFill/>
                <a:ln w="12700">
                  <a:gradFill>
                    <a:gsLst>
                      <a:gs pos="22000">
                        <a:schemeClr val="accent1">
                          <a:alpha val="40000"/>
                        </a:schemeClr>
                      </a:gs>
                      <a:gs pos="100000">
                        <a:srgbClr val="299EED">
                          <a:alpha val="40000"/>
                        </a:srgb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57" name="弧形 56">
                <a:extLst>
                  <a:ext uri="{FF2B5EF4-FFF2-40B4-BE49-F238E27FC236}">
                    <a16:creationId xmlns:a16="http://schemas.microsoft.com/office/drawing/2014/main" id="{0681CE82-81DE-3772-752A-497E1521AA62}"/>
                  </a:ext>
                </a:extLst>
              </p:cNvPr>
              <p:cNvSpPr/>
              <p:nvPr/>
            </p:nvSpPr>
            <p:spPr>
              <a:xfrm flipH="1" flipV="1">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60" name="文本框 59">
              <a:extLst>
                <a:ext uri="{FF2B5EF4-FFF2-40B4-BE49-F238E27FC236}">
                  <a16:creationId xmlns:a16="http://schemas.microsoft.com/office/drawing/2014/main" id="{06609EC0-F632-0DF1-CF05-6A820B90029F}"/>
                </a:ext>
              </a:extLst>
            </p:cNvPr>
            <p:cNvSpPr txBox="1"/>
            <p:nvPr/>
          </p:nvSpPr>
          <p:spPr>
            <a:xfrm>
              <a:off x="6583470" y="3860353"/>
              <a:ext cx="1872301" cy="1600438"/>
            </a:xfrm>
            <a:prstGeom prst="rect">
              <a:avLst/>
            </a:prstGeom>
            <a:noFill/>
          </p:spPr>
          <p:txBody>
            <a:bodyPr wrap="square">
              <a:spAutoFit/>
            </a:bodyPr>
            <a:lstStyle/>
            <a:p>
              <a:r>
                <a:rPr lang="zh-CN" altLang="en-US" sz="1400" dirty="0">
                  <a:latin typeface="Arial" panose="020B0604020202020204" pitchFamily="34" charset="0"/>
                  <a:ea typeface="微软雅黑" panose="020B0503020204020204" pitchFamily="34" charset="-122"/>
                  <a:cs typeface="OPPOSans R"/>
                  <a:sym typeface="Arial" panose="020B0604020202020204" pitchFamily="34" charset="0"/>
                </a:rPr>
                <a:t>课题常常与产业实际需求相结合，研究成果可能直接或间接地促进产业技术的进步和产品的创新，为产业界培养具备实践能力的人才。</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pic>
          <p:nvPicPr>
            <p:cNvPr id="79" name="图形 78">
              <a:extLst>
                <a:ext uri="{FF2B5EF4-FFF2-40B4-BE49-F238E27FC236}">
                  <a16:creationId xmlns:a16="http://schemas.microsoft.com/office/drawing/2014/main" id="{97C5B6C8-D5D7-E756-3A99-66BBC993D164}"/>
                </a:ext>
              </a:extLst>
            </p:cNvPr>
            <p:cNvPicPr>
              <a:picLocks/>
            </p:cNvPicPr>
            <p:nvPr/>
          </p:nvPicPr>
          <p:blipFill>
            <a:blip r:embed="rId11" cstate="email">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7315297" y="2661662"/>
              <a:ext cx="408653" cy="408653"/>
            </a:xfrm>
            <a:prstGeom prst="rect">
              <a:avLst/>
            </a:prstGeom>
          </p:spPr>
        </p:pic>
      </p:grpSp>
      <p:grpSp>
        <p:nvGrpSpPr>
          <p:cNvPr id="104" name="组合 103">
            <a:extLst>
              <a:ext uri="{FF2B5EF4-FFF2-40B4-BE49-F238E27FC236}">
                <a16:creationId xmlns:a16="http://schemas.microsoft.com/office/drawing/2014/main" id="{B35160AF-0E62-27E2-07FC-F50299DC65D6}"/>
              </a:ext>
            </a:extLst>
          </p:cNvPr>
          <p:cNvGrpSpPr/>
          <p:nvPr/>
        </p:nvGrpSpPr>
        <p:grpSpPr>
          <a:xfrm>
            <a:off x="9101829" y="2330450"/>
            <a:ext cx="2263604" cy="3879850"/>
            <a:chOff x="9027737" y="2330450"/>
            <a:chExt cx="2263604" cy="3879850"/>
          </a:xfrm>
        </p:grpSpPr>
        <p:sp>
          <p:nvSpPr>
            <p:cNvPr id="62" name="矩形: 圆顶角 61">
              <a:extLst>
                <a:ext uri="{FF2B5EF4-FFF2-40B4-BE49-F238E27FC236}">
                  <a16:creationId xmlns:a16="http://schemas.microsoft.com/office/drawing/2014/main" id="{334775BF-9FD8-9DD9-656D-3AD59787F450}"/>
                </a:ext>
              </a:extLst>
            </p:cNvPr>
            <p:cNvSpPr/>
            <p:nvPr/>
          </p:nvSpPr>
          <p:spPr>
            <a:xfrm>
              <a:off x="9027737" y="2330450"/>
              <a:ext cx="2263604" cy="3879850"/>
            </a:xfrm>
            <a:prstGeom prst="round2SameRect">
              <a:avLst>
                <a:gd name="adj1" fmla="val 9052"/>
                <a:gd name="adj2" fmla="val 0"/>
              </a:avLst>
            </a:prstGeom>
            <a:gradFill flip="none" rotWithShape="1">
              <a:gsLst>
                <a:gs pos="0">
                  <a:schemeClr val="bg1"/>
                </a:gs>
                <a:gs pos="100000">
                  <a:schemeClr val="bg1">
                    <a:alpha val="0"/>
                  </a:schemeClr>
                </a:gs>
              </a:gsLst>
              <a:lin ang="5400000" scaled="1"/>
              <a:tileRect/>
            </a:gradFill>
            <a:ln w="12700" cap="flat" cmpd="sng" algn="ctr">
              <a:gradFill flip="none" rotWithShape="1">
                <a:gsLst>
                  <a:gs pos="22000">
                    <a:schemeClr val="accent1"/>
                  </a:gs>
                  <a:gs pos="100000">
                    <a:srgbClr val="299EED">
                      <a:alpha val="0"/>
                    </a:srgbClr>
                  </a:gs>
                </a:gsLst>
                <a:lin ang="5400000" scaled="1"/>
                <a:tileRect/>
              </a:gradFill>
              <a:prstDash val="solid"/>
              <a:miter lim="800000"/>
            </a:ln>
            <a:effectLst>
              <a:outerShdw blurRad="50800" dist="38100" dir="5400000" algn="ctr" rotWithShape="0">
                <a:schemeClr val="accent1">
                  <a:lumMod val="40000"/>
                  <a:lumOff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3" name="textbox 40">
              <a:extLst>
                <a:ext uri="{FF2B5EF4-FFF2-40B4-BE49-F238E27FC236}">
                  <a16:creationId xmlns:a16="http://schemas.microsoft.com/office/drawing/2014/main" id="{C7AB4A8D-B8BF-E4F7-15F7-495B7C36BE6A}"/>
                </a:ext>
              </a:extLst>
            </p:cNvPr>
            <p:cNvSpPr/>
            <p:nvPr/>
          </p:nvSpPr>
          <p:spPr>
            <a:xfrm>
              <a:off x="9640166" y="3457577"/>
              <a:ext cx="1038746" cy="317138"/>
            </a:xfrm>
            <a:prstGeom prst="rect">
              <a:avLst/>
            </a:prstGeom>
          </p:spPr>
          <p:txBody>
            <a:bodyPr vert="horz" wrap="none" lIns="0" tIns="0" rIns="0" bIns="0">
              <a:spAutoFit/>
            </a:bodyPr>
            <a:lstStyle/>
            <a:p>
              <a:pPr algn="l" rtl="0" eaLnBrk="0">
                <a:lnSpc>
                  <a:spcPct val="101000"/>
                </a:lnSpc>
                <a:tabLst/>
              </a:pPr>
              <a:endParaRPr lang="Arial" altLang="Arial" sz="100" dirty="0">
                <a:gradFill>
                  <a:gsLst>
                    <a:gs pos="0">
                      <a:srgbClr val="92D050"/>
                    </a:gs>
                    <a:gs pos="99000">
                      <a:srgbClr val="5CA830"/>
                    </a:gs>
                  </a:gsLst>
                  <a:lin ang="0" scaled="0"/>
                </a:gradFill>
                <a:latin typeface="Arial" panose="020B0604020202020204" pitchFamily="34" charset="0"/>
                <a:ea typeface="微软雅黑" panose="020B0503020204020204" pitchFamily="34" charset="-122"/>
                <a:sym typeface="Arial" panose="020B0604020202020204" pitchFamily="34" charset="0"/>
              </a:endParaRPr>
            </a:p>
            <a:p>
              <a:pPr marL="12700" algn="l" rtl="0" eaLnBrk="0">
                <a:lnSpc>
                  <a:spcPct val="98000"/>
                </a:lnSpc>
                <a:spcBef>
                  <a:spcPts val="1"/>
                </a:spcBef>
                <a:tabLst/>
              </a:pPr>
              <a:r>
                <a:rPr lang="zh-CN" altLang="en-US" sz="20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社会公众</a:t>
              </a:r>
              <a:endParaRPr lang="Microsoft YaHei" altLang="Microsoft YaHei" sz="20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a:extLst>
                <a:ext uri="{FF2B5EF4-FFF2-40B4-BE49-F238E27FC236}">
                  <a16:creationId xmlns:a16="http://schemas.microsoft.com/office/drawing/2014/main" id="{E0C42A2E-8F3D-1F41-E193-D1CAA103C4E9}"/>
                </a:ext>
              </a:extLst>
            </p:cNvPr>
            <p:cNvGrpSpPr/>
            <p:nvPr/>
          </p:nvGrpSpPr>
          <p:grpSpPr>
            <a:xfrm>
              <a:off x="9757809" y="2465803"/>
              <a:ext cx="803460" cy="800368"/>
              <a:chOff x="1370345" y="2984085"/>
              <a:chExt cx="999637" cy="995790"/>
            </a:xfrm>
          </p:grpSpPr>
          <p:sp>
            <p:nvSpPr>
              <p:cNvPr id="65" name="弧形 64">
                <a:extLst>
                  <a:ext uri="{FF2B5EF4-FFF2-40B4-BE49-F238E27FC236}">
                    <a16:creationId xmlns:a16="http://schemas.microsoft.com/office/drawing/2014/main" id="{FAC940C7-D89A-FEEC-2246-48AE0EDF6481}"/>
                  </a:ext>
                </a:extLst>
              </p:cNvPr>
              <p:cNvSpPr/>
              <p:nvPr/>
            </p:nvSpPr>
            <p:spPr>
              <a:xfrm>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68" name="组合 67">
                <a:extLst>
                  <a:ext uri="{FF2B5EF4-FFF2-40B4-BE49-F238E27FC236}">
                    <a16:creationId xmlns:a16="http://schemas.microsoft.com/office/drawing/2014/main" id="{7A2761B0-26B7-ACFA-63E2-CEFB5E54D7D3}"/>
                  </a:ext>
                </a:extLst>
              </p:cNvPr>
              <p:cNvGrpSpPr/>
              <p:nvPr/>
            </p:nvGrpSpPr>
            <p:grpSpPr>
              <a:xfrm>
                <a:off x="1416419" y="3029982"/>
                <a:ext cx="907489" cy="903997"/>
                <a:chOff x="1609548" y="2963333"/>
                <a:chExt cx="907489" cy="903997"/>
              </a:xfrm>
            </p:grpSpPr>
            <p:sp>
              <p:nvSpPr>
                <p:cNvPr id="70" name="椭圆 69">
                  <a:extLst>
                    <a:ext uri="{FF2B5EF4-FFF2-40B4-BE49-F238E27FC236}">
                      <a16:creationId xmlns:a16="http://schemas.microsoft.com/office/drawing/2014/main" id="{1361736F-77B3-9995-9AC2-B691C0E0C137}"/>
                    </a:ext>
                  </a:extLst>
                </p:cNvPr>
                <p:cNvSpPr/>
                <p:nvPr/>
              </p:nvSpPr>
              <p:spPr>
                <a:xfrm>
                  <a:off x="1638779" y="2994553"/>
                  <a:ext cx="849026" cy="841557"/>
                </a:xfrm>
                <a:prstGeom prst="ellipse">
                  <a:avLst/>
                </a:prstGeom>
                <a:gradFill flip="none" rotWithShape="1">
                  <a:gsLst>
                    <a:gs pos="22000">
                      <a:schemeClr val="accent1"/>
                    </a:gs>
                    <a:gs pos="100000">
                      <a:srgbClr val="299EED"/>
                    </a:gs>
                  </a:gsLst>
                  <a:lin ang="27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1" name="椭圆 70">
                  <a:extLst>
                    <a:ext uri="{FF2B5EF4-FFF2-40B4-BE49-F238E27FC236}">
                      <a16:creationId xmlns:a16="http://schemas.microsoft.com/office/drawing/2014/main" id="{9F4ECA0C-1EEA-C340-86DC-29C1A3BFA50F}"/>
                    </a:ext>
                  </a:extLst>
                </p:cNvPr>
                <p:cNvSpPr/>
                <p:nvPr/>
              </p:nvSpPr>
              <p:spPr>
                <a:xfrm>
                  <a:off x="1609548" y="2963333"/>
                  <a:ext cx="907489" cy="903997"/>
                </a:xfrm>
                <a:prstGeom prst="ellipse">
                  <a:avLst/>
                </a:prstGeom>
                <a:noFill/>
                <a:ln w="12700">
                  <a:gradFill>
                    <a:gsLst>
                      <a:gs pos="22000">
                        <a:schemeClr val="accent1">
                          <a:alpha val="40000"/>
                        </a:schemeClr>
                      </a:gs>
                      <a:gs pos="100000">
                        <a:srgbClr val="299EED">
                          <a:alpha val="40000"/>
                        </a:srgb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69" name="弧形 68">
                <a:extLst>
                  <a:ext uri="{FF2B5EF4-FFF2-40B4-BE49-F238E27FC236}">
                    <a16:creationId xmlns:a16="http://schemas.microsoft.com/office/drawing/2014/main" id="{1416C69C-B1CB-F199-823B-99BE3E524008}"/>
                  </a:ext>
                </a:extLst>
              </p:cNvPr>
              <p:cNvSpPr/>
              <p:nvPr/>
            </p:nvSpPr>
            <p:spPr>
              <a:xfrm flipH="1" flipV="1">
                <a:off x="1370345" y="2984085"/>
                <a:ext cx="999637" cy="995790"/>
              </a:xfrm>
              <a:prstGeom prst="arc">
                <a:avLst>
                  <a:gd name="adj1" fmla="val 16198633"/>
                  <a:gd name="adj2" fmla="val 19179120"/>
                </a:avLst>
              </a:prstGeom>
              <a:noFill/>
              <a:ln w="31750">
                <a:gradFill>
                  <a:gsLst>
                    <a:gs pos="36000">
                      <a:schemeClr val="accent1">
                        <a:alpha val="0"/>
                      </a:schemeClr>
                    </a:gs>
                    <a:gs pos="100000">
                      <a:srgbClr val="299EED"/>
                    </a:gs>
                  </a:gsLst>
                  <a:lin ang="0" scaled="0"/>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72" name="文本框 71">
              <a:extLst>
                <a:ext uri="{FF2B5EF4-FFF2-40B4-BE49-F238E27FC236}">
                  <a16:creationId xmlns:a16="http://schemas.microsoft.com/office/drawing/2014/main" id="{0F909FA3-342C-2293-ED90-3E84F6A37E6C}"/>
                </a:ext>
              </a:extLst>
            </p:cNvPr>
            <p:cNvSpPr txBox="1"/>
            <p:nvPr/>
          </p:nvSpPr>
          <p:spPr>
            <a:xfrm>
              <a:off x="9223387" y="3860353"/>
              <a:ext cx="1872301" cy="1600438"/>
            </a:xfrm>
            <a:prstGeom prst="rect">
              <a:avLst/>
            </a:prstGeom>
            <a:noFill/>
          </p:spPr>
          <p:txBody>
            <a:bodyPr wrap="square">
              <a:spAutoFit/>
            </a:bodyPr>
            <a:lstStyle/>
            <a:p>
              <a:r>
                <a:rPr lang="zh-CN" altLang="en-US" sz="1400" dirty="0">
                  <a:latin typeface="Arial" panose="020B0604020202020204" pitchFamily="34" charset="0"/>
                  <a:ea typeface="微软雅黑" panose="020B0503020204020204" pitchFamily="34" charset="-122"/>
                  <a:cs typeface="OPPOSans R"/>
                  <a:sym typeface="Arial" panose="020B0604020202020204" pitchFamily="34" charset="0"/>
                </a:rPr>
                <a:t>课题关注社会热点和难点问题，为社会问题的解决提供理论依据和实践方案。提高公众对某些重要问题的认识，增强社会责任感和参与意识。</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pic>
          <p:nvPicPr>
            <p:cNvPr id="98" name="图形 97">
              <a:extLst>
                <a:ext uri="{FF2B5EF4-FFF2-40B4-BE49-F238E27FC236}">
                  <a16:creationId xmlns:a16="http://schemas.microsoft.com/office/drawing/2014/main" id="{34080969-5B4E-C46E-ED65-EED55F6FD48B}"/>
                </a:ext>
              </a:extLst>
            </p:cNvPr>
            <p:cNvPicPr>
              <a:picLocks/>
            </p:cNvPicPr>
            <p:nvPr/>
          </p:nvPicPr>
          <p:blipFill>
            <a:blip r:embed="rId13" cstate="email">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9955214" y="2661662"/>
              <a:ext cx="408653" cy="408653"/>
            </a:xfrm>
            <a:prstGeom prst="rect">
              <a:avLst/>
            </a:prstGeom>
          </p:spPr>
        </p:pic>
      </p:grpSp>
    </p:spTree>
    <p:extLst>
      <p:ext uri="{BB962C8B-B14F-4D97-AF65-F5344CB8AC3E}">
        <p14:creationId xmlns:p14="http://schemas.microsoft.com/office/powerpoint/2010/main" val="972293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C8609A1D-1E5D-8CAD-3B20-EBF468E10FF1}"/>
              </a:ext>
            </a:extLst>
          </p:cNvPr>
          <p:cNvSpPr txBox="1"/>
          <p:nvPr/>
        </p:nvSpPr>
        <p:spPr>
          <a:xfrm>
            <a:off x="5204908" y="217547"/>
            <a:ext cx="478689" cy="416281"/>
          </a:xfrm>
          <a:custGeom>
            <a:avLst/>
            <a:gdLst/>
            <a:ahLst/>
            <a:cxnLst/>
            <a:rect l="l" t="t" r="r" b="b"/>
            <a:pathLst>
              <a:path w="478689" h="416281">
                <a:moveTo>
                  <a:pt x="290780" y="172136"/>
                </a:moveTo>
                <a:cubicBezTo>
                  <a:pt x="290780" y="176708"/>
                  <a:pt x="291237" y="183566"/>
                  <a:pt x="292152" y="192710"/>
                </a:cubicBezTo>
                <a:cubicBezTo>
                  <a:pt x="293980" y="191795"/>
                  <a:pt x="296609" y="190767"/>
                  <a:pt x="300038" y="189624"/>
                </a:cubicBezTo>
                <a:cubicBezTo>
                  <a:pt x="303467" y="188481"/>
                  <a:pt x="306096" y="187452"/>
                  <a:pt x="307924" y="186537"/>
                </a:cubicBezTo>
                <a:lnTo>
                  <a:pt x="307924" y="185852"/>
                </a:lnTo>
                <a:cubicBezTo>
                  <a:pt x="307467" y="185852"/>
                  <a:pt x="307124" y="185737"/>
                  <a:pt x="306896" y="185509"/>
                </a:cubicBezTo>
                <a:cubicBezTo>
                  <a:pt x="306667" y="185280"/>
                  <a:pt x="306324" y="185166"/>
                  <a:pt x="305867" y="185166"/>
                </a:cubicBezTo>
                <a:cubicBezTo>
                  <a:pt x="301295" y="185166"/>
                  <a:pt x="298323" y="183337"/>
                  <a:pt x="296952" y="179679"/>
                </a:cubicBezTo>
                <a:cubicBezTo>
                  <a:pt x="296494" y="177851"/>
                  <a:pt x="295580" y="176365"/>
                  <a:pt x="294208" y="175222"/>
                </a:cubicBezTo>
                <a:cubicBezTo>
                  <a:pt x="292837" y="174079"/>
                  <a:pt x="291694" y="173050"/>
                  <a:pt x="290780" y="172136"/>
                </a:cubicBezTo>
                <a:close/>
                <a:moveTo>
                  <a:pt x="87783" y="133045"/>
                </a:moveTo>
                <a:cubicBezTo>
                  <a:pt x="93269" y="133045"/>
                  <a:pt x="98298" y="135331"/>
                  <a:pt x="102870" y="139903"/>
                </a:cubicBezTo>
                <a:lnTo>
                  <a:pt x="110414" y="150876"/>
                </a:lnTo>
                <a:cubicBezTo>
                  <a:pt x="112700" y="152705"/>
                  <a:pt x="113386" y="155448"/>
                  <a:pt x="112471" y="159106"/>
                </a:cubicBezTo>
                <a:lnTo>
                  <a:pt x="110414" y="172136"/>
                </a:lnTo>
                <a:cubicBezTo>
                  <a:pt x="110414" y="173050"/>
                  <a:pt x="109957" y="173736"/>
                  <a:pt x="109042" y="174193"/>
                </a:cubicBezTo>
                <a:cubicBezTo>
                  <a:pt x="109042" y="174650"/>
                  <a:pt x="108586" y="175336"/>
                  <a:pt x="107671" y="176251"/>
                </a:cubicBezTo>
                <a:cubicBezTo>
                  <a:pt x="106756" y="184480"/>
                  <a:pt x="106299" y="190652"/>
                  <a:pt x="106299" y="194767"/>
                </a:cubicBezTo>
                <a:cubicBezTo>
                  <a:pt x="105385" y="198425"/>
                  <a:pt x="104813" y="201397"/>
                  <a:pt x="104585" y="203682"/>
                </a:cubicBezTo>
                <a:cubicBezTo>
                  <a:pt x="104356" y="205969"/>
                  <a:pt x="104242" y="208026"/>
                  <a:pt x="104242" y="209855"/>
                </a:cubicBezTo>
                <a:lnTo>
                  <a:pt x="104242" y="224257"/>
                </a:lnTo>
                <a:cubicBezTo>
                  <a:pt x="103327" y="234315"/>
                  <a:pt x="102870" y="241630"/>
                  <a:pt x="102870" y="246202"/>
                </a:cubicBezTo>
                <a:cubicBezTo>
                  <a:pt x="102413" y="249403"/>
                  <a:pt x="102299" y="252374"/>
                  <a:pt x="102527" y="255118"/>
                </a:cubicBezTo>
                <a:cubicBezTo>
                  <a:pt x="102756" y="257861"/>
                  <a:pt x="102870" y="260375"/>
                  <a:pt x="102870" y="262661"/>
                </a:cubicBezTo>
                <a:lnTo>
                  <a:pt x="101499" y="288036"/>
                </a:lnTo>
                <a:lnTo>
                  <a:pt x="101499" y="299695"/>
                </a:lnTo>
                <a:lnTo>
                  <a:pt x="102870" y="299695"/>
                </a:lnTo>
                <a:lnTo>
                  <a:pt x="108357" y="294208"/>
                </a:lnTo>
                <a:cubicBezTo>
                  <a:pt x="118872" y="281407"/>
                  <a:pt x="124816" y="274091"/>
                  <a:pt x="126187" y="272263"/>
                </a:cubicBezTo>
                <a:cubicBezTo>
                  <a:pt x="126645" y="271805"/>
                  <a:pt x="127330" y="270662"/>
                  <a:pt x="128245" y="268833"/>
                </a:cubicBezTo>
                <a:cubicBezTo>
                  <a:pt x="129159" y="267005"/>
                  <a:pt x="130074" y="265862"/>
                  <a:pt x="130988" y="265404"/>
                </a:cubicBezTo>
                <a:cubicBezTo>
                  <a:pt x="131445" y="264490"/>
                  <a:pt x="132017" y="263804"/>
                  <a:pt x="132703" y="263347"/>
                </a:cubicBezTo>
                <a:cubicBezTo>
                  <a:pt x="133388" y="262890"/>
                  <a:pt x="133960" y="262204"/>
                  <a:pt x="134418" y="261290"/>
                </a:cubicBezTo>
                <a:cubicBezTo>
                  <a:pt x="134418" y="261290"/>
                  <a:pt x="136474" y="259232"/>
                  <a:pt x="140589" y="255118"/>
                </a:cubicBezTo>
                <a:cubicBezTo>
                  <a:pt x="141504" y="254203"/>
                  <a:pt x="142189" y="253174"/>
                  <a:pt x="142647" y="252031"/>
                </a:cubicBezTo>
                <a:cubicBezTo>
                  <a:pt x="143104" y="250888"/>
                  <a:pt x="143561" y="250088"/>
                  <a:pt x="144018" y="249631"/>
                </a:cubicBezTo>
                <a:cubicBezTo>
                  <a:pt x="144475" y="248260"/>
                  <a:pt x="144933" y="247231"/>
                  <a:pt x="145390" y="246545"/>
                </a:cubicBezTo>
                <a:cubicBezTo>
                  <a:pt x="145847" y="245859"/>
                  <a:pt x="146304" y="245288"/>
                  <a:pt x="146761" y="244830"/>
                </a:cubicBezTo>
                <a:lnTo>
                  <a:pt x="147447" y="244830"/>
                </a:lnTo>
                <a:cubicBezTo>
                  <a:pt x="146991" y="245288"/>
                  <a:pt x="146076" y="247345"/>
                  <a:pt x="144704" y="251003"/>
                </a:cubicBezTo>
                <a:cubicBezTo>
                  <a:pt x="144704" y="252374"/>
                  <a:pt x="144475" y="253517"/>
                  <a:pt x="144018" y="254432"/>
                </a:cubicBezTo>
                <a:cubicBezTo>
                  <a:pt x="143561" y="255346"/>
                  <a:pt x="143104" y="256261"/>
                  <a:pt x="142647" y="257175"/>
                </a:cubicBezTo>
                <a:lnTo>
                  <a:pt x="143332" y="259918"/>
                </a:lnTo>
                <a:cubicBezTo>
                  <a:pt x="144247" y="259461"/>
                  <a:pt x="144933" y="258775"/>
                  <a:pt x="145390" y="257861"/>
                </a:cubicBezTo>
                <a:lnTo>
                  <a:pt x="146076" y="259918"/>
                </a:lnTo>
                <a:cubicBezTo>
                  <a:pt x="145161" y="261747"/>
                  <a:pt x="144704" y="263576"/>
                  <a:pt x="144704" y="265404"/>
                </a:cubicBezTo>
                <a:cubicBezTo>
                  <a:pt x="143790" y="265862"/>
                  <a:pt x="142990" y="267005"/>
                  <a:pt x="142304" y="268833"/>
                </a:cubicBezTo>
                <a:cubicBezTo>
                  <a:pt x="141618" y="270662"/>
                  <a:pt x="141046" y="272034"/>
                  <a:pt x="140589" y="272948"/>
                </a:cubicBezTo>
                <a:cubicBezTo>
                  <a:pt x="140132" y="273863"/>
                  <a:pt x="138989" y="275920"/>
                  <a:pt x="137160" y="279121"/>
                </a:cubicBezTo>
                <a:cubicBezTo>
                  <a:pt x="133503" y="285064"/>
                  <a:pt x="130759" y="290779"/>
                  <a:pt x="128931" y="296266"/>
                </a:cubicBezTo>
                <a:cubicBezTo>
                  <a:pt x="128016" y="299009"/>
                  <a:pt x="127559" y="301066"/>
                  <a:pt x="127559" y="302438"/>
                </a:cubicBezTo>
                <a:cubicBezTo>
                  <a:pt x="128016" y="302895"/>
                  <a:pt x="127559" y="304495"/>
                  <a:pt x="126187" y="307238"/>
                </a:cubicBezTo>
                <a:cubicBezTo>
                  <a:pt x="124816" y="308610"/>
                  <a:pt x="122530" y="312725"/>
                  <a:pt x="119329" y="319583"/>
                </a:cubicBezTo>
                <a:cubicBezTo>
                  <a:pt x="116586" y="325069"/>
                  <a:pt x="114300" y="329184"/>
                  <a:pt x="112471" y="331927"/>
                </a:cubicBezTo>
                <a:cubicBezTo>
                  <a:pt x="106071" y="341071"/>
                  <a:pt x="102413" y="346100"/>
                  <a:pt x="101499" y="347015"/>
                </a:cubicBezTo>
                <a:lnTo>
                  <a:pt x="89840" y="360045"/>
                </a:lnTo>
                <a:cubicBezTo>
                  <a:pt x="87097" y="362788"/>
                  <a:pt x="85039" y="364160"/>
                  <a:pt x="83668" y="364160"/>
                </a:cubicBezTo>
                <a:lnTo>
                  <a:pt x="80239" y="364160"/>
                </a:lnTo>
                <a:cubicBezTo>
                  <a:pt x="80239" y="363245"/>
                  <a:pt x="79782" y="362788"/>
                  <a:pt x="78867" y="362788"/>
                </a:cubicBezTo>
                <a:cubicBezTo>
                  <a:pt x="75667" y="361416"/>
                  <a:pt x="73609" y="358902"/>
                  <a:pt x="72695" y="355244"/>
                </a:cubicBezTo>
                <a:cubicBezTo>
                  <a:pt x="72695" y="354330"/>
                  <a:pt x="71781" y="353873"/>
                  <a:pt x="69952" y="353873"/>
                </a:cubicBezTo>
                <a:cubicBezTo>
                  <a:pt x="67209" y="353873"/>
                  <a:pt x="65380" y="352730"/>
                  <a:pt x="64465" y="350444"/>
                </a:cubicBezTo>
                <a:cubicBezTo>
                  <a:pt x="64465" y="349987"/>
                  <a:pt x="64465" y="349072"/>
                  <a:pt x="64465" y="347701"/>
                </a:cubicBezTo>
                <a:cubicBezTo>
                  <a:pt x="64465" y="346329"/>
                  <a:pt x="64923" y="345186"/>
                  <a:pt x="65837" y="344272"/>
                </a:cubicBezTo>
                <a:cubicBezTo>
                  <a:pt x="66294" y="343814"/>
                  <a:pt x="66523" y="343243"/>
                  <a:pt x="66523" y="342557"/>
                </a:cubicBezTo>
                <a:cubicBezTo>
                  <a:pt x="66523" y="341871"/>
                  <a:pt x="66751" y="341300"/>
                  <a:pt x="67209" y="340843"/>
                </a:cubicBezTo>
                <a:cubicBezTo>
                  <a:pt x="68581" y="339471"/>
                  <a:pt x="68809" y="338099"/>
                  <a:pt x="67894" y="336728"/>
                </a:cubicBezTo>
                <a:cubicBezTo>
                  <a:pt x="66980" y="335356"/>
                  <a:pt x="66523" y="334442"/>
                  <a:pt x="66523" y="333985"/>
                </a:cubicBezTo>
                <a:lnTo>
                  <a:pt x="65837" y="332613"/>
                </a:lnTo>
                <a:cubicBezTo>
                  <a:pt x="67209" y="331699"/>
                  <a:pt x="67894" y="330327"/>
                  <a:pt x="67894" y="328498"/>
                </a:cubicBezTo>
                <a:cubicBezTo>
                  <a:pt x="67894" y="311582"/>
                  <a:pt x="68123" y="298780"/>
                  <a:pt x="68581" y="290093"/>
                </a:cubicBezTo>
                <a:lnTo>
                  <a:pt x="69952" y="264033"/>
                </a:lnTo>
                <a:cubicBezTo>
                  <a:pt x="70867" y="244830"/>
                  <a:pt x="71781" y="230200"/>
                  <a:pt x="72695" y="220142"/>
                </a:cubicBezTo>
                <a:cubicBezTo>
                  <a:pt x="72695" y="209626"/>
                  <a:pt x="73381" y="198196"/>
                  <a:pt x="74752" y="185852"/>
                </a:cubicBezTo>
                <a:cubicBezTo>
                  <a:pt x="72466" y="188138"/>
                  <a:pt x="70867" y="189509"/>
                  <a:pt x="69952" y="189966"/>
                </a:cubicBezTo>
                <a:lnTo>
                  <a:pt x="54864" y="202311"/>
                </a:lnTo>
                <a:cubicBezTo>
                  <a:pt x="52578" y="203682"/>
                  <a:pt x="50178" y="204597"/>
                  <a:pt x="47663" y="205054"/>
                </a:cubicBezTo>
                <a:cubicBezTo>
                  <a:pt x="45149" y="205511"/>
                  <a:pt x="43435" y="205740"/>
                  <a:pt x="42520" y="205740"/>
                </a:cubicBezTo>
                <a:cubicBezTo>
                  <a:pt x="41148" y="206197"/>
                  <a:pt x="39319" y="206426"/>
                  <a:pt x="37033" y="206426"/>
                </a:cubicBezTo>
                <a:cubicBezTo>
                  <a:pt x="34290" y="206426"/>
                  <a:pt x="29490" y="205283"/>
                  <a:pt x="22632" y="202997"/>
                </a:cubicBezTo>
                <a:lnTo>
                  <a:pt x="20574" y="202311"/>
                </a:lnTo>
                <a:cubicBezTo>
                  <a:pt x="15088" y="202311"/>
                  <a:pt x="10059" y="199110"/>
                  <a:pt x="5487" y="192710"/>
                </a:cubicBezTo>
                <a:lnTo>
                  <a:pt x="5487" y="190652"/>
                </a:lnTo>
                <a:lnTo>
                  <a:pt x="3429" y="185166"/>
                </a:lnTo>
                <a:cubicBezTo>
                  <a:pt x="2058" y="182880"/>
                  <a:pt x="1372" y="179222"/>
                  <a:pt x="1372" y="174193"/>
                </a:cubicBezTo>
                <a:cubicBezTo>
                  <a:pt x="1372" y="172822"/>
                  <a:pt x="915" y="171221"/>
                  <a:pt x="0" y="169393"/>
                </a:cubicBezTo>
                <a:cubicBezTo>
                  <a:pt x="3201" y="170764"/>
                  <a:pt x="5944" y="172593"/>
                  <a:pt x="8230" y="174879"/>
                </a:cubicBezTo>
                <a:cubicBezTo>
                  <a:pt x="10973" y="176251"/>
                  <a:pt x="13945" y="176936"/>
                  <a:pt x="17145" y="176936"/>
                </a:cubicBezTo>
                <a:cubicBezTo>
                  <a:pt x="19431" y="176936"/>
                  <a:pt x="21946" y="176251"/>
                  <a:pt x="24689" y="174879"/>
                </a:cubicBezTo>
                <a:cubicBezTo>
                  <a:pt x="34747" y="167564"/>
                  <a:pt x="42520" y="162306"/>
                  <a:pt x="48006" y="159106"/>
                </a:cubicBezTo>
                <a:cubicBezTo>
                  <a:pt x="50292" y="157277"/>
                  <a:pt x="52807" y="155219"/>
                  <a:pt x="55550" y="152933"/>
                </a:cubicBezTo>
                <a:cubicBezTo>
                  <a:pt x="58294" y="150647"/>
                  <a:pt x="61036" y="148361"/>
                  <a:pt x="63780" y="146075"/>
                </a:cubicBezTo>
                <a:cubicBezTo>
                  <a:pt x="64694" y="145161"/>
                  <a:pt x="65837" y="144132"/>
                  <a:pt x="67209" y="142989"/>
                </a:cubicBezTo>
                <a:cubicBezTo>
                  <a:pt x="68581" y="141846"/>
                  <a:pt x="69495" y="140589"/>
                  <a:pt x="69952" y="139217"/>
                </a:cubicBezTo>
                <a:lnTo>
                  <a:pt x="72695" y="137846"/>
                </a:lnTo>
                <a:cubicBezTo>
                  <a:pt x="74524" y="137389"/>
                  <a:pt x="77267" y="136245"/>
                  <a:pt x="80925" y="134417"/>
                </a:cubicBezTo>
                <a:cubicBezTo>
                  <a:pt x="84582" y="133502"/>
                  <a:pt x="86868" y="133045"/>
                  <a:pt x="87783" y="133045"/>
                </a:cubicBezTo>
                <a:close/>
                <a:moveTo>
                  <a:pt x="359359" y="131674"/>
                </a:moveTo>
                <a:lnTo>
                  <a:pt x="357303" y="137160"/>
                </a:lnTo>
                <a:cubicBezTo>
                  <a:pt x="356845" y="137617"/>
                  <a:pt x="356617" y="138531"/>
                  <a:pt x="356617" y="139903"/>
                </a:cubicBezTo>
                <a:cubicBezTo>
                  <a:pt x="356159" y="141732"/>
                  <a:pt x="355702" y="143675"/>
                  <a:pt x="355245" y="145732"/>
                </a:cubicBezTo>
                <a:cubicBezTo>
                  <a:pt x="354787" y="147790"/>
                  <a:pt x="354102" y="149733"/>
                  <a:pt x="353187" y="151562"/>
                </a:cubicBezTo>
                <a:cubicBezTo>
                  <a:pt x="350901" y="158877"/>
                  <a:pt x="347929" y="164592"/>
                  <a:pt x="344272" y="168707"/>
                </a:cubicBezTo>
                <a:cubicBezTo>
                  <a:pt x="343815" y="169164"/>
                  <a:pt x="343358" y="169964"/>
                  <a:pt x="342900" y="171107"/>
                </a:cubicBezTo>
                <a:cubicBezTo>
                  <a:pt x="342444" y="172250"/>
                  <a:pt x="341986" y="173507"/>
                  <a:pt x="341529" y="174879"/>
                </a:cubicBezTo>
                <a:cubicBezTo>
                  <a:pt x="350215" y="171221"/>
                  <a:pt x="363246" y="166192"/>
                  <a:pt x="380619" y="159791"/>
                </a:cubicBezTo>
                <a:cubicBezTo>
                  <a:pt x="375133" y="152019"/>
                  <a:pt x="371704" y="147447"/>
                  <a:pt x="370332" y="146075"/>
                </a:cubicBezTo>
                <a:cubicBezTo>
                  <a:pt x="368961" y="144704"/>
                  <a:pt x="367246" y="142303"/>
                  <a:pt x="365189" y="138874"/>
                </a:cubicBezTo>
                <a:cubicBezTo>
                  <a:pt x="363131" y="135445"/>
                  <a:pt x="361188" y="133045"/>
                  <a:pt x="359359" y="131674"/>
                </a:cubicBezTo>
                <a:close/>
                <a:moveTo>
                  <a:pt x="257861" y="125501"/>
                </a:moveTo>
                <a:lnTo>
                  <a:pt x="250317" y="127559"/>
                </a:lnTo>
                <a:cubicBezTo>
                  <a:pt x="248031" y="128473"/>
                  <a:pt x="246088" y="129388"/>
                  <a:pt x="244488" y="130302"/>
                </a:cubicBezTo>
                <a:cubicBezTo>
                  <a:pt x="242888" y="131216"/>
                  <a:pt x="241402" y="131902"/>
                  <a:pt x="240030" y="132359"/>
                </a:cubicBezTo>
                <a:cubicBezTo>
                  <a:pt x="237287" y="133731"/>
                  <a:pt x="234087" y="133731"/>
                  <a:pt x="230429" y="132359"/>
                </a:cubicBezTo>
                <a:cubicBezTo>
                  <a:pt x="227686" y="129616"/>
                  <a:pt x="224485" y="128930"/>
                  <a:pt x="220828" y="130302"/>
                </a:cubicBezTo>
                <a:cubicBezTo>
                  <a:pt x="219913" y="131216"/>
                  <a:pt x="219456" y="131902"/>
                  <a:pt x="219456" y="132359"/>
                </a:cubicBezTo>
                <a:cubicBezTo>
                  <a:pt x="219456" y="136474"/>
                  <a:pt x="219685" y="139446"/>
                  <a:pt x="220142" y="141275"/>
                </a:cubicBezTo>
                <a:lnTo>
                  <a:pt x="222885" y="159106"/>
                </a:lnTo>
                <a:cubicBezTo>
                  <a:pt x="224257" y="159106"/>
                  <a:pt x="225171" y="158877"/>
                  <a:pt x="225629" y="158420"/>
                </a:cubicBezTo>
                <a:lnTo>
                  <a:pt x="257861" y="141275"/>
                </a:lnTo>
                <a:cubicBezTo>
                  <a:pt x="259690" y="140818"/>
                  <a:pt x="259918" y="139446"/>
                  <a:pt x="258547" y="137160"/>
                </a:cubicBezTo>
                <a:lnTo>
                  <a:pt x="255118" y="139217"/>
                </a:lnTo>
                <a:cubicBezTo>
                  <a:pt x="254661" y="139675"/>
                  <a:pt x="253861" y="140132"/>
                  <a:pt x="252718" y="140589"/>
                </a:cubicBezTo>
                <a:cubicBezTo>
                  <a:pt x="251575" y="141046"/>
                  <a:pt x="250775" y="141046"/>
                  <a:pt x="250317" y="140589"/>
                </a:cubicBezTo>
                <a:cubicBezTo>
                  <a:pt x="249860" y="140132"/>
                  <a:pt x="249174" y="139903"/>
                  <a:pt x="248260" y="139903"/>
                </a:cubicBezTo>
                <a:cubicBezTo>
                  <a:pt x="247345" y="139903"/>
                  <a:pt x="246660" y="139675"/>
                  <a:pt x="246202" y="139217"/>
                </a:cubicBezTo>
                <a:lnTo>
                  <a:pt x="246202" y="138531"/>
                </a:lnTo>
                <a:cubicBezTo>
                  <a:pt x="248031" y="137617"/>
                  <a:pt x="249746" y="136588"/>
                  <a:pt x="251346" y="135445"/>
                </a:cubicBezTo>
                <a:cubicBezTo>
                  <a:pt x="252946" y="134302"/>
                  <a:pt x="254661" y="133274"/>
                  <a:pt x="256489" y="132359"/>
                </a:cubicBezTo>
                <a:cubicBezTo>
                  <a:pt x="257861" y="131445"/>
                  <a:pt x="258661" y="130531"/>
                  <a:pt x="258890" y="129616"/>
                </a:cubicBezTo>
                <a:cubicBezTo>
                  <a:pt x="259118" y="128702"/>
                  <a:pt x="258775" y="127330"/>
                  <a:pt x="257861" y="125501"/>
                </a:cubicBezTo>
                <a:close/>
                <a:moveTo>
                  <a:pt x="324384" y="98069"/>
                </a:moveTo>
                <a:lnTo>
                  <a:pt x="320955" y="100813"/>
                </a:lnTo>
                <a:lnTo>
                  <a:pt x="318212" y="102870"/>
                </a:lnTo>
                <a:cubicBezTo>
                  <a:pt x="317298" y="102870"/>
                  <a:pt x="314782" y="104013"/>
                  <a:pt x="310668" y="106299"/>
                </a:cubicBezTo>
                <a:cubicBezTo>
                  <a:pt x="308382" y="108128"/>
                  <a:pt x="305410" y="110185"/>
                  <a:pt x="301752" y="112471"/>
                </a:cubicBezTo>
                <a:cubicBezTo>
                  <a:pt x="298095" y="114757"/>
                  <a:pt x="295123" y="116586"/>
                  <a:pt x="292837" y="117958"/>
                </a:cubicBezTo>
                <a:cubicBezTo>
                  <a:pt x="291008" y="118872"/>
                  <a:pt x="289751" y="120243"/>
                  <a:pt x="289065" y="122072"/>
                </a:cubicBezTo>
                <a:cubicBezTo>
                  <a:pt x="288379" y="123901"/>
                  <a:pt x="288493" y="125958"/>
                  <a:pt x="289408" y="128245"/>
                </a:cubicBezTo>
                <a:lnTo>
                  <a:pt x="290780" y="127559"/>
                </a:lnTo>
                <a:cubicBezTo>
                  <a:pt x="301295" y="124358"/>
                  <a:pt x="310668" y="121158"/>
                  <a:pt x="318897" y="117958"/>
                </a:cubicBezTo>
                <a:cubicBezTo>
                  <a:pt x="319354" y="117958"/>
                  <a:pt x="319697" y="117729"/>
                  <a:pt x="319926" y="117272"/>
                </a:cubicBezTo>
                <a:cubicBezTo>
                  <a:pt x="320155" y="116815"/>
                  <a:pt x="320497" y="116586"/>
                  <a:pt x="320955" y="116586"/>
                </a:cubicBezTo>
                <a:lnTo>
                  <a:pt x="323698" y="103556"/>
                </a:lnTo>
                <a:lnTo>
                  <a:pt x="325069" y="98755"/>
                </a:lnTo>
                <a:cubicBezTo>
                  <a:pt x="325069" y="98755"/>
                  <a:pt x="324955" y="98641"/>
                  <a:pt x="324727" y="98412"/>
                </a:cubicBezTo>
                <a:cubicBezTo>
                  <a:pt x="324498" y="98184"/>
                  <a:pt x="324384" y="98069"/>
                  <a:pt x="324384" y="98069"/>
                </a:cubicBezTo>
                <a:close/>
                <a:moveTo>
                  <a:pt x="96699" y="50063"/>
                </a:moveTo>
                <a:lnTo>
                  <a:pt x="98755" y="50063"/>
                </a:lnTo>
                <a:lnTo>
                  <a:pt x="106299" y="50749"/>
                </a:lnTo>
                <a:cubicBezTo>
                  <a:pt x="107214" y="51664"/>
                  <a:pt x="107671" y="52807"/>
                  <a:pt x="107671" y="54178"/>
                </a:cubicBezTo>
                <a:cubicBezTo>
                  <a:pt x="107671" y="55550"/>
                  <a:pt x="107214" y="56464"/>
                  <a:pt x="106299" y="56921"/>
                </a:cubicBezTo>
                <a:cubicBezTo>
                  <a:pt x="104928" y="59207"/>
                  <a:pt x="105156" y="60579"/>
                  <a:pt x="106985" y="61036"/>
                </a:cubicBezTo>
                <a:cubicBezTo>
                  <a:pt x="108814" y="61493"/>
                  <a:pt x="109728" y="62065"/>
                  <a:pt x="109728" y="62751"/>
                </a:cubicBezTo>
                <a:cubicBezTo>
                  <a:pt x="109728" y="63436"/>
                  <a:pt x="109272" y="64694"/>
                  <a:pt x="108357" y="66522"/>
                </a:cubicBezTo>
                <a:cubicBezTo>
                  <a:pt x="106985" y="66980"/>
                  <a:pt x="106299" y="68123"/>
                  <a:pt x="106299" y="69952"/>
                </a:cubicBezTo>
                <a:cubicBezTo>
                  <a:pt x="105385" y="72695"/>
                  <a:pt x="102642" y="75895"/>
                  <a:pt x="98070" y="79553"/>
                </a:cubicBezTo>
                <a:lnTo>
                  <a:pt x="87097" y="87782"/>
                </a:lnTo>
                <a:lnTo>
                  <a:pt x="83668" y="91897"/>
                </a:lnTo>
                <a:cubicBezTo>
                  <a:pt x="80925" y="93726"/>
                  <a:pt x="78181" y="93955"/>
                  <a:pt x="75438" y="92583"/>
                </a:cubicBezTo>
                <a:cubicBezTo>
                  <a:pt x="69495" y="88468"/>
                  <a:pt x="65608" y="85725"/>
                  <a:pt x="63780" y="84353"/>
                </a:cubicBezTo>
                <a:cubicBezTo>
                  <a:pt x="62408" y="83439"/>
                  <a:pt x="61722" y="82753"/>
                  <a:pt x="61722" y="82296"/>
                </a:cubicBezTo>
                <a:cubicBezTo>
                  <a:pt x="61265" y="80924"/>
                  <a:pt x="60808" y="79896"/>
                  <a:pt x="60351" y="79210"/>
                </a:cubicBezTo>
                <a:cubicBezTo>
                  <a:pt x="59893" y="78524"/>
                  <a:pt x="59436" y="77952"/>
                  <a:pt x="58979" y="77495"/>
                </a:cubicBezTo>
                <a:cubicBezTo>
                  <a:pt x="56694" y="76124"/>
                  <a:pt x="55550" y="73838"/>
                  <a:pt x="55550" y="70637"/>
                </a:cubicBezTo>
                <a:cubicBezTo>
                  <a:pt x="55550" y="69723"/>
                  <a:pt x="56008" y="67437"/>
                  <a:pt x="56922" y="63779"/>
                </a:cubicBezTo>
                <a:cubicBezTo>
                  <a:pt x="56922" y="62408"/>
                  <a:pt x="56236" y="60808"/>
                  <a:pt x="54864" y="58979"/>
                </a:cubicBezTo>
                <a:lnTo>
                  <a:pt x="52121" y="50749"/>
                </a:lnTo>
                <a:cubicBezTo>
                  <a:pt x="53493" y="52121"/>
                  <a:pt x="54407" y="52807"/>
                  <a:pt x="54864" y="52807"/>
                </a:cubicBezTo>
                <a:cubicBezTo>
                  <a:pt x="58522" y="56921"/>
                  <a:pt x="62179" y="59664"/>
                  <a:pt x="65837" y="61036"/>
                </a:cubicBezTo>
                <a:cubicBezTo>
                  <a:pt x="66751" y="61493"/>
                  <a:pt x="67780" y="61608"/>
                  <a:pt x="68924" y="61379"/>
                </a:cubicBezTo>
                <a:cubicBezTo>
                  <a:pt x="70066" y="61150"/>
                  <a:pt x="70867" y="61036"/>
                  <a:pt x="71323" y="61036"/>
                </a:cubicBezTo>
                <a:cubicBezTo>
                  <a:pt x="72238" y="61036"/>
                  <a:pt x="73609" y="60579"/>
                  <a:pt x="75438" y="59664"/>
                </a:cubicBezTo>
                <a:cubicBezTo>
                  <a:pt x="76810" y="59207"/>
                  <a:pt x="77724" y="58293"/>
                  <a:pt x="78181" y="56921"/>
                </a:cubicBezTo>
                <a:cubicBezTo>
                  <a:pt x="78181" y="55093"/>
                  <a:pt x="79782" y="53721"/>
                  <a:pt x="82982" y="52807"/>
                </a:cubicBezTo>
                <a:cubicBezTo>
                  <a:pt x="85725" y="51435"/>
                  <a:pt x="89154" y="50749"/>
                  <a:pt x="93269" y="50749"/>
                </a:cubicBezTo>
                <a:cubicBezTo>
                  <a:pt x="94641" y="50749"/>
                  <a:pt x="95784" y="50521"/>
                  <a:pt x="96699" y="50063"/>
                </a:cubicBezTo>
                <a:close/>
                <a:moveTo>
                  <a:pt x="331927" y="32233"/>
                </a:moveTo>
                <a:lnTo>
                  <a:pt x="328499" y="34976"/>
                </a:lnTo>
                <a:cubicBezTo>
                  <a:pt x="325755" y="35890"/>
                  <a:pt x="323926" y="36347"/>
                  <a:pt x="323012" y="36347"/>
                </a:cubicBezTo>
                <a:cubicBezTo>
                  <a:pt x="318897" y="38633"/>
                  <a:pt x="313868" y="40919"/>
                  <a:pt x="307924" y="43205"/>
                </a:cubicBezTo>
                <a:cubicBezTo>
                  <a:pt x="305638" y="44577"/>
                  <a:pt x="303353" y="45720"/>
                  <a:pt x="301066" y="46634"/>
                </a:cubicBezTo>
                <a:cubicBezTo>
                  <a:pt x="298780" y="47549"/>
                  <a:pt x="296494" y="48692"/>
                  <a:pt x="294208" y="50063"/>
                </a:cubicBezTo>
                <a:cubicBezTo>
                  <a:pt x="290551" y="51435"/>
                  <a:pt x="287236" y="53035"/>
                  <a:pt x="284264" y="54864"/>
                </a:cubicBezTo>
                <a:cubicBezTo>
                  <a:pt x="281293" y="56693"/>
                  <a:pt x="278435" y="58293"/>
                  <a:pt x="275692" y="59664"/>
                </a:cubicBezTo>
                <a:cubicBezTo>
                  <a:pt x="274777" y="60579"/>
                  <a:pt x="274092" y="61036"/>
                  <a:pt x="273634" y="61036"/>
                </a:cubicBezTo>
                <a:cubicBezTo>
                  <a:pt x="275006" y="61493"/>
                  <a:pt x="276607" y="62636"/>
                  <a:pt x="278435" y="64465"/>
                </a:cubicBezTo>
                <a:cubicBezTo>
                  <a:pt x="279807" y="65380"/>
                  <a:pt x="281864" y="66522"/>
                  <a:pt x="284607" y="67894"/>
                </a:cubicBezTo>
                <a:cubicBezTo>
                  <a:pt x="287350" y="69266"/>
                  <a:pt x="289408" y="70866"/>
                  <a:pt x="290780" y="72695"/>
                </a:cubicBezTo>
                <a:lnTo>
                  <a:pt x="292837" y="72695"/>
                </a:lnTo>
                <a:cubicBezTo>
                  <a:pt x="298780" y="71323"/>
                  <a:pt x="305867" y="69494"/>
                  <a:pt x="314097" y="67208"/>
                </a:cubicBezTo>
                <a:cubicBezTo>
                  <a:pt x="316383" y="66751"/>
                  <a:pt x="319354" y="66522"/>
                  <a:pt x="323012" y="66522"/>
                </a:cubicBezTo>
                <a:cubicBezTo>
                  <a:pt x="324384" y="66522"/>
                  <a:pt x="326441" y="66980"/>
                  <a:pt x="329185" y="67894"/>
                </a:cubicBezTo>
                <a:cubicBezTo>
                  <a:pt x="329641" y="68351"/>
                  <a:pt x="329984" y="68466"/>
                  <a:pt x="330213" y="68237"/>
                </a:cubicBezTo>
                <a:cubicBezTo>
                  <a:pt x="330442" y="68008"/>
                  <a:pt x="330556" y="67666"/>
                  <a:pt x="330556" y="67208"/>
                </a:cubicBezTo>
                <a:lnTo>
                  <a:pt x="332613" y="40462"/>
                </a:lnTo>
                <a:lnTo>
                  <a:pt x="332613" y="38405"/>
                </a:lnTo>
                <a:cubicBezTo>
                  <a:pt x="332613" y="36119"/>
                  <a:pt x="332385" y="34061"/>
                  <a:pt x="331927" y="32233"/>
                </a:cubicBezTo>
                <a:close/>
                <a:moveTo>
                  <a:pt x="325069" y="0"/>
                </a:moveTo>
                <a:cubicBezTo>
                  <a:pt x="327813" y="0"/>
                  <a:pt x="330099" y="914"/>
                  <a:pt x="331927" y="2743"/>
                </a:cubicBezTo>
                <a:cubicBezTo>
                  <a:pt x="332842" y="3200"/>
                  <a:pt x="333528" y="4000"/>
                  <a:pt x="333985" y="5143"/>
                </a:cubicBezTo>
                <a:cubicBezTo>
                  <a:pt x="334442" y="6286"/>
                  <a:pt x="334899" y="7087"/>
                  <a:pt x="335356" y="7544"/>
                </a:cubicBezTo>
                <a:cubicBezTo>
                  <a:pt x="337185" y="9372"/>
                  <a:pt x="338328" y="10287"/>
                  <a:pt x="338785" y="10287"/>
                </a:cubicBezTo>
                <a:cubicBezTo>
                  <a:pt x="340157" y="11201"/>
                  <a:pt x="343129" y="12573"/>
                  <a:pt x="347701" y="14402"/>
                </a:cubicBezTo>
                <a:lnTo>
                  <a:pt x="353187" y="19202"/>
                </a:lnTo>
                <a:cubicBezTo>
                  <a:pt x="353187" y="19202"/>
                  <a:pt x="355017" y="21031"/>
                  <a:pt x="358674" y="24689"/>
                </a:cubicBezTo>
                <a:lnTo>
                  <a:pt x="362103" y="28803"/>
                </a:lnTo>
                <a:cubicBezTo>
                  <a:pt x="363017" y="29261"/>
                  <a:pt x="363931" y="30632"/>
                  <a:pt x="364846" y="32918"/>
                </a:cubicBezTo>
                <a:cubicBezTo>
                  <a:pt x="366675" y="35661"/>
                  <a:pt x="367590" y="37719"/>
                  <a:pt x="367590" y="39091"/>
                </a:cubicBezTo>
                <a:cubicBezTo>
                  <a:pt x="367590" y="41376"/>
                  <a:pt x="367818" y="43663"/>
                  <a:pt x="368275" y="45949"/>
                </a:cubicBezTo>
                <a:cubicBezTo>
                  <a:pt x="368732" y="48234"/>
                  <a:pt x="368961" y="50521"/>
                  <a:pt x="368961" y="52807"/>
                </a:cubicBezTo>
                <a:cubicBezTo>
                  <a:pt x="369418" y="54635"/>
                  <a:pt x="369533" y="56236"/>
                  <a:pt x="369304" y="57607"/>
                </a:cubicBezTo>
                <a:cubicBezTo>
                  <a:pt x="369075" y="58979"/>
                  <a:pt x="368961" y="60122"/>
                  <a:pt x="368961" y="61036"/>
                </a:cubicBezTo>
                <a:lnTo>
                  <a:pt x="369646" y="63094"/>
                </a:lnTo>
                <a:lnTo>
                  <a:pt x="369646" y="67208"/>
                </a:lnTo>
                <a:cubicBezTo>
                  <a:pt x="368732" y="70866"/>
                  <a:pt x="368275" y="73838"/>
                  <a:pt x="368275" y="76124"/>
                </a:cubicBezTo>
                <a:lnTo>
                  <a:pt x="366903" y="89840"/>
                </a:lnTo>
                <a:cubicBezTo>
                  <a:pt x="366446" y="91669"/>
                  <a:pt x="366103" y="94069"/>
                  <a:pt x="365875" y="97041"/>
                </a:cubicBezTo>
                <a:cubicBezTo>
                  <a:pt x="365646" y="100012"/>
                  <a:pt x="365303" y="102184"/>
                  <a:pt x="364846" y="103556"/>
                </a:cubicBezTo>
                <a:cubicBezTo>
                  <a:pt x="363931" y="109499"/>
                  <a:pt x="363017" y="113385"/>
                  <a:pt x="362103" y="115214"/>
                </a:cubicBezTo>
                <a:cubicBezTo>
                  <a:pt x="362103" y="119786"/>
                  <a:pt x="361874" y="123215"/>
                  <a:pt x="361417" y="125501"/>
                </a:cubicBezTo>
                <a:cubicBezTo>
                  <a:pt x="362788" y="125501"/>
                  <a:pt x="363931" y="125958"/>
                  <a:pt x="364846" y="126873"/>
                </a:cubicBezTo>
                <a:cubicBezTo>
                  <a:pt x="368046" y="128245"/>
                  <a:pt x="370104" y="129845"/>
                  <a:pt x="371018" y="131674"/>
                </a:cubicBezTo>
                <a:lnTo>
                  <a:pt x="385420" y="143332"/>
                </a:lnTo>
                <a:cubicBezTo>
                  <a:pt x="388620" y="146533"/>
                  <a:pt x="393192" y="148590"/>
                  <a:pt x="399136" y="149504"/>
                </a:cubicBezTo>
                <a:cubicBezTo>
                  <a:pt x="400050" y="149961"/>
                  <a:pt x="401650" y="150190"/>
                  <a:pt x="403936" y="150190"/>
                </a:cubicBezTo>
                <a:lnTo>
                  <a:pt x="406680" y="151562"/>
                </a:lnTo>
                <a:cubicBezTo>
                  <a:pt x="408051" y="152019"/>
                  <a:pt x="411252" y="152933"/>
                  <a:pt x="416281" y="154305"/>
                </a:cubicBezTo>
                <a:cubicBezTo>
                  <a:pt x="416738" y="154762"/>
                  <a:pt x="417881" y="155334"/>
                  <a:pt x="419710" y="156019"/>
                </a:cubicBezTo>
                <a:cubicBezTo>
                  <a:pt x="421539" y="156705"/>
                  <a:pt x="422682" y="157963"/>
                  <a:pt x="423139" y="159791"/>
                </a:cubicBezTo>
                <a:lnTo>
                  <a:pt x="424510" y="160477"/>
                </a:lnTo>
                <a:cubicBezTo>
                  <a:pt x="427711" y="162763"/>
                  <a:pt x="429540" y="163906"/>
                  <a:pt x="429997" y="163906"/>
                </a:cubicBezTo>
                <a:lnTo>
                  <a:pt x="429997" y="165278"/>
                </a:lnTo>
                <a:lnTo>
                  <a:pt x="429997" y="167335"/>
                </a:lnTo>
                <a:cubicBezTo>
                  <a:pt x="431368" y="169164"/>
                  <a:pt x="431597" y="170764"/>
                  <a:pt x="430683" y="172136"/>
                </a:cubicBezTo>
                <a:cubicBezTo>
                  <a:pt x="429768" y="173507"/>
                  <a:pt x="429082" y="174422"/>
                  <a:pt x="428625" y="174879"/>
                </a:cubicBezTo>
                <a:cubicBezTo>
                  <a:pt x="428625" y="174879"/>
                  <a:pt x="427254" y="176936"/>
                  <a:pt x="424510" y="181051"/>
                </a:cubicBezTo>
                <a:cubicBezTo>
                  <a:pt x="424053" y="183794"/>
                  <a:pt x="421310" y="186080"/>
                  <a:pt x="416281" y="187909"/>
                </a:cubicBezTo>
                <a:cubicBezTo>
                  <a:pt x="414909" y="187909"/>
                  <a:pt x="413538" y="188138"/>
                  <a:pt x="412166" y="188595"/>
                </a:cubicBezTo>
                <a:cubicBezTo>
                  <a:pt x="410794" y="189052"/>
                  <a:pt x="409651" y="189509"/>
                  <a:pt x="408737" y="189966"/>
                </a:cubicBezTo>
                <a:cubicBezTo>
                  <a:pt x="408280" y="189966"/>
                  <a:pt x="407937" y="190081"/>
                  <a:pt x="407708" y="190309"/>
                </a:cubicBezTo>
                <a:cubicBezTo>
                  <a:pt x="407480" y="190538"/>
                  <a:pt x="407137" y="190652"/>
                  <a:pt x="406680" y="190652"/>
                </a:cubicBezTo>
                <a:lnTo>
                  <a:pt x="390906" y="195453"/>
                </a:lnTo>
                <a:cubicBezTo>
                  <a:pt x="386791" y="197282"/>
                  <a:pt x="382219" y="198882"/>
                  <a:pt x="377190" y="200254"/>
                </a:cubicBezTo>
                <a:cubicBezTo>
                  <a:pt x="376276" y="200711"/>
                  <a:pt x="371704" y="202311"/>
                  <a:pt x="363474" y="205054"/>
                </a:cubicBezTo>
                <a:cubicBezTo>
                  <a:pt x="360731" y="206426"/>
                  <a:pt x="356159" y="208026"/>
                  <a:pt x="349758" y="209855"/>
                </a:cubicBezTo>
                <a:cubicBezTo>
                  <a:pt x="342900" y="212598"/>
                  <a:pt x="338785" y="214427"/>
                  <a:pt x="337414" y="215341"/>
                </a:cubicBezTo>
                <a:lnTo>
                  <a:pt x="318212" y="221513"/>
                </a:lnTo>
                <a:cubicBezTo>
                  <a:pt x="308153" y="224257"/>
                  <a:pt x="300838" y="226771"/>
                  <a:pt x="296266" y="229057"/>
                </a:cubicBezTo>
                <a:lnTo>
                  <a:pt x="294208" y="230429"/>
                </a:lnTo>
                <a:lnTo>
                  <a:pt x="294208" y="246888"/>
                </a:lnTo>
                <a:cubicBezTo>
                  <a:pt x="294666" y="250545"/>
                  <a:pt x="294894" y="255803"/>
                  <a:pt x="294894" y="262661"/>
                </a:cubicBezTo>
                <a:cubicBezTo>
                  <a:pt x="295809" y="264490"/>
                  <a:pt x="296494" y="265404"/>
                  <a:pt x="296952" y="265404"/>
                </a:cubicBezTo>
                <a:cubicBezTo>
                  <a:pt x="299238" y="266319"/>
                  <a:pt x="301752" y="266662"/>
                  <a:pt x="304495" y="266433"/>
                </a:cubicBezTo>
                <a:cubicBezTo>
                  <a:pt x="307239" y="266205"/>
                  <a:pt x="309067" y="266090"/>
                  <a:pt x="309982" y="266090"/>
                </a:cubicBezTo>
                <a:cubicBezTo>
                  <a:pt x="314097" y="265633"/>
                  <a:pt x="317754" y="265633"/>
                  <a:pt x="320955" y="266090"/>
                </a:cubicBezTo>
                <a:lnTo>
                  <a:pt x="335356" y="267462"/>
                </a:lnTo>
                <a:lnTo>
                  <a:pt x="352501" y="272263"/>
                </a:lnTo>
                <a:cubicBezTo>
                  <a:pt x="362103" y="276377"/>
                  <a:pt x="371704" y="279806"/>
                  <a:pt x="381305" y="282549"/>
                </a:cubicBezTo>
                <a:lnTo>
                  <a:pt x="398450" y="290093"/>
                </a:lnTo>
                <a:cubicBezTo>
                  <a:pt x="401193" y="291465"/>
                  <a:pt x="404622" y="293522"/>
                  <a:pt x="408737" y="296266"/>
                </a:cubicBezTo>
                <a:cubicBezTo>
                  <a:pt x="411937" y="297637"/>
                  <a:pt x="415138" y="299466"/>
                  <a:pt x="418338" y="301752"/>
                </a:cubicBezTo>
                <a:lnTo>
                  <a:pt x="427254" y="307238"/>
                </a:lnTo>
                <a:lnTo>
                  <a:pt x="436169" y="312725"/>
                </a:lnTo>
                <a:cubicBezTo>
                  <a:pt x="443027" y="317297"/>
                  <a:pt x="448285" y="320954"/>
                  <a:pt x="451942" y="323697"/>
                </a:cubicBezTo>
                <a:cubicBezTo>
                  <a:pt x="456057" y="326441"/>
                  <a:pt x="459715" y="329412"/>
                  <a:pt x="462915" y="332613"/>
                </a:cubicBezTo>
                <a:cubicBezTo>
                  <a:pt x="466116" y="335813"/>
                  <a:pt x="470002" y="340614"/>
                  <a:pt x="474574" y="347015"/>
                </a:cubicBezTo>
                <a:cubicBezTo>
                  <a:pt x="477317" y="350672"/>
                  <a:pt x="478689" y="354558"/>
                  <a:pt x="478689" y="358673"/>
                </a:cubicBezTo>
                <a:cubicBezTo>
                  <a:pt x="478231" y="360502"/>
                  <a:pt x="478003" y="363017"/>
                  <a:pt x="478003" y="366217"/>
                </a:cubicBezTo>
                <a:cubicBezTo>
                  <a:pt x="478003" y="368960"/>
                  <a:pt x="477774" y="371018"/>
                  <a:pt x="477317" y="372389"/>
                </a:cubicBezTo>
                <a:cubicBezTo>
                  <a:pt x="477317" y="373304"/>
                  <a:pt x="477088" y="374904"/>
                  <a:pt x="476631" y="377190"/>
                </a:cubicBezTo>
                <a:cubicBezTo>
                  <a:pt x="476174" y="379476"/>
                  <a:pt x="475488" y="381533"/>
                  <a:pt x="474574" y="383362"/>
                </a:cubicBezTo>
                <a:lnTo>
                  <a:pt x="473202" y="385420"/>
                </a:lnTo>
                <a:lnTo>
                  <a:pt x="470459" y="388849"/>
                </a:lnTo>
                <a:cubicBezTo>
                  <a:pt x="468630" y="391134"/>
                  <a:pt x="466573" y="391820"/>
                  <a:pt x="464287" y="390906"/>
                </a:cubicBezTo>
                <a:cubicBezTo>
                  <a:pt x="461544" y="389991"/>
                  <a:pt x="459258" y="388620"/>
                  <a:pt x="457429" y="386791"/>
                </a:cubicBezTo>
                <a:cubicBezTo>
                  <a:pt x="455600" y="384962"/>
                  <a:pt x="454228" y="383591"/>
                  <a:pt x="453314" y="382676"/>
                </a:cubicBezTo>
                <a:cubicBezTo>
                  <a:pt x="451485" y="379933"/>
                  <a:pt x="450342" y="377647"/>
                  <a:pt x="449885" y="375818"/>
                </a:cubicBezTo>
                <a:cubicBezTo>
                  <a:pt x="447600" y="373990"/>
                  <a:pt x="443941" y="370561"/>
                  <a:pt x="438912" y="365531"/>
                </a:cubicBezTo>
                <a:lnTo>
                  <a:pt x="426568" y="353873"/>
                </a:lnTo>
                <a:lnTo>
                  <a:pt x="408051" y="339471"/>
                </a:lnTo>
                <a:cubicBezTo>
                  <a:pt x="394336" y="330327"/>
                  <a:pt x="384505" y="323240"/>
                  <a:pt x="378562" y="318211"/>
                </a:cubicBezTo>
                <a:cubicBezTo>
                  <a:pt x="375361" y="316382"/>
                  <a:pt x="371361" y="314325"/>
                  <a:pt x="366560" y="312039"/>
                </a:cubicBezTo>
                <a:cubicBezTo>
                  <a:pt x="361760" y="309753"/>
                  <a:pt x="357531" y="307696"/>
                  <a:pt x="353873" y="305867"/>
                </a:cubicBezTo>
                <a:cubicBezTo>
                  <a:pt x="350215" y="304038"/>
                  <a:pt x="344729" y="300837"/>
                  <a:pt x="337414" y="296266"/>
                </a:cubicBezTo>
                <a:cubicBezTo>
                  <a:pt x="335585" y="294894"/>
                  <a:pt x="333299" y="293294"/>
                  <a:pt x="330556" y="291465"/>
                </a:cubicBezTo>
                <a:cubicBezTo>
                  <a:pt x="327813" y="289636"/>
                  <a:pt x="324612" y="287807"/>
                  <a:pt x="320955" y="285979"/>
                </a:cubicBezTo>
                <a:cubicBezTo>
                  <a:pt x="318669" y="284150"/>
                  <a:pt x="315240" y="281864"/>
                  <a:pt x="310668" y="279121"/>
                </a:cubicBezTo>
                <a:cubicBezTo>
                  <a:pt x="308839" y="278206"/>
                  <a:pt x="306439" y="277406"/>
                  <a:pt x="303467" y="276720"/>
                </a:cubicBezTo>
                <a:cubicBezTo>
                  <a:pt x="300495" y="276034"/>
                  <a:pt x="298323" y="275463"/>
                  <a:pt x="296952" y="275006"/>
                </a:cubicBezTo>
                <a:lnTo>
                  <a:pt x="296266" y="276377"/>
                </a:lnTo>
                <a:lnTo>
                  <a:pt x="296266" y="285979"/>
                </a:lnTo>
                <a:lnTo>
                  <a:pt x="296952" y="302438"/>
                </a:lnTo>
                <a:lnTo>
                  <a:pt x="296952" y="317525"/>
                </a:lnTo>
                <a:lnTo>
                  <a:pt x="296952" y="329184"/>
                </a:lnTo>
                <a:lnTo>
                  <a:pt x="296952" y="338099"/>
                </a:lnTo>
                <a:lnTo>
                  <a:pt x="296952" y="347701"/>
                </a:lnTo>
                <a:cubicBezTo>
                  <a:pt x="296952" y="355016"/>
                  <a:pt x="296723" y="360502"/>
                  <a:pt x="296266" y="364160"/>
                </a:cubicBezTo>
                <a:cubicBezTo>
                  <a:pt x="296266" y="372847"/>
                  <a:pt x="295809" y="379476"/>
                  <a:pt x="294894" y="384048"/>
                </a:cubicBezTo>
                <a:cubicBezTo>
                  <a:pt x="294894" y="384962"/>
                  <a:pt x="294666" y="386220"/>
                  <a:pt x="294208" y="387820"/>
                </a:cubicBezTo>
                <a:cubicBezTo>
                  <a:pt x="293751" y="389420"/>
                  <a:pt x="293294" y="390677"/>
                  <a:pt x="292837" y="391592"/>
                </a:cubicBezTo>
                <a:cubicBezTo>
                  <a:pt x="292380" y="393878"/>
                  <a:pt x="290780" y="395935"/>
                  <a:pt x="288036" y="397764"/>
                </a:cubicBezTo>
                <a:lnTo>
                  <a:pt x="283921" y="406679"/>
                </a:lnTo>
                <a:lnTo>
                  <a:pt x="280492" y="409422"/>
                </a:lnTo>
                <a:lnTo>
                  <a:pt x="273634" y="411480"/>
                </a:lnTo>
                <a:lnTo>
                  <a:pt x="272263" y="412166"/>
                </a:lnTo>
                <a:cubicBezTo>
                  <a:pt x="270891" y="415366"/>
                  <a:pt x="268834" y="416509"/>
                  <a:pt x="266091" y="415595"/>
                </a:cubicBezTo>
                <a:lnTo>
                  <a:pt x="263347" y="416281"/>
                </a:lnTo>
                <a:cubicBezTo>
                  <a:pt x="262890" y="416281"/>
                  <a:pt x="262319" y="415938"/>
                  <a:pt x="261633" y="415252"/>
                </a:cubicBezTo>
                <a:cubicBezTo>
                  <a:pt x="260947" y="414566"/>
                  <a:pt x="259918" y="414680"/>
                  <a:pt x="258547" y="415595"/>
                </a:cubicBezTo>
                <a:cubicBezTo>
                  <a:pt x="258090" y="415595"/>
                  <a:pt x="257632" y="415366"/>
                  <a:pt x="257175" y="414909"/>
                </a:cubicBezTo>
                <a:cubicBezTo>
                  <a:pt x="256718" y="414452"/>
                  <a:pt x="256032" y="414223"/>
                  <a:pt x="255118" y="414223"/>
                </a:cubicBezTo>
                <a:cubicBezTo>
                  <a:pt x="251003" y="411023"/>
                  <a:pt x="244831" y="404165"/>
                  <a:pt x="236601" y="393649"/>
                </a:cubicBezTo>
                <a:cubicBezTo>
                  <a:pt x="235230" y="391820"/>
                  <a:pt x="233287" y="389191"/>
                  <a:pt x="230772" y="385762"/>
                </a:cubicBezTo>
                <a:cubicBezTo>
                  <a:pt x="228257" y="382333"/>
                  <a:pt x="225629" y="379247"/>
                  <a:pt x="222885" y="376504"/>
                </a:cubicBezTo>
                <a:cubicBezTo>
                  <a:pt x="221971" y="375590"/>
                  <a:pt x="220942" y="374332"/>
                  <a:pt x="219799" y="372732"/>
                </a:cubicBezTo>
                <a:cubicBezTo>
                  <a:pt x="218656" y="371132"/>
                  <a:pt x="217627" y="369875"/>
                  <a:pt x="216713" y="368960"/>
                </a:cubicBezTo>
                <a:cubicBezTo>
                  <a:pt x="215799" y="367589"/>
                  <a:pt x="214541" y="366217"/>
                  <a:pt x="212941" y="364846"/>
                </a:cubicBezTo>
                <a:cubicBezTo>
                  <a:pt x="211341" y="363474"/>
                  <a:pt x="210084" y="362331"/>
                  <a:pt x="209169" y="361416"/>
                </a:cubicBezTo>
                <a:cubicBezTo>
                  <a:pt x="207340" y="359588"/>
                  <a:pt x="206426" y="358673"/>
                  <a:pt x="206426" y="358673"/>
                </a:cubicBezTo>
                <a:lnTo>
                  <a:pt x="207112" y="358673"/>
                </a:lnTo>
                <a:lnTo>
                  <a:pt x="208483" y="358673"/>
                </a:lnTo>
                <a:cubicBezTo>
                  <a:pt x="212142" y="360959"/>
                  <a:pt x="218999" y="365303"/>
                  <a:pt x="229057" y="371703"/>
                </a:cubicBezTo>
                <a:cubicBezTo>
                  <a:pt x="239116" y="376733"/>
                  <a:pt x="247117" y="381305"/>
                  <a:pt x="253061" y="385420"/>
                </a:cubicBezTo>
                <a:cubicBezTo>
                  <a:pt x="255804" y="386334"/>
                  <a:pt x="257175" y="385648"/>
                  <a:pt x="257175" y="383362"/>
                </a:cubicBezTo>
                <a:lnTo>
                  <a:pt x="261976" y="361416"/>
                </a:lnTo>
                <a:cubicBezTo>
                  <a:pt x="261976" y="351815"/>
                  <a:pt x="262433" y="338785"/>
                  <a:pt x="263347" y="322326"/>
                </a:cubicBezTo>
                <a:lnTo>
                  <a:pt x="263347" y="292151"/>
                </a:lnTo>
                <a:cubicBezTo>
                  <a:pt x="263347" y="287122"/>
                  <a:pt x="263119" y="283464"/>
                  <a:pt x="262662" y="281178"/>
                </a:cubicBezTo>
                <a:lnTo>
                  <a:pt x="262662" y="277749"/>
                </a:lnTo>
                <a:cubicBezTo>
                  <a:pt x="262204" y="279578"/>
                  <a:pt x="260833" y="280949"/>
                  <a:pt x="258547" y="281864"/>
                </a:cubicBezTo>
                <a:lnTo>
                  <a:pt x="246202" y="295580"/>
                </a:lnTo>
                <a:cubicBezTo>
                  <a:pt x="245745" y="296037"/>
                  <a:pt x="240030" y="301066"/>
                  <a:pt x="229057" y="310667"/>
                </a:cubicBezTo>
                <a:lnTo>
                  <a:pt x="208483" y="329870"/>
                </a:lnTo>
                <a:cubicBezTo>
                  <a:pt x="196596" y="340385"/>
                  <a:pt x="189510" y="346558"/>
                  <a:pt x="187224" y="348386"/>
                </a:cubicBezTo>
                <a:cubicBezTo>
                  <a:pt x="182652" y="352501"/>
                  <a:pt x="177851" y="355930"/>
                  <a:pt x="172822" y="358673"/>
                </a:cubicBezTo>
                <a:cubicBezTo>
                  <a:pt x="167335" y="363245"/>
                  <a:pt x="160020" y="367132"/>
                  <a:pt x="150876" y="370332"/>
                </a:cubicBezTo>
                <a:cubicBezTo>
                  <a:pt x="149962" y="370789"/>
                  <a:pt x="148362" y="371475"/>
                  <a:pt x="146076" y="372389"/>
                </a:cubicBezTo>
                <a:cubicBezTo>
                  <a:pt x="143790" y="373304"/>
                  <a:pt x="141732" y="373990"/>
                  <a:pt x="139903" y="374447"/>
                </a:cubicBezTo>
                <a:cubicBezTo>
                  <a:pt x="139903" y="374447"/>
                  <a:pt x="139218" y="374447"/>
                  <a:pt x="137846" y="374447"/>
                </a:cubicBezTo>
                <a:lnTo>
                  <a:pt x="137160" y="374447"/>
                </a:lnTo>
                <a:lnTo>
                  <a:pt x="141275" y="371018"/>
                </a:lnTo>
                <a:lnTo>
                  <a:pt x="148133" y="367589"/>
                </a:lnTo>
                <a:cubicBezTo>
                  <a:pt x="148133" y="367589"/>
                  <a:pt x="151333" y="364388"/>
                  <a:pt x="157734" y="357988"/>
                </a:cubicBezTo>
                <a:lnTo>
                  <a:pt x="177622" y="337414"/>
                </a:lnTo>
                <a:cubicBezTo>
                  <a:pt x="183109" y="330098"/>
                  <a:pt x="187452" y="324841"/>
                  <a:pt x="190653" y="321640"/>
                </a:cubicBezTo>
                <a:cubicBezTo>
                  <a:pt x="191110" y="320726"/>
                  <a:pt x="191910" y="319697"/>
                  <a:pt x="193053" y="318554"/>
                </a:cubicBezTo>
                <a:cubicBezTo>
                  <a:pt x="194196" y="317411"/>
                  <a:pt x="194996" y="316154"/>
                  <a:pt x="195453" y="314782"/>
                </a:cubicBezTo>
                <a:cubicBezTo>
                  <a:pt x="207798" y="299237"/>
                  <a:pt x="213513" y="292151"/>
                  <a:pt x="212598" y="293522"/>
                </a:cubicBezTo>
                <a:cubicBezTo>
                  <a:pt x="227229" y="274320"/>
                  <a:pt x="236601" y="262433"/>
                  <a:pt x="240716" y="257861"/>
                </a:cubicBezTo>
                <a:cubicBezTo>
                  <a:pt x="246660" y="251003"/>
                  <a:pt x="250317" y="246888"/>
                  <a:pt x="251689" y="245516"/>
                </a:cubicBezTo>
                <a:lnTo>
                  <a:pt x="251003" y="244830"/>
                </a:lnTo>
                <a:cubicBezTo>
                  <a:pt x="244145" y="246659"/>
                  <a:pt x="233858" y="250317"/>
                  <a:pt x="220142" y="255803"/>
                </a:cubicBezTo>
                <a:cubicBezTo>
                  <a:pt x="214198" y="257632"/>
                  <a:pt x="205740" y="260833"/>
                  <a:pt x="194767" y="265404"/>
                </a:cubicBezTo>
                <a:lnTo>
                  <a:pt x="183795" y="268148"/>
                </a:lnTo>
                <a:cubicBezTo>
                  <a:pt x="183337" y="268605"/>
                  <a:pt x="182652" y="268719"/>
                  <a:pt x="181737" y="268491"/>
                </a:cubicBezTo>
                <a:cubicBezTo>
                  <a:pt x="180823" y="268262"/>
                  <a:pt x="180366" y="268148"/>
                  <a:pt x="180366" y="268148"/>
                </a:cubicBezTo>
                <a:lnTo>
                  <a:pt x="174879" y="266776"/>
                </a:lnTo>
                <a:cubicBezTo>
                  <a:pt x="174423" y="266776"/>
                  <a:pt x="172365" y="266319"/>
                  <a:pt x="168707" y="265404"/>
                </a:cubicBezTo>
                <a:cubicBezTo>
                  <a:pt x="165507" y="265404"/>
                  <a:pt x="163221" y="265176"/>
                  <a:pt x="161850" y="264719"/>
                </a:cubicBezTo>
                <a:lnTo>
                  <a:pt x="160478" y="263347"/>
                </a:lnTo>
                <a:lnTo>
                  <a:pt x="157048" y="261290"/>
                </a:lnTo>
                <a:cubicBezTo>
                  <a:pt x="154762" y="261290"/>
                  <a:pt x="153162" y="259690"/>
                  <a:pt x="152248" y="256489"/>
                </a:cubicBezTo>
                <a:cubicBezTo>
                  <a:pt x="152248" y="254660"/>
                  <a:pt x="151333" y="251917"/>
                  <a:pt x="149505" y="248260"/>
                </a:cubicBezTo>
                <a:cubicBezTo>
                  <a:pt x="148133" y="245516"/>
                  <a:pt x="148133" y="242316"/>
                  <a:pt x="149505" y="238658"/>
                </a:cubicBezTo>
                <a:cubicBezTo>
                  <a:pt x="149962" y="237287"/>
                  <a:pt x="150419" y="235915"/>
                  <a:pt x="150876" y="234543"/>
                </a:cubicBezTo>
                <a:cubicBezTo>
                  <a:pt x="151333" y="233172"/>
                  <a:pt x="152019" y="231800"/>
                  <a:pt x="152934" y="230429"/>
                </a:cubicBezTo>
                <a:cubicBezTo>
                  <a:pt x="153848" y="228600"/>
                  <a:pt x="154991" y="227685"/>
                  <a:pt x="156363" y="227685"/>
                </a:cubicBezTo>
                <a:cubicBezTo>
                  <a:pt x="157734" y="226314"/>
                  <a:pt x="159334" y="225171"/>
                  <a:pt x="161164" y="224257"/>
                </a:cubicBezTo>
                <a:cubicBezTo>
                  <a:pt x="161620" y="223799"/>
                  <a:pt x="162763" y="223342"/>
                  <a:pt x="164592" y="222885"/>
                </a:cubicBezTo>
                <a:cubicBezTo>
                  <a:pt x="163221" y="226543"/>
                  <a:pt x="162078" y="230657"/>
                  <a:pt x="161164" y="235229"/>
                </a:cubicBezTo>
                <a:cubicBezTo>
                  <a:pt x="160249" y="236144"/>
                  <a:pt x="159792" y="236830"/>
                  <a:pt x="159792" y="237287"/>
                </a:cubicBezTo>
                <a:cubicBezTo>
                  <a:pt x="159792" y="241401"/>
                  <a:pt x="161392" y="242545"/>
                  <a:pt x="164592" y="240716"/>
                </a:cubicBezTo>
                <a:cubicBezTo>
                  <a:pt x="167335" y="240258"/>
                  <a:pt x="170422" y="239230"/>
                  <a:pt x="173851" y="237630"/>
                </a:cubicBezTo>
                <a:cubicBezTo>
                  <a:pt x="177280" y="236029"/>
                  <a:pt x="180137" y="234772"/>
                  <a:pt x="182423" y="233858"/>
                </a:cubicBezTo>
                <a:lnTo>
                  <a:pt x="194767" y="229743"/>
                </a:lnTo>
                <a:cubicBezTo>
                  <a:pt x="199339" y="227000"/>
                  <a:pt x="203226" y="225400"/>
                  <a:pt x="206426" y="224942"/>
                </a:cubicBezTo>
                <a:lnTo>
                  <a:pt x="223571" y="218770"/>
                </a:lnTo>
                <a:cubicBezTo>
                  <a:pt x="234544" y="213741"/>
                  <a:pt x="240945" y="210998"/>
                  <a:pt x="242773" y="210541"/>
                </a:cubicBezTo>
                <a:cubicBezTo>
                  <a:pt x="250546" y="207340"/>
                  <a:pt x="256032" y="205511"/>
                  <a:pt x="259233" y="205054"/>
                </a:cubicBezTo>
                <a:cubicBezTo>
                  <a:pt x="261061" y="204597"/>
                  <a:pt x="261976" y="203682"/>
                  <a:pt x="261976" y="202311"/>
                </a:cubicBezTo>
                <a:cubicBezTo>
                  <a:pt x="261061" y="193167"/>
                  <a:pt x="260604" y="186309"/>
                  <a:pt x="260604" y="181737"/>
                </a:cubicBezTo>
                <a:cubicBezTo>
                  <a:pt x="260604" y="180822"/>
                  <a:pt x="260147" y="180365"/>
                  <a:pt x="259233" y="180365"/>
                </a:cubicBezTo>
                <a:lnTo>
                  <a:pt x="257175" y="181051"/>
                </a:lnTo>
                <a:lnTo>
                  <a:pt x="251689" y="183794"/>
                </a:lnTo>
                <a:lnTo>
                  <a:pt x="237973" y="187909"/>
                </a:lnTo>
                <a:cubicBezTo>
                  <a:pt x="236601" y="188366"/>
                  <a:pt x="235115" y="188481"/>
                  <a:pt x="233515" y="188252"/>
                </a:cubicBezTo>
                <a:cubicBezTo>
                  <a:pt x="231915" y="188023"/>
                  <a:pt x="230886" y="187909"/>
                  <a:pt x="230429" y="187909"/>
                </a:cubicBezTo>
                <a:lnTo>
                  <a:pt x="222199" y="185852"/>
                </a:lnTo>
                <a:lnTo>
                  <a:pt x="222885" y="184480"/>
                </a:lnTo>
                <a:cubicBezTo>
                  <a:pt x="221971" y="184023"/>
                  <a:pt x="220942" y="183451"/>
                  <a:pt x="219799" y="182766"/>
                </a:cubicBezTo>
                <a:cubicBezTo>
                  <a:pt x="218656" y="182080"/>
                  <a:pt x="217627" y="181508"/>
                  <a:pt x="216713" y="181051"/>
                </a:cubicBezTo>
                <a:lnTo>
                  <a:pt x="209855" y="177622"/>
                </a:lnTo>
                <a:cubicBezTo>
                  <a:pt x="208941" y="177622"/>
                  <a:pt x="208255" y="177394"/>
                  <a:pt x="207798" y="176936"/>
                </a:cubicBezTo>
                <a:cubicBezTo>
                  <a:pt x="207340" y="176479"/>
                  <a:pt x="207112" y="175793"/>
                  <a:pt x="207112" y="174879"/>
                </a:cubicBezTo>
                <a:cubicBezTo>
                  <a:pt x="207112" y="173050"/>
                  <a:pt x="206883" y="171679"/>
                  <a:pt x="206426" y="170764"/>
                </a:cubicBezTo>
                <a:cubicBezTo>
                  <a:pt x="205969" y="169393"/>
                  <a:pt x="206197" y="168707"/>
                  <a:pt x="207112" y="168707"/>
                </a:cubicBezTo>
                <a:cubicBezTo>
                  <a:pt x="205740" y="166421"/>
                  <a:pt x="204140" y="163792"/>
                  <a:pt x="202311" y="160820"/>
                </a:cubicBezTo>
                <a:cubicBezTo>
                  <a:pt x="200483" y="157848"/>
                  <a:pt x="198654" y="154534"/>
                  <a:pt x="196825" y="150876"/>
                </a:cubicBezTo>
                <a:cubicBezTo>
                  <a:pt x="192253" y="138531"/>
                  <a:pt x="189052" y="127559"/>
                  <a:pt x="187224" y="117958"/>
                </a:cubicBezTo>
                <a:cubicBezTo>
                  <a:pt x="184938" y="104242"/>
                  <a:pt x="182652" y="91669"/>
                  <a:pt x="180366" y="80239"/>
                </a:cubicBezTo>
                <a:cubicBezTo>
                  <a:pt x="178994" y="75209"/>
                  <a:pt x="178308" y="70409"/>
                  <a:pt x="178308" y="65837"/>
                </a:cubicBezTo>
                <a:cubicBezTo>
                  <a:pt x="176479" y="52121"/>
                  <a:pt x="175565" y="41834"/>
                  <a:pt x="175565" y="34976"/>
                </a:cubicBezTo>
                <a:cubicBezTo>
                  <a:pt x="176022" y="33147"/>
                  <a:pt x="175794" y="31318"/>
                  <a:pt x="174879" y="29489"/>
                </a:cubicBezTo>
                <a:cubicBezTo>
                  <a:pt x="174879" y="25832"/>
                  <a:pt x="176022" y="21260"/>
                  <a:pt x="178308" y="15773"/>
                </a:cubicBezTo>
                <a:lnTo>
                  <a:pt x="178308" y="12344"/>
                </a:lnTo>
                <a:cubicBezTo>
                  <a:pt x="179680" y="13259"/>
                  <a:pt x="183109" y="17145"/>
                  <a:pt x="188596" y="24003"/>
                </a:cubicBezTo>
                <a:cubicBezTo>
                  <a:pt x="191338" y="28575"/>
                  <a:pt x="193624" y="31775"/>
                  <a:pt x="195453" y="33604"/>
                </a:cubicBezTo>
                <a:cubicBezTo>
                  <a:pt x="195910" y="34976"/>
                  <a:pt x="197282" y="36119"/>
                  <a:pt x="199569" y="37033"/>
                </a:cubicBezTo>
                <a:cubicBezTo>
                  <a:pt x="203683" y="39776"/>
                  <a:pt x="206655" y="44806"/>
                  <a:pt x="208483" y="52121"/>
                </a:cubicBezTo>
                <a:cubicBezTo>
                  <a:pt x="210312" y="59436"/>
                  <a:pt x="211227" y="65380"/>
                  <a:pt x="211227" y="69952"/>
                </a:cubicBezTo>
                <a:cubicBezTo>
                  <a:pt x="211227" y="73152"/>
                  <a:pt x="211456" y="76124"/>
                  <a:pt x="211912" y="78867"/>
                </a:cubicBezTo>
                <a:cubicBezTo>
                  <a:pt x="212370" y="81610"/>
                  <a:pt x="212827" y="83896"/>
                  <a:pt x="213284" y="85725"/>
                </a:cubicBezTo>
                <a:cubicBezTo>
                  <a:pt x="214198" y="95783"/>
                  <a:pt x="215113" y="103556"/>
                  <a:pt x="216027" y="109042"/>
                </a:cubicBezTo>
                <a:cubicBezTo>
                  <a:pt x="216942" y="108128"/>
                  <a:pt x="218770" y="107213"/>
                  <a:pt x="221514" y="106299"/>
                </a:cubicBezTo>
                <a:cubicBezTo>
                  <a:pt x="224257" y="104927"/>
                  <a:pt x="227114" y="103441"/>
                  <a:pt x="230086" y="101841"/>
                </a:cubicBezTo>
                <a:cubicBezTo>
                  <a:pt x="233058" y="100241"/>
                  <a:pt x="236373" y="98527"/>
                  <a:pt x="240030" y="96698"/>
                </a:cubicBezTo>
                <a:cubicBezTo>
                  <a:pt x="242773" y="95326"/>
                  <a:pt x="245517" y="93955"/>
                  <a:pt x="248260" y="92583"/>
                </a:cubicBezTo>
                <a:cubicBezTo>
                  <a:pt x="251003" y="91211"/>
                  <a:pt x="253518" y="90068"/>
                  <a:pt x="255804" y="89154"/>
                </a:cubicBezTo>
                <a:cubicBezTo>
                  <a:pt x="256718" y="88239"/>
                  <a:pt x="257175" y="87325"/>
                  <a:pt x="257175" y="86411"/>
                </a:cubicBezTo>
                <a:lnTo>
                  <a:pt x="257175" y="72695"/>
                </a:lnTo>
                <a:cubicBezTo>
                  <a:pt x="256718" y="71780"/>
                  <a:pt x="255918" y="70637"/>
                  <a:pt x="254775" y="69266"/>
                </a:cubicBezTo>
                <a:cubicBezTo>
                  <a:pt x="253632" y="67894"/>
                  <a:pt x="252603" y="66751"/>
                  <a:pt x="251689" y="65837"/>
                </a:cubicBezTo>
                <a:lnTo>
                  <a:pt x="248946" y="64465"/>
                </a:lnTo>
                <a:cubicBezTo>
                  <a:pt x="248946" y="64465"/>
                  <a:pt x="248831" y="64351"/>
                  <a:pt x="248603" y="64122"/>
                </a:cubicBezTo>
                <a:cubicBezTo>
                  <a:pt x="248374" y="63894"/>
                  <a:pt x="248260" y="63779"/>
                  <a:pt x="248260" y="63779"/>
                </a:cubicBezTo>
                <a:cubicBezTo>
                  <a:pt x="246888" y="63322"/>
                  <a:pt x="244945" y="62522"/>
                  <a:pt x="242431" y="61379"/>
                </a:cubicBezTo>
                <a:cubicBezTo>
                  <a:pt x="239916" y="60236"/>
                  <a:pt x="237516" y="59664"/>
                  <a:pt x="235230" y="59664"/>
                </a:cubicBezTo>
                <a:cubicBezTo>
                  <a:pt x="234772" y="59664"/>
                  <a:pt x="233858" y="59436"/>
                  <a:pt x="232486" y="58979"/>
                </a:cubicBezTo>
                <a:cubicBezTo>
                  <a:pt x="231115" y="58522"/>
                  <a:pt x="230200" y="57836"/>
                  <a:pt x="229743" y="56921"/>
                </a:cubicBezTo>
                <a:lnTo>
                  <a:pt x="227001" y="57607"/>
                </a:lnTo>
                <a:lnTo>
                  <a:pt x="224943" y="57607"/>
                </a:lnTo>
                <a:lnTo>
                  <a:pt x="224943" y="55550"/>
                </a:lnTo>
                <a:lnTo>
                  <a:pt x="225629" y="54178"/>
                </a:lnTo>
                <a:cubicBezTo>
                  <a:pt x="224715" y="52349"/>
                  <a:pt x="224600" y="51092"/>
                  <a:pt x="225286" y="50406"/>
                </a:cubicBezTo>
                <a:cubicBezTo>
                  <a:pt x="225972" y="49720"/>
                  <a:pt x="226315" y="49149"/>
                  <a:pt x="226315" y="48692"/>
                </a:cubicBezTo>
                <a:lnTo>
                  <a:pt x="228372" y="46634"/>
                </a:lnTo>
                <a:cubicBezTo>
                  <a:pt x="227457" y="45263"/>
                  <a:pt x="227457" y="44234"/>
                  <a:pt x="228372" y="43548"/>
                </a:cubicBezTo>
                <a:cubicBezTo>
                  <a:pt x="229286" y="42862"/>
                  <a:pt x="229743" y="42519"/>
                  <a:pt x="229743" y="42519"/>
                </a:cubicBezTo>
                <a:cubicBezTo>
                  <a:pt x="241630" y="36576"/>
                  <a:pt x="248260" y="33147"/>
                  <a:pt x="249631" y="32233"/>
                </a:cubicBezTo>
                <a:cubicBezTo>
                  <a:pt x="251917" y="30861"/>
                  <a:pt x="256147" y="28575"/>
                  <a:pt x="262319" y="25375"/>
                </a:cubicBezTo>
                <a:cubicBezTo>
                  <a:pt x="268491" y="22174"/>
                  <a:pt x="274320" y="19431"/>
                  <a:pt x="279807" y="17145"/>
                </a:cubicBezTo>
                <a:cubicBezTo>
                  <a:pt x="283464" y="15773"/>
                  <a:pt x="287236" y="14173"/>
                  <a:pt x="291123" y="12344"/>
                </a:cubicBezTo>
                <a:cubicBezTo>
                  <a:pt x="295009" y="10516"/>
                  <a:pt x="298780" y="8915"/>
                  <a:pt x="302439" y="7544"/>
                </a:cubicBezTo>
                <a:cubicBezTo>
                  <a:pt x="303353" y="6172"/>
                  <a:pt x="304495" y="5029"/>
                  <a:pt x="305867" y="4115"/>
                </a:cubicBezTo>
                <a:cubicBezTo>
                  <a:pt x="306781" y="3200"/>
                  <a:pt x="307467" y="2743"/>
                  <a:pt x="307924" y="2743"/>
                </a:cubicBezTo>
                <a:lnTo>
                  <a:pt x="310668" y="2743"/>
                </a:lnTo>
                <a:cubicBezTo>
                  <a:pt x="311582" y="2743"/>
                  <a:pt x="313868" y="2286"/>
                  <a:pt x="317526" y="1372"/>
                </a:cubicBezTo>
                <a:cubicBezTo>
                  <a:pt x="321183" y="457"/>
                  <a:pt x="323698" y="0"/>
                  <a:pt x="325069"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2" name="文本框 11">
            <a:extLst>
              <a:ext uri="{FF2B5EF4-FFF2-40B4-BE49-F238E27FC236}">
                <a16:creationId xmlns:a16="http://schemas.microsoft.com/office/drawing/2014/main" id="{B1D998BA-ECC6-24CC-CA71-AD9900D5E289}"/>
              </a:ext>
            </a:extLst>
          </p:cNvPr>
          <p:cNvSpPr txBox="1"/>
          <p:nvPr/>
        </p:nvSpPr>
        <p:spPr>
          <a:xfrm>
            <a:off x="5669713" y="228520"/>
            <a:ext cx="462915" cy="392669"/>
          </a:xfrm>
          <a:custGeom>
            <a:avLst/>
            <a:gdLst/>
            <a:ahLst/>
            <a:cxnLst/>
            <a:rect l="l" t="t" r="r" b="b"/>
            <a:pathLst>
              <a:path w="462915" h="392669">
                <a:moveTo>
                  <a:pt x="325069" y="237629"/>
                </a:moveTo>
                <a:cubicBezTo>
                  <a:pt x="324384" y="237629"/>
                  <a:pt x="323698" y="237972"/>
                  <a:pt x="323012" y="238658"/>
                </a:cubicBezTo>
                <a:lnTo>
                  <a:pt x="312039" y="252374"/>
                </a:lnTo>
                <a:lnTo>
                  <a:pt x="314097" y="253060"/>
                </a:lnTo>
                <a:cubicBezTo>
                  <a:pt x="320040" y="253060"/>
                  <a:pt x="324612" y="253289"/>
                  <a:pt x="327813" y="253746"/>
                </a:cubicBezTo>
                <a:cubicBezTo>
                  <a:pt x="331013" y="253746"/>
                  <a:pt x="333528" y="253974"/>
                  <a:pt x="335356" y="254431"/>
                </a:cubicBezTo>
                <a:cubicBezTo>
                  <a:pt x="337642" y="254431"/>
                  <a:pt x="339700" y="254660"/>
                  <a:pt x="341529" y="255117"/>
                </a:cubicBezTo>
                <a:cubicBezTo>
                  <a:pt x="343357" y="255575"/>
                  <a:pt x="344958" y="256032"/>
                  <a:pt x="346329" y="256489"/>
                </a:cubicBezTo>
                <a:cubicBezTo>
                  <a:pt x="346329" y="256032"/>
                  <a:pt x="346558" y="255803"/>
                  <a:pt x="347015" y="255803"/>
                </a:cubicBezTo>
                <a:lnTo>
                  <a:pt x="344958" y="254431"/>
                </a:lnTo>
                <a:cubicBezTo>
                  <a:pt x="340386" y="252145"/>
                  <a:pt x="334442" y="246888"/>
                  <a:pt x="327127" y="238658"/>
                </a:cubicBezTo>
                <a:cubicBezTo>
                  <a:pt x="326441" y="237972"/>
                  <a:pt x="325755" y="237629"/>
                  <a:pt x="325069" y="237629"/>
                </a:cubicBezTo>
                <a:close/>
                <a:moveTo>
                  <a:pt x="163906" y="205740"/>
                </a:moveTo>
                <a:cubicBezTo>
                  <a:pt x="162992" y="211226"/>
                  <a:pt x="162078" y="219456"/>
                  <a:pt x="161163" y="230428"/>
                </a:cubicBezTo>
                <a:cubicBezTo>
                  <a:pt x="165278" y="228600"/>
                  <a:pt x="169736" y="225971"/>
                  <a:pt x="174536" y="222542"/>
                </a:cubicBezTo>
                <a:cubicBezTo>
                  <a:pt x="179337" y="219113"/>
                  <a:pt x="183338" y="216484"/>
                  <a:pt x="186538" y="214655"/>
                </a:cubicBezTo>
                <a:lnTo>
                  <a:pt x="186538" y="213969"/>
                </a:lnTo>
                <a:close/>
                <a:moveTo>
                  <a:pt x="139903" y="192024"/>
                </a:moveTo>
                <a:lnTo>
                  <a:pt x="122758" y="202997"/>
                </a:lnTo>
                <a:lnTo>
                  <a:pt x="113843" y="209169"/>
                </a:lnTo>
                <a:lnTo>
                  <a:pt x="109728" y="211912"/>
                </a:lnTo>
                <a:cubicBezTo>
                  <a:pt x="110643" y="212826"/>
                  <a:pt x="112014" y="213741"/>
                  <a:pt x="113843" y="214655"/>
                </a:cubicBezTo>
                <a:cubicBezTo>
                  <a:pt x="114757" y="215112"/>
                  <a:pt x="116815" y="215912"/>
                  <a:pt x="120015" y="217055"/>
                </a:cubicBezTo>
                <a:cubicBezTo>
                  <a:pt x="123216" y="218198"/>
                  <a:pt x="125273" y="220370"/>
                  <a:pt x="126187" y="223570"/>
                </a:cubicBezTo>
                <a:cubicBezTo>
                  <a:pt x="126187" y="224485"/>
                  <a:pt x="126416" y="225399"/>
                  <a:pt x="126873" y="226314"/>
                </a:cubicBezTo>
                <a:cubicBezTo>
                  <a:pt x="127330" y="227228"/>
                  <a:pt x="127559" y="228143"/>
                  <a:pt x="127559" y="229057"/>
                </a:cubicBezTo>
                <a:lnTo>
                  <a:pt x="126187" y="231800"/>
                </a:lnTo>
                <a:cubicBezTo>
                  <a:pt x="125273" y="232715"/>
                  <a:pt x="124816" y="234315"/>
                  <a:pt x="124816" y="236601"/>
                </a:cubicBezTo>
                <a:cubicBezTo>
                  <a:pt x="124359" y="237058"/>
                  <a:pt x="124016" y="237858"/>
                  <a:pt x="123787" y="239001"/>
                </a:cubicBezTo>
                <a:cubicBezTo>
                  <a:pt x="123559" y="240144"/>
                  <a:pt x="123216" y="240944"/>
                  <a:pt x="122758" y="241401"/>
                </a:cubicBezTo>
                <a:cubicBezTo>
                  <a:pt x="120472" y="245973"/>
                  <a:pt x="116586" y="252374"/>
                  <a:pt x="111100" y="260604"/>
                </a:cubicBezTo>
                <a:cubicBezTo>
                  <a:pt x="109271" y="264261"/>
                  <a:pt x="107442" y="267005"/>
                  <a:pt x="105614" y="268833"/>
                </a:cubicBezTo>
                <a:lnTo>
                  <a:pt x="108357" y="269519"/>
                </a:lnTo>
                <a:cubicBezTo>
                  <a:pt x="117501" y="270434"/>
                  <a:pt x="124816" y="271348"/>
                  <a:pt x="130302" y="272262"/>
                </a:cubicBezTo>
                <a:cubicBezTo>
                  <a:pt x="131217" y="272262"/>
                  <a:pt x="131674" y="271576"/>
                  <a:pt x="131674" y="270205"/>
                </a:cubicBezTo>
                <a:cubicBezTo>
                  <a:pt x="131674" y="267005"/>
                  <a:pt x="131789" y="263233"/>
                  <a:pt x="132017" y="258889"/>
                </a:cubicBezTo>
                <a:cubicBezTo>
                  <a:pt x="132245" y="254546"/>
                  <a:pt x="132817" y="249174"/>
                  <a:pt x="133731" y="242773"/>
                </a:cubicBezTo>
                <a:cubicBezTo>
                  <a:pt x="135560" y="223570"/>
                  <a:pt x="137617" y="209169"/>
                  <a:pt x="139903" y="199568"/>
                </a:cubicBezTo>
                <a:cubicBezTo>
                  <a:pt x="140361" y="198196"/>
                  <a:pt x="140475" y="196824"/>
                  <a:pt x="140246" y="195453"/>
                </a:cubicBezTo>
                <a:cubicBezTo>
                  <a:pt x="140018" y="194081"/>
                  <a:pt x="139903" y="192938"/>
                  <a:pt x="139903" y="192024"/>
                </a:cubicBezTo>
                <a:close/>
                <a:moveTo>
                  <a:pt x="157048" y="91897"/>
                </a:moveTo>
                <a:cubicBezTo>
                  <a:pt x="153391" y="92811"/>
                  <a:pt x="150876" y="93726"/>
                  <a:pt x="149505" y="94640"/>
                </a:cubicBezTo>
                <a:cubicBezTo>
                  <a:pt x="147676" y="96012"/>
                  <a:pt x="145962" y="97498"/>
                  <a:pt x="144362" y="99098"/>
                </a:cubicBezTo>
                <a:cubicBezTo>
                  <a:pt x="142761" y="100698"/>
                  <a:pt x="141275" y="101955"/>
                  <a:pt x="139903" y="102870"/>
                </a:cubicBezTo>
                <a:cubicBezTo>
                  <a:pt x="134874" y="107442"/>
                  <a:pt x="129616" y="111328"/>
                  <a:pt x="124130" y="114528"/>
                </a:cubicBezTo>
                <a:cubicBezTo>
                  <a:pt x="121387" y="116357"/>
                  <a:pt x="117958" y="118186"/>
                  <a:pt x="113843" y="120015"/>
                </a:cubicBezTo>
                <a:cubicBezTo>
                  <a:pt x="112014" y="120929"/>
                  <a:pt x="110185" y="121386"/>
                  <a:pt x="108357" y="121386"/>
                </a:cubicBezTo>
                <a:cubicBezTo>
                  <a:pt x="113843" y="114985"/>
                  <a:pt x="117729" y="110185"/>
                  <a:pt x="120015" y="106985"/>
                </a:cubicBezTo>
                <a:lnTo>
                  <a:pt x="117272" y="106299"/>
                </a:lnTo>
                <a:cubicBezTo>
                  <a:pt x="114986" y="106299"/>
                  <a:pt x="113157" y="106070"/>
                  <a:pt x="111786" y="105613"/>
                </a:cubicBezTo>
                <a:cubicBezTo>
                  <a:pt x="109500" y="105613"/>
                  <a:pt x="107899" y="105384"/>
                  <a:pt x="106986" y="104927"/>
                </a:cubicBezTo>
                <a:cubicBezTo>
                  <a:pt x="105614" y="104470"/>
                  <a:pt x="104928" y="105156"/>
                  <a:pt x="104928" y="106985"/>
                </a:cubicBezTo>
                <a:cubicBezTo>
                  <a:pt x="104928" y="110185"/>
                  <a:pt x="105156" y="112699"/>
                  <a:pt x="105614" y="114528"/>
                </a:cubicBezTo>
                <a:cubicBezTo>
                  <a:pt x="103785" y="114071"/>
                  <a:pt x="102413" y="114300"/>
                  <a:pt x="101499" y="115214"/>
                </a:cubicBezTo>
                <a:cubicBezTo>
                  <a:pt x="100584" y="116129"/>
                  <a:pt x="99898" y="116814"/>
                  <a:pt x="99441" y="117272"/>
                </a:cubicBezTo>
                <a:cubicBezTo>
                  <a:pt x="98984" y="117729"/>
                  <a:pt x="98527" y="118757"/>
                  <a:pt x="98070" y="120358"/>
                </a:cubicBezTo>
                <a:cubicBezTo>
                  <a:pt x="97612" y="121958"/>
                  <a:pt x="96469" y="122987"/>
                  <a:pt x="94641" y="123444"/>
                </a:cubicBezTo>
                <a:lnTo>
                  <a:pt x="94641" y="124815"/>
                </a:lnTo>
                <a:cubicBezTo>
                  <a:pt x="93727" y="126187"/>
                  <a:pt x="93041" y="127673"/>
                  <a:pt x="92583" y="129273"/>
                </a:cubicBezTo>
                <a:cubicBezTo>
                  <a:pt x="92127" y="130873"/>
                  <a:pt x="91441" y="132131"/>
                  <a:pt x="90526" y="133045"/>
                </a:cubicBezTo>
                <a:cubicBezTo>
                  <a:pt x="89611" y="134417"/>
                  <a:pt x="88926" y="136017"/>
                  <a:pt x="88468" y="137845"/>
                </a:cubicBezTo>
                <a:cubicBezTo>
                  <a:pt x="88011" y="139674"/>
                  <a:pt x="87554" y="141275"/>
                  <a:pt x="87097" y="142646"/>
                </a:cubicBezTo>
                <a:lnTo>
                  <a:pt x="91897" y="140589"/>
                </a:lnTo>
                <a:cubicBezTo>
                  <a:pt x="96012" y="137845"/>
                  <a:pt x="102184" y="134188"/>
                  <a:pt x="110414" y="129616"/>
                </a:cubicBezTo>
                <a:lnTo>
                  <a:pt x="126187" y="120701"/>
                </a:lnTo>
                <a:cubicBezTo>
                  <a:pt x="127102" y="119786"/>
                  <a:pt x="127102" y="118872"/>
                  <a:pt x="126187" y="117957"/>
                </a:cubicBezTo>
                <a:cubicBezTo>
                  <a:pt x="126187" y="117043"/>
                  <a:pt x="125959" y="116357"/>
                  <a:pt x="125502" y="115900"/>
                </a:cubicBezTo>
                <a:lnTo>
                  <a:pt x="126187" y="115214"/>
                </a:lnTo>
                <a:lnTo>
                  <a:pt x="130302" y="116586"/>
                </a:lnTo>
                <a:cubicBezTo>
                  <a:pt x="130760" y="117043"/>
                  <a:pt x="131674" y="117043"/>
                  <a:pt x="133046" y="116586"/>
                </a:cubicBezTo>
                <a:lnTo>
                  <a:pt x="139903" y="113157"/>
                </a:lnTo>
                <a:lnTo>
                  <a:pt x="154991" y="105613"/>
                </a:lnTo>
                <a:cubicBezTo>
                  <a:pt x="155448" y="105613"/>
                  <a:pt x="155905" y="105384"/>
                  <a:pt x="156363" y="104927"/>
                </a:cubicBezTo>
                <a:cubicBezTo>
                  <a:pt x="156820" y="104470"/>
                  <a:pt x="157048" y="104013"/>
                  <a:pt x="157048" y="103555"/>
                </a:cubicBezTo>
                <a:cubicBezTo>
                  <a:pt x="157048" y="100812"/>
                  <a:pt x="157506" y="97612"/>
                  <a:pt x="158420" y="93954"/>
                </a:cubicBezTo>
                <a:cubicBezTo>
                  <a:pt x="158420" y="92126"/>
                  <a:pt x="157963" y="91440"/>
                  <a:pt x="157048" y="91897"/>
                </a:cubicBezTo>
                <a:close/>
                <a:moveTo>
                  <a:pt x="168021" y="0"/>
                </a:moveTo>
                <a:cubicBezTo>
                  <a:pt x="170307" y="0"/>
                  <a:pt x="171907" y="685"/>
                  <a:pt x="172822" y="2057"/>
                </a:cubicBezTo>
                <a:lnTo>
                  <a:pt x="174879" y="2057"/>
                </a:lnTo>
                <a:cubicBezTo>
                  <a:pt x="178537" y="2057"/>
                  <a:pt x="181509" y="2972"/>
                  <a:pt x="183795" y="4800"/>
                </a:cubicBezTo>
                <a:lnTo>
                  <a:pt x="190653" y="10287"/>
                </a:lnTo>
                <a:cubicBezTo>
                  <a:pt x="191567" y="10287"/>
                  <a:pt x="192024" y="10287"/>
                  <a:pt x="192024" y="10287"/>
                </a:cubicBezTo>
                <a:cubicBezTo>
                  <a:pt x="193396" y="9830"/>
                  <a:pt x="194196" y="10172"/>
                  <a:pt x="194425" y="11315"/>
                </a:cubicBezTo>
                <a:cubicBezTo>
                  <a:pt x="194653" y="12458"/>
                  <a:pt x="194767" y="13258"/>
                  <a:pt x="194767" y="13716"/>
                </a:cubicBezTo>
                <a:cubicBezTo>
                  <a:pt x="195225" y="15087"/>
                  <a:pt x="195568" y="16345"/>
                  <a:pt x="195796" y="17488"/>
                </a:cubicBezTo>
                <a:cubicBezTo>
                  <a:pt x="196025" y="18631"/>
                  <a:pt x="196368" y="19431"/>
                  <a:pt x="196825" y="19888"/>
                </a:cubicBezTo>
                <a:cubicBezTo>
                  <a:pt x="198654" y="23546"/>
                  <a:pt x="199568" y="27432"/>
                  <a:pt x="199568" y="31546"/>
                </a:cubicBezTo>
                <a:cubicBezTo>
                  <a:pt x="199568" y="32461"/>
                  <a:pt x="199454" y="34061"/>
                  <a:pt x="199225" y="36347"/>
                </a:cubicBezTo>
                <a:cubicBezTo>
                  <a:pt x="198997" y="38633"/>
                  <a:pt x="199568" y="40691"/>
                  <a:pt x="200940" y="42519"/>
                </a:cubicBezTo>
                <a:lnTo>
                  <a:pt x="201625" y="43891"/>
                </a:lnTo>
                <a:cubicBezTo>
                  <a:pt x="201625" y="43891"/>
                  <a:pt x="201740" y="43777"/>
                  <a:pt x="201968" y="43548"/>
                </a:cubicBezTo>
                <a:cubicBezTo>
                  <a:pt x="202197" y="43319"/>
                  <a:pt x="202311" y="43205"/>
                  <a:pt x="202311" y="43205"/>
                </a:cubicBezTo>
                <a:lnTo>
                  <a:pt x="202997" y="37033"/>
                </a:lnTo>
                <a:cubicBezTo>
                  <a:pt x="204369" y="40691"/>
                  <a:pt x="203226" y="54978"/>
                  <a:pt x="199568" y="79895"/>
                </a:cubicBezTo>
                <a:cubicBezTo>
                  <a:pt x="195911" y="104813"/>
                  <a:pt x="192939" y="119100"/>
                  <a:pt x="190653" y="122758"/>
                </a:cubicBezTo>
                <a:cubicBezTo>
                  <a:pt x="187452" y="120929"/>
                  <a:pt x="185166" y="120929"/>
                  <a:pt x="183795" y="122758"/>
                </a:cubicBezTo>
                <a:lnTo>
                  <a:pt x="181737" y="126187"/>
                </a:lnTo>
                <a:cubicBezTo>
                  <a:pt x="181737" y="126644"/>
                  <a:pt x="181280" y="127330"/>
                  <a:pt x="180366" y="128244"/>
                </a:cubicBezTo>
                <a:cubicBezTo>
                  <a:pt x="176708" y="131902"/>
                  <a:pt x="174879" y="133731"/>
                  <a:pt x="174879" y="133731"/>
                </a:cubicBezTo>
                <a:lnTo>
                  <a:pt x="172822" y="136474"/>
                </a:lnTo>
                <a:cubicBezTo>
                  <a:pt x="176479" y="136474"/>
                  <a:pt x="179223" y="137160"/>
                  <a:pt x="181051" y="138531"/>
                </a:cubicBezTo>
                <a:cubicBezTo>
                  <a:pt x="182424" y="138988"/>
                  <a:pt x="183795" y="139560"/>
                  <a:pt x="185166" y="140246"/>
                </a:cubicBezTo>
                <a:cubicBezTo>
                  <a:pt x="186538" y="140932"/>
                  <a:pt x="187909" y="141503"/>
                  <a:pt x="189281" y="141960"/>
                </a:cubicBezTo>
                <a:cubicBezTo>
                  <a:pt x="189738" y="142418"/>
                  <a:pt x="190195" y="142989"/>
                  <a:pt x="190653" y="143675"/>
                </a:cubicBezTo>
                <a:cubicBezTo>
                  <a:pt x="191110" y="144361"/>
                  <a:pt x="191567" y="145389"/>
                  <a:pt x="192024" y="146761"/>
                </a:cubicBezTo>
                <a:lnTo>
                  <a:pt x="194082" y="152933"/>
                </a:lnTo>
                <a:cubicBezTo>
                  <a:pt x="194082" y="154305"/>
                  <a:pt x="193853" y="155219"/>
                  <a:pt x="193396" y="155676"/>
                </a:cubicBezTo>
                <a:cubicBezTo>
                  <a:pt x="192939" y="157048"/>
                  <a:pt x="192939" y="158420"/>
                  <a:pt x="193396" y="159791"/>
                </a:cubicBezTo>
                <a:lnTo>
                  <a:pt x="187224" y="163906"/>
                </a:lnTo>
                <a:cubicBezTo>
                  <a:pt x="184480" y="166649"/>
                  <a:pt x="179908" y="171450"/>
                  <a:pt x="173508" y="178308"/>
                </a:cubicBezTo>
                <a:cubicBezTo>
                  <a:pt x="172593" y="178765"/>
                  <a:pt x="171907" y="179908"/>
                  <a:pt x="171451" y="181737"/>
                </a:cubicBezTo>
                <a:cubicBezTo>
                  <a:pt x="170993" y="183566"/>
                  <a:pt x="170765" y="184709"/>
                  <a:pt x="170765" y="185166"/>
                </a:cubicBezTo>
                <a:lnTo>
                  <a:pt x="166650" y="196139"/>
                </a:lnTo>
                <a:cubicBezTo>
                  <a:pt x="166192" y="197053"/>
                  <a:pt x="166192" y="197853"/>
                  <a:pt x="166650" y="198539"/>
                </a:cubicBezTo>
                <a:cubicBezTo>
                  <a:pt x="167107" y="199225"/>
                  <a:pt x="168021" y="199568"/>
                  <a:pt x="169393" y="199568"/>
                </a:cubicBezTo>
                <a:cubicBezTo>
                  <a:pt x="172593" y="200025"/>
                  <a:pt x="176594" y="200482"/>
                  <a:pt x="181394" y="200939"/>
                </a:cubicBezTo>
                <a:cubicBezTo>
                  <a:pt x="186195" y="201396"/>
                  <a:pt x="191796" y="201625"/>
                  <a:pt x="198197" y="201625"/>
                </a:cubicBezTo>
                <a:lnTo>
                  <a:pt x="209170" y="201625"/>
                </a:lnTo>
                <a:lnTo>
                  <a:pt x="214656" y="202311"/>
                </a:lnTo>
                <a:cubicBezTo>
                  <a:pt x="215570" y="203225"/>
                  <a:pt x="216027" y="203911"/>
                  <a:pt x="216027" y="204368"/>
                </a:cubicBezTo>
                <a:cubicBezTo>
                  <a:pt x="218770" y="206197"/>
                  <a:pt x="220142" y="207569"/>
                  <a:pt x="220142" y="208483"/>
                </a:cubicBezTo>
                <a:cubicBezTo>
                  <a:pt x="220142" y="208483"/>
                  <a:pt x="219456" y="209626"/>
                  <a:pt x="218085" y="211912"/>
                </a:cubicBezTo>
                <a:cubicBezTo>
                  <a:pt x="217627" y="213284"/>
                  <a:pt x="217399" y="215112"/>
                  <a:pt x="217399" y="217398"/>
                </a:cubicBezTo>
                <a:cubicBezTo>
                  <a:pt x="217399" y="220142"/>
                  <a:pt x="216484" y="222199"/>
                  <a:pt x="214656" y="223570"/>
                </a:cubicBezTo>
                <a:lnTo>
                  <a:pt x="211227" y="228371"/>
                </a:lnTo>
                <a:cubicBezTo>
                  <a:pt x="209856" y="230657"/>
                  <a:pt x="206655" y="234315"/>
                  <a:pt x="201625" y="239344"/>
                </a:cubicBezTo>
                <a:cubicBezTo>
                  <a:pt x="196139" y="245745"/>
                  <a:pt x="187909" y="251003"/>
                  <a:pt x="176937" y="255117"/>
                </a:cubicBezTo>
                <a:cubicBezTo>
                  <a:pt x="176479" y="255117"/>
                  <a:pt x="175908" y="255460"/>
                  <a:pt x="175222" y="256146"/>
                </a:cubicBezTo>
                <a:cubicBezTo>
                  <a:pt x="174536" y="256832"/>
                  <a:pt x="173279" y="257175"/>
                  <a:pt x="171451" y="257175"/>
                </a:cubicBezTo>
                <a:lnTo>
                  <a:pt x="168707" y="256489"/>
                </a:lnTo>
                <a:cubicBezTo>
                  <a:pt x="167335" y="255117"/>
                  <a:pt x="165735" y="254431"/>
                  <a:pt x="163906" y="254431"/>
                </a:cubicBezTo>
                <a:cubicBezTo>
                  <a:pt x="162992" y="253974"/>
                  <a:pt x="162192" y="253974"/>
                  <a:pt x="161506" y="254431"/>
                </a:cubicBezTo>
                <a:cubicBezTo>
                  <a:pt x="160820" y="254889"/>
                  <a:pt x="160477" y="255575"/>
                  <a:pt x="160477" y="256489"/>
                </a:cubicBezTo>
                <a:lnTo>
                  <a:pt x="159106" y="273634"/>
                </a:lnTo>
                <a:cubicBezTo>
                  <a:pt x="159106" y="275920"/>
                  <a:pt x="160020" y="277063"/>
                  <a:pt x="161849" y="277063"/>
                </a:cubicBezTo>
                <a:cubicBezTo>
                  <a:pt x="162763" y="277520"/>
                  <a:pt x="163792" y="277749"/>
                  <a:pt x="164935" y="277749"/>
                </a:cubicBezTo>
                <a:cubicBezTo>
                  <a:pt x="166078" y="277749"/>
                  <a:pt x="167335" y="278206"/>
                  <a:pt x="168707" y="279120"/>
                </a:cubicBezTo>
                <a:cubicBezTo>
                  <a:pt x="172365" y="280035"/>
                  <a:pt x="177851" y="281864"/>
                  <a:pt x="185166" y="284607"/>
                </a:cubicBezTo>
                <a:cubicBezTo>
                  <a:pt x="191110" y="286893"/>
                  <a:pt x="200025" y="289864"/>
                  <a:pt x="211912" y="293522"/>
                </a:cubicBezTo>
                <a:cubicBezTo>
                  <a:pt x="214198" y="294436"/>
                  <a:pt x="219913" y="296723"/>
                  <a:pt x="229057" y="300380"/>
                </a:cubicBezTo>
                <a:cubicBezTo>
                  <a:pt x="229515" y="300837"/>
                  <a:pt x="230086" y="301066"/>
                  <a:pt x="230772" y="301066"/>
                </a:cubicBezTo>
                <a:cubicBezTo>
                  <a:pt x="231458" y="301066"/>
                  <a:pt x="232029" y="301295"/>
                  <a:pt x="232486" y="301752"/>
                </a:cubicBezTo>
                <a:lnTo>
                  <a:pt x="239344" y="292151"/>
                </a:lnTo>
                <a:cubicBezTo>
                  <a:pt x="241173" y="289407"/>
                  <a:pt x="243459" y="286207"/>
                  <a:pt x="246202" y="282549"/>
                </a:cubicBezTo>
                <a:cubicBezTo>
                  <a:pt x="248946" y="278892"/>
                  <a:pt x="251917" y="274777"/>
                  <a:pt x="255118" y="270205"/>
                </a:cubicBezTo>
                <a:lnTo>
                  <a:pt x="279807" y="240030"/>
                </a:lnTo>
                <a:cubicBezTo>
                  <a:pt x="285293" y="232715"/>
                  <a:pt x="289636" y="227228"/>
                  <a:pt x="292837" y="223570"/>
                </a:cubicBezTo>
                <a:lnTo>
                  <a:pt x="299695" y="212598"/>
                </a:lnTo>
                <a:cubicBezTo>
                  <a:pt x="300153" y="211226"/>
                  <a:pt x="300153" y="210083"/>
                  <a:pt x="299695" y="209169"/>
                </a:cubicBezTo>
                <a:cubicBezTo>
                  <a:pt x="298780" y="208712"/>
                  <a:pt x="297180" y="206654"/>
                  <a:pt x="294894" y="202997"/>
                </a:cubicBezTo>
                <a:cubicBezTo>
                  <a:pt x="293523" y="200253"/>
                  <a:pt x="291922" y="197967"/>
                  <a:pt x="290094" y="196139"/>
                </a:cubicBezTo>
                <a:cubicBezTo>
                  <a:pt x="288722" y="194767"/>
                  <a:pt x="287693" y="192824"/>
                  <a:pt x="287008" y="190309"/>
                </a:cubicBezTo>
                <a:cubicBezTo>
                  <a:pt x="286322" y="187795"/>
                  <a:pt x="285750" y="186080"/>
                  <a:pt x="285293" y="185166"/>
                </a:cubicBezTo>
                <a:cubicBezTo>
                  <a:pt x="284379" y="183337"/>
                  <a:pt x="284836" y="180594"/>
                  <a:pt x="286665" y="176936"/>
                </a:cubicBezTo>
                <a:cubicBezTo>
                  <a:pt x="293980" y="188823"/>
                  <a:pt x="300609" y="197281"/>
                  <a:pt x="306553" y="202311"/>
                </a:cubicBezTo>
                <a:cubicBezTo>
                  <a:pt x="307924" y="200025"/>
                  <a:pt x="308839" y="198424"/>
                  <a:pt x="309296" y="197510"/>
                </a:cubicBezTo>
                <a:lnTo>
                  <a:pt x="314782" y="187223"/>
                </a:lnTo>
                <a:cubicBezTo>
                  <a:pt x="315240" y="186309"/>
                  <a:pt x="315012" y="185394"/>
                  <a:pt x="314097" y="184480"/>
                </a:cubicBezTo>
                <a:cubicBezTo>
                  <a:pt x="311811" y="183108"/>
                  <a:pt x="309182" y="181394"/>
                  <a:pt x="306210" y="179336"/>
                </a:cubicBezTo>
                <a:cubicBezTo>
                  <a:pt x="303238" y="177279"/>
                  <a:pt x="300153" y="174879"/>
                  <a:pt x="296952" y="172136"/>
                </a:cubicBezTo>
                <a:lnTo>
                  <a:pt x="290094" y="165963"/>
                </a:lnTo>
                <a:cubicBezTo>
                  <a:pt x="289180" y="165506"/>
                  <a:pt x="288036" y="165278"/>
                  <a:pt x="286665" y="165278"/>
                </a:cubicBezTo>
                <a:cubicBezTo>
                  <a:pt x="286665" y="164820"/>
                  <a:pt x="286551" y="164249"/>
                  <a:pt x="286322" y="163563"/>
                </a:cubicBezTo>
                <a:cubicBezTo>
                  <a:pt x="286093" y="162877"/>
                  <a:pt x="286208" y="162077"/>
                  <a:pt x="286665" y="161163"/>
                </a:cubicBezTo>
                <a:cubicBezTo>
                  <a:pt x="287122" y="160248"/>
                  <a:pt x="288036" y="159791"/>
                  <a:pt x="289408" y="159791"/>
                </a:cubicBezTo>
                <a:cubicBezTo>
                  <a:pt x="293980" y="159791"/>
                  <a:pt x="298552" y="160706"/>
                  <a:pt x="303124" y="162534"/>
                </a:cubicBezTo>
                <a:cubicBezTo>
                  <a:pt x="311353" y="164820"/>
                  <a:pt x="317754" y="167335"/>
                  <a:pt x="322326" y="170078"/>
                </a:cubicBezTo>
                <a:cubicBezTo>
                  <a:pt x="323698" y="170535"/>
                  <a:pt x="326441" y="171678"/>
                  <a:pt x="330556" y="173507"/>
                </a:cubicBezTo>
                <a:cubicBezTo>
                  <a:pt x="334671" y="175336"/>
                  <a:pt x="338100" y="177393"/>
                  <a:pt x="340843" y="179679"/>
                </a:cubicBezTo>
                <a:cubicBezTo>
                  <a:pt x="343129" y="181965"/>
                  <a:pt x="344500" y="184023"/>
                  <a:pt x="344958" y="185851"/>
                </a:cubicBezTo>
                <a:cubicBezTo>
                  <a:pt x="346786" y="189509"/>
                  <a:pt x="346558" y="192938"/>
                  <a:pt x="344272" y="196139"/>
                </a:cubicBezTo>
                <a:cubicBezTo>
                  <a:pt x="343357" y="198882"/>
                  <a:pt x="342557" y="201396"/>
                  <a:pt x="341872" y="203682"/>
                </a:cubicBezTo>
                <a:cubicBezTo>
                  <a:pt x="341186" y="205968"/>
                  <a:pt x="340386" y="208254"/>
                  <a:pt x="339472" y="210540"/>
                </a:cubicBezTo>
                <a:cubicBezTo>
                  <a:pt x="338557" y="212369"/>
                  <a:pt x="337642" y="214084"/>
                  <a:pt x="336728" y="215684"/>
                </a:cubicBezTo>
                <a:cubicBezTo>
                  <a:pt x="335814" y="217284"/>
                  <a:pt x="334899" y="218999"/>
                  <a:pt x="333985" y="220827"/>
                </a:cubicBezTo>
                <a:cubicBezTo>
                  <a:pt x="333070" y="221742"/>
                  <a:pt x="333299" y="222656"/>
                  <a:pt x="334671" y="223570"/>
                </a:cubicBezTo>
                <a:cubicBezTo>
                  <a:pt x="341072" y="227685"/>
                  <a:pt x="345186" y="230200"/>
                  <a:pt x="347015" y="231114"/>
                </a:cubicBezTo>
                <a:cubicBezTo>
                  <a:pt x="351130" y="232943"/>
                  <a:pt x="353187" y="231572"/>
                  <a:pt x="353187" y="227000"/>
                </a:cubicBezTo>
                <a:lnTo>
                  <a:pt x="354559" y="194081"/>
                </a:lnTo>
                <a:lnTo>
                  <a:pt x="353873" y="168706"/>
                </a:lnTo>
                <a:cubicBezTo>
                  <a:pt x="353873" y="164134"/>
                  <a:pt x="354330" y="157734"/>
                  <a:pt x="355245" y="149504"/>
                </a:cubicBezTo>
                <a:lnTo>
                  <a:pt x="355245" y="136474"/>
                </a:lnTo>
                <a:cubicBezTo>
                  <a:pt x="355245" y="135560"/>
                  <a:pt x="355130" y="134417"/>
                  <a:pt x="354902" y="133045"/>
                </a:cubicBezTo>
                <a:cubicBezTo>
                  <a:pt x="354673" y="131673"/>
                  <a:pt x="354787" y="130302"/>
                  <a:pt x="355245" y="128930"/>
                </a:cubicBezTo>
                <a:cubicBezTo>
                  <a:pt x="355245" y="125730"/>
                  <a:pt x="353873" y="122758"/>
                  <a:pt x="351130" y="120015"/>
                </a:cubicBezTo>
                <a:cubicBezTo>
                  <a:pt x="351130" y="118643"/>
                  <a:pt x="350215" y="118415"/>
                  <a:pt x="348387" y="119329"/>
                </a:cubicBezTo>
                <a:lnTo>
                  <a:pt x="333299" y="126187"/>
                </a:lnTo>
                <a:lnTo>
                  <a:pt x="313411" y="139217"/>
                </a:lnTo>
                <a:lnTo>
                  <a:pt x="304495" y="145389"/>
                </a:lnTo>
                <a:cubicBezTo>
                  <a:pt x="303124" y="145846"/>
                  <a:pt x="301753" y="145846"/>
                  <a:pt x="300381" y="145389"/>
                </a:cubicBezTo>
                <a:cubicBezTo>
                  <a:pt x="299009" y="144932"/>
                  <a:pt x="295809" y="143789"/>
                  <a:pt x="290779" y="141960"/>
                </a:cubicBezTo>
                <a:cubicBezTo>
                  <a:pt x="289408" y="141960"/>
                  <a:pt x="288494" y="142646"/>
                  <a:pt x="288036" y="144018"/>
                </a:cubicBezTo>
                <a:lnTo>
                  <a:pt x="285979" y="157048"/>
                </a:lnTo>
                <a:cubicBezTo>
                  <a:pt x="285522" y="159791"/>
                  <a:pt x="285293" y="163449"/>
                  <a:pt x="285293" y="168021"/>
                </a:cubicBezTo>
                <a:lnTo>
                  <a:pt x="281864" y="205740"/>
                </a:lnTo>
                <a:cubicBezTo>
                  <a:pt x="280950" y="214884"/>
                  <a:pt x="279349" y="222885"/>
                  <a:pt x="277063" y="229743"/>
                </a:cubicBezTo>
                <a:lnTo>
                  <a:pt x="272263" y="241401"/>
                </a:lnTo>
                <a:lnTo>
                  <a:pt x="271577" y="241401"/>
                </a:lnTo>
                <a:cubicBezTo>
                  <a:pt x="269291" y="243230"/>
                  <a:pt x="267805" y="245630"/>
                  <a:pt x="267119" y="248602"/>
                </a:cubicBezTo>
                <a:cubicBezTo>
                  <a:pt x="266434" y="251574"/>
                  <a:pt x="265862" y="253974"/>
                  <a:pt x="265405" y="255803"/>
                </a:cubicBezTo>
                <a:cubicBezTo>
                  <a:pt x="264490" y="257632"/>
                  <a:pt x="263576" y="258546"/>
                  <a:pt x="262662" y="258546"/>
                </a:cubicBezTo>
                <a:cubicBezTo>
                  <a:pt x="261748" y="258546"/>
                  <a:pt x="260604" y="257860"/>
                  <a:pt x="259233" y="256489"/>
                </a:cubicBezTo>
                <a:cubicBezTo>
                  <a:pt x="257404" y="253289"/>
                  <a:pt x="256489" y="248488"/>
                  <a:pt x="256489" y="242087"/>
                </a:cubicBezTo>
                <a:cubicBezTo>
                  <a:pt x="255575" y="237515"/>
                  <a:pt x="255118" y="230657"/>
                  <a:pt x="255118" y="221513"/>
                </a:cubicBezTo>
                <a:cubicBezTo>
                  <a:pt x="255118" y="205511"/>
                  <a:pt x="255346" y="193624"/>
                  <a:pt x="255804" y="185851"/>
                </a:cubicBezTo>
                <a:cubicBezTo>
                  <a:pt x="255804" y="183108"/>
                  <a:pt x="256032" y="178193"/>
                  <a:pt x="256489" y="171107"/>
                </a:cubicBezTo>
                <a:cubicBezTo>
                  <a:pt x="256947" y="164020"/>
                  <a:pt x="257632" y="157734"/>
                  <a:pt x="258547" y="152247"/>
                </a:cubicBezTo>
                <a:cubicBezTo>
                  <a:pt x="259918" y="140817"/>
                  <a:pt x="261976" y="130302"/>
                  <a:pt x="264719" y="120701"/>
                </a:cubicBezTo>
                <a:lnTo>
                  <a:pt x="268834" y="106985"/>
                </a:lnTo>
                <a:lnTo>
                  <a:pt x="273635" y="89154"/>
                </a:lnTo>
                <a:cubicBezTo>
                  <a:pt x="274092" y="88697"/>
                  <a:pt x="274321" y="87782"/>
                  <a:pt x="274321" y="86411"/>
                </a:cubicBezTo>
                <a:cubicBezTo>
                  <a:pt x="273406" y="86868"/>
                  <a:pt x="270891" y="88239"/>
                  <a:pt x="266776" y="90525"/>
                </a:cubicBezTo>
                <a:cubicBezTo>
                  <a:pt x="262662" y="92811"/>
                  <a:pt x="257404" y="93954"/>
                  <a:pt x="251003" y="93954"/>
                </a:cubicBezTo>
                <a:cubicBezTo>
                  <a:pt x="241859" y="93040"/>
                  <a:pt x="233629" y="89840"/>
                  <a:pt x="226314" y="84353"/>
                </a:cubicBezTo>
                <a:cubicBezTo>
                  <a:pt x="224485" y="82524"/>
                  <a:pt x="223000" y="80696"/>
                  <a:pt x="221857" y="78867"/>
                </a:cubicBezTo>
                <a:cubicBezTo>
                  <a:pt x="220714" y="77038"/>
                  <a:pt x="219228" y="75209"/>
                  <a:pt x="217399" y="73380"/>
                </a:cubicBezTo>
                <a:lnTo>
                  <a:pt x="212598" y="67894"/>
                </a:lnTo>
                <a:cubicBezTo>
                  <a:pt x="213513" y="65608"/>
                  <a:pt x="214770" y="64694"/>
                  <a:pt x="216370" y="65151"/>
                </a:cubicBezTo>
                <a:cubicBezTo>
                  <a:pt x="217970" y="65608"/>
                  <a:pt x="219228" y="65837"/>
                  <a:pt x="220142" y="65837"/>
                </a:cubicBezTo>
                <a:lnTo>
                  <a:pt x="222199" y="65151"/>
                </a:lnTo>
                <a:lnTo>
                  <a:pt x="220828" y="69266"/>
                </a:lnTo>
                <a:cubicBezTo>
                  <a:pt x="222657" y="69266"/>
                  <a:pt x="223571" y="69037"/>
                  <a:pt x="223571" y="68580"/>
                </a:cubicBezTo>
                <a:cubicBezTo>
                  <a:pt x="225857" y="67665"/>
                  <a:pt x="227457" y="66979"/>
                  <a:pt x="228372" y="66522"/>
                </a:cubicBezTo>
                <a:cubicBezTo>
                  <a:pt x="229743" y="65608"/>
                  <a:pt x="232258" y="65151"/>
                  <a:pt x="235916" y="65151"/>
                </a:cubicBezTo>
                <a:lnTo>
                  <a:pt x="238659" y="65151"/>
                </a:lnTo>
                <a:cubicBezTo>
                  <a:pt x="248717" y="61493"/>
                  <a:pt x="257175" y="57836"/>
                  <a:pt x="264033" y="54178"/>
                </a:cubicBezTo>
                <a:lnTo>
                  <a:pt x="290779" y="41834"/>
                </a:lnTo>
                <a:cubicBezTo>
                  <a:pt x="302667" y="36347"/>
                  <a:pt x="311582" y="32690"/>
                  <a:pt x="317526" y="30861"/>
                </a:cubicBezTo>
                <a:cubicBezTo>
                  <a:pt x="327585" y="27203"/>
                  <a:pt x="335356" y="24917"/>
                  <a:pt x="340843" y="24003"/>
                </a:cubicBezTo>
                <a:cubicBezTo>
                  <a:pt x="343586" y="23088"/>
                  <a:pt x="347244" y="24231"/>
                  <a:pt x="351816" y="27432"/>
                </a:cubicBezTo>
                <a:cubicBezTo>
                  <a:pt x="352273" y="27889"/>
                  <a:pt x="352844" y="28689"/>
                  <a:pt x="353530" y="29832"/>
                </a:cubicBezTo>
                <a:cubicBezTo>
                  <a:pt x="354216" y="30975"/>
                  <a:pt x="354559" y="31775"/>
                  <a:pt x="354559" y="32232"/>
                </a:cubicBezTo>
                <a:lnTo>
                  <a:pt x="362103" y="44577"/>
                </a:lnTo>
                <a:cubicBezTo>
                  <a:pt x="363017" y="46406"/>
                  <a:pt x="363474" y="49377"/>
                  <a:pt x="363474" y="53492"/>
                </a:cubicBezTo>
                <a:cubicBezTo>
                  <a:pt x="363474" y="54407"/>
                  <a:pt x="362788" y="55549"/>
                  <a:pt x="361417" y="56921"/>
                </a:cubicBezTo>
                <a:cubicBezTo>
                  <a:pt x="360045" y="58293"/>
                  <a:pt x="359131" y="59436"/>
                  <a:pt x="358674" y="60350"/>
                </a:cubicBezTo>
                <a:cubicBezTo>
                  <a:pt x="358674" y="60807"/>
                  <a:pt x="357988" y="61264"/>
                  <a:pt x="356616" y="61722"/>
                </a:cubicBezTo>
                <a:cubicBezTo>
                  <a:pt x="355245" y="62179"/>
                  <a:pt x="354330" y="62408"/>
                  <a:pt x="353873" y="62408"/>
                </a:cubicBezTo>
                <a:cubicBezTo>
                  <a:pt x="353416" y="62865"/>
                  <a:pt x="352959" y="63093"/>
                  <a:pt x="352501" y="63093"/>
                </a:cubicBezTo>
                <a:cubicBezTo>
                  <a:pt x="352045" y="63093"/>
                  <a:pt x="351587" y="63551"/>
                  <a:pt x="351130" y="64465"/>
                </a:cubicBezTo>
                <a:lnTo>
                  <a:pt x="344272" y="66522"/>
                </a:lnTo>
                <a:lnTo>
                  <a:pt x="333985" y="69951"/>
                </a:lnTo>
                <a:cubicBezTo>
                  <a:pt x="329870" y="71323"/>
                  <a:pt x="325755" y="72923"/>
                  <a:pt x="321640" y="74752"/>
                </a:cubicBezTo>
                <a:cubicBezTo>
                  <a:pt x="317526" y="76581"/>
                  <a:pt x="314326" y="78867"/>
                  <a:pt x="312039" y="81610"/>
                </a:cubicBezTo>
                <a:cubicBezTo>
                  <a:pt x="311125" y="82524"/>
                  <a:pt x="309182" y="84353"/>
                  <a:pt x="306210" y="87096"/>
                </a:cubicBezTo>
                <a:cubicBezTo>
                  <a:pt x="303238" y="89840"/>
                  <a:pt x="301067" y="92583"/>
                  <a:pt x="299695" y="95326"/>
                </a:cubicBezTo>
                <a:cubicBezTo>
                  <a:pt x="298323" y="98069"/>
                  <a:pt x="297180" y="101270"/>
                  <a:pt x="296266" y="104927"/>
                </a:cubicBezTo>
                <a:cubicBezTo>
                  <a:pt x="295351" y="107213"/>
                  <a:pt x="294437" y="111099"/>
                  <a:pt x="293523" y="116586"/>
                </a:cubicBezTo>
                <a:lnTo>
                  <a:pt x="301067" y="113843"/>
                </a:lnTo>
                <a:cubicBezTo>
                  <a:pt x="306553" y="110185"/>
                  <a:pt x="315697" y="106527"/>
                  <a:pt x="328498" y="102870"/>
                </a:cubicBezTo>
                <a:cubicBezTo>
                  <a:pt x="337642" y="100584"/>
                  <a:pt x="343129" y="99441"/>
                  <a:pt x="344958" y="99441"/>
                </a:cubicBezTo>
                <a:cubicBezTo>
                  <a:pt x="347244" y="99441"/>
                  <a:pt x="349530" y="100127"/>
                  <a:pt x="351816" y="101498"/>
                </a:cubicBezTo>
                <a:cubicBezTo>
                  <a:pt x="352731" y="102412"/>
                  <a:pt x="355473" y="103327"/>
                  <a:pt x="360045" y="104241"/>
                </a:cubicBezTo>
                <a:lnTo>
                  <a:pt x="360045" y="104927"/>
                </a:lnTo>
                <a:cubicBezTo>
                  <a:pt x="362331" y="106299"/>
                  <a:pt x="364389" y="107556"/>
                  <a:pt x="366218" y="108699"/>
                </a:cubicBezTo>
                <a:cubicBezTo>
                  <a:pt x="368046" y="109842"/>
                  <a:pt x="369646" y="110871"/>
                  <a:pt x="371018" y="111785"/>
                </a:cubicBezTo>
                <a:cubicBezTo>
                  <a:pt x="371475" y="112242"/>
                  <a:pt x="373075" y="114528"/>
                  <a:pt x="375819" y="118643"/>
                </a:cubicBezTo>
                <a:lnTo>
                  <a:pt x="379248" y="126873"/>
                </a:lnTo>
                <a:lnTo>
                  <a:pt x="384734" y="137845"/>
                </a:lnTo>
                <a:cubicBezTo>
                  <a:pt x="385191" y="138760"/>
                  <a:pt x="385648" y="139789"/>
                  <a:pt x="386106" y="140932"/>
                </a:cubicBezTo>
                <a:cubicBezTo>
                  <a:pt x="386563" y="142075"/>
                  <a:pt x="387020" y="143332"/>
                  <a:pt x="387477" y="144703"/>
                </a:cubicBezTo>
                <a:cubicBezTo>
                  <a:pt x="387477" y="147447"/>
                  <a:pt x="387934" y="152019"/>
                  <a:pt x="388849" y="158420"/>
                </a:cubicBezTo>
                <a:lnTo>
                  <a:pt x="390906" y="176936"/>
                </a:lnTo>
                <a:cubicBezTo>
                  <a:pt x="390906" y="178765"/>
                  <a:pt x="390792" y="180822"/>
                  <a:pt x="390563" y="183108"/>
                </a:cubicBezTo>
                <a:cubicBezTo>
                  <a:pt x="390335" y="185394"/>
                  <a:pt x="390450" y="188137"/>
                  <a:pt x="390906" y="191338"/>
                </a:cubicBezTo>
                <a:lnTo>
                  <a:pt x="390906" y="202311"/>
                </a:lnTo>
                <a:lnTo>
                  <a:pt x="390906" y="209169"/>
                </a:lnTo>
                <a:cubicBezTo>
                  <a:pt x="390906" y="213284"/>
                  <a:pt x="390450" y="219456"/>
                  <a:pt x="389535" y="227685"/>
                </a:cubicBezTo>
                <a:cubicBezTo>
                  <a:pt x="388620" y="230886"/>
                  <a:pt x="387934" y="232715"/>
                  <a:pt x="387477" y="233172"/>
                </a:cubicBezTo>
                <a:cubicBezTo>
                  <a:pt x="387020" y="233629"/>
                  <a:pt x="386791" y="234772"/>
                  <a:pt x="386791" y="236601"/>
                </a:cubicBezTo>
                <a:cubicBezTo>
                  <a:pt x="386791" y="237058"/>
                  <a:pt x="386563" y="237744"/>
                  <a:pt x="386106" y="238658"/>
                </a:cubicBezTo>
                <a:cubicBezTo>
                  <a:pt x="385648" y="239572"/>
                  <a:pt x="384734" y="240258"/>
                  <a:pt x="383362" y="240716"/>
                </a:cubicBezTo>
                <a:lnTo>
                  <a:pt x="382677" y="242087"/>
                </a:lnTo>
                <a:cubicBezTo>
                  <a:pt x="382219" y="243916"/>
                  <a:pt x="381076" y="246659"/>
                  <a:pt x="379248" y="250317"/>
                </a:cubicBezTo>
                <a:cubicBezTo>
                  <a:pt x="377877" y="253517"/>
                  <a:pt x="375590" y="255346"/>
                  <a:pt x="372390" y="255803"/>
                </a:cubicBezTo>
                <a:cubicBezTo>
                  <a:pt x="371475" y="255803"/>
                  <a:pt x="371018" y="256260"/>
                  <a:pt x="371018" y="257175"/>
                </a:cubicBezTo>
                <a:cubicBezTo>
                  <a:pt x="370561" y="257632"/>
                  <a:pt x="369875" y="258318"/>
                  <a:pt x="368961" y="259232"/>
                </a:cubicBezTo>
                <a:cubicBezTo>
                  <a:pt x="368046" y="260147"/>
                  <a:pt x="366904" y="260375"/>
                  <a:pt x="365532" y="259918"/>
                </a:cubicBezTo>
                <a:lnTo>
                  <a:pt x="364160" y="260604"/>
                </a:lnTo>
                <a:lnTo>
                  <a:pt x="364160" y="261290"/>
                </a:lnTo>
                <a:lnTo>
                  <a:pt x="371704" y="265404"/>
                </a:lnTo>
                <a:cubicBezTo>
                  <a:pt x="374447" y="266776"/>
                  <a:pt x="377191" y="268148"/>
                  <a:pt x="379933" y="269519"/>
                </a:cubicBezTo>
                <a:cubicBezTo>
                  <a:pt x="382677" y="270891"/>
                  <a:pt x="385191" y="272034"/>
                  <a:pt x="387477" y="272948"/>
                </a:cubicBezTo>
                <a:cubicBezTo>
                  <a:pt x="392964" y="277520"/>
                  <a:pt x="397078" y="280492"/>
                  <a:pt x="399822" y="281864"/>
                </a:cubicBezTo>
                <a:cubicBezTo>
                  <a:pt x="403479" y="285064"/>
                  <a:pt x="408966" y="289407"/>
                  <a:pt x="416281" y="294894"/>
                </a:cubicBezTo>
                <a:cubicBezTo>
                  <a:pt x="422224" y="300837"/>
                  <a:pt x="425196" y="303809"/>
                  <a:pt x="425196" y="303809"/>
                </a:cubicBezTo>
                <a:cubicBezTo>
                  <a:pt x="430225" y="309753"/>
                  <a:pt x="433654" y="315011"/>
                  <a:pt x="435483" y="319582"/>
                </a:cubicBezTo>
                <a:lnTo>
                  <a:pt x="435483" y="323012"/>
                </a:lnTo>
                <a:cubicBezTo>
                  <a:pt x="436398" y="326669"/>
                  <a:pt x="436855" y="330327"/>
                  <a:pt x="436855" y="333984"/>
                </a:cubicBezTo>
                <a:cubicBezTo>
                  <a:pt x="436855" y="334899"/>
                  <a:pt x="436398" y="336728"/>
                  <a:pt x="435483" y="339471"/>
                </a:cubicBezTo>
                <a:lnTo>
                  <a:pt x="432054" y="349758"/>
                </a:lnTo>
                <a:lnTo>
                  <a:pt x="432054" y="353187"/>
                </a:lnTo>
                <a:cubicBezTo>
                  <a:pt x="430225" y="354101"/>
                  <a:pt x="428397" y="353644"/>
                  <a:pt x="426568" y="351815"/>
                </a:cubicBezTo>
                <a:cubicBezTo>
                  <a:pt x="421996" y="349529"/>
                  <a:pt x="417767" y="346443"/>
                  <a:pt x="413881" y="342557"/>
                </a:cubicBezTo>
                <a:cubicBezTo>
                  <a:pt x="409994" y="338671"/>
                  <a:pt x="407137" y="336042"/>
                  <a:pt x="405309" y="334670"/>
                </a:cubicBezTo>
                <a:cubicBezTo>
                  <a:pt x="405765" y="335127"/>
                  <a:pt x="399136" y="329184"/>
                  <a:pt x="385420" y="316839"/>
                </a:cubicBezTo>
                <a:cubicBezTo>
                  <a:pt x="373990" y="307695"/>
                  <a:pt x="366218" y="301523"/>
                  <a:pt x="362103" y="298323"/>
                </a:cubicBezTo>
                <a:cubicBezTo>
                  <a:pt x="350215" y="290093"/>
                  <a:pt x="341300" y="284149"/>
                  <a:pt x="335356" y="280492"/>
                </a:cubicBezTo>
                <a:cubicBezTo>
                  <a:pt x="332156" y="278663"/>
                  <a:pt x="325069" y="276149"/>
                  <a:pt x="314097" y="272948"/>
                </a:cubicBezTo>
                <a:lnTo>
                  <a:pt x="299695" y="268833"/>
                </a:lnTo>
                <a:cubicBezTo>
                  <a:pt x="298780" y="268376"/>
                  <a:pt x="297980" y="268262"/>
                  <a:pt x="297295" y="268490"/>
                </a:cubicBezTo>
                <a:cubicBezTo>
                  <a:pt x="296609" y="268719"/>
                  <a:pt x="296266" y="269062"/>
                  <a:pt x="296266" y="269519"/>
                </a:cubicBezTo>
                <a:lnTo>
                  <a:pt x="286665" y="278434"/>
                </a:lnTo>
                <a:cubicBezTo>
                  <a:pt x="284836" y="279806"/>
                  <a:pt x="282321" y="281864"/>
                  <a:pt x="279121" y="284607"/>
                </a:cubicBezTo>
                <a:cubicBezTo>
                  <a:pt x="275921" y="287350"/>
                  <a:pt x="272720" y="289407"/>
                  <a:pt x="269520" y="290779"/>
                </a:cubicBezTo>
                <a:cubicBezTo>
                  <a:pt x="267691" y="291693"/>
                  <a:pt x="266091" y="292608"/>
                  <a:pt x="264719" y="293522"/>
                </a:cubicBezTo>
                <a:cubicBezTo>
                  <a:pt x="263347" y="294436"/>
                  <a:pt x="261976" y="295351"/>
                  <a:pt x="260604" y="296265"/>
                </a:cubicBezTo>
                <a:lnTo>
                  <a:pt x="258547" y="297637"/>
                </a:lnTo>
                <a:cubicBezTo>
                  <a:pt x="255804" y="299009"/>
                  <a:pt x="252146" y="301523"/>
                  <a:pt x="247575" y="305181"/>
                </a:cubicBezTo>
                <a:cubicBezTo>
                  <a:pt x="247117" y="305181"/>
                  <a:pt x="246431" y="305638"/>
                  <a:pt x="245517" y="306552"/>
                </a:cubicBezTo>
                <a:lnTo>
                  <a:pt x="261290" y="312724"/>
                </a:lnTo>
                <a:lnTo>
                  <a:pt x="291465" y="323012"/>
                </a:lnTo>
                <a:cubicBezTo>
                  <a:pt x="297409" y="325297"/>
                  <a:pt x="306781" y="328269"/>
                  <a:pt x="319583" y="331927"/>
                </a:cubicBezTo>
                <a:cubicBezTo>
                  <a:pt x="331470" y="336042"/>
                  <a:pt x="341986" y="339242"/>
                  <a:pt x="351130" y="341528"/>
                </a:cubicBezTo>
                <a:cubicBezTo>
                  <a:pt x="356616" y="342443"/>
                  <a:pt x="361417" y="343471"/>
                  <a:pt x="365532" y="344614"/>
                </a:cubicBezTo>
                <a:cubicBezTo>
                  <a:pt x="369646" y="345757"/>
                  <a:pt x="373075" y="346786"/>
                  <a:pt x="375819" y="347700"/>
                </a:cubicBezTo>
                <a:lnTo>
                  <a:pt x="405994" y="353873"/>
                </a:lnTo>
                <a:cubicBezTo>
                  <a:pt x="408280" y="354330"/>
                  <a:pt x="412166" y="354558"/>
                  <a:pt x="417652" y="354558"/>
                </a:cubicBezTo>
                <a:cubicBezTo>
                  <a:pt x="421310" y="355473"/>
                  <a:pt x="429311" y="357987"/>
                  <a:pt x="441655" y="362102"/>
                </a:cubicBezTo>
                <a:lnTo>
                  <a:pt x="449885" y="364160"/>
                </a:lnTo>
                <a:lnTo>
                  <a:pt x="462229" y="367589"/>
                </a:lnTo>
                <a:cubicBezTo>
                  <a:pt x="462687" y="368046"/>
                  <a:pt x="462915" y="368617"/>
                  <a:pt x="462915" y="369303"/>
                </a:cubicBezTo>
                <a:cubicBezTo>
                  <a:pt x="462915" y="369989"/>
                  <a:pt x="462229" y="370560"/>
                  <a:pt x="460858" y="371018"/>
                </a:cubicBezTo>
                <a:cubicBezTo>
                  <a:pt x="460858" y="371475"/>
                  <a:pt x="460858" y="371818"/>
                  <a:pt x="460858" y="372046"/>
                </a:cubicBezTo>
                <a:cubicBezTo>
                  <a:pt x="460858" y="372275"/>
                  <a:pt x="460629" y="372389"/>
                  <a:pt x="460172" y="372389"/>
                </a:cubicBezTo>
                <a:cubicBezTo>
                  <a:pt x="460172" y="373303"/>
                  <a:pt x="459943" y="373989"/>
                  <a:pt x="459486" y="374447"/>
                </a:cubicBezTo>
                <a:cubicBezTo>
                  <a:pt x="457657" y="375361"/>
                  <a:pt x="455371" y="376618"/>
                  <a:pt x="452628" y="378218"/>
                </a:cubicBezTo>
                <a:cubicBezTo>
                  <a:pt x="449885" y="379819"/>
                  <a:pt x="447599" y="380847"/>
                  <a:pt x="445770" y="381305"/>
                </a:cubicBezTo>
                <a:cubicBezTo>
                  <a:pt x="444399" y="381762"/>
                  <a:pt x="442113" y="382562"/>
                  <a:pt x="438912" y="383705"/>
                </a:cubicBezTo>
                <a:cubicBezTo>
                  <a:pt x="435712" y="384848"/>
                  <a:pt x="432740" y="385419"/>
                  <a:pt x="429997" y="385419"/>
                </a:cubicBezTo>
                <a:lnTo>
                  <a:pt x="423139" y="385419"/>
                </a:lnTo>
                <a:lnTo>
                  <a:pt x="421081" y="386791"/>
                </a:lnTo>
                <a:cubicBezTo>
                  <a:pt x="418338" y="387705"/>
                  <a:pt x="416510" y="388163"/>
                  <a:pt x="415595" y="388163"/>
                </a:cubicBezTo>
                <a:cubicBezTo>
                  <a:pt x="413309" y="389534"/>
                  <a:pt x="412166" y="390220"/>
                  <a:pt x="412166" y="390220"/>
                </a:cubicBezTo>
                <a:cubicBezTo>
                  <a:pt x="410337" y="392506"/>
                  <a:pt x="408051" y="393192"/>
                  <a:pt x="405309" y="392277"/>
                </a:cubicBezTo>
                <a:cubicBezTo>
                  <a:pt x="397078" y="391363"/>
                  <a:pt x="390678" y="390449"/>
                  <a:pt x="386106" y="389534"/>
                </a:cubicBezTo>
                <a:cubicBezTo>
                  <a:pt x="373304" y="386791"/>
                  <a:pt x="363703" y="384505"/>
                  <a:pt x="357302" y="382676"/>
                </a:cubicBezTo>
                <a:cubicBezTo>
                  <a:pt x="349530" y="380847"/>
                  <a:pt x="340614" y="378333"/>
                  <a:pt x="330556" y="375132"/>
                </a:cubicBezTo>
                <a:cubicBezTo>
                  <a:pt x="328270" y="374675"/>
                  <a:pt x="317754" y="371246"/>
                  <a:pt x="299009" y="364845"/>
                </a:cubicBezTo>
                <a:cubicBezTo>
                  <a:pt x="295351" y="363474"/>
                  <a:pt x="291465" y="361645"/>
                  <a:pt x="287350" y="359359"/>
                </a:cubicBezTo>
                <a:cubicBezTo>
                  <a:pt x="279121" y="357073"/>
                  <a:pt x="269977" y="353644"/>
                  <a:pt x="259918" y="349072"/>
                </a:cubicBezTo>
                <a:cubicBezTo>
                  <a:pt x="245745" y="343585"/>
                  <a:pt x="229743" y="336728"/>
                  <a:pt x="211912" y="328498"/>
                </a:cubicBezTo>
                <a:cubicBezTo>
                  <a:pt x="207798" y="326669"/>
                  <a:pt x="203797" y="324726"/>
                  <a:pt x="199911" y="322669"/>
                </a:cubicBezTo>
                <a:cubicBezTo>
                  <a:pt x="196025" y="320611"/>
                  <a:pt x="192024" y="318668"/>
                  <a:pt x="187909" y="316839"/>
                </a:cubicBezTo>
                <a:cubicBezTo>
                  <a:pt x="182880" y="314553"/>
                  <a:pt x="178194" y="312496"/>
                  <a:pt x="173851" y="310667"/>
                </a:cubicBezTo>
                <a:cubicBezTo>
                  <a:pt x="169508" y="308838"/>
                  <a:pt x="165507" y="307009"/>
                  <a:pt x="161849" y="305181"/>
                </a:cubicBezTo>
                <a:lnTo>
                  <a:pt x="159106" y="305181"/>
                </a:lnTo>
                <a:cubicBezTo>
                  <a:pt x="157278" y="307009"/>
                  <a:pt x="156134" y="308838"/>
                  <a:pt x="155677" y="310667"/>
                </a:cubicBezTo>
                <a:cubicBezTo>
                  <a:pt x="155220" y="312039"/>
                  <a:pt x="154534" y="313296"/>
                  <a:pt x="153619" y="314439"/>
                </a:cubicBezTo>
                <a:cubicBezTo>
                  <a:pt x="152705" y="315582"/>
                  <a:pt x="152019" y="316382"/>
                  <a:pt x="151562" y="316839"/>
                </a:cubicBezTo>
                <a:lnTo>
                  <a:pt x="149505" y="322326"/>
                </a:lnTo>
                <a:cubicBezTo>
                  <a:pt x="144933" y="320497"/>
                  <a:pt x="142189" y="318668"/>
                  <a:pt x="141275" y="316839"/>
                </a:cubicBezTo>
                <a:cubicBezTo>
                  <a:pt x="140818" y="315011"/>
                  <a:pt x="139789" y="312382"/>
                  <a:pt x="138189" y="308953"/>
                </a:cubicBezTo>
                <a:cubicBezTo>
                  <a:pt x="136589" y="305524"/>
                  <a:pt x="135560" y="302438"/>
                  <a:pt x="135103" y="299694"/>
                </a:cubicBezTo>
                <a:cubicBezTo>
                  <a:pt x="134646" y="296951"/>
                  <a:pt x="133846" y="295122"/>
                  <a:pt x="132703" y="294208"/>
                </a:cubicBezTo>
                <a:cubicBezTo>
                  <a:pt x="131560" y="293294"/>
                  <a:pt x="129388" y="292379"/>
                  <a:pt x="126187" y="291465"/>
                </a:cubicBezTo>
                <a:cubicBezTo>
                  <a:pt x="122987" y="290550"/>
                  <a:pt x="119901" y="289636"/>
                  <a:pt x="116929" y="288722"/>
                </a:cubicBezTo>
                <a:cubicBezTo>
                  <a:pt x="113957" y="287807"/>
                  <a:pt x="111328" y="287121"/>
                  <a:pt x="109042" y="286664"/>
                </a:cubicBezTo>
                <a:cubicBezTo>
                  <a:pt x="105842" y="285750"/>
                  <a:pt x="101499" y="284835"/>
                  <a:pt x="96012" y="283921"/>
                </a:cubicBezTo>
                <a:cubicBezTo>
                  <a:pt x="95098" y="283921"/>
                  <a:pt x="94298" y="284149"/>
                  <a:pt x="93612" y="284607"/>
                </a:cubicBezTo>
                <a:cubicBezTo>
                  <a:pt x="92926" y="285064"/>
                  <a:pt x="92583" y="285750"/>
                  <a:pt x="92583" y="286664"/>
                </a:cubicBezTo>
                <a:lnTo>
                  <a:pt x="83668" y="298323"/>
                </a:lnTo>
                <a:lnTo>
                  <a:pt x="78181" y="304495"/>
                </a:lnTo>
                <a:cubicBezTo>
                  <a:pt x="77267" y="305866"/>
                  <a:pt x="75553" y="307924"/>
                  <a:pt x="73038" y="310667"/>
                </a:cubicBezTo>
                <a:cubicBezTo>
                  <a:pt x="70523" y="313410"/>
                  <a:pt x="68123" y="315468"/>
                  <a:pt x="65837" y="316839"/>
                </a:cubicBezTo>
                <a:cubicBezTo>
                  <a:pt x="64008" y="317754"/>
                  <a:pt x="62522" y="319011"/>
                  <a:pt x="61379" y="320611"/>
                </a:cubicBezTo>
                <a:cubicBezTo>
                  <a:pt x="60236" y="322211"/>
                  <a:pt x="58750" y="323469"/>
                  <a:pt x="56922" y="324383"/>
                </a:cubicBezTo>
                <a:lnTo>
                  <a:pt x="43891" y="336042"/>
                </a:lnTo>
                <a:lnTo>
                  <a:pt x="37033" y="340157"/>
                </a:lnTo>
                <a:cubicBezTo>
                  <a:pt x="36119" y="341071"/>
                  <a:pt x="34976" y="341528"/>
                  <a:pt x="33604" y="341528"/>
                </a:cubicBezTo>
                <a:cubicBezTo>
                  <a:pt x="30404" y="343814"/>
                  <a:pt x="25603" y="346786"/>
                  <a:pt x="19203" y="350443"/>
                </a:cubicBezTo>
                <a:cubicBezTo>
                  <a:pt x="13717" y="353187"/>
                  <a:pt x="8916" y="354787"/>
                  <a:pt x="4801" y="355244"/>
                </a:cubicBezTo>
                <a:cubicBezTo>
                  <a:pt x="2515" y="356158"/>
                  <a:pt x="915" y="355701"/>
                  <a:pt x="0" y="353873"/>
                </a:cubicBezTo>
                <a:lnTo>
                  <a:pt x="8916" y="347700"/>
                </a:lnTo>
                <a:lnTo>
                  <a:pt x="22632" y="336042"/>
                </a:lnTo>
                <a:cubicBezTo>
                  <a:pt x="25375" y="333299"/>
                  <a:pt x="26746" y="331698"/>
                  <a:pt x="26746" y="331241"/>
                </a:cubicBezTo>
                <a:cubicBezTo>
                  <a:pt x="29032" y="328498"/>
                  <a:pt x="31547" y="325526"/>
                  <a:pt x="34290" y="322326"/>
                </a:cubicBezTo>
                <a:cubicBezTo>
                  <a:pt x="37033" y="319125"/>
                  <a:pt x="40005" y="315468"/>
                  <a:pt x="43206" y="311353"/>
                </a:cubicBezTo>
                <a:cubicBezTo>
                  <a:pt x="52350" y="300380"/>
                  <a:pt x="58979" y="292151"/>
                  <a:pt x="63094" y="286664"/>
                </a:cubicBezTo>
                <a:cubicBezTo>
                  <a:pt x="67209" y="281635"/>
                  <a:pt x="72924" y="273634"/>
                  <a:pt x="80239" y="262661"/>
                </a:cubicBezTo>
                <a:lnTo>
                  <a:pt x="101499" y="229743"/>
                </a:lnTo>
                <a:cubicBezTo>
                  <a:pt x="102870" y="227914"/>
                  <a:pt x="103099" y="225742"/>
                  <a:pt x="102184" y="223228"/>
                </a:cubicBezTo>
                <a:cubicBezTo>
                  <a:pt x="101270" y="220713"/>
                  <a:pt x="99898" y="218999"/>
                  <a:pt x="98070" y="218084"/>
                </a:cubicBezTo>
                <a:cubicBezTo>
                  <a:pt x="96698" y="218084"/>
                  <a:pt x="95784" y="218313"/>
                  <a:pt x="95326" y="218770"/>
                </a:cubicBezTo>
                <a:lnTo>
                  <a:pt x="76124" y="228371"/>
                </a:lnTo>
                <a:lnTo>
                  <a:pt x="56922" y="236601"/>
                </a:lnTo>
                <a:cubicBezTo>
                  <a:pt x="55093" y="237058"/>
                  <a:pt x="53036" y="237515"/>
                  <a:pt x="50749" y="237972"/>
                </a:cubicBezTo>
                <a:cubicBezTo>
                  <a:pt x="48463" y="238430"/>
                  <a:pt x="46406" y="238887"/>
                  <a:pt x="44577" y="239344"/>
                </a:cubicBezTo>
                <a:cubicBezTo>
                  <a:pt x="44120" y="239344"/>
                  <a:pt x="43663" y="239115"/>
                  <a:pt x="43206" y="238658"/>
                </a:cubicBezTo>
                <a:cubicBezTo>
                  <a:pt x="42748" y="238201"/>
                  <a:pt x="42063" y="237972"/>
                  <a:pt x="41149" y="237972"/>
                </a:cubicBezTo>
                <a:lnTo>
                  <a:pt x="38405" y="236601"/>
                </a:lnTo>
                <a:lnTo>
                  <a:pt x="36348" y="236601"/>
                </a:lnTo>
                <a:lnTo>
                  <a:pt x="30175" y="231114"/>
                </a:lnTo>
                <a:cubicBezTo>
                  <a:pt x="29262" y="230200"/>
                  <a:pt x="28118" y="229057"/>
                  <a:pt x="26746" y="227685"/>
                </a:cubicBezTo>
                <a:cubicBezTo>
                  <a:pt x="25375" y="226314"/>
                  <a:pt x="23775" y="225399"/>
                  <a:pt x="21946" y="224942"/>
                </a:cubicBezTo>
                <a:cubicBezTo>
                  <a:pt x="21031" y="224942"/>
                  <a:pt x="20346" y="224599"/>
                  <a:pt x="19888" y="223913"/>
                </a:cubicBezTo>
                <a:cubicBezTo>
                  <a:pt x="19431" y="223228"/>
                  <a:pt x="19203" y="222656"/>
                  <a:pt x="19203" y="222199"/>
                </a:cubicBezTo>
                <a:cubicBezTo>
                  <a:pt x="18745" y="220827"/>
                  <a:pt x="18631" y="219570"/>
                  <a:pt x="18860" y="218427"/>
                </a:cubicBezTo>
                <a:cubicBezTo>
                  <a:pt x="19088" y="217284"/>
                  <a:pt x="18974" y="216255"/>
                  <a:pt x="18517" y="215341"/>
                </a:cubicBezTo>
                <a:lnTo>
                  <a:pt x="17831" y="207797"/>
                </a:lnTo>
                <a:lnTo>
                  <a:pt x="17831" y="205054"/>
                </a:lnTo>
                <a:cubicBezTo>
                  <a:pt x="18288" y="205968"/>
                  <a:pt x="19088" y="206768"/>
                  <a:pt x="20231" y="207454"/>
                </a:cubicBezTo>
                <a:cubicBezTo>
                  <a:pt x="21374" y="208140"/>
                  <a:pt x="22403" y="208940"/>
                  <a:pt x="23317" y="209854"/>
                </a:cubicBezTo>
                <a:cubicBezTo>
                  <a:pt x="26061" y="211226"/>
                  <a:pt x="28347" y="211912"/>
                  <a:pt x="30175" y="211912"/>
                </a:cubicBezTo>
                <a:cubicBezTo>
                  <a:pt x="32919" y="211912"/>
                  <a:pt x="35662" y="211226"/>
                  <a:pt x="38405" y="209854"/>
                </a:cubicBezTo>
                <a:lnTo>
                  <a:pt x="58293" y="199568"/>
                </a:lnTo>
                <a:cubicBezTo>
                  <a:pt x="66066" y="195453"/>
                  <a:pt x="77724" y="188823"/>
                  <a:pt x="93269" y="179679"/>
                </a:cubicBezTo>
                <a:lnTo>
                  <a:pt x="136474" y="154991"/>
                </a:lnTo>
                <a:lnTo>
                  <a:pt x="150876" y="148133"/>
                </a:lnTo>
                <a:lnTo>
                  <a:pt x="151562" y="146761"/>
                </a:lnTo>
                <a:cubicBezTo>
                  <a:pt x="151105" y="146304"/>
                  <a:pt x="150876" y="145618"/>
                  <a:pt x="150876" y="144703"/>
                </a:cubicBezTo>
                <a:cubicBezTo>
                  <a:pt x="149505" y="142418"/>
                  <a:pt x="148133" y="141732"/>
                  <a:pt x="146761" y="142646"/>
                </a:cubicBezTo>
                <a:lnTo>
                  <a:pt x="135103" y="148818"/>
                </a:lnTo>
                <a:lnTo>
                  <a:pt x="121387" y="157048"/>
                </a:lnTo>
                <a:cubicBezTo>
                  <a:pt x="120015" y="157962"/>
                  <a:pt x="115672" y="160248"/>
                  <a:pt x="108357" y="163906"/>
                </a:cubicBezTo>
                <a:cubicBezTo>
                  <a:pt x="107442" y="164820"/>
                  <a:pt x="105385" y="165278"/>
                  <a:pt x="102184" y="165278"/>
                </a:cubicBezTo>
                <a:cubicBezTo>
                  <a:pt x="100813" y="165278"/>
                  <a:pt x="98755" y="164363"/>
                  <a:pt x="96012" y="162534"/>
                </a:cubicBezTo>
                <a:lnTo>
                  <a:pt x="83668" y="153619"/>
                </a:lnTo>
                <a:cubicBezTo>
                  <a:pt x="83668" y="153162"/>
                  <a:pt x="83325" y="152590"/>
                  <a:pt x="82639" y="151904"/>
                </a:cubicBezTo>
                <a:cubicBezTo>
                  <a:pt x="81953" y="151219"/>
                  <a:pt x="81382" y="150876"/>
                  <a:pt x="80925" y="150876"/>
                </a:cubicBezTo>
                <a:cubicBezTo>
                  <a:pt x="79554" y="148133"/>
                  <a:pt x="78868" y="146532"/>
                  <a:pt x="78868" y="146075"/>
                </a:cubicBezTo>
                <a:cubicBezTo>
                  <a:pt x="78410" y="145161"/>
                  <a:pt x="78639" y="144361"/>
                  <a:pt x="79554" y="143675"/>
                </a:cubicBezTo>
                <a:cubicBezTo>
                  <a:pt x="80468" y="142989"/>
                  <a:pt x="81839" y="142875"/>
                  <a:pt x="83668" y="143332"/>
                </a:cubicBezTo>
                <a:cubicBezTo>
                  <a:pt x="82753" y="142418"/>
                  <a:pt x="81839" y="141046"/>
                  <a:pt x="80925" y="139217"/>
                </a:cubicBezTo>
                <a:cubicBezTo>
                  <a:pt x="79096" y="137388"/>
                  <a:pt x="77953" y="136017"/>
                  <a:pt x="77496" y="135102"/>
                </a:cubicBezTo>
                <a:cubicBezTo>
                  <a:pt x="73838" y="126416"/>
                  <a:pt x="71323" y="118643"/>
                  <a:pt x="69952" y="111785"/>
                </a:cubicBezTo>
                <a:cubicBezTo>
                  <a:pt x="69495" y="108127"/>
                  <a:pt x="68809" y="104013"/>
                  <a:pt x="67895" y="99441"/>
                </a:cubicBezTo>
                <a:cubicBezTo>
                  <a:pt x="66981" y="94869"/>
                  <a:pt x="66066" y="89611"/>
                  <a:pt x="65151" y="83667"/>
                </a:cubicBezTo>
                <a:cubicBezTo>
                  <a:pt x="64237" y="78638"/>
                  <a:pt x="63322" y="70637"/>
                  <a:pt x="62408" y="59664"/>
                </a:cubicBezTo>
                <a:cubicBezTo>
                  <a:pt x="62408" y="57378"/>
                  <a:pt x="61494" y="54407"/>
                  <a:pt x="59665" y="50749"/>
                </a:cubicBezTo>
                <a:lnTo>
                  <a:pt x="55550" y="41834"/>
                </a:lnTo>
                <a:cubicBezTo>
                  <a:pt x="58293" y="41376"/>
                  <a:pt x="60808" y="42519"/>
                  <a:pt x="63094" y="45263"/>
                </a:cubicBezTo>
                <a:cubicBezTo>
                  <a:pt x="67666" y="49835"/>
                  <a:pt x="71552" y="52806"/>
                  <a:pt x="74752" y="54178"/>
                </a:cubicBezTo>
                <a:cubicBezTo>
                  <a:pt x="76581" y="54635"/>
                  <a:pt x="78181" y="55092"/>
                  <a:pt x="79554" y="55549"/>
                </a:cubicBezTo>
                <a:cubicBezTo>
                  <a:pt x="80925" y="56007"/>
                  <a:pt x="82296" y="56464"/>
                  <a:pt x="83668" y="56921"/>
                </a:cubicBezTo>
                <a:cubicBezTo>
                  <a:pt x="86411" y="58293"/>
                  <a:pt x="88697" y="61036"/>
                  <a:pt x="90526" y="65151"/>
                </a:cubicBezTo>
                <a:cubicBezTo>
                  <a:pt x="90983" y="66979"/>
                  <a:pt x="92127" y="69723"/>
                  <a:pt x="93955" y="73380"/>
                </a:cubicBezTo>
                <a:lnTo>
                  <a:pt x="94641" y="74752"/>
                </a:lnTo>
                <a:cubicBezTo>
                  <a:pt x="93727" y="77038"/>
                  <a:pt x="94183" y="79553"/>
                  <a:pt x="96012" y="82296"/>
                </a:cubicBezTo>
                <a:cubicBezTo>
                  <a:pt x="96012" y="83210"/>
                  <a:pt x="96469" y="83667"/>
                  <a:pt x="97384" y="83667"/>
                </a:cubicBezTo>
                <a:cubicBezTo>
                  <a:pt x="99670" y="85039"/>
                  <a:pt x="101727" y="85039"/>
                  <a:pt x="103556" y="83667"/>
                </a:cubicBezTo>
                <a:lnTo>
                  <a:pt x="116586" y="74752"/>
                </a:lnTo>
                <a:lnTo>
                  <a:pt x="122073" y="70637"/>
                </a:lnTo>
                <a:cubicBezTo>
                  <a:pt x="128931" y="66065"/>
                  <a:pt x="141275" y="59207"/>
                  <a:pt x="159106" y="50063"/>
                </a:cubicBezTo>
                <a:lnTo>
                  <a:pt x="162535" y="48006"/>
                </a:lnTo>
                <a:cubicBezTo>
                  <a:pt x="164364" y="47549"/>
                  <a:pt x="165507" y="46634"/>
                  <a:pt x="165964" y="45263"/>
                </a:cubicBezTo>
                <a:cubicBezTo>
                  <a:pt x="166421" y="43891"/>
                  <a:pt x="166650" y="42976"/>
                  <a:pt x="166650" y="42519"/>
                </a:cubicBezTo>
                <a:lnTo>
                  <a:pt x="168707" y="25374"/>
                </a:lnTo>
                <a:cubicBezTo>
                  <a:pt x="169164" y="23088"/>
                  <a:pt x="169050" y="21831"/>
                  <a:pt x="168364" y="21602"/>
                </a:cubicBezTo>
                <a:cubicBezTo>
                  <a:pt x="167678" y="21374"/>
                  <a:pt x="166421" y="21717"/>
                  <a:pt x="164592" y="22631"/>
                </a:cubicBezTo>
                <a:lnTo>
                  <a:pt x="153619" y="27432"/>
                </a:lnTo>
                <a:lnTo>
                  <a:pt x="148133" y="30175"/>
                </a:lnTo>
                <a:cubicBezTo>
                  <a:pt x="146761" y="31089"/>
                  <a:pt x="142418" y="33375"/>
                  <a:pt x="135103" y="37033"/>
                </a:cubicBezTo>
                <a:lnTo>
                  <a:pt x="126873" y="43205"/>
                </a:lnTo>
                <a:cubicBezTo>
                  <a:pt x="124587" y="45491"/>
                  <a:pt x="122073" y="45491"/>
                  <a:pt x="119329" y="43205"/>
                </a:cubicBezTo>
                <a:cubicBezTo>
                  <a:pt x="116586" y="42291"/>
                  <a:pt x="114757" y="41148"/>
                  <a:pt x="113843" y="39776"/>
                </a:cubicBezTo>
                <a:cubicBezTo>
                  <a:pt x="110185" y="38405"/>
                  <a:pt x="106756" y="38405"/>
                  <a:pt x="103556" y="39776"/>
                </a:cubicBezTo>
                <a:cubicBezTo>
                  <a:pt x="99441" y="43891"/>
                  <a:pt x="97384" y="45948"/>
                  <a:pt x="97384" y="45948"/>
                </a:cubicBezTo>
                <a:cubicBezTo>
                  <a:pt x="95555" y="47777"/>
                  <a:pt x="93955" y="47777"/>
                  <a:pt x="92583" y="45948"/>
                </a:cubicBezTo>
                <a:cubicBezTo>
                  <a:pt x="91669" y="45491"/>
                  <a:pt x="90754" y="44348"/>
                  <a:pt x="89840" y="42519"/>
                </a:cubicBezTo>
                <a:cubicBezTo>
                  <a:pt x="89840" y="41148"/>
                  <a:pt x="90526" y="40233"/>
                  <a:pt x="91897" y="39776"/>
                </a:cubicBezTo>
                <a:cubicBezTo>
                  <a:pt x="92812" y="39776"/>
                  <a:pt x="93498" y="39319"/>
                  <a:pt x="93955" y="38405"/>
                </a:cubicBezTo>
                <a:cubicBezTo>
                  <a:pt x="95784" y="35661"/>
                  <a:pt x="96698" y="33147"/>
                  <a:pt x="96698" y="30861"/>
                </a:cubicBezTo>
                <a:lnTo>
                  <a:pt x="96698" y="28803"/>
                </a:lnTo>
                <a:cubicBezTo>
                  <a:pt x="96698" y="28803"/>
                  <a:pt x="97155" y="28346"/>
                  <a:pt x="98070" y="27432"/>
                </a:cubicBezTo>
                <a:cubicBezTo>
                  <a:pt x="98984" y="26517"/>
                  <a:pt x="99898" y="25831"/>
                  <a:pt x="100813" y="25374"/>
                </a:cubicBezTo>
                <a:cubicBezTo>
                  <a:pt x="101727" y="24917"/>
                  <a:pt x="102642" y="24460"/>
                  <a:pt x="103556" y="24003"/>
                </a:cubicBezTo>
                <a:lnTo>
                  <a:pt x="109042" y="19888"/>
                </a:lnTo>
                <a:cubicBezTo>
                  <a:pt x="112243" y="18516"/>
                  <a:pt x="120930" y="14630"/>
                  <a:pt x="135103" y="8229"/>
                </a:cubicBezTo>
                <a:cubicBezTo>
                  <a:pt x="140132" y="7315"/>
                  <a:pt x="143790" y="6172"/>
                  <a:pt x="146076" y="4800"/>
                </a:cubicBezTo>
                <a:cubicBezTo>
                  <a:pt x="149733" y="3429"/>
                  <a:pt x="153848" y="2400"/>
                  <a:pt x="158420" y="1714"/>
                </a:cubicBezTo>
                <a:cubicBezTo>
                  <a:pt x="162992" y="1028"/>
                  <a:pt x="166192" y="457"/>
                  <a:pt x="168021"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4" name="文本框 13">
            <a:extLst>
              <a:ext uri="{FF2B5EF4-FFF2-40B4-BE49-F238E27FC236}">
                <a16:creationId xmlns:a16="http://schemas.microsoft.com/office/drawing/2014/main" id="{09D6C7AE-D826-AFBA-A9F7-CD9175F0207B}"/>
              </a:ext>
            </a:extLst>
          </p:cNvPr>
          <p:cNvSpPr txBox="1"/>
          <p:nvPr/>
        </p:nvSpPr>
        <p:spPr>
          <a:xfrm>
            <a:off x="6573998" y="188743"/>
            <a:ext cx="443713" cy="528752"/>
          </a:xfrm>
          <a:custGeom>
            <a:avLst/>
            <a:gdLst/>
            <a:ahLst/>
            <a:cxnLst/>
            <a:rect l="l" t="t" r="r" b="b"/>
            <a:pathLst>
              <a:path w="443713" h="528752">
                <a:moveTo>
                  <a:pt x="319583" y="221171"/>
                </a:moveTo>
                <a:cubicBezTo>
                  <a:pt x="319126" y="220942"/>
                  <a:pt x="318668" y="221057"/>
                  <a:pt x="318211" y="221514"/>
                </a:cubicBezTo>
                <a:cubicBezTo>
                  <a:pt x="314554" y="223343"/>
                  <a:pt x="311353" y="225171"/>
                  <a:pt x="308610" y="227000"/>
                </a:cubicBezTo>
                <a:cubicBezTo>
                  <a:pt x="305867" y="228829"/>
                  <a:pt x="303581" y="230429"/>
                  <a:pt x="301752" y="231801"/>
                </a:cubicBezTo>
                <a:lnTo>
                  <a:pt x="301066" y="234544"/>
                </a:lnTo>
                <a:cubicBezTo>
                  <a:pt x="300152" y="241859"/>
                  <a:pt x="299695" y="247117"/>
                  <a:pt x="299695" y="250317"/>
                </a:cubicBezTo>
                <a:cubicBezTo>
                  <a:pt x="299695" y="252146"/>
                  <a:pt x="300152" y="255347"/>
                  <a:pt x="301066" y="259919"/>
                </a:cubicBezTo>
                <a:cubicBezTo>
                  <a:pt x="322097" y="250775"/>
                  <a:pt x="337871" y="243688"/>
                  <a:pt x="348386" y="238659"/>
                </a:cubicBezTo>
                <a:cubicBezTo>
                  <a:pt x="344729" y="235916"/>
                  <a:pt x="342443" y="234544"/>
                  <a:pt x="341528" y="234544"/>
                </a:cubicBezTo>
                <a:cubicBezTo>
                  <a:pt x="338785" y="232715"/>
                  <a:pt x="331927" y="228372"/>
                  <a:pt x="320954" y="221514"/>
                </a:cubicBezTo>
                <a:cubicBezTo>
                  <a:pt x="320497" y="221514"/>
                  <a:pt x="320040" y="221399"/>
                  <a:pt x="319583" y="221171"/>
                </a:cubicBezTo>
                <a:close/>
                <a:moveTo>
                  <a:pt x="109042" y="214656"/>
                </a:moveTo>
                <a:lnTo>
                  <a:pt x="96698" y="234544"/>
                </a:lnTo>
                <a:cubicBezTo>
                  <a:pt x="95326" y="236373"/>
                  <a:pt x="93612" y="238544"/>
                  <a:pt x="91554" y="241059"/>
                </a:cubicBezTo>
                <a:cubicBezTo>
                  <a:pt x="89497" y="243574"/>
                  <a:pt x="87325" y="246660"/>
                  <a:pt x="85039" y="250317"/>
                </a:cubicBezTo>
                <a:cubicBezTo>
                  <a:pt x="79553" y="257632"/>
                  <a:pt x="74066" y="265862"/>
                  <a:pt x="68580" y="275006"/>
                </a:cubicBezTo>
                <a:cubicBezTo>
                  <a:pt x="62636" y="282321"/>
                  <a:pt x="57379" y="290551"/>
                  <a:pt x="52807" y="299695"/>
                </a:cubicBezTo>
                <a:cubicBezTo>
                  <a:pt x="51892" y="301524"/>
                  <a:pt x="52121" y="302667"/>
                  <a:pt x="53492" y="303124"/>
                </a:cubicBezTo>
                <a:lnTo>
                  <a:pt x="73381" y="318897"/>
                </a:lnTo>
                <a:lnTo>
                  <a:pt x="89840" y="328499"/>
                </a:lnTo>
                <a:cubicBezTo>
                  <a:pt x="93497" y="330327"/>
                  <a:pt x="96241" y="331470"/>
                  <a:pt x="98069" y="331928"/>
                </a:cubicBezTo>
                <a:lnTo>
                  <a:pt x="100813" y="330556"/>
                </a:lnTo>
                <a:cubicBezTo>
                  <a:pt x="100813" y="329184"/>
                  <a:pt x="101041" y="327355"/>
                  <a:pt x="101498" y="325070"/>
                </a:cubicBezTo>
                <a:cubicBezTo>
                  <a:pt x="101956" y="322783"/>
                  <a:pt x="102413" y="320955"/>
                  <a:pt x="102870" y="319583"/>
                </a:cubicBezTo>
                <a:cubicBezTo>
                  <a:pt x="103327" y="315011"/>
                  <a:pt x="103784" y="309296"/>
                  <a:pt x="104242" y="302438"/>
                </a:cubicBezTo>
                <a:cubicBezTo>
                  <a:pt x="104699" y="295580"/>
                  <a:pt x="104927" y="287351"/>
                  <a:pt x="104927" y="277749"/>
                </a:cubicBezTo>
                <a:lnTo>
                  <a:pt x="108356" y="247574"/>
                </a:lnTo>
                <a:cubicBezTo>
                  <a:pt x="108814" y="239802"/>
                  <a:pt x="109042" y="228829"/>
                  <a:pt x="109042" y="214656"/>
                </a:cubicBezTo>
                <a:close/>
                <a:moveTo>
                  <a:pt x="253060" y="176251"/>
                </a:moveTo>
                <a:cubicBezTo>
                  <a:pt x="258089" y="176251"/>
                  <a:pt x="261747" y="176708"/>
                  <a:pt x="264033" y="177623"/>
                </a:cubicBezTo>
                <a:cubicBezTo>
                  <a:pt x="266319" y="177623"/>
                  <a:pt x="268834" y="178537"/>
                  <a:pt x="271577" y="180366"/>
                </a:cubicBezTo>
                <a:cubicBezTo>
                  <a:pt x="272948" y="181280"/>
                  <a:pt x="275006" y="182423"/>
                  <a:pt x="277749" y="183795"/>
                </a:cubicBezTo>
                <a:cubicBezTo>
                  <a:pt x="280492" y="185166"/>
                  <a:pt x="282550" y="186767"/>
                  <a:pt x="283921" y="188595"/>
                </a:cubicBezTo>
                <a:cubicBezTo>
                  <a:pt x="286664" y="192253"/>
                  <a:pt x="289636" y="192482"/>
                  <a:pt x="292837" y="189281"/>
                </a:cubicBezTo>
                <a:lnTo>
                  <a:pt x="294894" y="189281"/>
                </a:lnTo>
                <a:lnTo>
                  <a:pt x="297637" y="188595"/>
                </a:lnTo>
                <a:cubicBezTo>
                  <a:pt x="298094" y="187224"/>
                  <a:pt x="299237" y="186081"/>
                  <a:pt x="301066" y="185166"/>
                </a:cubicBezTo>
                <a:cubicBezTo>
                  <a:pt x="302895" y="184252"/>
                  <a:pt x="304038" y="183338"/>
                  <a:pt x="304495" y="182423"/>
                </a:cubicBezTo>
                <a:cubicBezTo>
                  <a:pt x="304952" y="181509"/>
                  <a:pt x="305524" y="181166"/>
                  <a:pt x="306210" y="181394"/>
                </a:cubicBezTo>
                <a:cubicBezTo>
                  <a:pt x="306896" y="181623"/>
                  <a:pt x="307467" y="182195"/>
                  <a:pt x="307924" y="183109"/>
                </a:cubicBezTo>
                <a:cubicBezTo>
                  <a:pt x="308839" y="185395"/>
                  <a:pt x="311125" y="186538"/>
                  <a:pt x="314782" y="186538"/>
                </a:cubicBezTo>
                <a:cubicBezTo>
                  <a:pt x="316154" y="186538"/>
                  <a:pt x="318211" y="186652"/>
                  <a:pt x="320954" y="186881"/>
                </a:cubicBezTo>
                <a:cubicBezTo>
                  <a:pt x="323698" y="187109"/>
                  <a:pt x="325755" y="187681"/>
                  <a:pt x="327127" y="188595"/>
                </a:cubicBezTo>
                <a:lnTo>
                  <a:pt x="329870" y="190653"/>
                </a:lnTo>
                <a:cubicBezTo>
                  <a:pt x="329870" y="192024"/>
                  <a:pt x="330441" y="193167"/>
                  <a:pt x="331584" y="194082"/>
                </a:cubicBezTo>
                <a:cubicBezTo>
                  <a:pt x="332727" y="194996"/>
                  <a:pt x="333985" y="195682"/>
                  <a:pt x="335356" y="196139"/>
                </a:cubicBezTo>
                <a:cubicBezTo>
                  <a:pt x="336271" y="196596"/>
                  <a:pt x="336956" y="197282"/>
                  <a:pt x="337414" y="198197"/>
                </a:cubicBezTo>
                <a:cubicBezTo>
                  <a:pt x="337871" y="199111"/>
                  <a:pt x="338099" y="200025"/>
                  <a:pt x="338099" y="200940"/>
                </a:cubicBezTo>
                <a:cubicBezTo>
                  <a:pt x="337185" y="206883"/>
                  <a:pt x="334442" y="210998"/>
                  <a:pt x="329870" y="213284"/>
                </a:cubicBezTo>
                <a:cubicBezTo>
                  <a:pt x="329413" y="213741"/>
                  <a:pt x="329184" y="214199"/>
                  <a:pt x="329184" y="214656"/>
                </a:cubicBezTo>
                <a:cubicBezTo>
                  <a:pt x="329184" y="215113"/>
                  <a:pt x="329413" y="215570"/>
                  <a:pt x="329870" y="216027"/>
                </a:cubicBezTo>
                <a:cubicBezTo>
                  <a:pt x="332613" y="217399"/>
                  <a:pt x="334899" y="218085"/>
                  <a:pt x="336728" y="218085"/>
                </a:cubicBezTo>
                <a:lnTo>
                  <a:pt x="353187" y="221514"/>
                </a:lnTo>
                <a:cubicBezTo>
                  <a:pt x="358673" y="222428"/>
                  <a:pt x="365989" y="223343"/>
                  <a:pt x="375133" y="224257"/>
                </a:cubicBezTo>
                <a:cubicBezTo>
                  <a:pt x="378790" y="225171"/>
                  <a:pt x="384734" y="226086"/>
                  <a:pt x="392963" y="227000"/>
                </a:cubicBezTo>
                <a:lnTo>
                  <a:pt x="393649" y="227686"/>
                </a:lnTo>
                <a:cubicBezTo>
                  <a:pt x="394106" y="228143"/>
                  <a:pt x="394678" y="228600"/>
                  <a:pt x="395364" y="229058"/>
                </a:cubicBezTo>
                <a:cubicBezTo>
                  <a:pt x="396050" y="229515"/>
                  <a:pt x="396850" y="229743"/>
                  <a:pt x="397764" y="229743"/>
                </a:cubicBezTo>
                <a:cubicBezTo>
                  <a:pt x="400964" y="229743"/>
                  <a:pt x="403593" y="231343"/>
                  <a:pt x="405651" y="234544"/>
                </a:cubicBezTo>
                <a:cubicBezTo>
                  <a:pt x="407708" y="237744"/>
                  <a:pt x="409194" y="239573"/>
                  <a:pt x="410108" y="240030"/>
                </a:cubicBezTo>
                <a:cubicBezTo>
                  <a:pt x="410566" y="240488"/>
                  <a:pt x="410680" y="240945"/>
                  <a:pt x="410451" y="241402"/>
                </a:cubicBezTo>
                <a:cubicBezTo>
                  <a:pt x="410223" y="241859"/>
                  <a:pt x="410108" y="242316"/>
                  <a:pt x="410108" y="242774"/>
                </a:cubicBezTo>
                <a:cubicBezTo>
                  <a:pt x="409651" y="242774"/>
                  <a:pt x="409308" y="242774"/>
                  <a:pt x="409080" y="242774"/>
                </a:cubicBezTo>
                <a:cubicBezTo>
                  <a:pt x="408851" y="242774"/>
                  <a:pt x="408737" y="243002"/>
                  <a:pt x="408737" y="243459"/>
                </a:cubicBezTo>
                <a:cubicBezTo>
                  <a:pt x="409651" y="245288"/>
                  <a:pt x="409537" y="246545"/>
                  <a:pt x="408394" y="247231"/>
                </a:cubicBezTo>
                <a:cubicBezTo>
                  <a:pt x="407251" y="247917"/>
                  <a:pt x="406451" y="248489"/>
                  <a:pt x="405994" y="248946"/>
                </a:cubicBezTo>
                <a:cubicBezTo>
                  <a:pt x="401879" y="251689"/>
                  <a:pt x="399593" y="253975"/>
                  <a:pt x="399136" y="255804"/>
                </a:cubicBezTo>
                <a:cubicBezTo>
                  <a:pt x="397764" y="257632"/>
                  <a:pt x="395021" y="259461"/>
                  <a:pt x="390906" y="261290"/>
                </a:cubicBezTo>
                <a:lnTo>
                  <a:pt x="357988" y="275006"/>
                </a:lnTo>
                <a:lnTo>
                  <a:pt x="326441" y="290780"/>
                </a:lnTo>
                <a:cubicBezTo>
                  <a:pt x="322326" y="293066"/>
                  <a:pt x="318440" y="295352"/>
                  <a:pt x="314782" y="297637"/>
                </a:cubicBezTo>
                <a:cubicBezTo>
                  <a:pt x="311125" y="299924"/>
                  <a:pt x="307467" y="302210"/>
                  <a:pt x="303809" y="304495"/>
                </a:cubicBezTo>
                <a:cubicBezTo>
                  <a:pt x="302895" y="304495"/>
                  <a:pt x="302438" y="305410"/>
                  <a:pt x="302438" y="307239"/>
                </a:cubicBezTo>
                <a:cubicBezTo>
                  <a:pt x="302895" y="313182"/>
                  <a:pt x="303124" y="322783"/>
                  <a:pt x="303124" y="336042"/>
                </a:cubicBezTo>
                <a:lnTo>
                  <a:pt x="303124" y="364160"/>
                </a:lnTo>
                <a:cubicBezTo>
                  <a:pt x="303124" y="373304"/>
                  <a:pt x="303581" y="387934"/>
                  <a:pt x="304495" y="408051"/>
                </a:cubicBezTo>
                <a:cubicBezTo>
                  <a:pt x="304495" y="411709"/>
                  <a:pt x="304381" y="417081"/>
                  <a:pt x="304152" y="424168"/>
                </a:cubicBezTo>
                <a:cubicBezTo>
                  <a:pt x="303924" y="431254"/>
                  <a:pt x="303124" y="437769"/>
                  <a:pt x="301752" y="443713"/>
                </a:cubicBezTo>
                <a:cubicBezTo>
                  <a:pt x="301295" y="445542"/>
                  <a:pt x="300723" y="448056"/>
                  <a:pt x="300038" y="451257"/>
                </a:cubicBezTo>
                <a:cubicBezTo>
                  <a:pt x="299352" y="454457"/>
                  <a:pt x="299009" y="456972"/>
                  <a:pt x="299009" y="458801"/>
                </a:cubicBezTo>
                <a:cubicBezTo>
                  <a:pt x="298552" y="462915"/>
                  <a:pt x="297294" y="467602"/>
                  <a:pt x="295237" y="472859"/>
                </a:cubicBezTo>
                <a:cubicBezTo>
                  <a:pt x="293180" y="478117"/>
                  <a:pt x="291694" y="482575"/>
                  <a:pt x="290779" y="486232"/>
                </a:cubicBezTo>
                <a:cubicBezTo>
                  <a:pt x="290779" y="487147"/>
                  <a:pt x="289636" y="489662"/>
                  <a:pt x="287350" y="493776"/>
                </a:cubicBezTo>
                <a:lnTo>
                  <a:pt x="287350" y="495148"/>
                </a:lnTo>
                <a:cubicBezTo>
                  <a:pt x="284150" y="496520"/>
                  <a:pt x="282321" y="498920"/>
                  <a:pt x="281864" y="502349"/>
                </a:cubicBezTo>
                <a:cubicBezTo>
                  <a:pt x="281407" y="505778"/>
                  <a:pt x="280949" y="508178"/>
                  <a:pt x="280492" y="509550"/>
                </a:cubicBezTo>
                <a:cubicBezTo>
                  <a:pt x="278663" y="515036"/>
                  <a:pt x="276835" y="518465"/>
                  <a:pt x="275006" y="519837"/>
                </a:cubicBezTo>
                <a:cubicBezTo>
                  <a:pt x="274091" y="520751"/>
                  <a:pt x="272720" y="523723"/>
                  <a:pt x="270891" y="528752"/>
                </a:cubicBezTo>
                <a:lnTo>
                  <a:pt x="270205" y="528066"/>
                </a:lnTo>
                <a:cubicBezTo>
                  <a:pt x="265633" y="508864"/>
                  <a:pt x="263119" y="497205"/>
                  <a:pt x="262661" y="493091"/>
                </a:cubicBezTo>
                <a:cubicBezTo>
                  <a:pt x="261290" y="484404"/>
                  <a:pt x="260604" y="471602"/>
                  <a:pt x="260604" y="454686"/>
                </a:cubicBezTo>
                <a:lnTo>
                  <a:pt x="259918" y="424510"/>
                </a:lnTo>
                <a:cubicBezTo>
                  <a:pt x="259461" y="418110"/>
                  <a:pt x="259232" y="408509"/>
                  <a:pt x="259232" y="395707"/>
                </a:cubicBezTo>
                <a:lnTo>
                  <a:pt x="259232" y="353873"/>
                </a:lnTo>
                <a:lnTo>
                  <a:pt x="258547" y="330556"/>
                </a:lnTo>
                <a:cubicBezTo>
                  <a:pt x="258547" y="328727"/>
                  <a:pt x="258318" y="327355"/>
                  <a:pt x="257861" y="326441"/>
                </a:cubicBezTo>
                <a:cubicBezTo>
                  <a:pt x="254660" y="328270"/>
                  <a:pt x="251574" y="330099"/>
                  <a:pt x="248603" y="331928"/>
                </a:cubicBezTo>
                <a:cubicBezTo>
                  <a:pt x="245631" y="333756"/>
                  <a:pt x="242545" y="335585"/>
                  <a:pt x="239344" y="337414"/>
                </a:cubicBezTo>
                <a:cubicBezTo>
                  <a:pt x="232486" y="341529"/>
                  <a:pt x="224714" y="344272"/>
                  <a:pt x="216027" y="345643"/>
                </a:cubicBezTo>
                <a:lnTo>
                  <a:pt x="214655" y="345643"/>
                </a:lnTo>
                <a:cubicBezTo>
                  <a:pt x="214655" y="345643"/>
                  <a:pt x="210541" y="344958"/>
                  <a:pt x="202311" y="343586"/>
                </a:cubicBezTo>
                <a:lnTo>
                  <a:pt x="198196" y="343586"/>
                </a:lnTo>
                <a:lnTo>
                  <a:pt x="194081" y="342215"/>
                </a:lnTo>
                <a:cubicBezTo>
                  <a:pt x="193624" y="341757"/>
                  <a:pt x="192596" y="341186"/>
                  <a:pt x="190995" y="340500"/>
                </a:cubicBezTo>
                <a:cubicBezTo>
                  <a:pt x="189395" y="339814"/>
                  <a:pt x="187909" y="339928"/>
                  <a:pt x="186538" y="340843"/>
                </a:cubicBezTo>
                <a:cubicBezTo>
                  <a:pt x="185623" y="339928"/>
                  <a:pt x="184252" y="339014"/>
                  <a:pt x="182423" y="338100"/>
                </a:cubicBezTo>
                <a:cubicBezTo>
                  <a:pt x="181966" y="337643"/>
                  <a:pt x="181508" y="337185"/>
                  <a:pt x="181051" y="336728"/>
                </a:cubicBezTo>
                <a:cubicBezTo>
                  <a:pt x="180594" y="336271"/>
                  <a:pt x="180365" y="335585"/>
                  <a:pt x="180365" y="334671"/>
                </a:cubicBezTo>
                <a:cubicBezTo>
                  <a:pt x="180365" y="334213"/>
                  <a:pt x="180480" y="333185"/>
                  <a:pt x="180708" y="331585"/>
                </a:cubicBezTo>
                <a:cubicBezTo>
                  <a:pt x="180937" y="329984"/>
                  <a:pt x="179680" y="328727"/>
                  <a:pt x="176936" y="327813"/>
                </a:cubicBezTo>
                <a:cubicBezTo>
                  <a:pt x="178765" y="326898"/>
                  <a:pt x="179908" y="325984"/>
                  <a:pt x="180365" y="325070"/>
                </a:cubicBezTo>
                <a:cubicBezTo>
                  <a:pt x="178994" y="323698"/>
                  <a:pt x="178308" y="322098"/>
                  <a:pt x="178308" y="320269"/>
                </a:cubicBezTo>
                <a:cubicBezTo>
                  <a:pt x="178308" y="318440"/>
                  <a:pt x="178308" y="317297"/>
                  <a:pt x="178308" y="316840"/>
                </a:cubicBezTo>
                <a:cubicBezTo>
                  <a:pt x="178765" y="315468"/>
                  <a:pt x="179908" y="314325"/>
                  <a:pt x="181737" y="313411"/>
                </a:cubicBezTo>
                <a:cubicBezTo>
                  <a:pt x="183566" y="312497"/>
                  <a:pt x="184480" y="311582"/>
                  <a:pt x="184480" y="310668"/>
                </a:cubicBezTo>
                <a:lnTo>
                  <a:pt x="185166" y="311353"/>
                </a:lnTo>
                <a:cubicBezTo>
                  <a:pt x="185166" y="311811"/>
                  <a:pt x="185280" y="312268"/>
                  <a:pt x="185509" y="312725"/>
                </a:cubicBezTo>
                <a:cubicBezTo>
                  <a:pt x="185738" y="313182"/>
                  <a:pt x="185623" y="313868"/>
                  <a:pt x="185166" y="314783"/>
                </a:cubicBezTo>
                <a:cubicBezTo>
                  <a:pt x="183794" y="317983"/>
                  <a:pt x="184937" y="318897"/>
                  <a:pt x="188595" y="317526"/>
                </a:cubicBezTo>
                <a:cubicBezTo>
                  <a:pt x="192710" y="316154"/>
                  <a:pt x="196825" y="314097"/>
                  <a:pt x="200939" y="311353"/>
                </a:cubicBezTo>
                <a:lnTo>
                  <a:pt x="248945" y="285979"/>
                </a:lnTo>
                <a:lnTo>
                  <a:pt x="258547" y="281178"/>
                </a:lnTo>
                <a:cubicBezTo>
                  <a:pt x="260375" y="280264"/>
                  <a:pt x="261290" y="279121"/>
                  <a:pt x="261290" y="277749"/>
                </a:cubicBezTo>
                <a:lnTo>
                  <a:pt x="261290" y="271577"/>
                </a:lnTo>
                <a:cubicBezTo>
                  <a:pt x="261290" y="264719"/>
                  <a:pt x="261061" y="259919"/>
                  <a:pt x="260604" y="257175"/>
                </a:cubicBezTo>
                <a:lnTo>
                  <a:pt x="260604" y="255804"/>
                </a:lnTo>
                <a:cubicBezTo>
                  <a:pt x="258318" y="257175"/>
                  <a:pt x="255232" y="259004"/>
                  <a:pt x="251346" y="261290"/>
                </a:cubicBezTo>
                <a:cubicBezTo>
                  <a:pt x="247460" y="263576"/>
                  <a:pt x="244373" y="265862"/>
                  <a:pt x="242087" y="268148"/>
                </a:cubicBezTo>
                <a:cubicBezTo>
                  <a:pt x="233401" y="274092"/>
                  <a:pt x="224485" y="278207"/>
                  <a:pt x="215341" y="280493"/>
                </a:cubicBezTo>
                <a:cubicBezTo>
                  <a:pt x="213512" y="280950"/>
                  <a:pt x="210769" y="282093"/>
                  <a:pt x="207112" y="283922"/>
                </a:cubicBezTo>
                <a:cubicBezTo>
                  <a:pt x="210312" y="278892"/>
                  <a:pt x="215341" y="272720"/>
                  <a:pt x="222199" y="265405"/>
                </a:cubicBezTo>
                <a:cubicBezTo>
                  <a:pt x="231343" y="255347"/>
                  <a:pt x="237515" y="247346"/>
                  <a:pt x="240716" y="241402"/>
                </a:cubicBezTo>
                <a:cubicBezTo>
                  <a:pt x="240259" y="240488"/>
                  <a:pt x="239344" y="240030"/>
                  <a:pt x="237973" y="240030"/>
                </a:cubicBezTo>
                <a:cubicBezTo>
                  <a:pt x="235687" y="239573"/>
                  <a:pt x="233515" y="238316"/>
                  <a:pt x="231458" y="236258"/>
                </a:cubicBezTo>
                <a:cubicBezTo>
                  <a:pt x="229400" y="234201"/>
                  <a:pt x="228371" y="232029"/>
                  <a:pt x="228371" y="229743"/>
                </a:cubicBezTo>
                <a:lnTo>
                  <a:pt x="228371" y="229058"/>
                </a:lnTo>
                <a:cubicBezTo>
                  <a:pt x="228371" y="227229"/>
                  <a:pt x="227457" y="225628"/>
                  <a:pt x="225628" y="224257"/>
                </a:cubicBezTo>
                <a:cubicBezTo>
                  <a:pt x="223799" y="222885"/>
                  <a:pt x="221742" y="222428"/>
                  <a:pt x="219456" y="222885"/>
                </a:cubicBezTo>
                <a:lnTo>
                  <a:pt x="216713" y="222885"/>
                </a:lnTo>
                <a:cubicBezTo>
                  <a:pt x="217170" y="221971"/>
                  <a:pt x="218199" y="220485"/>
                  <a:pt x="219799" y="218428"/>
                </a:cubicBezTo>
                <a:cubicBezTo>
                  <a:pt x="221399" y="216370"/>
                  <a:pt x="223571" y="214884"/>
                  <a:pt x="226314" y="213970"/>
                </a:cubicBezTo>
                <a:lnTo>
                  <a:pt x="229057" y="213970"/>
                </a:lnTo>
                <a:cubicBezTo>
                  <a:pt x="231343" y="215799"/>
                  <a:pt x="234086" y="216713"/>
                  <a:pt x="237287" y="216713"/>
                </a:cubicBezTo>
                <a:cubicBezTo>
                  <a:pt x="239573" y="216713"/>
                  <a:pt x="242545" y="215799"/>
                  <a:pt x="246202" y="213970"/>
                </a:cubicBezTo>
                <a:cubicBezTo>
                  <a:pt x="248945" y="212141"/>
                  <a:pt x="251917" y="210541"/>
                  <a:pt x="255118" y="209169"/>
                </a:cubicBezTo>
                <a:cubicBezTo>
                  <a:pt x="258318" y="207798"/>
                  <a:pt x="261290" y="206198"/>
                  <a:pt x="264033" y="204369"/>
                </a:cubicBezTo>
                <a:cubicBezTo>
                  <a:pt x="265862" y="203911"/>
                  <a:pt x="266090" y="202311"/>
                  <a:pt x="264719" y="199568"/>
                </a:cubicBezTo>
                <a:cubicBezTo>
                  <a:pt x="264262" y="198197"/>
                  <a:pt x="261747" y="192710"/>
                  <a:pt x="257175" y="183109"/>
                </a:cubicBezTo>
                <a:cubicBezTo>
                  <a:pt x="256718" y="182195"/>
                  <a:pt x="256146" y="181166"/>
                  <a:pt x="255461" y="180023"/>
                </a:cubicBezTo>
                <a:cubicBezTo>
                  <a:pt x="254775" y="178880"/>
                  <a:pt x="253975" y="177623"/>
                  <a:pt x="253060" y="176251"/>
                </a:cubicBezTo>
                <a:close/>
                <a:moveTo>
                  <a:pt x="99098" y="172"/>
                </a:moveTo>
                <a:cubicBezTo>
                  <a:pt x="100698" y="-171"/>
                  <a:pt x="102184" y="0"/>
                  <a:pt x="103556" y="686"/>
                </a:cubicBezTo>
                <a:cubicBezTo>
                  <a:pt x="109042" y="2515"/>
                  <a:pt x="114986" y="5029"/>
                  <a:pt x="121387" y="8230"/>
                </a:cubicBezTo>
                <a:cubicBezTo>
                  <a:pt x="123215" y="9144"/>
                  <a:pt x="124358" y="9601"/>
                  <a:pt x="124816" y="9601"/>
                </a:cubicBezTo>
                <a:cubicBezTo>
                  <a:pt x="127559" y="9601"/>
                  <a:pt x="129845" y="10516"/>
                  <a:pt x="131674" y="12345"/>
                </a:cubicBezTo>
                <a:cubicBezTo>
                  <a:pt x="133502" y="14174"/>
                  <a:pt x="134645" y="15316"/>
                  <a:pt x="135103" y="15774"/>
                </a:cubicBezTo>
                <a:cubicBezTo>
                  <a:pt x="141961" y="21260"/>
                  <a:pt x="145618" y="24232"/>
                  <a:pt x="146075" y="24689"/>
                </a:cubicBezTo>
                <a:cubicBezTo>
                  <a:pt x="147447" y="26061"/>
                  <a:pt x="148133" y="27661"/>
                  <a:pt x="148133" y="29490"/>
                </a:cubicBezTo>
                <a:lnTo>
                  <a:pt x="150190" y="34290"/>
                </a:lnTo>
                <a:cubicBezTo>
                  <a:pt x="151105" y="37034"/>
                  <a:pt x="150419" y="39091"/>
                  <a:pt x="148133" y="40462"/>
                </a:cubicBezTo>
                <a:cubicBezTo>
                  <a:pt x="145390" y="41834"/>
                  <a:pt x="143561" y="44349"/>
                  <a:pt x="142646" y="48006"/>
                </a:cubicBezTo>
                <a:lnTo>
                  <a:pt x="140589" y="78182"/>
                </a:lnTo>
                <a:cubicBezTo>
                  <a:pt x="140589" y="80468"/>
                  <a:pt x="141732" y="81611"/>
                  <a:pt x="144018" y="81611"/>
                </a:cubicBezTo>
                <a:cubicBezTo>
                  <a:pt x="146761" y="81611"/>
                  <a:pt x="150647" y="81725"/>
                  <a:pt x="155677" y="81953"/>
                </a:cubicBezTo>
                <a:cubicBezTo>
                  <a:pt x="160706" y="82182"/>
                  <a:pt x="165049" y="82068"/>
                  <a:pt x="168707" y="81611"/>
                </a:cubicBezTo>
                <a:cubicBezTo>
                  <a:pt x="172822" y="81611"/>
                  <a:pt x="175793" y="83439"/>
                  <a:pt x="177622" y="87097"/>
                </a:cubicBezTo>
                <a:cubicBezTo>
                  <a:pt x="178079" y="88011"/>
                  <a:pt x="179451" y="89612"/>
                  <a:pt x="181737" y="91898"/>
                </a:cubicBezTo>
                <a:cubicBezTo>
                  <a:pt x="181737" y="92812"/>
                  <a:pt x="181966" y="93383"/>
                  <a:pt x="182423" y="93612"/>
                </a:cubicBezTo>
                <a:cubicBezTo>
                  <a:pt x="182880" y="93841"/>
                  <a:pt x="183109" y="94184"/>
                  <a:pt x="183109" y="94641"/>
                </a:cubicBezTo>
                <a:cubicBezTo>
                  <a:pt x="181737" y="96927"/>
                  <a:pt x="180594" y="99556"/>
                  <a:pt x="179680" y="102527"/>
                </a:cubicBezTo>
                <a:cubicBezTo>
                  <a:pt x="178765" y="105499"/>
                  <a:pt x="177851" y="107671"/>
                  <a:pt x="176936" y="109043"/>
                </a:cubicBezTo>
                <a:cubicBezTo>
                  <a:pt x="175565" y="110414"/>
                  <a:pt x="173736" y="111900"/>
                  <a:pt x="171450" y="113500"/>
                </a:cubicBezTo>
                <a:cubicBezTo>
                  <a:pt x="169164" y="115100"/>
                  <a:pt x="167335" y="116586"/>
                  <a:pt x="165964" y="117958"/>
                </a:cubicBezTo>
                <a:cubicBezTo>
                  <a:pt x="160934" y="121158"/>
                  <a:pt x="154762" y="125502"/>
                  <a:pt x="147447" y="130988"/>
                </a:cubicBezTo>
                <a:cubicBezTo>
                  <a:pt x="145618" y="132360"/>
                  <a:pt x="144704" y="134189"/>
                  <a:pt x="144704" y="136474"/>
                </a:cubicBezTo>
                <a:lnTo>
                  <a:pt x="144704" y="168707"/>
                </a:lnTo>
                <a:lnTo>
                  <a:pt x="145390" y="216713"/>
                </a:lnTo>
                <a:cubicBezTo>
                  <a:pt x="146761" y="213056"/>
                  <a:pt x="149962" y="206426"/>
                  <a:pt x="154991" y="196825"/>
                </a:cubicBezTo>
                <a:lnTo>
                  <a:pt x="145390" y="227686"/>
                </a:lnTo>
                <a:lnTo>
                  <a:pt x="144704" y="227686"/>
                </a:lnTo>
                <a:lnTo>
                  <a:pt x="144704" y="229058"/>
                </a:lnTo>
                <a:lnTo>
                  <a:pt x="145390" y="227686"/>
                </a:lnTo>
                <a:cubicBezTo>
                  <a:pt x="145390" y="227686"/>
                  <a:pt x="145504" y="227800"/>
                  <a:pt x="145733" y="228029"/>
                </a:cubicBezTo>
                <a:cubicBezTo>
                  <a:pt x="145961" y="228257"/>
                  <a:pt x="146075" y="228372"/>
                  <a:pt x="146075" y="228372"/>
                </a:cubicBezTo>
                <a:lnTo>
                  <a:pt x="148133" y="223571"/>
                </a:lnTo>
                <a:lnTo>
                  <a:pt x="152248" y="212598"/>
                </a:lnTo>
                <a:cubicBezTo>
                  <a:pt x="152705" y="212141"/>
                  <a:pt x="153162" y="211570"/>
                  <a:pt x="153619" y="210884"/>
                </a:cubicBezTo>
                <a:cubicBezTo>
                  <a:pt x="154076" y="210198"/>
                  <a:pt x="154534" y="209169"/>
                  <a:pt x="154991" y="207798"/>
                </a:cubicBezTo>
                <a:cubicBezTo>
                  <a:pt x="160020" y="200940"/>
                  <a:pt x="162306" y="197968"/>
                  <a:pt x="161849" y="198882"/>
                </a:cubicBezTo>
                <a:lnTo>
                  <a:pt x="163906" y="205740"/>
                </a:lnTo>
                <a:cubicBezTo>
                  <a:pt x="173507" y="199797"/>
                  <a:pt x="182080" y="193396"/>
                  <a:pt x="189624" y="186538"/>
                </a:cubicBezTo>
                <a:cubicBezTo>
                  <a:pt x="197168" y="179680"/>
                  <a:pt x="207112" y="170079"/>
                  <a:pt x="219456" y="157734"/>
                </a:cubicBezTo>
                <a:cubicBezTo>
                  <a:pt x="229514" y="147676"/>
                  <a:pt x="234544" y="142647"/>
                  <a:pt x="234544" y="142647"/>
                </a:cubicBezTo>
                <a:cubicBezTo>
                  <a:pt x="232258" y="140361"/>
                  <a:pt x="230086" y="138189"/>
                  <a:pt x="228029" y="136132"/>
                </a:cubicBezTo>
                <a:cubicBezTo>
                  <a:pt x="225971" y="134074"/>
                  <a:pt x="223799" y="131903"/>
                  <a:pt x="221513" y="129617"/>
                </a:cubicBezTo>
                <a:lnTo>
                  <a:pt x="230429" y="130988"/>
                </a:lnTo>
                <a:cubicBezTo>
                  <a:pt x="234086" y="131903"/>
                  <a:pt x="236830" y="132817"/>
                  <a:pt x="238658" y="133731"/>
                </a:cubicBezTo>
                <a:cubicBezTo>
                  <a:pt x="240487" y="134646"/>
                  <a:pt x="242316" y="134189"/>
                  <a:pt x="244145" y="132360"/>
                </a:cubicBezTo>
                <a:cubicBezTo>
                  <a:pt x="248717" y="126873"/>
                  <a:pt x="252374" y="122987"/>
                  <a:pt x="255118" y="120701"/>
                </a:cubicBezTo>
                <a:cubicBezTo>
                  <a:pt x="262433" y="112471"/>
                  <a:pt x="267691" y="106299"/>
                  <a:pt x="270891" y="102185"/>
                </a:cubicBezTo>
                <a:cubicBezTo>
                  <a:pt x="276377" y="96241"/>
                  <a:pt x="283235" y="87326"/>
                  <a:pt x="291465" y="75438"/>
                </a:cubicBezTo>
                <a:lnTo>
                  <a:pt x="292837" y="72695"/>
                </a:lnTo>
                <a:lnTo>
                  <a:pt x="292151" y="71323"/>
                </a:lnTo>
                <a:cubicBezTo>
                  <a:pt x="283464" y="76353"/>
                  <a:pt x="278435" y="79325"/>
                  <a:pt x="277063" y="80239"/>
                </a:cubicBezTo>
                <a:lnTo>
                  <a:pt x="254432" y="94641"/>
                </a:lnTo>
                <a:cubicBezTo>
                  <a:pt x="252603" y="96470"/>
                  <a:pt x="251003" y="97384"/>
                  <a:pt x="249631" y="97384"/>
                </a:cubicBezTo>
                <a:cubicBezTo>
                  <a:pt x="245059" y="98298"/>
                  <a:pt x="241859" y="98298"/>
                  <a:pt x="240030" y="97384"/>
                </a:cubicBezTo>
                <a:cubicBezTo>
                  <a:pt x="239573" y="96927"/>
                  <a:pt x="239116" y="96584"/>
                  <a:pt x="238658" y="96355"/>
                </a:cubicBezTo>
                <a:cubicBezTo>
                  <a:pt x="238201" y="96127"/>
                  <a:pt x="237744" y="96012"/>
                  <a:pt x="237287" y="96012"/>
                </a:cubicBezTo>
                <a:cubicBezTo>
                  <a:pt x="235001" y="96012"/>
                  <a:pt x="233401" y="95784"/>
                  <a:pt x="232486" y="95326"/>
                </a:cubicBezTo>
                <a:lnTo>
                  <a:pt x="223571" y="91212"/>
                </a:lnTo>
                <a:cubicBezTo>
                  <a:pt x="222199" y="90297"/>
                  <a:pt x="220828" y="89383"/>
                  <a:pt x="219456" y="88468"/>
                </a:cubicBezTo>
                <a:cubicBezTo>
                  <a:pt x="218084" y="87554"/>
                  <a:pt x="216713" y="86640"/>
                  <a:pt x="215341" y="85725"/>
                </a:cubicBezTo>
                <a:cubicBezTo>
                  <a:pt x="213512" y="84811"/>
                  <a:pt x="210884" y="83325"/>
                  <a:pt x="207455" y="81268"/>
                </a:cubicBezTo>
                <a:cubicBezTo>
                  <a:pt x="204026" y="79210"/>
                  <a:pt x="200939" y="77953"/>
                  <a:pt x="198196" y="77496"/>
                </a:cubicBezTo>
                <a:lnTo>
                  <a:pt x="196139" y="76810"/>
                </a:lnTo>
                <a:cubicBezTo>
                  <a:pt x="198425" y="76810"/>
                  <a:pt x="201168" y="76581"/>
                  <a:pt x="204368" y="76124"/>
                </a:cubicBezTo>
                <a:cubicBezTo>
                  <a:pt x="207569" y="75667"/>
                  <a:pt x="210312" y="75667"/>
                  <a:pt x="212598" y="76124"/>
                </a:cubicBezTo>
                <a:lnTo>
                  <a:pt x="216713" y="76810"/>
                </a:lnTo>
                <a:cubicBezTo>
                  <a:pt x="221742" y="76810"/>
                  <a:pt x="227914" y="74067"/>
                  <a:pt x="235229" y="68580"/>
                </a:cubicBezTo>
                <a:lnTo>
                  <a:pt x="252374" y="58293"/>
                </a:lnTo>
                <a:cubicBezTo>
                  <a:pt x="254660" y="56007"/>
                  <a:pt x="258089" y="53950"/>
                  <a:pt x="262661" y="52121"/>
                </a:cubicBezTo>
                <a:cubicBezTo>
                  <a:pt x="273634" y="44349"/>
                  <a:pt x="280721" y="39548"/>
                  <a:pt x="283921" y="37719"/>
                </a:cubicBezTo>
                <a:cubicBezTo>
                  <a:pt x="289865" y="34062"/>
                  <a:pt x="294780" y="31433"/>
                  <a:pt x="298666" y="29833"/>
                </a:cubicBezTo>
                <a:cubicBezTo>
                  <a:pt x="302552" y="28232"/>
                  <a:pt x="307010" y="27889"/>
                  <a:pt x="312039" y="28804"/>
                </a:cubicBezTo>
                <a:cubicBezTo>
                  <a:pt x="313868" y="28804"/>
                  <a:pt x="315125" y="29375"/>
                  <a:pt x="315811" y="30518"/>
                </a:cubicBezTo>
                <a:cubicBezTo>
                  <a:pt x="316497" y="31661"/>
                  <a:pt x="317068" y="32462"/>
                  <a:pt x="317525" y="32919"/>
                </a:cubicBezTo>
                <a:cubicBezTo>
                  <a:pt x="318897" y="34290"/>
                  <a:pt x="320383" y="35891"/>
                  <a:pt x="321983" y="37719"/>
                </a:cubicBezTo>
                <a:cubicBezTo>
                  <a:pt x="323583" y="39548"/>
                  <a:pt x="325069" y="40920"/>
                  <a:pt x="326441" y="41834"/>
                </a:cubicBezTo>
                <a:cubicBezTo>
                  <a:pt x="331470" y="45949"/>
                  <a:pt x="335813" y="52350"/>
                  <a:pt x="339471" y="61037"/>
                </a:cubicBezTo>
                <a:lnTo>
                  <a:pt x="340157" y="63094"/>
                </a:lnTo>
                <a:cubicBezTo>
                  <a:pt x="340157" y="65380"/>
                  <a:pt x="338785" y="67437"/>
                  <a:pt x="336042" y="69266"/>
                </a:cubicBezTo>
                <a:cubicBezTo>
                  <a:pt x="336042" y="69266"/>
                  <a:pt x="334670" y="71323"/>
                  <a:pt x="331927" y="75438"/>
                </a:cubicBezTo>
                <a:lnTo>
                  <a:pt x="328498" y="78867"/>
                </a:lnTo>
                <a:cubicBezTo>
                  <a:pt x="321640" y="87554"/>
                  <a:pt x="316840" y="93498"/>
                  <a:pt x="314096" y="96698"/>
                </a:cubicBezTo>
                <a:cubicBezTo>
                  <a:pt x="307696" y="104928"/>
                  <a:pt x="302666" y="111100"/>
                  <a:pt x="299009" y="115215"/>
                </a:cubicBezTo>
                <a:cubicBezTo>
                  <a:pt x="299009" y="115215"/>
                  <a:pt x="295580" y="120015"/>
                  <a:pt x="288722" y="129617"/>
                </a:cubicBezTo>
                <a:cubicBezTo>
                  <a:pt x="286893" y="131445"/>
                  <a:pt x="283693" y="134874"/>
                  <a:pt x="279121" y="139904"/>
                </a:cubicBezTo>
                <a:lnTo>
                  <a:pt x="276377" y="144018"/>
                </a:lnTo>
                <a:cubicBezTo>
                  <a:pt x="278206" y="144018"/>
                  <a:pt x="280035" y="144476"/>
                  <a:pt x="281864" y="145390"/>
                </a:cubicBezTo>
                <a:lnTo>
                  <a:pt x="299695" y="148819"/>
                </a:lnTo>
                <a:cubicBezTo>
                  <a:pt x="323012" y="153391"/>
                  <a:pt x="341071" y="156134"/>
                  <a:pt x="353873" y="157049"/>
                </a:cubicBezTo>
                <a:cubicBezTo>
                  <a:pt x="359359" y="157506"/>
                  <a:pt x="366903" y="157734"/>
                  <a:pt x="376504" y="157734"/>
                </a:cubicBezTo>
                <a:lnTo>
                  <a:pt x="398450" y="157734"/>
                </a:lnTo>
                <a:cubicBezTo>
                  <a:pt x="406222" y="156820"/>
                  <a:pt x="413766" y="156820"/>
                  <a:pt x="421081" y="157734"/>
                </a:cubicBezTo>
                <a:lnTo>
                  <a:pt x="423139" y="158420"/>
                </a:lnTo>
                <a:cubicBezTo>
                  <a:pt x="425882" y="160249"/>
                  <a:pt x="429997" y="163449"/>
                  <a:pt x="435483" y="168021"/>
                </a:cubicBezTo>
                <a:lnTo>
                  <a:pt x="438912" y="170079"/>
                </a:lnTo>
                <a:cubicBezTo>
                  <a:pt x="439369" y="170079"/>
                  <a:pt x="439826" y="170307"/>
                  <a:pt x="440284" y="170765"/>
                </a:cubicBezTo>
                <a:cubicBezTo>
                  <a:pt x="440741" y="171222"/>
                  <a:pt x="440741" y="171679"/>
                  <a:pt x="440284" y="172136"/>
                </a:cubicBezTo>
                <a:cubicBezTo>
                  <a:pt x="441198" y="173050"/>
                  <a:pt x="442341" y="175565"/>
                  <a:pt x="443713" y="179680"/>
                </a:cubicBezTo>
                <a:lnTo>
                  <a:pt x="438226" y="185852"/>
                </a:lnTo>
                <a:lnTo>
                  <a:pt x="435483" y="189281"/>
                </a:lnTo>
                <a:cubicBezTo>
                  <a:pt x="433197" y="192939"/>
                  <a:pt x="429082" y="194768"/>
                  <a:pt x="423139" y="194768"/>
                </a:cubicBezTo>
                <a:cubicBezTo>
                  <a:pt x="412166" y="194768"/>
                  <a:pt x="404165" y="194996"/>
                  <a:pt x="399136" y="195453"/>
                </a:cubicBezTo>
                <a:lnTo>
                  <a:pt x="392963" y="195453"/>
                </a:lnTo>
                <a:cubicBezTo>
                  <a:pt x="379705" y="195453"/>
                  <a:pt x="368160" y="194882"/>
                  <a:pt x="358331" y="193739"/>
                </a:cubicBezTo>
                <a:cubicBezTo>
                  <a:pt x="348501" y="192596"/>
                  <a:pt x="339471" y="190424"/>
                  <a:pt x="331241" y="187224"/>
                </a:cubicBezTo>
                <a:cubicBezTo>
                  <a:pt x="324383" y="184938"/>
                  <a:pt x="318440" y="183109"/>
                  <a:pt x="313411" y="181737"/>
                </a:cubicBezTo>
                <a:lnTo>
                  <a:pt x="295580" y="176251"/>
                </a:lnTo>
                <a:lnTo>
                  <a:pt x="277063" y="167335"/>
                </a:lnTo>
                <a:lnTo>
                  <a:pt x="263347" y="160478"/>
                </a:lnTo>
                <a:cubicBezTo>
                  <a:pt x="262890" y="160020"/>
                  <a:pt x="262319" y="159906"/>
                  <a:pt x="261633" y="160135"/>
                </a:cubicBezTo>
                <a:cubicBezTo>
                  <a:pt x="260947" y="160363"/>
                  <a:pt x="260604" y="160706"/>
                  <a:pt x="260604" y="161163"/>
                </a:cubicBezTo>
                <a:cubicBezTo>
                  <a:pt x="256032" y="164821"/>
                  <a:pt x="252603" y="168479"/>
                  <a:pt x="250317" y="172136"/>
                </a:cubicBezTo>
                <a:lnTo>
                  <a:pt x="240030" y="181737"/>
                </a:lnTo>
                <a:lnTo>
                  <a:pt x="225628" y="194768"/>
                </a:lnTo>
                <a:cubicBezTo>
                  <a:pt x="211912" y="206655"/>
                  <a:pt x="197282" y="218542"/>
                  <a:pt x="181737" y="230429"/>
                </a:cubicBezTo>
                <a:cubicBezTo>
                  <a:pt x="176251" y="235001"/>
                  <a:pt x="169164" y="239573"/>
                  <a:pt x="160477" y="244145"/>
                </a:cubicBezTo>
                <a:cubicBezTo>
                  <a:pt x="157277" y="245974"/>
                  <a:pt x="154305" y="246202"/>
                  <a:pt x="151562" y="244831"/>
                </a:cubicBezTo>
                <a:cubicBezTo>
                  <a:pt x="150190" y="243459"/>
                  <a:pt x="149504" y="242774"/>
                  <a:pt x="149504" y="242774"/>
                </a:cubicBezTo>
                <a:cubicBezTo>
                  <a:pt x="149504" y="240945"/>
                  <a:pt x="148819" y="240145"/>
                  <a:pt x="147447" y="240373"/>
                </a:cubicBezTo>
                <a:cubicBezTo>
                  <a:pt x="146075" y="240602"/>
                  <a:pt x="145161" y="240716"/>
                  <a:pt x="144704" y="240716"/>
                </a:cubicBezTo>
                <a:lnTo>
                  <a:pt x="144704" y="256489"/>
                </a:lnTo>
                <a:lnTo>
                  <a:pt x="143332" y="294894"/>
                </a:lnTo>
                <a:cubicBezTo>
                  <a:pt x="142875" y="303124"/>
                  <a:pt x="142646" y="315697"/>
                  <a:pt x="142646" y="332613"/>
                </a:cubicBezTo>
                <a:cubicBezTo>
                  <a:pt x="142646" y="341300"/>
                  <a:pt x="141961" y="350216"/>
                  <a:pt x="140589" y="359359"/>
                </a:cubicBezTo>
                <a:cubicBezTo>
                  <a:pt x="140589" y="360731"/>
                  <a:pt x="139675" y="363246"/>
                  <a:pt x="137846" y="366903"/>
                </a:cubicBezTo>
                <a:cubicBezTo>
                  <a:pt x="137389" y="367361"/>
                  <a:pt x="136931" y="367932"/>
                  <a:pt x="136474" y="368618"/>
                </a:cubicBezTo>
                <a:cubicBezTo>
                  <a:pt x="136017" y="369304"/>
                  <a:pt x="135788" y="370104"/>
                  <a:pt x="135788" y="371018"/>
                </a:cubicBezTo>
                <a:cubicBezTo>
                  <a:pt x="134874" y="371475"/>
                  <a:pt x="133960" y="371932"/>
                  <a:pt x="133045" y="372390"/>
                </a:cubicBezTo>
                <a:cubicBezTo>
                  <a:pt x="132131" y="372847"/>
                  <a:pt x="131216" y="373533"/>
                  <a:pt x="130302" y="374447"/>
                </a:cubicBezTo>
                <a:cubicBezTo>
                  <a:pt x="128930" y="376276"/>
                  <a:pt x="126759" y="377305"/>
                  <a:pt x="123787" y="377533"/>
                </a:cubicBezTo>
                <a:cubicBezTo>
                  <a:pt x="120815" y="377762"/>
                  <a:pt x="118415" y="378333"/>
                  <a:pt x="116586" y="379248"/>
                </a:cubicBezTo>
                <a:cubicBezTo>
                  <a:pt x="113843" y="380162"/>
                  <a:pt x="112014" y="380619"/>
                  <a:pt x="111100" y="380619"/>
                </a:cubicBezTo>
                <a:cubicBezTo>
                  <a:pt x="109271" y="380619"/>
                  <a:pt x="107213" y="379934"/>
                  <a:pt x="104927" y="378562"/>
                </a:cubicBezTo>
                <a:lnTo>
                  <a:pt x="98069" y="373761"/>
                </a:lnTo>
                <a:cubicBezTo>
                  <a:pt x="93040" y="370561"/>
                  <a:pt x="88583" y="366560"/>
                  <a:pt x="84696" y="361760"/>
                </a:cubicBezTo>
                <a:cubicBezTo>
                  <a:pt x="80810" y="356959"/>
                  <a:pt x="77953" y="353645"/>
                  <a:pt x="76124" y="351816"/>
                </a:cubicBezTo>
                <a:lnTo>
                  <a:pt x="61036" y="336042"/>
                </a:lnTo>
                <a:lnTo>
                  <a:pt x="53492" y="325070"/>
                </a:lnTo>
                <a:lnTo>
                  <a:pt x="44577" y="311353"/>
                </a:lnTo>
                <a:cubicBezTo>
                  <a:pt x="42748" y="313182"/>
                  <a:pt x="42062" y="315240"/>
                  <a:pt x="42520" y="317526"/>
                </a:cubicBezTo>
                <a:cubicBezTo>
                  <a:pt x="42977" y="317983"/>
                  <a:pt x="43091" y="318783"/>
                  <a:pt x="42863" y="319926"/>
                </a:cubicBezTo>
                <a:cubicBezTo>
                  <a:pt x="42634" y="321069"/>
                  <a:pt x="42520" y="321641"/>
                  <a:pt x="42520" y="321641"/>
                </a:cubicBezTo>
                <a:cubicBezTo>
                  <a:pt x="36576" y="328499"/>
                  <a:pt x="29489" y="331928"/>
                  <a:pt x="21260" y="331928"/>
                </a:cubicBezTo>
                <a:cubicBezTo>
                  <a:pt x="19431" y="331928"/>
                  <a:pt x="17488" y="331127"/>
                  <a:pt x="15431" y="329527"/>
                </a:cubicBezTo>
                <a:cubicBezTo>
                  <a:pt x="13373" y="327927"/>
                  <a:pt x="12344" y="326441"/>
                  <a:pt x="12344" y="325070"/>
                </a:cubicBezTo>
                <a:lnTo>
                  <a:pt x="12344" y="323698"/>
                </a:lnTo>
                <a:cubicBezTo>
                  <a:pt x="12344" y="322326"/>
                  <a:pt x="11201" y="319355"/>
                  <a:pt x="8915" y="314783"/>
                </a:cubicBezTo>
                <a:cubicBezTo>
                  <a:pt x="8001" y="313411"/>
                  <a:pt x="6972" y="311925"/>
                  <a:pt x="5829" y="310325"/>
                </a:cubicBezTo>
                <a:cubicBezTo>
                  <a:pt x="4686" y="308725"/>
                  <a:pt x="3886" y="307239"/>
                  <a:pt x="3429" y="305867"/>
                </a:cubicBezTo>
                <a:cubicBezTo>
                  <a:pt x="2057" y="304038"/>
                  <a:pt x="914" y="300838"/>
                  <a:pt x="0" y="296266"/>
                </a:cubicBezTo>
                <a:lnTo>
                  <a:pt x="0" y="295580"/>
                </a:lnTo>
                <a:cubicBezTo>
                  <a:pt x="3658" y="291008"/>
                  <a:pt x="5944" y="288265"/>
                  <a:pt x="6858" y="287351"/>
                </a:cubicBezTo>
                <a:cubicBezTo>
                  <a:pt x="10058" y="285522"/>
                  <a:pt x="12344" y="282550"/>
                  <a:pt x="13716" y="278435"/>
                </a:cubicBezTo>
                <a:cubicBezTo>
                  <a:pt x="13716" y="277978"/>
                  <a:pt x="13945" y="277178"/>
                  <a:pt x="14402" y="276035"/>
                </a:cubicBezTo>
                <a:cubicBezTo>
                  <a:pt x="14859" y="274892"/>
                  <a:pt x="16002" y="274778"/>
                  <a:pt x="17831" y="275692"/>
                </a:cubicBezTo>
                <a:lnTo>
                  <a:pt x="22631" y="272949"/>
                </a:lnTo>
                <a:lnTo>
                  <a:pt x="35662" y="258547"/>
                </a:lnTo>
                <a:cubicBezTo>
                  <a:pt x="56236" y="240716"/>
                  <a:pt x="66065" y="232258"/>
                  <a:pt x="65151" y="233172"/>
                </a:cubicBezTo>
                <a:cubicBezTo>
                  <a:pt x="67437" y="230886"/>
                  <a:pt x="70066" y="228600"/>
                  <a:pt x="73038" y="226314"/>
                </a:cubicBezTo>
                <a:cubicBezTo>
                  <a:pt x="76010" y="224028"/>
                  <a:pt x="78638" y="221742"/>
                  <a:pt x="80924" y="219456"/>
                </a:cubicBezTo>
                <a:cubicBezTo>
                  <a:pt x="83668" y="217170"/>
                  <a:pt x="87440" y="213856"/>
                  <a:pt x="92240" y="209512"/>
                </a:cubicBezTo>
                <a:cubicBezTo>
                  <a:pt x="97041" y="205169"/>
                  <a:pt x="101270" y="201854"/>
                  <a:pt x="104927" y="199568"/>
                </a:cubicBezTo>
                <a:cubicBezTo>
                  <a:pt x="107671" y="197282"/>
                  <a:pt x="109499" y="195110"/>
                  <a:pt x="110414" y="193053"/>
                </a:cubicBezTo>
                <a:cubicBezTo>
                  <a:pt x="111328" y="190996"/>
                  <a:pt x="111785" y="188138"/>
                  <a:pt x="111785" y="184480"/>
                </a:cubicBezTo>
                <a:lnTo>
                  <a:pt x="112471" y="161163"/>
                </a:lnTo>
                <a:lnTo>
                  <a:pt x="111785" y="158420"/>
                </a:lnTo>
                <a:cubicBezTo>
                  <a:pt x="110414" y="159335"/>
                  <a:pt x="109271" y="160135"/>
                  <a:pt x="108356" y="160820"/>
                </a:cubicBezTo>
                <a:cubicBezTo>
                  <a:pt x="107442" y="161506"/>
                  <a:pt x="106299" y="162306"/>
                  <a:pt x="104927" y="163221"/>
                </a:cubicBezTo>
                <a:lnTo>
                  <a:pt x="80239" y="181737"/>
                </a:lnTo>
                <a:cubicBezTo>
                  <a:pt x="78867" y="182652"/>
                  <a:pt x="77495" y="183680"/>
                  <a:pt x="76124" y="184823"/>
                </a:cubicBezTo>
                <a:cubicBezTo>
                  <a:pt x="74752" y="185966"/>
                  <a:pt x="73381" y="186995"/>
                  <a:pt x="72009" y="187910"/>
                </a:cubicBezTo>
                <a:cubicBezTo>
                  <a:pt x="69723" y="189281"/>
                  <a:pt x="67437" y="189738"/>
                  <a:pt x="65151" y="189281"/>
                </a:cubicBezTo>
                <a:cubicBezTo>
                  <a:pt x="56921" y="188824"/>
                  <a:pt x="45034" y="185395"/>
                  <a:pt x="29489" y="178994"/>
                </a:cubicBezTo>
                <a:cubicBezTo>
                  <a:pt x="28118" y="177165"/>
                  <a:pt x="25489" y="175794"/>
                  <a:pt x="21603" y="174879"/>
                </a:cubicBezTo>
                <a:cubicBezTo>
                  <a:pt x="17717" y="173965"/>
                  <a:pt x="14859" y="172822"/>
                  <a:pt x="13030" y="171450"/>
                </a:cubicBezTo>
                <a:cubicBezTo>
                  <a:pt x="15773" y="170993"/>
                  <a:pt x="19088" y="170422"/>
                  <a:pt x="22974" y="169736"/>
                </a:cubicBezTo>
                <a:cubicBezTo>
                  <a:pt x="26861" y="169050"/>
                  <a:pt x="29947" y="168707"/>
                  <a:pt x="32233" y="168707"/>
                </a:cubicBezTo>
                <a:cubicBezTo>
                  <a:pt x="37262" y="168707"/>
                  <a:pt x="42520" y="166650"/>
                  <a:pt x="48006" y="162535"/>
                </a:cubicBezTo>
                <a:cubicBezTo>
                  <a:pt x="56693" y="155220"/>
                  <a:pt x="65608" y="148362"/>
                  <a:pt x="74752" y="141961"/>
                </a:cubicBezTo>
                <a:lnTo>
                  <a:pt x="111785" y="115901"/>
                </a:lnTo>
                <a:cubicBezTo>
                  <a:pt x="114529" y="113157"/>
                  <a:pt x="115900" y="110414"/>
                  <a:pt x="115900" y="107671"/>
                </a:cubicBezTo>
                <a:cubicBezTo>
                  <a:pt x="114986" y="100356"/>
                  <a:pt x="114757" y="95098"/>
                  <a:pt x="115214" y="91898"/>
                </a:cubicBezTo>
                <a:cubicBezTo>
                  <a:pt x="114757" y="90526"/>
                  <a:pt x="113614" y="89612"/>
                  <a:pt x="111785" y="89154"/>
                </a:cubicBezTo>
                <a:cubicBezTo>
                  <a:pt x="95783" y="82753"/>
                  <a:pt x="85954" y="78639"/>
                  <a:pt x="82296" y="76810"/>
                </a:cubicBezTo>
                <a:cubicBezTo>
                  <a:pt x="81382" y="76810"/>
                  <a:pt x="80696" y="76353"/>
                  <a:pt x="80239" y="75438"/>
                </a:cubicBezTo>
                <a:cubicBezTo>
                  <a:pt x="82067" y="75895"/>
                  <a:pt x="84125" y="76353"/>
                  <a:pt x="86411" y="76810"/>
                </a:cubicBezTo>
                <a:cubicBezTo>
                  <a:pt x="88697" y="77267"/>
                  <a:pt x="90754" y="77724"/>
                  <a:pt x="92583" y="78182"/>
                </a:cubicBezTo>
                <a:cubicBezTo>
                  <a:pt x="96698" y="79553"/>
                  <a:pt x="100584" y="80239"/>
                  <a:pt x="104242" y="80239"/>
                </a:cubicBezTo>
                <a:cubicBezTo>
                  <a:pt x="107899" y="80239"/>
                  <a:pt x="111100" y="79553"/>
                  <a:pt x="113843" y="78182"/>
                </a:cubicBezTo>
                <a:lnTo>
                  <a:pt x="114529" y="75438"/>
                </a:lnTo>
                <a:cubicBezTo>
                  <a:pt x="114529" y="74524"/>
                  <a:pt x="114414" y="73495"/>
                  <a:pt x="114186" y="72352"/>
                </a:cubicBezTo>
                <a:cubicBezTo>
                  <a:pt x="113957" y="71209"/>
                  <a:pt x="114071" y="69723"/>
                  <a:pt x="114529" y="67895"/>
                </a:cubicBezTo>
                <a:lnTo>
                  <a:pt x="115900" y="32919"/>
                </a:lnTo>
                <a:cubicBezTo>
                  <a:pt x="115900" y="29718"/>
                  <a:pt x="114757" y="27204"/>
                  <a:pt x="112471" y="25375"/>
                </a:cubicBezTo>
                <a:cubicBezTo>
                  <a:pt x="106528" y="21260"/>
                  <a:pt x="102870" y="17145"/>
                  <a:pt x="101498" y="13031"/>
                </a:cubicBezTo>
                <a:cubicBezTo>
                  <a:pt x="101498" y="13031"/>
                  <a:pt x="101384" y="12916"/>
                  <a:pt x="101156" y="12688"/>
                </a:cubicBezTo>
                <a:cubicBezTo>
                  <a:pt x="100927" y="12459"/>
                  <a:pt x="100813" y="12345"/>
                  <a:pt x="100813" y="12345"/>
                </a:cubicBezTo>
                <a:cubicBezTo>
                  <a:pt x="99441" y="9601"/>
                  <a:pt x="97841" y="8230"/>
                  <a:pt x="96012" y="8230"/>
                </a:cubicBezTo>
                <a:cubicBezTo>
                  <a:pt x="94640" y="8230"/>
                  <a:pt x="93040" y="8916"/>
                  <a:pt x="91211" y="10287"/>
                </a:cubicBezTo>
                <a:lnTo>
                  <a:pt x="90526" y="7544"/>
                </a:lnTo>
                <a:cubicBezTo>
                  <a:pt x="90526" y="5258"/>
                  <a:pt x="91669" y="3658"/>
                  <a:pt x="93955" y="2744"/>
                </a:cubicBezTo>
                <a:cubicBezTo>
                  <a:pt x="95783" y="1372"/>
                  <a:pt x="97498" y="515"/>
                  <a:pt x="99098" y="172"/>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6" name="文本框 15">
            <a:extLst>
              <a:ext uri="{FF2B5EF4-FFF2-40B4-BE49-F238E27FC236}">
                <a16:creationId xmlns:a16="http://schemas.microsoft.com/office/drawing/2014/main" id="{A461C656-B9EF-3B59-1D70-AB9FC5901235}"/>
              </a:ext>
            </a:extLst>
          </p:cNvPr>
          <p:cNvSpPr txBox="1"/>
          <p:nvPr/>
        </p:nvSpPr>
        <p:spPr>
          <a:xfrm>
            <a:off x="6134513" y="177342"/>
            <a:ext cx="515036" cy="421081"/>
          </a:xfrm>
          <a:custGeom>
            <a:avLst/>
            <a:gdLst/>
            <a:ahLst/>
            <a:cxnLst/>
            <a:rect l="l" t="t" r="r" b="b"/>
            <a:pathLst>
              <a:path w="515036" h="421081">
                <a:moveTo>
                  <a:pt x="78524" y="69951"/>
                </a:moveTo>
                <a:cubicBezTo>
                  <a:pt x="79210" y="69494"/>
                  <a:pt x="79781" y="69494"/>
                  <a:pt x="80239" y="69951"/>
                </a:cubicBezTo>
                <a:cubicBezTo>
                  <a:pt x="82982" y="72237"/>
                  <a:pt x="86297" y="73952"/>
                  <a:pt x="90183" y="75095"/>
                </a:cubicBezTo>
                <a:cubicBezTo>
                  <a:pt x="94069" y="76238"/>
                  <a:pt x="96698" y="77038"/>
                  <a:pt x="98069" y="77495"/>
                </a:cubicBezTo>
                <a:cubicBezTo>
                  <a:pt x="100355" y="77952"/>
                  <a:pt x="102527" y="78067"/>
                  <a:pt x="104585" y="77838"/>
                </a:cubicBezTo>
                <a:cubicBezTo>
                  <a:pt x="106642" y="77609"/>
                  <a:pt x="108356" y="77495"/>
                  <a:pt x="109728" y="77495"/>
                </a:cubicBezTo>
                <a:lnTo>
                  <a:pt x="117272" y="77495"/>
                </a:lnTo>
                <a:cubicBezTo>
                  <a:pt x="120015" y="77495"/>
                  <a:pt x="122301" y="79324"/>
                  <a:pt x="124130" y="82982"/>
                </a:cubicBezTo>
                <a:cubicBezTo>
                  <a:pt x="125044" y="84810"/>
                  <a:pt x="125501" y="86182"/>
                  <a:pt x="125501" y="87096"/>
                </a:cubicBezTo>
                <a:cubicBezTo>
                  <a:pt x="125501" y="88925"/>
                  <a:pt x="125044" y="90754"/>
                  <a:pt x="124130" y="92583"/>
                </a:cubicBezTo>
                <a:cubicBezTo>
                  <a:pt x="123215" y="94412"/>
                  <a:pt x="122530" y="95783"/>
                  <a:pt x="122072" y="96698"/>
                </a:cubicBezTo>
                <a:cubicBezTo>
                  <a:pt x="120701" y="100812"/>
                  <a:pt x="117500" y="103327"/>
                  <a:pt x="112471" y="104241"/>
                </a:cubicBezTo>
                <a:cubicBezTo>
                  <a:pt x="111557" y="104698"/>
                  <a:pt x="110757" y="105499"/>
                  <a:pt x="110071" y="106642"/>
                </a:cubicBezTo>
                <a:cubicBezTo>
                  <a:pt x="109385" y="107785"/>
                  <a:pt x="108814" y="108585"/>
                  <a:pt x="108356" y="109042"/>
                </a:cubicBezTo>
                <a:lnTo>
                  <a:pt x="102870" y="115900"/>
                </a:lnTo>
                <a:lnTo>
                  <a:pt x="95326" y="123444"/>
                </a:lnTo>
                <a:lnTo>
                  <a:pt x="93955" y="124815"/>
                </a:lnTo>
                <a:cubicBezTo>
                  <a:pt x="93040" y="125730"/>
                  <a:pt x="91897" y="127101"/>
                  <a:pt x="90526" y="128930"/>
                </a:cubicBezTo>
                <a:cubicBezTo>
                  <a:pt x="89154" y="130759"/>
                  <a:pt x="87782" y="132131"/>
                  <a:pt x="86411" y="133045"/>
                </a:cubicBezTo>
                <a:cubicBezTo>
                  <a:pt x="84125" y="133502"/>
                  <a:pt x="82067" y="134874"/>
                  <a:pt x="80239" y="137160"/>
                </a:cubicBezTo>
                <a:cubicBezTo>
                  <a:pt x="78867" y="137617"/>
                  <a:pt x="77724" y="138989"/>
                  <a:pt x="76810" y="141274"/>
                </a:cubicBezTo>
                <a:cubicBezTo>
                  <a:pt x="74066" y="143103"/>
                  <a:pt x="72009" y="144246"/>
                  <a:pt x="70637" y="144704"/>
                </a:cubicBezTo>
                <a:cubicBezTo>
                  <a:pt x="63779" y="146532"/>
                  <a:pt x="59436" y="149733"/>
                  <a:pt x="57607" y="154305"/>
                </a:cubicBezTo>
                <a:cubicBezTo>
                  <a:pt x="57150" y="154305"/>
                  <a:pt x="56807" y="154533"/>
                  <a:pt x="56579" y="154991"/>
                </a:cubicBezTo>
                <a:cubicBezTo>
                  <a:pt x="56350" y="155448"/>
                  <a:pt x="55778" y="155676"/>
                  <a:pt x="54864" y="155676"/>
                </a:cubicBezTo>
                <a:cubicBezTo>
                  <a:pt x="56693" y="153847"/>
                  <a:pt x="58979" y="151104"/>
                  <a:pt x="61722" y="147447"/>
                </a:cubicBezTo>
                <a:cubicBezTo>
                  <a:pt x="73152" y="134645"/>
                  <a:pt x="82982" y="120701"/>
                  <a:pt x="91211" y="105613"/>
                </a:cubicBezTo>
                <a:lnTo>
                  <a:pt x="93269" y="100126"/>
                </a:lnTo>
                <a:lnTo>
                  <a:pt x="93955" y="98755"/>
                </a:lnTo>
                <a:lnTo>
                  <a:pt x="88468" y="93268"/>
                </a:lnTo>
                <a:cubicBezTo>
                  <a:pt x="88468" y="92354"/>
                  <a:pt x="88240" y="91554"/>
                  <a:pt x="87782" y="90868"/>
                </a:cubicBezTo>
                <a:cubicBezTo>
                  <a:pt x="87325" y="90182"/>
                  <a:pt x="86868" y="89611"/>
                  <a:pt x="86411" y="89154"/>
                </a:cubicBezTo>
                <a:lnTo>
                  <a:pt x="85039" y="82982"/>
                </a:lnTo>
                <a:cubicBezTo>
                  <a:pt x="84582" y="81153"/>
                  <a:pt x="82753" y="78638"/>
                  <a:pt x="79553" y="75438"/>
                </a:cubicBezTo>
                <a:lnTo>
                  <a:pt x="77495" y="71323"/>
                </a:lnTo>
                <a:cubicBezTo>
                  <a:pt x="77495" y="70866"/>
                  <a:pt x="77838" y="70408"/>
                  <a:pt x="78524" y="69951"/>
                </a:cubicBezTo>
                <a:close/>
                <a:moveTo>
                  <a:pt x="267462" y="57607"/>
                </a:moveTo>
                <a:lnTo>
                  <a:pt x="267462" y="74752"/>
                </a:lnTo>
                <a:cubicBezTo>
                  <a:pt x="267462" y="85268"/>
                  <a:pt x="267691" y="93268"/>
                  <a:pt x="268148" y="98755"/>
                </a:cubicBezTo>
                <a:cubicBezTo>
                  <a:pt x="268148" y="98755"/>
                  <a:pt x="268834" y="98069"/>
                  <a:pt x="270205" y="96698"/>
                </a:cubicBezTo>
                <a:lnTo>
                  <a:pt x="291465" y="80924"/>
                </a:lnTo>
                <a:cubicBezTo>
                  <a:pt x="293294" y="80010"/>
                  <a:pt x="294323" y="79095"/>
                  <a:pt x="294551" y="78181"/>
                </a:cubicBezTo>
                <a:cubicBezTo>
                  <a:pt x="294780" y="77267"/>
                  <a:pt x="293980" y="76123"/>
                  <a:pt x="292151" y="74752"/>
                </a:cubicBezTo>
                <a:cubicBezTo>
                  <a:pt x="287579" y="70637"/>
                  <a:pt x="283464" y="67665"/>
                  <a:pt x="279806" y="65837"/>
                </a:cubicBezTo>
                <a:cubicBezTo>
                  <a:pt x="278435" y="64465"/>
                  <a:pt x="276492" y="63093"/>
                  <a:pt x="273977" y="61722"/>
                </a:cubicBezTo>
                <a:cubicBezTo>
                  <a:pt x="271463" y="60350"/>
                  <a:pt x="269291" y="58979"/>
                  <a:pt x="267462" y="57607"/>
                </a:cubicBezTo>
                <a:close/>
                <a:moveTo>
                  <a:pt x="233172" y="0"/>
                </a:moveTo>
                <a:cubicBezTo>
                  <a:pt x="235458" y="0"/>
                  <a:pt x="237973" y="914"/>
                  <a:pt x="240716" y="2743"/>
                </a:cubicBezTo>
                <a:cubicBezTo>
                  <a:pt x="242087" y="2743"/>
                  <a:pt x="243116" y="2971"/>
                  <a:pt x="243802" y="3429"/>
                </a:cubicBezTo>
                <a:cubicBezTo>
                  <a:pt x="244488" y="3886"/>
                  <a:pt x="245516" y="4115"/>
                  <a:pt x="246888" y="4115"/>
                </a:cubicBezTo>
                <a:lnTo>
                  <a:pt x="248945" y="4115"/>
                </a:lnTo>
                <a:lnTo>
                  <a:pt x="253746" y="7544"/>
                </a:lnTo>
                <a:cubicBezTo>
                  <a:pt x="254660" y="8001"/>
                  <a:pt x="256261" y="9029"/>
                  <a:pt x="258547" y="10630"/>
                </a:cubicBezTo>
                <a:cubicBezTo>
                  <a:pt x="260833" y="12230"/>
                  <a:pt x="262433" y="14173"/>
                  <a:pt x="263347" y="16459"/>
                </a:cubicBezTo>
                <a:cubicBezTo>
                  <a:pt x="265176" y="20116"/>
                  <a:pt x="266319" y="22860"/>
                  <a:pt x="266776" y="24689"/>
                </a:cubicBezTo>
                <a:cubicBezTo>
                  <a:pt x="266776" y="25146"/>
                  <a:pt x="266548" y="25832"/>
                  <a:pt x="266090" y="26746"/>
                </a:cubicBezTo>
                <a:cubicBezTo>
                  <a:pt x="265633" y="27660"/>
                  <a:pt x="265405" y="28575"/>
                  <a:pt x="265405" y="29489"/>
                </a:cubicBezTo>
                <a:cubicBezTo>
                  <a:pt x="266319" y="33147"/>
                  <a:pt x="266776" y="35661"/>
                  <a:pt x="266776" y="37033"/>
                </a:cubicBezTo>
                <a:cubicBezTo>
                  <a:pt x="266776" y="38404"/>
                  <a:pt x="266548" y="39662"/>
                  <a:pt x="266090" y="40805"/>
                </a:cubicBezTo>
                <a:cubicBezTo>
                  <a:pt x="265633" y="41948"/>
                  <a:pt x="265405" y="43205"/>
                  <a:pt x="265405" y="44577"/>
                </a:cubicBezTo>
                <a:lnTo>
                  <a:pt x="266776" y="54178"/>
                </a:lnTo>
                <a:cubicBezTo>
                  <a:pt x="266776" y="54635"/>
                  <a:pt x="267233" y="55092"/>
                  <a:pt x="268148" y="55550"/>
                </a:cubicBezTo>
                <a:cubicBezTo>
                  <a:pt x="269062" y="56007"/>
                  <a:pt x="269748" y="56464"/>
                  <a:pt x="270205" y="56921"/>
                </a:cubicBezTo>
                <a:cubicBezTo>
                  <a:pt x="271577" y="57378"/>
                  <a:pt x="273749" y="58064"/>
                  <a:pt x="276720" y="58979"/>
                </a:cubicBezTo>
                <a:cubicBezTo>
                  <a:pt x="279692" y="59893"/>
                  <a:pt x="282321" y="60579"/>
                  <a:pt x="284607" y="61036"/>
                </a:cubicBezTo>
                <a:cubicBezTo>
                  <a:pt x="285521" y="61950"/>
                  <a:pt x="288493" y="63322"/>
                  <a:pt x="293522" y="65151"/>
                </a:cubicBezTo>
                <a:lnTo>
                  <a:pt x="299009" y="67894"/>
                </a:lnTo>
                <a:cubicBezTo>
                  <a:pt x="302666" y="69723"/>
                  <a:pt x="305638" y="70637"/>
                  <a:pt x="307924" y="70637"/>
                </a:cubicBezTo>
                <a:cubicBezTo>
                  <a:pt x="309753" y="70637"/>
                  <a:pt x="311353" y="69951"/>
                  <a:pt x="312725" y="68580"/>
                </a:cubicBezTo>
                <a:lnTo>
                  <a:pt x="317525" y="69951"/>
                </a:lnTo>
                <a:cubicBezTo>
                  <a:pt x="320726" y="69951"/>
                  <a:pt x="322783" y="71323"/>
                  <a:pt x="323698" y="74066"/>
                </a:cubicBezTo>
                <a:cubicBezTo>
                  <a:pt x="324155" y="74523"/>
                  <a:pt x="324841" y="75323"/>
                  <a:pt x="325755" y="76466"/>
                </a:cubicBezTo>
                <a:cubicBezTo>
                  <a:pt x="326669" y="77609"/>
                  <a:pt x="327355" y="78867"/>
                  <a:pt x="327812" y="80238"/>
                </a:cubicBezTo>
                <a:cubicBezTo>
                  <a:pt x="328727" y="83896"/>
                  <a:pt x="328955" y="86411"/>
                  <a:pt x="328498" y="87782"/>
                </a:cubicBezTo>
                <a:cubicBezTo>
                  <a:pt x="328498" y="89611"/>
                  <a:pt x="327355" y="90983"/>
                  <a:pt x="325069" y="91897"/>
                </a:cubicBezTo>
                <a:cubicBezTo>
                  <a:pt x="317297" y="99669"/>
                  <a:pt x="311353" y="105156"/>
                  <a:pt x="307238" y="108356"/>
                </a:cubicBezTo>
                <a:cubicBezTo>
                  <a:pt x="300838" y="114300"/>
                  <a:pt x="292837" y="119786"/>
                  <a:pt x="283235" y="124815"/>
                </a:cubicBezTo>
                <a:cubicBezTo>
                  <a:pt x="277749" y="128930"/>
                  <a:pt x="273634" y="131673"/>
                  <a:pt x="270891" y="133045"/>
                </a:cubicBezTo>
                <a:cubicBezTo>
                  <a:pt x="269977" y="133959"/>
                  <a:pt x="269519" y="135559"/>
                  <a:pt x="269519" y="137846"/>
                </a:cubicBezTo>
                <a:cubicBezTo>
                  <a:pt x="268605" y="149733"/>
                  <a:pt x="267691" y="157048"/>
                  <a:pt x="266776" y="159791"/>
                </a:cubicBezTo>
                <a:cubicBezTo>
                  <a:pt x="266776" y="160706"/>
                  <a:pt x="266090" y="161849"/>
                  <a:pt x="264719" y="163220"/>
                </a:cubicBezTo>
                <a:cubicBezTo>
                  <a:pt x="264719" y="163220"/>
                  <a:pt x="267462" y="161849"/>
                  <a:pt x="272948" y="159105"/>
                </a:cubicBezTo>
                <a:cubicBezTo>
                  <a:pt x="273406" y="159105"/>
                  <a:pt x="273634" y="158419"/>
                  <a:pt x="273634" y="157048"/>
                </a:cubicBezTo>
                <a:cubicBezTo>
                  <a:pt x="273634" y="154305"/>
                  <a:pt x="275006" y="152476"/>
                  <a:pt x="277749" y="151562"/>
                </a:cubicBezTo>
                <a:cubicBezTo>
                  <a:pt x="279121" y="151562"/>
                  <a:pt x="280264" y="151104"/>
                  <a:pt x="281178" y="150190"/>
                </a:cubicBezTo>
                <a:cubicBezTo>
                  <a:pt x="281635" y="150190"/>
                  <a:pt x="282207" y="150076"/>
                  <a:pt x="282893" y="149847"/>
                </a:cubicBezTo>
                <a:cubicBezTo>
                  <a:pt x="283578" y="149618"/>
                  <a:pt x="284150" y="149733"/>
                  <a:pt x="284607" y="150190"/>
                </a:cubicBezTo>
                <a:cubicBezTo>
                  <a:pt x="285521" y="151104"/>
                  <a:pt x="287579" y="152019"/>
                  <a:pt x="290779" y="152933"/>
                </a:cubicBezTo>
                <a:cubicBezTo>
                  <a:pt x="296266" y="152933"/>
                  <a:pt x="300152" y="153162"/>
                  <a:pt x="302438" y="153619"/>
                </a:cubicBezTo>
                <a:cubicBezTo>
                  <a:pt x="305638" y="154533"/>
                  <a:pt x="307696" y="157505"/>
                  <a:pt x="308610" y="162534"/>
                </a:cubicBezTo>
                <a:lnTo>
                  <a:pt x="308610" y="163906"/>
                </a:lnTo>
                <a:cubicBezTo>
                  <a:pt x="308610" y="165735"/>
                  <a:pt x="307924" y="167335"/>
                  <a:pt x="306553" y="168707"/>
                </a:cubicBezTo>
                <a:lnTo>
                  <a:pt x="304495" y="172135"/>
                </a:lnTo>
                <a:cubicBezTo>
                  <a:pt x="304495" y="172593"/>
                  <a:pt x="304610" y="172936"/>
                  <a:pt x="304838" y="173164"/>
                </a:cubicBezTo>
                <a:cubicBezTo>
                  <a:pt x="305067" y="173393"/>
                  <a:pt x="305410" y="173507"/>
                  <a:pt x="305867" y="173507"/>
                </a:cubicBezTo>
                <a:cubicBezTo>
                  <a:pt x="305867" y="174422"/>
                  <a:pt x="305410" y="174879"/>
                  <a:pt x="304495" y="174879"/>
                </a:cubicBezTo>
                <a:cubicBezTo>
                  <a:pt x="302209" y="176250"/>
                  <a:pt x="300152" y="178308"/>
                  <a:pt x="298323" y="181051"/>
                </a:cubicBezTo>
                <a:cubicBezTo>
                  <a:pt x="296494" y="183794"/>
                  <a:pt x="295351" y="185623"/>
                  <a:pt x="294894" y="186537"/>
                </a:cubicBezTo>
                <a:lnTo>
                  <a:pt x="282550" y="208483"/>
                </a:lnTo>
                <a:cubicBezTo>
                  <a:pt x="279349" y="212140"/>
                  <a:pt x="276377" y="216484"/>
                  <a:pt x="273634" y="221513"/>
                </a:cubicBezTo>
                <a:cubicBezTo>
                  <a:pt x="276377" y="221513"/>
                  <a:pt x="278435" y="222428"/>
                  <a:pt x="279806" y="224256"/>
                </a:cubicBezTo>
                <a:cubicBezTo>
                  <a:pt x="282092" y="227457"/>
                  <a:pt x="284836" y="229286"/>
                  <a:pt x="288036" y="229743"/>
                </a:cubicBezTo>
                <a:cubicBezTo>
                  <a:pt x="290322" y="230200"/>
                  <a:pt x="292037" y="231343"/>
                  <a:pt x="293180" y="233172"/>
                </a:cubicBezTo>
                <a:cubicBezTo>
                  <a:pt x="294323" y="235001"/>
                  <a:pt x="295123" y="236829"/>
                  <a:pt x="295580" y="238658"/>
                </a:cubicBezTo>
                <a:cubicBezTo>
                  <a:pt x="296494" y="242316"/>
                  <a:pt x="296951" y="245059"/>
                  <a:pt x="296951" y="246888"/>
                </a:cubicBezTo>
                <a:cubicBezTo>
                  <a:pt x="296951" y="251460"/>
                  <a:pt x="295580" y="257861"/>
                  <a:pt x="292837" y="266090"/>
                </a:cubicBezTo>
                <a:lnTo>
                  <a:pt x="291465" y="276377"/>
                </a:lnTo>
                <a:cubicBezTo>
                  <a:pt x="291008" y="279577"/>
                  <a:pt x="290779" y="284150"/>
                  <a:pt x="290779" y="290093"/>
                </a:cubicBezTo>
                <a:cubicBezTo>
                  <a:pt x="289865" y="296037"/>
                  <a:pt x="289865" y="302209"/>
                  <a:pt x="290779" y="308610"/>
                </a:cubicBezTo>
                <a:cubicBezTo>
                  <a:pt x="291236" y="311810"/>
                  <a:pt x="293522" y="313868"/>
                  <a:pt x="297637" y="314782"/>
                </a:cubicBezTo>
                <a:cubicBezTo>
                  <a:pt x="301752" y="315696"/>
                  <a:pt x="308381" y="316154"/>
                  <a:pt x="317525" y="316154"/>
                </a:cubicBezTo>
                <a:cubicBezTo>
                  <a:pt x="341300" y="313868"/>
                  <a:pt x="363474" y="307010"/>
                  <a:pt x="384048" y="295580"/>
                </a:cubicBezTo>
                <a:cubicBezTo>
                  <a:pt x="387248" y="293751"/>
                  <a:pt x="390792" y="291808"/>
                  <a:pt x="394678" y="289750"/>
                </a:cubicBezTo>
                <a:cubicBezTo>
                  <a:pt x="398564" y="287693"/>
                  <a:pt x="402336" y="285293"/>
                  <a:pt x="405994" y="282549"/>
                </a:cubicBezTo>
                <a:cubicBezTo>
                  <a:pt x="407365" y="281635"/>
                  <a:pt x="408051" y="280721"/>
                  <a:pt x="408051" y="279806"/>
                </a:cubicBezTo>
                <a:cubicBezTo>
                  <a:pt x="408051" y="277520"/>
                  <a:pt x="407365" y="275691"/>
                  <a:pt x="405994" y="274320"/>
                </a:cubicBezTo>
                <a:cubicBezTo>
                  <a:pt x="403250" y="265633"/>
                  <a:pt x="399821" y="257632"/>
                  <a:pt x="395707" y="250317"/>
                </a:cubicBezTo>
                <a:cubicBezTo>
                  <a:pt x="392963" y="244830"/>
                  <a:pt x="387934" y="236601"/>
                  <a:pt x="380619" y="225628"/>
                </a:cubicBezTo>
                <a:lnTo>
                  <a:pt x="380619" y="224942"/>
                </a:lnTo>
                <a:cubicBezTo>
                  <a:pt x="381991" y="226314"/>
                  <a:pt x="384734" y="228371"/>
                  <a:pt x="388849" y="231114"/>
                </a:cubicBezTo>
                <a:lnTo>
                  <a:pt x="390220" y="231800"/>
                </a:lnTo>
                <a:cubicBezTo>
                  <a:pt x="392506" y="232714"/>
                  <a:pt x="394221" y="234086"/>
                  <a:pt x="395364" y="235915"/>
                </a:cubicBezTo>
                <a:cubicBezTo>
                  <a:pt x="396507" y="237744"/>
                  <a:pt x="397307" y="238887"/>
                  <a:pt x="397764" y="239344"/>
                </a:cubicBezTo>
                <a:lnTo>
                  <a:pt x="402565" y="241401"/>
                </a:lnTo>
                <a:cubicBezTo>
                  <a:pt x="406679" y="245516"/>
                  <a:pt x="408965" y="248259"/>
                  <a:pt x="409423" y="249631"/>
                </a:cubicBezTo>
                <a:cubicBezTo>
                  <a:pt x="412623" y="252831"/>
                  <a:pt x="416052" y="257403"/>
                  <a:pt x="419710" y="263347"/>
                </a:cubicBezTo>
                <a:cubicBezTo>
                  <a:pt x="421538" y="264719"/>
                  <a:pt x="423596" y="267690"/>
                  <a:pt x="425882" y="272262"/>
                </a:cubicBezTo>
                <a:cubicBezTo>
                  <a:pt x="426796" y="273177"/>
                  <a:pt x="429082" y="275920"/>
                  <a:pt x="432740" y="280492"/>
                </a:cubicBezTo>
                <a:lnTo>
                  <a:pt x="433426" y="281864"/>
                </a:lnTo>
                <a:lnTo>
                  <a:pt x="433426" y="283235"/>
                </a:lnTo>
                <a:cubicBezTo>
                  <a:pt x="433426" y="284607"/>
                  <a:pt x="433997" y="286207"/>
                  <a:pt x="435140" y="288036"/>
                </a:cubicBezTo>
                <a:cubicBezTo>
                  <a:pt x="436283" y="289865"/>
                  <a:pt x="437083" y="291465"/>
                  <a:pt x="437540" y="292836"/>
                </a:cubicBezTo>
                <a:lnTo>
                  <a:pt x="437540" y="295580"/>
                </a:lnTo>
                <a:cubicBezTo>
                  <a:pt x="436169" y="296951"/>
                  <a:pt x="436397" y="298551"/>
                  <a:pt x="438226" y="300380"/>
                </a:cubicBezTo>
                <a:lnTo>
                  <a:pt x="438226" y="303123"/>
                </a:lnTo>
                <a:cubicBezTo>
                  <a:pt x="436855" y="310438"/>
                  <a:pt x="432511" y="316154"/>
                  <a:pt x="425196" y="320268"/>
                </a:cubicBezTo>
                <a:cubicBezTo>
                  <a:pt x="416509" y="326669"/>
                  <a:pt x="410108" y="330555"/>
                  <a:pt x="405994" y="331927"/>
                </a:cubicBezTo>
                <a:cubicBezTo>
                  <a:pt x="400050" y="335585"/>
                  <a:pt x="394792" y="338328"/>
                  <a:pt x="390220" y="340156"/>
                </a:cubicBezTo>
                <a:cubicBezTo>
                  <a:pt x="382905" y="343814"/>
                  <a:pt x="375361" y="346557"/>
                  <a:pt x="367589" y="348386"/>
                </a:cubicBezTo>
                <a:cubicBezTo>
                  <a:pt x="364846" y="349758"/>
                  <a:pt x="361645" y="350672"/>
                  <a:pt x="357988" y="351129"/>
                </a:cubicBezTo>
                <a:cubicBezTo>
                  <a:pt x="354330" y="351587"/>
                  <a:pt x="352044" y="351815"/>
                  <a:pt x="351130" y="351815"/>
                </a:cubicBezTo>
                <a:lnTo>
                  <a:pt x="324383" y="353873"/>
                </a:lnTo>
                <a:cubicBezTo>
                  <a:pt x="318440" y="353873"/>
                  <a:pt x="313868" y="353415"/>
                  <a:pt x="310667" y="352501"/>
                </a:cubicBezTo>
                <a:cubicBezTo>
                  <a:pt x="309296" y="352501"/>
                  <a:pt x="307696" y="352158"/>
                  <a:pt x="305867" y="351472"/>
                </a:cubicBezTo>
                <a:cubicBezTo>
                  <a:pt x="304038" y="350786"/>
                  <a:pt x="302209" y="350215"/>
                  <a:pt x="300380" y="349758"/>
                </a:cubicBezTo>
                <a:cubicBezTo>
                  <a:pt x="291694" y="346100"/>
                  <a:pt x="282778" y="340842"/>
                  <a:pt x="273634" y="333984"/>
                </a:cubicBezTo>
                <a:cubicBezTo>
                  <a:pt x="271805" y="331698"/>
                  <a:pt x="270205" y="328727"/>
                  <a:pt x="268834" y="325069"/>
                </a:cubicBezTo>
                <a:cubicBezTo>
                  <a:pt x="265176" y="315925"/>
                  <a:pt x="263347" y="304495"/>
                  <a:pt x="263347" y="290779"/>
                </a:cubicBezTo>
                <a:cubicBezTo>
                  <a:pt x="263347" y="279806"/>
                  <a:pt x="263804" y="271805"/>
                  <a:pt x="264719" y="266776"/>
                </a:cubicBezTo>
                <a:lnTo>
                  <a:pt x="268834" y="235915"/>
                </a:lnTo>
                <a:lnTo>
                  <a:pt x="268148" y="229743"/>
                </a:lnTo>
                <a:lnTo>
                  <a:pt x="266776" y="231800"/>
                </a:lnTo>
                <a:cubicBezTo>
                  <a:pt x="258547" y="244602"/>
                  <a:pt x="252832" y="254431"/>
                  <a:pt x="249631" y="261289"/>
                </a:cubicBezTo>
                <a:cubicBezTo>
                  <a:pt x="243230" y="272262"/>
                  <a:pt x="235915" y="285293"/>
                  <a:pt x="227686" y="300380"/>
                </a:cubicBezTo>
                <a:lnTo>
                  <a:pt x="218770" y="316154"/>
                </a:lnTo>
                <a:cubicBezTo>
                  <a:pt x="215570" y="320725"/>
                  <a:pt x="213284" y="323240"/>
                  <a:pt x="211912" y="323697"/>
                </a:cubicBezTo>
                <a:cubicBezTo>
                  <a:pt x="210083" y="325526"/>
                  <a:pt x="208369" y="327355"/>
                  <a:pt x="206769" y="329184"/>
                </a:cubicBezTo>
                <a:cubicBezTo>
                  <a:pt x="205169" y="331013"/>
                  <a:pt x="203683" y="332613"/>
                  <a:pt x="202311" y="333984"/>
                </a:cubicBezTo>
                <a:lnTo>
                  <a:pt x="198882" y="335356"/>
                </a:lnTo>
                <a:cubicBezTo>
                  <a:pt x="199796" y="336270"/>
                  <a:pt x="200254" y="336728"/>
                  <a:pt x="200254" y="336728"/>
                </a:cubicBezTo>
                <a:lnTo>
                  <a:pt x="215341" y="340842"/>
                </a:lnTo>
                <a:cubicBezTo>
                  <a:pt x="224485" y="342671"/>
                  <a:pt x="231343" y="344271"/>
                  <a:pt x="235915" y="345643"/>
                </a:cubicBezTo>
                <a:cubicBezTo>
                  <a:pt x="237744" y="346100"/>
                  <a:pt x="239573" y="346443"/>
                  <a:pt x="241402" y="346672"/>
                </a:cubicBezTo>
                <a:cubicBezTo>
                  <a:pt x="243230" y="346900"/>
                  <a:pt x="244831" y="347472"/>
                  <a:pt x="246202" y="348386"/>
                </a:cubicBezTo>
                <a:cubicBezTo>
                  <a:pt x="249860" y="349301"/>
                  <a:pt x="253860" y="350215"/>
                  <a:pt x="258204" y="351129"/>
                </a:cubicBezTo>
                <a:cubicBezTo>
                  <a:pt x="262547" y="352044"/>
                  <a:pt x="266776" y="352958"/>
                  <a:pt x="270891" y="353873"/>
                </a:cubicBezTo>
                <a:cubicBezTo>
                  <a:pt x="274549" y="355244"/>
                  <a:pt x="279121" y="356501"/>
                  <a:pt x="284607" y="357644"/>
                </a:cubicBezTo>
                <a:cubicBezTo>
                  <a:pt x="290093" y="358787"/>
                  <a:pt x="294208" y="359588"/>
                  <a:pt x="296951" y="360045"/>
                </a:cubicBezTo>
                <a:cubicBezTo>
                  <a:pt x="307467" y="362788"/>
                  <a:pt x="316382" y="364617"/>
                  <a:pt x="323698" y="365531"/>
                </a:cubicBezTo>
                <a:lnTo>
                  <a:pt x="361417" y="373075"/>
                </a:lnTo>
                <a:lnTo>
                  <a:pt x="377876" y="375818"/>
                </a:lnTo>
                <a:cubicBezTo>
                  <a:pt x="381533" y="376733"/>
                  <a:pt x="386563" y="377647"/>
                  <a:pt x="392963" y="378561"/>
                </a:cubicBezTo>
                <a:cubicBezTo>
                  <a:pt x="399821" y="379933"/>
                  <a:pt x="405879" y="380847"/>
                  <a:pt x="411137" y="381304"/>
                </a:cubicBezTo>
                <a:cubicBezTo>
                  <a:pt x="416395" y="381762"/>
                  <a:pt x="420624" y="382219"/>
                  <a:pt x="423824" y="382676"/>
                </a:cubicBezTo>
                <a:cubicBezTo>
                  <a:pt x="428396" y="383133"/>
                  <a:pt x="435026" y="383362"/>
                  <a:pt x="443713" y="383362"/>
                </a:cubicBezTo>
                <a:cubicBezTo>
                  <a:pt x="456057" y="383362"/>
                  <a:pt x="465201" y="383133"/>
                  <a:pt x="471145" y="382676"/>
                </a:cubicBezTo>
                <a:lnTo>
                  <a:pt x="491719" y="379933"/>
                </a:lnTo>
                <a:cubicBezTo>
                  <a:pt x="494919" y="379933"/>
                  <a:pt x="500634" y="379019"/>
                  <a:pt x="508864" y="377190"/>
                </a:cubicBezTo>
                <a:cubicBezTo>
                  <a:pt x="509778" y="377190"/>
                  <a:pt x="510578" y="377418"/>
                  <a:pt x="511264" y="377876"/>
                </a:cubicBezTo>
                <a:cubicBezTo>
                  <a:pt x="511950" y="378333"/>
                  <a:pt x="512978" y="378561"/>
                  <a:pt x="514350" y="378561"/>
                </a:cubicBezTo>
                <a:cubicBezTo>
                  <a:pt x="512521" y="380390"/>
                  <a:pt x="510921" y="381533"/>
                  <a:pt x="509549" y="381990"/>
                </a:cubicBezTo>
                <a:lnTo>
                  <a:pt x="510235" y="381990"/>
                </a:lnTo>
                <a:lnTo>
                  <a:pt x="515036" y="381304"/>
                </a:lnTo>
                <a:cubicBezTo>
                  <a:pt x="506349" y="385877"/>
                  <a:pt x="499491" y="389991"/>
                  <a:pt x="494462" y="393649"/>
                </a:cubicBezTo>
                <a:cubicBezTo>
                  <a:pt x="492633" y="393649"/>
                  <a:pt x="491490" y="394106"/>
                  <a:pt x="491033" y="395021"/>
                </a:cubicBezTo>
                <a:cubicBezTo>
                  <a:pt x="489204" y="397307"/>
                  <a:pt x="486461" y="399021"/>
                  <a:pt x="482803" y="400164"/>
                </a:cubicBezTo>
                <a:cubicBezTo>
                  <a:pt x="479146" y="401307"/>
                  <a:pt x="476402" y="402336"/>
                  <a:pt x="474574" y="403250"/>
                </a:cubicBezTo>
                <a:cubicBezTo>
                  <a:pt x="467258" y="406908"/>
                  <a:pt x="461772" y="409422"/>
                  <a:pt x="458114" y="410794"/>
                </a:cubicBezTo>
                <a:cubicBezTo>
                  <a:pt x="447599" y="414909"/>
                  <a:pt x="435940" y="417423"/>
                  <a:pt x="423139" y="418338"/>
                </a:cubicBezTo>
                <a:cubicBezTo>
                  <a:pt x="416281" y="420167"/>
                  <a:pt x="408508" y="421081"/>
                  <a:pt x="399821" y="421081"/>
                </a:cubicBezTo>
                <a:cubicBezTo>
                  <a:pt x="394792" y="421081"/>
                  <a:pt x="387248" y="420624"/>
                  <a:pt x="377190" y="419709"/>
                </a:cubicBezTo>
                <a:cubicBezTo>
                  <a:pt x="345643" y="412851"/>
                  <a:pt x="316611" y="405765"/>
                  <a:pt x="290093" y="398450"/>
                </a:cubicBezTo>
                <a:cubicBezTo>
                  <a:pt x="278206" y="395249"/>
                  <a:pt x="263119" y="390220"/>
                  <a:pt x="244831" y="383362"/>
                </a:cubicBezTo>
                <a:cubicBezTo>
                  <a:pt x="238430" y="381533"/>
                  <a:pt x="224714" y="377418"/>
                  <a:pt x="203683" y="371018"/>
                </a:cubicBezTo>
                <a:cubicBezTo>
                  <a:pt x="199568" y="369189"/>
                  <a:pt x="189738" y="365531"/>
                  <a:pt x="174193" y="360045"/>
                </a:cubicBezTo>
                <a:lnTo>
                  <a:pt x="152248" y="351129"/>
                </a:lnTo>
                <a:cubicBezTo>
                  <a:pt x="149962" y="350215"/>
                  <a:pt x="147561" y="349072"/>
                  <a:pt x="145047" y="347700"/>
                </a:cubicBezTo>
                <a:cubicBezTo>
                  <a:pt x="142532" y="346329"/>
                  <a:pt x="139675" y="344957"/>
                  <a:pt x="136474" y="343586"/>
                </a:cubicBezTo>
                <a:cubicBezTo>
                  <a:pt x="129159" y="340385"/>
                  <a:pt x="121844" y="338556"/>
                  <a:pt x="114529" y="338099"/>
                </a:cubicBezTo>
                <a:cubicBezTo>
                  <a:pt x="110871" y="337185"/>
                  <a:pt x="107671" y="336728"/>
                  <a:pt x="104927" y="336728"/>
                </a:cubicBezTo>
                <a:cubicBezTo>
                  <a:pt x="103099" y="336728"/>
                  <a:pt x="99898" y="337185"/>
                  <a:pt x="95326" y="338099"/>
                </a:cubicBezTo>
                <a:cubicBezTo>
                  <a:pt x="90754" y="339013"/>
                  <a:pt x="86182" y="341071"/>
                  <a:pt x="81610" y="344271"/>
                </a:cubicBezTo>
                <a:cubicBezTo>
                  <a:pt x="80696" y="345643"/>
                  <a:pt x="77953" y="347472"/>
                  <a:pt x="73381" y="349758"/>
                </a:cubicBezTo>
                <a:cubicBezTo>
                  <a:pt x="70637" y="350672"/>
                  <a:pt x="68237" y="351701"/>
                  <a:pt x="66180" y="352844"/>
                </a:cubicBezTo>
                <a:cubicBezTo>
                  <a:pt x="64122" y="353987"/>
                  <a:pt x="62408" y="355016"/>
                  <a:pt x="61036" y="355930"/>
                </a:cubicBezTo>
                <a:lnTo>
                  <a:pt x="47320" y="362788"/>
                </a:lnTo>
                <a:cubicBezTo>
                  <a:pt x="36347" y="366903"/>
                  <a:pt x="25375" y="371703"/>
                  <a:pt x="14402" y="377190"/>
                </a:cubicBezTo>
                <a:cubicBezTo>
                  <a:pt x="13487" y="377647"/>
                  <a:pt x="12116" y="377876"/>
                  <a:pt x="10287" y="377876"/>
                </a:cubicBezTo>
                <a:cubicBezTo>
                  <a:pt x="8458" y="377876"/>
                  <a:pt x="6172" y="377418"/>
                  <a:pt x="3429" y="376504"/>
                </a:cubicBezTo>
                <a:cubicBezTo>
                  <a:pt x="1143" y="376047"/>
                  <a:pt x="0" y="373989"/>
                  <a:pt x="0" y="370332"/>
                </a:cubicBezTo>
                <a:cubicBezTo>
                  <a:pt x="0" y="369417"/>
                  <a:pt x="0" y="368046"/>
                  <a:pt x="0" y="366217"/>
                </a:cubicBezTo>
                <a:cubicBezTo>
                  <a:pt x="0" y="364388"/>
                  <a:pt x="914" y="362788"/>
                  <a:pt x="2743" y="361416"/>
                </a:cubicBezTo>
                <a:lnTo>
                  <a:pt x="2743" y="360045"/>
                </a:lnTo>
                <a:cubicBezTo>
                  <a:pt x="2743" y="356844"/>
                  <a:pt x="2515" y="354558"/>
                  <a:pt x="2057" y="353187"/>
                </a:cubicBezTo>
                <a:cubicBezTo>
                  <a:pt x="2057" y="352729"/>
                  <a:pt x="1600" y="352044"/>
                  <a:pt x="686" y="351129"/>
                </a:cubicBezTo>
                <a:lnTo>
                  <a:pt x="2743" y="345643"/>
                </a:lnTo>
                <a:lnTo>
                  <a:pt x="4115" y="344271"/>
                </a:lnTo>
                <a:cubicBezTo>
                  <a:pt x="4572" y="344271"/>
                  <a:pt x="5715" y="343928"/>
                  <a:pt x="7544" y="343243"/>
                </a:cubicBezTo>
                <a:cubicBezTo>
                  <a:pt x="9373" y="342557"/>
                  <a:pt x="11201" y="342671"/>
                  <a:pt x="13030" y="343586"/>
                </a:cubicBezTo>
                <a:cubicBezTo>
                  <a:pt x="15773" y="342671"/>
                  <a:pt x="17145" y="342214"/>
                  <a:pt x="17145" y="342214"/>
                </a:cubicBezTo>
                <a:cubicBezTo>
                  <a:pt x="18974" y="339928"/>
                  <a:pt x="20917" y="337985"/>
                  <a:pt x="22974" y="336385"/>
                </a:cubicBezTo>
                <a:cubicBezTo>
                  <a:pt x="25032" y="334784"/>
                  <a:pt x="26975" y="333070"/>
                  <a:pt x="28804" y="331241"/>
                </a:cubicBezTo>
                <a:cubicBezTo>
                  <a:pt x="29261" y="330784"/>
                  <a:pt x="29947" y="330555"/>
                  <a:pt x="30861" y="330555"/>
                </a:cubicBezTo>
                <a:lnTo>
                  <a:pt x="34290" y="328498"/>
                </a:lnTo>
                <a:lnTo>
                  <a:pt x="36347" y="325069"/>
                </a:lnTo>
                <a:lnTo>
                  <a:pt x="37033" y="325755"/>
                </a:lnTo>
                <a:cubicBezTo>
                  <a:pt x="36576" y="326212"/>
                  <a:pt x="35662" y="327812"/>
                  <a:pt x="34290" y="330555"/>
                </a:cubicBezTo>
                <a:cubicBezTo>
                  <a:pt x="31547" y="332841"/>
                  <a:pt x="30632" y="335813"/>
                  <a:pt x="31547" y="339471"/>
                </a:cubicBezTo>
                <a:cubicBezTo>
                  <a:pt x="36119" y="337642"/>
                  <a:pt x="39548" y="336499"/>
                  <a:pt x="41834" y="336042"/>
                </a:cubicBezTo>
                <a:cubicBezTo>
                  <a:pt x="55093" y="331013"/>
                  <a:pt x="61265" y="328727"/>
                  <a:pt x="60350" y="329184"/>
                </a:cubicBezTo>
                <a:cubicBezTo>
                  <a:pt x="62179" y="329184"/>
                  <a:pt x="63094" y="328269"/>
                  <a:pt x="63094" y="326440"/>
                </a:cubicBezTo>
                <a:lnTo>
                  <a:pt x="64465" y="325069"/>
                </a:lnTo>
                <a:cubicBezTo>
                  <a:pt x="64008" y="324612"/>
                  <a:pt x="63665" y="324269"/>
                  <a:pt x="63437" y="324040"/>
                </a:cubicBezTo>
                <a:cubicBezTo>
                  <a:pt x="63208" y="323812"/>
                  <a:pt x="63094" y="323469"/>
                  <a:pt x="63094" y="323011"/>
                </a:cubicBezTo>
                <a:cubicBezTo>
                  <a:pt x="66294" y="323011"/>
                  <a:pt x="69037" y="321640"/>
                  <a:pt x="71323" y="318897"/>
                </a:cubicBezTo>
                <a:cubicBezTo>
                  <a:pt x="73609" y="316154"/>
                  <a:pt x="74981" y="314325"/>
                  <a:pt x="75438" y="313410"/>
                </a:cubicBezTo>
                <a:cubicBezTo>
                  <a:pt x="76810" y="311124"/>
                  <a:pt x="78410" y="308610"/>
                  <a:pt x="80239" y="305867"/>
                </a:cubicBezTo>
                <a:cubicBezTo>
                  <a:pt x="82067" y="303123"/>
                  <a:pt x="84125" y="299923"/>
                  <a:pt x="86411" y="296265"/>
                </a:cubicBezTo>
                <a:lnTo>
                  <a:pt x="91897" y="286664"/>
                </a:lnTo>
                <a:cubicBezTo>
                  <a:pt x="92354" y="284378"/>
                  <a:pt x="91669" y="283007"/>
                  <a:pt x="89840" y="282549"/>
                </a:cubicBezTo>
                <a:cubicBezTo>
                  <a:pt x="88468" y="281635"/>
                  <a:pt x="87097" y="280721"/>
                  <a:pt x="85725" y="279806"/>
                </a:cubicBezTo>
                <a:cubicBezTo>
                  <a:pt x="84353" y="278892"/>
                  <a:pt x="82982" y="277977"/>
                  <a:pt x="81610" y="277063"/>
                </a:cubicBezTo>
                <a:cubicBezTo>
                  <a:pt x="78410" y="274320"/>
                  <a:pt x="75895" y="271234"/>
                  <a:pt x="74066" y="267805"/>
                </a:cubicBezTo>
                <a:cubicBezTo>
                  <a:pt x="72238" y="264376"/>
                  <a:pt x="70409" y="259689"/>
                  <a:pt x="68580" y="253746"/>
                </a:cubicBezTo>
                <a:cubicBezTo>
                  <a:pt x="67208" y="248259"/>
                  <a:pt x="66523" y="242544"/>
                  <a:pt x="66523" y="236601"/>
                </a:cubicBezTo>
                <a:cubicBezTo>
                  <a:pt x="66523" y="232486"/>
                  <a:pt x="66980" y="226771"/>
                  <a:pt x="67894" y="219456"/>
                </a:cubicBezTo>
                <a:cubicBezTo>
                  <a:pt x="67894" y="216713"/>
                  <a:pt x="68123" y="214427"/>
                  <a:pt x="68580" y="212598"/>
                </a:cubicBezTo>
                <a:lnTo>
                  <a:pt x="61036" y="215341"/>
                </a:lnTo>
                <a:cubicBezTo>
                  <a:pt x="59665" y="216255"/>
                  <a:pt x="57379" y="216713"/>
                  <a:pt x="54178" y="216713"/>
                </a:cubicBezTo>
                <a:cubicBezTo>
                  <a:pt x="50978" y="216713"/>
                  <a:pt x="48235" y="215798"/>
                  <a:pt x="45949" y="213969"/>
                </a:cubicBezTo>
                <a:cubicBezTo>
                  <a:pt x="44577" y="213512"/>
                  <a:pt x="43205" y="212712"/>
                  <a:pt x="41834" y="211569"/>
                </a:cubicBezTo>
                <a:cubicBezTo>
                  <a:pt x="40462" y="210426"/>
                  <a:pt x="38633" y="209397"/>
                  <a:pt x="36347" y="208483"/>
                </a:cubicBezTo>
                <a:cubicBezTo>
                  <a:pt x="34976" y="207569"/>
                  <a:pt x="33147" y="204825"/>
                  <a:pt x="30861" y="200253"/>
                </a:cubicBezTo>
                <a:cubicBezTo>
                  <a:pt x="30861" y="198882"/>
                  <a:pt x="30404" y="197282"/>
                  <a:pt x="29489" y="195453"/>
                </a:cubicBezTo>
                <a:lnTo>
                  <a:pt x="29489" y="193395"/>
                </a:lnTo>
                <a:cubicBezTo>
                  <a:pt x="29947" y="193395"/>
                  <a:pt x="30404" y="193510"/>
                  <a:pt x="30861" y="193738"/>
                </a:cubicBezTo>
                <a:cubicBezTo>
                  <a:pt x="31318" y="193967"/>
                  <a:pt x="32004" y="194081"/>
                  <a:pt x="32918" y="194081"/>
                </a:cubicBezTo>
                <a:cubicBezTo>
                  <a:pt x="31547" y="191338"/>
                  <a:pt x="30861" y="189738"/>
                  <a:pt x="30861" y="189281"/>
                </a:cubicBezTo>
                <a:cubicBezTo>
                  <a:pt x="33604" y="192481"/>
                  <a:pt x="36347" y="194081"/>
                  <a:pt x="39091" y="194081"/>
                </a:cubicBezTo>
                <a:cubicBezTo>
                  <a:pt x="40005" y="194081"/>
                  <a:pt x="41834" y="193624"/>
                  <a:pt x="44577" y="192710"/>
                </a:cubicBezTo>
                <a:cubicBezTo>
                  <a:pt x="50978" y="189966"/>
                  <a:pt x="58750" y="185852"/>
                  <a:pt x="67894" y="180365"/>
                </a:cubicBezTo>
                <a:cubicBezTo>
                  <a:pt x="68809" y="179908"/>
                  <a:pt x="70180" y="178765"/>
                  <a:pt x="72009" y="176936"/>
                </a:cubicBezTo>
                <a:cubicBezTo>
                  <a:pt x="75667" y="176022"/>
                  <a:pt x="76581" y="174193"/>
                  <a:pt x="74752" y="171450"/>
                </a:cubicBezTo>
                <a:cubicBezTo>
                  <a:pt x="76581" y="171450"/>
                  <a:pt x="79210" y="170878"/>
                  <a:pt x="82639" y="169735"/>
                </a:cubicBezTo>
                <a:cubicBezTo>
                  <a:pt x="86068" y="168592"/>
                  <a:pt x="88697" y="168249"/>
                  <a:pt x="90526" y="168707"/>
                </a:cubicBezTo>
                <a:cubicBezTo>
                  <a:pt x="91440" y="168707"/>
                  <a:pt x="92240" y="168478"/>
                  <a:pt x="92926" y="168021"/>
                </a:cubicBezTo>
                <a:cubicBezTo>
                  <a:pt x="93612" y="167564"/>
                  <a:pt x="94412" y="167335"/>
                  <a:pt x="95326" y="167335"/>
                </a:cubicBezTo>
                <a:cubicBezTo>
                  <a:pt x="98069" y="167335"/>
                  <a:pt x="99898" y="167564"/>
                  <a:pt x="100813" y="168021"/>
                </a:cubicBezTo>
                <a:cubicBezTo>
                  <a:pt x="104013" y="169392"/>
                  <a:pt x="104699" y="171221"/>
                  <a:pt x="102870" y="173507"/>
                </a:cubicBezTo>
                <a:lnTo>
                  <a:pt x="102870" y="174879"/>
                </a:lnTo>
                <a:cubicBezTo>
                  <a:pt x="103327" y="176250"/>
                  <a:pt x="103442" y="177736"/>
                  <a:pt x="103213" y="179336"/>
                </a:cubicBezTo>
                <a:cubicBezTo>
                  <a:pt x="102984" y="180937"/>
                  <a:pt x="102870" y="181965"/>
                  <a:pt x="102870" y="182423"/>
                </a:cubicBezTo>
                <a:lnTo>
                  <a:pt x="98069" y="193395"/>
                </a:lnTo>
                <a:cubicBezTo>
                  <a:pt x="97612" y="193852"/>
                  <a:pt x="97041" y="194424"/>
                  <a:pt x="96355" y="195110"/>
                </a:cubicBezTo>
                <a:cubicBezTo>
                  <a:pt x="95669" y="195796"/>
                  <a:pt x="95098" y="196367"/>
                  <a:pt x="94640" y="196824"/>
                </a:cubicBezTo>
                <a:lnTo>
                  <a:pt x="90526" y="211226"/>
                </a:lnTo>
                <a:cubicBezTo>
                  <a:pt x="90068" y="213055"/>
                  <a:pt x="89497" y="215112"/>
                  <a:pt x="88811" y="217398"/>
                </a:cubicBezTo>
                <a:cubicBezTo>
                  <a:pt x="88125" y="219684"/>
                  <a:pt x="87325" y="222428"/>
                  <a:pt x="86411" y="225628"/>
                </a:cubicBezTo>
                <a:cubicBezTo>
                  <a:pt x="85496" y="232029"/>
                  <a:pt x="85039" y="236829"/>
                  <a:pt x="85039" y="240030"/>
                </a:cubicBezTo>
                <a:cubicBezTo>
                  <a:pt x="86868" y="252831"/>
                  <a:pt x="90526" y="261975"/>
                  <a:pt x="96012" y="267462"/>
                </a:cubicBezTo>
                <a:cubicBezTo>
                  <a:pt x="97384" y="268833"/>
                  <a:pt x="99327" y="270091"/>
                  <a:pt x="101841" y="271234"/>
                </a:cubicBezTo>
                <a:cubicBezTo>
                  <a:pt x="104356" y="272377"/>
                  <a:pt x="106299" y="273634"/>
                  <a:pt x="107671" y="275005"/>
                </a:cubicBezTo>
                <a:cubicBezTo>
                  <a:pt x="112700" y="277292"/>
                  <a:pt x="115672" y="279806"/>
                  <a:pt x="116586" y="282549"/>
                </a:cubicBezTo>
                <a:cubicBezTo>
                  <a:pt x="117500" y="284378"/>
                  <a:pt x="117958" y="286893"/>
                  <a:pt x="117958" y="290093"/>
                </a:cubicBezTo>
                <a:cubicBezTo>
                  <a:pt x="117043" y="291008"/>
                  <a:pt x="116815" y="291465"/>
                  <a:pt x="117272" y="291465"/>
                </a:cubicBezTo>
                <a:lnTo>
                  <a:pt x="117272" y="292836"/>
                </a:lnTo>
                <a:cubicBezTo>
                  <a:pt x="117272" y="294665"/>
                  <a:pt x="116700" y="296265"/>
                  <a:pt x="115557" y="297637"/>
                </a:cubicBezTo>
                <a:cubicBezTo>
                  <a:pt x="114414" y="299008"/>
                  <a:pt x="113614" y="299923"/>
                  <a:pt x="113157" y="300380"/>
                </a:cubicBezTo>
                <a:cubicBezTo>
                  <a:pt x="111328" y="302209"/>
                  <a:pt x="108585" y="305181"/>
                  <a:pt x="104927" y="309296"/>
                </a:cubicBezTo>
                <a:cubicBezTo>
                  <a:pt x="103556" y="311124"/>
                  <a:pt x="101956" y="313410"/>
                  <a:pt x="100127" y="316154"/>
                </a:cubicBezTo>
                <a:cubicBezTo>
                  <a:pt x="98298" y="318897"/>
                  <a:pt x="96012" y="321869"/>
                  <a:pt x="93269" y="325069"/>
                </a:cubicBezTo>
                <a:lnTo>
                  <a:pt x="115900" y="325069"/>
                </a:lnTo>
                <a:lnTo>
                  <a:pt x="124130" y="324383"/>
                </a:lnTo>
                <a:cubicBezTo>
                  <a:pt x="127330" y="324383"/>
                  <a:pt x="131674" y="324840"/>
                  <a:pt x="137160" y="325755"/>
                </a:cubicBezTo>
                <a:lnTo>
                  <a:pt x="151562" y="327126"/>
                </a:lnTo>
                <a:cubicBezTo>
                  <a:pt x="154762" y="327583"/>
                  <a:pt x="161163" y="328727"/>
                  <a:pt x="170764" y="330555"/>
                </a:cubicBezTo>
                <a:lnTo>
                  <a:pt x="185166" y="333984"/>
                </a:lnTo>
                <a:lnTo>
                  <a:pt x="184480" y="329870"/>
                </a:lnTo>
                <a:cubicBezTo>
                  <a:pt x="184480" y="326669"/>
                  <a:pt x="185052" y="323469"/>
                  <a:pt x="186195" y="320268"/>
                </a:cubicBezTo>
                <a:cubicBezTo>
                  <a:pt x="187338" y="317068"/>
                  <a:pt x="188138" y="314782"/>
                  <a:pt x="188595" y="313410"/>
                </a:cubicBezTo>
                <a:cubicBezTo>
                  <a:pt x="188595" y="312953"/>
                  <a:pt x="188824" y="312267"/>
                  <a:pt x="189281" y="311353"/>
                </a:cubicBezTo>
                <a:cubicBezTo>
                  <a:pt x="189738" y="310438"/>
                  <a:pt x="189967" y="309524"/>
                  <a:pt x="189967" y="308610"/>
                </a:cubicBezTo>
                <a:lnTo>
                  <a:pt x="218084" y="260604"/>
                </a:lnTo>
                <a:cubicBezTo>
                  <a:pt x="224942" y="245973"/>
                  <a:pt x="231800" y="233400"/>
                  <a:pt x="238658" y="222885"/>
                </a:cubicBezTo>
                <a:lnTo>
                  <a:pt x="239344" y="220827"/>
                </a:lnTo>
                <a:lnTo>
                  <a:pt x="238658" y="220142"/>
                </a:lnTo>
                <a:cubicBezTo>
                  <a:pt x="237744" y="221056"/>
                  <a:pt x="236601" y="221970"/>
                  <a:pt x="235229" y="222885"/>
                </a:cubicBezTo>
                <a:cubicBezTo>
                  <a:pt x="233858" y="223799"/>
                  <a:pt x="232715" y="224713"/>
                  <a:pt x="231800" y="225628"/>
                </a:cubicBezTo>
                <a:cubicBezTo>
                  <a:pt x="229972" y="226542"/>
                  <a:pt x="228600" y="227685"/>
                  <a:pt x="227686" y="229057"/>
                </a:cubicBezTo>
                <a:lnTo>
                  <a:pt x="212598" y="239344"/>
                </a:lnTo>
                <a:lnTo>
                  <a:pt x="200939" y="247574"/>
                </a:lnTo>
                <a:cubicBezTo>
                  <a:pt x="199111" y="248488"/>
                  <a:pt x="196253" y="249859"/>
                  <a:pt x="192367" y="251688"/>
                </a:cubicBezTo>
                <a:cubicBezTo>
                  <a:pt x="188481" y="253517"/>
                  <a:pt x="184937" y="254889"/>
                  <a:pt x="181737" y="255803"/>
                </a:cubicBezTo>
                <a:cubicBezTo>
                  <a:pt x="180823" y="256260"/>
                  <a:pt x="179337" y="256489"/>
                  <a:pt x="177279" y="256489"/>
                </a:cubicBezTo>
                <a:cubicBezTo>
                  <a:pt x="175222" y="256489"/>
                  <a:pt x="173507" y="256718"/>
                  <a:pt x="172136" y="257175"/>
                </a:cubicBezTo>
                <a:lnTo>
                  <a:pt x="170078" y="256489"/>
                </a:lnTo>
                <a:cubicBezTo>
                  <a:pt x="169164" y="255575"/>
                  <a:pt x="168707" y="254660"/>
                  <a:pt x="168707" y="253746"/>
                </a:cubicBezTo>
                <a:cubicBezTo>
                  <a:pt x="165049" y="251917"/>
                  <a:pt x="162535" y="250317"/>
                  <a:pt x="161163" y="248945"/>
                </a:cubicBezTo>
                <a:cubicBezTo>
                  <a:pt x="159334" y="248031"/>
                  <a:pt x="156134" y="245973"/>
                  <a:pt x="151562" y="242773"/>
                </a:cubicBezTo>
                <a:cubicBezTo>
                  <a:pt x="150190" y="241401"/>
                  <a:pt x="149504" y="240487"/>
                  <a:pt x="149504" y="240030"/>
                </a:cubicBezTo>
                <a:cubicBezTo>
                  <a:pt x="149504" y="239573"/>
                  <a:pt x="149390" y="238772"/>
                  <a:pt x="149162" y="237629"/>
                </a:cubicBezTo>
                <a:cubicBezTo>
                  <a:pt x="148933" y="236486"/>
                  <a:pt x="148361" y="235229"/>
                  <a:pt x="147447" y="233858"/>
                </a:cubicBezTo>
                <a:cubicBezTo>
                  <a:pt x="147447" y="232943"/>
                  <a:pt x="146304" y="231343"/>
                  <a:pt x="144018" y="229057"/>
                </a:cubicBezTo>
                <a:cubicBezTo>
                  <a:pt x="147676" y="229057"/>
                  <a:pt x="150190" y="229286"/>
                  <a:pt x="151562" y="229743"/>
                </a:cubicBezTo>
                <a:cubicBezTo>
                  <a:pt x="153391" y="231114"/>
                  <a:pt x="155219" y="231800"/>
                  <a:pt x="157048" y="231800"/>
                </a:cubicBezTo>
                <a:cubicBezTo>
                  <a:pt x="159334" y="231800"/>
                  <a:pt x="162306" y="230428"/>
                  <a:pt x="165964" y="227685"/>
                </a:cubicBezTo>
                <a:cubicBezTo>
                  <a:pt x="168707" y="226314"/>
                  <a:pt x="173736" y="223113"/>
                  <a:pt x="181051" y="218084"/>
                </a:cubicBezTo>
                <a:lnTo>
                  <a:pt x="218770" y="194081"/>
                </a:lnTo>
                <a:cubicBezTo>
                  <a:pt x="228371" y="188138"/>
                  <a:pt x="236144" y="182651"/>
                  <a:pt x="242087" y="177622"/>
                </a:cubicBezTo>
                <a:cubicBezTo>
                  <a:pt x="243002" y="177622"/>
                  <a:pt x="243459" y="177165"/>
                  <a:pt x="243459" y="176250"/>
                </a:cubicBezTo>
                <a:lnTo>
                  <a:pt x="242773" y="154305"/>
                </a:lnTo>
                <a:lnTo>
                  <a:pt x="242087" y="151562"/>
                </a:lnTo>
                <a:lnTo>
                  <a:pt x="241402" y="151562"/>
                </a:lnTo>
                <a:cubicBezTo>
                  <a:pt x="240030" y="152019"/>
                  <a:pt x="238201" y="152247"/>
                  <a:pt x="235915" y="152247"/>
                </a:cubicBezTo>
                <a:cubicBezTo>
                  <a:pt x="233172" y="152247"/>
                  <a:pt x="230086" y="151790"/>
                  <a:pt x="226657" y="150876"/>
                </a:cubicBezTo>
                <a:cubicBezTo>
                  <a:pt x="223228" y="149961"/>
                  <a:pt x="220828" y="149276"/>
                  <a:pt x="219456" y="148818"/>
                </a:cubicBezTo>
                <a:lnTo>
                  <a:pt x="204368" y="145389"/>
                </a:lnTo>
                <a:cubicBezTo>
                  <a:pt x="203454" y="145389"/>
                  <a:pt x="202425" y="145161"/>
                  <a:pt x="201282" y="144704"/>
                </a:cubicBezTo>
                <a:cubicBezTo>
                  <a:pt x="200139" y="144246"/>
                  <a:pt x="198882" y="144018"/>
                  <a:pt x="197510" y="144018"/>
                </a:cubicBezTo>
                <a:lnTo>
                  <a:pt x="195453" y="144018"/>
                </a:lnTo>
                <a:cubicBezTo>
                  <a:pt x="189967" y="151790"/>
                  <a:pt x="186766" y="156134"/>
                  <a:pt x="185852" y="157048"/>
                </a:cubicBezTo>
                <a:cubicBezTo>
                  <a:pt x="185395" y="157962"/>
                  <a:pt x="184366" y="159905"/>
                  <a:pt x="182766" y="162877"/>
                </a:cubicBezTo>
                <a:cubicBezTo>
                  <a:pt x="181166" y="165849"/>
                  <a:pt x="178994" y="168021"/>
                  <a:pt x="176251" y="169392"/>
                </a:cubicBezTo>
                <a:cubicBezTo>
                  <a:pt x="175336" y="170764"/>
                  <a:pt x="174650" y="171678"/>
                  <a:pt x="174193" y="172135"/>
                </a:cubicBezTo>
                <a:cubicBezTo>
                  <a:pt x="169621" y="175793"/>
                  <a:pt x="166649" y="178765"/>
                  <a:pt x="165278" y="181051"/>
                </a:cubicBezTo>
                <a:lnTo>
                  <a:pt x="160477" y="187909"/>
                </a:lnTo>
                <a:cubicBezTo>
                  <a:pt x="159106" y="191109"/>
                  <a:pt x="157048" y="193624"/>
                  <a:pt x="154305" y="195453"/>
                </a:cubicBezTo>
                <a:lnTo>
                  <a:pt x="159106" y="183794"/>
                </a:lnTo>
                <a:lnTo>
                  <a:pt x="164592" y="168707"/>
                </a:lnTo>
                <a:cubicBezTo>
                  <a:pt x="165049" y="166878"/>
                  <a:pt x="166878" y="161163"/>
                  <a:pt x="170078" y="151562"/>
                </a:cubicBezTo>
                <a:lnTo>
                  <a:pt x="178308" y="131673"/>
                </a:lnTo>
                <a:lnTo>
                  <a:pt x="185852" y="112471"/>
                </a:lnTo>
                <a:lnTo>
                  <a:pt x="192024" y="94640"/>
                </a:lnTo>
                <a:cubicBezTo>
                  <a:pt x="192938" y="89154"/>
                  <a:pt x="193396" y="84810"/>
                  <a:pt x="193396" y="81610"/>
                </a:cubicBezTo>
                <a:cubicBezTo>
                  <a:pt x="193396" y="80238"/>
                  <a:pt x="193167" y="79324"/>
                  <a:pt x="192710" y="78867"/>
                </a:cubicBezTo>
                <a:lnTo>
                  <a:pt x="177622" y="59664"/>
                </a:lnTo>
                <a:cubicBezTo>
                  <a:pt x="175336" y="57378"/>
                  <a:pt x="174193" y="56235"/>
                  <a:pt x="174193" y="56235"/>
                </a:cubicBezTo>
                <a:lnTo>
                  <a:pt x="174193" y="55550"/>
                </a:lnTo>
                <a:cubicBezTo>
                  <a:pt x="178308" y="56921"/>
                  <a:pt x="180594" y="57607"/>
                  <a:pt x="181051" y="57607"/>
                </a:cubicBezTo>
                <a:cubicBezTo>
                  <a:pt x="185623" y="58064"/>
                  <a:pt x="190424" y="60807"/>
                  <a:pt x="195453" y="65837"/>
                </a:cubicBezTo>
                <a:lnTo>
                  <a:pt x="206426" y="72694"/>
                </a:lnTo>
                <a:lnTo>
                  <a:pt x="209855" y="72694"/>
                </a:lnTo>
                <a:cubicBezTo>
                  <a:pt x="215798" y="74066"/>
                  <a:pt x="218770" y="77952"/>
                  <a:pt x="218770" y="84353"/>
                </a:cubicBezTo>
                <a:cubicBezTo>
                  <a:pt x="218770" y="86182"/>
                  <a:pt x="218999" y="87554"/>
                  <a:pt x="219456" y="88468"/>
                </a:cubicBezTo>
                <a:lnTo>
                  <a:pt x="219456" y="90525"/>
                </a:lnTo>
                <a:cubicBezTo>
                  <a:pt x="219456" y="92354"/>
                  <a:pt x="218542" y="96469"/>
                  <a:pt x="216713" y="102870"/>
                </a:cubicBezTo>
                <a:lnTo>
                  <a:pt x="211912" y="114528"/>
                </a:lnTo>
                <a:cubicBezTo>
                  <a:pt x="210998" y="116357"/>
                  <a:pt x="209969" y="118415"/>
                  <a:pt x="208826" y="120701"/>
                </a:cubicBezTo>
                <a:cubicBezTo>
                  <a:pt x="207683" y="122986"/>
                  <a:pt x="206654" y="125273"/>
                  <a:pt x="205740" y="127559"/>
                </a:cubicBezTo>
                <a:cubicBezTo>
                  <a:pt x="204368" y="130302"/>
                  <a:pt x="202082" y="133045"/>
                  <a:pt x="198882" y="135788"/>
                </a:cubicBezTo>
                <a:cubicBezTo>
                  <a:pt x="197968" y="136703"/>
                  <a:pt x="197510" y="138074"/>
                  <a:pt x="197510" y="139903"/>
                </a:cubicBezTo>
                <a:lnTo>
                  <a:pt x="199568" y="139903"/>
                </a:lnTo>
                <a:cubicBezTo>
                  <a:pt x="202768" y="139903"/>
                  <a:pt x="206654" y="138531"/>
                  <a:pt x="211226" y="135788"/>
                </a:cubicBezTo>
                <a:lnTo>
                  <a:pt x="228371" y="124815"/>
                </a:lnTo>
                <a:cubicBezTo>
                  <a:pt x="234772" y="121158"/>
                  <a:pt x="239344" y="117957"/>
                  <a:pt x="242087" y="115214"/>
                </a:cubicBezTo>
                <a:cubicBezTo>
                  <a:pt x="243002" y="115214"/>
                  <a:pt x="243459" y="114757"/>
                  <a:pt x="243459" y="113843"/>
                </a:cubicBezTo>
                <a:lnTo>
                  <a:pt x="243459" y="100126"/>
                </a:lnTo>
                <a:cubicBezTo>
                  <a:pt x="243002" y="97383"/>
                  <a:pt x="242773" y="93268"/>
                  <a:pt x="242773" y="87782"/>
                </a:cubicBezTo>
                <a:cubicBezTo>
                  <a:pt x="242773" y="81838"/>
                  <a:pt x="243230" y="72466"/>
                  <a:pt x="244145" y="59664"/>
                </a:cubicBezTo>
                <a:lnTo>
                  <a:pt x="244145" y="40462"/>
                </a:lnTo>
                <a:cubicBezTo>
                  <a:pt x="244145" y="39090"/>
                  <a:pt x="244259" y="37262"/>
                  <a:pt x="244488" y="34976"/>
                </a:cubicBezTo>
                <a:cubicBezTo>
                  <a:pt x="244716" y="32689"/>
                  <a:pt x="244602" y="29946"/>
                  <a:pt x="244145" y="26746"/>
                </a:cubicBezTo>
                <a:cubicBezTo>
                  <a:pt x="244145" y="22631"/>
                  <a:pt x="243916" y="19431"/>
                  <a:pt x="243459" y="17145"/>
                </a:cubicBezTo>
                <a:cubicBezTo>
                  <a:pt x="243459" y="16230"/>
                  <a:pt x="243230" y="15773"/>
                  <a:pt x="242773" y="15773"/>
                </a:cubicBezTo>
                <a:lnTo>
                  <a:pt x="234544" y="7544"/>
                </a:lnTo>
                <a:cubicBezTo>
                  <a:pt x="233172" y="4800"/>
                  <a:pt x="230886" y="4800"/>
                  <a:pt x="227686" y="7544"/>
                </a:cubicBezTo>
                <a:lnTo>
                  <a:pt x="227000" y="5486"/>
                </a:lnTo>
                <a:cubicBezTo>
                  <a:pt x="227000" y="5486"/>
                  <a:pt x="227000" y="5372"/>
                  <a:pt x="227000" y="5143"/>
                </a:cubicBezTo>
                <a:cubicBezTo>
                  <a:pt x="227000" y="4915"/>
                  <a:pt x="227000" y="4800"/>
                  <a:pt x="227000" y="4800"/>
                </a:cubicBezTo>
                <a:lnTo>
                  <a:pt x="230429" y="1371"/>
                </a:ln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73" name="文本框 72">
            <a:extLst>
              <a:ext uri="{FF2B5EF4-FFF2-40B4-BE49-F238E27FC236}">
                <a16:creationId xmlns:a16="http://schemas.microsoft.com/office/drawing/2014/main" id="{B718D9AA-EC40-2794-2766-924EDDA871C0}"/>
              </a:ext>
            </a:extLst>
          </p:cNvPr>
          <p:cNvSpPr txBox="1"/>
          <p:nvPr/>
        </p:nvSpPr>
        <p:spPr>
          <a:xfrm flipH="1">
            <a:off x="5466404" y="1818352"/>
            <a:ext cx="5084206" cy="719825"/>
          </a:xfrm>
          <a:prstGeom prst="rect">
            <a:avLst/>
          </a:prstGeom>
          <a:noFill/>
        </p:spPr>
        <p:txBody>
          <a:bodyPr wrap="square" lIns="0" tIns="0" rIns="0" bIns="0" rtlCol="0" anchor="t">
            <a:noAutofit/>
          </a:bodyPr>
          <a:lstStyle/>
          <a:p>
            <a:pPr>
              <a:lnSpc>
                <a:spcPct val="130000"/>
              </a:lnSpc>
            </a:pPr>
            <a:r>
              <a:rPr lang="zh-CN" altLang="en-US" sz="1600" dirty="0">
                <a:latin typeface="Arial" panose="020B0604020202020204" pitchFamily="34" charset="0"/>
                <a:ea typeface="微软雅黑" panose="020B0503020204020204" pitchFamily="34" charset="-122"/>
                <a:cs typeface="OPPOSans R"/>
                <a:sym typeface="Arial" panose="020B0604020202020204" pitchFamily="34" charset="0"/>
              </a:rPr>
              <a:t>明确调研的目标和需求。包括确定研究课题的范围、研究的重点和预期的研究成果。明确目标有助于后续的文献检索和分析工作更加有针对性。</a:t>
            </a:r>
            <a:endParaRPr lang="zh-CN" altLang="en-US" sz="1200" dirty="0">
              <a:solidFill>
                <a:prstClr val="black">
                  <a:lumMod val="75000"/>
                  <a:lumOff val="25000"/>
                </a:prstClr>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74" name="矩形: 圆角 73">
            <a:extLst>
              <a:ext uri="{FF2B5EF4-FFF2-40B4-BE49-F238E27FC236}">
                <a16:creationId xmlns:a16="http://schemas.microsoft.com/office/drawing/2014/main" id="{D72DA93C-3C16-E780-D16A-0A56C92F0CD7}"/>
              </a:ext>
            </a:extLst>
          </p:cNvPr>
          <p:cNvSpPr/>
          <p:nvPr>
            <p:custDataLst>
              <p:tags r:id="rId1"/>
            </p:custDataLst>
          </p:nvPr>
        </p:nvSpPr>
        <p:spPr>
          <a:xfrm>
            <a:off x="5466405" y="1291977"/>
            <a:ext cx="1473718"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20" b="0"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0" name="文本框 79">
            <a:extLst>
              <a:ext uri="{FF2B5EF4-FFF2-40B4-BE49-F238E27FC236}">
                <a16:creationId xmlns:a16="http://schemas.microsoft.com/office/drawing/2014/main" id="{7F2EFE48-9D50-F013-1BC6-1573F8D4DCA5}"/>
              </a:ext>
            </a:extLst>
          </p:cNvPr>
          <p:cNvSpPr txBox="1"/>
          <p:nvPr/>
        </p:nvSpPr>
        <p:spPr>
          <a:xfrm flipH="1">
            <a:off x="5789689" y="1358457"/>
            <a:ext cx="814325" cy="307777"/>
          </a:xfrm>
          <a:prstGeom prst="rect">
            <a:avLst/>
          </a:prstGeom>
          <a:noFill/>
          <a:effectLst/>
        </p:spPr>
        <p:txBody>
          <a:bodyPr wrap="none" lIns="0" tIns="0" rIns="0" bIns="0" rtlCol="0" anchor="t">
            <a:spAutoFit/>
          </a:bodyPr>
          <a:lstStyle/>
          <a:p>
            <a:r>
              <a:rPr lang="en-US" altLang="zh-CN"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STEP1</a:t>
            </a:r>
            <a:endParaRPr lang="zh-CN" altLang="en-US"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1" name="任意多边形: 形状 80">
            <a:extLst>
              <a:ext uri="{FF2B5EF4-FFF2-40B4-BE49-F238E27FC236}">
                <a16:creationId xmlns:a16="http://schemas.microsoft.com/office/drawing/2014/main" id="{CB66F856-68C9-30B7-309B-367E1D3E648B}"/>
              </a:ext>
            </a:extLst>
          </p:cNvPr>
          <p:cNvSpPr/>
          <p:nvPr/>
        </p:nvSpPr>
        <p:spPr>
          <a:xfrm>
            <a:off x="7519208" y="1389871"/>
            <a:ext cx="189661" cy="244948"/>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2" name="任意多边形: 形状 81">
            <a:extLst>
              <a:ext uri="{FF2B5EF4-FFF2-40B4-BE49-F238E27FC236}">
                <a16:creationId xmlns:a16="http://schemas.microsoft.com/office/drawing/2014/main" id="{440C0FF9-FB0F-5DC1-831C-70994844D136}"/>
              </a:ext>
            </a:extLst>
          </p:cNvPr>
          <p:cNvSpPr/>
          <p:nvPr/>
        </p:nvSpPr>
        <p:spPr>
          <a:xfrm>
            <a:off x="7374837" y="1389871"/>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3" name="任意多边形: 形状 82">
            <a:extLst>
              <a:ext uri="{FF2B5EF4-FFF2-40B4-BE49-F238E27FC236}">
                <a16:creationId xmlns:a16="http://schemas.microsoft.com/office/drawing/2014/main" id="{8670BD76-1DC6-1151-DC12-5BBD37CE8311}"/>
              </a:ext>
            </a:extLst>
          </p:cNvPr>
          <p:cNvSpPr/>
          <p:nvPr/>
        </p:nvSpPr>
        <p:spPr>
          <a:xfrm>
            <a:off x="7230467" y="1389871"/>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4" name="矩形: 圆角 83">
            <a:extLst>
              <a:ext uri="{FF2B5EF4-FFF2-40B4-BE49-F238E27FC236}">
                <a16:creationId xmlns:a16="http://schemas.microsoft.com/office/drawing/2014/main" id="{2F5C2373-F058-145A-7AD5-A501AA87F667}"/>
              </a:ext>
            </a:extLst>
          </p:cNvPr>
          <p:cNvSpPr/>
          <p:nvPr>
            <p:custDataLst>
              <p:tags r:id="rId2"/>
            </p:custDataLst>
          </p:nvPr>
        </p:nvSpPr>
        <p:spPr>
          <a:xfrm>
            <a:off x="7993705" y="1291977"/>
            <a:ext cx="2461655"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5" name="文本框 84">
            <a:extLst>
              <a:ext uri="{FF2B5EF4-FFF2-40B4-BE49-F238E27FC236}">
                <a16:creationId xmlns:a16="http://schemas.microsoft.com/office/drawing/2014/main" id="{00F59D55-C083-D771-66C7-515FB81A4CF6}"/>
              </a:ext>
            </a:extLst>
          </p:cNvPr>
          <p:cNvSpPr txBox="1"/>
          <p:nvPr/>
        </p:nvSpPr>
        <p:spPr>
          <a:xfrm flipH="1">
            <a:off x="8392574" y="1346146"/>
            <a:ext cx="1663917" cy="332399"/>
          </a:xfrm>
          <a:prstGeom prst="rect">
            <a:avLst/>
          </a:prstGeom>
          <a:noFill/>
          <a:effectLst/>
        </p:spPr>
        <p:txBody>
          <a:bodyPr wrap="none" lIns="0" tIns="0" rIns="0" bIns="0" rtlCol="0" anchor="t">
            <a:noAutofit/>
          </a:bodyPr>
          <a:lstStyle/>
          <a:p>
            <a:r>
              <a:rPr lang="zh-CN" altLang="en-US" sz="216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课题画像调研</a:t>
            </a:r>
          </a:p>
        </p:txBody>
      </p:sp>
      <p:sp>
        <p:nvSpPr>
          <p:cNvPr id="86" name="文本框 85">
            <a:extLst>
              <a:ext uri="{FF2B5EF4-FFF2-40B4-BE49-F238E27FC236}">
                <a16:creationId xmlns:a16="http://schemas.microsoft.com/office/drawing/2014/main" id="{6872705A-33F1-1CE8-41D0-C66DDBAD94C8}"/>
              </a:ext>
            </a:extLst>
          </p:cNvPr>
          <p:cNvSpPr txBox="1"/>
          <p:nvPr/>
        </p:nvSpPr>
        <p:spPr>
          <a:xfrm flipH="1">
            <a:off x="5977494" y="3529235"/>
            <a:ext cx="5084206" cy="719825"/>
          </a:xfrm>
          <a:prstGeom prst="rect">
            <a:avLst/>
          </a:prstGeom>
          <a:noFill/>
        </p:spPr>
        <p:txBody>
          <a:bodyPr wrap="square" lIns="0" tIns="0" rIns="0" bIns="0" rtlCol="0" anchor="t">
            <a:noAutofit/>
          </a:bodyPr>
          <a:lstStyle/>
          <a:p>
            <a:pPr>
              <a:lnSpc>
                <a:spcPct val="130000"/>
              </a:lnSpc>
            </a:pPr>
            <a:r>
              <a:rPr lang="zh-CN" altLang="en-US" sz="1600" dirty="0">
                <a:latin typeface="Arial" panose="020B0604020202020204" pitchFamily="34" charset="0"/>
                <a:ea typeface="微软雅黑" panose="020B0503020204020204" pitchFamily="34" charset="-122"/>
                <a:cs typeface="OPPOSans R"/>
                <a:sym typeface="Arial" panose="020B0604020202020204" pitchFamily="34" charset="0"/>
              </a:rPr>
              <a:t>评估课题方向的可行性，包括研究资源的可用性、研究时间表、预期的难点和风险。确保所选课题方向在实际操作上是可行的。</a:t>
            </a:r>
            <a:endParaRPr lang="zh-CN" altLang="en-US" sz="1600" dirty="0">
              <a:solidFill>
                <a:prstClr val="black">
                  <a:lumMod val="75000"/>
                  <a:lumOff val="25000"/>
                </a:prstClr>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7" name="矩形: 圆角 86">
            <a:extLst>
              <a:ext uri="{FF2B5EF4-FFF2-40B4-BE49-F238E27FC236}">
                <a16:creationId xmlns:a16="http://schemas.microsoft.com/office/drawing/2014/main" id="{8EC3DA01-86E0-D69A-0B20-600E3C95E57C}"/>
              </a:ext>
            </a:extLst>
          </p:cNvPr>
          <p:cNvSpPr/>
          <p:nvPr>
            <p:custDataLst>
              <p:tags r:id="rId3"/>
            </p:custDataLst>
          </p:nvPr>
        </p:nvSpPr>
        <p:spPr>
          <a:xfrm>
            <a:off x="5977495" y="3002860"/>
            <a:ext cx="1473718"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8" name="文本框 87">
            <a:extLst>
              <a:ext uri="{FF2B5EF4-FFF2-40B4-BE49-F238E27FC236}">
                <a16:creationId xmlns:a16="http://schemas.microsoft.com/office/drawing/2014/main" id="{17F2A419-AE28-24F3-33F2-7A5B90D98F50}"/>
              </a:ext>
            </a:extLst>
          </p:cNvPr>
          <p:cNvSpPr txBox="1"/>
          <p:nvPr/>
        </p:nvSpPr>
        <p:spPr>
          <a:xfrm flipH="1">
            <a:off x="6300779" y="3069340"/>
            <a:ext cx="814325" cy="307777"/>
          </a:xfrm>
          <a:prstGeom prst="rect">
            <a:avLst/>
          </a:prstGeom>
          <a:noFill/>
          <a:effectLst/>
        </p:spPr>
        <p:txBody>
          <a:bodyPr wrap="none" lIns="0" tIns="0" rIns="0" bIns="0" rtlCol="0" anchor="t">
            <a:spAutoFit/>
          </a:bodyPr>
          <a:lstStyle/>
          <a:p>
            <a:r>
              <a:rPr lang="en-US" altLang="zh-CN"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STEP2</a:t>
            </a:r>
            <a:endParaRPr lang="zh-CN" altLang="en-US"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89" name="任意多边形: 形状 88">
            <a:extLst>
              <a:ext uri="{FF2B5EF4-FFF2-40B4-BE49-F238E27FC236}">
                <a16:creationId xmlns:a16="http://schemas.microsoft.com/office/drawing/2014/main" id="{AE46C5AD-E6A5-16C6-C6A7-BBB2139D33F7}"/>
              </a:ext>
            </a:extLst>
          </p:cNvPr>
          <p:cNvSpPr/>
          <p:nvPr/>
        </p:nvSpPr>
        <p:spPr>
          <a:xfrm>
            <a:off x="8030298" y="3100754"/>
            <a:ext cx="189661" cy="244948"/>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0" name="任意多边形: 形状 89">
            <a:extLst>
              <a:ext uri="{FF2B5EF4-FFF2-40B4-BE49-F238E27FC236}">
                <a16:creationId xmlns:a16="http://schemas.microsoft.com/office/drawing/2014/main" id="{C17A56DC-D969-FC1C-B33D-1794B3B54A45}"/>
              </a:ext>
            </a:extLst>
          </p:cNvPr>
          <p:cNvSpPr/>
          <p:nvPr/>
        </p:nvSpPr>
        <p:spPr>
          <a:xfrm>
            <a:off x="7885927" y="3100754"/>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1" name="任意多边形: 形状 90">
            <a:extLst>
              <a:ext uri="{FF2B5EF4-FFF2-40B4-BE49-F238E27FC236}">
                <a16:creationId xmlns:a16="http://schemas.microsoft.com/office/drawing/2014/main" id="{D95B8EDF-29EB-F38A-6549-3092EC9B5586}"/>
              </a:ext>
            </a:extLst>
          </p:cNvPr>
          <p:cNvSpPr/>
          <p:nvPr/>
        </p:nvSpPr>
        <p:spPr>
          <a:xfrm>
            <a:off x="7741557" y="3100754"/>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2" name="矩形: 圆角 91">
            <a:extLst>
              <a:ext uri="{FF2B5EF4-FFF2-40B4-BE49-F238E27FC236}">
                <a16:creationId xmlns:a16="http://schemas.microsoft.com/office/drawing/2014/main" id="{4194C8FE-453D-575E-C84B-6374261ABE50}"/>
              </a:ext>
            </a:extLst>
          </p:cNvPr>
          <p:cNvSpPr/>
          <p:nvPr>
            <p:custDataLst>
              <p:tags r:id="rId4"/>
            </p:custDataLst>
          </p:nvPr>
        </p:nvSpPr>
        <p:spPr>
          <a:xfrm>
            <a:off x="8504795" y="3002860"/>
            <a:ext cx="2461655"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3" name="文本框 92">
            <a:extLst>
              <a:ext uri="{FF2B5EF4-FFF2-40B4-BE49-F238E27FC236}">
                <a16:creationId xmlns:a16="http://schemas.microsoft.com/office/drawing/2014/main" id="{152BA157-9820-C12C-C2FC-1D8C50BA12E0}"/>
              </a:ext>
            </a:extLst>
          </p:cNvPr>
          <p:cNvSpPr txBox="1"/>
          <p:nvPr/>
        </p:nvSpPr>
        <p:spPr>
          <a:xfrm flipH="1">
            <a:off x="8903664" y="3057029"/>
            <a:ext cx="1663917" cy="332399"/>
          </a:xfrm>
          <a:prstGeom prst="rect">
            <a:avLst/>
          </a:prstGeom>
          <a:noFill/>
          <a:effectLst/>
        </p:spPr>
        <p:txBody>
          <a:bodyPr wrap="none" lIns="0" tIns="0" rIns="0" bIns="0" rtlCol="0" anchor="t">
            <a:spAutoFit/>
          </a:bodyPr>
          <a:lstStyle/>
          <a:p>
            <a:r>
              <a:rPr lang="zh-CN" altLang="en-US" sz="216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课题方向定论</a:t>
            </a:r>
          </a:p>
        </p:txBody>
      </p:sp>
      <p:sp>
        <p:nvSpPr>
          <p:cNvPr id="94" name="文本框 93">
            <a:extLst>
              <a:ext uri="{FF2B5EF4-FFF2-40B4-BE49-F238E27FC236}">
                <a16:creationId xmlns:a16="http://schemas.microsoft.com/office/drawing/2014/main" id="{E265B9FF-F0A0-1050-A68A-C7D0DE59BC59}"/>
              </a:ext>
            </a:extLst>
          </p:cNvPr>
          <p:cNvSpPr txBox="1"/>
          <p:nvPr/>
        </p:nvSpPr>
        <p:spPr>
          <a:xfrm flipH="1">
            <a:off x="5466403" y="5240117"/>
            <a:ext cx="5559111" cy="719825"/>
          </a:xfrm>
          <a:prstGeom prst="rect">
            <a:avLst/>
          </a:prstGeom>
          <a:noFill/>
        </p:spPr>
        <p:txBody>
          <a:bodyPr wrap="square" lIns="0" tIns="0" rIns="0" bIns="0" rtlCol="0" anchor="t">
            <a:noAutofit/>
          </a:bodyPr>
          <a:lstStyle/>
          <a:p>
            <a:pPr>
              <a:lnSpc>
                <a:spcPct val="130000"/>
              </a:lnSpc>
            </a:pPr>
            <a:r>
              <a:rPr lang="zh-CN" altLang="en-US" sz="1600" dirty="0">
                <a:latin typeface="Arial" panose="020B0604020202020204" pitchFamily="34" charset="0"/>
                <a:ea typeface="微软雅黑" panose="020B0503020204020204" pitchFamily="34" charset="-122"/>
                <a:cs typeface="OPPOSans R"/>
                <a:sym typeface="Arial" panose="020B0604020202020204" pitchFamily="34" charset="0"/>
              </a:rPr>
              <a:t>选择合适的研究方法，包括定量研究、定性研究或两者的结合。详细规划实验设计，包括样本选择、数据收集和分析。</a:t>
            </a:r>
            <a:endParaRPr lang="zh-CN" altLang="en-US" sz="1200" dirty="0">
              <a:solidFill>
                <a:prstClr val="black">
                  <a:lumMod val="75000"/>
                  <a:lumOff val="25000"/>
                </a:prstClr>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5" name="矩形: 圆角 94">
            <a:extLst>
              <a:ext uri="{FF2B5EF4-FFF2-40B4-BE49-F238E27FC236}">
                <a16:creationId xmlns:a16="http://schemas.microsoft.com/office/drawing/2014/main" id="{1D730242-A584-6C4F-16FA-95D932B0D035}"/>
              </a:ext>
            </a:extLst>
          </p:cNvPr>
          <p:cNvSpPr/>
          <p:nvPr>
            <p:custDataLst>
              <p:tags r:id="rId5"/>
            </p:custDataLst>
          </p:nvPr>
        </p:nvSpPr>
        <p:spPr>
          <a:xfrm>
            <a:off x="5466405" y="4713742"/>
            <a:ext cx="1473718"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96" name="文本框 95">
            <a:extLst>
              <a:ext uri="{FF2B5EF4-FFF2-40B4-BE49-F238E27FC236}">
                <a16:creationId xmlns:a16="http://schemas.microsoft.com/office/drawing/2014/main" id="{F2CB2E00-E14B-39C9-2845-7A20C1028D65}"/>
              </a:ext>
            </a:extLst>
          </p:cNvPr>
          <p:cNvSpPr txBox="1"/>
          <p:nvPr/>
        </p:nvSpPr>
        <p:spPr>
          <a:xfrm flipH="1">
            <a:off x="5789689" y="4780222"/>
            <a:ext cx="814325" cy="307777"/>
          </a:xfrm>
          <a:prstGeom prst="rect">
            <a:avLst/>
          </a:prstGeom>
          <a:noFill/>
          <a:effectLst/>
        </p:spPr>
        <p:txBody>
          <a:bodyPr wrap="none" lIns="0" tIns="0" rIns="0" bIns="0" rtlCol="0" anchor="t">
            <a:spAutoFit/>
          </a:bodyPr>
          <a:lstStyle/>
          <a:p>
            <a:r>
              <a:rPr lang="en-US" altLang="zh-CN"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STEP3</a:t>
            </a:r>
            <a:endParaRPr lang="zh-CN" altLang="en-US" sz="200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100" name="任意多边形: 形状 99">
            <a:extLst>
              <a:ext uri="{FF2B5EF4-FFF2-40B4-BE49-F238E27FC236}">
                <a16:creationId xmlns:a16="http://schemas.microsoft.com/office/drawing/2014/main" id="{115E436C-9524-73A6-8F97-775AAB48A9DB}"/>
              </a:ext>
            </a:extLst>
          </p:cNvPr>
          <p:cNvSpPr/>
          <p:nvPr/>
        </p:nvSpPr>
        <p:spPr>
          <a:xfrm>
            <a:off x="7519208" y="4811636"/>
            <a:ext cx="189661" cy="244948"/>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101" name="任意多边形: 形状 100">
            <a:extLst>
              <a:ext uri="{FF2B5EF4-FFF2-40B4-BE49-F238E27FC236}">
                <a16:creationId xmlns:a16="http://schemas.microsoft.com/office/drawing/2014/main" id="{3C5E439D-193D-6285-4A88-3A7B97740C72}"/>
              </a:ext>
            </a:extLst>
          </p:cNvPr>
          <p:cNvSpPr/>
          <p:nvPr/>
        </p:nvSpPr>
        <p:spPr>
          <a:xfrm>
            <a:off x="7374837" y="4811636"/>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183" name="任意多边形: 形状 182">
            <a:extLst>
              <a:ext uri="{FF2B5EF4-FFF2-40B4-BE49-F238E27FC236}">
                <a16:creationId xmlns:a16="http://schemas.microsoft.com/office/drawing/2014/main" id="{4273EBED-722A-3F74-6A81-A7E269CC6CE9}"/>
              </a:ext>
            </a:extLst>
          </p:cNvPr>
          <p:cNvSpPr/>
          <p:nvPr/>
        </p:nvSpPr>
        <p:spPr>
          <a:xfrm>
            <a:off x="7230467" y="4811636"/>
            <a:ext cx="189661" cy="244948"/>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184" name="矩形: 圆角 183">
            <a:extLst>
              <a:ext uri="{FF2B5EF4-FFF2-40B4-BE49-F238E27FC236}">
                <a16:creationId xmlns:a16="http://schemas.microsoft.com/office/drawing/2014/main" id="{2D77F2D3-1271-B609-6D77-973238E21B71}"/>
              </a:ext>
            </a:extLst>
          </p:cNvPr>
          <p:cNvSpPr/>
          <p:nvPr>
            <p:custDataLst>
              <p:tags r:id="rId6"/>
            </p:custDataLst>
          </p:nvPr>
        </p:nvSpPr>
        <p:spPr>
          <a:xfrm>
            <a:off x="7993705" y="4713742"/>
            <a:ext cx="2461655" cy="440737"/>
          </a:xfrm>
          <a:prstGeom prst="roundRect">
            <a:avLst>
              <a:gd name="adj" fmla="val 5000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28600" dist="262890" dir="5400000" sx="95000" sy="95000" algn="t" rotWithShape="0">
              <a:srgbClr val="1F1BBE">
                <a:lumMod val="50000"/>
                <a:alpha val="20000"/>
              </a:srgbClr>
            </a:outerShdw>
          </a:effectLst>
        </p:spPr>
        <p:txBody>
          <a:bodyPr lIns="82296" tIns="41148" rIns="82296" bIns="41148" rtlCol="0" anchor="ctr"/>
          <a:lstStyle/>
          <a:p>
            <a:pPr algn="ctr"/>
            <a:endParaRPr lang="zh-CN" altLang="en-US" sz="1620" kern="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185" name="文本框 184">
            <a:extLst>
              <a:ext uri="{FF2B5EF4-FFF2-40B4-BE49-F238E27FC236}">
                <a16:creationId xmlns:a16="http://schemas.microsoft.com/office/drawing/2014/main" id="{236DFFF2-AEE2-FE2A-CC36-1B2351D1CDFE}"/>
              </a:ext>
            </a:extLst>
          </p:cNvPr>
          <p:cNvSpPr txBox="1"/>
          <p:nvPr/>
        </p:nvSpPr>
        <p:spPr>
          <a:xfrm flipH="1">
            <a:off x="8392574" y="4767911"/>
            <a:ext cx="1663917" cy="332399"/>
          </a:xfrm>
          <a:prstGeom prst="rect">
            <a:avLst/>
          </a:prstGeom>
          <a:noFill/>
          <a:effectLst/>
        </p:spPr>
        <p:txBody>
          <a:bodyPr wrap="none" lIns="0" tIns="0" rIns="0" bIns="0" rtlCol="0" anchor="t">
            <a:spAutoFit/>
          </a:bodyPr>
          <a:lstStyle/>
          <a:p>
            <a:r>
              <a:rPr lang="zh-CN" altLang="en-US" sz="2160" dirty="0">
                <a:solidFill>
                  <a:prstClr val="white"/>
                </a:solidFill>
                <a:latin typeface="Arial" panose="020B0604020202020204" pitchFamily="34" charset="0"/>
                <a:ea typeface="微软雅黑" panose="020B0503020204020204" pitchFamily="34" charset="-122"/>
                <a:cs typeface="OPPOSans R"/>
                <a:sym typeface="Arial" panose="020B0604020202020204" pitchFamily="34" charset="0"/>
              </a:rPr>
              <a:t>课题项目分析</a:t>
            </a:r>
          </a:p>
        </p:txBody>
      </p:sp>
      <p:sp>
        <p:nvSpPr>
          <p:cNvPr id="66" name="Round Same Side Corner Rectangle 6+">
            <a:extLst>
              <a:ext uri="{FF2B5EF4-FFF2-40B4-BE49-F238E27FC236}">
                <a16:creationId xmlns:a16="http://schemas.microsoft.com/office/drawing/2014/main" id="{42F9D663-A383-6F94-E2CD-1151FE1AE15D}"/>
              </a:ext>
            </a:extLst>
          </p:cNvPr>
          <p:cNvSpPr/>
          <p:nvPr/>
        </p:nvSpPr>
        <p:spPr>
          <a:xfrm rot="5400000">
            <a:off x="193907" y="695798"/>
            <a:ext cx="4773777" cy="5466405"/>
          </a:xfrm>
          <a:prstGeom prst="round2SameRect">
            <a:avLst>
              <a:gd name="adj1" fmla="val 50000"/>
              <a:gd name="adj2" fmla="val 0"/>
            </a:avLst>
          </a:prstGeom>
          <a:gradFill flip="none" rotWithShape="1">
            <a:gsLst>
              <a:gs pos="22000">
                <a:schemeClr val="accent1"/>
              </a:gs>
              <a:gs pos="95000">
                <a:srgbClr val="299EED"/>
              </a:gs>
            </a:gsLst>
            <a:path path="circle">
              <a:fillToRect r="100000" b="100000"/>
            </a:path>
            <a:tileRect l="-100000" t="-100000"/>
          </a:gradFill>
          <a:ln w="12700" cap="flat" cmpd="sng" algn="ctr">
            <a:noFill/>
            <a:prstDash val="solid"/>
            <a:miter lim="800000"/>
          </a:ln>
          <a:effectLst>
            <a:outerShdw blurRad="254000" dist="292100" dir="5400000" sx="95000" sy="95000" algn="t" rotWithShape="0">
              <a:srgbClr val="1F1BBE">
                <a:lumMod val="50000"/>
                <a:alpha val="2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OPPOSans R"/>
              <a:sym typeface="Arial" panose="020B0604020202020204" pitchFamily="34" charset="0"/>
            </a:endParaRPr>
          </a:p>
        </p:txBody>
      </p:sp>
      <p:sp>
        <p:nvSpPr>
          <p:cNvPr id="67" name="矩形: 圆顶角 66">
            <a:extLst>
              <a:ext uri="{FF2B5EF4-FFF2-40B4-BE49-F238E27FC236}">
                <a16:creationId xmlns:a16="http://schemas.microsoft.com/office/drawing/2014/main" id="{6CF2CD16-8C2D-6852-B866-4401E0AD7F2E}"/>
              </a:ext>
            </a:extLst>
          </p:cNvPr>
          <p:cNvSpPr/>
          <p:nvPr/>
        </p:nvSpPr>
        <p:spPr>
          <a:xfrm rot="5400000">
            <a:off x="314569" y="833967"/>
            <a:ext cx="4532452" cy="5190067"/>
          </a:xfrm>
          <a:prstGeom prst="round2SameRect">
            <a:avLst>
              <a:gd name="adj1" fmla="val 50000"/>
              <a:gd name="adj2" fmla="val 0"/>
            </a:avLst>
          </a:prstGeom>
          <a:solidFill>
            <a:srgbClr val="299EE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OPPOSans R"/>
              <a:sym typeface="Arial" panose="020B0604020202020204" pitchFamily="34" charset="0"/>
            </a:endParaRPr>
          </a:p>
        </p:txBody>
      </p:sp>
      <p:pic>
        <p:nvPicPr>
          <p:cNvPr id="186" name="图片 185">
            <a:extLst>
              <a:ext uri="{FF2B5EF4-FFF2-40B4-BE49-F238E27FC236}">
                <a16:creationId xmlns:a16="http://schemas.microsoft.com/office/drawing/2014/main" id="{DEB6BC1F-0ADA-9EAA-1C41-F801C31B7226}"/>
              </a:ext>
            </a:extLst>
          </p:cNvPr>
          <p:cNvPicPr>
            <a:picLocks/>
          </p:cNvPicPr>
          <p:nvPr/>
        </p:nvPicPr>
        <p:blipFill>
          <a:blip r:embed="rId12" cstate="email">
            <a:extLst>
              <a:ext uri="{28A0092B-C50C-407E-A947-70E740481C1C}">
                <a14:useLocalDpi xmlns:a14="http://schemas.microsoft.com/office/drawing/2010/main"/>
              </a:ext>
            </a:extLst>
          </a:blip>
          <a:srcRect/>
          <a:stretch/>
        </p:blipFill>
        <p:spPr>
          <a:xfrm>
            <a:off x="142240" y="1266031"/>
            <a:ext cx="4871720" cy="4325939"/>
          </a:xfrm>
          <a:custGeom>
            <a:avLst/>
            <a:gdLst>
              <a:gd name="connsiteX0" fmla="*/ 0 w 5190067"/>
              <a:gd name="connsiteY0" fmla="*/ 0 h 4490678"/>
              <a:gd name="connsiteX1" fmla="*/ 3215739 w 5190067"/>
              <a:gd name="connsiteY1" fmla="*/ 0 h 4490678"/>
              <a:gd name="connsiteX2" fmla="*/ 3380564 w 5190067"/>
              <a:gd name="connsiteY2" fmla="*/ 25156 h 4490678"/>
              <a:gd name="connsiteX3" fmla="*/ 5190067 w 5190067"/>
              <a:gd name="connsiteY3" fmla="*/ 2245340 h 4490678"/>
              <a:gd name="connsiteX4" fmla="*/ 3380564 w 5190067"/>
              <a:gd name="connsiteY4" fmla="*/ 4465523 h 4490678"/>
              <a:gd name="connsiteX5" fmla="*/ 3215743 w 5190067"/>
              <a:gd name="connsiteY5" fmla="*/ 4490678 h 4490678"/>
              <a:gd name="connsiteX6" fmla="*/ 0 w 5190067"/>
              <a:gd name="connsiteY6" fmla="*/ 4490678 h 449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0067" h="4490678">
                <a:moveTo>
                  <a:pt x="0" y="0"/>
                </a:moveTo>
                <a:lnTo>
                  <a:pt x="3215739" y="0"/>
                </a:lnTo>
                <a:lnTo>
                  <a:pt x="3380564" y="25156"/>
                </a:lnTo>
                <a:cubicBezTo>
                  <a:pt x="4413245" y="236473"/>
                  <a:pt x="5190067" y="1150188"/>
                  <a:pt x="5190067" y="2245340"/>
                </a:cubicBezTo>
                <a:cubicBezTo>
                  <a:pt x="5190067" y="3340491"/>
                  <a:pt x="4413245" y="4254206"/>
                  <a:pt x="3380564" y="4465523"/>
                </a:cubicBezTo>
                <a:lnTo>
                  <a:pt x="3215743" y="4490678"/>
                </a:lnTo>
                <a:lnTo>
                  <a:pt x="0" y="4490678"/>
                </a:lnTo>
                <a:close/>
              </a:path>
            </a:pathLst>
          </a:custGeom>
          <a:solidFill>
            <a:sysClr val="windowText" lastClr="000000"/>
          </a:solidFill>
        </p:spPr>
      </p:pic>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7"/>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8"/>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9"/>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2066561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F84A519-367B-B78F-A50E-BCFB79ABCA9F}"/>
              </a:ext>
            </a:extLst>
          </p:cNvPr>
          <p:cNvSpPr txBox="1"/>
          <p:nvPr/>
        </p:nvSpPr>
        <p:spPr>
          <a:xfrm>
            <a:off x="5239997" y="1239564"/>
            <a:ext cx="1712007" cy="1846659"/>
          </a:xfrm>
          <a:prstGeom prst="rect">
            <a:avLst/>
          </a:prstGeom>
          <a:noFill/>
        </p:spPr>
        <p:txBody>
          <a:bodyPr wrap="none" lIns="0" tIns="0" rIns="0" bIns="0" rtlCol="0" anchor="t">
            <a:spAutoFit/>
          </a:bodyPr>
          <a:lstStyle/>
          <a:p>
            <a:pPr algn="ctr"/>
            <a:r>
              <a:rPr lang="en-US" altLang="zh-CN"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02</a:t>
            </a:r>
            <a:endParaRPr lang="zh-CN" altLang="en-US" sz="12000"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a:extLst>
              <a:ext uri="{FF2B5EF4-FFF2-40B4-BE49-F238E27FC236}">
                <a16:creationId xmlns:a16="http://schemas.microsoft.com/office/drawing/2014/main" id="{CEAAA060-47AB-90BB-8647-3C68A199E598}"/>
              </a:ext>
            </a:extLst>
          </p:cNvPr>
          <p:cNvSpPr txBox="1"/>
          <p:nvPr/>
        </p:nvSpPr>
        <p:spPr>
          <a:xfrm>
            <a:off x="4082505" y="2502614"/>
            <a:ext cx="649486" cy="760595"/>
          </a:xfrm>
          <a:custGeom>
            <a:avLst/>
            <a:gdLst/>
            <a:ahLst/>
            <a:cxnLst/>
            <a:rect l="l" t="t" r="r" b="b"/>
            <a:pathLst>
              <a:path w="649486" h="760595">
                <a:moveTo>
                  <a:pt x="184994" y="45692"/>
                </a:moveTo>
                <a:lnTo>
                  <a:pt x="191681" y="50149"/>
                </a:lnTo>
                <a:lnTo>
                  <a:pt x="199482" y="56836"/>
                </a:lnTo>
                <a:cubicBezTo>
                  <a:pt x="200225" y="57579"/>
                  <a:pt x="201340" y="58507"/>
                  <a:pt x="202825" y="59622"/>
                </a:cubicBezTo>
                <a:cubicBezTo>
                  <a:pt x="204311" y="60736"/>
                  <a:pt x="206540" y="60922"/>
                  <a:pt x="209512" y="60179"/>
                </a:cubicBezTo>
                <a:cubicBezTo>
                  <a:pt x="212483" y="60179"/>
                  <a:pt x="215084" y="61293"/>
                  <a:pt x="217313" y="63522"/>
                </a:cubicBezTo>
                <a:cubicBezTo>
                  <a:pt x="219541" y="65751"/>
                  <a:pt x="221027" y="67980"/>
                  <a:pt x="221770" y="70209"/>
                </a:cubicBezTo>
                <a:lnTo>
                  <a:pt x="223999" y="76895"/>
                </a:lnTo>
                <a:cubicBezTo>
                  <a:pt x="226971" y="78381"/>
                  <a:pt x="228828" y="79867"/>
                  <a:pt x="229571" y="81353"/>
                </a:cubicBezTo>
                <a:cubicBezTo>
                  <a:pt x="231800" y="81353"/>
                  <a:pt x="232915" y="81725"/>
                  <a:pt x="232915" y="82468"/>
                </a:cubicBezTo>
                <a:cubicBezTo>
                  <a:pt x="237372" y="86925"/>
                  <a:pt x="240344" y="90640"/>
                  <a:pt x="241830" y="93612"/>
                </a:cubicBezTo>
                <a:cubicBezTo>
                  <a:pt x="242573" y="95098"/>
                  <a:pt x="243873" y="97884"/>
                  <a:pt x="245731" y="101970"/>
                </a:cubicBezTo>
                <a:cubicBezTo>
                  <a:pt x="247588" y="106056"/>
                  <a:pt x="250002" y="109585"/>
                  <a:pt x="252974" y="112557"/>
                </a:cubicBezTo>
                <a:cubicBezTo>
                  <a:pt x="254460" y="113300"/>
                  <a:pt x="255574" y="114229"/>
                  <a:pt x="256317" y="115343"/>
                </a:cubicBezTo>
                <a:cubicBezTo>
                  <a:pt x="257060" y="116457"/>
                  <a:pt x="256689" y="117758"/>
                  <a:pt x="255203" y="119243"/>
                </a:cubicBezTo>
                <a:lnTo>
                  <a:pt x="254089" y="119243"/>
                </a:lnTo>
                <a:cubicBezTo>
                  <a:pt x="254832" y="122958"/>
                  <a:pt x="253717" y="126859"/>
                  <a:pt x="250745" y="130945"/>
                </a:cubicBezTo>
                <a:cubicBezTo>
                  <a:pt x="247774" y="135031"/>
                  <a:pt x="245545" y="138560"/>
                  <a:pt x="244059" y="141532"/>
                </a:cubicBezTo>
                <a:lnTo>
                  <a:pt x="237372" y="157134"/>
                </a:lnTo>
                <a:cubicBezTo>
                  <a:pt x="235886" y="158620"/>
                  <a:pt x="234029" y="162706"/>
                  <a:pt x="231800" y="169393"/>
                </a:cubicBezTo>
                <a:lnTo>
                  <a:pt x="219541" y="192796"/>
                </a:lnTo>
                <a:cubicBezTo>
                  <a:pt x="215827" y="203197"/>
                  <a:pt x="211369" y="211369"/>
                  <a:pt x="206168" y="217313"/>
                </a:cubicBezTo>
                <a:cubicBezTo>
                  <a:pt x="205425" y="221028"/>
                  <a:pt x="202825" y="225114"/>
                  <a:pt x="198367" y="229571"/>
                </a:cubicBezTo>
                <a:cubicBezTo>
                  <a:pt x="190195" y="243688"/>
                  <a:pt x="185366" y="251860"/>
                  <a:pt x="183880" y="254089"/>
                </a:cubicBezTo>
                <a:cubicBezTo>
                  <a:pt x="174221" y="268205"/>
                  <a:pt x="168649" y="276377"/>
                  <a:pt x="167163" y="278606"/>
                </a:cubicBezTo>
                <a:cubicBezTo>
                  <a:pt x="164935" y="280092"/>
                  <a:pt x="162891" y="282507"/>
                  <a:pt x="161034" y="285850"/>
                </a:cubicBezTo>
                <a:cubicBezTo>
                  <a:pt x="159177" y="289193"/>
                  <a:pt x="157134" y="291979"/>
                  <a:pt x="154905" y="294208"/>
                </a:cubicBezTo>
                <a:cubicBezTo>
                  <a:pt x="152676" y="298666"/>
                  <a:pt x="147475" y="304981"/>
                  <a:pt x="139303" y="313153"/>
                </a:cubicBezTo>
                <a:cubicBezTo>
                  <a:pt x="137074" y="316125"/>
                  <a:pt x="137817" y="318726"/>
                  <a:pt x="141532" y="320954"/>
                </a:cubicBezTo>
                <a:cubicBezTo>
                  <a:pt x="143760" y="322440"/>
                  <a:pt x="146361" y="323740"/>
                  <a:pt x="149333" y="324855"/>
                </a:cubicBezTo>
                <a:cubicBezTo>
                  <a:pt x="152304" y="325969"/>
                  <a:pt x="155276" y="327641"/>
                  <a:pt x="158248" y="329870"/>
                </a:cubicBezTo>
                <a:cubicBezTo>
                  <a:pt x="159734" y="332099"/>
                  <a:pt x="163077" y="333956"/>
                  <a:pt x="168278" y="335442"/>
                </a:cubicBezTo>
                <a:cubicBezTo>
                  <a:pt x="171993" y="336928"/>
                  <a:pt x="173850" y="338042"/>
                  <a:pt x="173850" y="338785"/>
                </a:cubicBezTo>
                <a:cubicBezTo>
                  <a:pt x="180537" y="345472"/>
                  <a:pt x="186480" y="349558"/>
                  <a:pt x="191681" y="351044"/>
                </a:cubicBezTo>
                <a:lnTo>
                  <a:pt x="192796" y="352158"/>
                </a:lnTo>
                <a:cubicBezTo>
                  <a:pt x="196510" y="355873"/>
                  <a:pt x="201340" y="361445"/>
                  <a:pt x="207283" y="368875"/>
                </a:cubicBezTo>
                <a:cubicBezTo>
                  <a:pt x="207283" y="368875"/>
                  <a:pt x="211740" y="373332"/>
                  <a:pt x="220656" y="382248"/>
                </a:cubicBezTo>
                <a:cubicBezTo>
                  <a:pt x="222142" y="383734"/>
                  <a:pt x="222885" y="385220"/>
                  <a:pt x="222885" y="386705"/>
                </a:cubicBezTo>
                <a:cubicBezTo>
                  <a:pt x="222885" y="388192"/>
                  <a:pt x="222513" y="389677"/>
                  <a:pt x="221770" y="391163"/>
                </a:cubicBezTo>
                <a:cubicBezTo>
                  <a:pt x="220284" y="392649"/>
                  <a:pt x="219541" y="393392"/>
                  <a:pt x="219541" y="393392"/>
                </a:cubicBezTo>
                <a:cubicBezTo>
                  <a:pt x="218798" y="397107"/>
                  <a:pt x="218985" y="401564"/>
                  <a:pt x="220099" y="406765"/>
                </a:cubicBezTo>
                <a:cubicBezTo>
                  <a:pt x="221213" y="411966"/>
                  <a:pt x="221770" y="416052"/>
                  <a:pt x="221770" y="419024"/>
                </a:cubicBezTo>
                <a:cubicBezTo>
                  <a:pt x="222513" y="421253"/>
                  <a:pt x="222885" y="423853"/>
                  <a:pt x="222885" y="426825"/>
                </a:cubicBezTo>
                <a:cubicBezTo>
                  <a:pt x="222885" y="429797"/>
                  <a:pt x="223256" y="432397"/>
                  <a:pt x="223999" y="434626"/>
                </a:cubicBezTo>
                <a:cubicBezTo>
                  <a:pt x="225485" y="442055"/>
                  <a:pt x="226228" y="448742"/>
                  <a:pt x="226228" y="454685"/>
                </a:cubicBezTo>
                <a:cubicBezTo>
                  <a:pt x="226228" y="459143"/>
                  <a:pt x="226599" y="463787"/>
                  <a:pt x="227342" y="468616"/>
                </a:cubicBezTo>
                <a:cubicBezTo>
                  <a:pt x="228086" y="473445"/>
                  <a:pt x="228457" y="478460"/>
                  <a:pt x="228457" y="483660"/>
                </a:cubicBezTo>
                <a:lnTo>
                  <a:pt x="228457" y="501491"/>
                </a:lnTo>
                <a:lnTo>
                  <a:pt x="228457" y="503720"/>
                </a:lnTo>
                <a:lnTo>
                  <a:pt x="228457" y="504834"/>
                </a:lnTo>
                <a:cubicBezTo>
                  <a:pt x="232915" y="500377"/>
                  <a:pt x="239601" y="492019"/>
                  <a:pt x="248516" y="479760"/>
                </a:cubicBezTo>
                <a:cubicBezTo>
                  <a:pt x="257432" y="467501"/>
                  <a:pt x="263747" y="459143"/>
                  <a:pt x="267462" y="454685"/>
                </a:cubicBezTo>
                <a:cubicBezTo>
                  <a:pt x="263004" y="465087"/>
                  <a:pt x="260775" y="476231"/>
                  <a:pt x="260775" y="488118"/>
                </a:cubicBezTo>
                <a:cubicBezTo>
                  <a:pt x="260775" y="497034"/>
                  <a:pt x="258175" y="506692"/>
                  <a:pt x="252974" y="517093"/>
                </a:cubicBezTo>
                <a:cubicBezTo>
                  <a:pt x="250745" y="521551"/>
                  <a:pt x="248888" y="528609"/>
                  <a:pt x="247402" y="538267"/>
                </a:cubicBezTo>
                <a:cubicBezTo>
                  <a:pt x="242201" y="548669"/>
                  <a:pt x="238115" y="558327"/>
                  <a:pt x="235143" y="567242"/>
                </a:cubicBezTo>
                <a:cubicBezTo>
                  <a:pt x="233657" y="569471"/>
                  <a:pt x="232729" y="571886"/>
                  <a:pt x="232357" y="574486"/>
                </a:cubicBezTo>
                <a:cubicBezTo>
                  <a:pt x="231986" y="577086"/>
                  <a:pt x="231800" y="579130"/>
                  <a:pt x="231800" y="580615"/>
                </a:cubicBezTo>
                <a:lnTo>
                  <a:pt x="227342" y="589531"/>
                </a:lnTo>
                <a:cubicBezTo>
                  <a:pt x="226599" y="592503"/>
                  <a:pt x="225114" y="595103"/>
                  <a:pt x="222885" y="597332"/>
                </a:cubicBezTo>
                <a:cubicBezTo>
                  <a:pt x="222142" y="598075"/>
                  <a:pt x="222142" y="599004"/>
                  <a:pt x="222885" y="600118"/>
                </a:cubicBezTo>
                <a:cubicBezTo>
                  <a:pt x="223628" y="601232"/>
                  <a:pt x="223999" y="602161"/>
                  <a:pt x="223999" y="602904"/>
                </a:cubicBezTo>
                <a:cubicBezTo>
                  <a:pt x="225485" y="605876"/>
                  <a:pt x="226042" y="607919"/>
                  <a:pt x="225671" y="609033"/>
                </a:cubicBezTo>
                <a:cubicBezTo>
                  <a:pt x="225299" y="610148"/>
                  <a:pt x="223256" y="611819"/>
                  <a:pt x="219541" y="614048"/>
                </a:cubicBezTo>
                <a:cubicBezTo>
                  <a:pt x="216570" y="615534"/>
                  <a:pt x="215084" y="617763"/>
                  <a:pt x="215084" y="620735"/>
                </a:cubicBezTo>
                <a:lnTo>
                  <a:pt x="207283" y="629650"/>
                </a:lnTo>
                <a:cubicBezTo>
                  <a:pt x="207283" y="630393"/>
                  <a:pt x="206726" y="630765"/>
                  <a:pt x="205611" y="630765"/>
                </a:cubicBezTo>
                <a:cubicBezTo>
                  <a:pt x="204497" y="630765"/>
                  <a:pt x="203568" y="630393"/>
                  <a:pt x="202825" y="629650"/>
                </a:cubicBezTo>
                <a:cubicBezTo>
                  <a:pt x="191681" y="626678"/>
                  <a:pt x="183880" y="622592"/>
                  <a:pt x="179422" y="617391"/>
                </a:cubicBezTo>
                <a:cubicBezTo>
                  <a:pt x="179422" y="615906"/>
                  <a:pt x="178679" y="615163"/>
                  <a:pt x="177193" y="615163"/>
                </a:cubicBezTo>
                <a:cubicBezTo>
                  <a:pt x="170507" y="612934"/>
                  <a:pt x="167163" y="609219"/>
                  <a:pt x="167163" y="604018"/>
                </a:cubicBezTo>
                <a:cubicBezTo>
                  <a:pt x="163449" y="596589"/>
                  <a:pt x="158991" y="592503"/>
                  <a:pt x="153790" y="591760"/>
                </a:cubicBezTo>
                <a:lnTo>
                  <a:pt x="149333" y="590645"/>
                </a:lnTo>
                <a:cubicBezTo>
                  <a:pt x="146361" y="583959"/>
                  <a:pt x="144503" y="579501"/>
                  <a:pt x="143760" y="577272"/>
                </a:cubicBezTo>
                <a:cubicBezTo>
                  <a:pt x="142275" y="571329"/>
                  <a:pt x="140789" y="566871"/>
                  <a:pt x="139303" y="563899"/>
                </a:cubicBezTo>
                <a:lnTo>
                  <a:pt x="139303" y="561670"/>
                </a:lnTo>
                <a:lnTo>
                  <a:pt x="138188" y="552755"/>
                </a:lnTo>
                <a:cubicBezTo>
                  <a:pt x="138188" y="551269"/>
                  <a:pt x="138003" y="550154"/>
                  <a:pt x="137631" y="549412"/>
                </a:cubicBezTo>
                <a:cubicBezTo>
                  <a:pt x="137260" y="548669"/>
                  <a:pt x="137446" y="547554"/>
                  <a:pt x="138188" y="546068"/>
                </a:cubicBezTo>
                <a:lnTo>
                  <a:pt x="139303" y="544954"/>
                </a:lnTo>
                <a:cubicBezTo>
                  <a:pt x="138560" y="540496"/>
                  <a:pt x="138560" y="535110"/>
                  <a:pt x="139303" y="528795"/>
                </a:cubicBezTo>
                <a:cubicBezTo>
                  <a:pt x="140046" y="522480"/>
                  <a:pt x="140417" y="517093"/>
                  <a:pt x="140417" y="512636"/>
                </a:cubicBezTo>
                <a:cubicBezTo>
                  <a:pt x="140417" y="495548"/>
                  <a:pt x="141532" y="478831"/>
                  <a:pt x="143760" y="462486"/>
                </a:cubicBezTo>
                <a:cubicBezTo>
                  <a:pt x="143760" y="454314"/>
                  <a:pt x="144503" y="442055"/>
                  <a:pt x="145990" y="425710"/>
                </a:cubicBezTo>
                <a:cubicBezTo>
                  <a:pt x="147475" y="416795"/>
                  <a:pt x="148961" y="410108"/>
                  <a:pt x="150447" y="405651"/>
                </a:cubicBezTo>
                <a:lnTo>
                  <a:pt x="154905" y="367760"/>
                </a:lnTo>
                <a:lnTo>
                  <a:pt x="154905" y="357730"/>
                </a:lnTo>
                <a:lnTo>
                  <a:pt x="148218" y="352158"/>
                </a:lnTo>
                <a:lnTo>
                  <a:pt x="133731" y="339900"/>
                </a:lnTo>
                <a:lnTo>
                  <a:pt x="127044" y="339900"/>
                </a:lnTo>
                <a:lnTo>
                  <a:pt x="115900" y="346586"/>
                </a:lnTo>
                <a:cubicBezTo>
                  <a:pt x="113671" y="347329"/>
                  <a:pt x="111814" y="348815"/>
                  <a:pt x="110328" y="351044"/>
                </a:cubicBezTo>
                <a:cubicBezTo>
                  <a:pt x="108842" y="353273"/>
                  <a:pt x="107728" y="355130"/>
                  <a:pt x="106984" y="356616"/>
                </a:cubicBezTo>
                <a:cubicBezTo>
                  <a:pt x="104013" y="360331"/>
                  <a:pt x="100669" y="364417"/>
                  <a:pt x="96955" y="368875"/>
                </a:cubicBezTo>
                <a:cubicBezTo>
                  <a:pt x="93240" y="373332"/>
                  <a:pt x="89154" y="378905"/>
                  <a:pt x="84696" y="385591"/>
                </a:cubicBezTo>
                <a:cubicBezTo>
                  <a:pt x="84696" y="386334"/>
                  <a:pt x="84325" y="386705"/>
                  <a:pt x="83581" y="386705"/>
                </a:cubicBezTo>
                <a:cubicBezTo>
                  <a:pt x="81353" y="387448"/>
                  <a:pt x="79867" y="388749"/>
                  <a:pt x="79124" y="390606"/>
                </a:cubicBezTo>
                <a:cubicBezTo>
                  <a:pt x="78381" y="392463"/>
                  <a:pt x="78010" y="394506"/>
                  <a:pt x="78010" y="396735"/>
                </a:cubicBezTo>
                <a:cubicBezTo>
                  <a:pt x="78010" y="398221"/>
                  <a:pt x="77266" y="398964"/>
                  <a:pt x="75781" y="398964"/>
                </a:cubicBezTo>
                <a:cubicBezTo>
                  <a:pt x="68351" y="401936"/>
                  <a:pt x="63522" y="403422"/>
                  <a:pt x="61293" y="403422"/>
                </a:cubicBezTo>
                <a:cubicBezTo>
                  <a:pt x="59064" y="402679"/>
                  <a:pt x="57021" y="403050"/>
                  <a:pt x="55164" y="404536"/>
                </a:cubicBezTo>
                <a:cubicBezTo>
                  <a:pt x="53306" y="406022"/>
                  <a:pt x="52006" y="407137"/>
                  <a:pt x="51263" y="407879"/>
                </a:cubicBezTo>
                <a:lnTo>
                  <a:pt x="40119" y="421253"/>
                </a:lnTo>
                <a:cubicBezTo>
                  <a:pt x="31204" y="418281"/>
                  <a:pt x="24517" y="413080"/>
                  <a:pt x="20059" y="405651"/>
                </a:cubicBezTo>
                <a:lnTo>
                  <a:pt x="18945" y="403422"/>
                </a:lnTo>
                <a:cubicBezTo>
                  <a:pt x="18202" y="402679"/>
                  <a:pt x="17459" y="401750"/>
                  <a:pt x="16716" y="400636"/>
                </a:cubicBezTo>
                <a:cubicBezTo>
                  <a:pt x="15973" y="399521"/>
                  <a:pt x="15230" y="398593"/>
                  <a:pt x="14487" y="397850"/>
                </a:cubicBezTo>
                <a:cubicBezTo>
                  <a:pt x="13744" y="397107"/>
                  <a:pt x="13373" y="396364"/>
                  <a:pt x="13373" y="395621"/>
                </a:cubicBezTo>
                <a:cubicBezTo>
                  <a:pt x="13373" y="394878"/>
                  <a:pt x="13373" y="394135"/>
                  <a:pt x="13373" y="393392"/>
                </a:cubicBezTo>
                <a:cubicBezTo>
                  <a:pt x="13373" y="391906"/>
                  <a:pt x="13001" y="390792"/>
                  <a:pt x="12258" y="390049"/>
                </a:cubicBezTo>
                <a:cubicBezTo>
                  <a:pt x="8544" y="386334"/>
                  <a:pt x="6686" y="383362"/>
                  <a:pt x="6686" y="381133"/>
                </a:cubicBezTo>
                <a:lnTo>
                  <a:pt x="6686" y="380019"/>
                </a:lnTo>
                <a:cubicBezTo>
                  <a:pt x="6686" y="378533"/>
                  <a:pt x="6129" y="376676"/>
                  <a:pt x="5015" y="374447"/>
                </a:cubicBezTo>
                <a:cubicBezTo>
                  <a:pt x="3900" y="372218"/>
                  <a:pt x="2972" y="370361"/>
                  <a:pt x="2229" y="368875"/>
                </a:cubicBezTo>
                <a:cubicBezTo>
                  <a:pt x="743" y="362931"/>
                  <a:pt x="0" y="358474"/>
                  <a:pt x="0" y="355502"/>
                </a:cubicBezTo>
                <a:cubicBezTo>
                  <a:pt x="2972" y="354016"/>
                  <a:pt x="4458" y="351044"/>
                  <a:pt x="4458" y="346586"/>
                </a:cubicBezTo>
                <a:lnTo>
                  <a:pt x="4458" y="342128"/>
                </a:lnTo>
                <a:cubicBezTo>
                  <a:pt x="4458" y="339900"/>
                  <a:pt x="4829" y="338042"/>
                  <a:pt x="5572" y="336556"/>
                </a:cubicBezTo>
                <a:lnTo>
                  <a:pt x="7801" y="330984"/>
                </a:lnTo>
                <a:cubicBezTo>
                  <a:pt x="8544" y="330241"/>
                  <a:pt x="8915" y="329313"/>
                  <a:pt x="8915" y="328198"/>
                </a:cubicBezTo>
                <a:cubicBezTo>
                  <a:pt x="8915" y="327084"/>
                  <a:pt x="9287" y="326155"/>
                  <a:pt x="10029" y="325412"/>
                </a:cubicBezTo>
                <a:cubicBezTo>
                  <a:pt x="14487" y="319469"/>
                  <a:pt x="17088" y="316125"/>
                  <a:pt x="17831" y="315382"/>
                </a:cubicBezTo>
                <a:cubicBezTo>
                  <a:pt x="23774" y="307953"/>
                  <a:pt x="28232" y="302752"/>
                  <a:pt x="31204" y="299780"/>
                </a:cubicBezTo>
                <a:cubicBezTo>
                  <a:pt x="35661" y="292351"/>
                  <a:pt x="40862" y="284921"/>
                  <a:pt x="46806" y="277492"/>
                </a:cubicBezTo>
                <a:cubicBezTo>
                  <a:pt x="62408" y="258918"/>
                  <a:pt x="75038" y="242573"/>
                  <a:pt x="84696" y="228457"/>
                </a:cubicBezTo>
                <a:cubicBezTo>
                  <a:pt x="89154" y="224742"/>
                  <a:pt x="98069" y="214341"/>
                  <a:pt x="111442" y="197253"/>
                </a:cubicBezTo>
                <a:lnTo>
                  <a:pt x="149333" y="151562"/>
                </a:lnTo>
                <a:lnTo>
                  <a:pt x="174964" y="114786"/>
                </a:lnTo>
                <a:lnTo>
                  <a:pt x="197253" y="86925"/>
                </a:lnTo>
                <a:cubicBezTo>
                  <a:pt x="197996" y="85439"/>
                  <a:pt x="198925" y="83768"/>
                  <a:pt x="200039" y="81910"/>
                </a:cubicBezTo>
                <a:cubicBezTo>
                  <a:pt x="201153" y="80053"/>
                  <a:pt x="202082" y="78381"/>
                  <a:pt x="202825" y="76895"/>
                </a:cubicBezTo>
                <a:lnTo>
                  <a:pt x="202825" y="72438"/>
                </a:lnTo>
                <a:lnTo>
                  <a:pt x="197253" y="64637"/>
                </a:lnTo>
                <a:cubicBezTo>
                  <a:pt x="195767" y="62408"/>
                  <a:pt x="193910" y="59808"/>
                  <a:pt x="191681" y="56836"/>
                </a:cubicBezTo>
                <a:cubicBezTo>
                  <a:pt x="189452" y="53864"/>
                  <a:pt x="187223" y="50521"/>
                  <a:pt x="184994" y="46806"/>
                </a:cubicBezTo>
                <a:close/>
                <a:moveTo>
                  <a:pt x="377790" y="0"/>
                </a:moveTo>
                <a:lnTo>
                  <a:pt x="385591" y="0"/>
                </a:lnTo>
                <a:cubicBezTo>
                  <a:pt x="389306" y="1486"/>
                  <a:pt x="395621" y="2972"/>
                  <a:pt x="404536" y="4458"/>
                </a:cubicBezTo>
                <a:lnTo>
                  <a:pt x="407879" y="4458"/>
                </a:lnTo>
                <a:lnTo>
                  <a:pt x="420138" y="1114"/>
                </a:lnTo>
                <a:cubicBezTo>
                  <a:pt x="423110" y="1114"/>
                  <a:pt x="424967" y="2229"/>
                  <a:pt x="425710" y="4458"/>
                </a:cubicBezTo>
                <a:cubicBezTo>
                  <a:pt x="428682" y="10401"/>
                  <a:pt x="432769" y="13373"/>
                  <a:pt x="437969" y="13373"/>
                </a:cubicBezTo>
                <a:lnTo>
                  <a:pt x="440198" y="13373"/>
                </a:lnTo>
                <a:cubicBezTo>
                  <a:pt x="442426" y="13373"/>
                  <a:pt x="443541" y="14116"/>
                  <a:pt x="443541" y="15602"/>
                </a:cubicBezTo>
                <a:cubicBezTo>
                  <a:pt x="444284" y="17831"/>
                  <a:pt x="446327" y="19874"/>
                  <a:pt x="449670" y="21731"/>
                </a:cubicBezTo>
                <a:cubicBezTo>
                  <a:pt x="453013" y="23589"/>
                  <a:pt x="455428" y="24889"/>
                  <a:pt x="456914" y="25632"/>
                </a:cubicBezTo>
                <a:cubicBezTo>
                  <a:pt x="457657" y="26375"/>
                  <a:pt x="462858" y="28604"/>
                  <a:pt x="472516" y="32318"/>
                </a:cubicBezTo>
                <a:cubicBezTo>
                  <a:pt x="474745" y="34547"/>
                  <a:pt x="475116" y="38634"/>
                  <a:pt x="473630" y="44577"/>
                </a:cubicBezTo>
                <a:cubicBezTo>
                  <a:pt x="471402" y="51264"/>
                  <a:pt x="469916" y="55350"/>
                  <a:pt x="469173" y="56836"/>
                </a:cubicBezTo>
                <a:lnTo>
                  <a:pt x="462486" y="63522"/>
                </a:lnTo>
                <a:cubicBezTo>
                  <a:pt x="460257" y="65751"/>
                  <a:pt x="456914" y="70580"/>
                  <a:pt x="452456" y="78010"/>
                </a:cubicBezTo>
                <a:cubicBezTo>
                  <a:pt x="450970" y="81725"/>
                  <a:pt x="448927" y="85068"/>
                  <a:pt x="446327" y="88040"/>
                </a:cubicBezTo>
                <a:cubicBezTo>
                  <a:pt x="443727" y="91011"/>
                  <a:pt x="441683" y="94355"/>
                  <a:pt x="440198" y="98069"/>
                </a:cubicBezTo>
                <a:lnTo>
                  <a:pt x="431282" y="113671"/>
                </a:lnTo>
                <a:cubicBezTo>
                  <a:pt x="429053" y="117386"/>
                  <a:pt x="424596" y="125558"/>
                  <a:pt x="417910" y="138189"/>
                </a:cubicBezTo>
                <a:cubicBezTo>
                  <a:pt x="409737" y="154534"/>
                  <a:pt x="403050" y="166792"/>
                  <a:pt x="397849" y="174965"/>
                </a:cubicBezTo>
                <a:cubicBezTo>
                  <a:pt x="396363" y="177937"/>
                  <a:pt x="394135" y="182023"/>
                  <a:pt x="391163" y="187223"/>
                </a:cubicBezTo>
                <a:cubicBezTo>
                  <a:pt x="388191" y="192424"/>
                  <a:pt x="385963" y="197253"/>
                  <a:pt x="384476" y="201711"/>
                </a:cubicBezTo>
                <a:lnTo>
                  <a:pt x="393392" y="198368"/>
                </a:lnTo>
                <a:cubicBezTo>
                  <a:pt x="417166" y="186481"/>
                  <a:pt x="434997" y="177937"/>
                  <a:pt x="446884" y="172736"/>
                </a:cubicBezTo>
                <a:lnTo>
                  <a:pt x="501491" y="149333"/>
                </a:lnTo>
                <a:cubicBezTo>
                  <a:pt x="502977" y="148590"/>
                  <a:pt x="505577" y="147476"/>
                  <a:pt x="509292" y="145990"/>
                </a:cubicBezTo>
                <a:cubicBezTo>
                  <a:pt x="513007" y="144504"/>
                  <a:pt x="515236" y="142275"/>
                  <a:pt x="515978" y="139303"/>
                </a:cubicBezTo>
                <a:cubicBezTo>
                  <a:pt x="516721" y="137817"/>
                  <a:pt x="518579" y="137074"/>
                  <a:pt x="521551" y="137074"/>
                </a:cubicBezTo>
                <a:lnTo>
                  <a:pt x="530466" y="132617"/>
                </a:lnTo>
                <a:cubicBezTo>
                  <a:pt x="533438" y="130388"/>
                  <a:pt x="538639" y="128531"/>
                  <a:pt x="546068" y="127044"/>
                </a:cubicBezTo>
                <a:cubicBezTo>
                  <a:pt x="546811" y="126302"/>
                  <a:pt x="547925" y="125930"/>
                  <a:pt x="549411" y="125930"/>
                </a:cubicBezTo>
                <a:cubicBezTo>
                  <a:pt x="550897" y="125930"/>
                  <a:pt x="552011" y="126302"/>
                  <a:pt x="552754" y="127044"/>
                </a:cubicBezTo>
                <a:cubicBezTo>
                  <a:pt x="554983" y="130016"/>
                  <a:pt x="558327" y="131502"/>
                  <a:pt x="562784" y="131502"/>
                </a:cubicBezTo>
                <a:lnTo>
                  <a:pt x="569471" y="130388"/>
                </a:lnTo>
                <a:cubicBezTo>
                  <a:pt x="578386" y="128902"/>
                  <a:pt x="585816" y="129645"/>
                  <a:pt x="591759" y="132617"/>
                </a:cubicBezTo>
                <a:cubicBezTo>
                  <a:pt x="596217" y="137074"/>
                  <a:pt x="598446" y="139303"/>
                  <a:pt x="598446" y="139303"/>
                </a:cubicBezTo>
                <a:cubicBezTo>
                  <a:pt x="599189" y="142275"/>
                  <a:pt x="601418" y="145247"/>
                  <a:pt x="605132" y="148219"/>
                </a:cubicBezTo>
                <a:cubicBezTo>
                  <a:pt x="608848" y="151190"/>
                  <a:pt x="611448" y="153419"/>
                  <a:pt x="612933" y="154905"/>
                </a:cubicBezTo>
                <a:cubicBezTo>
                  <a:pt x="616648" y="158620"/>
                  <a:pt x="618506" y="162706"/>
                  <a:pt x="618506" y="167164"/>
                </a:cubicBezTo>
                <a:cubicBezTo>
                  <a:pt x="618506" y="170878"/>
                  <a:pt x="617392" y="173850"/>
                  <a:pt x="615162" y="176079"/>
                </a:cubicBezTo>
                <a:cubicBezTo>
                  <a:pt x="607733" y="184995"/>
                  <a:pt x="602533" y="191681"/>
                  <a:pt x="599560" y="196139"/>
                </a:cubicBezTo>
                <a:cubicBezTo>
                  <a:pt x="598817" y="196139"/>
                  <a:pt x="598260" y="196510"/>
                  <a:pt x="597889" y="197253"/>
                </a:cubicBezTo>
                <a:cubicBezTo>
                  <a:pt x="597517" y="197996"/>
                  <a:pt x="596588" y="198368"/>
                  <a:pt x="595103" y="198368"/>
                </a:cubicBezTo>
                <a:lnTo>
                  <a:pt x="570586" y="205054"/>
                </a:lnTo>
                <a:lnTo>
                  <a:pt x="550526" y="207283"/>
                </a:lnTo>
                <a:cubicBezTo>
                  <a:pt x="546068" y="208026"/>
                  <a:pt x="539381" y="209883"/>
                  <a:pt x="530466" y="212855"/>
                </a:cubicBezTo>
                <a:cubicBezTo>
                  <a:pt x="508920" y="217313"/>
                  <a:pt x="489232" y="225114"/>
                  <a:pt x="471402" y="236258"/>
                </a:cubicBezTo>
                <a:lnTo>
                  <a:pt x="454685" y="245173"/>
                </a:lnTo>
                <a:cubicBezTo>
                  <a:pt x="447999" y="248888"/>
                  <a:pt x="443169" y="253717"/>
                  <a:pt x="440198" y="259661"/>
                </a:cubicBezTo>
                <a:cubicBezTo>
                  <a:pt x="439455" y="262633"/>
                  <a:pt x="438898" y="269505"/>
                  <a:pt x="438526" y="280278"/>
                </a:cubicBezTo>
                <a:cubicBezTo>
                  <a:pt x="438154" y="291051"/>
                  <a:pt x="437597" y="303495"/>
                  <a:pt x="436854" y="317611"/>
                </a:cubicBezTo>
                <a:lnTo>
                  <a:pt x="437969" y="338785"/>
                </a:lnTo>
                <a:lnTo>
                  <a:pt x="437969" y="364417"/>
                </a:lnTo>
                <a:cubicBezTo>
                  <a:pt x="441683" y="364417"/>
                  <a:pt x="444284" y="364046"/>
                  <a:pt x="445770" y="363303"/>
                </a:cubicBezTo>
                <a:lnTo>
                  <a:pt x="498148" y="341014"/>
                </a:lnTo>
                <a:cubicBezTo>
                  <a:pt x="499634" y="340271"/>
                  <a:pt x="501862" y="338414"/>
                  <a:pt x="504834" y="335442"/>
                </a:cubicBezTo>
                <a:lnTo>
                  <a:pt x="512635" y="332099"/>
                </a:lnTo>
                <a:cubicBezTo>
                  <a:pt x="514121" y="327641"/>
                  <a:pt x="517093" y="325412"/>
                  <a:pt x="521551" y="325412"/>
                </a:cubicBezTo>
                <a:cubicBezTo>
                  <a:pt x="523779" y="325412"/>
                  <a:pt x="525637" y="325784"/>
                  <a:pt x="527123" y="326527"/>
                </a:cubicBezTo>
                <a:cubicBezTo>
                  <a:pt x="533809" y="327269"/>
                  <a:pt x="540496" y="327269"/>
                  <a:pt x="547182" y="326527"/>
                </a:cubicBezTo>
                <a:lnTo>
                  <a:pt x="578386" y="325412"/>
                </a:lnTo>
                <a:lnTo>
                  <a:pt x="586187" y="325412"/>
                </a:lnTo>
                <a:cubicBezTo>
                  <a:pt x="590645" y="326898"/>
                  <a:pt x="592874" y="329127"/>
                  <a:pt x="592874" y="332099"/>
                </a:cubicBezTo>
                <a:lnTo>
                  <a:pt x="592874" y="333213"/>
                </a:lnTo>
                <a:cubicBezTo>
                  <a:pt x="591388" y="339157"/>
                  <a:pt x="592502" y="343243"/>
                  <a:pt x="596217" y="345472"/>
                </a:cubicBezTo>
                <a:lnTo>
                  <a:pt x="593989" y="348815"/>
                </a:lnTo>
                <a:cubicBezTo>
                  <a:pt x="593245" y="349558"/>
                  <a:pt x="591945" y="350672"/>
                  <a:pt x="590088" y="352158"/>
                </a:cubicBezTo>
                <a:cubicBezTo>
                  <a:pt x="588231" y="353644"/>
                  <a:pt x="587302" y="355130"/>
                  <a:pt x="587302" y="356616"/>
                </a:cubicBezTo>
                <a:lnTo>
                  <a:pt x="588416" y="359959"/>
                </a:lnTo>
                <a:lnTo>
                  <a:pt x="588416" y="363303"/>
                </a:lnTo>
                <a:cubicBezTo>
                  <a:pt x="588416" y="364046"/>
                  <a:pt x="588231" y="364788"/>
                  <a:pt x="587859" y="365532"/>
                </a:cubicBezTo>
                <a:cubicBezTo>
                  <a:pt x="587487" y="366274"/>
                  <a:pt x="587673" y="367017"/>
                  <a:pt x="588416" y="367760"/>
                </a:cubicBezTo>
                <a:cubicBezTo>
                  <a:pt x="589902" y="369246"/>
                  <a:pt x="589902" y="372590"/>
                  <a:pt x="588416" y="377790"/>
                </a:cubicBezTo>
                <a:lnTo>
                  <a:pt x="588416" y="385591"/>
                </a:lnTo>
                <a:lnTo>
                  <a:pt x="589530" y="386705"/>
                </a:lnTo>
                <a:cubicBezTo>
                  <a:pt x="580615" y="391163"/>
                  <a:pt x="575043" y="393763"/>
                  <a:pt x="572814" y="394506"/>
                </a:cubicBezTo>
                <a:cubicBezTo>
                  <a:pt x="556469" y="400450"/>
                  <a:pt x="544211" y="404536"/>
                  <a:pt x="536038" y="406765"/>
                </a:cubicBezTo>
                <a:cubicBezTo>
                  <a:pt x="533066" y="407508"/>
                  <a:pt x="523408" y="410108"/>
                  <a:pt x="507063" y="414566"/>
                </a:cubicBezTo>
                <a:cubicBezTo>
                  <a:pt x="506320" y="414566"/>
                  <a:pt x="505763" y="414752"/>
                  <a:pt x="505391" y="415123"/>
                </a:cubicBezTo>
                <a:cubicBezTo>
                  <a:pt x="505020" y="415495"/>
                  <a:pt x="504834" y="415309"/>
                  <a:pt x="504834" y="414566"/>
                </a:cubicBezTo>
                <a:lnTo>
                  <a:pt x="495919" y="412337"/>
                </a:lnTo>
                <a:cubicBezTo>
                  <a:pt x="492204" y="412337"/>
                  <a:pt x="488118" y="413080"/>
                  <a:pt x="483660" y="414566"/>
                </a:cubicBezTo>
                <a:cubicBezTo>
                  <a:pt x="479202" y="416052"/>
                  <a:pt x="476231" y="417166"/>
                  <a:pt x="474745" y="417909"/>
                </a:cubicBezTo>
                <a:lnTo>
                  <a:pt x="466944" y="421253"/>
                </a:lnTo>
                <a:cubicBezTo>
                  <a:pt x="463229" y="421253"/>
                  <a:pt x="460629" y="420510"/>
                  <a:pt x="459143" y="419024"/>
                </a:cubicBezTo>
                <a:cubicBezTo>
                  <a:pt x="458400" y="418281"/>
                  <a:pt x="458214" y="417352"/>
                  <a:pt x="458586" y="416238"/>
                </a:cubicBezTo>
                <a:cubicBezTo>
                  <a:pt x="458958" y="415123"/>
                  <a:pt x="459515" y="414195"/>
                  <a:pt x="460257" y="413452"/>
                </a:cubicBezTo>
                <a:lnTo>
                  <a:pt x="466944" y="402308"/>
                </a:lnTo>
                <a:cubicBezTo>
                  <a:pt x="455057" y="400079"/>
                  <a:pt x="445398" y="397478"/>
                  <a:pt x="437969" y="394506"/>
                </a:cubicBezTo>
                <a:lnTo>
                  <a:pt x="437969" y="424596"/>
                </a:lnTo>
                <a:lnTo>
                  <a:pt x="441313" y="497034"/>
                </a:lnTo>
                <a:cubicBezTo>
                  <a:pt x="442055" y="500005"/>
                  <a:pt x="442426" y="505577"/>
                  <a:pt x="442426" y="513750"/>
                </a:cubicBezTo>
                <a:cubicBezTo>
                  <a:pt x="445398" y="516722"/>
                  <a:pt x="446884" y="518208"/>
                  <a:pt x="446884" y="518208"/>
                </a:cubicBezTo>
                <a:cubicBezTo>
                  <a:pt x="451342" y="520436"/>
                  <a:pt x="455799" y="521551"/>
                  <a:pt x="460257" y="521551"/>
                </a:cubicBezTo>
                <a:cubicBezTo>
                  <a:pt x="466201" y="521551"/>
                  <a:pt x="471402" y="520436"/>
                  <a:pt x="475859" y="518208"/>
                </a:cubicBezTo>
                <a:lnTo>
                  <a:pt x="510406" y="503720"/>
                </a:lnTo>
                <a:cubicBezTo>
                  <a:pt x="513378" y="502234"/>
                  <a:pt x="516721" y="500934"/>
                  <a:pt x="520436" y="499820"/>
                </a:cubicBezTo>
                <a:cubicBezTo>
                  <a:pt x="524151" y="498705"/>
                  <a:pt x="527494" y="497405"/>
                  <a:pt x="530466" y="495919"/>
                </a:cubicBezTo>
                <a:lnTo>
                  <a:pt x="538267" y="491461"/>
                </a:lnTo>
                <a:cubicBezTo>
                  <a:pt x="541239" y="490718"/>
                  <a:pt x="545882" y="489047"/>
                  <a:pt x="552197" y="486447"/>
                </a:cubicBezTo>
                <a:cubicBezTo>
                  <a:pt x="558512" y="483846"/>
                  <a:pt x="563899" y="482546"/>
                  <a:pt x="568356" y="482546"/>
                </a:cubicBezTo>
                <a:cubicBezTo>
                  <a:pt x="569842" y="482546"/>
                  <a:pt x="579501" y="481432"/>
                  <a:pt x="597332" y="479203"/>
                </a:cubicBezTo>
                <a:cubicBezTo>
                  <a:pt x="604761" y="477717"/>
                  <a:pt x="610333" y="476974"/>
                  <a:pt x="614048" y="476974"/>
                </a:cubicBezTo>
                <a:lnTo>
                  <a:pt x="617392" y="476974"/>
                </a:lnTo>
                <a:cubicBezTo>
                  <a:pt x="625564" y="478460"/>
                  <a:pt x="631507" y="481060"/>
                  <a:pt x="635222" y="484775"/>
                </a:cubicBezTo>
                <a:cubicBezTo>
                  <a:pt x="635965" y="485518"/>
                  <a:pt x="637265" y="486447"/>
                  <a:pt x="639122" y="487561"/>
                </a:cubicBezTo>
                <a:cubicBezTo>
                  <a:pt x="640980" y="488676"/>
                  <a:pt x="642651" y="490347"/>
                  <a:pt x="644138" y="492576"/>
                </a:cubicBezTo>
                <a:cubicBezTo>
                  <a:pt x="645623" y="494062"/>
                  <a:pt x="647109" y="496291"/>
                  <a:pt x="648595" y="499262"/>
                </a:cubicBezTo>
                <a:cubicBezTo>
                  <a:pt x="650081" y="504463"/>
                  <a:pt x="649709" y="509292"/>
                  <a:pt x="647481" y="513750"/>
                </a:cubicBezTo>
                <a:cubicBezTo>
                  <a:pt x="645252" y="518208"/>
                  <a:pt x="643766" y="521179"/>
                  <a:pt x="643023" y="522665"/>
                </a:cubicBezTo>
                <a:cubicBezTo>
                  <a:pt x="642280" y="525637"/>
                  <a:pt x="641537" y="528609"/>
                  <a:pt x="640795" y="531581"/>
                </a:cubicBezTo>
                <a:cubicBezTo>
                  <a:pt x="640051" y="534552"/>
                  <a:pt x="639308" y="537525"/>
                  <a:pt x="638565" y="540496"/>
                </a:cubicBezTo>
                <a:cubicBezTo>
                  <a:pt x="637079" y="546440"/>
                  <a:pt x="633736" y="549783"/>
                  <a:pt x="628535" y="550526"/>
                </a:cubicBezTo>
                <a:cubicBezTo>
                  <a:pt x="615162" y="554241"/>
                  <a:pt x="601789" y="556470"/>
                  <a:pt x="588416" y="557212"/>
                </a:cubicBezTo>
                <a:cubicBezTo>
                  <a:pt x="567613" y="558699"/>
                  <a:pt x="550897" y="560184"/>
                  <a:pt x="538267" y="561670"/>
                </a:cubicBezTo>
                <a:cubicBezTo>
                  <a:pt x="524894" y="563156"/>
                  <a:pt x="515236" y="563899"/>
                  <a:pt x="509292" y="563899"/>
                </a:cubicBezTo>
                <a:cubicBezTo>
                  <a:pt x="501119" y="563899"/>
                  <a:pt x="494805" y="563528"/>
                  <a:pt x="490347" y="562785"/>
                </a:cubicBezTo>
                <a:cubicBezTo>
                  <a:pt x="485146" y="561299"/>
                  <a:pt x="480131" y="559627"/>
                  <a:pt x="475302" y="557770"/>
                </a:cubicBezTo>
                <a:cubicBezTo>
                  <a:pt x="470473" y="555912"/>
                  <a:pt x="465458" y="554241"/>
                  <a:pt x="460257" y="552755"/>
                </a:cubicBezTo>
                <a:cubicBezTo>
                  <a:pt x="452828" y="548297"/>
                  <a:pt x="447256" y="544583"/>
                  <a:pt x="443541" y="541610"/>
                </a:cubicBezTo>
                <a:lnTo>
                  <a:pt x="443541" y="550526"/>
                </a:lnTo>
                <a:lnTo>
                  <a:pt x="443541" y="587302"/>
                </a:lnTo>
                <a:cubicBezTo>
                  <a:pt x="444284" y="599189"/>
                  <a:pt x="444470" y="609591"/>
                  <a:pt x="444098" y="618506"/>
                </a:cubicBezTo>
                <a:cubicBezTo>
                  <a:pt x="443727" y="627421"/>
                  <a:pt x="443541" y="634851"/>
                  <a:pt x="443541" y="640794"/>
                </a:cubicBezTo>
                <a:lnTo>
                  <a:pt x="443541" y="669769"/>
                </a:lnTo>
                <a:cubicBezTo>
                  <a:pt x="439083" y="686857"/>
                  <a:pt x="436854" y="696144"/>
                  <a:pt x="436854" y="697630"/>
                </a:cubicBezTo>
                <a:cubicBezTo>
                  <a:pt x="435368" y="702088"/>
                  <a:pt x="434625" y="705060"/>
                  <a:pt x="434625" y="706545"/>
                </a:cubicBezTo>
                <a:cubicBezTo>
                  <a:pt x="434625" y="717690"/>
                  <a:pt x="431282" y="728834"/>
                  <a:pt x="424596" y="739978"/>
                </a:cubicBezTo>
                <a:lnTo>
                  <a:pt x="414566" y="757809"/>
                </a:lnTo>
                <a:cubicBezTo>
                  <a:pt x="410851" y="761524"/>
                  <a:pt x="406393" y="761524"/>
                  <a:pt x="401193" y="757809"/>
                </a:cubicBezTo>
                <a:lnTo>
                  <a:pt x="387820" y="746665"/>
                </a:lnTo>
                <a:cubicBezTo>
                  <a:pt x="380390" y="739235"/>
                  <a:pt x="376304" y="731806"/>
                  <a:pt x="375561" y="724376"/>
                </a:cubicBezTo>
                <a:cubicBezTo>
                  <a:pt x="375561" y="722890"/>
                  <a:pt x="374818" y="721033"/>
                  <a:pt x="373332" y="718804"/>
                </a:cubicBezTo>
                <a:cubicBezTo>
                  <a:pt x="371846" y="716575"/>
                  <a:pt x="371103" y="714718"/>
                  <a:pt x="371103" y="713232"/>
                </a:cubicBezTo>
                <a:lnTo>
                  <a:pt x="371103" y="712118"/>
                </a:lnTo>
                <a:cubicBezTo>
                  <a:pt x="371103" y="711375"/>
                  <a:pt x="370360" y="710260"/>
                  <a:pt x="368874" y="708774"/>
                </a:cubicBezTo>
                <a:cubicBezTo>
                  <a:pt x="367388" y="707288"/>
                  <a:pt x="365903" y="706174"/>
                  <a:pt x="364417" y="705431"/>
                </a:cubicBezTo>
                <a:cubicBezTo>
                  <a:pt x="361445" y="704688"/>
                  <a:pt x="360330" y="702831"/>
                  <a:pt x="361073" y="699859"/>
                </a:cubicBezTo>
                <a:cubicBezTo>
                  <a:pt x="361816" y="696887"/>
                  <a:pt x="362188" y="694658"/>
                  <a:pt x="362188" y="693172"/>
                </a:cubicBezTo>
                <a:cubicBezTo>
                  <a:pt x="362188" y="687229"/>
                  <a:pt x="361073" y="683514"/>
                  <a:pt x="358845" y="682028"/>
                </a:cubicBezTo>
                <a:cubicBezTo>
                  <a:pt x="357359" y="679799"/>
                  <a:pt x="356616" y="677199"/>
                  <a:pt x="356616" y="674227"/>
                </a:cubicBezTo>
                <a:cubicBezTo>
                  <a:pt x="358102" y="671255"/>
                  <a:pt x="358845" y="665312"/>
                  <a:pt x="358845" y="656396"/>
                </a:cubicBezTo>
                <a:lnTo>
                  <a:pt x="358845" y="655282"/>
                </a:lnTo>
                <a:cubicBezTo>
                  <a:pt x="361816" y="650824"/>
                  <a:pt x="363302" y="643766"/>
                  <a:pt x="363302" y="634108"/>
                </a:cubicBezTo>
                <a:lnTo>
                  <a:pt x="363302" y="625193"/>
                </a:lnTo>
                <a:lnTo>
                  <a:pt x="363302" y="618506"/>
                </a:lnTo>
                <a:lnTo>
                  <a:pt x="365531" y="537153"/>
                </a:lnTo>
                <a:lnTo>
                  <a:pt x="368874" y="456914"/>
                </a:lnTo>
                <a:cubicBezTo>
                  <a:pt x="371846" y="433140"/>
                  <a:pt x="374446" y="415680"/>
                  <a:pt x="376675" y="404536"/>
                </a:cubicBezTo>
                <a:cubicBezTo>
                  <a:pt x="377419" y="397850"/>
                  <a:pt x="378161" y="389120"/>
                  <a:pt x="378904" y="378347"/>
                </a:cubicBezTo>
                <a:cubicBezTo>
                  <a:pt x="379647" y="367575"/>
                  <a:pt x="381133" y="355130"/>
                  <a:pt x="383362" y="341014"/>
                </a:cubicBezTo>
                <a:lnTo>
                  <a:pt x="395621" y="271920"/>
                </a:lnTo>
                <a:lnTo>
                  <a:pt x="393392" y="271920"/>
                </a:lnTo>
                <a:lnTo>
                  <a:pt x="369989" y="286407"/>
                </a:lnTo>
                <a:cubicBezTo>
                  <a:pt x="348443" y="298294"/>
                  <a:pt x="335813" y="305352"/>
                  <a:pt x="332098" y="307581"/>
                </a:cubicBezTo>
                <a:cubicBezTo>
                  <a:pt x="317982" y="315754"/>
                  <a:pt x="306467" y="323555"/>
                  <a:pt x="297551" y="330984"/>
                </a:cubicBezTo>
                <a:cubicBezTo>
                  <a:pt x="293836" y="333213"/>
                  <a:pt x="290865" y="334142"/>
                  <a:pt x="288636" y="333770"/>
                </a:cubicBezTo>
                <a:cubicBezTo>
                  <a:pt x="286407" y="333399"/>
                  <a:pt x="284178" y="331727"/>
                  <a:pt x="281949" y="328756"/>
                </a:cubicBezTo>
                <a:cubicBezTo>
                  <a:pt x="279720" y="323555"/>
                  <a:pt x="277306" y="318911"/>
                  <a:pt x="274705" y="314825"/>
                </a:cubicBezTo>
                <a:cubicBezTo>
                  <a:pt x="272105" y="310739"/>
                  <a:pt x="270062" y="306838"/>
                  <a:pt x="268577" y="303124"/>
                </a:cubicBezTo>
                <a:cubicBezTo>
                  <a:pt x="267833" y="302381"/>
                  <a:pt x="267462" y="301638"/>
                  <a:pt x="267462" y="300895"/>
                </a:cubicBezTo>
                <a:cubicBezTo>
                  <a:pt x="267462" y="300152"/>
                  <a:pt x="267090" y="299780"/>
                  <a:pt x="266347" y="299780"/>
                </a:cubicBezTo>
                <a:cubicBezTo>
                  <a:pt x="263376" y="296809"/>
                  <a:pt x="263004" y="293465"/>
                  <a:pt x="265233" y="289751"/>
                </a:cubicBezTo>
                <a:cubicBezTo>
                  <a:pt x="267462" y="287522"/>
                  <a:pt x="267090" y="285293"/>
                  <a:pt x="264118" y="283064"/>
                </a:cubicBezTo>
                <a:lnTo>
                  <a:pt x="250745" y="267462"/>
                </a:lnTo>
                <a:cubicBezTo>
                  <a:pt x="250002" y="266719"/>
                  <a:pt x="249631" y="265233"/>
                  <a:pt x="249631" y="263004"/>
                </a:cubicBezTo>
                <a:cubicBezTo>
                  <a:pt x="249631" y="260775"/>
                  <a:pt x="250374" y="258918"/>
                  <a:pt x="251860" y="257432"/>
                </a:cubicBezTo>
                <a:cubicBezTo>
                  <a:pt x="251860" y="256689"/>
                  <a:pt x="252603" y="254460"/>
                  <a:pt x="254089" y="250746"/>
                </a:cubicBezTo>
                <a:cubicBezTo>
                  <a:pt x="255574" y="247031"/>
                  <a:pt x="258546" y="244059"/>
                  <a:pt x="263004" y="241830"/>
                </a:cubicBezTo>
                <a:lnTo>
                  <a:pt x="264118" y="239601"/>
                </a:lnTo>
                <a:cubicBezTo>
                  <a:pt x="265604" y="235887"/>
                  <a:pt x="269691" y="232543"/>
                  <a:pt x="276377" y="229571"/>
                </a:cubicBezTo>
                <a:cubicBezTo>
                  <a:pt x="280092" y="225857"/>
                  <a:pt x="281949" y="223999"/>
                  <a:pt x="281949" y="223999"/>
                </a:cubicBezTo>
                <a:lnTo>
                  <a:pt x="323183" y="158249"/>
                </a:lnTo>
                <a:cubicBezTo>
                  <a:pt x="333584" y="138932"/>
                  <a:pt x="346586" y="117758"/>
                  <a:pt x="362188" y="94726"/>
                </a:cubicBezTo>
                <a:cubicBezTo>
                  <a:pt x="365160" y="89526"/>
                  <a:pt x="367946" y="84882"/>
                  <a:pt x="370546" y="80796"/>
                </a:cubicBezTo>
                <a:cubicBezTo>
                  <a:pt x="373146" y="76710"/>
                  <a:pt x="375189" y="73181"/>
                  <a:pt x="376675" y="70209"/>
                </a:cubicBezTo>
                <a:cubicBezTo>
                  <a:pt x="378904" y="67237"/>
                  <a:pt x="384848" y="56836"/>
                  <a:pt x="394506" y="39005"/>
                </a:cubicBezTo>
                <a:cubicBezTo>
                  <a:pt x="395249" y="37519"/>
                  <a:pt x="396921" y="35290"/>
                  <a:pt x="399521" y="32318"/>
                </a:cubicBezTo>
                <a:cubicBezTo>
                  <a:pt x="402121" y="29346"/>
                  <a:pt x="403422" y="27118"/>
                  <a:pt x="403422" y="25632"/>
                </a:cubicBezTo>
                <a:cubicBezTo>
                  <a:pt x="403422" y="24146"/>
                  <a:pt x="402307" y="22288"/>
                  <a:pt x="400078" y="2006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5" name="文本框 4">
            <a:extLst>
              <a:ext uri="{FF2B5EF4-FFF2-40B4-BE49-F238E27FC236}">
                <a16:creationId xmlns:a16="http://schemas.microsoft.com/office/drawing/2014/main" id="{DD0C85C8-42F9-3A72-DC4B-383A1D6DA168}"/>
              </a:ext>
            </a:extLst>
          </p:cNvPr>
          <p:cNvSpPr txBox="1"/>
          <p:nvPr/>
        </p:nvSpPr>
        <p:spPr>
          <a:xfrm>
            <a:off x="3334540" y="2538099"/>
            <a:ext cx="753351" cy="661411"/>
          </a:xfrm>
          <a:custGeom>
            <a:avLst/>
            <a:gdLst/>
            <a:ahLst/>
            <a:cxnLst/>
            <a:rect l="l" t="t" r="r" b="b"/>
            <a:pathLst>
              <a:path w="753351" h="661411">
                <a:moveTo>
                  <a:pt x="423481" y="468616"/>
                </a:moveTo>
                <a:lnTo>
                  <a:pt x="412337" y="478645"/>
                </a:lnTo>
                <a:lnTo>
                  <a:pt x="396735" y="495362"/>
                </a:lnTo>
                <a:lnTo>
                  <a:pt x="373333" y="518765"/>
                </a:lnTo>
                <a:cubicBezTo>
                  <a:pt x="371103" y="520993"/>
                  <a:pt x="370732" y="523222"/>
                  <a:pt x="372218" y="525451"/>
                </a:cubicBezTo>
                <a:cubicBezTo>
                  <a:pt x="373704" y="526937"/>
                  <a:pt x="375561" y="529909"/>
                  <a:pt x="377790" y="534366"/>
                </a:cubicBezTo>
                <a:lnTo>
                  <a:pt x="407880" y="577829"/>
                </a:lnTo>
                <a:cubicBezTo>
                  <a:pt x="413823" y="585259"/>
                  <a:pt x="418652" y="590831"/>
                  <a:pt x="422367" y="594545"/>
                </a:cubicBezTo>
                <a:cubicBezTo>
                  <a:pt x="422367" y="594545"/>
                  <a:pt x="422553" y="594360"/>
                  <a:pt x="422924" y="593988"/>
                </a:cubicBezTo>
                <a:cubicBezTo>
                  <a:pt x="423296" y="593617"/>
                  <a:pt x="423481" y="593431"/>
                  <a:pt x="423481" y="593431"/>
                </a:cubicBezTo>
                <a:lnTo>
                  <a:pt x="423481" y="591202"/>
                </a:lnTo>
                <a:lnTo>
                  <a:pt x="424596" y="562227"/>
                </a:lnTo>
                <a:cubicBezTo>
                  <a:pt x="424596" y="560741"/>
                  <a:pt x="424410" y="558698"/>
                  <a:pt x="424039" y="556098"/>
                </a:cubicBezTo>
                <a:cubicBezTo>
                  <a:pt x="423667" y="553497"/>
                  <a:pt x="423853" y="550340"/>
                  <a:pt x="424596" y="546625"/>
                </a:cubicBezTo>
                <a:cubicBezTo>
                  <a:pt x="426082" y="531766"/>
                  <a:pt x="426825" y="520250"/>
                  <a:pt x="426825" y="512078"/>
                </a:cubicBezTo>
                <a:cubicBezTo>
                  <a:pt x="426825" y="505392"/>
                  <a:pt x="426453" y="500191"/>
                  <a:pt x="425711" y="496476"/>
                </a:cubicBezTo>
                <a:lnTo>
                  <a:pt x="422367" y="490904"/>
                </a:lnTo>
                <a:cubicBezTo>
                  <a:pt x="423853" y="489418"/>
                  <a:pt x="424596" y="485332"/>
                  <a:pt x="424596" y="478645"/>
                </a:cubicBezTo>
                <a:cubicBezTo>
                  <a:pt x="424596" y="473445"/>
                  <a:pt x="424225" y="470101"/>
                  <a:pt x="423481" y="468616"/>
                </a:cubicBezTo>
                <a:close/>
                <a:moveTo>
                  <a:pt x="156020" y="450785"/>
                </a:moveTo>
                <a:lnTo>
                  <a:pt x="154905" y="451899"/>
                </a:lnTo>
                <a:lnTo>
                  <a:pt x="138189" y="473073"/>
                </a:lnTo>
                <a:cubicBezTo>
                  <a:pt x="134474" y="478274"/>
                  <a:pt x="128902" y="485332"/>
                  <a:pt x="121472" y="494247"/>
                </a:cubicBezTo>
                <a:cubicBezTo>
                  <a:pt x="114043" y="503163"/>
                  <a:pt x="108471" y="511335"/>
                  <a:pt x="104756" y="518765"/>
                </a:cubicBezTo>
                <a:lnTo>
                  <a:pt x="91383" y="542168"/>
                </a:lnTo>
                <a:cubicBezTo>
                  <a:pt x="90640" y="544396"/>
                  <a:pt x="91012" y="546254"/>
                  <a:pt x="92497" y="547740"/>
                </a:cubicBezTo>
                <a:cubicBezTo>
                  <a:pt x="97698" y="552197"/>
                  <a:pt x="102713" y="556655"/>
                  <a:pt x="107542" y="561113"/>
                </a:cubicBezTo>
                <a:cubicBezTo>
                  <a:pt x="112371" y="565570"/>
                  <a:pt x="117386" y="569657"/>
                  <a:pt x="122587" y="573371"/>
                </a:cubicBezTo>
                <a:cubicBezTo>
                  <a:pt x="127787" y="577829"/>
                  <a:pt x="132988" y="582101"/>
                  <a:pt x="138189" y="586187"/>
                </a:cubicBezTo>
                <a:cubicBezTo>
                  <a:pt x="143390" y="590273"/>
                  <a:pt x="149333" y="593431"/>
                  <a:pt x="156020" y="595660"/>
                </a:cubicBezTo>
                <a:cubicBezTo>
                  <a:pt x="158992" y="596403"/>
                  <a:pt x="160477" y="595289"/>
                  <a:pt x="160477" y="592317"/>
                </a:cubicBezTo>
                <a:lnTo>
                  <a:pt x="160477" y="588973"/>
                </a:lnTo>
                <a:cubicBezTo>
                  <a:pt x="158992" y="569657"/>
                  <a:pt x="158249" y="554798"/>
                  <a:pt x="158249" y="544396"/>
                </a:cubicBezTo>
                <a:cubicBezTo>
                  <a:pt x="157506" y="528051"/>
                  <a:pt x="157134" y="503163"/>
                  <a:pt x="157134" y="469730"/>
                </a:cubicBezTo>
                <a:lnTo>
                  <a:pt x="157134" y="451899"/>
                </a:lnTo>
                <a:cubicBezTo>
                  <a:pt x="157134" y="451899"/>
                  <a:pt x="156948" y="451713"/>
                  <a:pt x="156577" y="451342"/>
                </a:cubicBezTo>
                <a:cubicBezTo>
                  <a:pt x="156205" y="450970"/>
                  <a:pt x="156020" y="450785"/>
                  <a:pt x="156020" y="450785"/>
                </a:cubicBezTo>
                <a:close/>
                <a:moveTo>
                  <a:pt x="387820" y="138746"/>
                </a:moveTo>
                <a:lnTo>
                  <a:pt x="387820" y="148776"/>
                </a:lnTo>
                <a:lnTo>
                  <a:pt x="390049" y="148776"/>
                </a:lnTo>
                <a:cubicBezTo>
                  <a:pt x="391535" y="145804"/>
                  <a:pt x="392278" y="143575"/>
                  <a:pt x="392278" y="142089"/>
                </a:cubicBezTo>
                <a:cubicBezTo>
                  <a:pt x="392278" y="140603"/>
                  <a:pt x="390792" y="139489"/>
                  <a:pt x="387820" y="138746"/>
                </a:cubicBezTo>
                <a:close/>
                <a:moveTo>
                  <a:pt x="154905" y="42905"/>
                </a:moveTo>
                <a:cubicBezTo>
                  <a:pt x="158620" y="42905"/>
                  <a:pt x="161592" y="44762"/>
                  <a:pt x="163821" y="48477"/>
                </a:cubicBezTo>
                <a:cubicBezTo>
                  <a:pt x="169764" y="55164"/>
                  <a:pt x="177937" y="61107"/>
                  <a:pt x="188338" y="66308"/>
                </a:cubicBezTo>
                <a:cubicBezTo>
                  <a:pt x="191310" y="67794"/>
                  <a:pt x="194653" y="69466"/>
                  <a:pt x="198368" y="71323"/>
                </a:cubicBezTo>
                <a:cubicBezTo>
                  <a:pt x="202083" y="73180"/>
                  <a:pt x="206169" y="75595"/>
                  <a:pt x="210627" y="78567"/>
                </a:cubicBezTo>
                <a:cubicBezTo>
                  <a:pt x="211369" y="78567"/>
                  <a:pt x="213598" y="80424"/>
                  <a:pt x="217313" y="84139"/>
                </a:cubicBezTo>
                <a:cubicBezTo>
                  <a:pt x="223257" y="88596"/>
                  <a:pt x="227343" y="91940"/>
                  <a:pt x="229572" y="94169"/>
                </a:cubicBezTo>
                <a:cubicBezTo>
                  <a:pt x="234029" y="98626"/>
                  <a:pt x="234401" y="103827"/>
                  <a:pt x="230686" y="109771"/>
                </a:cubicBezTo>
                <a:cubicBezTo>
                  <a:pt x="224000" y="119429"/>
                  <a:pt x="220656" y="128344"/>
                  <a:pt x="220656" y="136517"/>
                </a:cubicBezTo>
                <a:lnTo>
                  <a:pt x="219542" y="148776"/>
                </a:lnTo>
                <a:cubicBezTo>
                  <a:pt x="218056" y="153976"/>
                  <a:pt x="216570" y="162520"/>
                  <a:pt x="215084" y="174407"/>
                </a:cubicBezTo>
                <a:lnTo>
                  <a:pt x="215084" y="205611"/>
                </a:lnTo>
                <a:cubicBezTo>
                  <a:pt x="215827" y="205611"/>
                  <a:pt x="217127" y="205797"/>
                  <a:pt x="218985" y="206168"/>
                </a:cubicBezTo>
                <a:cubicBezTo>
                  <a:pt x="220842" y="206540"/>
                  <a:pt x="222514" y="205611"/>
                  <a:pt x="224000" y="203382"/>
                </a:cubicBezTo>
                <a:lnTo>
                  <a:pt x="228457" y="203382"/>
                </a:lnTo>
                <a:cubicBezTo>
                  <a:pt x="232172" y="203382"/>
                  <a:pt x="234401" y="203011"/>
                  <a:pt x="235144" y="202268"/>
                </a:cubicBezTo>
                <a:cubicBezTo>
                  <a:pt x="244059" y="199296"/>
                  <a:pt x="250003" y="197810"/>
                  <a:pt x="252975" y="197810"/>
                </a:cubicBezTo>
                <a:lnTo>
                  <a:pt x="257432" y="197810"/>
                </a:lnTo>
                <a:lnTo>
                  <a:pt x="266348" y="197810"/>
                </a:lnTo>
                <a:cubicBezTo>
                  <a:pt x="268576" y="197810"/>
                  <a:pt x="269691" y="198924"/>
                  <a:pt x="269691" y="201153"/>
                </a:cubicBezTo>
                <a:lnTo>
                  <a:pt x="270805" y="208955"/>
                </a:lnTo>
                <a:cubicBezTo>
                  <a:pt x="270805" y="212669"/>
                  <a:pt x="270434" y="215269"/>
                  <a:pt x="269691" y="216755"/>
                </a:cubicBezTo>
                <a:lnTo>
                  <a:pt x="266348" y="231243"/>
                </a:lnTo>
                <a:cubicBezTo>
                  <a:pt x="266348" y="233472"/>
                  <a:pt x="265605" y="236072"/>
                  <a:pt x="264119" y="239044"/>
                </a:cubicBezTo>
                <a:lnTo>
                  <a:pt x="265233" y="239044"/>
                </a:lnTo>
                <a:cubicBezTo>
                  <a:pt x="268205" y="236072"/>
                  <a:pt x="269691" y="234586"/>
                  <a:pt x="269691" y="234586"/>
                </a:cubicBezTo>
                <a:cubicBezTo>
                  <a:pt x="271177" y="233100"/>
                  <a:pt x="272477" y="231986"/>
                  <a:pt x="273592" y="231243"/>
                </a:cubicBezTo>
                <a:cubicBezTo>
                  <a:pt x="274706" y="230500"/>
                  <a:pt x="276378" y="230500"/>
                  <a:pt x="278606" y="231243"/>
                </a:cubicBezTo>
                <a:cubicBezTo>
                  <a:pt x="278606" y="233472"/>
                  <a:pt x="278235" y="234958"/>
                  <a:pt x="277492" y="235701"/>
                </a:cubicBezTo>
                <a:cubicBezTo>
                  <a:pt x="275263" y="241644"/>
                  <a:pt x="276378" y="247588"/>
                  <a:pt x="280835" y="253531"/>
                </a:cubicBezTo>
                <a:cubicBezTo>
                  <a:pt x="280835" y="253531"/>
                  <a:pt x="284550" y="257246"/>
                  <a:pt x="291980" y="264676"/>
                </a:cubicBezTo>
                <a:cubicBezTo>
                  <a:pt x="294951" y="270619"/>
                  <a:pt x="298109" y="275634"/>
                  <a:pt x="301452" y="279720"/>
                </a:cubicBezTo>
                <a:cubicBezTo>
                  <a:pt x="304795" y="283807"/>
                  <a:pt x="307581" y="287707"/>
                  <a:pt x="309810" y="291422"/>
                </a:cubicBezTo>
                <a:cubicBezTo>
                  <a:pt x="312039" y="294394"/>
                  <a:pt x="314082" y="297365"/>
                  <a:pt x="315940" y="300337"/>
                </a:cubicBezTo>
                <a:cubicBezTo>
                  <a:pt x="317797" y="303309"/>
                  <a:pt x="319469" y="306281"/>
                  <a:pt x="320954" y="309253"/>
                </a:cubicBezTo>
                <a:cubicBezTo>
                  <a:pt x="320954" y="307767"/>
                  <a:pt x="321698" y="306281"/>
                  <a:pt x="323183" y="304795"/>
                </a:cubicBezTo>
                <a:lnTo>
                  <a:pt x="324298" y="288079"/>
                </a:lnTo>
                <a:cubicBezTo>
                  <a:pt x="325041" y="279163"/>
                  <a:pt x="325412" y="265790"/>
                  <a:pt x="325412" y="247959"/>
                </a:cubicBezTo>
                <a:cubicBezTo>
                  <a:pt x="325412" y="244987"/>
                  <a:pt x="325041" y="243130"/>
                  <a:pt x="324298" y="242387"/>
                </a:cubicBezTo>
                <a:cubicBezTo>
                  <a:pt x="323555" y="241644"/>
                  <a:pt x="321698" y="241273"/>
                  <a:pt x="318726" y="241273"/>
                </a:cubicBezTo>
                <a:cubicBezTo>
                  <a:pt x="315754" y="241273"/>
                  <a:pt x="312782" y="240530"/>
                  <a:pt x="309810" y="239044"/>
                </a:cubicBezTo>
                <a:cubicBezTo>
                  <a:pt x="303866" y="239044"/>
                  <a:pt x="299781" y="238673"/>
                  <a:pt x="297551" y="237929"/>
                </a:cubicBezTo>
                <a:cubicBezTo>
                  <a:pt x="295323" y="237929"/>
                  <a:pt x="293465" y="237558"/>
                  <a:pt x="291980" y="236815"/>
                </a:cubicBezTo>
                <a:cubicBezTo>
                  <a:pt x="294208" y="236815"/>
                  <a:pt x="295323" y="235701"/>
                  <a:pt x="295323" y="233472"/>
                </a:cubicBezTo>
                <a:lnTo>
                  <a:pt x="313154" y="226785"/>
                </a:lnTo>
                <a:cubicBezTo>
                  <a:pt x="316125" y="225299"/>
                  <a:pt x="318726" y="223813"/>
                  <a:pt x="320954" y="222327"/>
                </a:cubicBezTo>
                <a:cubicBezTo>
                  <a:pt x="321698" y="220842"/>
                  <a:pt x="324669" y="220099"/>
                  <a:pt x="329870" y="220099"/>
                </a:cubicBezTo>
                <a:cubicBezTo>
                  <a:pt x="335813" y="220099"/>
                  <a:pt x="340271" y="217498"/>
                  <a:pt x="343243" y="212298"/>
                </a:cubicBezTo>
                <a:lnTo>
                  <a:pt x="348815" y="211183"/>
                </a:lnTo>
                <a:lnTo>
                  <a:pt x="371103" y="216755"/>
                </a:lnTo>
                <a:cubicBezTo>
                  <a:pt x="377790" y="218241"/>
                  <a:pt x="383362" y="221585"/>
                  <a:pt x="387820" y="226785"/>
                </a:cubicBezTo>
                <a:cubicBezTo>
                  <a:pt x="390049" y="231243"/>
                  <a:pt x="390049" y="234586"/>
                  <a:pt x="387820" y="236815"/>
                </a:cubicBezTo>
                <a:cubicBezTo>
                  <a:pt x="385591" y="242759"/>
                  <a:pt x="384477" y="252417"/>
                  <a:pt x="384477" y="265790"/>
                </a:cubicBezTo>
                <a:cubicBezTo>
                  <a:pt x="384477" y="271734"/>
                  <a:pt x="384105" y="276191"/>
                  <a:pt x="383362" y="279163"/>
                </a:cubicBezTo>
                <a:cubicBezTo>
                  <a:pt x="393764" y="273962"/>
                  <a:pt x="403794" y="267276"/>
                  <a:pt x="413452" y="259104"/>
                </a:cubicBezTo>
                <a:cubicBezTo>
                  <a:pt x="423110" y="250931"/>
                  <a:pt x="432026" y="242387"/>
                  <a:pt x="440198" y="233472"/>
                </a:cubicBezTo>
                <a:cubicBezTo>
                  <a:pt x="440198" y="233472"/>
                  <a:pt x="440384" y="233657"/>
                  <a:pt x="440755" y="234029"/>
                </a:cubicBezTo>
                <a:cubicBezTo>
                  <a:pt x="441127" y="234400"/>
                  <a:pt x="441312" y="234586"/>
                  <a:pt x="441312" y="234586"/>
                </a:cubicBezTo>
                <a:lnTo>
                  <a:pt x="436855" y="241273"/>
                </a:lnTo>
                <a:cubicBezTo>
                  <a:pt x="435369" y="244244"/>
                  <a:pt x="434626" y="247216"/>
                  <a:pt x="434626" y="250188"/>
                </a:cubicBezTo>
                <a:cubicBezTo>
                  <a:pt x="431654" y="256132"/>
                  <a:pt x="429425" y="261704"/>
                  <a:pt x="427939" y="266904"/>
                </a:cubicBezTo>
                <a:cubicBezTo>
                  <a:pt x="427196" y="269133"/>
                  <a:pt x="425896" y="272105"/>
                  <a:pt x="424039" y="275820"/>
                </a:cubicBezTo>
                <a:cubicBezTo>
                  <a:pt x="422182" y="279535"/>
                  <a:pt x="420881" y="282878"/>
                  <a:pt x="420138" y="285850"/>
                </a:cubicBezTo>
                <a:cubicBezTo>
                  <a:pt x="420138" y="286593"/>
                  <a:pt x="420138" y="287150"/>
                  <a:pt x="420138" y="287521"/>
                </a:cubicBezTo>
                <a:cubicBezTo>
                  <a:pt x="420138" y="287893"/>
                  <a:pt x="419767" y="288079"/>
                  <a:pt x="419024" y="288079"/>
                </a:cubicBezTo>
                <a:cubicBezTo>
                  <a:pt x="416052" y="292536"/>
                  <a:pt x="413823" y="296994"/>
                  <a:pt x="412337" y="301452"/>
                </a:cubicBezTo>
                <a:cubicBezTo>
                  <a:pt x="412337" y="302195"/>
                  <a:pt x="412709" y="302938"/>
                  <a:pt x="413452" y="303681"/>
                </a:cubicBezTo>
                <a:cubicBezTo>
                  <a:pt x="414195" y="304423"/>
                  <a:pt x="414938" y="304423"/>
                  <a:pt x="415681" y="303681"/>
                </a:cubicBezTo>
                <a:cubicBezTo>
                  <a:pt x="418652" y="302195"/>
                  <a:pt x="422739" y="302938"/>
                  <a:pt x="427939" y="305909"/>
                </a:cubicBezTo>
                <a:lnTo>
                  <a:pt x="451342" y="323740"/>
                </a:lnTo>
                <a:lnTo>
                  <a:pt x="464715" y="330427"/>
                </a:lnTo>
                <a:lnTo>
                  <a:pt x="466944" y="332656"/>
                </a:lnTo>
                <a:cubicBezTo>
                  <a:pt x="468430" y="335627"/>
                  <a:pt x="470287" y="335999"/>
                  <a:pt x="472516" y="333770"/>
                </a:cubicBezTo>
                <a:lnTo>
                  <a:pt x="482546" y="322626"/>
                </a:lnTo>
                <a:lnTo>
                  <a:pt x="460258" y="302566"/>
                </a:lnTo>
                <a:cubicBezTo>
                  <a:pt x="457286" y="301080"/>
                  <a:pt x="455614" y="299409"/>
                  <a:pt x="455243" y="297551"/>
                </a:cubicBezTo>
                <a:cubicBezTo>
                  <a:pt x="454871" y="295694"/>
                  <a:pt x="455057" y="293651"/>
                  <a:pt x="455800" y="291422"/>
                </a:cubicBezTo>
                <a:cubicBezTo>
                  <a:pt x="456543" y="290679"/>
                  <a:pt x="456729" y="289750"/>
                  <a:pt x="456357" y="288636"/>
                </a:cubicBezTo>
                <a:cubicBezTo>
                  <a:pt x="455986" y="287521"/>
                  <a:pt x="456171" y="286593"/>
                  <a:pt x="456914" y="285850"/>
                </a:cubicBezTo>
                <a:cubicBezTo>
                  <a:pt x="458400" y="282878"/>
                  <a:pt x="458400" y="279535"/>
                  <a:pt x="456914" y="275820"/>
                </a:cubicBezTo>
                <a:cubicBezTo>
                  <a:pt x="455429" y="272105"/>
                  <a:pt x="454686" y="269133"/>
                  <a:pt x="454686" y="266904"/>
                </a:cubicBezTo>
                <a:lnTo>
                  <a:pt x="451342" y="246845"/>
                </a:lnTo>
                <a:cubicBezTo>
                  <a:pt x="451342" y="244616"/>
                  <a:pt x="450971" y="242573"/>
                  <a:pt x="450228" y="240715"/>
                </a:cubicBezTo>
                <a:cubicBezTo>
                  <a:pt x="449485" y="238858"/>
                  <a:pt x="449113" y="236815"/>
                  <a:pt x="449113" y="234586"/>
                </a:cubicBezTo>
                <a:lnTo>
                  <a:pt x="449113" y="224557"/>
                </a:lnTo>
                <a:cubicBezTo>
                  <a:pt x="449113" y="222327"/>
                  <a:pt x="449671" y="219727"/>
                  <a:pt x="450785" y="216755"/>
                </a:cubicBezTo>
                <a:cubicBezTo>
                  <a:pt x="451900" y="213784"/>
                  <a:pt x="452457" y="211555"/>
                  <a:pt x="452457" y="210069"/>
                </a:cubicBezTo>
                <a:cubicBezTo>
                  <a:pt x="453199" y="207097"/>
                  <a:pt x="455057" y="205611"/>
                  <a:pt x="458029" y="205611"/>
                </a:cubicBezTo>
                <a:cubicBezTo>
                  <a:pt x="461001" y="211555"/>
                  <a:pt x="463229" y="214898"/>
                  <a:pt x="464715" y="215641"/>
                </a:cubicBezTo>
                <a:cubicBezTo>
                  <a:pt x="466201" y="217127"/>
                  <a:pt x="467687" y="219727"/>
                  <a:pt x="469173" y="223442"/>
                </a:cubicBezTo>
                <a:cubicBezTo>
                  <a:pt x="470659" y="227157"/>
                  <a:pt x="472145" y="230128"/>
                  <a:pt x="473631" y="232357"/>
                </a:cubicBezTo>
                <a:cubicBezTo>
                  <a:pt x="473631" y="233100"/>
                  <a:pt x="474002" y="234586"/>
                  <a:pt x="474745" y="236815"/>
                </a:cubicBezTo>
                <a:cubicBezTo>
                  <a:pt x="475488" y="239044"/>
                  <a:pt x="476231" y="240530"/>
                  <a:pt x="476974" y="241273"/>
                </a:cubicBezTo>
                <a:lnTo>
                  <a:pt x="478088" y="243502"/>
                </a:lnTo>
                <a:cubicBezTo>
                  <a:pt x="479574" y="243502"/>
                  <a:pt x="480317" y="242759"/>
                  <a:pt x="480317" y="241273"/>
                </a:cubicBezTo>
                <a:lnTo>
                  <a:pt x="490347" y="218984"/>
                </a:lnTo>
                <a:cubicBezTo>
                  <a:pt x="490347" y="218984"/>
                  <a:pt x="490533" y="219170"/>
                  <a:pt x="490904" y="219541"/>
                </a:cubicBezTo>
                <a:cubicBezTo>
                  <a:pt x="491276" y="219913"/>
                  <a:pt x="491462" y="220099"/>
                  <a:pt x="491462" y="220099"/>
                </a:cubicBezTo>
                <a:lnTo>
                  <a:pt x="497034" y="234586"/>
                </a:lnTo>
                <a:cubicBezTo>
                  <a:pt x="497777" y="236815"/>
                  <a:pt x="498148" y="240530"/>
                  <a:pt x="498148" y="245731"/>
                </a:cubicBezTo>
                <a:lnTo>
                  <a:pt x="498148" y="265790"/>
                </a:lnTo>
                <a:cubicBezTo>
                  <a:pt x="498148" y="269505"/>
                  <a:pt x="498520" y="272477"/>
                  <a:pt x="499263" y="274705"/>
                </a:cubicBezTo>
                <a:cubicBezTo>
                  <a:pt x="499263" y="277677"/>
                  <a:pt x="500377" y="279163"/>
                  <a:pt x="502606" y="279163"/>
                </a:cubicBezTo>
                <a:cubicBezTo>
                  <a:pt x="506321" y="279163"/>
                  <a:pt x="509292" y="277677"/>
                  <a:pt x="511521" y="274705"/>
                </a:cubicBezTo>
                <a:lnTo>
                  <a:pt x="523780" y="250188"/>
                </a:lnTo>
                <a:cubicBezTo>
                  <a:pt x="527495" y="244987"/>
                  <a:pt x="530466" y="239787"/>
                  <a:pt x="532695" y="234586"/>
                </a:cubicBezTo>
                <a:cubicBezTo>
                  <a:pt x="534181" y="233100"/>
                  <a:pt x="534181" y="231243"/>
                  <a:pt x="532695" y="229014"/>
                </a:cubicBezTo>
                <a:cubicBezTo>
                  <a:pt x="521551" y="222327"/>
                  <a:pt x="513750" y="213784"/>
                  <a:pt x="509292" y="203382"/>
                </a:cubicBezTo>
                <a:cubicBezTo>
                  <a:pt x="507806" y="201153"/>
                  <a:pt x="507064" y="199110"/>
                  <a:pt x="507064" y="197253"/>
                </a:cubicBezTo>
                <a:cubicBezTo>
                  <a:pt x="507064" y="195395"/>
                  <a:pt x="506692" y="193724"/>
                  <a:pt x="505949" y="192238"/>
                </a:cubicBezTo>
                <a:cubicBezTo>
                  <a:pt x="502977" y="187780"/>
                  <a:pt x="501120" y="184437"/>
                  <a:pt x="500377" y="182208"/>
                </a:cubicBezTo>
                <a:cubicBezTo>
                  <a:pt x="499634" y="182208"/>
                  <a:pt x="499263" y="181837"/>
                  <a:pt x="499263" y="181094"/>
                </a:cubicBezTo>
                <a:cubicBezTo>
                  <a:pt x="499263" y="180351"/>
                  <a:pt x="498891" y="179608"/>
                  <a:pt x="498148" y="178865"/>
                </a:cubicBezTo>
                <a:cubicBezTo>
                  <a:pt x="499634" y="178865"/>
                  <a:pt x="500377" y="178493"/>
                  <a:pt x="500377" y="177750"/>
                </a:cubicBezTo>
                <a:cubicBezTo>
                  <a:pt x="503349" y="176265"/>
                  <a:pt x="505949" y="176265"/>
                  <a:pt x="508178" y="177750"/>
                </a:cubicBezTo>
                <a:cubicBezTo>
                  <a:pt x="510407" y="179236"/>
                  <a:pt x="511893" y="180351"/>
                  <a:pt x="512636" y="181094"/>
                </a:cubicBezTo>
                <a:cubicBezTo>
                  <a:pt x="517836" y="184808"/>
                  <a:pt x="520808" y="186666"/>
                  <a:pt x="521551" y="186666"/>
                </a:cubicBezTo>
                <a:cubicBezTo>
                  <a:pt x="526009" y="187409"/>
                  <a:pt x="530466" y="189081"/>
                  <a:pt x="534924" y="191681"/>
                </a:cubicBezTo>
                <a:cubicBezTo>
                  <a:pt x="539382" y="194281"/>
                  <a:pt x="542354" y="195953"/>
                  <a:pt x="543839" y="196696"/>
                </a:cubicBezTo>
                <a:cubicBezTo>
                  <a:pt x="549040" y="199668"/>
                  <a:pt x="553869" y="202268"/>
                  <a:pt x="558327" y="204497"/>
                </a:cubicBezTo>
                <a:cubicBezTo>
                  <a:pt x="562785" y="206726"/>
                  <a:pt x="567242" y="208955"/>
                  <a:pt x="571700" y="211183"/>
                </a:cubicBezTo>
                <a:lnTo>
                  <a:pt x="582844" y="217870"/>
                </a:lnTo>
                <a:cubicBezTo>
                  <a:pt x="582102" y="217127"/>
                  <a:pt x="588045" y="221956"/>
                  <a:pt x="600675" y="232357"/>
                </a:cubicBezTo>
                <a:cubicBezTo>
                  <a:pt x="602161" y="233843"/>
                  <a:pt x="603090" y="235515"/>
                  <a:pt x="603461" y="237372"/>
                </a:cubicBezTo>
                <a:cubicBezTo>
                  <a:pt x="603833" y="239230"/>
                  <a:pt x="603647" y="240901"/>
                  <a:pt x="602904" y="242387"/>
                </a:cubicBezTo>
                <a:cubicBezTo>
                  <a:pt x="602161" y="244616"/>
                  <a:pt x="601047" y="246473"/>
                  <a:pt x="599561" y="247959"/>
                </a:cubicBezTo>
                <a:cubicBezTo>
                  <a:pt x="598075" y="249445"/>
                  <a:pt x="596961" y="251303"/>
                  <a:pt x="596217" y="253531"/>
                </a:cubicBezTo>
                <a:cubicBezTo>
                  <a:pt x="594732" y="256503"/>
                  <a:pt x="593989" y="258361"/>
                  <a:pt x="593989" y="259104"/>
                </a:cubicBezTo>
                <a:cubicBezTo>
                  <a:pt x="586559" y="262075"/>
                  <a:pt x="579501" y="268762"/>
                  <a:pt x="572814" y="279163"/>
                </a:cubicBezTo>
                <a:cubicBezTo>
                  <a:pt x="571329" y="281392"/>
                  <a:pt x="568914" y="284178"/>
                  <a:pt x="565571" y="287521"/>
                </a:cubicBezTo>
                <a:cubicBezTo>
                  <a:pt x="562228" y="290865"/>
                  <a:pt x="559070" y="293651"/>
                  <a:pt x="556098" y="295879"/>
                </a:cubicBezTo>
                <a:cubicBezTo>
                  <a:pt x="555355" y="295879"/>
                  <a:pt x="554798" y="296065"/>
                  <a:pt x="554427" y="296437"/>
                </a:cubicBezTo>
                <a:cubicBezTo>
                  <a:pt x="554055" y="296808"/>
                  <a:pt x="553869" y="297365"/>
                  <a:pt x="553869" y="298109"/>
                </a:cubicBezTo>
                <a:cubicBezTo>
                  <a:pt x="553869" y="299594"/>
                  <a:pt x="554984" y="300337"/>
                  <a:pt x="557213" y="300337"/>
                </a:cubicBezTo>
                <a:lnTo>
                  <a:pt x="563899" y="302566"/>
                </a:lnTo>
                <a:cubicBezTo>
                  <a:pt x="566128" y="302566"/>
                  <a:pt x="568357" y="301823"/>
                  <a:pt x="570586" y="300337"/>
                </a:cubicBezTo>
                <a:lnTo>
                  <a:pt x="580616" y="296994"/>
                </a:lnTo>
                <a:lnTo>
                  <a:pt x="597332" y="293651"/>
                </a:lnTo>
                <a:cubicBezTo>
                  <a:pt x="598818" y="296623"/>
                  <a:pt x="599561" y="298480"/>
                  <a:pt x="599561" y="299223"/>
                </a:cubicBezTo>
                <a:lnTo>
                  <a:pt x="601790" y="300337"/>
                </a:lnTo>
                <a:cubicBezTo>
                  <a:pt x="609962" y="304052"/>
                  <a:pt x="614791" y="306652"/>
                  <a:pt x="616277" y="308138"/>
                </a:cubicBezTo>
                <a:cubicBezTo>
                  <a:pt x="618506" y="310367"/>
                  <a:pt x="620921" y="312410"/>
                  <a:pt x="623521" y="314268"/>
                </a:cubicBezTo>
                <a:cubicBezTo>
                  <a:pt x="626121" y="316125"/>
                  <a:pt x="628164" y="317797"/>
                  <a:pt x="629650" y="319283"/>
                </a:cubicBezTo>
                <a:cubicBezTo>
                  <a:pt x="631879" y="321511"/>
                  <a:pt x="632251" y="323740"/>
                  <a:pt x="630765" y="325969"/>
                </a:cubicBezTo>
                <a:cubicBezTo>
                  <a:pt x="628536" y="328198"/>
                  <a:pt x="627421" y="331170"/>
                  <a:pt x="627421" y="334884"/>
                </a:cubicBezTo>
                <a:cubicBezTo>
                  <a:pt x="627421" y="338599"/>
                  <a:pt x="628907" y="341943"/>
                  <a:pt x="631879" y="344914"/>
                </a:cubicBezTo>
                <a:cubicBezTo>
                  <a:pt x="634108" y="347886"/>
                  <a:pt x="633737" y="349743"/>
                  <a:pt x="630765" y="350486"/>
                </a:cubicBezTo>
                <a:lnTo>
                  <a:pt x="605133" y="357173"/>
                </a:lnTo>
                <a:cubicBezTo>
                  <a:pt x="579873" y="364602"/>
                  <a:pt x="561299" y="370546"/>
                  <a:pt x="549412" y="375004"/>
                </a:cubicBezTo>
                <a:lnTo>
                  <a:pt x="519322" y="386148"/>
                </a:lnTo>
                <a:cubicBezTo>
                  <a:pt x="510407" y="390606"/>
                  <a:pt x="503349" y="393577"/>
                  <a:pt x="498148" y="395063"/>
                </a:cubicBezTo>
                <a:lnTo>
                  <a:pt x="478088" y="401750"/>
                </a:lnTo>
                <a:cubicBezTo>
                  <a:pt x="475860" y="401750"/>
                  <a:pt x="474002" y="403607"/>
                  <a:pt x="472516" y="407322"/>
                </a:cubicBezTo>
                <a:lnTo>
                  <a:pt x="472516" y="448556"/>
                </a:lnTo>
                <a:cubicBezTo>
                  <a:pt x="474002" y="456728"/>
                  <a:pt x="474745" y="468616"/>
                  <a:pt x="474745" y="484217"/>
                </a:cubicBezTo>
                <a:cubicBezTo>
                  <a:pt x="474745" y="487932"/>
                  <a:pt x="476602" y="489790"/>
                  <a:pt x="480317" y="489790"/>
                </a:cubicBezTo>
                <a:cubicBezTo>
                  <a:pt x="487747" y="489790"/>
                  <a:pt x="492947" y="489418"/>
                  <a:pt x="495919" y="488675"/>
                </a:cubicBezTo>
                <a:cubicBezTo>
                  <a:pt x="500377" y="487932"/>
                  <a:pt x="506692" y="487561"/>
                  <a:pt x="514865" y="487561"/>
                </a:cubicBezTo>
                <a:cubicBezTo>
                  <a:pt x="521551" y="487561"/>
                  <a:pt x="531581" y="488304"/>
                  <a:pt x="544954" y="489790"/>
                </a:cubicBezTo>
                <a:cubicBezTo>
                  <a:pt x="548669" y="489790"/>
                  <a:pt x="551269" y="489418"/>
                  <a:pt x="552755" y="488675"/>
                </a:cubicBezTo>
                <a:cubicBezTo>
                  <a:pt x="555727" y="487189"/>
                  <a:pt x="560556" y="487189"/>
                  <a:pt x="567242" y="488675"/>
                </a:cubicBezTo>
                <a:lnTo>
                  <a:pt x="581730" y="490904"/>
                </a:lnTo>
                <a:cubicBezTo>
                  <a:pt x="594360" y="493133"/>
                  <a:pt x="606247" y="496848"/>
                  <a:pt x="617392" y="502048"/>
                </a:cubicBezTo>
                <a:lnTo>
                  <a:pt x="655282" y="525451"/>
                </a:lnTo>
                <a:cubicBezTo>
                  <a:pt x="663455" y="529909"/>
                  <a:pt x="670698" y="533809"/>
                  <a:pt x="677013" y="537153"/>
                </a:cubicBezTo>
                <a:cubicBezTo>
                  <a:pt x="683328" y="540496"/>
                  <a:pt x="688715" y="543653"/>
                  <a:pt x="693172" y="546625"/>
                </a:cubicBezTo>
                <a:cubicBezTo>
                  <a:pt x="699116" y="551083"/>
                  <a:pt x="704874" y="555726"/>
                  <a:pt x="710446" y="560555"/>
                </a:cubicBezTo>
                <a:cubicBezTo>
                  <a:pt x="716018" y="565385"/>
                  <a:pt x="721776" y="570028"/>
                  <a:pt x="727720" y="574486"/>
                </a:cubicBezTo>
                <a:cubicBezTo>
                  <a:pt x="729949" y="575229"/>
                  <a:pt x="734035" y="578944"/>
                  <a:pt x="739978" y="585630"/>
                </a:cubicBezTo>
                <a:cubicBezTo>
                  <a:pt x="742207" y="587859"/>
                  <a:pt x="743879" y="590088"/>
                  <a:pt x="744993" y="592317"/>
                </a:cubicBezTo>
                <a:cubicBezTo>
                  <a:pt x="746108" y="594545"/>
                  <a:pt x="747036" y="596403"/>
                  <a:pt x="747779" y="597889"/>
                </a:cubicBezTo>
                <a:lnTo>
                  <a:pt x="753351" y="605690"/>
                </a:lnTo>
                <a:lnTo>
                  <a:pt x="753351" y="607919"/>
                </a:lnTo>
                <a:cubicBezTo>
                  <a:pt x="751123" y="610147"/>
                  <a:pt x="750008" y="612933"/>
                  <a:pt x="750008" y="616277"/>
                </a:cubicBezTo>
                <a:cubicBezTo>
                  <a:pt x="750008" y="619620"/>
                  <a:pt x="749637" y="622406"/>
                  <a:pt x="748894" y="624635"/>
                </a:cubicBezTo>
                <a:cubicBezTo>
                  <a:pt x="746665" y="624635"/>
                  <a:pt x="744622" y="625564"/>
                  <a:pt x="742764" y="627421"/>
                </a:cubicBezTo>
                <a:cubicBezTo>
                  <a:pt x="740907" y="629278"/>
                  <a:pt x="739978" y="630950"/>
                  <a:pt x="739978" y="632436"/>
                </a:cubicBezTo>
                <a:cubicBezTo>
                  <a:pt x="739235" y="636151"/>
                  <a:pt x="736635" y="640980"/>
                  <a:pt x="732177" y="646923"/>
                </a:cubicBezTo>
                <a:cubicBezTo>
                  <a:pt x="731434" y="647667"/>
                  <a:pt x="729206" y="647295"/>
                  <a:pt x="725491" y="645809"/>
                </a:cubicBezTo>
                <a:cubicBezTo>
                  <a:pt x="720290" y="644323"/>
                  <a:pt x="715832" y="642466"/>
                  <a:pt x="712118" y="640237"/>
                </a:cubicBezTo>
                <a:lnTo>
                  <a:pt x="706546" y="636894"/>
                </a:lnTo>
                <a:lnTo>
                  <a:pt x="702088" y="633550"/>
                </a:lnTo>
                <a:cubicBezTo>
                  <a:pt x="697630" y="627607"/>
                  <a:pt x="693915" y="623892"/>
                  <a:pt x="690944" y="622406"/>
                </a:cubicBezTo>
                <a:cubicBezTo>
                  <a:pt x="660483" y="599375"/>
                  <a:pt x="641538" y="585259"/>
                  <a:pt x="634108" y="580058"/>
                </a:cubicBezTo>
                <a:cubicBezTo>
                  <a:pt x="625935" y="574114"/>
                  <a:pt x="618135" y="568728"/>
                  <a:pt x="610705" y="563899"/>
                </a:cubicBezTo>
                <a:cubicBezTo>
                  <a:pt x="603276" y="559070"/>
                  <a:pt x="596961" y="554798"/>
                  <a:pt x="591760" y="551083"/>
                </a:cubicBezTo>
                <a:cubicBezTo>
                  <a:pt x="589531" y="549597"/>
                  <a:pt x="587116" y="547925"/>
                  <a:pt x="584516" y="546068"/>
                </a:cubicBezTo>
                <a:cubicBezTo>
                  <a:pt x="581916" y="544211"/>
                  <a:pt x="578758" y="542168"/>
                  <a:pt x="575044" y="539939"/>
                </a:cubicBezTo>
                <a:cubicBezTo>
                  <a:pt x="554984" y="527308"/>
                  <a:pt x="534924" y="517650"/>
                  <a:pt x="514865" y="510964"/>
                </a:cubicBezTo>
                <a:lnTo>
                  <a:pt x="483661" y="504277"/>
                </a:lnTo>
                <a:cubicBezTo>
                  <a:pt x="482175" y="502791"/>
                  <a:pt x="480689" y="502791"/>
                  <a:pt x="479203" y="504277"/>
                </a:cubicBezTo>
                <a:lnTo>
                  <a:pt x="475860" y="506506"/>
                </a:lnTo>
                <a:cubicBezTo>
                  <a:pt x="477346" y="519879"/>
                  <a:pt x="478088" y="529537"/>
                  <a:pt x="478088" y="535481"/>
                </a:cubicBezTo>
                <a:cubicBezTo>
                  <a:pt x="478088" y="539939"/>
                  <a:pt x="477346" y="545139"/>
                  <a:pt x="475860" y="551083"/>
                </a:cubicBezTo>
                <a:lnTo>
                  <a:pt x="475860" y="567799"/>
                </a:lnTo>
                <a:cubicBezTo>
                  <a:pt x="476602" y="570771"/>
                  <a:pt x="476974" y="574857"/>
                  <a:pt x="476974" y="580058"/>
                </a:cubicBezTo>
                <a:cubicBezTo>
                  <a:pt x="476974" y="587487"/>
                  <a:pt x="476602" y="593060"/>
                  <a:pt x="475860" y="596774"/>
                </a:cubicBezTo>
                <a:cubicBezTo>
                  <a:pt x="475117" y="601232"/>
                  <a:pt x="474745" y="607547"/>
                  <a:pt x="474745" y="615719"/>
                </a:cubicBezTo>
                <a:cubicBezTo>
                  <a:pt x="474745" y="623149"/>
                  <a:pt x="474374" y="628721"/>
                  <a:pt x="473631" y="632436"/>
                </a:cubicBezTo>
                <a:cubicBezTo>
                  <a:pt x="472888" y="633179"/>
                  <a:pt x="471959" y="634108"/>
                  <a:pt x="470845" y="635222"/>
                </a:cubicBezTo>
                <a:cubicBezTo>
                  <a:pt x="469730" y="636336"/>
                  <a:pt x="468802" y="638008"/>
                  <a:pt x="468059" y="640237"/>
                </a:cubicBezTo>
                <a:cubicBezTo>
                  <a:pt x="467316" y="643952"/>
                  <a:pt x="464901" y="646738"/>
                  <a:pt x="460815" y="648595"/>
                </a:cubicBezTo>
                <a:cubicBezTo>
                  <a:pt x="456729" y="650452"/>
                  <a:pt x="453571" y="652124"/>
                  <a:pt x="451342" y="653610"/>
                </a:cubicBezTo>
                <a:lnTo>
                  <a:pt x="449113" y="653610"/>
                </a:lnTo>
                <a:cubicBezTo>
                  <a:pt x="448371" y="655839"/>
                  <a:pt x="446699" y="657325"/>
                  <a:pt x="444098" y="658068"/>
                </a:cubicBezTo>
                <a:cubicBezTo>
                  <a:pt x="441498" y="658811"/>
                  <a:pt x="439455" y="659554"/>
                  <a:pt x="437969" y="660296"/>
                </a:cubicBezTo>
                <a:cubicBezTo>
                  <a:pt x="437226" y="661783"/>
                  <a:pt x="436112" y="661783"/>
                  <a:pt x="434626" y="660296"/>
                </a:cubicBezTo>
                <a:cubicBezTo>
                  <a:pt x="423481" y="653610"/>
                  <a:pt x="413452" y="645809"/>
                  <a:pt x="404536" y="636894"/>
                </a:cubicBezTo>
                <a:cubicBezTo>
                  <a:pt x="392649" y="622035"/>
                  <a:pt x="378533" y="598260"/>
                  <a:pt x="362188" y="565570"/>
                </a:cubicBezTo>
                <a:lnTo>
                  <a:pt x="352159" y="544396"/>
                </a:lnTo>
                <a:lnTo>
                  <a:pt x="341014" y="554426"/>
                </a:lnTo>
                <a:cubicBezTo>
                  <a:pt x="336557" y="558884"/>
                  <a:pt x="331727" y="564084"/>
                  <a:pt x="326527" y="570028"/>
                </a:cubicBezTo>
                <a:cubicBezTo>
                  <a:pt x="321326" y="575972"/>
                  <a:pt x="315382" y="581915"/>
                  <a:pt x="308696" y="587859"/>
                </a:cubicBezTo>
                <a:lnTo>
                  <a:pt x="269691" y="622406"/>
                </a:lnTo>
                <a:cubicBezTo>
                  <a:pt x="265976" y="626121"/>
                  <a:pt x="263004" y="626864"/>
                  <a:pt x="260776" y="624635"/>
                </a:cubicBezTo>
                <a:lnTo>
                  <a:pt x="259661" y="624635"/>
                </a:lnTo>
                <a:cubicBezTo>
                  <a:pt x="257432" y="624635"/>
                  <a:pt x="253346" y="625378"/>
                  <a:pt x="247403" y="626864"/>
                </a:cubicBezTo>
                <a:cubicBezTo>
                  <a:pt x="245917" y="626864"/>
                  <a:pt x="244988" y="627235"/>
                  <a:pt x="244616" y="627978"/>
                </a:cubicBezTo>
                <a:cubicBezTo>
                  <a:pt x="244245" y="628721"/>
                  <a:pt x="243688" y="629093"/>
                  <a:pt x="242945" y="629093"/>
                </a:cubicBezTo>
                <a:lnTo>
                  <a:pt x="236258" y="636894"/>
                </a:lnTo>
                <a:cubicBezTo>
                  <a:pt x="235515" y="634665"/>
                  <a:pt x="234772" y="632250"/>
                  <a:pt x="234029" y="629650"/>
                </a:cubicBezTo>
                <a:cubicBezTo>
                  <a:pt x="233286" y="627049"/>
                  <a:pt x="232544" y="624635"/>
                  <a:pt x="231801" y="622406"/>
                </a:cubicBezTo>
                <a:cubicBezTo>
                  <a:pt x="231801" y="620177"/>
                  <a:pt x="232172" y="618691"/>
                  <a:pt x="232915" y="617948"/>
                </a:cubicBezTo>
                <a:lnTo>
                  <a:pt x="235144" y="599003"/>
                </a:lnTo>
                <a:cubicBezTo>
                  <a:pt x="237373" y="594545"/>
                  <a:pt x="238858" y="591945"/>
                  <a:pt x="239602" y="591202"/>
                </a:cubicBezTo>
                <a:cubicBezTo>
                  <a:pt x="250003" y="579315"/>
                  <a:pt x="258175" y="570771"/>
                  <a:pt x="264119" y="565570"/>
                </a:cubicBezTo>
                <a:lnTo>
                  <a:pt x="289751" y="537710"/>
                </a:lnTo>
                <a:lnTo>
                  <a:pt x="315382" y="510964"/>
                </a:lnTo>
                <a:cubicBezTo>
                  <a:pt x="327269" y="497590"/>
                  <a:pt x="335813" y="487561"/>
                  <a:pt x="341014" y="480874"/>
                </a:cubicBezTo>
                <a:lnTo>
                  <a:pt x="364417" y="458586"/>
                </a:lnTo>
                <a:lnTo>
                  <a:pt x="384477" y="435183"/>
                </a:lnTo>
                <a:cubicBezTo>
                  <a:pt x="384477" y="433697"/>
                  <a:pt x="385220" y="432211"/>
                  <a:pt x="386706" y="430725"/>
                </a:cubicBezTo>
                <a:cubicBezTo>
                  <a:pt x="380762" y="432211"/>
                  <a:pt x="376304" y="433697"/>
                  <a:pt x="373333" y="435183"/>
                </a:cubicBezTo>
                <a:lnTo>
                  <a:pt x="317611" y="455242"/>
                </a:lnTo>
                <a:cubicBezTo>
                  <a:pt x="307210" y="458957"/>
                  <a:pt x="297923" y="461929"/>
                  <a:pt x="289751" y="464158"/>
                </a:cubicBezTo>
                <a:cubicBezTo>
                  <a:pt x="283807" y="465644"/>
                  <a:pt x="278978" y="466386"/>
                  <a:pt x="275263" y="466386"/>
                </a:cubicBezTo>
                <a:lnTo>
                  <a:pt x="269691" y="466386"/>
                </a:lnTo>
                <a:cubicBezTo>
                  <a:pt x="267462" y="466386"/>
                  <a:pt x="264862" y="465458"/>
                  <a:pt x="261890" y="463600"/>
                </a:cubicBezTo>
                <a:cubicBezTo>
                  <a:pt x="258918" y="461743"/>
                  <a:pt x="256318" y="460443"/>
                  <a:pt x="254089" y="459700"/>
                </a:cubicBezTo>
                <a:lnTo>
                  <a:pt x="237373" y="453013"/>
                </a:lnTo>
                <a:cubicBezTo>
                  <a:pt x="235887" y="452270"/>
                  <a:pt x="234029" y="450413"/>
                  <a:pt x="231801" y="447441"/>
                </a:cubicBezTo>
                <a:lnTo>
                  <a:pt x="227343" y="441869"/>
                </a:lnTo>
                <a:lnTo>
                  <a:pt x="220656" y="435183"/>
                </a:lnTo>
                <a:cubicBezTo>
                  <a:pt x="219170" y="432954"/>
                  <a:pt x="219542" y="430725"/>
                  <a:pt x="221771" y="428496"/>
                </a:cubicBezTo>
                <a:lnTo>
                  <a:pt x="234029" y="409551"/>
                </a:lnTo>
                <a:cubicBezTo>
                  <a:pt x="234772" y="408808"/>
                  <a:pt x="235515" y="407322"/>
                  <a:pt x="236258" y="405093"/>
                </a:cubicBezTo>
                <a:cubicBezTo>
                  <a:pt x="237001" y="402864"/>
                  <a:pt x="237373" y="401007"/>
                  <a:pt x="237373" y="399521"/>
                </a:cubicBezTo>
                <a:lnTo>
                  <a:pt x="237373" y="397292"/>
                </a:lnTo>
                <a:cubicBezTo>
                  <a:pt x="238858" y="398778"/>
                  <a:pt x="239602" y="399893"/>
                  <a:pt x="239602" y="400635"/>
                </a:cubicBezTo>
                <a:lnTo>
                  <a:pt x="242945" y="398407"/>
                </a:lnTo>
                <a:cubicBezTo>
                  <a:pt x="244431" y="402864"/>
                  <a:pt x="245917" y="405836"/>
                  <a:pt x="247403" y="407322"/>
                </a:cubicBezTo>
                <a:lnTo>
                  <a:pt x="251860" y="415123"/>
                </a:lnTo>
                <a:cubicBezTo>
                  <a:pt x="252603" y="418095"/>
                  <a:pt x="254461" y="418838"/>
                  <a:pt x="257432" y="417352"/>
                </a:cubicBezTo>
                <a:lnTo>
                  <a:pt x="275263" y="410665"/>
                </a:lnTo>
                <a:cubicBezTo>
                  <a:pt x="279721" y="408436"/>
                  <a:pt x="284736" y="406208"/>
                  <a:pt x="290308" y="403979"/>
                </a:cubicBezTo>
                <a:cubicBezTo>
                  <a:pt x="295880" y="401750"/>
                  <a:pt x="302381" y="399150"/>
                  <a:pt x="309810" y="396178"/>
                </a:cubicBezTo>
                <a:cubicBezTo>
                  <a:pt x="313525" y="394692"/>
                  <a:pt x="318168" y="393020"/>
                  <a:pt x="323741" y="391163"/>
                </a:cubicBezTo>
                <a:cubicBezTo>
                  <a:pt x="329313" y="389306"/>
                  <a:pt x="335813" y="386519"/>
                  <a:pt x="343243" y="382805"/>
                </a:cubicBezTo>
                <a:cubicBezTo>
                  <a:pt x="351416" y="380576"/>
                  <a:pt x="369989" y="374261"/>
                  <a:pt x="398964" y="363859"/>
                </a:cubicBezTo>
                <a:cubicBezTo>
                  <a:pt x="406394" y="361631"/>
                  <a:pt x="414938" y="358659"/>
                  <a:pt x="424596" y="354944"/>
                </a:cubicBezTo>
                <a:cubicBezTo>
                  <a:pt x="425339" y="354944"/>
                  <a:pt x="425896" y="354758"/>
                  <a:pt x="426268" y="354387"/>
                </a:cubicBezTo>
                <a:cubicBezTo>
                  <a:pt x="426639" y="354015"/>
                  <a:pt x="426825" y="353458"/>
                  <a:pt x="426825" y="352715"/>
                </a:cubicBezTo>
                <a:cubicBezTo>
                  <a:pt x="427568" y="348258"/>
                  <a:pt x="427568" y="344171"/>
                  <a:pt x="426825" y="340457"/>
                </a:cubicBezTo>
                <a:cubicBezTo>
                  <a:pt x="426825" y="338228"/>
                  <a:pt x="425711" y="335999"/>
                  <a:pt x="423481" y="333770"/>
                </a:cubicBezTo>
                <a:cubicBezTo>
                  <a:pt x="421253" y="329312"/>
                  <a:pt x="418281" y="325226"/>
                  <a:pt x="414566" y="321511"/>
                </a:cubicBezTo>
                <a:lnTo>
                  <a:pt x="406765" y="312596"/>
                </a:lnTo>
                <a:lnTo>
                  <a:pt x="391163" y="329312"/>
                </a:lnTo>
                <a:cubicBezTo>
                  <a:pt x="387449" y="333027"/>
                  <a:pt x="379647" y="339342"/>
                  <a:pt x="367760" y="348258"/>
                </a:cubicBezTo>
                <a:cubicBezTo>
                  <a:pt x="366275" y="349743"/>
                  <a:pt x="364231" y="350301"/>
                  <a:pt x="361631" y="349929"/>
                </a:cubicBezTo>
                <a:cubicBezTo>
                  <a:pt x="359031" y="349558"/>
                  <a:pt x="356988" y="348629"/>
                  <a:pt x="355502" y="347143"/>
                </a:cubicBezTo>
                <a:lnTo>
                  <a:pt x="353273" y="346029"/>
                </a:lnTo>
                <a:cubicBezTo>
                  <a:pt x="349558" y="345286"/>
                  <a:pt x="346401" y="343428"/>
                  <a:pt x="343800" y="340457"/>
                </a:cubicBezTo>
                <a:cubicBezTo>
                  <a:pt x="341200" y="337485"/>
                  <a:pt x="339157" y="335256"/>
                  <a:pt x="337671" y="333770"/>
                </a:cubicBezTo>
                <a:lnTo>
                  <a:pt x="334328" y="329312"/>
                </a:lnTo>
                <a:cubicBezTo>
                  <a:pt x="332099" y="327083"/>
                  <a:pt x="330241" y="326712"/>
                  <a:pt x="328756" y="328198"/>
                </a:cubicBezTo>
                <a:cubicBezTo>
                  <a:pt x="326527" y="329684"/>
                  <a:pt x="325784" y="332284"/>
                  <a:pt x="326527" y="335999"/>
                </a:cubicBezTo>
                <a:lnTo>
                  <a:pt x="320954" y="335999"/>
                </a:lnTo>
                <a:lnTo>
                  <a:pt x="317611" y="344914"/>
                </a:lnTo>
                <a:cubicBezTo>
                  <a:pt x="316868" y="345657"/>
                  <a:pt x="316683" y="346400"/>
                  <a:pt x="317054" y="347143"/>
                </a:cubicBezTo>
                <a:cubicBezTo>
                  <a:pt x="317426" y="347886"/>
                  <a:pt x="317983" y="348258"/>
                  <a:pt x="318726" y="348258"/>
                </a:cubicBezTo>
                <a:cubicBezTo>
                  <a:pt x="318726" y="350486"/>
                  <a:pt x="319097" y="351972"/>
                  <a:pt x="319840" y="352715"/>
                </a:cubicBezTo>
                <a:cubicBezTo>
                  <a:pt x="315382" y="352715"/>
                  <a:pt x="310182" y="351229"/>
                  <a:pt x="304238" y="348258"/>
                </a:cubicBezTo>
                <a:cubicBezTo>
                  <a:pt x="302752" y="348258"/>
                  <a:pt x="301824" y="347886"/>
                  <a:pt x="301452" y="347143"/>
                </a:cubicBezTo>
                <a:cubicBezTo>
                  <a:pt x="301081" y="346400"/>
                  <a:pt x="300523" y="346029"/>
                  <a:pt x="299781" y="346029"/>
                </a:cubicBezTo>
                <a:cubicBezTo>
                  <a:pt x="290865" y="343800"/>
                  <a:pt x="283807" y="337485"/>
                  <a:pt x="278606" y="327083"/>
                </a:cubicBezTo>
                <a:cubicBezTo>
                  <a:pt x="273406" y="318168"/>
                  <a:pt x="268762" y="308138"/>
                  <a:pt x="264676" y="296994"/>
                </a:cubicBezTo>
                <a:cubicBezTo>
                  <a:pt x="260590" y="285850"/>
                  <a:pt x="257804" y="278792"/>
                  <a:pt x="256318" y="275820"/>
                </a:cubicBezTo>
                <a:cubicBezTo>
                  <a:pt x="254832" y="269876"/>
                  <a:pt x="254089" y="265790"/>
                  <a:pt x="254089" y="263561"/>
                </a:cubicBezTo>
                <a:lnTo>
                  <a:pt x="255204" y="254646"/>
                </a:lnTo>
                <a:cubicBezTo>
                  <a:pt x="252975" y="256132"/>
                  <a:pt x="250746" y="257803"/>
                  <a:pt x="248517" y="259661"/>
                </a:cubicBezTo>
                <a:cubicBezTo>
                  <a:pt x="246288" y="261518"/>
                  <a:pt x="243316" y="263190"/>
                  <a:pt x="239602" y="264676"/>
                </a:cubicBezTo>
                <a:lnTo>
                  <a:pt x="222885" y="276934"/>
                </a:lnTo>
                <a:lnTo>
                  <a:pt x="216199" y="282507"/>
                </a:lnTo>
                <a:lnTo>
                  <a:pt x="213970" y="285850"/>
                </a:lnTo>
                <a:lnTo>
                  <a:pt x="215084" y="319283"/>
                </a:lnTo>
                <a:lnTo>
                  <a:pt x="215084" y="348258"/>
                </a:lnTo>
                <a:cubicBezTo>
                  <a:pt x="215084" y="348258"/>
                  <a:pt x="215270" y="348443"/>
                  <a:pt x="215641" y="348815"/>
                </a:cubicBezTo>
                <a:cubicBezTo>
                  <a:pt x="216013" y="349186"/>
                  <a:pt x="216199" y="349372"/>
                  <a:pt x="216199" y="349372"/>
                </a:cubicBezTo>
                <a:cubicBezTo>
                  <a:pt x="219913" y="344914"/>
                  <a:pt x="224000" y="340828"/>
                  <a:pt x="228457" y="337113"/>
                </a:cubicBezTo>
                <a:lnTo>
                  <a:pt x="228457" y="338228"/>
                </a:lnTo>
                <a:lnTo>
                  <a:pt x="226228" y="342685"/>
                </a:lnTo>
                <a:lnTo>
                  <a:pt x="221771" y="351601"/>
                </a:lnTo>
                <a:cubicBezTo>
                  <a:pt x="218056" y="357544"/>
                  <a:pt x="216199" y="363488"/>
                  <a:pt x="216199" y="369432"/>
                </a:cubicBezTo>
                <a:lnTo>
                  <a:pt x="216199" y="373889"/>
                </a:lnTo>
                <a:lnTo>
                  <a:pt x="216199" y="430725"/>
                </a:lnTo>
                <a:lnTo>
                  <a:pt x="216199" y="474187"/>
                </a:lnTo>
                <a:cubicBezTo>
                  <a:pt x="216199" y="485332"/>
                  <a:pt x="216570" y="493876"/>
                  <a:pt x="217313" y="499819"/>
                </a:cubicBezTo>
                <a:lnTo>
                  <a:pt x="219542" y="538824"/>
                </a:lnTo>
                <a:cubicBezTo>
                  <a:pt x="219542" y="544768"/>
                  <a:pt x="220285" y="552940"/>
                  <a:pt x="221771" y="563342"/>
                </a:cubicBezTo>
                <a:lnTo>
                  <a:pt x="222885" y="576715"/>
                </a:lnTo>
                <a:lnTo>
                  <a:pt x="224000" y="607919"/>
                </a:lnTo>
                <a:cubicBezTo>
                  <a:pt x="224000" y="608661"/>
                  <a:pt x="222885" y="611262"/>
                  <a:pt x="220656" y="615719"/>
                </a:cubicBezTo>
                <a:cubicBezTo>
                  <a:pt x="218427" y="619434"/>
                  <a:pt x="216942" y="621663"/>
                  <a:pt x="216199" y="622406"/>
                </a:cubicBezTo>
                <a:cubicBezTo>
                  <a:pt x="214713" y="623149"/>
                  <a:pt x="213598" y="624821"/>
                  <a:pt x="212855" y="627421"/>
                </a:cubicBezTo>
                <a:cubicBezTo>
                  <a:pt x="212112" y="630021"/>
                  <a:pt x="210627" y="631693"/>
                  <a:pt x="208398" y="632436"/>
                </a:cubicBezTo>
                <a:cubicBezTo>
                  <a:pt x="206912" y="632436"/>
                  <a:pt x="205612" y="633179"/>
                  <a:pt x="204497" y="634665"/>
                </a:cubicBezTo>
                <a:cubicBezTo>
                  <a:pt x="203383" y="636151"/>
                  <a:pt x="202454" y="637265"/>
                  <a:pt x="201711" y="638008"/>
                </a:cubicBezTo>
                <a:cubicBezTo>
                  <a:pt x="198739" y="640237"/>
                  <a:pt x="196882" y="641723"/>
                  <a:pt x="196139" y="642466"/>
                </a:cubicBezTo>
                <a:cubicBezTo>
                  <a:pt x="197625" y="643952"/>
                  <a:pt x="197625" y="645809"/>
                  <a:pt x="196139" y="648038"/>
                </a:cubicBezTo>
                <a:cubicBezTo>
                  <a:pt x="194653" y="650267"/>
                  <a:pt x="193910" y="652124"/>
                  <a:pt x="193910" y="653610"/>
                </a:cubicBezTo>
                <a:lnTo>
                  <a:pt x="170507" y="643580"/>
                </a:lnTo>
                <a:cubicBezTo>
                  <a:pt x="151933" y="633179"/>
                  <a:pt x="140789" y="626864"/>
                  <a:pt x="137074" y="624635"/>
                </a:cubicBezTo>
                <a:cubicBezTo>
                  <a:pt x="123701" y="615719"/>
                  <a:pt x="113672" y="607919"/>
                  <a:pt x="106985" y="601232"/>
                </a:cubicBezTo>
                <a:cubicBezTo>
                  <a:pt x="95841" y="591574"/>
                  <a:pt x="85811" y="580429"/>
                  <a:pt x="76896" y="567799"/>
                </a:cubicBezTo>
                <a:cubicBezTo>
                  <a:pt x="73924" y="566313"/>
                  <a:pt x="71695" y="566313"/>
                  <a:pt x="70209" y="567799"/>
                </a:cubicBezTo>
                <a:cubicBezTo>
                  <a:pt x="64265" y="576715"/>
                  <a:pt x="58322" y="583401"/>
                  <a:pt x="52378" y="587859"/>
                </a:cubicBezTo>
                <a:cubicBezTo>
                  <a:pt x="47178" y="591574"/>
                  <a:pt x="42348" y="593431"/>
                  <a:pt x="37891" y="593431"/>
                </a:cubicBezTo>
                <a:cubicBezTo>
                  <a:pt x="34919" y="593431"/>
                  <a:pt x="31947" y="591945"/>
                  <a:pt x="28975" y="588973"/>
                </a:cubicBezTo>
                <a:cubicBezTo>
                  <a:pt x="27489" y="587487"/>
                  <a:pt x="26003" y="585444"/>
                  <a:pt x="24518" y="582844"/>
                </a:cubicBezTo>
                <a:cubicBezTo>
                  <a:pt x="23032" y="580244"/>
                  <a:pt x="21174" y="577458"/>
                  <a:pt x="18945" y="574486"/>
                </a:cubicBezTo>
                <a:cubicBezTo>
                  <a:pt x="17460" y="571514"/>
                  <a:pt x="13745" y="568542"/>
                  <a:pt x="7801" y="565570"/>
                </a:cubicBezTo>
                <a:cubicBezTo>
                  <a:pt x="2601" y="561856"/>
                  <a:pt x="0" y="557769"/>
                  <a:pt x="0" y="553312"/>
                </a:cubicBezTo>
                <a:lnTo>
                  <a:pt x="0" y="552197"/>
                </a:lnTo>
                <a:cubicBezTo>
                  <a:pt x="1486" y="546254"/>
                  <a:pt x="4829" y="542168"/>
                  <a:pt x="10030" y="539939"/>
                </a:cubicBezTo>
                <a:cubicBezTo>
                  <a:pt x="14488" y="539196"/>
                  <a:pt x="17460" y="535481"/>
                  <a:pt x="18945" y="528794"/>
                </a:cubicBezTo>
                <a:lnTo>
                  <a:pt x="18945" y="524337"/>
                </a:lnTo>
                <a:cubicBezTo>
                  <a:pt x="21174" y="525080"/>
                  <a:pt x="22846" y="526194"/>
                  <a:pt x="23960" y="527680"/>
                </a:cubicBezTo>
                <a:cubicBezTo>
                  <a:pt x="25075" y="529166"/>
                  <a:pt x="26375" y="529909"/>
                  <a:pt x="27861" y="529909"/>
                </a:cubicBezTo>
                <a:lnTo>
                  <a:pt x="31204" y="529909"/>
                </a:lnTo>
                <a:cubicBezTo>
                  <a:pt x="36405" y="525451"/>
                  <a:pt x="41234" y="520622"/>
                  <a:pt x="45691" y="515421"/>
                </a:cubicBezTo>
                <a:cubicBezTo>
                  <a:pt x="46435" y="513935"/>
                  <a:pt x="50149" y="509849"/>
                  <a:pt x="56836" y="503163"/>
                </a:cubicBezTo>
                <a:cubicBezTo>
                  <a:pt x="81353" y="476416"/>
                  <a:pt x="93240" y="463415"/>
                  <a:pt x="92497" y="464158"/>
                </a:cubicBezTo>
                <a:cubicBezTo>
                  <a:pt x="101413" y="453756"/>
                  <a:pt x="111071" y="444098"/>
                  <a:pt x="121472" y="435183"/>
                </a:cubicBezTo>
                <a:cubicBezTo>
                  <a:pt x="132617" y="424038"/>
                  <a:pt x="143761" y="414009"/>
                  <a:pt x="154905" y="405093"/>
                </a:cubicBezTo>
                <a:cubicBezTo>
                  <a:pt x="157134" y="402864"/>
                  <a:pt x="158249" y="400264"/>
                  <a:pt x="158249" y="397292"/>
                </a:cubicBezTo>
                <a:lnTo>
                  <a:pt x="160477" y="338228"/>
                </a:lnTo>
                <a:cubicBezTo>
                  <a:pt x="160477" y="335256"/>
                  <a:pt x="159734" y="330798"/>
                  <a:pt x="158249" y="324855"/>
                </a:cubicBezTo>
                <a:cubicBezTo>
                  <a:pt x="127787" y="348629"/>
                  <a:pt x="101413" y="367203"/>
                  <a:pt x="79124" y="380576"/>
                </a:cubicBezTo>
                <a:cubicBezTo>
                  <a:pt x="77638" y="379833"/>
                  <a:pt x="74852" y="379090"/>
                  <a:pt x="70766" y="378347"/>
                </a:cubicBezTo>
                <a:cubicBezTo>
                  <a:pt x="66680" y="377604"/>
                  <a:pt x="63522" y="376118"/>
                  <a:pt x="61294" y="373889"/>
                </a:cubicBezTo>
                <a:cubicBezTo>
                  <a:pt x="59065" y="372403"/>
                  <a:pt x="56279" y="371103"/>
                  <a:pt x="52935" y="369989"/>
                </a:cubicBezTo>
                <a:cubicBezTo>
                  <a:pt x="49592" y="368874"/>
                  <a:pt x="47178" y="367946"/>
                  <a:pt x="45691" y="367203"/>
                </a:cubicBezTo>
                <a:cubicBezTo>
                  <a:pt x="36776" y="364974"/>
                  <a:pt x="29718" y="360888"/>
                  <a:pt x="24518" y="354944"/>
                </a:cubicBezTo>
                <a:cubicBezTo>
                  <a:pt x="24518" y="354201"/>
                  <a:pt x="24332" y="353644"/>
                  <a:pt x="23960" y="353272"/>
                </a:cubicBezTo>
                <a:cubicBezTo>
                  <a:pt x="23589" y="352901"/>
                  <a:pt x="23032" y="352715"/>
                  <a:pt x="22288" y="352715"/>
                </a:cubicBezTo>
                <a:cubicBezTo>
                  <a:pt x="22288" y="346772"/>
                  <a:pt x="20246" y="341943"/>
                  <a:pt x="16159" y="338228"/>
                </a:cubicBezTo>
                <a:cubicBezTo>
                  <a:pt x="12073" y="334513"/>
                  <a:pt x="9659" y="332284"/>
                  <a:pt x="8916" y="331541"/>
                </a:cubicBezTo>
                <a:cubicBezTo>
                  <a:pt x="17088" y="333027"/>
                  <a:pt x="24332" y="333956"/>
                  <a:pt x="30647" y="334327"/>
                </a:cubicBezTo>
                <a:cubicBezTo>
                  <a:pt x="36962" y="334699"/>
                  <a:pt x="41977" y="334884"/>
                  <a:pt x="45691" y="334884"/>
                </a:cubicBezTo>
                <a:cubicBezTo>
                  <a:pt x="49406" y="334884"/>
                  <a:pt x="52750" y="333770"/>
                  <a:pt x="55721" y="331541"/>
                </a:cubicBezTo>
                <a:lnTo>
                  <a:pt x="124816" y="279163"/>
                </a:lnTo>
                <a:lnTo>
                  <a:pt x="158249" y="253531"/>
                </a:lnTo>
                <a:cubicBezTo>
                  <a:pt x="160477" y="252045"/>
                  <a:pt x="161592" y="249817"/>
                  <a:pt x="161592" y="246845"/>
                </a:cubicBezTo>
                <a:cubicBezTo>
                  <a:pt x="161592" y="225299"/>
                  <a:pt x="161963" y="208955"/>
                  <a:pt x="162706" y="197810"/>
                </a:cubicBezTo>
                <a:lnTo>
                  <a:pt x="166050" y="163263"/>
                </a:lnTo>
                <a:lnTo>
                  <a:pt x="167164" y="145432"/>
                </a:lnTo>
                <a:lnTo>
                  <a:pt x="170507" y="103084"/>
                </a:lnTo>
                <a:cubicBezTo>
                  <a:pt x="170507" y="97140"/>
                  <a:pt x="169021" y="92683"/>
                  <a:pt x="166050" y="89711"/>
                </a:cubicBezTo>
                <a:cubicBezTo>
                  <a:pt x="158620" y="83024"/>
                  <a:pt x="153048" y="74480"/>
                  <a:pt x="149333" y="64079"/>
                </a:cubicBezTo>
                <a:cubicBezTo>
                  <a:pt x="149333" y="63336"/>
                  <a:pt x="148962" y="62779"/>
                  <a:pt x="148218" y="62407"/>
                </a:cubicBezTo>
                <a:cubicBezTo>
                  <a:pt x="147476" y="62036"/>
                  <a:pt x="147104" y="61479"/>
                  <a:pt x="147104" y="60736"/>
                </a:cubicBezTo>
                <a:cubicBezTo>
                  <a:pt x="144875" y="60736"/>
                  <a:pt x="143761" y="59993"/>
                  <a:pt x="143761" y="58507"/>
                </a:cubicBezTo>
                <a:cubicBezTo>
                  <a:pt x="143761" y="54792"/>
                  <a:pt x="141904" y="51820"/>
                  <a:pt x="138189" y="49592"/>
                </a:cubicBezTo>
                <a:lnTo>
                  <a:pt x="137074" y="46248"/>
                </a:lnTo>
                <a:lnTo>
                  <a:pt x="143761" y="45134"/>
                </a:lnTo>
                <a:cubicBezTo>
                  <a:pt x="145990" y="45134"/>
                  <a:pt x="147847" y="44762"/>
                  <a:pt x="149333" y="44019"/>
                </a:cubicBezTo>
                <a:cubicBezTo>
                  <a:pt x="150819" y="43277"/>
                  <a:pt x="152676" y="42905"/>
                  <a:pt x="154905" y="42905"/>
                </a:cubicBezTo>
                <a:close/>
                <a:moveTo>
                  <a:pt x="456357" y="0"/>
                </a:moveTo>
                <a:cubicBezTo>
                  <a:pt x="457843" y="0"/>
                  <a:pt x="459143" y="557"/>
                  <a:pt x="460258" y="1671"/>
                </a:cubicBezTo>
                <a:cubicBezTo>
                  <a:pt x="461743" y="3157"/>
                  <a:pt x="463044" y="4086"/>
                  <a:pt x="464158" y="4457"/>
                </a:cubicBezTo>
                <a:cubicBezTo>
                  <a:pt x="465273" y="4829"/>
                  <a:pt x="466201" y="5015"/>
                  <a:pt x="466944" y="5015"/>
                </a:cubicBezTo>
                <a:lnTo>
                  <a:pt x="474745" y="10587"/>
                </a:lnTo>
                <a:lnTo>
                  <a:pt x="489233" y="20617"/>
                </a:lnTo>
                <a:cubicBezTo>
                  <a:pt x="492205" y="22845"/>
                  <a:pt x="493690" y="24889"/>
                  <a:pt x="493690" y="26746"/>
                </a:cubicBezTo>
                <a:cubicBezTo>
                  <a:pt x="493690" y="28603"/>
                  <a:pt x="492947" y="31389"/>
                  <a:pt x="491462" y="35104"/>
                </a:cubicBezTo>
                <a:lnTo>
                  <a:pt x="479203" y="51820"/>
                </a:lnTo>
                <a:cubicBezTo>
                  <a:pt x="471773" y="63708"/>
                  <a:pt x="466573" y="72623"/>
                  <a:pt x="463601" y="78567"/>
                </a:cubicBezTo>
                <a:cubicBezTo>
                  <a:pt x="461372" y="81538"/>
                  <a:pt x="459700" y="84324"/>
                  <a:pt x="458586" y="86925"/>
                </a:cubicBezTo>
                <a:cubicBezTo>
                  <a:pt x="457472" y="89525"/>
                  <a:pt x="456171" y="91940"/>
                  <a:pt x="454686" y="94169"/>
                </a:cubicBezTo>
                <a:cubicBezTo>
                  <a:pt x="459143" y="96398"/>
                  <a:pt x="463229" y="97512"/>
                  <a:pt x="466944" y="97512"/>
                </a:cubicBezTo>
                <a:lnTo>
                  <a:pt x="470287" y="97512"/>
                </a:lnTo>
                <a:cubicBezTo>
                  <a:pt x="473259" y="97512"/>
                  <a:pt x="475488" y="97883"/>
                  <a:pt x="476974" y="98626"/>
                </a:cubicBezTo>
                <a:cubicBezTo>
                  <a:pt x="478460" y="98626"/>
                  <a:pt x="479203" y="99369"/>
                  <a:pt x="479203" y="100855"/>
                </a:cubicBezTo>
                <a:cubicBezTo>
                  <a:pt x="479946" y="103084"/>
                  <a:pt x="482546" y="105684"/>
                  <a:pt x="487004" y="108656"/>
                </a:cubicBezTo>
                <a:cubicBezTo>
                  <a:pt x="488490" y="108656"/>
                  <a:pt x="490719" y="109399"/>
                  <a:pt x="493690" y="110885"/>
                </a:cubicBezTo>
                <a:cubicBezTo>
                  <a:pt x="490719" y="113857"/>
                  <a:pt x="488861" y="116086"/>
                  <a:pt x="488118" y="117572"/>
                </a:cubicBezTo>
                <a:cubicBezTo>
                  <a:pt x="485889" y="119800"/>
                  <a:pt x="484775" y="121472"/>
                  <a:pt x="484775" y="122587"/>
                </a:cubicBezTo>
                <a:cubicBezTo>
                  <a:pt x="484775" y="123701"/>
                  <a:pt x="485889" y="125372"/>
                  <a:pt x="488118" y="127601"/>
                </a:cubicBezTo>
                <a:lnTo>
                  <a:pt x="480317" y="133174"/>
                </a:lnTo>
                <a:lnTo>
                  <a:pt x="441312" y="161034"/>
                </a:lnTo>
                <a:cubicBezTo>
                  <a:pt x="439827" y="162520"/>
                  <a:pt x="432397" y="166978"/>
                  <a:pt x="419024" y="174407"/>
                </a:cubicBezTo>
                <a:lnTo>
                  <a:pt x="414566" y="174407"/>
                </a:lnTo>
                <a:cubicBezTo>
                  <a:pt x="413080" y="172178"/>
                  <a:pt x="410480" y="171807"/>
                  <a:pt x="406765" y="173293"/>
                </a:cubicBezTo>
                <a:cubicBezTo>
                  <a:pt x="400822" y="174779"/>
                  <a:pt x="396364" y="176265"/>
                  <a:pt x="393392" y="177750"/>
                </a:cubicBezTo>
                <a:cubicBezTo>
                  <a:pt x="391906" y="177750"/>
                  <a:pt x="390420" y="178122"/>
                  <a:pt x="388935" y="178865"/>
                </a:cubicBezTo>
                <a:cubicBezTo>
                  <a:pt x="387449" y="179608"/>
                  <a:pt x="385963" y="179979"/>
                  <a:pt x="384477" y="179979"/>
                </a:cubicBezTo>
                <a:lnTo>
                  <a:pt x="377790" y="181094"/>
                </a:lnTo>
                <a:lnTo>
                  <a:pt x="375561" y="181094"/>
                </a:lnTo>
                <a:cubicBezTo>
                  <a:pt x="374076" y="181094"/>
                  <a:pt x="372032" y="181465"/>
                  <a:pt x="369432" y="182208"/>
                </a:cubicBezTo>
                <a:cubicBezTo>
                  <a:pt x="366832" y="182951"/>
                  <a:pt x="364789" y="183694"/>
                  <a:pt x="363303" y="184437"/>
                </a:cubicBezTo>
                <a:cubicBezTo>
                  <a:pt x="361817" y="184437"/>
                  <a:pt x="358659" y="185180"/>
                  <a:pt x="353830" y="186666"/>
                </a:cubicBezTo>
                <a:cubicBezTo>
                  <a:pt x="349001" y="188152"/>
                  <a:pt x="344729" y="190752"/>
                  <a:pt x="341014" y="194467"/>
                </a:cubicBezTo>
                <a:lnTo>
                  <a:pt x="338785" y="196696"/>
                </a:lnTo>
                <a:lnTo>
                  <a:pt x="335442" y="196696"/>
                </a:lnTo>
                <a:lnTo>
                  <a:pt x="334328" y="195581"/>
                </a:lnTo>
                <a:lnTo>
                  <a:pt x="368875" y="166606"/>
                </a:lnTo>
                <a:lnTo>
                  <a:pt x="367760" y="164377"/>
                </a:lnTo>
                <a:cubicBezTo>
                  <a:pt x="367017" y="164377"/>
                  <a:pt x="364046" y="162520"/>
                  <a:pt x="358845" y="158805"/>
                </a:cubicBezTo>
                <a:cubicBezTo>
                  <a:pt x="352159" y="153605"/>
                  <a:pt x="347329" y="148032"/>
                  <a:pt x="344357" y="142089"/>
                </a:cubicBezTo>
                <a:lnTo>
                  <a:pt x="329870" y="120915"/>
                </a:lnTo>
                <a:cubicBezTo>
                  <a:pt x="326898" y="115714"/>
                  <a:pt x="324669" y="110142"/>
                  <a:pt x="323183" y="104198"/>
                </a:cubicBezTo>
                <a:lnTo>
                  <a:pt x="316497" y="87482"/>
                </a:lnTo>
                <a:cubicBezTo>
                  <a:pt x="313525" y="80053"/>
                  <a:pt x="311482" y="73366"/>
                  <a:pt x="310368" y="67422"/>
                </a:cubicBezTo>
                <a:cubicBezTo>
                  <a:pt x="309253" y="61479"/>
                  <a:pt x="307953" y="56650"/>
                  <a:pt x="306467" y="52935"/>
                </a:cubicBezTo>
                <a:cubicBezTo>
                  <a:pt x="305724" y="49220"/>
                  <a:pt x="305538" y="46248"/>
                  <a:pt x="305910" y="44019"/>
                </a:cubicBezTo>
                <a:cubicBezTo>
                  <a:pt x="306281" y="41791"/>
                  <a:pt x="306467" y="39933"/>
                  <a:pt x="306467" y="38448"/>
                </a:cubicBezTo>
                <a:cubicBezTo>
                  <a:pt x="307210" y="36218"/>
                  <a:pt x="307396" y="33247"/>
                  <a:pt x="307024" y="29532"/>
                </a:cubicBezTo>
                <a:cubicBezTo>
                  <a:pt x="306653" y="25817"/>
                  <a:pt x="306467" y="22845"/>
                  <a:pt x="306467" y="20617"/>
                </a:cubicBezTo>
                <a:lnTo>
                  <a:pt x="306467" y="18388"/>
                </a:lnTo>
                <a:lnTo>
                  <a:pt x="310925" y="20617"/>
                </a:lnTo>
                <a:cubicBezTo>
                  <a:pt x="310182" y="21359"/>
                  <a:pt x="309810" y="22474"/>
                  <a:pt x="309810" y="23960"/>
                </a:cubicBezTo>
                <a:cubicBezTo>
                  <a:pt x="316497" y="25446"/>
                  <a:pt x="322441" y="28975"/>
                  <a:pt x="327641" y="34547"/>
                </a:cubicBezTo>
                <a:cubicBezTo>
                  <a:pt x="332842" y="40119"/>
                  <a:pt x="336557" y="44019"/>
                  <a:pt x="338785" y="46248"/>
                </a:cubicBezTo>
                <a:cubicBezTo>
                  <a:pt x="341757" y="47734"/>
                  <a:pt x="345843" y="52192"/>
                  <a:pt x="351044" y="59622"/>
                </a:cubicBezTo>
                <a:cubicBezTo>
                  <a:pt x="352530" y="61107"/>
                  <a:pt x="353273" y="61850"/>
                  <a:pt x="353273" y="61850"/>
                </a:cubicBezTo>
                <a:cubicBezTo>
                  <a:pt x="359216" y="64079"/>
                  <a:pt x="362560" y="68537"/>
                  <a:pt x="363303" y="75224"/>
                </a:cubicBezTo>
                <a:lnTo>
                  <a:pt x="374447" y="100855"/>
                </a:lnTo>
                <a:cubicBezTo>
                  <a:pt x="377419" y="106056"/>
                  <a:pt x="381134" y="114600"/>
                  <a:pt x="385591" y="126487"/>
                </a:cubicBezTo>
                <a:lnTo>
                  <a:pt x="386706" y="127601"/>
                </a:lnTo>
                <a:cubicBezTo>
                  <a:pt x="391906" y="124630"/>
                  <a:pt x="395250" y="118314"/>
                  <a:pt x="396735" y="108656"/>
                </a:cubicBezTo>
                <a:lnTo>
                  <a:pt x="410109" y="69651"/>
                </a:lnTo>
                <a:cubicBezTo>
                  <a:pt x="410852" y="65194"/>
                  <a:pt x="413823" y="57393"/>
                  <a:pt x="419024" y="46248"/>
                </a:cubicBezTo>
                <a:cubicBezTo>
                  <a:pt x="415309" y="44762"/>
                  <a:pt x="410852" y="42905"/>
                  <a:pt x="405651" y="40676"/>
                </a:cubicBezTo>
                <a:cubicBezTo>
                  <a:pt x="400450" y="38448"/>
                  <a:pt x="396735" y="36590"/>
                  <a:pt x="394506" y="35104"/>
                </a:cubicBezTo>
                <a:cubicBezTo>
                  <a:pt x="393021" y="34361"/>
                  <a:pt x="390235" y="33061"/>
                  <a:pt x="386148" y="31204"/>
                </a:cubicBezTo>
                <a:cubicBezTo>
                  <a:pt x="382062" y="29346"/>
                  <a:pt x="378905" y="26932"/>
                  <a:pt x="376676" y="23960"/>
                </a:cubicBezTo>
                <a:cubicBezTo>
                  <a:pt x="375933" y="23217"/>
                  <a:pt x="374076" y="22474"/>
                  <a:pt x="371103" y="21731"/>
                </a:cubicBezTo>
                <a:cubicBezTo>
                  <a:pt x="368132" y="20988"/>
                  <a:pt x="365903" y="20617"/>
                  <a:pt x="364417" y="20617"/>
                </a:cubicBezTo>
                <a:lnTo>
                  <a:pt x="373333" y="15044"/>
                </a:lnTo>
                <a:cubicBezTo>
                  <a:pt x="373333" y="15044"/>
                  <a:pt x="373147" y="14859"/>
                  <a:pt x="372775" y="14487"/>
                </a:cubicBezTo>
                <a:cubicBezTo>
                  <a:pt x="372404" y="14116"/>
                  <a:pt x="372218" y="13930"/>
                  <a:pt x="372218" y="13930"/>
                </a:cubicBezTo>
                <a:lnTo>
                  <a:pt x="373333" y="13930"/>
                </a:lnTo>
                <a:cubicBezTo>
                  <a:pt x="380019" y="14673"/>
                  <a:pt x="388749" y="13559"/>
                  <a:pt x="399522" y="10587"/>
                </a:cubicBezTo>
                <a:cubicBezTo>
                  <a:pt x="410294" y="7615"/>
                  <a:pt x="417909" y="6129"/>
                  <a:pt x="422367" y="6129"/>
                </a:cubicBezTo>
                <a:lnTo>
                  <a:pt x="440198" y="3900"/>
                </a:lnTo>
                <a:lnTo>
                  <a:pt x="442427" y="3900"/>
                </a:lnTo>
                <a:cubicBezTo>
                  <a:pt x="443913" y="3900"/>
                  <a:pt x="445027" y="3529"/>
                  <a:pt x="445770" y="2786"/>
                </a:cubicBezTo>
                <a:cubicBezTo>
                  <a:pt x="448742" y="2786"/>
                  <a:pt x="450599" y="2414"/>
                  <a:pt x="451342" y="1671"/>
                </a:cubicBezTo>
                <a:cubicBezTo>
                  <a:pt x="453199" y="557"/>
                  <a:pt x="454871" y="0"/>
                  <a:pt x="456357"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7" name="文本框 6">
            <a:extLst>
              <a:ext uri="{FF2B5EF4-FFF2-40B4-BE49-F238E27FC236}">
                <a16:creationId xmlns:a16="http://schemas.microsoft.com/office/drawing/2014/main" id="{B35FBA00-E491-9026-CCD3-4E7945C15B21}"/>
              </a:ext>
            </a:extLst>
          </p:cNvPr>
          <p:cNvSpPr txBox="1"/>
          <p:nvPr/>
        </p:nvSpPr>
        <p:spPr>
          <a:xfrm>
            <a:off x="4755217" y="2533247"/>
            <a:ext cx="894759" cy="695401"/>
          </a:xfrm>
          <a:custGeom>
            <a:avLst/>
            <a:gdLst/>
            <a:ahLst/>
            <a:cxnLst/>
            <a:rect l="l" t="t" r="r" b="b"/>
            <a:pathLst>
              <a:path w="894759" h="695401">
                <a:moveTo>
                  <a:pt x="389925" y="310924"/>
                </a:moveTo>
                <a:lnTo>
                  <a:pt x="402183" y="312039"/>
                </a:lnTo>
                <a:lnTo>
                  <a:pt x="404412" y="312039"/>
                </a:lnTo>
                <a:cubicBezTo>
                  <a:pt x="416299" y="320954"/>
                  <a:pt x="424844" y="328012"/>
                  <a:pt x="430045" y="333213"/>
                </a:cubicBezTo>
                <a:cubicBezTo>
                  <a:pt x="433016" y="336185"/>
                  <a:pt x="435430" y="339714"/>
                  <a:pt x="437288" y="343800"/>
                </a:cubicBezTo>
                <a:cubicBezTo>
                  <a:pt x="439146" y="347886"/>
                  <a:pt x="440074" y="351786"/>
                  <a:pt x="440074" y="355501"/>
                </a:cubicBezTo>
                <a:cubicBezTo>
                  <a:pt x="440074" y="359216"/>
                  <a:pt x="438959" y="362931"/>
                  <a:pt x="436731" y="366645"/>
                </a:cubicBezTo>
                <a:cubicBezTo>
                  <a:pt x="434502" y="374075"/>
                  <a:pt x="429672" y="379276"/>
                  <a:pt x="422243" y="382248"/>
                </a:cubicBezTo>
                <a:cubicBezTo>
                  <a:pt x="420014" y="383733"/>
                  <a:pt x="417414" y="383733"/>
                  <a:pt x="414442" y="382248"/>
                </a:cubicBezTo>
                <a:cubicBezTo>
                  <a:pt x="407013" y="379276"/>
                  <a:pt x="399583" y="374818"/>
                  <a:pt x="392154" y="368874"/>
                </a:cubicBezTo>
                <a:lnTo>
                  <a:pt x="386582" y="361074"/>
                </a:lnTo>
                <a:lnTo>
                  <a:pt x="368751" y="338785"/>
                </a:lnTo>
                <a:cubicBezTo>
                  <a:pt x="365036" y="335070"/>
                  <a:pt x="361693" y="333213"/>
                  <a:pt x="358721" y="333213"/>
                </a:cubicBezTo>
                <a:lnTo>
                  <a:pt x="349805" y="335442"/>
                </a:lnTo>
                <a:cubicBezTo>
                  <a:pt x="349805" y="329498"/>
                  <a:pt x="352034" y="325040"/>
                  <a:pt x="356492" y="322069"/>
                </a:cubicBezTo>
                <a:lnTo>
                  <a:pt x="362064" y="317611"/>
                </a:lnTo>
                <a:cubicBezTo>
                  <a:pt x="364293" y="316868"/>
                  <a:pt x="367079" y="315939"/>
                  <a:pt x="370422" y="314825"/>
                </a:cubicBezTo>
                <a:cubicBezTo>
                  <a:pt x="373766" y="313711"/>
                  <a:pt x="376923" y="313153"/>
                  <a:pt x="379895" y="313153"/>
                </a:cubicBezTo>
                <a:lnTo>
                  <a:pt x="382124" y="313153"/>
                </a:lnTo>
                <a:cubicBezTo>
                  <a:pt x="383610" y="313153"/>
                  <a:pt x="384910" y="312782"/>
                  <a:pt x="386024" y="312039"/>
                </a:cubicBezTo>
                <a:cubicBezTo>
                  <a:pt x="387139" y="311296"/>
                  <a:pt x="388439" y="310924"/>
                  <a:pt x="389925" y="310924"/>
                </a:cubicBezTo>
                <a:close/>
                <a:moveTo>
                  <a:pt x="166482" y="223720"/>
                </a:moveTo>
                <a:cubicBezTo>
                  <a:pt x="168340" y="223535"/>
                  <a:pt x="170383" y="225114"/>
                  <a:pt x="172612" y="228457"/>
                </a:cubicBezTo>
                <a:cubicBezTo>
                  <a:pt x="172612" y="227714"/>
                  <a:pt x="173726" y="227342"/>
                  <a:pt x="175955" y="227342"/>
                </a:cubicBezTo>
                <a:cubicBezTo>
                  <a:pt x="179670" y="225114"/>
                  <a:pt x="183013" y="225114"/>
                  <a:pt x="185985" y="227342"/>
                </a:cubicBezTo>
                <a:lnTo>
                  <a:pt x="190443" y="227342"/>
                </a:lnTo>
                <a:lnTo>
                  <a:pt x="194900" y="229571"/>
                </a:lnTo>
                <a:cubicBezTo>
                  <a:pt x="194900" y="229571"/>
                  <a:pt x="198244" y="232915"/>
                  <a:pt x="204930" y="239601"/>
                </a:cubicBezTo>
                <a:lnTo>
                  <a:pt x="206045" y="244059"/>
                </a:lnTo>
                <a:cubicBezTo>
                  <a:pt x="206045" y="244802"/>
                  <a:pt x="206416" y="246288"/>
                  <a:pt x="207159" y="248517"/>
                </a:cubicBezTo>
                <a:cubicBezTo>
                  <a:pt x="207902" y="250745"/>
                  <a:pt x="209016" y="252231"/>
                  <a:pt x="210502" y="252974"/>
                </a:cubicBezTo>
                <a:cubicBezTo>
                  <a:pt x="211245" y="253717"/>
                  <a:pt x="211431" y="254646"/>
                  <a:pt x="211060" y="255760"/>
                </a:cubicBezTo>
                <a:cubicBezTo>
                  <a:pt x="210688" y="256875"/>
                  <a:pt x="210502" y="257804"/>
                  <a:pt x="210502" y="258546"/>
                </a:cubicBezTo>
                <a:cubicBezTo>
                  <a:pt x="209016" y="263747"/>
                  <a:pt x="205859" y="268205"/>
                  <a:pt x="201030" y="271919"/>
                </a:cubicBezTo>
                <a:cubicBezTo>
                  <a:pt x="196200" y="275634"/>
                  <a:pt x="193043" y="278234"/>
                  <a:pt x="191557" y="279720"/>
                </a:cubicBezTo>
                <a:cubicBezTo>
                  <a:pt x="187842" y="284921"/>
                  <a:pt x="185985" y="289007"/>
                  <a:pt x="185985" y="291979"/>
                </a:cubicBezTo>
                <a:cubicBezTo>
                  <a:pt x="183756" y="316496"/>
                  <a:pt x="182642" y="329498"/>
                  <a:pt x="182642" y="330984"/>
                </a:cubicBezTo>
                <a:cubicBezTo>
                  <a:pt x="182642" y="346586"/>
                  <a:pt x="188585" y="358844"/>
                  <a:pt x="200472" y="367760"/>
                </a:cubicBezTo>
                <a:cubicBezTo>
                  <a:pt x="209388" y="375932"/>
                  <a:pt x="220904" y="384476"/>
                  <a:pt x="235020" y="393392"/>
                </a:cubicBezTo>
                <a:cubicBezTo>
                  <a:pt x="235763" y="394135"/>
                  <a:pt x="237434" y="395621"/>
                  <a:pt x="240035" y="397850"/>
                </a:cubicBezTo>
                <a:cubicBezTo>
                  <a:pt x="242635" y="400078"/>
                  <a:pt x="244306" y="403422"/>
                  <a:pt x="245049" y="407879"/>
                </a:cubicBezTo>
                <a:cubicBezTo>
                  <a:pt x="245049" y="409365"/>
                  <a:pt x="245421" y="410480"/>
                  <a:pt x="246164" y="411223"/>
                </a:cubicBezTo>
                <a:cubicBezTo>
                  <a:pt x="246907" y="411966"/>
                  <a:pt x="247650" y="412708"/>
                  <a:pt x="248393" y="413451"/>
                </a:cubicBezTo>
                <a:cubicBezTo>
                  <a:pt x="249879" y="417166"/>
                  <a:pt x="249507" y="420881"/>
                  <a:pt x="247278" y="424596"/>
                </a:cubicBezTo>
                <a:lnTo>
                  <a:pt x="237249" y="440198"/>
                </a:lnTo>
                <a:lnTo>
                  <a:pt x="216074" y="463600"/>
                </a:lnTo>
                <a:lnTo>
                  <a:pt x="196015" y="483660"/>
                </a:lnTo>
                <a:lnTo>
                  <a:pt x="200472" y="484775"/>
                </a:lnTo>
                <a:cubicBezTo>
                  <a:pt x="205673" y="485518"/>
                  <a:pt x="212174" y="486260"/>
                  <a:pt x="219975" y="487003"/>
                </a:cubicBezTo>
                <a:cubicBezTo>
                  <a:pt x="227776" y="487747"/>
                  <a:pt x="237249" y="488118"/>
                  <a:pt x="248393" y="488118"/>
                </a:cubicBezTo>
                <a:cubicBezTo>
                  <a:pt x="252108" y="488118"/>
                  <a:pt x="256379" y="487932"/>
                  <a:pt x="261209" y="487561"/>
                </a:cubicBezTo>
                <a:cubicBezTo>
                  <a:pt x="266038" y="487189"/>
                  <a:pt x="271796" y="487375"/>
                  <a:pt x="278482" y="488118"/>
                </a:cubicBezTo>
                <a:cubicBezTo>
                  <a:pt x="288883" y="488118"/>
                  <a:pt x="303742" y="489604"/>
                  <a:pt x="323059" y="492576"/>
                </a:cubicBezTo>
                <a:cubicBezTo>
                  <a:pt x="345348" y="494805"/>
                  <a:pt x="375437" y="501863"/>
                  <a:pt x="413328" y="513750"/>
                </a:cubicBezTo>
                <a:lnTo>
                  <a:pt x="431158" y="519322"/>
                </a:lnTo>
                <a:lnTo>
                  <a:pt x="463477" y="529352"/>
                </a:lnTo>
                <a:lnTo>
                  <a:pt x="492452" y="539381"/>
                </a:lnTo>
                <a:cubicBezTo>
                  <a:pt x="511768" y="545325"/>
                  <a:pt x="526256" y="550154"/>
                  <a:pt x="535915" y="553869"/>
                </a:cubicBezTo>
                <a:cubicBezTo>
                  <a:pt x="540372" y="555355"/>
                  <a:pt x="545016" y="556841"/>
                  <a:pt x="549845" y="558327"/>
                </a:cubicBezTo>
                <a:cubicBezTo>
                  <a:pt x="554674" y="559813"/>
                  <a:pt x="559689" y="561299"/>
                  <a:pt x="564889" y="562784"/>
                </a:cubicBezTo>
                <a:cubicBezTo>
                  <a:pt x="590150" y="570957"/>
                  <a:pt x="606495" y="576157"/>
                  <a:pt x="613924" y="578386"/>
                </a:cubicBezTo>
                <a:cubicBezTo>
                  <a:pt x="631012" y="585073"/>
                  <a:pt x="652558" y="592131"/>
                  <a:pt x="678561" y="599560"/>
                </a:cubicBezTo>
                <a:cubicBezTo>
                  <a:pt x="694906" y="604018"/>
                  <a:pt x="718680" y="612933"/>
                  <a:pt x="749884" y="626307"/>
                </a:cubicBezTo>
                <a:lnTo>
                  <a:pt x="830123" y="655282"/>
                </a:lnTo>
                <a:cubicBezTo>
                  <a:pt x="835323" y="657510"/>
                  <a:pt x="843867" y="660111"/>
                  <a:pt x="855754" y="663083"/>
                </a:cubicBezTo>
                <a:cubicBezTo>
                  <a:pt x="863927" y="665311"/>
                  <a:pt x="871728" y="666426"/>
                  <a:pt x="879157" y="666426"/>
                </a:cubicBezTo>
                <a:cubicBezTo>
                  <a:pt x="884358" y="666426"/>
                  <a:pt x="888444" y="666054"/>
                  <a:pt x="891416" y="665311"/>
                </a:cubicBezTo>
                <a:cubicBezTo>
                  <a:pt x="892159" y="664569"/>
                  <a:pt x="893274" y="664197"/>
                  <a:pt x="894759" y="664197"/>
                </a:cubicBezTo>
                <a:cubicBezTo>
                  <a:pt x="890301" y="669398"/>
                  <a:pt x="885101" y="673112"/>
                  <a:pt x="879157" y="675341"/>
                </a:cubicBezTo>
                <a:cubicBezTo>
                  <a:pt x="875442" y="676827"/>
                  <a:pt x="872099" y="678499"/>
                  <a:pt x="869127" y="680356"/>
                </a:cubicBezTo>
                <a:cubicBezTo>
                  <a:pt x="866156" y="682214"/>
                  <a:pt x="862812" y="683885"/>
                  <a:pt x="859098" y="685371"/>
                </a:cubicBezTo>
                <a:cubicBezTo>
                  <a:pt x="856869" y="686857"/>
                  <a:pt x="852040" y="688343"/>
                  <a:pt x="844610" y="689829"/>
                </a:cubicBezTo>
                <a:cubicBezTo>
                  <a:pt x="828265" y="693544"/>
                  <a:pt x="813406" y="695401"/>
                  <a:pt x="800033" y="695401"/>
                </a:cubicBezTo>
                <a:cubicBezTo>
                  <a:pt x="771058" y="695401"/>
                  <a:pt x="749141" y="695030"/>
                  <a:pt x="734282" y="694287"/>
                </a:cubicBezTo>
                <a:cubicBezTo>
                  <a:pt x="726853" y="693544"/>
                  <a:pt x="714965" y="690943"/>
                  <a:pt x="698620" y="686486"/>
                </a:cubicBezTo>
                <a:cubicBezTo>
                  <a:pt x="694906" y="685000"/>
                  <a:pt x="686362" y="682399"/>
                  <a:pt x="672989" y="678685"/>
                </a:cubicBezTo>
                <a:cubicBezTo>
                  <a:pt x="665559" y="675713"/>
                  <a:pt x="654415" y="671998"/>
                  <a:pt x="639556" y="667540"/>
                </a:cubicBezTo>
                <a:lnTo>
                  <a:pt x="566004" y="640794"/>
                </a:lnTo>
                <a:cubicBezTo>
                  <a:pt x="553374" y="636336"/>
                  <a:pt x="534428" y="628907"/>
                  <a:pt x="509168" y="618506"/>
                </a:cubicBezTo>
                <a:cubicBezTo>
                  <a:pt x="499510" y="615534"/>
                  <a:pt x="491152" y="612562"/>
                  <a:pt x="484094" y="609590"/>
                </a:cubicBezTo>
                <a:cubicBezTo>
                  <a:pt x="477036" y="606618"/>
                  <a:pt x="470906" y="604018"/>
                  <a:pt x="465706" y="601789"/>
                </a:cubicBezTo>
                <a:lnTo>
                  <a:pt x="440074" y="591759"/>
                </a:lnTo>
                <a:cubicBezTo>
                  <a:pt x="407384" y="579129"/>
                  <a:pt x="386953" y="570957"/>
                  <a:pt x="378780" y="567242"/>
                </a:cubicBezTo>
                <a:lnTo>
                  <a:pt x="328631" y="547182"/>
                </a:lnTo>
                <a:cubicBezTo>
                  <a:pt x="321945" y="544954"/>
                  <a:pt x="315444" y="542353"/>
                  <a:pt x="309129" y="539381"/>
                </a:cubicBezTo>
                <a:cubicBezTo>
                  <a:pt x="302814" y="536410"/>
                  <a:pt x="296313" y="533809"/>
                  <a:pt x="289626" y="531581"/>
                </a:cubicBezTo>
                <a:cubicBezTo>
                  <a:pt x="273282" y="525637"/>
                  <a:pt x="260652" y="521551"/>
                  <a:pt x="251736" y="519322"/>
                </a:cubicBezTo>
                <a:cubicBezTo>
                  <a:pt x="247278" y="517836"/>
                  <a:pt x="241892" y="516721"/>
                  <a:pt x="235577" y="515978"/>
                </a:cubicBezTo>
                <a:cubicBezTo>
                  <a:pt x="229262" y="515236"/>
                  <a:pt x="223875" y="514493"/>
                  <a:pt x="219418" y="513750"/>
                </a:cubicBezTo>
                <a:cubicBezTo>
                  <a:pt x="210502" y="513007"/>
                  <a:pt x="201215" y="514864"/>
                  <a:pt x="191557" y="519322"/>
                </a:cubicBezTo>
                <a:cubicBezTo>
                  <a:pt x="187099" y="521551"/>
                  <a:pt x="178741" y="525265"/>
                  <a:pt x="166482" y="530466"/>
                </a:cubicBezTo>
                <a:cubicBezTo>
                  <a:pt x="154224" y="535667"/>
                  <a:pt x="142894" y="539381"/>
                  <a:pt x="132493" y="541610"/>
                </a:cubicBezTo>
                <a:cubicBezTo>
                  <a:pt x="130264" y="542353"/>
                  <a:pt x="124877" y="543653"/>
                  <a:pt x="116333" y="545511"/>
                </a:cubicBezTo>
                <a:cubicBezTo>
                  <a:pt x="107789" y="547368"/>
                  <a:pt x="100546" y="550154"/>
                  <a:pt x="94602" y="553869"/>
                </a:cubicBezTo>
                <a:lnTo>
                  <a:pt x="63398" y="572814"/>
                </a:lnTo>
                <a:cubicBezTo>
                  <a:pt x="53740" y="578758"/>
                  <a:pt x="45567" y="583215"/>
                  <a:pt x="38881" y="586187"/>
                </a:cubicBezTo>
                <a:cubicBezTo>
                  <a:pt x="32195" y="589159"/>
                  <a:pt x="24764" y="590645"/>
                  <a:pt x="16592" y="590645"/>
                </a:cubicBezTo>
                <a:cubicBezTo>
                  <a:pt x="10648" y="590645"/>
                  <a:pt x="6191" y="588045"/>
                  <a:pt x="3219" y="582844"/>
                </a:cubicBezTo>
                <a:lnTo>
                  <a:pt x="2104" y="582844"/>
                </a:lnTo>
                <a:cubicBezTo>
                  <a:pt x="2104" y="578386"/>
                  <a:pt x="1733" y="575043"/>
                  <a:pt x="990" y="572814"/>
                </a:cubicBezTo>
                <a:cubicBezTo>
                  <a:pt x="-496" y="569842"/>
                  <a:pt x="-310" y="567614"/>
                  <a:pt x="1547" y="566128"/>
                </a:cubicBezTo>
                <a:cubicBezTo>
                  <a:pt x="3404" y="564642"/>
                  <a:pt x="4333" y="563899"/>
                  <a:pt x="4333" y="563899"/>
                </a:cubicBezTo>
                <a:cubicBezTo>
                  <a:pt x="9534" y="558698"/>
                  <a:pt x="12506" y="553126"/>
                  <a:pt x="13249" y="547182"/>
                </a:cubicBezTo>
                <a:lnTo>
                  <a:pt x="13249" y="546068"/>
                </a:lnTo>
                <a:cubicBezTo>
                  <a:pt x="10277" y="541610"/>
                  <a:pt x="10277" y="538824"/>
                  <a:pt x="13249" y="537710"/>
                </a:cubicBezTo>
                <a:cubicBezTo>
                  <a:pt x="16220" y="536595"/>
                  <a:pt x="18078" y="535667"/>
                  <a:pt x="18821" y="534924"/>
                </a:cubicBezTo>
                <a:cubicBezTo>
                  <a:pt x="19564" y="534181"/>
                  <a:pt x="20307" y="533995"/>
                  <a:pt x="21050" y="534367"/>
                </a:cubicBezTo>
                <a:cubicBezTo>
                  <a:pt x="21792" y="534738"/>
                  <a:pt x="22535" y="534924"/>
                  <a:pt x="23279" y="534924"/>
                </a:cubicBezTo>
                <a:cubicBezTo>
                  <a:pt x="26993" y="537896"/>
                  <a:pt x="30336" y="538267"/>
                  <a:pt x="33309" y="536038"/>
                </a:cubicBezTo>
                <a:cubicBezTo>
                  <a:pt x="45939" y="529352"/>
                  <a:pt x="56340" y="523037"/>
                  <a:pt x="64513" y="517093"/>
                </a:cubicBezTo>
                <a:cubicBezTo>
                  <a:pt x="67485" y="514864"/>
                  <a:pt x="70642" y="512821"/>
                  <a:pt x="73985" y="510964"/>
                </a:cubicBezTo>
                <a:cubicBezTo>
                  <a:pt x="77328" y="509106"/>
                  <a:pt x="80115" y="507063"/>
                  <a:pt x="82343" y="504834"/>
                </a:cubicBezTo>
                <a:lnTo>
                  <a:pt x="91259" y="500377"/>
                </a:lnTo>
                <a:cubicBezTo>
                  <a:pt x="89773" y="498891"/>
                  <a:pt x="89030" y="498148"/>
                  <a:pt x="89030" y="498148"/>
                </a:cubicBezTo>
                <a:lnTo>
                  <a:pt x="84573" y="495919"/>
                </a:lnTo>
                <a:lnTo>
                  <a:pt x="84573" y="494805"/>
                </a:lnTo>
                <a:cubicBezTo>
                  <a:pt x="86058" y="493318"/>
                  <a:pt x="87916" y="492576"/>
                  <a:pt x="90144" y="492576"/>
                </a:cubicBezTo>
                <a:cubicBezTo>
                  <a:pt x="90888" y="493318"/>
                  <a:pt x="91816" y="494061"/>
                  <a:pt x="92930" y="494805"/>
                </a:cubicBezTo>
                <a:cubicBezTo>
                  <a:pt x="94045" y="495547"/>
                  <a:pt x="95716" y="496290"/>
                  <a:pt x="97945" y="497033"/>
                </a:cubicBezTo>
                <a:lnTo>
                  <a:pt x="97945" y="499262"/>
                </a:lnTo>
                <a:cubicBezTo>
                  <a:pt x="97945" y="500005"/>
                  <a:pt x="98131" y="501119"/>
                  <a:pt x="98503" y="502605"/>
                </a:cubicBezTo>
                <a:cubicBezTo>
                  <a:pt x="98874" y="504091"/>
                  <a:pt x="99432" y="504834"/>
                  <a:pt x="100174" y="504834"/>
                </a:cubicBezTo>
                <a:cubicBezTo>
                  <a:pt x="104632" y="504834"/>
                  <a:pt x="107604" y="504091"/>
                  <a:pt x="109090" y="502605"/>
                </a:cubicBezTo>
                <a:cubicBezTo>
                  <a:pt x="118748" y="495176"/>
                  <a:pt x="125434" y="488861"/>
                  <a:pt x="129149" y="483660"/>
                </a:cubicBezTo>
                <a:lnTo>
                  <a:pt x="169269" y="442426"/>
                </a:lnTo>
                <a:cubicBezTo>
                  <a:pt x="168526" y="443169"/>
                  <a:pt x="175584" y="434997"/>
                  <a:pt x="190443" y="417909"/>
                </a:cubicBezTo>
                <a:cubicBezTo>
                  <a:pt x="192671" y="415680"/>
                  <a:pt x="194529" y="412337"/>
                  <a:pt x="196015" y="407879"/>
                </a:cubicBezTo>
                <a:cubicBezTo>
                  <a:pt x="195272" y="407136"/>
                  <a:pt x="189328" y="402307"/>
                  <a:pt x="178184" y="393392"/>
                </a:cubicBezTo>
                <a:cubicBezTo>
                  <a:pt x="164811" y="382990"/>
                  <a:pt x="155895" y="371103"/>
                  <a:pt x="151438" y="357730"/>
                </a:cubicBezTo>
                <a:cubicBezTo>
                  <a:pt x="149952" y="351786"/>
                  <a:pt x="148466" y="342871"/>
                  <a:pt x="146980" y="330984"/>
                </a:cubicBezTo>
                <a:cubicBezTo>
                  <a:pt x="145494" y="329498"/>
                  <a:pt x="144751" y="327269"/>
                  <a:pt x="144751" y="324298"/>
                </a:cubicBezTo>
                <a:cubicBezTo>
                  <a:pt x="136579" y="328755"/>
                  <a:pt x="129521" y="332098"/>
                  <a:pt x="123577" y="334327"/>
                </a:cubicBezTo>
                <a:cubicBezTo>
                  <a:pt x="117633" y="335813"/>
                  <a:pt x="113547" y="336556"/>
                  <a:pt x="111319" y="336556"/>
                </a:cubicBezTo>
                <a:cubicBezTo>
                  <a:pt x="107604" y="336556"/>
                  <a:pt x="104632" y="336185"/>
                  <a:pt x="102403" y="335442"/>
                </a:cubicBezTo>
                <a:cubicBezTo>
                  <a:pt x="94974" y="333213"/>
                  <a:pt x="87916" y="329870"/>
                  <a:pt x="81229" y="325412"/>
                </a:cubicBezTo>
                <a:cubicBezTo>
                  <a:pt x="79000" y="323926"/>
                  <a:pt x="76400" y="321511"/>
                  <a:pt x="73428" y="318168"/>
                </a:cubicBezTo>
                <a:cubicBezTo>
                  <a:pt x="70456" y="314825"/>
                  <a:pt x="68227" y="312410"/>
                  <a:pt x="66741" y="310924"/>
                </a:cubicBezTo>
                <a:cubicBezTo>
                  <a:pt x="61541" y="303495"/>
                  <a:pt x="57455" y="296065"/>
                  <a:pt x="54483" y="288636"/>
                </a:cubicBezTo>
                <a:lnTo>
                  <a:pt x="56712" y="284178"/>
                </a:lnTo>
                <a:cubicBezTo>
                  <a:pt x="61169" y="287150"/>
                  <a:pt x="65256" y="289379"/>
                  <a:pt x="68970" y="290865"/>
                </a:cubicBezTo>
                <a:cubicBezTo>
                  <a:pt x="72686" y="293093"/>
                  <a:pt x="78629" y="291608"/>
                  <a:pt x="86801" y="286407"/>
                </a:cubicBezTo>
                <a:lnTo>
                  <a:pt x="133607" y="251860"/>
                </a:lnTo>
                <a:lnTo>
                  <a:pt x="148094" y="241830"/>
                </a:lnTo>
                <a:cubicBezTo>
                  <a:pt x="148837" y="241830"/>
                  <a:pt x="149209" y="240716"/>
                  <a:pt x="149209" y="238487"/>
                </a:cubicBezTo>
                <a:cubicBezTo>
                  <a:pt x="149952" y="232543"/>
                  <a:pt x="152924" y="229571"/>
                  <a:pt x="158125" y="229571"/>
                </a:cubicBezTo>
                <a:lnTo>
                  <a:pt x="161468" y="229571"/>
                </a:lnTo>
                <a:cubicBezTo>
                  <a:pt x="162953" y="225857"/>
                  <a:pt x="164625" y="223906"/>
                  <a:pt x="166482" y="223720"/>
                </a:cubicBezTo>
                <a:close/>
                <a:moveTo>
                  <a:pt x="122463" y="104756"/>
                </a:moveTo>
                <a:lnTo>
                  <a:pt x="135836" y="113671"/>
                </a:lnTo>
                <a:cubicBezTo>
                  <a:pt x="143266" y="118129"/>
                  <a:pt x="148837" y="120358"/>
                  <a:pt x="152552" y="120358"/>
                </a:cubicBezTo>
                <a:cubicBezTo>
                  <a:pt x="154782" y="120358"/>
                  <a:pt x="157753" y="119243"/>
                  <a:pt x="161468" y="117015"/>
                </a:cubicBezTo>
                <a:cubicBezTo>
                  <a:pt x="161468" y="116271"/>
                  <a:pt x="161839" y="115900"/>
                  <a:pt x="162582" y="115900"/>
                </a:cubicBezTo>
                <a:cubicBezTo>
                  <a:pt x="163325" y="115900"/>
                  <a:pt x="163696" y="115529"/>
                  <a:pt x="163696" y="114785"/>
                </a:cubicBezTo>
                <a:cubicBezTo>
                  <a:pt x="166669" y="112557"/>
                  <a:pt x="169640" y="111442"/>
                  <a:pt x="172612" y="111442"/>
                </a:cubicBezTo>
                <a:cubicBezTo>
                  <a:pt x="174098" y="111442"/>
                  <a:pt x="178184" y="110328"/>
                  <a:pt x="184871" y="108099"/>
                </a:cubicBezTo>
                <a:lnTo>
                  <a:pt x="196015" y="104756"/>
                </a:lnTo>
                <a:lnTo>
                  <a:pt x="201587" y="104756"/>
                </a:lnTo>
                <a:cubicBezTo>
                  <a:pt x="202330" y="105499"/>
                  <a:pt x="204187" y="106984"/>
                  <a:pt x="207159" y="109213"/>
                </a:cubicBezTo>
                <a:cubicBezTo>
                  <a:pt x="210131" y="111442"/>
                  <a:pt x="211988" y="114042"/>
                  <a:pt x="212731" y="117015"/>
                </a:cubicBezTo>
                <a:cubicBezTo>
                  <a:pt x="213475" y="118500"/>
                  <a:pt x="215331" y="120729"/>
                  <a:pt x="218303" y="123701"/>
                </a:cubicBezTo>
                <a:cubicBezTo>
                  <a:pt x="219789" y="125187"/>
                  <a:pt x="220532" y="128530"/>
                  <a:pt x="220532" y="133731"/>
                </a:cubicBezTo>
                <a:cubicBezTo>
                  <a:pt x="220532" y="140417"/>
                  <a:pt x="219046" y="144875"/>
                  <a:pt x="216074" y="147104"/>
                </a:cubicBezTo>
                <a:cubicBezTo>
                  <a:pt x="215331" y="147847"/>
                  <a:pt x="208273" y="153790"/>
                  <a:pt x="194900" y="164935"/>
                </a:cubicBezTo>
                <a:cubicBezTo>
                  <a:pt x="191186" y="167163"/>
                  <a:pt x="187471" y="168278"/>
                  <a:pt x="183756" y="168278"/>
                </a:cubicBezTo>
                <a:cubicBezTo>
                  <a:pt x="179298" y="168278"/>
                  <a:pt x="175212" y="166792"/>
                  <a:pt x="171497" y="163820"/>
                </a:cubicBezTo>
                <a:cubicBezTo>
                  <a:pt x="170012" y="162334"/>
                  <a:pt x="167411" y="160849"/>
                  <a:pt x="163696" y="159363"/>
                </a:cubicBezTo>
                <a:cubicBezTo>
                  <a:pt x="162953" y="159363"/>
                  <a:pt x="162396" y="159734"/>
                  <a:pt x="162025" y="160477"/>
                </a:cubicBezTo>
                <a:cubicBezTo>
                  <a:pt x="161653" y="161220"/>
                  <a:pt x="160725" y="161591"/>
                  <a:pt x="159239" y="161591"/>
                </a:cubicBezTo>
                <a:lnTo>
                  <a:pt x="158125" y="161591"/>
                </a:lnTo>
                <a:cubicBezTo>
                  <a:pt x="158125" y="160105"/>
                  <a:pt x="157381" y="158062"/>
                  <a:pt x="155895" y="155462"/>
                </a:cubicBezTo>
                <a:cubicBezTo>
                  <a:pt x="154410" y="152862"/>
                  <a:pt x="153295" y="150819"/>
                  <a:pt x="152552" y="149333"/>
                </a:cubicBezTo>
                <a:lnTo>
                  <a:pt x="126920" y="111442"/>
                </a:lnTo>
                <a:cubicBezTo>
                  <a:pt x="125434" y="108471"/>
                  <a:pt x="123949" y="106242"/>
                  <a:pt x="122463" y="104756"/>
                </a:cubicBezTo>
                <a:close/>
                <a:moveTo>
                  <a:pt x="537029" y="74666"/>
                </a:moveTo>
                <a:cubicBezTo>
                  <a:pt x="536286" y="79867"/>
                  <a:pt x="536286" y="86553"/>
                  <a:pt x="537029" y="94726"/>
                </a:cubicBezTo>
                <a:cubicBezTo>
                  <a:pt x="537772" y="102898"/>
                  <a:pt x="538143" y="109585"/>
                  <a:pt x="538143" y="114785"/>
                </a:cubicBezTo>
                <a:lnTo>
                  <a:pt x="564889" y="96955"/>
                </a:lnTo>
                <a:cubicBezTo>
                  <a:pt x="563403" y="93983"/>
                  <a:pt x="559503" y="89897"/>
                  <a:pt x="553188" y="84696"/>
                </a:cubicBezTo>
                <a:cubicBezTo>
                  <a:pt x="546873" y="79495"/>
                  <a:pt x="541486" y="76152"/>
                  <a:pt x="537029" y="74666"/>
                </a:cubicBezTo>
                <a:close/>
                <a:moveTo>
                  <a:pt x="457905" y="0"/>
                </a:moveTo>
                <a:lnTo>
                  <a:pt x="463477" y="0"/>
                </a:lnTo>
                <a:lnTo>
                  <a:pt x="483537" y="3343"/>
                </a:lnTo>
                <a:cubicBezTo>
                  <a:pt x="483537" y="4086"/>
                  <a:pt x="483908" y="4457"/>
                  <a:pt x="484651" y="4457"/>
                </a:cubicBezTo>
                <a:cubicBezTo>
                  <a:pt x="485394" y="4457"/>
                  <a:pt x="486137" y="4086"/>
                  <a:pt x="486880" y="3343"/>
                </a:cubicBezTo>
                <a:cubicBezTo>
                  <a:pt x="489851" y="1857"/>
                  <a:pt x="492452" y="2229"/>
                  <a:pt x="494681" y="4457"/>
                </a:cubicBezTo>
                <a:cubicBezTo>
                  <a:pt x="496167" y="8172"/>
                  <a:pt x="499138" y="10587"/>
                  <a:pt x="503596" y="11701"/>
                </a:cubicBezTo>
                <a:cubicBezTo>
                  <a:pt x="508054" y="12816"/>
                  <a:pt x="511026" y="13744"/>
                  <a:pt x="512511" y="14487"/>
                </a:cubicBezTo>
                <a:cubicBezTo>
                  <a:pt x="519198" y="16716"/>
                  <a:pt x="524399" y="20245"/>
                  <a:pt x="528113" y="25074"/>
                </a:cubicBezTo>
                <a:cubicBezTo>
                  <a:pt x="531828" y="29903"/>
                  <a:pt x="533685" y="35290"/>
                  <a:pt x="533685" y="41233"/>
                </a:cubicBezTo>
                <a:lnTo>
                  <a:pt x="533685" y="60179"/>
                </a:lnTo>
                <a:cubicBezTo>
                  <a:pt x="533685" y="64636"/>
                  <a:pt x="536286" y="66865"/>
                  <a:pt x="541486" y="66865"/>
                </a:cubicBezTo>
                <a:cubicBezTo>
                  <a:pt x="544458" y="66865"/>
                  <a:pt x="549845" y="67051"/>
                  <a:pt x="557646" y="67422"/>
                </a:cubicBezTo>
                <a:cubicBezTo>
                  <a:pt x="565447" y="67794"/>
                  <a:pt x="572319" y="69837"/>
                  <a:pt x="578262" y="73552"/>
                </a:cubicBezTo>
                <a:cubicBezTo>
                  <a:pt x="582721" y="75038"/>
                  <a:pt x="586435" y="75781"/>
                  <a:pt x="589407" y="75781"/>
                </a:cubicBezTo>
                <a:lnTo>
                  <a:pt x="593864" y="75781"/>
                </a:lnTo>
                <a:lnTo>
                  <a:pt x="598322" y="74666"/>
                </a:lnTo>
                <a:lnTo>
                  <a:pt x="610581" y="72437"/>
                </a:lnTo>
                <a:lnTo>
                  <a:pt x="611695" y="73552"/>
                </a:lnTo>
                <a:cubicBezTo>
                  <a:pt x="613181" y="77266"/>
                  <a:pt x="615596" y="80053"/>
                  <a:pt x="618939" y="81910"/>
                </a:cubicBezTo>
                <a:cubicBezTo>
                  <a:pt x="622282" y="83767"/>
                  <a:pt x="624325" y="85067"/>
                  <a:pt x="625068" y="85810"/>
                </a:cubicBezTo>
                <a:lnTo>
                  <a:pt x="631755" y="94726"/>
                </a:lnTo>
                <a:lnTo>
                  <a:pt x="637327" y="117015"/>
                </a:lnTo>
                <a:cubicBezTo>
                  <a:pt x="637327" y="119243"/>
                  <a:pt x="636584" y="121101"/>
                  <a:pt x="635098" y="122586"/>
                </a:cubicBezTo>
                <a:cubicBezTo>
                  <a:pt x="633612" y="126301"/>
                  <a:pt x="633984" y="128902"/>
                  <a:pt x="636213" y="130387"/>
                </a:cubicBezTo>
                <a:cubicBezTo>
                  <a:pt x="636956" y="130387"/>
                  <a:pt x="637141" y="130945"/>
                  <a:pt x="636770" y="132059"/>
                </a:cubicBezTo>
                <a:cubicBezTo>
                  <a:pt x="636398" y="133173"/>
                  <a:pt x="635841" y="134102"/>
                  <a:pt x="635098" y="134845"/>
                </a:cubicBezTo>
                <a:lnTo>
                  <a:pt x="593864" y="164935"/>
                </a:lnTo>
                <a:lnTo>
                  <a:pt x="564889" y="183880"/>
                </a:lnTo>
                <a:cubicBezTo>
                  <a:pt x="561175" y="186852"/>
                  <a:pt x="556345" y="189452"/>
                  <a:pt x="550402" y="191681"/>
                </a:cubicBezTo>
                <a:cubicBezTo>
                  <a:pt x="547431" y="194653"/>
                  <a:pt x="545944" y="197253"/>
                  <a:pt x="545944" y="199482"/>
                </a:cubicBezTo>
                <a:lnTo>
                  <a:pt x="545944" y="201711"/>
                </a:lnTo>
                <a:cubicBezTo>
                  <a:pt x="546687" y="204683"/>
                  <a:pt x="547431" y="208397"/>
                  <a:pt x="548173" y="212855"/>
                </a:cubicBezTo>
                <a:cubicBezTo>
                  <a:pt x="548916" y="217313"/>
                  <a:pt x="549287" y="222885"/>
                  <a:pt x="549287" y="229571"/>
                </a:cubicBezTo>
                <a:cubicBezTo>
                  <a:pt x="549287" y="234029"/>
                  <a:pt x="549659" y="238301"/>
                  <a:pt x="550402" y="242387"/>
                </a:cubicBezTo>
                <a:cubicBezTo>
                  <a:pt x="551145" y="246473"/>
                  <a:pt x="551516" y="250745"/>
                  <a:pt x="551516" y="255203"/>
                </a:cubicBezTo>
                <a:cubicBezTo>
                  <a:pt x="551516" y="258175"/>
                  <a:pt x="551145" y="260775"/>
                  <a:pt x="550402" y="263004"/>
                </a:cubicBezTo>
                <a:cubicBezTo>
                  <a:pt x="549659" y="266719"/>
                  <a:pt x="549473" y="270991"/>
                  <a:pt x="549845" y="275820"/>
                </a:cubicBezTo>
                <a:cubicBezTo>
                  <a:pt x="550216" y="280649"/>
                  <a:pt x="550402" y="284178"/>
                  <a:pt x="550402" y="286407"/>
                </a:cubicBezTo>
                <a:lnTo>
                  <a:pt x="553745" y="336556"/>
                </a:lnTo>
                <a:lnTo>
                  <a:pt x="552631" y="367760"/>
                </a:lnTo>
                <a:cubicBezTo>
                  <a:pt x="552631" y="370732"/>
                  <a:pt x="553002" y="374075"/>
                  <a:pt x="553745" y="377790"/>
                </a:cubicBezTo>
                <a:cubicBezTo>
                  <a:pt x="554488" y="381505"/>
                  <a:pt x="554860" y="385219"/>
                  <a:pt x="554860" y="388934"/>
                </a:cubicBezTo>
                <a:cubicBezTo>
                  <a:pt x="554860" y="406022"/>
                  <a:pt x="554488" y="418652"/>
                  <a:pt x="553745" y="426824"/>
                </a:cubicBezTo>
                <a:cubicBezTo>
                  <a:pt x="553745" y="439455"/>
                  <a:pt x="553374" y="448742"/>
                  <a:pt x="552631" y="454685"/>
                </a:cubicBezTo>
                <a:lnTo>
                  <a:pt x="552631" y="473630"/>
                </a:lnTo>
                <a:cubicBezTo>
                  <a:pt x="551145" y="487747"/>
                  <a:pt x="545944" y="498891"/>
                  <a:pt x="537029" y="507063"/>
                </a:cubicBezTo>
                <a:cubicBezTo>
                  <a:pt x="534057" y="510035"/>
                  <a:pt x="530714" y="511892"/>
                  <a:pt x="526999" y="512635"/>
                </a:cubicBezTo>
                <a:cubicBezTo>
                  <a:pt x="525513" y="513378"/>
                  <a:pt x="520684" y="515978"/>
                  <a:pt x="512511" y="520436"/>
                </a:cubicBezTo>
                <a:lnTo>
                  <a:pt x="508054" y="522665"/>
                </a:lnTo>
                <a:cubicBezTo>
                  <a:pt x="503596" y="524151"/>
                  <a:pt x="500996" y="523037"/>
                  <a:pt x="500253" y="519322"/>
                </a:cubicBezTo>
                <a:cubicBezTo>
                  <a:pt x="500253" y="518579"/>
                  <a:pt x="499510" y="517465"/>
                  <a:pt x="498024" y="515978"/>
                </a:cubicBezTo>
                <a:cubicBezTo>
                  <a:pt x="497281" y="515978"/>
                  <a:pt x="495424" y="516721"/>
                  <a:pt x="492452" y="518207"/>
                </a:cubicBezTo>
                <a:cubicBezTo>
                  <a:pt x="490966" y="513007"/>
                  <a:pt x="486508" y="508920"/>
                  <a:pt x="479079" y="505949"/>
                </a:cubicBezTo>
                <a:lnTo>
                  <a:pt x="477964" y="504834"/>
                </a:lnTo>
                <a:cubicBezTo>
                  <a:pt x="475735" y="501863"/>
                  <a:pt x="471278" y="498519"/>
                  <a:pt x="464591" y="494805"/>
                </a:cubicBezTo>
                <a:cubicBezTo>
                  <a:pt x="463848" y="494805"/>
                  <a:pt x="463291" y="494433"/>
                  <a:pt x="462920" y="493690"/>
                </a:cubicBezTo>
                <a:cubicBezTo>
                  <a:pt x="462549" y="492947"/>
                  <a:pt x="461991" y="492576"/>
                  <a:pt x="461248" y="492576"/>
                </a:cubicBezTo>
                <a:lnTo>
                  <a:pt x="459019" y="489232"/>
                </a:lnTo>
                <a:cubicBezTo>
                  <a:pt x="456047" y="488489"/>
                  <a:pt x="453075" y="486632"/>
                  <a:pt x="450104" y="483660"/>
                </a:cubicBezTo>
                <a:cubicBezTo>
                  <a:pt x="447132" y="480689"/>
                  <a:pt x="444531" y="478460"/>
                  <a:pt x="442303" y="476974"/>
                </a:cubicBezTo>
                <a:cubicBezTo>
                  <a:pt x="438588" y="474745"/>
                  <a:pt x="433016" y="470659"/>
                  <a:pt x="425586" y="464715"/>
                </a:cubicBezTo>
                <a:lnTo>
                  <a:pt x="407756" y="452456"/>
                </a:lnTo>
                <a:lnTo>
                  <a:pt x="373208" y="419024"/>
                </a:lnTo>
                <a:lnTo>
                  <a:pt x="355377" y="398964"/>
                </a:lnTo>
                <a:lnTo>
                  <a:pt x="353149" y="393392"/>
                </a:lnTo>
                <a:cubicBezTo>
                  <a:pt x="347949" y="384476"/>
                  <a:pt x="344976" y="379276"/>
                  <a:pt x="344233" y="377790"/>
                </a:cubicBezTo>
                <a:lnTo>
                  <a:pt x="348691" y="380019"/>
                </a:lnTo>
                <a:cubicBezTo>
                  <a:pt x="381381" y="403793"/>
                  <a:pt x="410727" y="421624"/>
                  <a:pt x="436731" y="433511"/>
                </a:cubicBezTo>
                <a:cubicBezTo>
                  <a:pt x="439702" y="435740"/>
                  <a:pt x="443417" y="438340"/>
                  <a:pt x="447875" y="441312"/>
                </a:cubicBezTo>
                <a:cubicBezTo>
                  <a:pt x="452332" y="444284"/>
                  <a:pt x="457533" y="447256"/>
                  <a:pt x="463477" y="450227"/>
                </a:cubicBezTo>
                <a:lnTo>
                  <a:pt x="489108" y="460257"/>
                </a:lnTo>
                <a:cubicBezTo>
                  <a:pt x="490594" y="461000"/>
                  <a:pt x="491895" y="461000"/>
                  <a:pt x="493009" y="460257"/>
                </a:cubicBezTo>
                <a:cubicBezTo>
                  <a:pt x="494123" y="459514"/>
                  <a:pt x="494681" y="458400"/>
                  <a:pt x="494681" y="456914"/>
                </a:cubicBezTo>
                <a:cubicBezTo>
                  <a:pt x="494681" y="449484"/>
                  <a:pt x="495052" y="443913"/>
                  <a:pt x="495795" y="440198"/>
                </a:cubicBezTo>
                <a:cubicBezTo>
                  <a:pt x="496538" y="429053"/>
                  <a:pt x="496909" y="411966"/>
                  <a:pt x="496909" y="388934"/>
                </a:cubicBezTo>
                <a:cubicBezTo>
                  <a:pt x="496909" y="358473"/>
                  <a:pt x="496538" y="335442"/>
                  <a:pt x="495795" y="319840"/>
                </a:cubicBezTo>
                <a:lnTo>
                  <a:pt x="493566" y="235143"/>
                </a:lnTo>
                <a:lnTo>
                  <a:pt x="492452" y="227342"/>
                </a:lnTo>
                <a:cubicBezTo>
                  <a:pt x="491709" y="228085"/>
                  <a:pt x="490966" y="228457"/>
                  <a:pt x="490223" y="228457"/>
                </a:cubicBezTo>
                <a:cubicBezTo>
                  <a:pt x="489480" y="228457"/>
                  <a:pt x="489108" y="228828"/>
                  <a:pt x="489108" y="229571"/>
                </a:cubicBezTo>
                <a:lnTo>
                  <a:pt x="452332" y="249631"/>
                </a:lnTo>
                <a:cubicBezTo>
                  <a:pt x="444160" y="254089"/>
                  <a:pt x="434502" y="258546"/>
                  <a:pt x="423357" y="263004"/>
                </a:cubicBezTo>
                <a:cubicBezTo>
                  <a:pt x="412213" y="267462"/>
                  <a:pt x="403669" y="270805"/>
                  <a:pt x="397726" y="273034"/>
                </a:cubicBezTo>
                <a:cubicBezTo>
                  <a:pt x="393268" y="273777"/>
                  <a:pt x="389182" y="275263"/>
                  <a:pt x="385467" y="277491"/>
                </a:cubicBezTo>
                <a:lnTo>
                  <a:pt x="382124" y="277491"/>
                </a:lnTo>
                <a:cubicBezTo>
                  <a:pt x="379895" y="277491"/>
                  <a:pt x="376923" y="277306"/>
                  <a:pt x="373208" y="276934"/>
                </a:cubicBezTo>
                <a:cubicBezTo>
                  <a:pt x="369494" y="276563"/>
                  <a:pt x="366522" y="276749"/>
                  <a:pt x="364293" y="277491"/>
                </a:cubicBezTo>
                <a:cubicBezTo>
                  <a:pt x="359092" y="277491"/>
                  <a:pt x="355377" y="277863"/>
                  <a:pt x="353149" y="278606"/>
                </a:cubicBezTo>
                <a:cubicBezTo>
                  <a:pt x="344233" y="281578"/>
                  <a:pt x="336061" y="280092"/>
                  <a:pt x="328631" y="274148"/>
                </a:cubicBezTo>
                <a:cubicBezTo>
                  <a:pt x="328631" y="274148"/>
                  <a:pt x="323059" y="269691"/>
                  <a:pt x="311915" y="260775"/>
                </a:cubicBezTo>
                <a:lnTo>
                  <a:pt x="303000" y="250745"/>
                </a:lnTo>
                <a:cubicBezTo>
                  <a:pt x="301514" y="248517"/>
                  <a:pt x="299656" y="246659"/>
                  <a:pt x="297427" y="245173"/>
                </a:cubicBezTo>
                <a:lnTo>
                  <a:pt x="288512" y="235143"/>
                </a:lnTo>
                <a:cubicBezTo>
                  <a:pt x="289998" y="235143"/>
                  <a:pt x="290741" y="234400"/>
                  <a:pt x="290741" y="232915"/>
                </a:cubicBezTo>
                <a:cubicBezTo>
                  <a:pt x="292970" y="233657"/>
                  <a:pt x="295571" y="234400"/>
                  <a:pt x="298542" y="235143"/>
                </a:cubicBezTo>
                <a:cubicBezTo>
                  <a:pt x="301514" y="235886"/>
                  <a:pt x="303742" y="236258"/>
                  <a:pt x="305228" y="236258"/>
                </a:cubicBezTo>
                <a:cubicBezTo>
                  <a:pt x="310429" y="238487"/>
                  <a:pt x="318601" y="239601"/>
                  <a:pt x="329746" y="239601"/>
                </a:cubicBezTo>
                <a:lnTo>
                  <a:pt x="331975" y="239601"/>
                </a:lnTo>
                <a:cubicBezTo>
                  <a:pt x="335689" y="240344"/>
                  <a:pt x="339405" y="239973"/>
                  <a:pt x="343119" y="238487"/>
                </a:cubicBezTo>
                <a:cubicBezTo>
                  <a:pt x="346834" y="237001"/>
                  <a:pt x="350177" y="235143"/>
                  <a:pt x="353149" y="232915"/>
                </a:cubicBezTo>
                <a:cubicBezTo>
                  <a:pt x="369494" y="223999"/>
                  <a:pt x="388439" y="212483"/>
                  <a:pt x="409985" y="198367"/>
                </a:cubicBezTo>
                <a:cubicBezTo>
                  <a:pt x="426329" y="186480"/>
                  <a:pt x="438959" y="177936"/>
                  <a:pt x="447875" y="172736"/>
                </a:cubicBezTo>
                <a:cubicBezTo>
                  <a:pt x="452332" y="169764"/>
                  <a:pt x="457533" y="166235"/>
                  <a:pt x="463477" y="162149"/>
                </a:cubicBezTo>
                <a:cubicBezTo>
                  <a:pt x="469420" y="158062"/>
                  <a:pt x="476107" y="153790"/>
                  <a:pt x="483537" y="149333"/>
                </a:cubicBezTo>
                <a:cubicBezTo>
                  <a:pt x="489480" y="147104"/>
                  <a:pt x="492452" y="142275"/>
                  <a:pt x="492452" y="134845"/>
                </a:cubicBezTo>
                <a:cubicBezTo>
                  <a:pt x="490966" y="117015"/>
                  <a:pt x="489480" y="91011"/>
                  <a:pt x="487994" y="56835"/>
                </a:cubicBezTo>
                <a:cubicBezTo>
                  <a:pt x="487994" y="54607"/>
                  <a:pt x="487251" y="49777"/>
                  <a:pt x="485765" y="42348"/>
                </a:cubicBezTo>
                <a:lnTo>
                  <a:pt x="480194" y="37890"/>
                </a:lnTo>
                <a:cubicBezTo>
                  <a:pt x="463105" y="23031"/>
                  <a:pt x="454933" y="15973"/>
                  <a:pt x="455676" y="16716"/>
                </a:cubicBezTo>
                <a:cubicBezTo>
                  <a:pt x="454933" y="15973"/>
                  <a:pt x="452704" y="14487"/>
                  <a:pt x="448989" y="12258"/>
                </a:cubicBezTo>
                <a:cubicBezTo>
                  <a:pt x="449732" y="9287"/>
                  <a:pt x="449732" y="7243"/>
                  <a:pt x="448989" y="6129"/>
                </a:cubicBezTo>
                <a:cubicBezTo>
                  <a:pt x="448246" y="5015"/>
                  <a:pt x="446017" y="3714"/>
                  <a:pt x="442303" y="2229"/>
                </a:cubicBezTo>
                <a:cubicBezTo>
                  <a:pt x="445275" y="743"/>
                  <a:pt x="450475" y="0"/>
                  <a:pt x="457905"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9" name="文本框 8">
            <a:extLst>
              <a:ext uri="{FF2B5EF4-FFF2-40B4-BE49-F238E27FC236}">
                <a16:creationId xmlns:a16="http://schemas.microsoft.com/office/drawing/2014/main" id="{1DE4ED75-44B0-5B0E-0F81-8D2A7766DA78}"/>
              </a:ext>
            </a:extLst>
          </p:cNvPr>
          <p:cNvSpPr txBox="1"/>
          <p:nvPr/>
        </p:nvSpPr>
        <p:spPr>
          <a:xfrm>
            <a:off x="5526013" y="2539050"/>
            <a:ext cx="755897" cy="692058"/>
          </a:xfrm>
          <a:custGeom>
            <a:avLst/>
            <a:gdLst/>
            <a:ahLst/>
            <a:cxnLst/>
            <a:rect l="l" t="t" r="r" b="b"/>
            <a:pathLst>
              <a:path w="755897" h="692058">
                <a:moveTo>
                  <a:pt x="145989" y="480317"/>
                </a:moveTo>
                <a:cubicBezTo>
                  <a:pt x="140045" y="480317"/>
                  <a:pt x="136330" y="481060"/>
                  <a:pt x="134844" y="482546"/>
                </a:cubicBezTo>
                <a:cubicBezTo>
                  <a:pt x="130387" y="484775"/>
                  <a:pt x="124443" y="489604"/>
                  <a:pt x="117014" y="497034"/>
                </a:cubicBezTo>
                <a:lnTo>
                  <a:pt x="92496" y="522665"/>
                </a:lnTo>
                <a:cubicBezTo>
                  <a:pt x="90267" y="524894"/>
                  <a:pt x="90267" y="527123"/>
                  <a:pt x="92496" y="529352"/>
                </a:cubicBezTo>
                <a:cubicBezTo>
                  <a:pt x="93983" y="533067"/>
                  <a:pt x="96954" y="538639"/>
                  <a:pt x="101412" y="546068"/>
                </a:cubicBezTo>
                <a:lnTo>
                  <a:pt x="118128" y="569472"/>
                </a:lnTo>
                <a:cubicBezTo>
                  <a:pt x="127044" y="578387"/>
                  <a:pt x="132244" y="583959"/>
                  <a:pt x="133730" y="586188"/>
                </a:cubicBezTo>
                <a:lnTo>
                  <a:pt x="139302" y="590646"/>
                </a:lnTo>
                <a:cubicBezTo>
                  <a:pt x="159362" y="606990"/>
                  <a:pt x="177564" y="615906"/>
                  <a:pt x="193909" y="617392"/>
                </a:cubicBezTo>
                <a:cubicBezTo>
                  <a:pt x="198367" y="618135"/>
                  <a:pt x="201153" y="618135"/>
                  <a:pt x="202268" y="617392"/>
                </a:cubicBezTo>
                <a:cubicBezTo>
                  <a:pt x="203382" y="616649"/>
                  <a:pt x="203939" y="614420"/>
                  <a:pt x="203939" y="610705"/>
                </a:cubicBezTo>
                <a:lnTo>
                  <a:pt x="205053" y="572815"/>
                </a:lnTo>
                <a:cubicBezTo>
                  <a:pt x="206539" y="563156"/>
                  <a:pt x="207282" y="548297"/>
                  <a:pt x="207282" y="528238"/>
                </a:cubicBezTo>
                <a:cubicBezTo>
                  <a:pt x="207282" y="511893"/>
                  <a:pt x="207654" y="499263"/>
                  <a:pt x="208397" y="490347"/>
                </a:cubicBezTo>
                <a:cubicBezTo>
                  <a:pt x="208397" y="488118"/>
                  <a:pt x="208026" y="486447"/>
                  <a:pt x="207282" y="485333"/>
                </a:cubicBezTo>
                <a:cubicBezTo>
                  <a:pt x="206539" y="484218"/>
                  <a:pt x="205053" y="483661"/>
                  <a:pt x="202824" y="483661"/>
                </a:cubicBezTo>
                <a:cubicBezTo>
                  <a:pt x="193167" y="483661"/>
                  <a:pt x="186108" y="483289"/>
                  <a:pt x="181650" y="482546"/>
                </a:cubicBezTo>
                <a:close/>
                <a:moveTo>
                  <a:pt x="211740" y="394507"/>
                </a:moveTo>
                <a:cubicBezTo>
                  <a:pt x="208026" y="395993"/>
                  <a:pt x="206168" y="397107"/>
                  <a:pt x="206168" y="397850"/>
                </a:cubicBezTo>
                <a:lnTo>
                  <a:pt x="196138" y="406765"/>
                </a:lnTo>
                <a:lnTo>
                  <a:pt x="179422" y="429054"/>
                </a:lnTo>
                <a:cubicBezTo>
                  <a:pt x="174964" y="433512"/>
                  <a:pt x="170878" y="438712"/>
                  <a:pt x="167163" y="444656"/>
                </a:cubicBezTo>
                <a:lnTo>
                  <a:pt x="170506" y="444656"/>
                </a:lnTo>
                <a:cubicBezTo>
                  <a:pt x="179422" y="444656"/>
                  <a:pt x="192052" y="443913"/>
                  <a:pt x="208397" y="442427"/>
                </a:cubicBezTo>
                <a:cubicBezTo>
                  <a:pt x="209139" y="442427"/>
                  <a:pt x="209882" y="442055"/>
                  <a:pt x="210625" y="441313"/>
                </a:cubicBezTo>
                <a:cubicBezTo>
                  <a:pt x="211369" y="440570"/>
                  <a:pt x="211740" y="439455"/>
                  <a:pt x="211740" y="437969"/>
                </a:cubicBezTo>
                <a:lnTo>
                  <a:pt x="211740" y="407880"/>
                </a:lnTo>
                <a:cubicBezTo>
                  <a:pt x="213226" y="404165"/>
                  <a:pt x="213226" y="399707"/>
                  <a:pt x="211740" y="394507"/>
                </a:cubicBezTo>
                <a:close/>
                <a:moveTo>
                  <a:pt x="272197" y="167164"/>
                </a:moveTo>
                <a:cubicBezTo>
                  <a:pt x="271269" y="167164"/>
                  <a:pt x="270433" y="167535"/>
                  <a:pt x="269690" y="168278"/>
                </a:cubicBezTo>
                <a:cubicBezTo>
                  <a:pt x="265232" y="172736"/>
                  <a:pt x="262632" y="176080"/>
                  <a:pt x="261889" y="178308"/>
                </a:cubicBezTo>
                <a:cubicBezTo>
                  <a:pt x="263375" y="190196"/>
                  <a:pt x="264118" y="198739"/>
                  <a:pt x="264118" y="203940"/>
                </a:cubicBezTo>
                <a:cubicBezTo>
                  <a:pt x="264118" y="205426"/>
                  <a:pt x="264675" y="206540"/>
                  <a:pt x="265789" y="207283"/>
                </a:cubicBezTo>
                <a:cubicBezTo>
                  <a:pt x="266904" y="208026"/>
                  <a:pt x="268204" y="208026"/>
                  <a:pt x="269690" y="207283"/>
                </a:cubicBezTo>
                <a:cubicBezTo>
                  <a:pt x="273405" y="203568"/>
                  <a:pt x="276005" y="201711"/>
                  <a:pt x="277491" y="201711"/>
                </a:cubicBezTo>
                <a:cubicBezTo>
                  <a:pt x="286406" y="195768"/>
                  <a:pt x="295322" y="191310"/>
                  <a:pt x="304237" y="188338"/>
                </a:cubicBezTo>
                <a:cubicBezTo>
                  <a:pt x="299036" y="183880"/>
                  <a:pt x="293836" y="180166"/>
                  <a:pt x="288635" y="177194"/>
                </a:cubicBezTo>
                <a:cubicBezTo>
                  <a:pt x="283434" y="174222"/>
                  <a:pt x="278977" y="171250"/>
                  <a:pt x="275263" y="168278"/>
                </a:cubicBezTo>
                <a:cubicBezTo>
                  <a:pt x="274148" y="167535"/>
                  <a:pt x="273126" y="167164"/>
                  <a:pt x="272197" y="167164"/>
                </a:cubicBezTo>
                <a:close/>
                <a:moveTo>
                  <a:pt x="215083" y="0"/>
                </a:moveTo>
                <a:cubicBezTo>
                  <a:pt x="222513" y="2972"/>
                  <a:pt x="227713" y="5572"/>
                  <a:pt x="230685" y="7801"/>
                </a:cubicBezTo>
                <a:cubicBezTo>
                  <a:pt x="232914" y="8544"/>
                  <a:pt x="239600" y="12631"/>
                  <a:pt x="250745" y="20060"/>
                </a:cubicBezTo>
                <a:cubicBezTo>
                  <a:pt x="254459" y="21546"/>
                  <a:pt x="258917" y="24889"/>
                  <a:pt x="264118" y="30090"/>
                </a:cubicBezTo>
                <a:lnTo>
                  <a:pt x="266347" y="31204"/>
                </a:lnTo>
                <a:cubicBezTo>
                  <a:pt x="270062" y="31204"/>
                  <a:pt x="273405" y="32690"/>
                  <a:pt x="276376" y="35662"/>
                </a:cubicBezTo>
                <a:cubicBezTo>
                  <a:pt x="279348" y="38634"/>
                  <a:pt x="281206" y="40491"/>
                  <a:pt x="281949" y="41234"/>
                </a:cubicBezTo>
                <a:cubicBezTo>
                  <a:pt x="282691" y="41977"/>
                  <a:pt x="283620" y="42906"/>
                  <a:pt x="284735" y="44020"/>
                </a:cubicBezTo>
                <a:cubicBezTo>
                  <a:pt x="285849" y="45134"/>
                  <a:pt x="287149" y="46435"/>
                  <a:pt x="288635" y="47921"/>
                </a:cubicBezTo>
                <a:cubicBezTo>
                  <a:pt x="289378" y="47921"/>
                  <a:pt x="289750" y="48292"/>
                  <a:pt x="289750" y="49035"/>
                </a:cubicBezTo>
                <a:cubicBezTo>
                  <a:pt x="292721" y="55721"/>
                  <a:pt x="294579" y="61665"/>
                  <a:pt x="295322" y="66866"/>
                </a:cubicBezTo>
                <a:cubicBezTo>
                  <a:pt x="295322" y="67609"/>
                  <a:pt x="293465" y="70952"/>
                  <a:pt x="289750" y="76896"/>
                </a:cubicBezTo>
                <a:cubicBezTo>
                  <a:pt x="287521" y="79867"/>
                  <a:pt x="285478" y="82282"/>
                  <a:pt x="283620" y="84139"/>
                </a:cubicBezTo>
                <a:cubicBezTo>
                  <a:pt x="281763" y="85997"/>
                  <a:pt x="280091" y="87668"/>
                  <a:pt x="278606" y="89154"/>
                </a:cubicBezTo>
                <a:cubicBezTo>
                  <a:pt x="269690" y="97327"/>
                  <a:pt x="261146" y="105871"/>
                  <a:pt x="252974" y="114786"/>
                </a:cubicBezTo>
                <a:lnTo>
                  <a:pt x="244058" y="122587"/>
                </a:lnTo>
                <a:lnTo>
                  <a:pt x="237372" y="128159"/>
                </a:lnTo>
                <a:cubicBezTo>
                  <a:pt x="239600" y="128902"/>
                  <a:pt x="241644" y="129645"/>
                  <a:pt x="243501" y="130388"/>
                </a:cubicBezTo>
                <a:cubicBezTo>
                  <a:pt x="245358" y="131131"/>
                  <a:pt x="247030" y="131874"/>
                  <a:pt x="248516" y="132617"/>
                </a:cubicBezTo>
                <a:cubicBezTo>
                  <a:pt x="250745" y="134103"/>
                  <a:pt x="252788" y="134846"/>
                  <a:pt x="254645" y="134846"/>
                </a:cubicBezTo>
                <a:cubicBezTo>
                  <a:pt x="256503" y="134846"/>
                  <a:pt x="258174" y="135217"/>
                  <a:pt x="259660" y="135960"/>
                </a:cubicBezTo>
                <a:lnTo>
                  <a:pt x="286406" y="147104"/>
                </a:lnTo>
                <a:cubicBezTo>
                  <a:pt x="305723" y="153791"/>
                  <a:pt x="319468" y="157877"/>
                  <a:pt x="327640" y="159363"/>
                </a:cubicBezTo>
                <a:cubicBezTo>
                  <a:pt x="330612" y="160849"/>
                  <a:pt x="335069" y="161964"/>
                  <a:pt x="341013" y="162706"/>
                </a:cubicBezTo>
                <a:cubicBezTo>
                  <a:pt x="346957" y="163449"/>
                  <a:pt x="351786" y="164192"/>
                  <a:pt x="355501" y="164935"/>
                </a:cubicBezTo>
                <a:cubicBezTo>
                  <a:pt x="356244" y="164935"/>
                  <a:pt x="356801" y="164749"/>
                  <a:pt x="357172" y="164378"/>
                </a:cubicBezTo>
                <a:cubicBezTo>
                  <a:pt x="357544" y="164006"/>
                  <a:pt x="358101" y="164192"/>
                  <a:pt x="358844" y="164935"/>
                </a:cubicBezTo>
                <a:lnTo>
                  <a:pt x="365530" y="168278"/>
                </a:lnTo>
                <a:cubicBezTo>
                  <a:pt x="364788" y="163078"/>
                  <a:pt x="364416" y="156763"/>
                  <a:pt x="364416" y="149333"/>
                </a:cubicBezTo>
                <a:cubicBezTo>
                  <a:pt x="364416" y="147104"/>
                  <a:pt x="364788" y="144504"/>
                  <a:pt x="365530" y="141532"/>
                </a:cubicBezTo>
                <a:cubicBezTo>
                  <a:pt x="366273" y="138560"/>
                  <a:pt x="366645" y="135589"/>
                  <a:pt x="366645" y="132617"/>
                </a:cubicBezTo>
                <a:lnTo>
                  <a:pt x="366645" y="128159"/>
                </a:lnTo>
                <a:lnTo>
                  <a:pt x="372217" y="127045"/>
                </a:lnTo>
                <a:cubicBezTo>
                  <a:pt x="378161" y="127045"/>
                  <a:pt x="384105" y="130016"/>
                  <a:pt x="390048" y="135960"/>
                </a:cubicBezTo>
                <a:cubicBezTo>
                  <a:pt x="393020" y="138189"/>
                  <a:pt x="396177" y="141532"/>
                  <a:pt x="399520" y="145990"/>
                </a:cubicBezTo>
                <a:cubicBezTo>
                  <a:pt x="402864" y="150448"/>
                  <a:pt x="406021" y="154162"/>
                  <a:pt x="408993" y="157134"/>
                </a:cubicBezTo>
                <a:cubicBezTo>
                  <a:pt x="413451" y="166050"/>
                  <a:pt x="419023" y="172736"/>
                  <a:pt x="425709" y="177194"/>
                </a:cubicBezTo>
                <a:cubicBezTo>
                  <a:pt x="427195" y="180166"/>
                  <a:pt x="428681" y="182394"/>
                  <a:pt x="430167" y="183880"/>
                </a:cubicBezTo>
                <a:cubicBezTo>
                  <a:pt x="431653" y="185366"/>
                  <a:pt x="432767" y="186852"/>
                  <a:pt x="433510" y="188338"/>
                </a:cubicBezTo>
                <a:cubicBezTo>
                  <a:pt x="434253" y="189081"/>
                  <a:pt x="434625" y="190196"/>
                  <a:pt x="434625" y="191681"/>
                </a:cubicBezTo>
                <a:cubicBezTo>
                  <a:pt x="434625" y="193167"/>
                  <a:pt x="434996" y="193910"/>
                  <a:pt x="435739" y="193910"/>
                </a:cubicBezTo>
                <a:cubicBezTo>
                  <a:pt x="435739" y="195396"/>
                  <a:pt x="436482" y="197625"/>
                  <a:pt x="437968" y="200597"/>
                </a:cubicBezTo>
                <a:lnTo>
                  <a:pt x="442426" y="213970"/>
                </a:lnTo>
                <a:cubicBezTo>
                  <a:pt x="444655" y="222142"/>
                  <a:pt x="447626" y="231801"/>
                  <a:pt x="451342" y="242945"/>
                </a:cubicBezTo>
                <a:cubicBezTo>
                  <a:pt x="454313" y="254089"/>
                  <a:pt x="456170" y="261147"/>
                  <a:pt x="456913" y="264119"/>
                </a:cubicBezTo>
                <a:cubicBezTo>
                  <a:pt x="456913" y="264862"/>
                  <a:pt x="457285" y="265976"/>
                  <a:pt x="458028" y="267462"/>
                </a:cubicBezTo>
                <a:cubicBezTo>
                  <a:pt x="458771" y="268948"/>
                  <a:pt x="460257" y="269691"/>
                  <a:pt x="462485" y="269691"/>
                </a:cubicBezTo>
                <a:cubicBezTo>
                  <a:pt x="467686" y="269691"/>
                  <a:pt x="472887" y="268577"/>
                  <a:pt x="478088" y="266348"/>
                </a:cubicBezTo>
                <a:cubicBezTo>
                  <a:pt x="483289" y="264119"/>
                  <a:pt x="487003" y="262633"/>
                  <a:pt x="489232" y="261890"/>
                </a:cubicBezTo>
                <a:lnTo>
                  <a:pt x="523779" y="247403"/>
                </a:lnTo>
                <a:cubicBezTo>
                  <a:pt x="524522" y="246660"/>
                  <a:pt x="525636" y="245731"/>
                  <a:pt x="527122" y="244617"/>
                </a:cubicBezTo>
                <a:cubicBezTo>
                  <a:pt x="528608" y="243502"/>
                  <a:pt x="530094" y="242945"/>
                  <a:pt x="531580" y="242945"/>
                </a:cubicBezTo>
                <a:lnTo>
                  <a:pt x="556097" y="237373"/>
                </a:lnTo>
                <a:cubicBezTo>
                  <a:pt x="558326" y="236630"/>
                  <a:pt x="560926" y="234772"/>
                  <a:pt x="563898" y="231801"/>
                </a:cubicBezTo>
                <a:cubicBezTo>
                  <a:pt x="565384" y="230315"/>
                  <a:pt x="566870" y="228272"/>
                  <a:pt x="568356" y="225671"/>
                </a:cubicBezTo>
                <a:cubicBezTo>
                  <a:pt x="569842" y="223071"/>
                  <a:pt x="571699" y="220285"/>
                  <a:pt x="573928" y="217313"/>
                </a:cubicBezTo>
                <a:lnTo>
                  <a:pt x="575042" y="217313"/>
                </a:lnTo>
                <a:lnTo>
                  <a:pt x="575042" y="215084"/>
                </a:lnTo>
                <a:cubicBezTo>
                  <a:pt x="575042" y="212856"/>
                  <a:pt x="575971" y="210812"/>
                  <a:pt x="577828" y="208955"/>
                </a:cubicBezTo>
                <a:cubicBezTo>
                  <a:pt x="579686" y="207097"/>
                  <a:pt x="580986" y="205798"/>
                  <a:pt x="581729" y="205054"/>
                </a:cubicBezTo>
                <a:cubicBezTo>
                  <a:pt x="583215" y="201340"/>
                  <a:pt x="585629" y="197254"/>
                  <a:pt x="588973" y="192796"/>
                </a:cubicBezTo>
                <a:cubicBezTo>
                  <a:pt x="592316" y="188338"/>
                  <a:pt x="594731" y="184623"/>
                  <a:pt x="596216" y="181652"/>
                </a:cubicBezTo>
                <a:cubicBezTo>
                  <a:pt x="599188" y="175708"/>
                  <a:pt x="602160" y="171622"/>
                  <a:pt x="605132" y="169393"/>
                </a:cubicBezTo>
                <a:cubicBezTo>
                  <a:pt x="608104" y="165678"/>
                  <a:pt x="611447" y="160663"/>
                  <a:pt x="615162" y="154348"/>
                </a:cubicBezTo>
                <a:cubicBezTo>
                  <a:pt x="618876" y="148033"/>
                  <a:pt x="622220" y="143018"/>
                  <a:pt x="625191" y="139304"/>
                </a:cubicBezTo>
                <a:cubicBezTo>
                  <a:pt x="628906" y="135589"/>
                  <a:pt x="629278" y="132617"/>
                  <a:pt x="626306" y="130388"/>
                </a:cubicBezTo>
                <a:cubicBezTo>
                  <a:pt x="618876" y="133360"/>
                  <a:pt x="612933" y="135217"/>
                  <a:pt x="608475" y="135960"/>
                </a:cubicBezTo>
                <a:cubicBezTo>
                  <a:pt x="604760" y="136703"/>
                  <a:pt x="602532" y="138189"/>
                  <a:pt x="601789" y="140418"/>
                </a:cubicBezTo>
                <a:cubicBezTo>
                  <a:pt x="601046" y="141161"/>
                  <a:pt x="599188" y="141532"/>
                  <a:pt x="596216" y="141532"/>
                </a:cubicBezTo>
                <a:cubicBezTo>
                  <a:pt x="584329" y="145990"/>
                  <a:pt x="565755" y="151933"/>
                  <a:pt x="540495" y="159363"/>
                </a:cubicBezTo>
                <a:lnTo>
                  <a:pt x="536037" y="160478"/>
                </a:lnTo>
                <a:cubicBezTo>
                  <a:pt x="533066" y="163449"/>
                  <a:pt x="528979" y="163821"/>
                  <a:pt x="523779" y="161592"/>
                </a:cubicBezTo>
                <a:lnTo>
                  <a:pt x="520436" y="160478"/>
                </a:lnTo>
                <a:lnTo>
                  <a:pt x="517092" y="160478"/>
                </a:lnTo>
                <a:cubicBezTo>
                  <a:pt x="514120" y="160478"/>
                  <a:pt x="507434" y="158992"/>
                  <a:pt x="497033" y="156020"/>
                </a:cubicBezTo>
                <a:cubicBezTo>
                  <a:pt x="491089" y="154534"/>
                  <a:pt x="482545" y="153048"/>
                  <a:pt x="471401" y="151562"/>
                </a:cubicBezTo>
                <a:cubicBezTo>
                  <a:pt x="470658" y="150819"/>
                  <a:pt x="469543" y="150633"/>
                  <a:pt x="468058" y="151005"/>
                </a:cubicBezTo>
                <a:cubicBezTo>
                  <a:pt x="466572" y="151376"/>
                  <a:pt x="465457" y="151562"/>
                  <a:pt x="464714" y="151562"/>
                </a:cubicBezTo>
                <a:lnTo>
                  <a:pt x="447998" y="151562"/>
                </a:lnTo>
                <a:lnTo>
                  <a:pt x="447998" y="149333"/>
                </a:lnTo>
                <a:cubicBezTo>
                  <a:pt x="447998" y="148590"/>
                  <a:pt x="448741" y="148219"/>
                  <a:pt x="450227" y="148219"/>
                </a:cubicBezTo>
                <a:cubicBezTo>
                  <a:pt x="454685" y="146733"/>
                  <a:pt x="456913" y="144504"/>
                  <a:pt x="456913" y="141532"/>
                </a:cubicBezTo>
                <a:cubicBezTo>
                  <a:pt x="459142" y="137817"/>
                  <a:pt x="461000" y="135589"/>
                  <a:pt x="462485" y="134846"/>
                </a:cubicBezTo>
                <a:lnTo>
                  <a:pt x="513749" y="119244"/>
                </a:lnTo>
                <a:lnTo>
                  <a:pt x="540495" y="111443"/>
                </a:lnTo>
                <a:lnTo>
                  <a:pt x="554983" y="108099"/>
                </a:lnTo>
                <a:cubicBezTo>
                  <a:pt x="557954" y="107357"/>
                  <a:pt x="561112" y="106428"/>
                  <a:pt x="564455" y="105313"/>
                </a:cubicBezTo>
                <a:cubicBezTo>
                  <a:pt x="567799" y="104199"/>
                  <a:pt x="571328" y="103270"/>
                  <a:pt x="575042" y="102527"/>
                </a:cubicBezTo>
                <a:cubicBezTo>
                  <a:pt x="592130" y="101041"/>
                  <a:pt x="605875" y="99184"/>
                  <a:pt x="616276" y="96955"/>
                </a:cubicBezTo>
                <a:cubicBezTo>
                  <a:pt x="618505" y="96955"/>
                  <a:pt x="622034" y="96770"/>
                  <a:pt x="626863" y="96398"/>
                </a:cubicBezTo>
                <a:cubicBezTo>
                  <a:pt x="631692" y="96026"/>
                  <a:pt x="635964" y="96212"/>
                  <a:pt x="639679" y="96955"/>
                </a:cubicBezTo>
                <a:cubicBezTo>
                  <a:pt x="641908" y="97698"/>
                  <a:pt x="644137" y="98813"/>
                  <a:pt x="646366" y="100299"/>
                </a:cubicBezTo>
                <a:cubicBezTo>
                  <a:pt x="648594" y="101784"/>
                  <a:pt x="651566" y="102899"/>
                  <a:pt x="655281" y="103642"/>
                </a:cubicBezTo>
                <a:cubicBezTo>
                  <a:pt x="659739" y="105128"/>
                  <a:pt x="662710" y="106613"/>
                  <a:pt x="664196" y="108099"/>
                </a:cubicBezTo>
                <a:lnTo>
                  <a:pt x="668654" y="113672"/>
                </a:lnTo>
                <a:cubicBezTo>
                  <a:pt x="672369" y="117386"/>
                  <a:pt x="675341" y="121844"/>
                  <a:pt x="677569" y="127045"/>
                </a:cubicBezTo>
                <a:cubicBezTo>
                  <a:pt x="686485" y="133731"/>
                  <a:pt x="692800" y="140046"/>
                  <a:pt x="696515" y="145990"/>
                </a:cubicBezTo>
                <a:cubicBezTo>
                  <a:pt x="700972" y="150448"/>
                  <a:pt x="701715" y="155277"/>
                  <a:pt x="698744" y="160478"/>
                </a:cubicBezTo>
                <a:cubicBezTo>
                  <a:pt x="695029" y="164192"/>
                  <a:pt x="691686" y="169022"/>
                  <a:pt x="688714" y="174965"/>
                </a:cubicBezTo>
                <a:cubicBezTo>
                  <a:pt x="681284" y="183880"/>
                  <a:pt x="675341" y="193167"/>
                  <a:pt x="670883" y="202826"/>
                </a:cubicBezTo>
                <a:lnTo>
                  <a:pt x="669768" y="202826"/>
                </a:lnTo>
                <a:cubicBezTo>
                  <a:pt x="666797" y="203568"/>
                  <a:pt x="665125" y="205054"/>
                  <a:pt x="664754" y="207283"/>
                </a:cubicBezTo>
                <a:cubicBezTo>
                  <a:pt x="664382" y="209512"/>
                  <a:pt x="664196" y="210998"/>
                  <a:pt x="664196" y="211741"/>
                </a:cubicBezTo>
                <a:lnTo>
                  <a:pt x="650823" y="228457"/>
                </a:lnTo>
                <a:cubicBezTo>
                  <a:pt x="648594" y="233658"/>
                  <a:pt x="645623" y="238859"/>
                  <a:pt x="641908" y="244059"/>
                </a:cubicBezTo>
                <a:cubicBezTo>
                  <a:pt x="637450" y="248517"/>
                  <a:pt x="634850" y="251489"/>
                  <a:pt x="634107" y="252975"/>
                </a:cubicBezTo>
                <a:cubicBezTo>
                  <a:pt x="634107" y="252975"/>
                  <a:pt x="633921" y="253161"/>
                  <a:pt x="633550" y="253532"/>
                </a:cubicBezTo>
                <a:cubicBezTo>
                  <a:pt x="633178" y="253903"/>
                  <a:pt x="632992" y="254089"/>
                  <a:pt x="632992" y="254089"/>
                </a:cubicBezTo>
                <a:lnTo>
                  <a:pt x="632992" y="256318"/>
                </a:lnTo>
                <a:cubicBezTo>
                  <a:pt x="632992" y="258547"/>
                  <a:pt x="631878" y="260404"/>
                  <a:pt x="629649" y="261890"/>
                </a:cubicBezTo>
                <a:cubicBezTo>
                  <a:pt x="627420" y="263376"/>
                  <a:pt x="625934" y="264490"/>
                  <a:pt x="625191" y="265233"/>
                </a:cubicBezTo>
                <a:cubicBezTo>
                  <a:pt x="622220" y="267462"/>
                  <a:pt x="619248" y="270063"/>
                  <a:pt x="616276" y="273034"/>
                </a:cubicBezTo>
                <a:cubicBezTo>
                  <a:pt x="613304" y="276006"/>
                  <a:pt x="610332" y="278978"/>
                  <a:pt x="607361" y="281950"/>
                </a:cubicBezTo>
                <a:cubicBezTo>
                  <a:pt x="605875" y="283436"/>
                  <a:pt x="603646" y="284922"/>
                  <a:pt x="600674" y="286407"/>
                </a:cubicBezTo>
                <a:cubicBezTo>
                  <a:pt x="599931" y="287150"/>
                  <a:pt x="599374" y="287708"/>
                  <a:pt x="599002" y="288079"/>
                </a:cubicBezTo>
                <a:cubicBezTo>
                  <a:pt x="598631" y="288451"/>
                  <a:pt x="598074" y="288636"/>
                  <a:pt x="597331" y="288636"/>
                </a:cubicBezTo>
                <a:cubicBezTo>
                  <a:pt x="592873" y="293094"/>
                  <a:pt x="588415" y="295323"/>
                  <a:pt x="583958" y="295323"/>
                </a:cubicBezTo>
                <a:lnTo>
                  <a:pt x="581729" y="295323"/>
                </a:lnTo>
                <a:cubicBezTo>
                  <a:pt x="576528" y="299038"/>
                  <a:pt x="571699" y="298666"/>
                  <a:pt x="567241" y="294208"/>
                </a:cubicBezTo>
                <a:cubicBezTo>
                  <a:pt x="567241" y="294208"/>
                  <a:pt x="567056" y="294023"/>
                  <a:pt x="566684" y="293651"/>
                </a:cubicBezTo>
                <a:cubicBezTo>
                  <a:pt x="566313" y="293280"/>
                  <a:pt x="565755" y="293094"/>
                  <a:pt x="565013" y="293094"/>
                </a:cubicBezTo>
                <a:cubicBezTo>
                  <a:pt x="563527" y="293837"/>
                  <a:pt x="557212" y="297180"/>
                  <a:pt x="546067" y="303124"/>
                </a:cubicBezTo>
                <a:cubicBezTo>
                  <a:pt x="544581" y="303124"/>
                  <a:pt x="542353" y="303867"/>
                  <a:pt x="539381" y="305353"/>
                </a:cubicBezTo>
                <a:lnTo>
                  <a:pt x="518207" y="317611"/>
                </a:lnTo>
                <a:cubicBezTo>
                  <a:pt x="516721" y="318354"/>
                  <a:pt x="515606" y="319283"/>
                  <a:pt x="514863" y="320397"/>
                </a:cubicBezTo>
                <a:cubicBezTo>
                  <a:pt x="514120" y="321512"/>
                  <a:pt x="513006" y="322441"/>
                  <a:pt x="511520" y="323183"/>
                </a:cubicBezTo>
                <a:cubicBezTo>
                  <a:pt x="506319" y="325413"/>
                  <a:pt x="500747" y="328756"/>
                  <a:pt x="494804" y="333213"/>
                </a:cubicBezTo>
                <a:cubicBezTo>
                  <a:pt x="491832" y="336185"/>
                  <a:pt x="488117" y="337671"/>
                  <a:pt x="483659" y="337671"/>
                </a:cubicBezTo>
                <a:cubicBezTo>
                  <a:pt x="483659" y="337671"/>
                  <a:pt x="482545" y="338785"/>
                  <a:pt x="480316" y="341014"/>
                </a:cubicBezTo>
                <a:lnTo>
                  <a:pt x="461371" y="354387"/>
                </a:lnTo>
                <a:lnTo>
                  <a:pt x="462485" y="355502"/>
                </a:lnTo>
                <a:cubicBezTo>
                  <a:pt x="463971" y="354759"/>
                  <a:pt x="466943" y="354387"/>
                  <a:pt x="471401" y="354387"/>
                </a:cubicBezTo>
                <a:cubicBezTo>
                  <a:pt x="484774" y="349187"/>
                  <a:pt x="498148" y="344358"/>
                  <a:pt x="511520" y="339900"/>
                </a:cubicBezTo>
                <a:cubicBezTo>
                  <a:pt x="518950" y="336185"/>
                  <a:pt x="526008" y="333028"/>
                  <a:pt x="532694" y="330427"/>
                </a:cubicBezTo>
                <a:cubicBezTo>
                  <a:pt x="539381" y="327827"/>
                  <a:pt x="545325" y="325413"/>
                  <a:pt x="550526" y="323183"/>
                </a:cubicBezTo>
                <a:cubicBezTo>
                  <a:pt x="551268" y="322441"/>
                  <a:pt x="552568" y="321884"/>
                  <a:pt x="554426" y="321512"/>
                </a:cubicBezTo>
                <a:cubicBezTo>
                  <a:pt x="556283" y="321140"/>
                  <a:pt x="557583" y="320583"/>
                  <a:pt x="558326" y="319840"/>
                </a:cubicBezTo>
                <a:cubicBezTo>
                  <a:pt x="560555" y="319097"/>
                  <a:pt x="562226" y="318354"/>
                  <a:pt x="563341" y="317611"/>
                </a:cubicBezTo>
                <a:cubicBezTo>
                  <a:pt x="564455" y="316868"/>
                  <a:pt x="566127" y="316125"/>
                  <a:pt x="568356" y="315383"/>
                </a:cubicBezTo>
                <a:cubicBezTo>
                  <a:pt x="569842" y="314640"/>
                  <a:pt x="572256" y="313525"/>
                  <a:pt x="575600" y="312039"/>
                </a:cubicBezTo>
                <a:cubicBezTo>
                  <a:pt x="578943" y="310553"/>
                  <a:pt x="582472" y="309811"/>
                  <a:pt x="586187" y="309811"/>
                </a:cubicBezTo>
                <a:cubicBezTo>
                  <a:pt x="588415" y="309811"/>
                  <a:pt x="590273" y="310182"/>
                  <a:pt x="591759" y="310925"/>
                </a:cubicBezTo>
                <a:cubicBezTo>
                  <a:pt x="593245" y="311668"/>
                  <a:pt x="594731" y="312411"/>
                  <a:pt x="596216" y="313154"/>
                </a:cubicBezTo>
                <a:cubicBezTo>
                  <a:pt x="599931" y="313154"/>
                  <a:pt x="602532" y="313525"/>
                  <a:pt x="604017" y="314268"/>
                </a:cubicBezTo>
                <a:cubicBezTo>
                  <a:pt x="609218" y="315011"/>
                  <a:pt x="614047" y="316497"/>
                  <a:pt x="618505" y="318726"/>
                </a:cubicBezTo>
                <a:lnTo>
                  <a:pt x="621848" y="319840"/>
                </a:lnTo>
                <a:cubicBezTo>
                  <a:pt x="627049" y="319840"/>
                  <a:pt x="628535" y="322069"/>
                  <a:pt x="626306" y="326527"/>
                </a:cubicBezTo>
                <a:cubicBezTo>
                  <a:pt x="625563" y="327270"/>
                  <a:pt x="625563" y="328013"/>
                  <a:pt x="626306" y="328756"/>
                </a:cubicBezTo>
                <a:cubicBezTo>
                  <a:pt x="627049" y="329499"/>
                  <a:pt x="628163" y="330241"/>
                  <a:pt x="629649" y="330984"/>
                </a:cubicBezTo>
                <a:lnTo>
                  <a:pt x="631878" y="330984"/>
                </a:lnTo>
                <a:cubicBezTo>
                  <a:pt x="631878" y="332471"/>
                  <a:pt x="631507" y="334142"/>
                  <a:pt x="630764" y="336000"/>
                </a:cubicBezTo>
                <a:cubicBezTo>
                  <a:pt x="630021" y="337857"/>
                  <a:pt x="631135" y="339529"/>
                  <a:pt x="634107" y="341014"/>
                </a:cubicBezTo>
                <a:cubicBezTo>
                  <a:pt x="634107" y="343243"/>
                  <a:pt x="633735" y="344729"/>
                  <a:pt x="632992" y="345472"/>
                </a:cubicBezTo>
                <a:cubicBezTo>
                  <a:pt x="630021" y="350673"/>
                  <a:pt x="624820" y="354387"/>
                  <a:pt x="617390" y="356616"/>
                </a:cubicBezTo>
                <a:cubicBezTo>
                  <a:pt x="614419" y="358102"/>
                  <a:pt x="610890" y="359402"/>
                  <a:pt x="606803" y="360517"/>
                </a:cubicBezTo>
                <a:cubicBezTo>
                  <a:pt x="602717" y="361631"/>
                  <a:pt x="598074" y="363674"/>
                  <a:pt x="592873" y="366646"/>
                </a:cubicBezTo>
                <a:cubicBezTo>
                  <a:pt x="589901" y="366646"/>
                  <a:pt x="587672" y="367018"/>
                  <a:pt x="586187" y="367760"/>
                </a:cubicBezTo>
                <a:cubicBezTo>
                  <a:pt x="580986" y="370732"/>
                  <a:pt x="575414" y="372961"/>
                  <a:pt x="569470" y="374447"/>
                </a:cubicBezTo>
                <a:cubicBezTo>
                  <a:pt x="567241" y="375190"/>
                  <a:pt x="565570" y="376119"/>
                  <a:pt x="564455" y="377233"/>
                </a:cubicBezTo>
                <a:cubicBezTo>
                  <a:pt x="563341" y="378347"/>
                  <a:pt x="562412" y="379276"/>
                  <a:pt x="561669" y="380019"/>
                </a:cubicBezTo>
                <a:lnTo>
                  <a:pt x="547182" y="385591"/>
                </a:lnTo>
                <a:lnTo>
                  <a:pt x="529351" y="392278"/>
                </a:lnTo>
                <a:lnTo>
                  <a:pt x="526008" y="394507"/>
                </a:lnTo>
                <a:cubicBezTo>
                  <a:pt x="527494" y="395250"/>
                  <a:pt x="528608" y="395993"/>
                  <a:pt x="529351" y="396735"/>
                </a:cubicBezTo>
                <a:cubicBezTo>
                  <a:pt x="530094" y="397479"/>
                  <a:pt x="531208" y="397850"/>
                  <a:pt x="532694" y="397850"/>
                </a:cubicBezTo>
                <a:cubicBezTo>
                  <a:pt x="534180" y="397850"/>
                  <a:pt x="537895" y="400079"/>
                  <a:pt x="543838" y="404536"/>
                </a:cubicBezTo>
                <a:cubicBezTo>
                  <a:pt x="549782" y="410480"/>
                  <a:pt x="554611" y="414566"/>
                  <a:pt x="558326" y="416795"/>
                </a:cubicBezTo>
                <a:cubicBezTo>
                  <a:pt x="560555" y="419024"/>
                  <a:pt x="561669" y="421253"/>
                  <a:pt x="561669" y="423482"/>
                </a:cubicBezTo>
                <a:cubicBezTo>
                  <a:pt x="561669" y="424968"/>
                  <a:pt x="563155" y="425711"/>
                  <a:pt x="566127" y="425711"/>
                </a:cubicBezTo>
                <a:cubicBezTo>
                  <a:pt x="574299" y="425711"/>
                  <a:pt x="580614" y="425339"/>
                  <a:pt x="585072" y="424596"/>
                </a:cubicBezTo>
                <a:cubicBezTo>
                  <a:pt x="591759" y="424596"/>
                  <a:pt x="598817" y="425339"/>
                  <a:pt x="606246" y="426825"/>
                </a:cubicBezTo>
                <a:cubicBezTo>
                  <a:pt x="613676" y="428311"/>
                  <a:pt x="618876" y="429425"/>
                  <a:pt x="621848" y="430168"/>
                </a:cubicBezTo>
                <a:cubicBezTo>
                  <a:pt x="624820" y="430168"/>
                  <a:pt x="625191" y="431654"/>
                  <a:pt x="622963" y="434626"/>
                </a:cubicBezTo>
                <a:cubicBezTo>
                  <a:pt x="625191" y="435369"/>
                  <a:pt x="627420" y="436298"/>
                  <a:pt x="629649" y="437412"/>
                </a:cubicBezTo>
                <a:cubicBezTo>
                  <a:pt x="631878" y="438526"/>
                  <a:pt x="634107" y="439455"/>
                  <a:pt x="636336" y="440198"/>
                </a:cubicBezTo>
                <a:cubicBezTo>
                  <a:pt x="638565" y="442427"/>
                  <a:pt x="640422" y="446142"/>
                  <a:pt x="641908" y="451342"/>
                </a:cubicBezTo>
                <a:lnTo>
                  <a:pt x="641908" y="454686"/>
                </a:lnTo>
                <a:cubicBezTo>
                  <a:pt x="644137" y="456172"/>
                  <a:pt x="644508" y="458772"/>
                  <a:pt x="643022" y="462487"/>
                </a:cubicBezTo>
                <a:lnTo>
                  <a:pt x="639679" y="468059"/>
                </a:lnTo>
                <a:cubicBezTo>
                  <a:pt x="637450" y="472516"/>
                  <a:pt x="633735" y="473631"/>
                  <a:pt x="628535" y="471402"/>
                </a:cubicBezTo>
                <a:cubicBezTo>
                  <a:pt x="627792" y="469916"/>
                  <a:pt x="626677" y="469916"/>
                  <a:pt x="625191" y="471402"/>
                </a:cubicBezTo>
                <a:cubicBezTo>
                  <a:pt x="613304" y="477346"/>
                  <a:pt x="603646" y="481804"/>
                  <a:pt x="596216" y="484775"/>
                </a:cubicBezTo>
                <a:cubicBezTo>
                  <a:pt x="585072" y="489976"/>
                  <a:pt x="575042" y="494433"/>
                  <a:pt x="566127" y="498148"/>
                </a:cubicBezTo>
                <a:cubicBezTo>
                  <a:pt x="565384" y="498891"/>
                  <a:pt x="564455" y="499263"/>
                  <a:pt x="563341" y="499263"/>
                </a:cubicBezTo>
                <a:cubicBezTo>
                  <a:pt x="562226" y="499263"/>
                  <a:pt x="561298" y="499634"/>
                  <a:pt x="560555" y="500377"/>
                </a:cubicBezTo>
                <a:cubicBezTo>
                  <a:pt x="560555" y="511521"/>
                  <a:pt x="559812" y="524894"/>
                  <a:pt x="558326" y="540496"/>
                </a:cubicBezTo>
                <a:cubicBezTo>
                  <a:pt x="556840" y="556098"/>
                  <a:pt x="555726" y="566871"/>
                  <a:pt x="554983" y="572815"/>
                </a:cubicBezTo>
                <a:cubicBezTo>
                  <a:pt x="558697" y="571329"/>
                  <a:pt x="564270" y="570586"/>
                  <a:pt x="571699" y="570586"/>
                </a:cubicBezTo>
                <a:lnTo>
                  <a:pt x="599560" y="568357"/>
                </a:lnTo>
                <a:cubicBezTo>
                  <a:pt x="609961" y="566871"/>
                  <a:pt x="627049" y="565385"/>
                  <a:pt x="650823" y="563899"/>
                </a:cubicBezTo>
                <a:cubicBezTo>
                  <a:pt x="653052" y="563156"/>
                  <a:pt x="655652" y="562971"/>
                  <a:pt x="658624" y="563342"/>
                </a:cubicBezTo>
                <a:cubicBezTo>
                  <a:pt x="661596" y="563714"/>
                  <a:pt x="664196" y="563528"/>
                  <a:pt x="666425" y="562785"/>
                </a:cubicBezTo>
                <a:cubicBezTo>
                  <a:pt x="670140" y="562042"/>
                  <a:pt x="675712" y="561670"/>
                  <a:pt x="683142" y="561670"/>
                </a:cubicBezTo>
                <a:cubicBezTo>
                  <a:pt x="690571" y="561670"/>
                  <a:pt x="696143" y="561299"/>
                  <a:pt x="699858" y="560556"/>
                </a:cubicBezTo>
                <a:cubicBezTo>
                  <a:pt x="705059" y="559070"/>
                  <a:pt x="710631" y="559070"/>
                  <a:pt x="716574" y="560556"/>
                </a:cubicBezTo>
                <a:cubicBezTo>
                  <a:pt x="726233" y="560556"/>
                  <a:pt x="732548" y="563899"/>
                  <a:pt x="735520" y="570586"/>
                </a:cubicBezTo>
                <a:cubicBezTo>
                  <a:pt x="736263" y="571329"/>
                  <a:pt x="737377" y="572072"/>
                  <a:pt x="738863" y="572815"/>
                </a:cubicBezTo>
                <a:cubicBezTo>
                  <a:pt x="740349" y="573558"/>
                  <a:pt x="741463" y="574672"/>
                  <a:pt x="742206" y="576158"/>
                </a:cubicBezTo>
                <a:cubicBezTo>
                  <a:pt x="744435" y="576901"/>
                  <a:pt x="744806" y="578015"/>
                  <a:pt x="743321" y="579501"/>
                </a:cubicBezTo>
                <a:cubicBezTo>
                  <a:pt x="741835" y="581730"/>
                  <a:pt x="741277" y="583216"/>
                  <a:pt x="741649" y="583959"/>
                </a:cubicBezTo>
                <a:cubicBezTo>
                  <a:pt x="742020" y="584702"/>
                  <a:pt x="743692" y="586188"/>
                  <a:pt x="746664" y="588417"/>
                </a:cubicBezTo>
                <a:lnTo>
                  <a:pt x="748893" y="589531"/>
                </a:lnTo>
                <a:lnTo>
                  <a:pt x="748893" y="591760"/>
                </a:lnTo>
                <a:cubicBezTo>
                  <a:pt x="748893" y="593989"/>
                  <a:pt x="749450" y="595846"/>
                  <a:pt x="750564" y="597332"/>
                </a:cubicBezTo>
                <a:cubicBezTo>
                  <a:pt x="751679" y="598818"/>
                  <a:pt x="752607" y="600675"/>
                  <a:pt x="753350" y="602904"/>
                </a:cubicBezTo>
                <a:cubicBezTo>
                  <a:pt x="756322" y="608848"/>
                  <a:pt x="756694" y="613677"/>
                  <a:pt x="754465" y="617392"/>
                </a:cubicBezTo>
                <a:lnTo>
                  <a:pt x="754465" y="625193"/>
                </a:lnTo>
                <a:cubicBezTo>
                  <a:pt x="752979" y="626679"/>
                  <a:pt x="751864" y="627422"/>
                  <a:pt x="751122" y="627422"/>
                </a:cubicBezTo>
                <a:cubicBezTo>
                  <a:pt x="749636" y="627422"/>
                  <a:pt x="748150" y="627050"/>
                  <a:pt x="746664" y="626307"/>
                </a:cubicBezTo>
                <a:cubicBezTo>
                  <a:pt x="745178" y="625564"/>
                  <a:pt x="743321" y="625193"/>
                  <a:pt x="741092" y="625193"/>
                </a:cubicBezTo>
                <a:lnTo>
                  <a:pt x="735520" y="625193"/>
                </a:lnTo>
                <a:cubicBezTo>
                  <a:pt x="734777" y="625193"/>
                  <a:pt x="734219" y="625564"/>
                  <a:pt x="733848" y="626307"/>
                </a:cubicBezTo>
                <a:cubicBezTo>
                  <a:pt x="733476" y="627050"/>
                  <a:pt x="732919" y="627422"/>
                  <a:pt x="732176" y="627422"/>
                </a:cubicBezTo>
                <a:lnTo>
                  <a:pt x="706544" y="627422"/>
                </a:lnTo>
                <a:cubicBezTo>
                  <a:pt x="702087" y="626679"/>
                  <a:pt x="696700" y="626493"/>
                  <a:pt x="690385" y="626864"/>
                </a:cubicBezTo>
                <a:cubicBezTo>
                  <a:pt x="684070" y="627236"/>
                  <a:pt x="679427" y="627422"/>
                  <a:pt x="676455" y="627422"/>
                </a:cubicBezTo>
                <a:cubicBezTo>
                  <a:pt x="669025" y="628164"/>
                  <a:pt x="661967" y="628907"/>
                  <a:pt x="655281" y="629650"/>
                </a:cubicBezTo>
                <a:cubicBezTo>
                  <a:pt x="648594" y="630393"/>
                  <a:pt x="641536" y="631136"/>
                  <a:pt x="634107" y="631879"/>
                </a:cubicBezTo>
                <a:cubicBezTo>
                  <a:pt x="627420" y="631879"/>
                  <a:pt x="615905" y="633365"/>
                  <a:pt x="599560" y="636337"/>
                </a:cubicBezTo>
                <a:lnTo>
                  <a:pt x="572813" y="636337"/>
                </a:lnTo>
                <a:cubicBezTo>
                  <a:pt x="566870" y="636337"/>
                  <a:pt x="562412" y="637080"/>
                  <a:pt x="559440" y="638566"/>
                </a:cubicBezTo>
                <a:lnTo>
                  <a:pt x="546067" y="639680"/>
                </a:lnTo>
                <a:cubicBezTo>
                  <a:pt x="539381" y="640423"/>
                  <a:pt x="529722" y="640795"/>
                  <a:pt x="517092" y="640795"/>
                </a:cubicBezTo>
                <a:lnTo>
                  <a:pt x="510406" y="640795"/>
                </a:lnTo>
                <a:cubicBezTo>
                  <a:pt x="502233" y="640795"/>
                  <a:pt x="495918" y="641166"/>
                  <a:pt x="491460" y="641909"/>
                </a:cubicBezTo>
                <a:cubicBezTo>
                  <a:pt x="471401" y="644138"/>
                  <a:pt x="458399" y="645624"/>
                  <a:pt x="452456" y="646367"/>
                </a:cubicBezTo>
                <a:cubicBezTo>
                  <a:pt x="446512" y="646367"/>
                  <a:pt x="438340" y="647110"/>
                  <a:pt x="427939" y="648596"/>
                </a:cubicBezTo>
                <a:cubicBezTo>
                  <a:pt x="421995" y="648596"/>
                  <a:pt x="417165" y="648967"/>
                  <a:pt x="413451" y="649710"/>
                </a:cubicBezTo>
                <a:lnTo>
                  <a:pt x="408993" y="649710"/>
                </a:lnTo>
                <a:cubicBezTo>
                  <a:pt x="403792" y="649710"/>
                  <a:pt x="396734" y="648224"/>
                  <a:pt x="387819" y="645252"/>
                </a:cubicBezTo>
                <a:cubicBezTo>
                  <a:pt x="378161" y="640795"/>
                  <a:pt x="371474" y="635594"/>
                  <a:pt x="367759" y="629650"/>
                </a:cubicBezTo>
                <a:lnTo>
                  <a:pt x="366645" y="627422"/>
                </a:lnTo>
                <a:lnTo>
                  <a:pt x="363302" y="628536"/>
                </a:lnTo>
                <a:cubicBezTo>
                  <a:pt x="361816" y="628536"/>
                  <a:pt x="360516" y="627607"/>
                  <a:pt x="359401" y="625750"/>
                </a:cubicBezTo>
                <a:cubicBezTo>
                  <a:pt x="358287" y="623893"/>
                  <a:pt x="357359" y="622592"/>
                  <a:pt x="356615" y="621849"/>
                </a:cubicBezTo>
                <a:cubicBezTo>
                  <a:pt x="356615" y="621849"/>
                  <a:pt x="355501" y="620735"/>
                  <a:pt x="353272" y="618506"/>
                </a:cubicBezTo>
                <a:cubicBezTo>
                  <a:pt x="352529" y="617763"/>
                  <a:pt x="351229" y="616649"/>
                  <a:pt x="349371" y="615163"/>
                </a:cubicBezTo>
                <a:cubicBezTo>
                  <a:pt x="347514" y="613677"/>
                  <a:pt x="346585" y="612191"/>
                  <a:pt x="346585" y="610705"/>
                </a:cubicBezTo>
                <a:cubicBezTo>
                  <a:pt x="346585" y="606990"/>
                  <a:pt x="348815" y="604390"/>
                  <a:pt x="353272" y="602904"/>
                </a:cubicBezTo>
                <a:cubicBezTo>
                  <a:pt x="360702" y="601418"/>
                  <a:pt x="365530" y="599932"/>
                  <a:pt x="367759" y="598446"/>
                </a:cubicBezTo>
                <a:lnTo>
                  <a:pt x="371103" y="601790"/>
                </a:lnTo>
                <a:cubicBezTo>
                  <a:pt x="372589" y="601790"/>
                  <a:pt x="374817" y="601418"/>
                  <a:pt x="377789" y="600675"/>
                </a:cubicBezTo>
                <a:cubicBezTo>
                  <a:pt x="380761" y="599932"/>
                  <a:pt x="383361" y="599190"/>
                  <a:pt x="385590" y="598446"/>
                </a:cubicBezTo>
                <a:cubicBezTo>
                  <a:pt x="390791" y="598446"/>
                  <a:pt x="398592" y="597704"/>
                  <a:pt x="408993" y="596218"/>
                </a:cubicBezTo>
                <a:cubicBezTo>
                  <a:pt x="411965" y="594732"/>
                  <a:pt x="420880" y="592503"/>
                  <a:pt x="435739" y="589531"/>
                </a:cubicBezTo>
                <a:cubicBezTo>
                  <a:pt x="440197" y="588045"/>
                  <a:pt x="445026" y="587302"/>
                  <a:pt x="450227" y="587302"/>
                </a:cubicBezTo>
                <a:cubicBezTo>
                  <a:pt x="447998" y="585073"/>
                  <a:pt x="445955" y="583216"/>
                  <a:pt x="444097" y="581730"/>
                </a:cubicBezTo>
                <a:cubicBezTo>
                  <a:pt x="442241" y="580244"/>
                  <a:pt x="440568" y="578758"/>
                  <a:pt x="439082" y="577272"/>
                </a:cubicBezTo>
                <a:cubicBezTo>
                  <a:pt x="431653" y="568357"/>
                  <a:pt x="427195" y="560556"/>
                  <a:pt x="425709" y="553869"/>
                </a:cubicBezTo>
                <a:lnTo>
                  <a:pt x="421252" y="548297"/>
                </a:lnTo>
                <a:cubicBezTo>
                  <a:pt x="419023" y="546068"/>
                  <a:pt x="418651" y="543468"/>
                  <a:pt x="420137" y="540496"/>
                </a:cubicBezTo>
                <a:cubicBezTo>
                  <a:pt x="420880" y="539753"/>
                  <a:pt x="421252" y="537896"/>
                  <a:pt x="421252" y="534924"/>
                </a:cubicBezTo>
                <a:lnTo>
                  <a:pt x="430167" y="544954"/>
                </a:lnTo>
                <a:cubicBezTo>
                  <a:pt x="439826" y="554612"/>
                  <a:pt x="444655" y="559442"/>
                  <a:pt x="444655" y="559442"/>
                </a:cubicBezTo>
                <a:cubicBezTo>
                  <a:pt x="448369" y="560928"/>
                  <a:pt x="450227" y="562042"/>
                  <a:pt x="450227" y="562785"/>
                </a:cubicBezTo>
                <a:cubicBezTo>
                  <a:pt x="456913" y="567243"/>
                  <a:pt x="462857" y="572072"/>
                  <a:pt x="468058" y="577272"/>
                </a:cubicBezTo>
                <a:cubicBezTo>
                  <a:pt x="472515" y="581730"/>
                  <a:pt x="477344" y="582844"/>
                  <a:pt x="482545" y="580616"/>
                </a:cubicBezTo>
                <a:cubicBezTo>
                  <a:pt x="485517" y="579873"/>
                  <a:pt x="487003" y="578758"/>
                  <a:pt x="487003" y="577272"/>
                </a:cubicBezTo>
                <a:cubicBezTo>
                  <a:pt x="489232" y="571329"/>
                  <a:pt x="491089" y="563714"/>
                  <a:pt x="492575" y="554427"/>
                </a:cubicBezTo>
                <a:cubicBezTo>
                  <a:pt x="494061" y="545140"/>
                  <a:pt x="495547" y="537896"/>
                  <a:pt x="497033" y="532695"/>
                </a:cubicBezTo>
                <a:cubicBezTo>
                  <a:pt x="497776" y="529724"/>
                  <a:pt x="497590" y="528052"/>
                  <a:pt x="496475" y="527680"/>
                </a:cubicBezTo>
                <a:cubicBezTo>
                  <a:pt x="495361" y="527309"/>
                  <a:pt x="493689" y="527123"/>
                  <a:pt x="491460" y="527123"/>
                </a:cubicBezTo>
                <a:cubicBezTo>
                  <a:pt x="488489" y="527123"/>
                  <a:pt x="484960" y="527680"/>
                  <a:pt x="480874" y="528795"/>
                </a:cubicBezTo>
                <a:cubicBezTo>
                  <a:pt x="476787" y="529909"/>
                  <a:pt x="473630" y="530838"/>
                  <a:pt x="471401" y="531581"/>
                </a:cubicBezTo>
                <a:cubicBezTo>
                  <a:pt x="468429" y="533067"/>
                  <a:pt x="463971" y="534553"/>
                  <a:pt x="458028" y="536039"/>
                </a:cubicBezTo>
                <a:cubicBezTo>
                  <a:pt x="456542" y="535296"/>
                  <a:pt x="456913" y="533810"/>
                  <a:pt x="459142" y="531581"/>
                </a:cubicBezTo>
                <a:cubicBezTo>
                  <a:pt x="461371" y="529352"/>
                  <a:pt x="463600" y="527495"/>
                  <a:pt x="465829" y="526009"/>
                </a:cubicBezTo>
                <a:cubicBezTo>
                  <a:pt x="468058" y="524523"/>
                  <a:pt x="470286" y="522665"/>
                  <a:pt x="472515" y="520437"/>
                </a:cubicBezTo>
                <a:cubicBezTo>
                  <a:pt x="474001" y="518951"/>
                  <a:pt x="475487" y="516722"/>
                  <a:pt x="476973" y="513750"/>
                </a:cubicBezTo>
                <a:lnTo>
                  <a:pt x="473630" y="513750"/>
                </a:lnTo>
                <a:lnTo>
                  <a:pt x="455799" y="518208"/>
                </a:lnTo>
                <a:cubicBezTo>
                  <a:pt x="452827" y="518208"/>
                  <a:pt x="450970" y="517465"/>
                  <a:pt x="450227" y="515979"/>
                </a:cubicBezTo>
                <a:cubicBezTo>
                  <a:pt x="444283" y="513750"/>
                  <a:pt x="438340" y="509664"/>
                  <a:pt x="432396" y="503720"/>
                </a:cubicBezTo>
                <a:cubicBezTo>
                  <a:pt x="430167" y="502234"/>
                  <a:pt x="426452" y="499634"/>
                  <a:pt x="421252" y="495919"/>
                </a:cubicBezTo>
                <a:cubicBezTo>
                  <a:pt x="416052" y="492205"/>
                  <a:pt x="411222" y="489976"/>
                  <a:pt x="406764" y="489233"/>
                </a:cubicBezTo>
                <a:cubicBezTo>
                  <a:pt x="401564" y="485518"/>
                  <a:pt x="398963" y="481060"/>
                  <a:pt x="398963" y="475860"/>
                </a:cubicBezTo>
                <a:cubicBezTo>
                  <a:pt x="398963" y="472145"/>
                  <a:pt x="400821" y="470288"/>
                  <a:pt x="404536" y="470288"/>
                </a:cubicBezTo>
                <a:lnTo>
                  <a:pt x="407879" y="471402"/>
                </a:lnTo>
                <a:cubicBezTo>
                  <a:pt x="410850" y="471402"/>
                  <a:pt x="415308" y="469916"/>
                  <a:pt x="421252" y="466944"/>
                </a:cubicBezTo>
                <a:cubicBezTo>
                  <a:pt x="427195" y="465458"/>
                  <a:pt x="432767" y="463415"/>
                  <a:pt x="437968" y="460815"/>
                </a:cubicBezTo>
                <a:cubicBezTo>
                  <a:pt x="443169" y="458215"/>
                  <a:pt x="448741" y="456172"/>
                  <a:pt x="454685" y="454686"/>
                </a:cubicBezTo>
                <a:cubicBezTo>
                  <a:pt x="459142" y="453200"/>
                  <a:pt x="463786" y="451900"/>
                  <a:pt x="468615" y="450785"/>
                </a:cubicBezTo>
                <a:cubicBezTo>
                  <a:pt x="473444" y="449671"/>
                  <a:pt x="478088" y="448371"/>
                  <a:pt x="482545" y="446885"/>
                </a:cubicBezTo>
                <a:cubicBezTo>
                  <a:pt x="487003" y="445399"/>
                  <a:pt x="490346" y="444656"/>
                  <a:pt x="492575" y="444656"/>
                </a:cubicBezTo>
                <a:cubicBezTo>
                  <a:pt x="494061" y="443913"/>
                  <a:pt x="497033" y="443541"/>
                  <a:pt x="501490" y="443541"/>
                </a:cubicBezTo>
                <a:cubicBezTo>
                  <a:pt x="503719" y="441313"/>
                  <a:pt x="505205" y="440198"/>
                  <a:pt x="505948" y="440198"/>
                </a:cubicBezTo>
                <a:cubicBezTo>
                  <a:pt x="511892" y="438712"/>
                  <a:pt x="514863" y="436112"/>
                  <a:pt x="514863" y="432397"/>
                </a:cubicBezTo>
                <a:cubicBezTo>
                  <a:pt x="514863" y="429425"/>
                  <a:pt x="515421" y="426453"/>
                  <a:pt x="516535" y="423482"/>
                </a:cubicBezTo>
                <a:cubicBezTo>
                  <a:pt x="517649" y="420510"/>
                  <a:pt x="518207" y="418281"/>
                  <a:pt x="518207" y="416795"/>
                </a:cubicBezTo>
                <a:cubicBezTo>
                  <a:pt x="518950" y="415309"/>
                  <a:pt x="519321" y="413081"/>
                  <a:pt x="519321" y="410109"/>
                </a:cubicBezTo>
                <a:cubicBezTo>
                  <a:pt x="519321" y="406394"/>
                  <a:pt x="517835" y="403051"/>
                  <a:pt x="514863" y="400079"/>
                </a:cubicBezTo>
                <a:cubicBezTo>
                  <a:pt x="498519" y="403794"/>
                  <a:pt x="488860" y="406394"/>
                  <a:pt x="485888" y="407880"/>
                </a:cubicBezTo>
                <a:cubicBezTo>
                  <a:pt x="480688" y="410109"/>
                  <a:pt x="474373" y="411223"/>
                  <a:pt x="466943" y="411223"/>
                </a:cubicBezTo>
                <a:lnTo>
                  <a:pt x="464714" y="411223"/>
                </a:lnTo>
                <a:lnTo>
                  <a:pt x="459142" y="411223"/>
                </a:lnTo>
                <a:cubicBezTo>
                  <a:pt x="454685" y="411223"/>
                  <a:pt x="451713" y="410480"/>
                  <a:pt x="450227" y="408994"/>
                </a:cubicBezTo>
                <a:lnTo>
                  <a:pt x="442426" y="404536"/>
                </a:lnTo>
                <a:cubicBezTo>
                  <a:pt x="440940" y="402308"/>
                  <a:pt x="439826" y="400822"/>
                  <a:pt x="439082" y="400079"/>
                </a:cubicBezTo>
                <a:cubicBezTo>
                  <a:pt x="438340" y="399336"/>
                  <a:pt x="437968" y="398221"/>
                  <a:pt x="437968" y="396735"/>
                </a:cubicBezTo>
                <a:cubicBezTo>
                  <a:pt x="437968" y="395250"/>
                  <a:pt x="438340" y="394135"/>
                  <a:pt x="439082" y="393392"/>
                </a:cubicBezTo>
                <a:cubicBezTo>
                  <a:pt x="437597" y="392649"/>
                  <a:pt x="436482" y="391535"/>
                  <a:pt x="435739" y="390049"/>
                </a:cubicBezTo>
                <a:cubicBezTo>
                  <a:pt x="432767" y="387077"/>
                  <a:pt x="430167" y="385591"/>
                  <a:pt x="427939" y="385591"/>
                </a:cubicBezTo>
                <a:cubicBezTo>
                  <a:pt x="424966" y="385591"/>
                  <a:pt x="422923" y="384663"/>
                  <a:pt x="421809" y="382805"/>
                </a:cubicBezTo>
                <a:cubicBezTo>
                  <a:pt x="420694" y="380948"/>
                  <a:pt x="420880" y="378533"/>
                  <a:pt x="422366" y="375561"/>
                </a:cubicBezTo>
                <a:cubicBezTo>
                  <a:pt x="423109" y="374076"/>
                  <a:pt x="423481" y="371847"/>
                  <a:pt x="423481" y="368875"/>
                </a:cubicBezTo>
                <a:cubicBezTo>
                  <a:pt x="424223" y="365160"/>
                  <a:pt x="427195" y="362188"/>
                  <a:pt x="432396" y="359960"/>
                </a:cubicBezTo>
                <a:cubicBezTo>
                  <a:pt x="435368" y="359960"/>
                  <a:pt x="439082" y="358845"/>
                  <a:pt x="443540" y="356616"/>
                </a:cubicBezTo>
                <a:cubicBezTo>
                  <a:pt x="446512" y="355873"/>
                  <a:pt x="449855" y="353645"/>
                  <a:pt x="453570" y="349930"/>
                </a:cubicBezTo>
                <a:cubicBezTo>
                  <a:pt x="460257" y="343243"/>
                  <a:pt x="465086" y="336928"/>
                  <a:pt x="468058" y="330984"/>
                </a:cubicBezTo>
                <a:cubicBezTo>
                  <a:pt x="469543" y="329499"/>
                  <a:pt x="471029" y="327270"/>
                  <a:pt x="472515" y="324298"/>
                </a:cubicBezTo>
                <a:lnTo>
                  <a:pt x="487003" y="308696"/>
                </a:lnTo>
                <a:cubicBezTo>
                  <a:pt x="487746" y="308696"/>
                  <a:pt x="488489" y="307582"/>
                  <a:pt x="489232" y="305353"/>
                </a:cubicBezTo>
                <a:lnTo>
                  <a:pt x="478088" y="305353"/>
                </a:lnTo>
                <a:cubicBezTo>
                  <a:pt x="475859" y="306096"/>
                  <a:pt x="473630" y="306096"/>
                  <a:pt x="471401" y="305353"/>
                </a:cubicBezTo>
                <a:cubicBezTo>
                  <a:pt x="469172" y="304610"/>
                  <a:pt x="466200" y="305353"/>
                  <a:pt x="462485" y="307582"/>
                </a:cubicBezTo>
                <a:lnTo>
                  <a:pt x="459142" y="305353"/>
                </a:lnTo>
                <a:cubicBezTo>
                  <a:pt x="457656" y="304610"/>
                  <a:pt x="456356" y="304238"/>
                  <a:pt x="455242" y="304238"/>
                </a:cubicBezTo>
                <a:cubicBezTo>
                  <a:pt x="454127" y="304238"/>
                  <a:pt x="453570" y="305353"/>
                  <a:pt x="453570" y="307582"/>
                </a:cubicBezTo>
                <a:lnTo>
                  <a:pt x="449112" y="308696"/>
                </a:lnTo>
                <a:cubicBezTo>
                  <a:pt x="444655" y="308696"/>
                  <a:pt x="439455" y="305724"/>
                  <a:pt x="433510" y="299781"/>
                </a:cubicBezTo>
                <a:cubicBezTo>
                  <a:pt x="418651" y="289379"/>
                  <a:pt x="406021" y="275263"/>
                  <a:pt x="395620" y="257432"/>
                </a:cubicBezTo>
                <a:cubicBezTo>
                  <a:pt x="390419" y="251489"/>
                  <a:pt x="386705" y="244431"/>
                  <a:pt x="384476" y="236258"/>
                </a:cubicBezTo>
                <a:lnTo>
                  <a:pt x="383361" y="236258"/>
                </a:lnTo>
                <a:cubicBezTo>
                  <a:pt x="382618" y="237001"/>
                  <a:pt x="381875" y="237744"/>
                  <a:pt x="381132" y="238487"/>
                </a:cubicBezTo>
                <a:cubicBezTo>
                  <a:pt x="380389" y="239230"/>
                  <a:pt x="379646" y="239602"/>
                  <a:pt x="378904" y="239602"/>
                </a:cubicBezTo>
                <a:cubicBezTo>
                  <a:pt x="375189" y="241088"/>
                  <a:pt x="367388" y="246288"/>
                  <a:pt x="355501" y="255204"/>
                </a:cubicBezTo>
                <a:cubicBezTo>
                  <a:pt x="352529" y="256690"/>
                  <a:pt x="349743" y="258361"/>
                  <a:pt x="347142" y="260219"/>
                </a:cubicBezTo>
                <a:cubicBezTo>
                  <a:pt x="344542" y="262076"/>
                  <a:pt x="341756" y="263748"/>
                  <a:pt x="338784" y="265233"/>
                </a:cubicBezTo>
                <a:cubicBezTo>
                  <a:pt x="337299" y="266719"/>
                  <a:pt x="335812" y="267834"/>
                  <a:pt x="334327" y="268577"/>
                </a:cubicBezTo>
                <a:cubicBezTo>
                  <a:pt x="332841" y="269320"/>
                  <a:pt x="331726" y="270063"/>
                  <a:pt x="330983" y="270806"/>
                </a:cubicBezTo>
                <a:cubicBezTo>
                  <a:pt x="328755" y="271548"/>
                  <a:pt x="321325" y="275635"/>
                  <a:pt x="308695" y="283064"/>
                </a:cubicBezTo>
                <a:cubicBezTo>
                  <a:pt x="304980" y="284550"/>
                  <a:pt x="301637" y="286036"/>
                  <a:pt x="298665" y="287522"/>
                </a:cubicBezTo>
                <a:cubicBezTo>
                  <a:pt x="295693" y="289008"/>
                  <a:pt x="292721" y="290494"/>
                  <a:pt x="289750" y="291980"/>
                </a:cubicBezTo>
                <a:lnTo>
                  <a:pt x="271919" y="302009"/>
                </a:lnTo>
                <a:cubicBezTo>
                  <a:pt x="268947" y="304238"/>
                  <a:pt x="267461" y="309439"/>
                  <a:pt x="267461" y="317611"/>
                </a:cubicBezTo>
                <a:lnTo>
                  <a:pt x="267461" y="352159"/>
                </a:lnTo>
                <a:lnTo>
                  <a:pt x="268575" y="398965"/>
                </a:lnTo>
                <a:cubicBezTo>
                  <a:pt x="267833" y="407137"/>
                  <a:pt x="267461" y="420139"/>
                  <a:pt x="267461" y="437969"/>
                </a:cubicBezTo>
                <a:cubicBezTo>
                  <a:pt x="267461" y="442427"/>
                  <a:pt x="269690" y="444656"/>
                  <a:pt x="274148" y="444656"/>
                </a:cubicBezTo>
                <a:cubicBezTo>
                  <a:pt x="278606" y="446142"/>
                  <a:pt x="283806" y="447256"/>
                  <a:pt x="289750" y="447999"/>
                </a:cubicBezTo>
                <a:cubicBezTo>
                  <a:pt x="295693" y="448742"/>
                  <a:pt x="299779" y="449114"/>
                  <a:pt x="302009" y="449114"/>
                </a:cubicBezTo>
                <a:lnTo>
                  <a:pt x="369988" y="463601"/>
                </a:lnTo>
                <a:cubicBezTo>
                  <a:pt x="378161" y="465087"/>
                  <a:pt x="384105" y="467687"/>
                  <a:pt x="387819" y="471402"/>
                </a:cubicBezTo>
                <a:cubicBezTo>
                  <a:pt x="395992" y="479574"/>
                  <a:pt x="400821" y="485889"/>
                  <a:pt x="402306" y="490347"/>
                </a:cubicBezTo>
                <a:cubicBezTo>
                  <a:pt x="402306" y="492576"/>
                  <a:pt x="401935" y="494062"/>
                  <a:pt x="401193" y="494805"/>
                </a:cubicBezTo>
                <a:cubicBezTo>
                  <a:pt x="399706" y="498520"/>
                  <a:pt x="399706" y="501120"/>
                  <a:pt x="401193" y="502606"/>
                </a:cubicBezTo>
                <a:cubicBezTo>
                  <a:pt x="401935" y="503349"/>
                  <a:pt x="402121" y="503906"/>
                  <a:pt x="401750" y="504278"/>
                </a:cubicBezTo>
                <a:cubicBezTo>
                  <a:pt x="401378" y="504649"/>
                  <a:pt x="401193" y="505206"/>
                  <a:pt x="401193" y="505949"/>
                </a:cubicBezTo>
                <a:cubicBezTo>
                  <a:pt x="398963" y="507435"/>
                  <a:pt x="396549" y="509664"/>
                  <a:pt x="393948" y="512636"/>
                </a:cubicBezTo>
                <a:cubicBezTo>
                  <a:pt x="391348" y="515607"/>
                  <a:pt x="389305" y="517836"/>
                  <a:pt x="387819" y="519322"/>
                </a:cubicBezTo>
                <a:cubicBezTo>
                  <a:pt x="384105" y="522294"/>
                  <a:pt x="379275" y="523037"/>
                  <a:pt x="373331" y="521551"/>
                </a:cubicBezTo>
                <a:cubicBezTo>
                  <a:pt x="371846" y="521551"/>
                  <a:pt x="371103" y="521551"/>
                  <a:pt x="371103" y="521551"/>
                </a:cubicBezTo>
                <a:cubicBezTo>
                  <a:pt x="368874" y="522294"/>
                  <a:pt x="365902" y="522665"/>
                  <a:pt x="362187" y="522665"/>
                </a:cubicBezTo>
                <a:cubicBezTo>
                  <a:pt x="356987" y="522665"/>
                  <a:pt x="352529" y="522294"/>
                  <a:pt x="348815" y="521551"/>
                </a:cubicBezTo>
                <a:cubicBezTo>
                  <a:pt x="345099" y="520808"/>
                  <a:pt x="341756" y="520065"/>
                  <a:pt x="338784" y="519322"/>
                </a:cubicBezTo>
                <a:cubicBezTo>
                  <a:pt x="323182" y="516350"/>
                  <a:pt x="304980" y="510778"/>
                  <a:pt x="284177" y="502606"/>
                </a:cubicBezTo>
                <a:lnTo>
                  <a:pt x="270804" y="499263"/>
                </a:lnTo>
                <a:lnTo>
                  <a:pt x="269690" y="504835"/>
                </a:lnTo>
                <a:cubicBezTo>
                  <a:pt x="270433" y="510778"/>
                  <a:pt x="270804" y="518951"/>
                  <a:pt x="270804" y="529352"/>
                </a:cubicBezTo>
                <a:lnTo>
                  <a:pt x="270804" y="556098"/>
                </a:lnTo>
                <a:lnTo>
                  <a:pt x="270804" y="583959"/>
                </a:lnTo>
                <a:lnTo>
                  <a:pt x="269690" y="593989"/>
                </a:lnTo>
                <a:cubicBezTo>
                  <a:pt x="269690" y="596961"/>
                  <a:pt x="269318" y="598818"/>
                  <a:pt x="268575" y="599561"/>
                </a:cubicBezTo>
                <a:lnTo>
                  <a:pt x="267461" y="618506"/>
                </a:lnTo>
                <a:cubicBezTo>
                  <a:pt x="265975" y="621478"/>
                  <a:pt x="265418" y="624450"/>
                  <a:pt x="265789" y="627422"/>
                </a:cubicBezTo>
                <a:cubicBezTo>
                  <a:pt x="266161" y="630393"/>
                  <a:pt x="266347" y="632251"/>
                  <a:pt x="266347" y="632994"/>
                </a:cubicBezTo>
                <a:cubicBezTo>
                  <a:pt x="266347" y="633737"/>
                  <a:pt x="265975" y="636151"/>
                  <a:pt x="265232" y="640237"/>
                </a:cubicBezTo>
                <a:cubicBezTo>
                  <a:pt x="264489" y="644324"/>
                  <a:pt x="262632" y="647481"/>
                  <a:pt x="259660" y="649710"/>
                </a:cubicBezTo>
                <a:cubicBezTo>
                  <a:pt x="258917" y="649710"/>
                  <a:pt x="258731" y="650267"/>
                  <a:pt x="259103" y="651382"/>
                </a:cubicBezTo>
                <a:cubicBezTo>
                  <a:pt x="259474" y="652496"/>
                  <a:pt x="259289" y="653053"/>
                  <a:pt x="258546" y="653053"/>
                </a:cubicBezTo>
                <a:cubicBezTo>
                  <a:pt x="258546" y="657511"/>
                  <a:pt x="257245" y="661597"/>
                  <a:pt x="254645" y="665312"/>
                </a:cubicBezTo>
                <a:cubicBezTo>
                  <a:pt x="252045" y="669027"/>
                  <a:pt x="249259" y="672370"/>
                  <a:pt x="246287" y="675342"/>
                </a:cubicBezTo>
                <a:cubicBezTo>
                  <a:pt x="242572" y="682771"/>
                  <a:pt x="239600" y="687229"/>
                  <a:pt x="237372" y="688715"/>
                </a:cubicBezTo>
                <a:cubicBezTo>
                  <a:pt x="235143" y="690944"/>
                  <a:pt x="233471" y="692058"/>
                  <a:pt x="232357" y="692058"/>
                </a:cubicBezTo>
                <a:cubicBezTo>
                  <a:pt x="231242" y="692058"/>
                  <a:pt x="229571" y="690944"/>
                  <a:pt x="227342" y="688715"/>
                </a:cubicBezTo>
                <a:lnTo>
                  <a:pt x="222884" y="686486"/>
                </a:lnTo>
                <a:cubicBezTo>
                  <a:pt x="210997" y="683514"/>
                  <a:pt x="199853" y="677942"/>
                  <a:pt x="189451" y="669770"/>
                </a:cubicBezTo>
                <a:cubicBezTo>
                  <a:pt x="177564" y="660854"/>
                  <a:pt x="168649" y="653425"/>
                  <a:pt x="162705" y="647481"/>
                </a:cubicBezTo>
                <a:lnTo>
                  <a:pt x="141531" y="625193"/>
                </a:lnTo>
                <a:lnTo>
                  <a:pt x="124815" y="608476"/>
                </a:lnTo>
                <a:cubicBezTo>
                  <a:pt x="117386" y="599561"/>
                  <a:pt x="110327" y="590274"/>
                  <a:pt x="103641" y="580616"/>
                </a:cubicBezTo>
                <a:cubicBezTo>
                  <a:pt x="98440" y="573186"/>
                  <a:pt x="94354" y="565757"/>
                  <a:pt x="91382" y="558327"/>
                </a:cubicBezTo>
                <a:cubicBezTo>
                  <a:pt x="88410" y="553127"/>
                  <a:pt x="86181" y="547183"/>
                  <a:pt x="84695" y="540496"/>
                </a:cubicBezTo>
                <a:cubicBezTo>
                  <a:pt x="84695" y="539753"/>
                  <a:pt x="84324" y="539196"/>
                  <a:pt x="83581" y="538825"/>
                </a:cubicBezTo>
                <a:cubicBezTo>
                  <a:pt x="82838" y="538453"/>
                  <a:pt x="82096" y="538639"/>
                  <a:pt x="81352" y="539382"/>
                </a:cubicBezTo>
                <a:cubicBezTo>
                  <a:pt x="75408" y="541611"/>
                  <a:pt x="70580" y="544583"/>
                  <a:pt x="66865" y="548297"/>
                </a:cubicBezTo>
                <a:cubicBezTo>
                  <a:pt x="58693" y="557956"/>
                  <a:pt x="45690" y="571700"/>
                  <a:pt x="27860" y="589531"/>
                </a:cubicBezTo>
                <a:lnTo>
                  <a:pt x="13372" y="605133"/>
                </a:lnTo>
                <a:lnTo>
                  <a:pt x="10029" y="607362"/>
                </a:lnTo>
                <a:lnTo>
                  <a:pt x="7800" y="607362"/>
                </a:lnTo>
                <a:cubicBezTo>
                  <a:pt x="5571" y="607362"/>
                  <a:pt x="3714" y="606433"/>
                  <a:pt x="2228" y="604576"/>
                </a:cubicBezTo>
                <a:cubicBezTo>
                  <a:pt x="742" y="602719"/>
                  <a:pt x="0" y="600675"/>
                  <a:pt x="0" y="598446"/>
                </a:cubicBezTo>
                <a:cubicBezTo>
                  <a:pt x="0" y="591760"/>
                  <a:pt x="2228" y="586188"/>
                  <a:pt x="6686" y="581730"/>
                </a:cubicBezTo>
                <a:cubicBezTo>
                  <a:pt x="7429" y="580987"/>
                  <a:pt x="7800" y="579687"/>
                  <a:pt x="7800" y="577830"/>
                </a:cubicBezTo>
                <a:cubicBezTo>
                  <a:pt x="7800" y="575972"/>
                  <a:pt x="8172" y="574301"/>
                  <a:pt x="8914" y="572815"/>
                </a:cubicBezTo>
                <a:cubicBezTo>
                  <a:pt x="10400" y="569100"/>
                  <a:pt x="11887" y="566500"/>
                  <a:pt x="13372" y="565014"/>
                </a:cubicBezTo>
                <a:lnTo>
                  <a:pt x="37890" y="534924"/>
                </a:lnTo>
                <a:cubicBezTo>
                  <a:pt x="38633" y="532695"/>
                  <a:pt x="39933" y="529909"/>
                  <a:pt x="41790" y="526566"/>
                </a:cubicBezTo>
                <a:cubicBezTo>
                  <a:pt x="43647" y="523223"/>
                  <a:pt x="45690" y="520437"/>
                  <a:pt x="47919" y="518208"/>
                </a:cubicBezTo>
                <a:cubicBezTo>
                  <a:pt x="52377" y="508550"/>
                  <a:pt x="62036" y="496291"/>
                  <a:pt x="76894" y="481432"/>
                </a:cubicBezTo>
                <a:lnTo>
                  <a:pt x="92496" y="470288"/>
                </a:lnTo>
                <a:cubicBezTo>
                  <a:pt x="92496" y="470288"/>
                  <a:pt x="99183" y="462487"/>
                  <a:pt x="112556" y="446885"/>
                </a:cubicBezTo>
                <a:lnTo>
                  <a:pt x="137073" y="420139"/>
                </a:lnTo>
                <a:cubicBezTo>
                  <a:pt x="141531" y="414938"/>
                  <a:pt x="146546" y="409180"/>
                  <a:pt x="152118" y="402865"/>
                </a:cubicBezTo>
                <a:cubicBezTo>
                  <a:pt x="157690" y="396550"/>
                  <a:pt x="163820" y="389306"/>
                  <a:pt x="170506" y="381134"/>
                </a:cubicBezTo>
                <a:cubicBezTo>
                  <a:pt x="174964" y="375933"/>
                  <a:pt x="178865" y="370918"/>
                  <a:pt x="182208" y="366089"/>
                </a:cubicBezTo>
                <a:cubicBezTo>
                  <a:pt x="185551" y="361260"/>
                  <a:pt x="188708" y="356616"/>
                  <a:pt x="191680" y="352159"/>
                </a:cubicBezTo>
                <a:cubicBezTo>
                  <a:pt x="192423" y="351416"/>
                  <a:pt x="192795" y="350301"/>
                  <a:pt x="192795" y="348815"/>
                </a:cubicBezTo>
                <a:cubicBezTo>
                  <a:pt x="189823" y="350301"/>
                  <a:pt x="186479" y="351973"/>
                  <a:pt x="182765" y="353830"/>
                </a:cubicBezTo>
                <a:cubicBezTo>
                  <a:pt x="179050" y="355688"/>
                  <a:pt x="175335" y="357359"/>
                  <a:pt x="171621" y="358845"/>
                </a:cubicBezTo>
                <a:lnTo>
                  <a:pt x="150446" y="368875"/>
                </a:lnTo>
                <a:cubicBezTo>
                  <a:pt x="147475" y="369618"/>
                  <a:pt x="143017" y="371475"/>
                  <a:pt x="137073" y="374447"/>
                </a:cubicBezTo>
                <a:lnTo>
                  <a:pt x="117014" y="376676"/>
                </a:lnTo>
                <a:cubicBezTo>
                  <a:pt x="111070" y="376676"/>
                  <a:pt x="106612" y="375561"/>
                  <a:pt x="103641" y="373333"/>
                </a:cubicBezTo>
                <a:cubicBezTo>
                  <a:pt x="88782" y="368132"/>
                  <a:pt x="76151" y="363303"/>
                  <a:pt x="65750" y="358845"/>
                </a:cubicBezTo>
                <a:cubicBezTo>
                  <a:pt x="63521" y="358102"/>
                  <a:pt x="58321" y="355873"/>
                  <a:pt x="50148" y="352159"/>
                </a:cubicBezTo>
                <a:cubicBezTo>
                  <a:pt x="47919" y="350673"/>
                  <a:pt x="47177" y="348072"/>
                  <a:pt x="47919" y="344358"/>
                </a:cubicBezTo>
                <a:cubicBezTo>
                  <a:pt x="48662" y="343615"/>
                  <a:pt x="48848" y="342500"/>
                  <a:pt x="48477" y="341014"/>
                </a:cubicBezTo>
                <a:cubicBezTo>
                  <a:pt x="48105" y="339529"/>
                  <a:pt x="47919" y="338414"/>
                  <a:pt x="47919" y="337671"/>
                </a:cubicBezTo>
                <a:cubicBezTo>
                  <a:pt x="47919" y="337671"/>
                  <a:pt x="46805" y="336557"/>
                  <a:pt x="44576" y="334328"/>
                </a:cubicBezTo>
                <a:cubicBezTo>
                  <a:pt x="41604" y="329870"/>
                  <a:pt x="40118" y="325784"/>
                  <a:pt x="40118" y="322069"/>
                </a:cubicBezTo>
                <a:cubicBezTo>
                  <a:pt x="40118" y="321326"/>
                  <a:pt x="39004" y="316497"/>
                  <a:pt x="36775" y="307582"/>
                </a:cubicBezTo>
                <a:cubicBezTo>
                  <a:pt x="36775" y="306096"/>
                  <a:pt x="37147" y="305353"/>
                  <a:pt x="37890" y="305353"/>
                </a:cubicBezTo>
                <a:cubicBezTo>
                  <a:pt x="48291" y="311296"/>
                  <a:pt x="57949" y="316497"/>
                  <a:pt x="66865" y="320955"/>
                </a:cubicBezTo>
                <a:cubicBezTo>
                  <a:pt x="69836" y="323926"/>
                  <a:pt x="73551" y="324298"/>
                  <a:pt x="78009" y="322069"/>
                </a:cubicBezTo>
                <a:lnTo>
                  <a:pt x="123700" y="294208"/>
                </a:lnTo>
                <a:cubicBezTo>
                  <a:pt x="125930" y="292722"/>
                  <a:pt x="137073" y="286407"/>
                  <a:pt x="157133" y="275263"/>
                </a:cubicBezTo>
                <a:lnTo>
                  <a:pt x="191680" y="251860"/>
                </a:lnTo>
                <a:cubicBezTo>
                  <a:pt x="193167" y="251117"/>
                  <a:pt x="195209" y="250003"/>
                  <a:pt x="197809" y="248517"/>
                </a:cubicBezTo>
                <a:cubicBezTo>
                  <a:pt x="200410" y="247031"/>
                  <a:pt x="202824" y="246288"/>
                  <a:pt x="205053" y="246288"/>
                </a:cubicBezTo>
                <a:cubicBezTo>
                  <a:pt x="211740" y="241830"/>
                  <a:pt x="215083" y="236630"/>
                  <a:pt x="215083" y="230686"/>
                </a:cubicBezTo>
                <a:lnTo>
                  <a:pt x="213969" y="178308"/>
                </a:lnTo>
                <a:cubicBezTo>
                  <a:pt x="213969" y="176080"/>
                  <a:pt x="213597" y="172736"/>
                  <a:pt x="212854" y="168278"/>
                </a:cubicBezTo>
                <a:cubicBezTo>
                  <a:pt x="212111" y="163821"/>
                  <a:pt x="211369" y="160478"/>
                  <a:pt x="210625" y="158249"/>
                </a:cubicBezTo>
                <a:cubicBezTo>
                  <a:pt x="209882" y="156020"/>
                  <a:pt x="206911" y="153048"/>
                  <a:pt x="201710" y="149333"/>
                </a:cubicBezTo>
                <a:cubicBezTo>
                  <a:pt x="200967" y="148590"/>
                  <a:pt x="199853" y="148590"/>
                  <a:pt x="198367" y="149333"/>
                </a:cubicBezTo>
                <a:cubicBezTo>
                  <a:pt x="196881" y="150076"/>
                  <a:pt x="195766" y="150819"/>
                  <a:pt x="195023" y="151562"/>
                </a:cubicBezTo>
                <a:cubicBezTo>
                  <a:pt x="183879" y="158992"/>
                  <a:pt x="177564" y="163449"/>
                  <a:pt x="176079" y="164935"/>
                </a:cubicBezTo>
                <a:cubicBezTo>
                  <a:pt x="168649" y="168650"/>
                  <a:pt x="162705" y="172736"/>
                  <a:pt x="158247" y="177194"/>
                </a:cubicBezTo>
                <a:cubicBezTo>
                  <a:pt x="156019" y="179423"/>
                  <a:pt x="153047" y="182209"/>
                  <a:pt x="149333" y="185552"/>
                </a:cubicBezTo>
                <a:cubicBezTo>
                  <a:pt x="145617" y="188895"/>
                  <a:pt x="142645" y="192053"/>
                  <a:pt x="140417" y="195025"/>
                </a:cubicBezTo>
                <a:lnTo>
                  <a:pt x="127044" y="207283"/>
                </a:lnTo>
                <a:cubicBezTo>
                  <a:pt x="111442" y="218427"/>
                  <a:pt x="103641" y="224000"/>
                  <a:pt x="103641" y="224000"/>
                </a:cubicBezTo>
                <a:cubicBezTo>
                  <a:pt x="102898" y="224743"/>
                  <a:pt x="101783" y="225114"/>
                  <a:pt x="100297" y="225114"/>
                </a:cubicBezTo>
                <a:cubicBezTo>
                  <a:pt x="97326" y="225114"/>
                  <a:pt x="93239" y="222514"/>
                  <a:pt x="88039" y="217313"/>
                </a:cubicBezTo>
                <a:cubicBezTo>
                  <a:pt x="95468" y="212856"/>
                  <a:pt x="102155" y="207469"/>
                  <a:pt x="108098" y="201154"/>
                </a:cubicBezTo>
                <a:cubicBezTo>
                  <a:pt x="114042" y="194839"/>
                  <a:pt x="119428" y="188338"/>
                  <a:pt x="124257" y="181652"/>
                </a:cubicBezTo>
                <a:cubicBezTo>
                  <a:pt x="129087" y="174965"/>
                  <a:pt x="132616" y="169764"/>
                  <a:pt x="134844" y="166050"/>
                </a:cubicBezTo>
                <a:cubicBezTo>
                  <a:pt x="140789" y="157877"/>
                  <a:pt x="148961" y="145618"/>
                  <a:pt x="159362" y="129274"/>
                </a:cubicBezTo>
                <a:cubicBezTo>
                  <a:pt x="160848" y="127045"/>
                  <a:pt x="162519" y="124259"/>
                  <a:pt x="164377" y="120915"/>
                </a:cubicBezTo>
                <a:cubicBezTo>
                  <a:pt x="166234" y="117572"/>
                  <a:pt x="167906" y="113672"/>
                  <a:pt x="169392" y="109214"/>
                </a:cubicBezTo>
                <a:cubicBezTo>
                  <a:pt x="170878" y="106242"/>
                  <a:pt x="170506" y="104013"/>
                  <a:pt x="168277" y="102527"/>
                </a:cubicBezTo>
                <a:cubicBezTo>
                  <a:pt x="170506" y="104013"/>
                  <a:pt x="172363" y="104013"/>
                  <a:pt x="173849" y="102527"/>
                </a:cubicBezTo>
                <a:cubicBezTo>
                  <a:pt x="175335" y="101041"/>
                  <a:pt x="176079" y="100299"/>
                  <a:pt x="176079" y="100299"/>
                </a:cubicBezTo>
                <a:cubicBezTo>
                  <a:pt x="178307" y="97327"/>
                  <a:pt x="182765" y="91012"/>
                  <a:pt x="189451" y="81353"/>
                </a:cubicBezTo>
                <a:cubicBezTo>
                  <a:pt x="191680" y="78381"/>
                  <a:pt x="193167" y="75781"/>
                  <a:pt x="193909" y="73552"/>
                </a:cubicBezTo>
                <a:cubicBezTo>
                  <a:pt x="194652" y="71323"/>
                  <a:pt x="195395" y="69466"/>
                  <a:pt x="196138" y="67980"/>
                </a:cubicBezTo>
                <a:lnTo>
                  <a:pt x="199482" y="65751"/>
                </a:lnTo>
                <a:lnTo>
                  <a:pt x="220655" y="37891"/>
                </a:lnTo>
                <a:cubicBezTo>
                  <a:pt x="222884" y="35662"/>
                  <a:pt x="222513" y="33433"/>
                  <a:pt x="219541" y="31204"/>
                </a:cubicBezTo>
                <a:lnTo>
                  <a:pt x="206168" y="7801"/>
                </a:lnTo>
                <a:cubicBezTo>
                  <a:pt x="209139" y="8544"/>
                  <a:pt x="213226" y="8916"/>
                  <a:pt x="218426" y="8916"/>
                </a:cubicBezTo>
                <a:cubicBezTo>
                  <a:pt x="219169" y="8173"/>
                  <a:pt x="219169" y="7058"/>
                  <a:pt x="218426" y="5572"/>
                </a:cubicBezTo>
                <a:cubicBezTo>
                  <a:pt x="217683" y="4087"/>
                  <a:pt x="216569" y="2229"/>
                  <a:pt x="215083"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 name="文本框 10">
            <a:extLst>
              <a:ext uri="{FF2B5EF4-FFF2-40B4-BE49-F238E27FC236}">
                <a16:creationId xmlns:a16="http://schemas.microsoft.com/office/drawing/2014/main" id="{8427619A-08BF-2DC4-6FDE-558E9C16DA5F}"/>
              </a:ext>
            </a:extLst>
          </p:cNvPr>
          <p:cNvSpPr txBox="1"/>
          <p:nvPr/>
        </p:nvSpPr>
        <p:spPr>
          <a:xfrm>
            <a:off x="6372589" y="2522543"/>
            <a:ext cx="549570" cy="669769"/>
          </a:xfrm>
          <a:custGeom>
            <a:avLst/>
            <a:gdLst/>
            <a:ahLst/>
            <a:cxnLst/>
            <a:rect l="l" t="t" r="r" b="b"/>
            <a:pathLst>
              <a:path w="549570" h="669769">
                <a:moveTo>
                  <a:pt x="453571" y="442427"/>
                </a:moveTo>
                <a:lnTo>
                  <a:pt x="439083" y="446884"/>
                </a:lnTo>
                <a:cubicBezTo>
                  <a:pt x="425710" y="453571"/>
                  <a:pt x="415309" y="458400"/>
                  <a:pt x="407879" y="461372"/>
                </a:cubicBezTo>
                <a:lnTo>
                  <a:pt x="407879" y="462486"/>
                </a:lnTo>
                <a:cubicBezTo>
                  <a:pt x="391534" y="471402"/>
                  <a:pt x="381876" y="476602"/>
                  <a:pt x="378904" y="478088"/>
                </a:cubicBezTo>
                <a:cubicBezTo>
                  <a:pt x="373704" y="481060"/>
                  <a:pt x="368132" y="483660"/>
                  <a:pt x="362188" y="485889"/>
                </a:cubicBezTo>
                <a:cubicBezTo>
                  <a:pt x="356244" y="488118"/>
                  <a:pt x="350672" y="490718"/>
                  <a:pt x="345472" y="493690"/>
                </a:cubicBezTo>
                <a:cubicBezTo>
                  <a:pt x="339528" y="495919"/>
                  <a:pt x="331913" y="498519"/>
                  <a:pt x="322626" y="501491"/>
                </a:cubicBezTo>
                <a:cubicBezTo>
                  <a:pt x="313339" y="504463"/>
                  <a:pt x="305724" y="507435"/>
                  <a:pt x="299780" y="510407"/>
                </a:cubicBezTo>
                <a:cubicBezTo>
                  <a:pt x="287150" y="514864"/>
                  <a:pt x="279720" y="517465"/>
                  <a:pt x="277492" y="518208"/>
                </a:cubicBezTo>
                <a:cubicBezTo>
                  <a:pt x="273034" y="519694"/>
                  <a:pt x="258546" y="525266"/>
                  <a:pt x="234029" y="534924"/>
                </a:cubicBezTo>
                <a:cubicBezTo>
                  <a:pt x="231057" y="534924"/>
                  <a:pt x="228457" y="536038"/>
                  <a:pt x="226228" y="538267"/>
                </a:cubicBezTo>
                <a:lnTo>
                  <a:pt x="247402" y="556098"/>
                </a:lnTo>
                <a:cubicBezTo>
                  <a:pt x="251860" y="559070"/>
                  <a:pt x="254089" y="560556"/>
                  <a:pt x="254089" y="560556"/>
                </a:cubicBezTo>
                <a:cubicBezTo>
                  <a:pt x="277120" y="573186"/>
                  <a:pt x="292351" y="580987"/>
                  <a:pt x="299780" y="583959"/>
                </a:cubicBezTo>
                <a:cubicBezTo>
                  <a:pt x="310181" y="589159"/>
                  <a:pt x="323926" y="593246"/>
                  <a:pt x="341014" y="596217"/>
                </a:cubicBezTo>
                <a:cubicBezTo>
                  <a:pt x="341757" y="596217"/>
                  <a:pt x="343428" y="596403"/>
                  <a:pt x="346029" y="596775"/>
                </a:cubicBezTo>
                <a:cubicBezTo>
                  <a:pt x="348629" y="597146"/>
                  <a:pt x="350301" y="596960"/>
                  <a:pt x="351044" y="596217"/>
                </a:cubicBezTo>
                <a:cubicBezTo>
                  <a:pt x="351787" y="595475"/>
                  <a:pt x="353273" y="594360"/>
                  <a:pt x="355501" y="592874"/>
                </a:cubicBezTo>
                <a:cubicBezTo>
                  <a:pt x="357730" y="591388"/>
                  <a:pt x="359588" y="590274"/>
                  <a:pt x="361073" y="589531"/>
                </a:cubicBezTo>
                <a:cubicBezTo>
                  <a:pt x="369989" y="583587"/>
                  <a:pt x="376675" y="578015"/>
                  <a:pt x="381133" y="572814"/>
                </a:cubicBezTo>
                <a:cubicBezTo>
                  <a:pt x="395249" y="557212"/>
                  <a:pt x="404908" y="545325"/>
                  <a:pt x="410108" y="537153"/>
                </a:cubicBezTo>
                <a:cubicBezTo>
                  <a:pt x="426453" y="511892"/>
                  <a:pt x="439083" y="484403"/>
                  <a:pt x="447999" y="454685"/>
                </a:cubicBezTo>
                <a:cubicBezTo>
                  <a:pt x="449485" y="452456"/>
                  <a:pt x="450599" y="450228"/>
                  <a:pt x="451342" y="447999"/>
                </a:cubicBezTo>
                <a:cubicBezTo>
                  <a:pt x="452085" y="445770"/>
                  <a:pt x="452828" y="443913"/>
                  <a:pt x="453571" y="442427"/>
                </a:cubicBezTo>
                <a:close/>
                <a:moveTo>
                  <a:pt x="239601" y="0"/>
                </a:moveTo>
                <a:lnTo>
                  <a:pt x="245173" y="2229"/>
                </a:lnTo>
                <a:cubicBezTo>
                  <a:pt x="247402" y="2972"/>
                  <a:pt x="251303" y="4458"/>
                  <a:pt x="256875" y="6686"/>
                </a:cubicBezTo>
                <a:cubicBezTo>
                  <a:pt x="262447" y="8915"/>
                  <a:pt x="267090" y="11516"/>
                  <a:pt x="270805" y="14487"/>
                </a:cubicBezTo>
                <a:lnTo>
                  <a:pt x="300895" y="35662"/>
                </a:lnTo>
                <a:cubicBezTo>
                  <a:pt x="305352" y="37890"/>
                  <a:pt x="309624" y="41048"/>
                  <a:pt x="313710" y="45134"/>
                </a:cubicBezTo>
                <a:cubicBezTo>
                  <a:pt x="317797" y="49221"/>
                  <a:pt x="320954" y="52006"/>
                  <a:pt x="323183" y="53492"/>
                </a:cubicBezTo>
                <a:cubicBezTo>
                  <a:pt x="326155" y="54978"/>
                  <a:pt x="328012" y="56464"/>
                  <a:pt x="328755" y="57950"/>
                </a:cubicBezTo>
                <a:cubicBezTo>
                  <a:pt x="331727" y="62408"/>
                  <a:pt x="333213" y="65380"/>
                  <a:pt x="333213" y="66866"/>
                </a:cubicBezTo>
                <a:cubicBezTo>
                  <a:pt x="334699" y="72809"/>
                  <a:pt x="335442" y="77267"/>
                  <a:pt x="335442" y="80239"/>
                </a:cubicBezTo>
                <a:cubicBezTo>
                  <a:pt x="335442" y="83953"/>
                  <a:pt x="335070" y="86554"/>
                  <a:pt x="334327" y="88039"/>
                </a:cubicBezTo>
                <a:cubicBezTo>
                  <a:pt x="329870" y="96212"/>
                  <a:pt x="327641" y="101041"/>
                  <a:pt x="327641" y="102527"/>
                </a:cubicBezTo>
                <a:lnTo>
                  <a:pt x="320954" y="132616"/>
                </a:lnTo>
                <a:cubicBezTo>
                  <a:pt x="315754" y="144504"/>
                  <a:pt x="312782" y="153419"/>
                  <a:pt x="312039" y="159363"/>
                </a:cubicBezTo>
                <a:lnTo>
                  <a:pt x="306467" y="189452"/>
                </a:lnTo>
                <a:cubicBezTo>
                  <a:pt x="304981" y="190938"/>
                  <a:pt x="304238" y="192424"/>
                  <a:pt x="304238" y="193910"/>
                </a:cubicBezTo>
                <a:cubicBezTo>
                  <a:pt x="303495" y="195396"/>
                  <a:pt x="303123" y="197625"/>
                  <a:pt x="303123" y="200596"/>
                </a:cubicBezTo>
                <a:cubicBezTo>
                  <a:pt x="307581" y="197625"/>
                  <a:pt x="311853" y="195210"/>
                  <a:pt x="315939" y="193353"/>
                </a:cubicBezTo>
                <a:cubicBezTo>
                  <a:pt x="320025" y="191495"/>
                  <a:pt x="323926" y="189452"/>
                  <a:pt x="327641" y="187223"/>
                </a:cubicBezTo>
                <a:lnTo>
                  <a:pt x="369989" y="166049"/>
                </a:lnTo>
                <a:cubicBezTo>
                  <a:pt x="372218" y="164563"/>
                  <a:pt x="381505" y="158620"/>
                  <a:pt x="397850" y="148218"/>
                </a:cubicBezTo>
                <a:cubicBezTo>
                  <a:pt x="400078" y="147476"/>
                  <a:pt x="401193" y="146547"/>
                  <a:pt x="401193" y="145432"/>
                </a:cubicBezTo>
                <a:cubicBezTo>
                  <a:pt x="401193" y="144318"/>
                  <a:pt x="400450" y="143389"/>
                  <a:pt x="398964" y="142646"/>
                </a:cubicBezTo>
                <a:cubicBezTo>
                  <a:pt x="390791" y="136703"/>
                  <a:pt x="381876" y="127044"/>
                  <a:pt x="372218" y="113671"/>
                </a:cubicBezTo>
                <a:cubicBezTo>
                  <a:pt x="371475" y="111442"/>
                  <a:pt x="367389" y="105870"/>
                  <a:pt x="359959" y="96955"/>
                </a:cubicBezTo>
                <a:cubicBezTo>
                  <a:pt x="371846" y="98441"/>
                  <a:pt x="382248" y="102527"/>
                  <a:pt x="391163" y="109214"/>
                </a:cubicBezTo>
                <a:cubicBezTo>
                  <a:pt x="392649" y="109956"/>
                  <a:pt x="396178" y="112371"/>
                  <a:pt x="401750" y="116457"/>
                </a:cubicBezTo>
                <a:cubicBezTo>
                  <a:pt x="407322" y="120544"/>
                  <a:pt x="413080" y="123330"/>
                  <a:pt x="419024" y="124816"/>
                </a:cubicBezTo>
                <a:cubicBezTo>
                  <a:pt x="424224" y="127044"/>
                  <a:pt x="430168" y="128159"/>
                  <a:pt x="436854" y="128159"/>
                </a:cubicBezTo>
                <a:cubicBezTo>
                  <a:pt x="442055" y="128159"/>
                  <a:pt x="446141" y="127044"/>
                  <a:pt x="449113" y="124816"/>
                </a:cubicBezTo>
                <a:cubicBezTo>
                  <a:pt x="454314" y="124816"/>
                  <a:pt x="458400" y="124444"/>
                  <a:pt x="461372" y="123701"/>
                </a:cubicBezTo>
                <a:lnTo>
                  <a:pt x="478088" y="120358"/>
                </a:lnTo>
                <a:cubicBezTo>
                  <a:pt x="480317" y="119615"/>
                  <a:pt x="484032" y="119244"/>
                  <a:pt x="489232" y="119244"/>
                </a:cubicBezTo>
                <a:cubicBezTo>
                  <a:pt x="495176" y="119244"/>
                  <a:pt x="500005" y="120729"/>
                  <a:pt x="503720" y="123701"/>
                </a:cubicBezTo>
                <a:cubicBezTo>
                  <a:pt x="507435" y="127416"/>
                  <a:pt x="508549" y="130759"/>
                  <a:pt x="507063" y="133731"/>
                </a:cubicBezTo>
                <a:cubicBezTo>
                  <a:pt x="505577" y="135217"/>
                  <a:pt x="505391" y="136703"/>
                  <a:pt x="506506" y="138189"/>
                </a:cubicBezTo>
                <a:cubicBezTo>
                  <a:pt x="507620" y="139674"/>
                  <a:pt x="508549" y="140789"/>
                  <a:pt x="509292" y="141532"/>
                </a:cubicBezTo>
                <a:cubicBezTo>
                  <a:pt x="515236" y="147476"/>
                  <a:pt x="518207" y="150447"/>
                  <a:pt x="518207" y="150447"/>
                </a:cubicBezTo>
                <a:cubicBezTo>
                  <a:pt x="520436" y="153419"/>
                  <a:pt x="521551" y="157505"/>
                  <a:pt x="521551" y="162706"/>
                </a:cubicBezTo>
                <a:lnTo>
                  <a:pt x="520436" y="177194"/>
                </a:lnTo>
                <a:cubicBezTo>
                  <a:pt x="520436" y="177936"/>
                  <a:pt x="519693" y="180537"/>
                  <a:pt x="518207" y="184994"/>
                </a:cubicBezTo>
                <a:cubicBezTo>
                  <a:pt x="514493" y="188709"/>
                  <a:pt x="513750" y="191681"/>
                  <a:pt x="515979" y="193910"/>
                </a:cubicBezTo>
                <a:cubicBezTo>
                  <a:pt x="515979" y="194653"/>
                  <a:pt x="515236" y="195767"/>
                  <a:pt x="513750" y="197253"/>
                </a:cubicBezTo>
                <a:cubicBezTo>
                  <a:pt x="507063" y="201711"/>
                  <a:pt x="498891" y="206168"/>
                  <a:pt x="489232" y="210626"/>
                </a:cubicBezTo>
                <a:cubicBezTo>
                  <a:pt x="477345" y="217313"/>
                  <a:pt x="463601" y="224371"/>
                  <a:pt x="447999" y="231801"/>
                </a:cubicBezTo>
                <a:lnTo>
                  <a:pt x="410108" y="250746"/>
                </a:lnTo>
                <a:lnTo>
                  <a:pt x="382248" y="261890"/>
                </a:lnTo>
                <a:cubicBezTo>
                  <a:pt x="377047" y="264119"/>
                  <a:pt x="372589" y="263376"/>
                  <a:pt x="368874" y="259661"/>
                </a:cubicBezTo>
                <a:cubicBezTo>
                  <a:pt x="365160" y="258175"/>
                  <a:pt x="360145" y="256689"/>
                  <a:pt x="353830" y="255203"/>
                </a:cubicBezTo>
                <a:cubicBezTo>
                  <a:pt x="347515" y="253717"/>
                  <a:pt x="342500" y="252231"/>
                  <a:pt x="338785" y="250746"/>
                </a:cubicBezTo>
                <a:cubicBezTo>
                  <a:pt x="333584" y="248517"/>
                  <a:pt x="328384" y="246659"/>
                  <a:pt x="323183" y="245173"/>
                </a:cubicBezTo>
                <a:cubicBezTo>
                  <a:pt x="317982" y="243687"/>
                  <a:pt x="312782" y="241830"/>
                  <a:pt x="307581" y="239601"/>
                </a:cubicBezTo>
                <a:cubicBezTo>
                  <a:pt x="302380" y="238115"/>
                  <a:pt x="298666" y="237930"/>
                  <a:pt x="296437" y="239044"/>
                </a:cubicBezTo>
                <a:cubicBezTo>
                  <a:pt x="294208" y="240158"/>
                  <a:pt x="292351" y="242573"/>
                  <a:pt x="290865" y="246288"/>
                </a:cubicBezTo>
                <a:cubicBezTo>
                  <a:pt x="289379" y="249260"/>
                  <a:pt x="288636" y="251488"/>
                  <a:pt x="288636" y="252975"/>
                </a:cubicBezTo>
                <a:cubicBezTo>
                  <a:pt x="284178" y="267091"/>
                  <a:pt x="281206" y="277120"/>
                  <a:pt x="279720" y="283064"/>
                </a:cubicBezTo>
                <a:lnTo>
                  <a:pt x="276377" y="298666"/>
                </a:lnTo>
                <a:cubicBezTo>
                  <a:pt x="274148" y="306095"/>
                  <a:pt x="270805" y="312411"/>
                  <a:pt x="266347" y="317611"/>
                </a:cubicBezTo>
                <a:cubicBezTo>
                  <a:pt x="264119" y="321326"/>
                  <a:pt x="262075" y="325041"/>
                  <a:pt x="260218" y="328756"/>
                </a:cubicBezTo>
                <a:cubicBezTo>
                  <a:pt x="258361" y="332470"/>
                  <a:pt x="256689" y="335813"/>
                  <a:pt x="255203" y="338785"/>
                </a:cubicBezTo>
                <a:cubicBezTo>
                  <a:pt x="255203" y="341014"/>
                  <a:pt x="253717" y="342500"/>
                  <a:pt x="250745" y="343243"/>
                </a:cubicBezTo>
                <a:cubicBezTo>
                  <a:pt x="251488" y="343986"/>
                  <a:pt x="252046" y="344543"/>
                  <a:pt x="252417" y="344914"/>
                </a:cubicBezTo>
                <a:cubicBezTo>
                  <a:pt x="252789" y="345286"/>
                  <a:pt x="253346" y="345472"/>
                  <a:pt x="254089" y="345472"/>
                </a:cubicBezTo>
                <a:lnTo>
                  <a:pt x="270805" y="336556"/>
                </a:lnTo>
                <a:lnTo>
                  <a:pt x="294208" y="327641"/>
                </a:lnTo>
                <a:cubicBezTo>
                  <a:pt x="304609" y="323183"/>
                  <a:pt x="312410" y="320211"/>
                  <a:pt x="317611" y="318725"/>
                </a:cubicBezTo>
                <a:lnTo>
                  <a:pt x="387820" y="299780"/>
                </a:lnTo>
                <a:cubicBezTo>
                  <a:pt x="391534" y="299037"/>
                  <a:pt x="397107" y="297923"/>
                  <a:pt x="404536" y="296437"/>
                </a:cubicBezTo>
                <a:cubicBezTo>
                  <a:pt x="411966" y="294951"/>
                  <a:pt x="418652" y="293837"/>
                  <a:pt x="424596" y="293094"/>
                </a:cubicBezTo>
                <a:cubicBezTo>
                  <a:pt x="429053" y="291608"/>
                  <a:pt x="437226" y="290865"/>
                  <a:pt x="449113" y="290865"/>
                </a:cubicBezTo>
                <a:cubicBezTo>
                  <a:pt x="450599" y="290122"/>
                  <a:pt x="452642" y="290308"/>
                  <a:pt x="455242" y="291422"/>
                </a:cubicBezTo>
                <a:cubicBezTo>
                  <a:pt x="457843" y="292536"/>
                  <a:pt x="460257" y="293465"/>
                  <a:pt x="462486" y="294208"/>
                </a:cubicBezTo>
                <a:lnTo>
                  <a:pt x="471402" y="298666"/>
                </a:lnTo>
                <a:cubicBezTo>
                  <a:pt x="474373" y="301638"/>
                  <a:pt x="476602" y="305352"/>
                  <a:pt x="478088" y="309810"/>
                </a:cubicBezTo>
                <a:cubicBezTo>
                  <a:pt x="478831" y="310553"/>
                  <a:pt x="479203" y="311296"/>
                  <a:pt x="479203" y="312039"/>
                </a:cubicBezTo>
                <a:cubicBezTo>
                  <a:pt x="479203" y="312782"/>
                  <a:pt x="479574" y="313153"/>
                  <a:pt x="480317" y="313153"/>
                </a:cubicBezTo>
                <a:cubicBezTo>
                  <a:pt x="488489" y="313896"/>
                  <a:pt x="495919" y="318354"/>
                  <a:pt x="502605" y="326527"/>
                </a:cubicBezTo>
                <a:cubicBezTo>
                  <a:pt x="504091" y="327269"/>
                  <a:pt x="505949" y="328384"/>
                  <a:pt x="508178" y="329870"/>
                </a:cubicBezTo>
                <a:cubicBezTo>
                  <a:pt x="510406" y="331356"/>
                  <a:pt x="513750" y="332842"/>
                  <a:pt x="518207" y="334327"/>
                </a:cubicBezTo>
                <a:cubicBezTo>
                  <a:pt x="528609" y="339528"/>
                  <a:pt x="536781" y="345472"/>
                  <a:pt x="542725" y="352158"/>
                </a:cubicBezTo>
                <a:cubicBezTo>
                  <a:pt x="543468" y="355130"/>
                  <a:pt x="544396" y="358288"/>
                  <a:pt x="545511" y="361631"/>
                </a:cubicBezTo>
                <a:cubicBezTo>
                  <a:pt x="546625" y="364974"/>
                  <a:pt x="547554" y="368503"/>
                  <a:pt x="548297" y="372218"/>
                </a:cubicBezTo>
                <a:cubicBezTo>
                  <a:pt x="549040" y="374447"/>
                  <a:pt x="549411" y="377790"/>
                  <a:pt x="549411" y="382248"/>
                </a:cubicBezTo>
                <a:cubicBezTo>
                  <a:pt x="549411" y="385219"/>
                  <a:pt x="548668" y="389677"/>
                  <a:pt x="547182" y="395621"/>
                </a:cubicBezTo>
                <a:cubicBezTo>
                  <a:pt x="547182" y="400821"/>
                  <a:pt x="547554" y="404908"/>
                  <a:pt x="548297" y="407879"/>
                </a:cubicBezTo>
                <a:cubicBezTo>
                  <a:pt x="549783" y="413823"/>
                  <a:pt x="549968" y="420510"/>
                  <a:pt x="548854" y="427939"/>
                </a:cubicBezTo>
                <a:cubicBezTo>
                  <a:pt x="547740" y="435369"/>
                  <a:pt x="547182" y="440198"/>
                  <a:pt x="547182" y="442427"/>
                </a:cubicBezTo>
                <a:cubicBezTo>
                  <a:pt x="544954" y="446884"/>
                  <a:pt x="543468" y="450971"/>
                  <a:pt x="542725" y="454685"/>
                </a:cubicBezTo>
                <a:cubicBezTo>
                  <a:pt x="541982" y="458400"/>
                  <a:pt x="541239" y="461372"/>
                  <a:pt x="540496" y="463601"/>
                </a:cubicBezTo>
                <a:cubicBezTo>
                  <a:pt x="540496" y="467315"/>
                  <a:pt x="540124" y="470287"/>
                  <a:pt x="539381" y="472516"/>
                </a:cubicBezTo>
                <a:cubicBezTo>
                  <a:pt x="539381" y="473259"/>
                  <a:pt x="539010" y="474931"/>
                  <a:pt x="538267" y="477531"/>
                </a:cubicBezTo>
                <a:cubicBezTo>
                  <a:pt x="537524" y="480131"/>
                  <a:pt x="536410" y="482546"/>
                  <a:pt x="534924" y="484775"/>
                </a:cubicBezTo>
                <a:cubicBezTo>
                  <a:pt x="533438" y="487004"/>
                  <a:pt x="532509" y="489047"/>
                  <a:pt x="532138" y="490904"/>
                </a:cubicBezTo>
                <a:cubicBezTo>
                  <a:pt x="531766" y="492761"/>
                  <a:pt x="531209" y="494062"/>
                  <a:pt x="530466" y="494805"/>
                </a:cubicBezTo>
                <a:cubicBezTo>
                  <a:pt x="529723" y="494805"/>
                  <a:pt x="529352" y="495548"/>
                  <a:pt x="529352" y="497034"/>
                </a:cubicBezTo>
                <a:lnTo>
                  <a:pt x="512635" y="541610"/>
                </a:lnTo>
                <a:cubicBezTo>
                  <a:pt x="511149" y="549040"/>
                  <a:pt x="509292" y="554612"/>
                  <a:pt x="507063" y="558327"/>
                </a:cubicBezTo>
                <a:cubicBezTo>
                  <a:pt x="506320" y="562042"/>
                  <a:pt x="503720" y="566871"/>
                  <a:pt x="499262" y="572814"/>
                </a:cubicBezTo>
                <a:lnTo>
                  <a:pt x="483660" y="597332"/>
                </a:lnTo>
                <a:cubicBezTo>
                  <a:pt x="476231" y="608476"/>
                  <a:pt x="467315" y="617763"/>
                  <a:pt x="456914" y="625192"/>
                </a:cubicBezTo>
                <a:cubicBezTo>
                  <a:pt x="448742" y="631879"/>
                  <a:pt x="443912" y="637451"/>
                  <a:pt x="442427" y="641909"/>
                </a:cubicBezTo>
                <a:cubicBezTo>
                  <a:pt x="441684" y="645624"/>
                  <a:pt x="437969" y="647481"/>
                  <a:pt x="431282" y="647481"/>
                </a:cubicBezTo>
                <a:cubicBezTo>
                  <a:pt x="423110" y="648224"/>
                  <a:pt x="415309" y="652310"/>
                  <a:pt x="407879" y="659740"/>
                </a:cubicBezTo>
                <a:cubicBezTo>
                  <a:pt x="401936" y="662711"/>
                  <a:pt x="397850" y="664197"/>
                  <a:pt x="395621" y="664197"/>
                </a:cubicBezTo>
                <a:cubicBezTo>
                  <a:pt x="392649" y="664197"/>
                  <a:pt x="390791" y="663826"/>
                  <a:pt x="390049" y="663083"/>
                </a:cubicBezTo>
                <a:cubicBezTo>
                  <a:pt x="384105" y="661597"/>
                  <a:pt x="378533" y="661969"/>
                  <a:pt x="373332" y="664197"/>
                </a:cubicBezTo>
                <a:lnTo>
                  <a:pt x="366646" y="665312"/>
                </a:lnTo>
                <a:cubicBezTo>
                  <a:pt x="360702" y="665312"/>
                  <a:pt x="356244" y="665683"/>
                  <a:pt x="353273" y="666426"/>
                </a:cubicBezTo>
                <a:cubicBezTo>
                  <a:pt x="352530" y="666426"/>
                  <a:pt x="351415" y="667540"/>
                  <a:pt x="349929" y="669769"/>
                </a:cubicBezTo>
                <a:cubicBezTo>
                  <a:pt x="343243" y="662340"/>
                  <a:pt x="332470" y="651939"/>
                  <a:pt x="317611" y="638565"/>
                </a:cubicBezTo>
                <a:lnTo>
                  <a:pt x="320954" y="637451"/>
                </a:lnTo>
                <a:cubicBezTo>
                  <a:pt x="319468" y="635965"/>
                  <a:pt x="318354" y="634665"/>
                  <a:pt x="317611" y="633551"/>
                </a:cubicBezTo>
                <a:cubicBezTo>
                  <a:pt x="316868" y="632436"/>
                  <a:pt x="315754" y="631136"/>
                  <a:pt x="314268" y="629650"/>
                </a:cubicBezTo>
                <a:lnTo>
                  <a:pt x="297551" y="614048"/>
                </a:lnTo>
                <a:lnTo>
                  <a:pt x="279720" y="604018"/>
                </a:lnTo>
                <a:cubicBezTo>
                  <a:pt x="275263" y="600304"/>
                  <a:pt x="266719" y="593617"/>
                  <a:pt x="254089" y="583959"/>
                </a:cubicBezTo>
                <a:lnTo>
                  <a:pt x="246288" y="578386"/>
                </a:lnTo>
                <a:lnTo>
                  <a:pt x="245173" y="578386"/>
                </a:lnTo>
                <a:cubicBezTo>
                  <a:pt x="245173" y="575415"/>
                  <a:pt x="242759" y="572443"/>
                  <a:pt x="237930" y="569471"/>
                </a:cubicBezTo>
                <a:cubicBezTo>
                  <a:pt x="233100" y="566499"/>
                  <a:pt x="229571" y="563899"/>
                  <a:pt x="227342" y="561670"/>
                </a:cubicBezTo>
                <a:cubicBezTo>
                  <a:pt x="225114" y="557955"/>
                  <a:pt x="219913" y="553126"/>
                  <a:pt x="211741" y="547183"/>
                </a:cubicBezTo>
                <a:cubicBezTo>
                  <a:pt x="210255" y="542725"/>
                  <a:pt x="207283" y="541610"/>
                  <a:pt x="202825" y="543839"/>
                </a:cubicBezTo>
                <a:lnTo>
                  <a:pt x="147104" y="559441"/>
                </a:lnTo>
                <a:cubicBezTo>
                  <a:pt x="144875" y="559441"/>
                  <a:pt x="143389" y="559813"/>
                  <a:pt x="142646" y="560556"/>
                </a:cubicBezTo>
                <a:lnTo>
                  <a:pt x="124815" y="567242"/>
                </a:lnTo>
                <a:cubicBezTo>
                  <a:pt x="121844" y="567985"/>
                  <a:pt x="118872" y="569100"/>
                  <a:pt x="115900" y="570586"/>
                </a:cubicBezTo>
                <a:cubicBezTo>
                  <a:pt x="112928" y="572071"/>
                  <a:pt x="109585" y="573557"/>
                  <a:pt x="105870" y="575043"/>
                </a:cubicBezTo>
                <a:cubicBezTo>
                  <a:pt x="101412" y="576529"/>
                  <a:pt x="99184" y="577272"/>
                  <a:pt x="99184" y="577272"/>
                </a:cubicBezTo>
                <a:cubicBezTo>
                  <a:pt x="93240" y="575786"/>
                  <a:pt x="88039" y="575043"/>
                  <a:pt x="83582" y="575043"/>
                </a:cubicBezTo>
                <a:cubicBezTo>
                  <a:pt x="78381" y="575043"/>
                  <a:pt x="74295" y="575415"/>
                  <a:pt x="71323" y="576158"/>
                </a:cubicBezTo>
                <a:cubicBezTo>
                  <a:pt x="67608" y="576158"/>
                  <a:pt x="65008" y="576529"/>
                  <a:pt x="63522" y="577272"/>
                </a:cubicBezTo>
                <a:cubicBezTo>
                  <a:pt x="57578" y="579501"/>
                  <a:pt x="50520" y="578386"/>
                  <a:pt x="42348" y="573929"/>
                </a:cubicBezTo>
                <a:cubicBezTo>
                  <a:pt x="40862" y="572443"/>
                  <a:pt x="39005" y="570957"/>
                  <a:pt x="36776" y="569471"/>
                </a:cubicBezTo>
                <a:cubicBezTo>
                  <a:pt x="34547" y="567985"/>
                  <a:pt x="32318" y="565756"/>
                  <a:pt x="30089" y="562785"/>
                </a:cubicBezTo>
                <a:lnTo>
                  <a:pt x="24517" y="560556"/>
                </a:lnTo>
                <a:cubicBezTo>
                  <a:pt x="18574" y="558327"/>
                  <a:pt x="13930" y="556098"/>
                  <a:pt x="10587" y="553869"/>
                </a:cubicBezTo>
                <a:cubicBezTo>
                  <a:pt x="7244" y="551640"/>
                  <a:pt x="4458" y="547926"/>
                  <a:pt x="2229" y="542725"/>
                </a:cubicBezTo>
                <a:cubicBezTo>
                  <a:pt x="-1486" y="536038"/>
                  <a:pt x="0" y="530466"/>
                  <a:pt x="6686" y="526009"/>
                </a:cubicBezTo>
                <a:cubicBezTo>
                  <a:pt x="7429" y="525266"/>
                  <a:pt x="8172" y="524523"/>
                  <a:pt x="8915" y="523780"/>
                </a:cubicBezTo>
                <a:cubicBezTo>
                  <a:pt x="9658" y="523037"/>
                  <a:pt x="10030" y="521923"/>
                  <a:pt x="10030" y="520436"/>
                </a:cubicBezTo>
                <a:lnTo>
                  <a:pt x="1114" y="517093"/>
                </a:lnTo>
                <a:cubicBezTo>
                  <a:pt x="1114" y="517093"/>
                  <a:pt x="928" y="516907"/>
                  <a:pt x="557" y="516536"/>
                </a:cubicBezTo>
                <a:cubicBezTo>
                  <a:pt x="186" y="516165"/>
                  <a:pt x="0" y="515979"/>
                  <a:pt x="0" y="515979"/>
                </a:cubicBezTo>
                <a:cubicBezTo>
                  <a:pt x="2972" y="514493"/>
                  <a:pt x="7429" y="511892"/>
                  <a:pt x="13373" y="508178"/>
                </a:cubicBezTo>
                <a:cubicBezTo>
                  <a:pt x="17088" y="506692"/>
                  <a:pt x="19317" y="504463"/>
                  <a:pt x="20059" y="501491"/>
                </a:cubicBezTo>
                <a:lnTo>
                  <a:pt x="28975" y="494805"/>
                </a:lnTo>
                <a:lnTo>
                  <a:pt x="50149" y="510407"/>
                </a:lnTo>
                <a:cubicBezTo>
                  <a:pt x="50149" y="511149"/>
                  <a:pt x="52006" y="511521"/>
                  <a:pt x="55721" y="511521"/>
                </a:cubicBezTo>
                <a:cubicBezTo>
                  <a:pt x="86925" y="501120"/>
                  <a:pt x="118500" y="492204"/>
                  <a:pt x="150447" y="484775"/>
                </a:cubicBezTo>
                <a:cubicBezTo>
                  <a:pt x="175707" y="476602"/>
                  <a:pt x="197624" y="470287"/>
                  <a:pt x="216198" y="465830"/>
                </a:cubicBezTo>
                <a:cubicBezTo>
                  <a:pt x="223628" y="463601"/>
                  <a:pt x="244430" y="458772"/>
                  <a:pt x="278606" y="451342"/>
                </a:cubicBezTo>
                <a:cubicBezTo>
                  <a:pt x="306095" y="445398"/>
                  <a:pt x="336556" y="440569"/>
                  <a:pt x="369989" y="436855"/>
                </a:cubicBezTo>
                <a:lnTo>
                  <a:pt x="447999" y="427939"/>
                </a:lnTo>
                <a:lnTo>
                  <a:pt x="451342" y="427939"/>
                </a:lnTo>
                <a:cubicBezTo>
                  <a:pt x="455057" y="427939"/>
                  <a:pt x="457657" y="425339"/>
                  <a:pt x="459143" y="420138"/>
                </a:cubicBezTo>
                <a:cubicBezTo>
                  <a:pt x="459886" y="414937"/>
                  <a:pt x="461000" y="409366"/>
                  <a:pt x="462486" y="403422"/>
                </a:cubicBezTo>
                <a:cubicBezTo>
                  <a:pt x="463972" y="397478"/>
                  <a:pt x="465086" y="393020"/>
                  <a:pt x="465829" y="390049"/>
                </a:cubicBezTo>
                <a:lnTo>
                  <a:pt x="468058" y="348815"/>
                </a:lnTo>
                <a:cubicBezTo>
                  <a:pt x="468058" y="346586"/>
                  <a:pt x="467315" y="344729"/>
                  <a:pt x="465829" y="343243"/>
                </a:cubicBezTo>
                <a:cubicBezTo>
                  <a:pt x="465086" y="347701"/>
                  <a:pt x="462115" y="349929"/>
                  <a:pt x="456914" y="349929"/>
                </a:cubicBezTo>
                <a:lnTo>
                  <a:pt x="443541" y="352158"/>
                </a:lnTo>
                <a:lnTo>
                  <a:pt x="396735" y="364417"/>
                </a:lnTo>
                <a:cubicBezTo>
                  <a:pt x="384848" y="368132"/>
                  <a:pt x="367017" y="374447"/>
                  <a:pt x="343243" y="383362"/>
                </a:cubicBezTo>
                <a:cubicBezTo>
                  <a:pt x="329127" y="387077"/>
                  <a:pt x="320211" y="390420"/>
                  <a:pt x="316496" y="393392"/>
                </a:cubicBezTo>
                <a:cubicBezTo>
                  <a:pt x="313525" y="394878"/>
                  <a:pt x="309996" y="395807"/>
                  <a:pt x="305909" y="396178"/>
                </a:cubicBezTo>
                <a:cubicBezTo>
                  <a:pt x="301823" y="396550"/>
                  <a:pt x="298294" y="397107"/>
                  <a:pt x="295322" y="397850"/>
                </a:cubicBezTo>
                <a:cubicBezTo>
                  <a:pt x="294579" y="398593"/>
                  <a:pt x="291236" y="397850"/>
                  <a:pt x="285293" y="395621"/>
                </a:cubicBezTo>
                <a:lnTo>
                  <a:pt x="275263" y="395621"/>
                </a:lnTo>
                <a:cubicBezTo>
                  <a:pt x="273777" y="394878"/>
                  <a:pt x="271548" y="394135"/>
                  <a:pt x="268576" y="393392"/>
                </a:cubicBezTo>
                <a:cubicBezTo>
                  <a:pt x="265604" y="392649"/>
                  <a:pt x="263376" y="391535"/>
                  <a:pt x="261890" y="390049"/>
                </a:cubicBezTo>
                <a:cubicBezTo>
                  <a:pt x="258918" y="390049"/>
                  <a:pt x="250374" y="387820"/>
                  <a:pt x="236258" y="383362"/>
                </a:cubicBezTo>
                <a:cubicBezTo>
                  <a:pt x="234029" y="381133"/>
                  <a:pt x="232172" y="380019"/>
                  <a:pt x="230686" y="380019"/>
                </a:cubicBezTo>
                <a:cubicBezTo>
                  <a:pt x="226228" y="380019"/>
                  <a:pt x="221399" y="378161"/>
                  <a:pt x="216198" y="374447"/>
                </a:cubicBezTo>
                <a:cubicBezTo>
                  <a:pt x="215455" y="372961"/>
                  <a:pt x="214712" y="371661"/>
                  <a:pt x="213969" y="370546"/>
                </a:cubicBezTo>
                <a:cubicBezTo>
                  <a:pt x="213226" y="369432"/>
                  <a:pt x="212483" y="368132"/>
                  <a:pt x="211741" y="366646"/>
                </a:cubicBezTo>
                <a:cubicBezTo>
                  <a:pt x="207283" y="362931"/>
                  <a:pt x="203940" y="359216"/>
                  <a:pt x="201711" y="355502"/>
                </a:cubicBezTo>
                <a:cubicBezTo>
                  <a:pt x="196510" y="348815"/>
                  <a:pt x="193167" y="341385"/>
                  <a:pt x="191681" y="333213"/>
                </a:cubicBezTo>
                <a:cubicBezTo>
                  <a:pt x="188709" y="322812"/>
                  <a:pt x="187223" y="314268"/>
                  <a:pt x="187223" y="307581"/>
                </a:cubicBezTo>
                <a:cubicBezTo>
                  <a:pt x="186480" y="294951"/>
                  <a:pt x="187966" y="279721"/>
                  <a:pt x="191681" y="261890"/>
                </a:cubicBezTo>
                <a:cubicBezTo>
                  <a:pt x="192424" y="253717"/>
                  <a:pt x="195024" y="240716"/>
                  <a:pt x="199482" y="222885"/>
                </a:cubicBezTo>
                <a:cubicBezTo>
                  <a:pt x="207654" y="193167"/>
                  <a:pt x="212112" y="175708"/>
                  <a:pt x="212855" y="170507"/>
                </a:cubicBezTo>
                <a:cubicBezTo>
                  <a:pt x="215084" y="163820"/>
                  <a:pt x="219913" y="144132"/>
                  <a:pt x="227342" y="111442"/>
                </a:cubicBezTo>
                <a:cubicBezTo>
                  <a:pt x="228828" y="105499"/>
                  <a:pt x="231243" y="96398"/>
                  <a:pt x="234586" y="84139"/>
                </a:cubicBezTo>
                <a:cubicBezTo>
                  <a:pt x="237930" y="71880"/>
                  <a:pt x="241087" y="61293"/>
                  <a:pt x="244059" y="52378"/>
                </a:cubicBezTo>
                <a:cubicBezTo>
                  <a:pt x="245545" y="45692"/>
                  <a:pt x="244802" y="39005"/>
                  <a:pt x="241830" y="32318"/>
                </a:cubicBezTo>
                <a:lnTo>
                  <a:pt x="234029" y="11144"/>
                </a:lnTo>
                <a:cubicBezTo>
                  <a:pt x="231800" y="3715"/>
                  <a:pt x="233658" y="0"/>
                  <a:pt x="239601"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3" name="文本框 12">
            <a:extLst>
              <a:ext uri="{FF2B5EF4-FFF2-40B4-BE49-F238E27FC236}">
                <a16:creationId xmlns:a16="http://schemas.microsoft.com/office/drawing/2014/main" id="{9F788F50-5491-1556-BD42-3C849E7CB759}"/>
              </a:ext>
            </a:extLst>
          </p:cNvPr>
          <p:cNvSpPr txBox="1"/>
          <p:nvPr/>
        </p:nvSpPr>
        <p:spPr>
          <a:xfrm>
            <a:off x="7185360" y="2456199"/>
            <a:ext cx="746665" cy="797928"/>
          </a:xfrm>
          <a:custGeom>
            <a:avLst/>
            <a:gdLst/>
            <a:ahLst/>
            <a:cxnLst/>
            <a:rect l="l" t="t" r="r" b="b"/>
            <a:pathLst>
              <a:path w="746665" h="797928">
                <a:moveTo>
                  <a:pt x="406765" y="478088"/>
                </a:moveTo>
                <a:lnTo>
                  <a:pt x="388935" y="482546"/>
                </a:lnTo>
                <a:cubicBezTo>
                  <a:pt x="385963" y="482546"/>
                  <a:pt x="382248" y="483289"/>
                  <a:pt x="377790" y="484775"/>
                </a:cubicBezTo>
                <a:cubicBezTo>
                  <a:pt x="376305" y="484775"/>
                  <a:pt x="368504" y="486632"/>
                  <a:pt x="354388" y="490347"/>
                </a:cubicBezTo>
                <a:cubicBezTo>
                  <a:pt x="343986" y="493318"/>
                  <a:pt x="336185" y="495176"/>
                  <a:pt x="330985" y="495919"/>
                </a:cubicBezTo>
                <a:lnTo>
                  <a:pt x="308696" y="501491"/>
                </a:lnTo>
                <a:cubicBezTo>
                  <a:pt x="304981" y="501491"/>
                  <a:pt x="302010" y="503348"/>
                  <a:pt x="299781" y="507063"/>
                </a:cubicBezTo>
                <a:lnTo>
                  <a:pt x="291980" y="518207"/>
                </a:lnTo>
                <a:cubicBezTo>
                  <a:pt x="290494" y="519693"/>
                  <a:pt x="288265" y="523408"/>
                  <a:pt x="285293" y="529352"/>
                </a:cubicBezTo>
                <a:lnTo>
                  <a:pt x="275263" y="544954"/>
                </a:lnTo>
                <a:cubicBezTo>
                  <a:pt x="274520" y="545696"/>
                  <a:pt x="273034" y="548668"/>
                  <a:pt x="270806" y="553869"/>
                </a:cubicBezTo>
                <a:lnTo>
                  <a:pt x="276378" y="553869"/>
                </a:lnTo>
                <a:lnTo>
                  <a:pt x="316497" y="553869"/>
                </a:lnTo>
                <a:cubicBezTo>
                  <a:pt x="324670" y="553126"/>
                  <a:pt x="333771" y="553869"/>
                  <a:pt x="343800" y="556098"/>
                </a:cubicBezTo>
                <a:cubicBezTo>
                  <a:pt x="353830" y="558327"/>
                  <a:pt x="361446" y="559813"/>
                  <a:pt x="366646" y="560555"/>
                </a:cubicBezTo>
                <a:cubicBezTo>
                  <a:pt x="370361" y="560555"/>
                  <a:pt x="372961" y="559813"/>
                  <a:pt x="374447" y="558327"/>
                </a:cubicBezTo>
                <a:cubicBezTo>
                  <a:pt x="377419" y="550897"/>
                  <a:pt x="380019" y="545325"/>
                  <a:pt x="382248" y="541610"/>
                </a:cubicBezTo>
                <a:lnTo>
                  <a:pt x="405651" y="495919"/>
                </a:lnTo>
                <a:cubicBezTo>
                  <a:pt x="408623" y="491461"/>
                  <a:pt x="411223" y="485518"/>
                  <a:pt x="413452" y="478088"/>
                </a:cubicBezTo>
                <a:close/>
                <a:moveTo>
                  <a:pt x="309114" y="301870"/>
                </a:moveTo>
                <a:cubicBezTo>
                  <a:pt x="310507" y="301777"/>
                  <a:pt x="312039" y="302009"/>
                  <a:pt x="313711" y="302566"/>
                </a:cubicBezTo>
                <a:cubicBezTo>
                  <a:pt x="317054" y="303680"/>
                  <a:pt x="319469" y="303866"/>
                  <a:pt x="320955" y="303124"/>
                </a:cubicBezTo>
                <a:cubicBezTo>
                  <a:pt x="322441" y="303124"/>
                  <a:pt x="323741" y="303680"/>
                  <a:pt x="324855" y="304795"/>
                </a:cubicBezTo>
                <a:cubicBezTo>
                  <a:pt x="325970" y="305909"/>
                  <a:pt x="327270" y="306838"/>
                  <a:pt x="328756" y="307581"/>
                </a:cubicBezTo>
                <a:cubicBezTo>
                  <a:pt x="331728" y="310553"/>
                  <a:pt x="333213" y="312039"/>
                  <a:pt x="333213" y="312039"/>
                </a:cubicBezTo>
                <a:cubicBezTo>
                  <a:pt x="341386" y="320211"/>
                  <a:pt x="345472" y="324298"/>
                  <a:pt x="345472" y="324298"/>
                </a:cubicBezTo>
                <a:lnTo>
                  <a:pt x="366646" y="348815"/>
                </a:lnTo>
                <a:cubicBezTo>
                  <a:pt x="368132" y="350301"/>
                  <a:pt x="371847" y="354758"/>
                  <a:pt x="377790" y="362188"/>
                </a:cubicBezTo>
                <a:cubicBezTo>
                  <a:pt x="379276" y="363674"/>
                  <a:pt x="380205" y="366274"/>
                  <a:pt x="380577" y="369989"/>
                </a:cubicBezTo>
                <a:cubicBezTo>
                  <a:pt x="380948" y="373704"/>
                  <a:pt x="381505" y="376304"/>
                  <a:pt x="382248" y="377790"/>
                </a:cubicBezTo>
                <a:cubicBezTo>
                  <a:pt x="382248" y="380019"/>
                  <a:pt x="381877" y="381505"/>
                  <a:pt x="381134" y="382247"/>
                </a:cubicBezTo>
                <a:cubicBezTo>
                  <a:pt x="379648" y="383734"/>
                  <a:pt x="378348" y="386148"/>
                  <a:pt x="377233" y="389491"/>
                </a:cubicBezTo>
                <a:cubicBezTo>
                  <a:pt x="376119" y="392834"/>
                  <a:pt x="374447" y="395249"/>
                  <a:pt x="372218" y="396735"/>
                </a:cubicBezTo>
                <a:lnTo>
                  <a:pt x="371104" y="400078"/>
                </a:lnTo>
                <a:lnTo>
                  <a:pt x="371104" y="401193"/>
                </a:lnTo>
                <a:cubicBezTo>
                  <a:pt x="373333" y="400450"/>
                  <a:pt x="377419" y="400078"/>
                  <a:pt x="383363" y="400078"/>
                </a:cubicBezTo>
                <a:cubicBezTo>
                  <a:pt x="401193" y="395621"/>
                  <a:pt x="414566" y="392649"/>
                  <a:pt x="423482" y="391163"/>
                </a:cubicBezTo>
                <a:cubicBezTo>
                  <a:pt x="426454" y="390420"/>
                  <a:pt x="427568" y="388563"/>
                  <a:pt x="426825" y="385591"/>
                </a:cubicBezTo>
                <a:lnTo>
                  <a:pt x="419024" y="356616"/>
                </a:lnTo>
                <a:cubicBezTo>
                  <a:pt x="421996" y="353644"/>
                  <a:pt x="424596" y="352158"/>
                  <a:pt x="426825" y="352158"/>
                </a:cubicBezTo>
                <a:lnTo>
                  <a:pt x="435741" y="354387"/>
                </a:lnTo>
                <a:cubicBezTo>
                  <a:pt x="444656" y="359587"/>
                  <a:pt x="450600" y="365160"/>
                  <a:pt x="453571" y="371103"/>
                </a:cubicBezTo>
                <a:cubicBezTo>
                  <a:pt x="454314" y="371103"/>
                  <a:pt x="454686" y="371846"/>
                  <a:pt x="454686" y="373332"/>
                </a:cubicBezTo>
                <a:cubicBezTo>
                  <a:pt x="457658" y="378533"/>
                  <a:pt x="460629" y="381133"/>
                  <a:pt x="463601" y="381133"/>
                </a:cubicBezTo>
                <a:cubicBezTo>
                  <a:pt x="466573" y="381133"/>
                  <a:pt x="468802" y="380762"/>
                  <a:pt x="470288" y="380019"/>
                </a:cubicBezTo>
                <a:cubicBezTo>
                  <a:pt x="479203" y="377790"/>
                  <a:pt x="489976" y="375932"/>
                  <a:pt x="502606" y="374447"/>
                </a:cubicBezTo>
                <a:cubicBezTo>
                  <a:pt x="515236" y="372961"/>
                  <a:pt x="524895" y="371475"/>
                  <a:pt x="531581" y="369989"/>
                </a:cubicBezTo>
                <a:lnTo>
                  <a:pt x="566128" y="364417"/>
                </a:lnTo>
                <a:lnTo>
                  <a:pt x="596218" y="361074"/>
                </a:lnTo>
                <a:cubicBezTo>
                  <a:pt x="604390" y="359587"/>
                  <a:pt x="611634" y="358659"/>
                  <a:pt x="617949" y="358287"/>
                </a:cubicBezTo>
                <a:cubicBezTo>
                  <a:pt x="624264" y="357916"/>
                  <a:pt x="629279" y="357730"/>
                  <a:pt x="632994" y="357730"/>
                </a:cubicBezTo>
                <a:lnTo>
                  <a:pt x="667541" y="356616"/>
                </a:lnTo>
                <a:cubicBezTo>
                  <a:pt x="675713" y="356616"/>
                  <a:pt x="685743" y="357359"/>
                  <a:pt x="697630" y="358845"/>
                </a:cubicBezTo>
                <a:cubicBezTo>
                  <a:pt x="702088" y="358845"/>
                  <a:pt x="705060" y="359216"/>
                  <a:pt x="706546" y="359959"/>
                </a:cubicBezTo>
                <a:cubicBezTo>
                  <a:pt x="713975" y="362188"/>
                  <a:pt x="718433" y="365903"/>
                  <a:pt x="719919" y="371103"/>
                </a:cubicBezTo>
                <a:cubicBezTo>
                  <a:pt x="719919" y="371103"/>
                  <a:pt x="724377" y="374447"/>
                  <a:pt x="733292" y="381133"/>
                </a:cubicBezTo>
                <a:cubicBezTo>
                  <a:pt x="740722" y="383362"/>
                  <a:pt x="744436" y="388563"/>
                  <a:pt x="744436" y="396735"/>
                </a:cubicBezTo>
                <a:cubicBezTo>
                  <a:pt x="744436" y="398221"/>
                  <a:pt x="744808" y="399707"/>
                  <a:pt x="745551" y="401193"/>
                </a:cubicBezTo>
                <a:cubicBezTo>
                  <a:pt x="746294" y="402679"/>
                  <a:pt x="746665" y="404164"/>
                  <a:pt x="746665" y="405650"/>
                </a:cubicBezTo>
                <a:cubicBezTo>
                  <a:pt x="746665" y="409365"/>
                  <a:pt x="746108" y="413080"/>
                  <a:pt x="744993" y="416795"/>
                </a:cubicBezTo>
                <a:cubicBezTo>
                  <a:pt x="743879" y="420510"/>
                  <a:pt x="743322" y="424596"/>
                  <a:pt x="743322" y="429053"/>
                </a:cubicBezTo>
                <a:cubicBezTo>
                  <a:pt x="738864" y="428310"/>
                  <a:pt x="735892" y="429053"/>
                  <a:pt x="734406" y="431282"/>
                </a:cubicBezTo>
                <a:cubicBezTo>
                  <a:pt x="732921" y="433511"/>
                  <a:pt x="732178" y="434997"/>
                  <a:pt x="732178" y="435740"/>
                </a:cubicBezTo>
                <a:lnTo>
                  <a:pt x="719919" y="437969"/>
                </a:lnTo>
                <a:cubicBezTo>
                  <a:pt x="719176" y="437969"/>
                  <a:pt x="718062" y="437969"/>
                  <a:pt x="716576" y="437969"/>
                </a:cubicBezTo>
                <a:cubicBezTo>
                  <a:pt x="715090" y="437969"/>
                  <a:pt x="713604" y="436854"/>
                  <a:pt x="712118" y="434626"/>
                </a:cubicBezTo>
                <a:cubicBezTo>
                  <a:pt x="711375" y="433140"/>
                  <a:pt x="710075" y="432397"/>
                  <a:pt x="708217" y="432397"/>
                </a:cubicBezTo>
                <a:cubicBezTo>
                  <a:pt x="706360" y="432397"/>
                  <a:pt x="704688" y="433140"/>
                  <a:pt x="703203" y="434626"/>
                </a:cubicBezTo>
                <a:lnTo>
                  <a:pt x="699859" y="437969"/>
                </a:lnTo>
                <a:cubicBezTo>
                  <a:pt x="698373" y="436483"/>
                  <a:pt x="696702" y="436111"/>
                  <a:pt x="694844" y="436854"/>
                </a:cubicBezTo>
                <a:cubicBezTo>
                  <a:pt x="692987" y="437597"/>
                  <a:pt x="691687" y="439083"/>
                  <a:pt x="690944" y="441312"/>
                </a:cubicBezTo>
                <a:lnTo>
                  <a:pt x="682028" y="441312"/>
                </a:lnTo>
                <a:lnTo>
                  <a:pt x="649710" y="443541"/>
                </a:lnTo>
                <a:cubicBezTo>
                  <a:pt x="645995" y="444284"/>
                  <a:pt x="641538" y="445027"/>
                  <a:pt x="636337" y="445770"/>
                </a:cubicBezTo>
                <a:cubicBezTo>
                  <a:pt x="631136" y="446513"/>
                  <a:pt x="625193" y="446884"/>
                  <a:pt x="618506" y="446884"/>
                </a:cubicBezTo>
                <a:lnTo>
                  <a:pt x="571700" y="452456"/>
                </a:lnTo>
                <a:lnTo>
                  <a:pt x="546069" y="456914"/>
                </a:lnTo>
                <a:cubicBezTo>
                  <a:pt x="534181" y="459886"/>
                  <a:pt x="525637" y="461743"/>
                  <a:pt x="520437" y="462486"/>
                </a:cubicBezTo>
                <a:cubicBezTo>
                  <a:pt x="517465" y="463229"/>
                  <a:pt x="514307" y="463972"/>
                  <a:pt x="510964" y="464715"/>
                </a:cubicBezTo>
                <a:cubicBezTo>
                  <a:pt x="507621" y="465458"/>
                  <a:pt x="503349" y="465829"/>
                  <a:pt x="498148" y="465829"/>
                </a:cubicBezTo>
                <a:cubicBezTo>
                  <a:pt x="493691" y="466572"/>
                  <a:pt x="491462" y="471030"/>
                  <a:pt x="491462" y="479202"/>
                </a:cubicBezTo>
                <a:cubicBezTo>
                  <a:pt x="491462" y="485146"/>
                  <a:pt x="489233" y="494804"/>
                  <a:pt x="484775" y="508178"/>
                </a:cubicBezTo>
                <a:lnTo>
                  <a:pt x="468059" y="552754"/>
                </a:lnTo>
                <a:cubicBezTo>
                  <a:pt x="465830" y="557212"/>
                  <a:pt x="461001" y="565385"/>
                  <a:pt x="453571" y="577272"/>
                </a:cubicBezTo>
                <a:cubicBezTo>
                  <a:pt x="453571" y="578015"/>
                  <a:pt x="453014" y="578758"/>
                  <a:pt x="451900" y="579501"/>
                </a:cubicBezTo>
                <a:cubicBezTo>
                  <a:pt x="450785" y="580244"/>
                  <a:pt x="449857" y="580987"/>
                  <a:pt x="449114" y="581729"/>
                </a:cubicBezTo>
                <a:cubicBezTo>
                  <a:pt x="446142" y="585444"/>
                  <a:pt x="446513" y="588045"/>
                  <a:pt x="450228" y="589531"/>
                </a:cubicBezTo>
                <a:lnTo>
                  <a:pt x="485890" y="605133"/>
                </a:lnTo>
                <a:cubicBezTo>
                  <a:pt x="494805" y="610333"/>
                  <a:pt x="508921" y="617763"/>
                  <a:pt x="528238" y="627421"/>
                </a:cubicBezTo>
                <a:lnTo>
                  <a:pt x="557213" y="644137"/>
                </a:lnTo>
                <a:cubicBezTo>
                  <a:pt x="559442" y="645623"/>
                  <a:pt x="561671" y="647109"/>
                  <a:pt x="563899" y="648595"/>
                </a:cubicBezTo>
                <a:cubicBezTo>
                  <a:pt x="566128" y="650081"/>
                  <a:pt x="568357" y="651567"/>
                  <a:pt x="570586" y="653053"/>
                </a:cubicBezTo>
                <a:cubicBezTo>
                  <a:pt x="572815" y="654539"/>
                  <a:pt x="575787" y="656396"/>
                  <a:pt x="579501" y="658625"/>
                </a:cubicBezTo>
                <a:cubicBezTo>
                  <a:pt x="583216" y="660854"/>
                  <a:pt x="586188" y="663083"/>
                  <a:pt x="588417" y="665311"/>
                </a:cubicBezTo>
                <a:lnTo>
                  <a:pt x="592874" y="668655"/>
                </a:lnTo>
                <a:cubicBezTo>
                  <a:pt x="595103" y="670884"/>
                  <a:pt x="597889" y="673670"/>
                  <a:pt x="601233" y="677013"/>
                </a:cubicBezTo>
                <a:cubicBezTo>
                  <a:pt x="604576" y="680356"/>
                  <a:pt x="606991" y="683142"/>
                  <a:pt x="608476" y="685371"/>
                </a:cubicBezTo>
                <a:cubicBezTo>
                  <a:pt x="609962" y="687600"/>
                  <a:pt x="611262" y="690572"/>
                  <a:pt x="612377" y="694287"/>
                </a:cubicBezTo>
                <a:cubicBezTo>
                  <a:pt x="613491" y="698001"/>
                  <a:pt x="614420" y="700973"/>
                  <a:pt x="615163" y="703202"/>
                </a:cubicBezTo>
                <a:lnTo>
                  <a:pt x="615163" y="705431"/>
                </a:lnTo>
                <a:cubicBezTo>
                  <a:pt x="612934" y="706917"/>
                  <a:pt x="612191" y="708588"/>
                  <a:pt x="612934" y="710446"/>
                </a:cubicBezTo>
                <a:cubicBezTo>
                  <a:pt x="613677" y="712303"/>
                  <a:pt x="614049" y="713603"/>
                  <a:pt x="614049" y="714346"/>
                </a:cubicBezTo>
                <a:cubicBezTo>
                  <a:pt x="616277" y="718804"/>
                  <a:pt x="617392" y="725119"/>
                  <a:pt x="617392" y="733291"/>
                </a:cubicBezTo>
                <a:cubicBezTo>
                  <a:pt x="616649" y="737749"/>
                  <a:pt x="616463" y="742207"/>
                  <a:pt x="616835" y="746664"/>
                </a:cubicBezTo>
                <a:cubicBezTo>
                  <a:pt x="617206" y="751122"/>
                  <a:pt x="617020" y="755580"/>
                  <a:pt x="616277" y="760038"/>
                </a:cubicBezTo>
                <a:cubicBezTo>
                  <a:pt x="616277" y="769696"/>
                  <a:pt x="612191" y="777868"/>
                  <a:pt x="604019" y="784555"/>
                </a:cubicBezTo>
                <a:cubicBezTo>
                  <a:pt x="600304" y="788270"/>
                  <a:pt x="597704" y="790499"/>
                  <a:pt x="596218" y="791242"/>
                </a:cubicBezTo>
                <a:cubicBezTo>
                  <a:pt x="595475" y="791984"/>
                  <a:pt x="593803" y="793285"/>
                  <a:pt x="591203" y="795142"/>
                </a:cubicBezTo>
                <a:cubicBezTo>
                  <a:pt x="588602" y="796999"/>
                  <a:pt x="586188" y="797928"/>
                  <a:pt x="583959" y="797928"/>
                </a:cubicBezTo>
                <a:cubicBezTo>
                  <a:pt x="581730" y="797928"/>
                  <a:pt x="580244" y="797557"/>
                  <a:pt x="579501" y="796814"/>
                </a:cubicBezTo>
                <a:cubicBezTo>
                  <a:pt x="580987" y="794585"/>
                  <a:pt x="580987" y="791613"/>
                  <a:pt x="579501" y="787898"/>
                </a:cubicBezTo>
                <a:cubicBezTo>
                  <a:pt x="575044" y="780469"/>
                  <a:pt x="572443" y="774897"/>
                  <a:pt x="571700" y="771182"/>
                </a:cubicBezTo>
                <a:cubicBezTo>
                  <a:pt x="571700" y="766724"/>
                  <a:pt x="569843" y="764495"/>
                  <a:pt x="566128" y="764495"/>
                </a:cubicBezTo>
                <a:cubicBezTo>
                  <a:pt x="564642" y="763010"/>
                  <a:pt x="563899" y="762266"/>
                  <a:pt x="563899" y="762266"/>
                </a:cubicBezTo>
                <a:lnTo>
                  <a:pt x="536039" y="743321"/>
                </a:lnTo>
                <a:cubicBezTo>
                  <a:pt x="532324" y="741092"/>
                  <a:pt x="528795" y="738306"/>
                  <a:pt x="525452" y="734963"/>
                </a:cubicBezTo>
                <a:cubicBezTo>
                  <a:pt x="522108" y="731620"/>
                  <a:pt x="519322" y="729205"/>
                  <a:pt x="517094" y="727719"/>
                </a:cubicBezTo>
                <a:cubicBezTo>
                  <a:pt x="513379" y="724747"/>
                  <a:pt x="507807" y="721033"/>
                  <a:pt x="500377" y="716575"/>
                </a:cubicBezTo>
                <a:cubicBezTo>
                  <a:pt x="497405" y="714346"/>
                  <a:pt x="493876" y="711560"/>
                  <a:pt x="489790" y="708217"/>
                </a:cubicBezTo>
                <a:cubicBezTo>
                  <a:pt x="485704" y="704874"/>
                  <a:pt x="480689" y="701345"/>
                  <a:pt x="474745" y="697630"/>
                </a:cubicBezTo>
                <a:cubicBezTo>
                  <a:pt x="456915" y="685743"/>
                  <a:pt x="442056" y="676827"/>
                  <a:pt x="430168" y="670884"/>
                </a:cubicBezTo>
                <a:cubicBezTo>
                  <a:pt x="419024" y="663454"/>
                  <a:pt x="406394" y="656025"/>
                  <a:pt x="392278" y="648595"/>
                </a:cubicBezTo>
                <a:lnTo>
                  <a:pt x="386706" y="648595"/>
                </a:lnTo>
                <a:cubicBezTo>
                  <a:pt x="385220" y="649338"/>
                  <a:pt x="383548" y="650638"/>
                  <a:pt x="381691" y="652496"/>
                </a:cubicBezTo>
                <a:cubicBezTo>
                  <a:pt x="379834" y="654353"/>
                  <a:pt x="377419" y="656025"/>
                  <a:pt x="374447" y="657511"/>
                </a:cubicBezTo>
                <a:cubicBezTo>
                  <a:pt x="373704" y="658253"/>
                  <a:pt x="372590" y="659182"/>
                  <a:pt x="371104" y="660297"/>
                </a:cubicBezTo>
                <a:cubicBezTo>
                  <a:pt x="369618" y="661411"/>
                  <a:pt x="367761" y="661968"/>
                  <a:pt x="365532" y="661968"/>
                </a:cubicBezTo>
                <a:lnTo>
                  <a:pt x="363303" y="661968"/>
                </a:lnTo>
                <a:cubicBezTo>
                  <a:pt x="362560" y="661968"/>
                  <a:pt x="361631" y="662525"/>
                  <a:pt x="360517" y="663640"/>
                </a:cubicBezTo>
                <a:cubicBezTo>
                  <a:pt x="359402" y="664754"/>
                  <a:pt x="358474" y="665311"/>
                  <a:pt x="357731" y="665311"/>
                </a:cubicBezTo>
                <a:lnTo>
                  <a:pt x="344358" y="676456"/>
                </a:lnTo>
                <a:lnTo>
                  <a:pt x="338786" y="680913"/>
                </a:lnTo>
                <a:cubicBezTo>
                  <a:pt x="335071" y="683885"/>
                  <a:pt x="330242" y="686300"/>
                  <a:pt x="324298" y="688157"/>
                </a:cubicBezTo>
                <a:cubicBezTo>
                  <a:pt x="318354" y="690014"/>
                  <a:pt x="313897" y="691315"/>
                  <a:pt x="310925" y="692058"/>
                </a:cubicBezTo>
                <a:lnTo>
                  <a:pt x="288636" y="703202"/>
                </a:lnTo>
                <a:cubicBezTo>
                  <a:pt x="276749" y="707660"/>
                  <a:pt x="266719" y="710260"/>
                  <a:pt x="258547" y="711003"/>
                </a:cubicBezTo>
                <a:cubicBezTo>
                  <a:pt x="252603" y="712489"/>
                  <a:pt x="248517" y="713232"/>
                  <a:pt x="246288" y="713232"/>
                </a:cubicBezTo>
                <a:cubicBezTo>
                  <a:pt x="244802" y="712489"/>
                  <a:pt x="242388" y="712489"/>
                  <a:pt x="239045" y="713232"/>
                </a:cubicBezTo>
                <a:cubicBezTo>
                  <a:pt x="235701" y="713975"/>
                  <a:pt x="233287" y="714346"/>
                  <a:pt x="231801" y="714346"/>
                </a:cubicBezTo>
                <a:cubicBezTo>
                  <a:pt x="226600" y="714346"/>
                  <a:pt x="222885" y="714718"/>
                  <a:pt x="220657" y="715461"/>
                </a:cubicBezTo>
                <a:cubicBezTo>
                  <a:pt x="211741" y="716204"/>
                  <a:pt x="199482" y="715089"/>
                  <a:pt x="183881" y="712117"/>
                </a:cubicBezTo>
                <a:cubicBezTo>
                  <a:pt x="171993" y="710632"/>
                  <a:pt x="162335" y="708403"/>
                  <a:pt x="154905" y="705431"/>
                </a:cubicBezTo>
                <a:cubicBezTo>
                  <a:pt x="143761" y="702459"/>
                  <a:pt x="136703" y="698001"/>
                  <a:pt x="133731" y="692058"/>
                </a:cubicBezTo>
                <a:lnTo>
                  <a:pt x="125930" y="679799"/>
                </a:lnTo>
                <a:lnTo>
                  <a:pt x="137075" y="679799"/>
                </a:lnTo>
                <a:cubicBezTo>
                  <a:pt x="148962" y="680542"/>
                  <a:pt x="166421" y="680913"/>
                  <a:pt x="189453" y="680913"/>
                </a:cubicBezTo>
                <a:cubicBezTo>
                  <a:pt x="195396" y="680913"/>
                  <a:pt x="200968" y="680542"/>
                  <a:pt x="206169" y="679799"/>
                </a:cubicBezTo>
                <a:cubicBezTo>
                  <a:pt x="211370" y="679056"/>
                  <a:pt x="216942" y="678685"/>
                  <a:pt x="222885" y="678685"/>
                </a:cubicBezTo>
                <a:cubicBezTo>
                  <a:pt x="227343" y="677199"/>
                  <a:pt x="230686" y="676456"/>
                  <a:pt x="232915" y="676456"/>
                </a:cubicBezTo>
                <a:cubicBezTo>
                  <a:pt x="232915" y="674970"/>
                  <a:pt x="233658" y="674227"/>
                  <a:pt x="235144" y="674227"/>
                </a:cubicBezTo>
                <a:cubicBezTo>
                  <a:pt x="237373" y="676456"/>
                  <a:pt x="239602" y="676641"/>
                  <a:pt x="241831" y="674784"/>
                </a:cubicBezTo>
                <a:cubicBezTo>
                  <a:pt x="244059" y="672927"/>
                  <a:pt x="245545" y="671998"/>
                  <a:pt x="246288" y="671998"/>
                </a:cubicBezTo>
                <a:cubicBezTo>
                  <a:pt x="256690" y="669026"/>
                  <a:pt x="264862" y="666054"/>
                  <a:pt x="270806" y="663083"/>
                </a:cubicBezTo>
                <a:cubicBezTo>
                  <a:pt x="282693" y="657139"/>
                  <a:pt x="291237" y="652310"/>
                  <a:pt x="296437" y="648595"/>
                </a:cubicBezTo>
                <a:cubicBezTo>
                  <a:pt x="305353" y="641909"/>
                  <a:pt x="315383" y="632622"/>
                  <a:pt x="326527" y="620735"/>
                </a:cubicBezTo>
                <a:cubicBezTo>
                  <a:pt x="328013" y="619992"/>
                  <a:pt x="328941" y="619063"/>
                  <a:pt x="329313" y="617948"/>
                </a:cubicBezTo>
                <a:cubicBezTo>
                  <a:pt x="329684" y="616834"/>
                  <a:pt x="330242" y="615905"/>
                  <a:pt x="330985" y="615162"/>
                </a:cubicBezTo>
                <a:cubicBezTo>
                  <a:pt x="326527" y="613677"/>
                  <a:pt x="322441" y="612191"/>
                  <a:pt x="318726" y="610705"/>
                </a:cubicBezTo>
                <a:cubicBezTo>
                  <a:pt x="315011" y="609962"/>
                  <a:pt x="310739" y="608847"/>
                  <a:pt x="305910" y="607361"/>
                </a:cubicBezTo>
                <a:cubicBezTo>
                  <a:pt x="301081" y="605875"/>
                  <a:pt x="296066" y="604761"/>
                  <a:pt x="290865" y="604018"/>
                </a:cubicBezTo>
                <a:cubicBezTo>
                  <a:pt x="279721" y="599560"/>
                  <a:pt x="267091" y="596217"/>
                  <a:pt x="252975" y="593988"/>
                </a:cubicBezTo>
                <a:cubicBezTo>
                  <a:pt x="245545" y="592502"/>
                  <a:pt x="240716" y="593988"/>
                  <a:pt x="238487" y="598446"/>
                </a:cubicBezTo>
                <a:cubicBezTo>
                  <a:pt x="234773" y="602904"/>
                  <a:pt x="229572" y="606619"/>
                  <a:pt x="222885" y="609590"/>
                </a:cubicBezTo>
                <a:cubicBezTo>
                  <a:pt x="222142" y="610333"/>
                  <a:pt x="221214" y="610333"/>
                  <a:pt x="220099" y="609590"/>
                </a:cubicBezTo>
                <a:cubicBezTo>
                  <a:pt x="218985" y="608847"/>
                  <a:pt x="218428" y="608104"/>
                  <a:pt x="218428" y="607361"/>
                </a:cubicBezTo>
                <a:cubicBezTo>
                  <a:pt x="218428" y="605875"/>
                  <a:pt x="217685" y="602904"/>
                  <a:pt x="216199" y="598446"/>
                </a:cubicBezTo>
                <a:cubicBezTo>
                  <a:pt x="212484" y="593245"/>
                  <a:pt x="210627" y="588416"/>
                  <a:pt x="210627" y="583959"/>
                </a:cubicBezTo>
                <a:lnTo>
                  <a:pt x="210627" y="577272"/>
                </a:lnTo>
                <a:cubicBezTo>
                  <a:pt x="208398" y="572814"/>
                  <a:pt x="208026" y="567985"/>
                  <a:pt x="209512" y="562784"/>
                </a:cubicBezTo>
                <a:cubicBezTo>
                  <a:pt x="210998" y="557584"/>
                  <a:pt x="211741" y="554612"/>
                  <a:pt x="211741" y="553869"/>
                </a:cubicBezTo>
                <a:cubicBezTo>
                  <a:pt x="212484" y="550897"/>
                  <a:pt x="213970" y="547554"/>
                  <a:pt x="216199" y="543839"/>
                </a:cubicBezTo>
                <a:cubicBezTo>
                  <a:pt x="218428" y="540125"/>
                  <a:pt x="219914" y="537153"/>
                  <a:pt x="220657" y="534924"/>
                </a:cubicBezTo>
                <a:cubicBezTo>
                  <a:pt x="222885" y="532695"/>
                  <a:pt x="225486" y="528609"/>
                  <a:pt x="228457" y="522665"/>
                </a:cubicBezTo>
                <a:cubicBezTo>
                  <a:pt x="229200" y="522665"/>
                  <a:pt x="229572" y="521179"/>
                  <a:pt x="229572" y="518207"/>
                </a:cubicBezTo>
                <a:cubicBezTo>
                  <a:pt x="227343" y="518950"/>
                  <a:pt x="224371" y="519693"/>
                  <a:pt x="220657" y="520436"/>
                </a:cubicBezTo>
                <a:cubicBezTo>
                  <a:pt x="216942" y="521179"/>
                  <a:pt x="213970" y="521551"/>
                  <a:pt x="211741" y="521551"/>
                </a:cubicBezTo>
                <a:cubicBezTo>
                  <a:pt x="206540" y="522294"/>
                  <a:pt x="201711" y="523408"/>
                  <a:pt x="197254" y="524894"/>
                </a:cubicBezTo>
                <a:cubicBezTo>
                  <a:pt x="192796" y="526380"/>
                  <a:pt x="189081" y="527494"/>
                  <a:pt x="186109" y="528237"/>
                </a:cubicBezTo>
                <a:cubicBezTo>
                  <a:pt x="182395" y="528980"/>
                  <a:pt x="176822" y="530837"/>
                  <a:pt x="169393" y="533809"/>
                </a:cubicBezTo>
                <a:cubicBezTo>
                  <a:pt x="168650" y="534552"/>
                  <a:pt x="166421" y="534924"/>
                  <a:pt x="162706" y="534924"/>
                </a:cubicBezTo>
                <a:lnTo>
                  <a:pt x="145990" y="541610"/>
                </a:lnTo>
                <a:cubicBezTo>
                  <a:pt x="143761" y="542353"/>
                  <a:pt x="140789" y="542725"/>
                  <a:pt x="137075" y="542725"/>
                </a:cubicBezTo>
                <a:cubicBezTo>
                  <a:pt x="135589" y="542725"/>
                  <a:pt x="133360" y="543468"/>
                  <a:pt x="130388" y="544954"/>
                </a:cubicBezTo>
                <a:lnTo>
                  <a:pt x="117015" y="550526"/>
                </a:lnTo>
                <a:lnTo>
                  <a:pt x="109214" y="553869"/>
                </a:lnTo>
                <a:cubicBezTo>
                  <a:pt x="106242" y="555355"/>
                  <a:pt x="104013" y="556098"/>
                  <a:pt x="102527" y="556098"/>
                </a:cubicBezTo>
                <a:cubicBezTo>
                  <a:pt x="98813" y="556098"/>
                  <a:pt x="94727" y="557212"/>
                  <a:pt x="90269" y="559441"/>
                </a:cubicBezTo>
                <a:cubicBezTo>
                  <a:pt x="88783" y="560184"/>
                  <a:pt x="86554" y="560184"/>
                  <a:pt x="83582" y="559441"/>
                </a:cubicBezTo>
                <a:cubicBezTo>
                  <a:pt x="80610" y="558698"/>
                  <a:pt x="78010" y="558327"/>
                  <a:pt x="75781" y="558327"/>
                </a:cubicBezTo>
                <a:cubicBezTo>
                  <a:pt x="73552" y="558327"/>
                  <a:pt x="71324" y="557955"/>
                  <a:pt x="69095" y="557212"/>
                </a:cubicBezTo>
                <a:cubicBezTo>
                  <a:pt x="66866" y="556469"/>
                  <a:pt x="64637" y="556098"/>
                  <a:pt x="62408" y="556098"/>
                </a:cubicBezTo>
                <a:cubicBezTo>
                  <a:pt x="59436" y="556098"/>
                  <a:pt x="56279" y="555726"/>
                  <a:pt x="52936" y="554983"/>
                </a:cubicBezTo>
                <a:cubicBezTo>
                  <a:pt x="49592" y="554241"/>
                  <a:pt x="46063" y="553869"/>
                  <a:pt x="42349" y="553869"/>
                </a:cubicBezTo>
                <a:cubicBezTo>
                  <a:pt x="37148" y="553869"/>
                  <a:pt x="30090" y="554612"/>
                  <a:pt x="21174" y="556098"/>
                </a:cubicBezTo>
                <a:cubicBezTo>
                  <a:pt x="18946" y="556098"/>
                  <a:pt x="15788" y="556283"/>
                  <a:pt x="11702" y="556655"/>
                </a:cubicBezTo>
                <a:cubicBezTo>
                  <a:pt x="7616" y="557026"/>
                  <a:pt x="4087" y="556841"/>
                  <a:pt x="1115" y="556098"/>
                </a:cubicBezTo>
                <a:lnTo>
                  <a:pt x="0" y="554983"/>
                </a:lnTo>
                <a:cubicBezTo>
                  <a:pt x="743" y="554241"/>
                  <a:pt x="1858" y="552569"/>
                  <a:pt x="3344" y="549968"/>
                </a:cubicBezTo>
                <a:cubicBezTo>
                  <a:pt x="4830" y="547368"/>
                  <a:pt x="7430" y="545696"/>
                  <a:pt x="11145" y="544954"/>
                </a:cubicBezTo>
                <a:cubicBezTo>
                  <a:pt x="14116" y="543468"/>
                  <a:pt x="16345" y="541239"/>
                  <a:pt x="17831" y="538267"/>
                </a:cubicBezTo>
                <a:cubicBezTo>
                  <a:pt x="19317" y="536781"/>
                  <a:pt x="23403" y="533809"/>
                  <a:pt x="30090" y="529352"/>
                </a:cubicBezTo>
                <a:lnTo>
                  <a:pt x="49035" y="515978"/>
                </a:lnTo>
                <a:cubicBezTo>
                  <a:pt x="55722" y="511521"/>
                  <a:pt x="63708" y="506877"/>
                  <a:pt x="72995" y="502048"/>
                </a:cubicBezTo>
                <a:cubicBezTo>
                  <a:pt x="82282" y="497219"/>
                  <a:pt x="89154" y="493690"/>
                  <a:pt x="93612" y="491461"/>
                </a:cubicBezTo>
                <a:cubicBezTo>
                  <a:pt x="103270" y="488489"/>
                  <a:pt x="113857" y="484589"/>
                  <a:pt x="125373" y="479760"/>
                </a:cubicBezTo>
                <a:cubicBezTo>
                  <a:pt x="136889" y="474931"/>
                  <a:pt x="145247" y="471402"/>
                  <a:pt x="150448" y="469173"/>
                </a:cubicBezTo>
                <a:lnTo>
                  <a:pt x="190567" y="456914"/>
                </a:lnTo>
                <a:lnTo>
                  <a:pt x="230686" y="446884"/>
                </a:lnTo>
                <a:cubicBezTo>
                  <a:pt x="235887" y="445398"/>
                  <a:pt x="241273" y="444098"/>
                  <a:pt x="246845" y="442984"/>
                </a:cubicBezTo>
                <a:cubicBezTo>
                  <a:pt x="252418" y="441869"/>
                  <a:pt x="257804" y="440569"/>
                  <a:pt x="263005" y="439083"/>
                </a:cubicBezTo>
                <a:cubicBezTo>
                  <a:pt x="267462" y="438340"/>
                  <a:pt x="271177" y="437226"/>
                  <a:pt x="274149" y="435740"/>
                </a:cubicBezTo>
                <a:cubicBezTo>
                  <a:pt x="277121" y="434254"/>
                  <a:pt x="279721" y="433140"/>
                  <a:pt x="281950" y="432397"/>
                </a:cubicBezTo>
                <a:cubicBezTo>
                  <a:pt x="282693" y="432397"/>
                  <a:pt x="284550" y="430911"/>
                  <a:pt x="287522" y="427939"/>
                </a:cubicBezTo>
                <a:cubicBezTo>
                  <a:pt x="291980" y="420510"/>
                  <a:pt x="297923" y="408622"/>
                  <a:pt x="305353" y="392277"/>
                </a:cubicBezTo>
                <a:cubicBezTo>
                  <a:pt x="312039" y="380390"/>
                  <a:pt x="317240" y="369246"/>
                  <a:pt x="320955" y="358845"/>
                </a:cubicBezTo>
                <a:cubicBezTo>
                  <a:pt x="322441" y="357359"/>
                  <a:pt x="322069" y="355873"/>
                  <a:pt x="319840" y="354387"/>
                </a:cubicBezTo>
                <a:cubicBezTo>
                  <a:pt x="319840" y="342500"/>
                  <a:pt x="314640" y="330612"/>
                  <a:pt x="304238" y="318725"/>
                </a:cubicBezTo>
                <a:cubicBezTo>
                  <a:pt x="302752" y="317240"/>
                  <a:pt x="302010" y="316125"/>
                  <a:pt x="302010" y="315382"/>
                </a:cubicBezTo>
                <a:lnTo>
                  <a:pt x="298666" y="308695"/>
                </a:lnTo>
                <a:cubicBezTo>
                  <a:pt x="299409" y="307209"/>
                  <a:pt x="301638" y="305352"/>
                  <a:pt x="305353" y="303124"/>
                </a:cubicBezTo>
                <a:cubicBezTo>
                  <a:pt x="306467" y="302380"/>
                  <a:pt x="307721" y="301963"/>
                  <a:pt x="309114" y="301870"/>
                </a:cubicBezTo>
                <a:close/>
                <a:moveTo>
                  <a:pt x="255204" y="110328"/>
                </a:moveTo>
                <a:lnTo>
                  <a:pt x="255204" y="122586"/>
                </a:lnTo>
                <a:cubicBezTo>
                  <a:pt x="255204" y="132245"/>
                  <a:pt x="251117" y="140046"/>
                  <a:pt x="242945" y="145989"/>
                </a:cubicBezTo>
                <a:lnTo>
                  <a:pt x="230686" y="160477"/>
                </a:lnTo>
                <a:cubicBezTo>
                  <a:pt x="224743" y="170135"/>
                  <a:pt x="220657" y="181279"/>
                  <a:pt x="218428" y="193910"/>
                </a:cubicBezTo>
                <a:cubicBezTo>
                  <a:pt x="213227" y="210255"/>
                  <a:pt x="209512" y="220656"/>
                  <a:pt x="207283" y="225114"/>
                </a:cubicBezTo>
                <a:cubicBezTo>
                  <a:pt x="205055" y="229571"/>
                  <a:pt x="203940" y="232915"/>
                  <a:pt x="203940" y="235143"/>
                </a:cubicBezTo>
                <a:lnTo>
                  <a:pt x="203940" y="236258"/>
                </a:lnTo>
                <a:cubicBezTo>
                  <a:pt x="205426" y="235515"/>
                  <a:pt x="209141" y="234029"/>
                  <a:pt x="215084" y="231800"/>
                </a:cubicBezTo>
                <a:cubicBezTo>
                  <a:pt x="220285" y="228828"/>
                  <a:pt x="225486" y="226599"/>
                  <a:pt x="230686" y="225114"/>
                </a:cubicBezTo>
                <a:cubicBezTo>
                  <a:pt x="235887" y="223628"/>
                  <a:pt x="240345" y="221770"/>
                  <a:pt x="244059" y="219541"/>
                </a:cubicBezTo>
                <a:cubicBezTo>
                  <a:pt x="249260" y="218056"/>
                  <a:pt x="254089" y="216384"/>
                  <a:pt x="258547" y="214526"/>
                </a:cubicBezTo>
                <a:cubicBezTo>
                  <a:pt x="263005" y="212669"/>
                  <a:pt x="266719" y="210997"/>
                  <a:pt x="269691" y="209512"/>
                </a:cubicBezTo>
                <a:lnTo>
                  <a:pt x="315383" y="188338"/>
                </a:lnTo>
                <a:lnTo>
                  <a:pt x="356616" y="176079"/>
                </a:lnTo>
                <a:lnTo>
                  <a:pt x="388935" y="164935"/>
                </a:lnTo>
                <a:lnTo>
                  <a:pt x="417910" y="154905"/>
                </a:lnTo>
                <a:lnTo>
                  <a:pt x="464716" y="141532"/>
                </a:lnTo>
                <a:lnTo>
                  <a:pt x="490347" y="134845"/>
                </a:lnTo>
                <a:lnTo>
                  <a:pt x="511521" y="129273"/>
                </a:lnTo>
                <a:cubicBezTo>
                  <a:pt x="520437" y="127787"/>
                  <a:pt x="527866" y="127044"/>
                  <a:pt x="533810" y="127044"/>
                </a:cubicBezTo>
                <a:lnTo>
                  <a:pt x="542725" y="124815"/>
                </a:lnTo>
                <a:cubicBezTo>
                  <a:pt x="552384" y="124815"/>
                  <a:pt x="559442" y="125187"/>
                  <a:pt x="563899" y="125930"/>
                </a:cubicBezTo>
                <a:cubicBezTo>
                  <a:pt x="567614" y="125930"/>
                  <a:pt x="569100" y="127416"/>
                  <a:pt x="568357" y="130387"/>
                </a:cubicBezTo>
                <a:lnTo>
                  <a:pt x="569472" y="134845"/>
                </a:lnTo>
                <a:cubicBezTo>
                  <a:pt x="570957" y="139303"/>
                  <a:pt x="571700" y="141903"/>
                  <a:pt x="571700" y="142646"/>
                </a:cubicBezTo>
                <a:cubicBezTo>
                  <a:pt x="573186" y="144875"/>
                  <a:pt x="574301" y="146361"/>
                  <a:pt x="575044" y="147104"/>
                </a:cubicBezTo>
                <a:cubicBezTo>
                  <a:pt x="583959" y="148590"/>
                  <a:pt x="588788" y="149704"/>
                  <a:pt x="589531" y="150447"/>
                </a:cubicBezTo>
                <a:cubicBezTo>
                  <a:pt x="589531" y="150447"/>
                  <a:pt x="593989" y="154905"/>
                  <a:pt x="602904" y="163820"/>
                </a:cubicBezTo>
                <a:cubicBezTo>
                  <a:pt x="605133" y="166049"/>
                  <a:pt x="608476" y="169764"/>
                  <a:pt x="612934" y="174965"/>
                </a:cubicBezTo>
                <a:cubicBezTo>
                  <a:pt x="619621" y="180908"/>
                  <a:pt x="626679" y="188709"/>
                  <a:pt x="634108" y="198367"/>
                </a:cubicBezTo>
                <a:cubicBezTo>
                  <a:pt x="637823" y="200596"/>
                  <a:pt x="638566" y="204311"/>
                  <a:pt x="636337" y="209512"/>
                </a:cubicBezTo>
                <a:cubicBezTo>
                  <a:pt x="634851" y="210997"/>
                  <a:pt x="634294" y="212855"/>
                  <a:pt x="634665" y="215084"/>
                </a:cubicBezTo>
                <a:cubicBezTo>
                  <a:pt x="635037" y="217313"/>
                  <a:pt x="635594" y="219170"/>
                  <a:pt x="636337" y="220656"/>
                </a:cubicBezTo>
                <a:cubicBezTo>
                  <a:pt x="639309" y="226599"/>
                  <a:pt x="640795" y="231800"/>
                  <a:pt x="640795" y="236258"/>
                </a:cubicBezTo>
                <a:cubicBezTo>
                  <a:pt x="640795" y="243687"/>
                  <a:pt x="637823" y="249259"/>
                  <a:pt x="631879" y="252974"/>
                </a:cubicBezTo>
                <a:cubicBezTo>
                  <a:pt x="630393" y="255946"/>
                  <a:pt x="628908" y="257432"/>
                  <a:pt x="627422" y="257432"/>
                </a:cubicBezTo>
                <a:cubicBezTo>
                  <a:pt x="623707" y="255203"/>
                  <a:pt x="619992" y="254832"/>
                  <a:pt x="616277" y="256317"/>
                </a:cubicBezTo>
                <a:cubicBezTo>
                  <a:pt x="612563" y="257803"/>
                  <a:pt x="609962" y="258546"/>
                  <a:pt x="608476" y="258546"/>
                </a:cubicBezTo>
                <a:lnTo>
                  <a:pt x="605133" y="259661"/>
                </a:lnTo>
                <a:cubicBezTo>
                  <a:pt x="603647" y="258175"/>
                  <a:pt x="602533" y="257989"/>
                  <a:pt x="601790" y="259104"/>
                </a:cubicBezTo>
                <a:cubicBezTo>
                  <a:pt x="601047" y="260218"/>
                  <a:pt x="600304" y="261147"/>
                  <a:pt x="599561" y="261890"/>
                </a:cubicBezTo>
                <a:cubicBezTo>
                  <a:pt x="598818" y="262633"/>
                  <a:pt x="595475" y="264119"/>
                  <a:pt x="589531" y="266347"/>
                </a:cubicBezTo>
                <a:cubicBezTo>
                  <a:pt x="583588" y="264861"/>
                  <a:pt x="578758" y="265233"/>
                  <a:pt x="575044" y="267462"/>
                </a:cubicBezTo>
                <a:lnTo>
                  <a:pt x="558327" y="280835"/>
                </a:lnTo>
                <a:cubicBezTo>
                  <a:pt x="557584" y="281578"/>
                  <a:pt x="556841" y="282321"/>
                  <a:pt x="556098" y="283064"/>
                </a:cubicBezTo>
                <a:cubicBezTo>
                  <a:pt x="555355" y="283807"/>
                  <a:pt x="554613" y="284550"/>
                  <a:pt x="553870" y="285293"/>
                </a:cubicBezTo>
                <a:lnTo>
                  <a:pt x="544954" y="293093"/>
                </a:lnTo>
                <a:cubicBezTo>
                  <a:pt x="542725" y="297551"/>
                  <a:pt x="538639" y="301637"/>
                  <a:pt x="532696" y="305352"/>
                </a:cubicBezTo>
                <a:cubicBezTo>
                  <a:pt x="531953" y="305352"/>
                  <a:pt x="527866" y="308324"/>
                  <a:pt x="520437" y="314268"/>
                </a:cubicBezTo>
                <a:lnTo>
                  <a:pt x="512636" y="320954"/>
                </a:lnTo>
                <a:cubicBezTo>
                  <a:pt x="508921" y="324669"/>
                  <a:pt x="506692" y="325040"/>
                  <a:pt x="505949" y="322069"/>
                </a:cubicBezTo>
                <a:lnTo>
                  <a:pt x="501492" y="319840"/>
                </a:lnTo>
                <a:cubicBezTo>
                  <a:pt x="500006" y="319840"/>
                  <a:pt x="499077" y="319282"/>
                  <a:pt x="498706" y="318168"/>
                </a:cubicBezTo>
                <a:cubicBezTo>
                  <a:pt x="498334" y="317054"/>
                  <a:pt x="498520" y="316125"/>
                  <a:pt x="499263" y="315382"/>
                </a:cubicBezTo>
                <a:cubicBezTo>
                  <a:pt x="500006" y="313896"/>
                  <a:pt x="501120" y="312596"/>
                  <a:pt x="502606" y="311482"/>
                </a:cubicBezTo>
                <a:cubicBezTo>
                  <a:pt x="504092" y="310367"/>
                  <a:pt x="505206" y="309067"/>
                  <a:pt x="505949" y="307581"/>
                </a:cubicBezTo>
                <a:cubicBezTo>
                  <a:pt x="508921" y="302380"/>
                  <a:pt x="512636" y="294579"/>
                  <a:pt x="517094" y="284178"/>
                </a:cubicBezTo>
                <a:lnTo>
                  <a:pt x="520437" y="281949"/>
                </a:lnTo>
                <a:cubicBezTo>
                  <a:pt x="521180" y="279720"/>
                  <a:pt x="521923" y="277306"/>
                  <a:pt x="522666" y="274706"/>
                </a:cubicBezTo>
                <a:cubicBezTo>
                  <a:pt x="523409" y="272105"/>
                  <a:pt x="524152" y="269690"/>
                  <a:pt x="524895" y="267462"/>
                </a:cubicBezTo>
                <a:cubicBezTo>
                  <a:pt x="525637" y="265233"/>
                  <a:pt x="526938" y="263004"/>
                  <a:pt x="528795" y="260775"/>
                </a:cubicBezTo>
                <a:cubicBezTo>
                  <a:pt x="530652" y="258546"/>
                  <a:pt x="532324" y="256317"/>
                  <a:pt x="533810" y="254089"/>
                </a:cubicBezTo>
                <a:cubicBezTo>
                  <a:pt x="534553" y="253346"/>
                  <a:pt x="534924" y="252231"/>
                  <a:pt x="534924" y="250745"/>
                </a:cubicBezTo>
                <a:cubicBezTo>
                  <a:pt x="534181" y="245545"/>
                  <a:pt x="536039" y="239973"/>
                  <a:pt x="540496" y="234029"/>
                </a:cubicBezTo>
                <a:cubicBezTo>
                  <a:pt x="544211" y="225856"/>
                  <a:pt x="547926" y="218799"/>
                  <a:pt x="551641" y="212855"/>
                </a:cubicBezTo>
                <a:cubicBezTo>
                  <a:pt x="552384" y="212112"/>
                  <a:pt x="552012" y="210255"/>
                  <a:pt x="550526" y="207283"/>
                </a:cubicBezTo>
                <a:cubicBezTo>
                  <a:pt x="549040" y="204311"/>
                  <a:pt x="547554" y="202825"/>
                  <a:pt x="546069" y="202825"/>
                </a:cubicBezTo>
                <a:cubicBezTo>
                  <a:pt x="538639" y="202825"/>
                  <a:pt x="532324" y="203196"/>
                  <a:pt x="527123" y="203939"/>
                </a:cubicBezTo>
                <a:cubicBezTo>
                  <a:pt x="523409" y="203939"/>
                  <a:pt x="518579" y="204683"/>
                  <a:pt x="512636" y="206168"/>
                </a:cubicBezTo>
                <a:cubicBezTo>
                  <a:pt x="510407" y="206911"/>
                  <a:pt x="508178" y="207097"/>
                  <a:pt x="505949" y="206726"/>
                </a:cubicBezTo>
                <a:cubicBezTo>
                  <a:pt x="503720" y="206354"/>
                  <a:pt x="501492" y="206540"/>
                  <a:pt x="499263" y="207283"/>
                </a:cubicBezTo>
                <a:lnTo>
                  <a:pt x="470288" y="212855"/>
                </a:lnTo>
                <a:lnTo>
                  <a:pt x="450228" y="218427"/>
                </a:lnTo>
                <a:lnTo>
                  <a:pt x="446885" y="218427"/>
                </a:lnTo>
                <a:cubicBezTo>
                  <a:pt x="445399" y="218427"/>
                  <a:pt x="443170" y="218613"/>
                  <a:pt x="440198" y="218984"/>
                </a:cubicBezTo>
                <a:cubicBezTo>
                  <a:pt x="437226" y="219356"/>
                  <a:pt x="433883" y="220285"/>
                  <a:pt x="430168" y="221770"/>
                </a:cubicBezTo>
                <a:cubicBezTo>
                  <a:pt x="426454" y="222513"/>
                  <a:pt x="423482" y="223628"/>
                  <a:pt x="421253" y="225114"/>
                </a:cubicBezTo>
                <a:cubicBezTo>
                  <a:pt x="419024" y="226599"/>
                  <a:pt x="416795" y="227714"/>
                  <a:pt x="414566" y="228457"/>
                </a:cubicBezTo>
                <a:lnTo>
                  <a:pt x="390049" y="234029"/>
                </a:lnTo>
                <a:cubicBezTo>
                  <a:pt x="378905" y="237001"/>
                  <a:pt x="371475" y="238858"/>
                  <a:pt x="367761" y="239601"/>
                </a:cubicBezTo>
                <a:lnTo>
                  <a:pt x="346587" y="245173"/>
                </a:lnTo>
                <a:cubicBezTo>
                  <a:pt x="341386" y="248888"/>
                  <a:pt x="337300" y="250745"/>
                  <a:pt x="334328" y="250745"/>
                </a:cubicBezTo>
                <a:lnTo>
                  <a:pt x="316497" y="257432"/>
                </a:lnTo>
                <a:lnTo>
                  <a:pt x="312039" y="258546"/>
                </a:lnTo>
                <a:lnTo>
                  <a:pt x="308696" y="261890"/>
                </a:lnTo>
                <a:cubicBezTo>
                  <a:pt x="304981" y="262633"/>
                  <a:pt x="299966" y="264119"/>
                  <a:pt x="293651" y="266347"/>
                </a:cubicBezTo>
                <a:cubicBezTo>
                  <a:pt x="287336" y="268576"/>
                  <a:pt x="281578" y="269690"/>
                  <a:pt x="276378" y="269690"/>
                </a:cubicBezTo>
                <a:cubicBezTo>
                  <a:pt x="268205" y="269690"/>
                  <a:pt x="262633" y="270433"/>
                  <a:pt x="259661" y="271919"/>
                </a:cubicBezTo>
                <a:cubicBezTo>
                  <a:pt x="258918" y="271919"/>
                  <a:pt x="257433" y="272477"/>
                  <a:pt x="255204" y="273591"/>
                </a:cubicBezTo>
                <a:cubicBezTo>
                  <a:pt x="252975" y="274706"/>
                  <a:pt x="251117" y="274891"/>
                  <a:pt x="249632" y="274148"/>
                </a:cubicBezTo>
                <a:cubicBezTo>
                  <a:pt x="248146" y="274148"/>
                  <a:pt x="246660" y="273777"/>
                  <a:pt x="245174" y="273034"/>
                </a:cubicBezTo>
                <a:cubicBezTo>
                  <a:pt x="243688" y="272291"/>
                  <a:pt x="241831" y="271919"/>
                  <a:pt x="239602" y="271919"/>
                </a:cubicBezTo>
                <a:lnTo>
                  <a:pt x="237373" y="271919"/>
                </a:lnTo>
                <a:cubicBezTo>
                  <a:pt x="235144" y="271177"/>
                  <a:pt x="232544" y="270433"/>
                  <a:pt x="229572" y="269690"/>
                </a:cubicBezTo>
                <a:cubicBezTo>
                  <a:pt x="226600" y="268948"/>
                  <a:pt x="222885" y="268576"/>
                  <a:pt x="218428" y="268576"/>
                </a:cubicBezTo>
                <a:cubicBezTo>
                  <a:pt x="213227" y="268576"/>
                  <a:pt x="209141" y="268948"/>
                  <a:pt x="206169" y="269690"/>
                </a:cubicBezTo>
                <a:lnTo>
                  <a:pt x="200597" y="267462"/>
                </a:lnTo>
                <a:cubicBezTo>
                  <a:pt x="199111" y="265976"/>
                  <a:pt x="197068" y="264861"/>
                  <a:pt x="194468" y="264119"/>
                </a:cubicBezTo>
                <a:cubicBezTo>
                  <a:pt x="191867" y="263375"/>
                  <a:pt x="189824" y="262633"/>
                  <a:pt x="188338" y="261890"/>
                </a:cubicBezTo>
                <a:cubicBezTo>
                  <a:pt x="186109" y="269319"/>
                  <a:pt x="183509" y="275263"/>
                  <a:pt x="180537" y="279720"/>
                </a:cubicBezTo>
                <a:cubicBezTo>
                  <a:pt x="179051" y="281206"/>
                  <a:pt x="178308" y="282321"/>
                  <a:pt x="178308" y="283064"/>
                </a:cubicBezTo>
                <a:lnTo>
                  <a:pt x="177194" y="286407"/>
                </a:lnTo>
                <a:cubicBezTo>
                  <a:pt x="177194" y="292351"/>
                  <a:pt x="176080" y="298666"/>
                  <a:pt x="173851" y="305352"/>
                </a:cubicBezTo>
                <a:cubicBezTo>
                  <a:pt x="171622" y="312039"/>
                  <a:pt x="170136" y="316496"/>
                  <a:pt x="169393" y="318725"/>
                </a:cubicBezTo>
                <a:lnTo>
                  <a:pt x="164935" y="342128"/>
                </a:lnTo>
                <a:cubicBezTo>
                  <a:pt x="163449" y="346586"/>
                  <a:pt x="161963" y="351787"/>
                  <a:pt x="160478" y="357730"/>
                </a:cubicBezTo>
                <a:cubicBezTo>
                  <a:pt x="154534" y="377047"/>
                  <a:pt x="151191" y="387820"/>
                  <a:pt x="150448" y="390048"/>
                </a:cubicBezTo>
                <a:lnTo>
                  <a:pt x="144876" y="408994"/>
                </a:lnTo>
                <a:cubicBezTo>
                  <a:pt x="143390" y="412708"/>
                  <a:pt x="142275" y="416609"/>
                  <a:pt x="141532" y="420695"/>
                </a:cubicBezTo>
                <a:cubicBezTo>
                  <a:pt x="140789" y="424781"/>
                  <a:pt x="140046" y="428682"/>
                  <a:pt x="139304" y="432397"/>
                </a:cubicBezTo>
                <a:lnTo>
                  <a:pt x="137075" y="436854"/>
                </a:lnTo>
                <a:lnTo>
                  <a:pt x="135960" y="439083"/>
                </a:lnTo>
                <a:cubicBezTo>
                  <a:pt x="136703" y="442798"/>
                  <a:pt x="134103" y="446513"/>
                  <a:pt x="128159" y="450227"/>
                </a:cubicBezTo>
                <a:cubicBezTo>
                  <a:pt x="124445" y="450970"/>
                  <a:pt x="120358" y="453571"/>
                  <a:pt x="115901" y="458028"/>
                </a:cubicBezTo>
                <a:cubicBezTo>
                  <a:pt x="115158" y="458771"/>
                  <a:pt x="113672" y="459514"/>
                  <a:pt x="111443" y="460257"/>
                </a:cubicBezTo>
                <a:cubicBezTo>
                  <a:pt x="109214" y="461000"/>
                  <a:pt x="107357" y="461372"/>
                  <a:pt x="105871" y="461372"/>
                </a:cubicBezTo>
                <a:lnTo>
                  <a:pt x="105871" y="460257"/>
                </a:lnTo>
                <a:cubicBezTo>
                  <a:pt x="105128" y="459514"/>
                  <a:pt x="104385" y="458771"/>
                  <a:pt x="103642" y="458028"/>
                </a:cubicBezTo>
                <a:cubicBezTo>
                  <a:pt x="102899" y="457286"/>
                  <a:pt x="102527" y="456171"/>
                  <a:pt x="102527" y="454685"/>
                </a:cubicBezTo>
                <a:cubicBezTo>
                  <a:pt x="99556" y="451713"/>
                  <a:pt x="97327" y="447627"/>
                  <a:pt x="95841" y="442426"/>
                </a:cubicBezTo>
                <a:cubicBezTo>
                  <a:pt x="95098" y="440198"/>
                  <a:pt x="94355" y="437597"/>
                  <a:pt x="93612" y="434626"/>
                </a:cubicBezTo>
                <a:cubicBezTo>
                  <a:pt x="92869" y="431654"/>
                  <a:pt x="92126" y="428682"/>
                  <a:pt x="91383" y="425710"/>
                </a:cubicBezTo>
                <a:lnTo>
                  <a:pt x="90269" y="413452"/>
                </a:lnTo>
                <a:cubicBezTo>
                  <a:pt x="90269" y="409737"/>
                  <a:pt x="90640" y="406022"/>
                  <a:pt x="91383" y="402307"/>
                </a:cubicBezTo>
                <a:cubicBezTo>
                  <a:pt x="92126" y="398592"/>
                  <a:pt x="92498" y="394878"/>
                  <a:pt x="92498" y="391163"/>
                </a:cubicBezTo>
                <a:cubicBezTo>
                  <a:pt x="92498" y="388191"/>
                  <a:pt x="91755" y="384476"/>
                  <a:pt x="90269" y="380019"/>
                </a:cubicBezTo>
                <a:cubicBezTo>
                  <a:pt x="89526" y="379276"/>
                  <a:pt x="89154" y="378347"/>
                  <a:pt x="89154" y="377233"/>
                </a:cubicBezTo>
                <a:cubicBezTo>
                  <a:pt x="89154" y="376118"/>
                  <a:pt x="89526" y="375561"/>
                  <a:pt x="90269" y="375561"/>
                </a:cubicBezTo>
                <a:cubicBezTo>
                  <a:pt x="91012" y="372589"/>
                  <a:pt x="92869" y="368874"/>
                  <a:pt x="95841" y="364417"/>
                </a:cubicBezTo>
                <a:lnTo>
                  <a:pt x="100299" y="355501"/>
                </a:lnTo>
                <a:lnTo>
                  <a:pt x="111443" y="326526"/>
                </a:lnTo>
                <a:cubicBezTo>
                  <a:pt x="116644" y="316868"/>
                  <a:pt x="123702" y="301637"/>
                  <a:pt x="132617" y="280835"/>
                </a:cubicBezTo>
                <a:lnTo>
                  <a:pt x="145990" y="255203"/>
                </a:lnTo>
                <a:cubicBezTo>
                  <a:pt x="146733" y="253717"/>
                  <a:pt x="148219" y="251860"/>
                  <a:pt x="150448" y="249631"/>
                </a:cubicBezTo>
                <a:cubicBezTo>
                  <a:pt x="152677" y="247402"/>
                  <a:pt x="154162" y="245173"/>
                  <a:pt x="154905" y="242944"/>
                </a:cubicBezTo>
                <a:lnTo>
                  <a:pt x="163821" y="228457"/>
                </a:lnTo>
                <a:cubicBezTo>
                  <a:pt x="166050" y="225485"/>
                  <a:pt x="168093" y="222328"/>
                  <a:pt x="169950" y="218984"/>
                </a:cubicBezTo>
                <a:cubicBezTo>
                  <a:pt x="171808" y="215641"/>
                  <a:pt x="173851" y="212483"/>
                  <a:pt x="176080" y="209512"/>
                </a:cubicBezTo>
                <a:lnTo>
                  <a:pt x="186109" y="192795"/>
                </a:lnTo>
                <a:lnTo>
                  <a:pt x="199482" y="176079"/>
                </a:lnTo>
                <a:lnTo>
                  <a:pt x="215084" y="153790"/>
                </a:lnTo>
                <a:lnTo>
                  <a:pt x="227343" y="138188"/>
                </a:lnTo>
                <a:cubicBezTo>
                  <a:pt x="245917" y="119615"/>
                  <a:pt x="255204" y="110328"/>
                  <a:pt x="255204" y="110328"/>
                </a:cubicBezTo>
                <a:close/>
                <a:moveTo>
                  <a:pt x="315383" y="0"/>
                </a:moveTo>
                <a:cubicBezTo>
                  <a:pt x="316126" y="4458"/>
                  <a:pt x="317983" y="7058"/>
                  <a:pt x="320955" y="7801"/>
                </a:cubicBezTo>
                <a:cubicBezTo>
                  <a:pt x="323184" y="9287"/>
                  <a:pt x="325041" y="10772"/>
                  <a:pt x="326527" y="12258"/>
                </a:cubicBezTo>
                <a:cubicBezTo>
                  <a:pt x="328013" y="13744"/>
                  <a:pt x="329499" y="14859"/>
                  <a:pt x="330985" y="15602"/>
                </a:cubicBezTo>
                <a:cubicBezTo>
                  <a:pt x="338414" y="22288"/>
                  <a:pt x="345101" y="27118"/>
                  <a:pt x="351044" y="30089"/>
                </a:cubicBezTo>
                <a:cubicBezTo>
                  <a:pt x="354759" y="33061"/>
                  <a:pt x="359217" y="34547"/>
                  <a:pt x="364417" y="34547"/>
                </a:cubicBezTo>
                <a:cubicBezTo>
                  <a:pt x="366646" y="34547"/>
                  <a:pt x="370732" y="33804"/>
                  <a:pt x="376676" y="32318"/>
                </a:cubicBezTo>
                <a:cubicBezTo>
                  <a:pt x="384848" y="30832"/>
                  <a:pt x="391164" y="31575"/>
                  <a:pt x="395621" y="34547"/>
                </a:cubicBezTo>
                <a:cubicBezTo>
                  <a:pt x="397107" y="35290"/>
                  <a:pt x="399707" y="35661"/>
                  <a:pt x="403422" y="35661"/>
                </a:cubicBezTo>
                <a:lnTo>
                  <a:pt x="416795" y="39005"/>
                </a:lnTo>
                <a:lnTo>
                  <a:pt x="417910" y="40119"/>
                </a:lnTo>
                <a:cubicBezTo>
                  <a:pt x="418653" y="41605"/>
                  <a:pt x="421625" y="44205"/>
                  <a:pt x="426825" y="47920"/>
                </a:cubicBezTo>
                <a:cubicBezTo>
                  <a:pt x="432026" y="51635"/>
                  <a:pt x="434998" y="55350"/>
                  <a:pt x="435741" y="59064"/>
                </a:cubicBezTo>
                <a:cubicBezTo>
                  <a:pt x="435741" y="59807"/>
                  <a:pt x="436855" y="61293"/>
                  <a:pt x="439084" y="63522"/>
                </a:cubicBezTo>
                <a:lnTo>
                  <a:pt x="441313" y="63522"/>
                </a:lnTo>
                <a:cubicBezTo>
                  <a:pt x="442799" y="69466"/>
                  <a:pt x="443542" y="73180"/>
                  <a:pt x="443542" y="74666"/>
                </a:cubicBezTo>
                <a:cubicBezTo>
                  <a:pt x="443542" y="74666"/>
                  <a:pt x="441684" y="76524"/>
                  <a:pt x="437969" y="80238"/>
                </a:cubicBezTo>
                <a:cubicBezTo>
                  <a:pt x="436483" y="80238"/>
                  <a:pt x="434255" y="80981"/>
                  <a:pt x="431283" y="82467"/>
                </a:cubicBezTo>
                <a:cubicBezTo>
                  <a:pt x="430540" y="83210"/>
                  <a:pt x="429240" y="83953"/>
                  <a:pt x="427382" y="84696"/>
                </a:cubicBezTo>
                <a:cubicBezTo>
                  <a:pt x="425525" y="85439"/>
                  <a:pt x="424596" y="86925"/>
                  <a:pt x="424596" y="89154"/>
                </a:cubicBezTo>
                <a:cubicBezTo>
                  <a:pt x="424596" y="90640"/>
                  <a:pt x="423668" y="91754"/>
                  <a:pt x="421810" y="92497"/>
                </a:cubicBezTo>
                <a:cubicBezTo>
                  <a:pt x="419953" y="93240"/>
                  <a:pt x="418653" y="93611"/>
                  <a:pt x="417910" y="93611"/>
                </a:cubicBezTo>
                <a:cubicBezTo>
                  <a:pt x="409737" y="100298"/>
                  <a:pt x="404165" y="104013"/>
                  <a:pt x="401193" y="104756"/>
                </a:cubicBezTo>
                <a:cubicBezTo>
                  <a:pt x="393764" y="110699"/>
                  <a:pt x="387077" y="113671"/>
                  <a:pt x="381134" y="113671"/>
                </a:cubicBezTo>
                <a:lnTo>
                  <a:pt x="377790" y="113671"/>
                </a:lnTo>
                <a:cubicBezTo>
                  <a:pt x="371847" y="113671"/>
                  <a:pt x="366646" y="112557"/>
                  <a:pt x="362188" y="110328"/>
                </a:cubicBezTo>
                <a:cubicBezTo>
                  <a:pt x="353273" y="107356"/>
                  <a:pt x="346958" y="105870"/>
                  <a:pt x="343243" y="105870"/>
                </a:cubicBezTo>
                <a:cubicBezTo>
                  <a:pt x="339529" y="103641"/>
                  <a:pt x="335071" y="103641"/>
                  <a:pt x="329870" y="105870"/>
                </a:cubicBezTo>
                <a:cubicBezTo>
                  <a:pt x="326898" y="106613"/>
                  <a:pt x="323555" y="107542"/>
                  <a:pt x="319840" y="108656"/>
                </a:cubicBezTo>
                <a:cubicBezTo>
                  <a:pt x="316126" y="109771"/>
                  <a:pt x="312039" y="110699"/>
                  <a:pt x="307582" y="111442"/>
                </a:cubicBezTo>
                <a:cubicBezTo>
                  <a:pt x="304610" y="112185"/>
                  <a:pt x="300152" y="112557"/>
                  <a:pt x="294209" y="112557"/>
                </a:cubicBezTo>
                <a:cubicBezTo>
                  <a:pt x="293466" y="112557"/>
                  <a:pt x="291608" y="111814"/>
                  <a:pt x="288636" y="110328"/>
                </a:cubicBezTo>
                <a:lnTo>
                  <a:pt x="286408" y="109213"/>
                </a:lnTo>
                <a:cubicBezTo>
                  <a:pt x="280464" y="110699"/>
                  <a:pt x="275263" y="109956"/>
                  <a:pt x="270806" y="106984"/>
                </a:cubicBezTo>
                <a:cubicBezTo>
                  <a:pt x="269320" y="104756"/>
                  <a:pt x="267091" y="104013"/>
                  <a:pt x="264119" y="104756"/>
                </a:cubicBezTo>
                <a:cubicBezTo>
                  <a:pt x="259661" y="106242"/>
                  <a:pt x="256690" y="104384"/>
                  <a:pt x="255204" y="99184"/>
                </a:cubicBezTo>
                <a:cubicBezTo>
                  <a:pt x="261147" y="97698"/>
                  <a:pt x="265605" y="96955"/>
                  <a:pt x="268577" y="96955"/>
                </a:cubicBezTo>
                <a:cubicBezTo>
                  <a:pt x="295323" y="87296"/>
                  <a:pt x="313525" y="79867"/>
                  <a:pt x="323184" y="74666"/>
                </a:cubicBezTo>
                <a:cubicBezTo>
                  <a:pt x="324670" y="73923"/>
                  <a:pt x="325227" y="72809"/>
                  <a:pt x="324855" y="71323"/>
                </a:cubicBezTo>
                <a:cubicBezTo>
                  <a:pt x="324484" y="69837"/>
                  <a:pt x="323555" y="68723"/>
                  <a:pt x="322069" y="67980"/>
                </a:cubicBezTo>
                <a:cubicBezTo>
                  <a:pt x="314640" y="62779"/>
                  <a:pt x="310182" y="53492"/>
                  <a:pt x="308696" y="40119"/>
                </a:cubicBezTo>
                <a:cubicBezTo>
                  <a:pt x="308696" y="34176"/>
                  <a:pt x="309439" y="26003"/>
                  <a:pt x="310925" y="15602"/>
                </a:cubicBezTo>
                <a:cubicBezTo>
                  <a:pt x="310925" y="13373"/>
                  <a:pt x="311482" y="11144"/>
                  <a:pt x="312597" y="8915"/>
                </a:cubicBezTo>
                <a:cubicBezTo>
                  <a:pt x="313711" y="6686"/>
                  <a:pt x="314268" y="5200"/>
                  <a:pt x="314268" y="4458"/>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5" name="文本框 14">
            <a:extLst>
              <a:ext uri="{FF2B5EF4-FFF2-40B4-BE49-F238E27FC236}">
                <a16:creationId xmlns:a16="http://schemas.microsoft.com/office/drawing/2014/main" id="{916681AD-7D56-6535-8156-83B79D904461}"/>
              </a:ext>
            </a:extLst>
          </p:cNvPr>
          <p:cNvSpPr txBox="1"/>
          <p:nvPr/>
        </p:nvSpPr>
        <p:spPr>
          <a:xfrm>
            <a:off x="7952813" y="2491289"/>
            <a:ext cx="767839" cy="681052"/>
          </a:xfrm>
          <a:custGeom>
            <a:avLst/>
            <a:gdLst/>
            <a:ahLst/>
            <a:cxnLst/>
            <a:rect l="l" t="t" r="r" b="b"/>
            <a:pathLst>
              <a:path w="767839" h="681052">
                <a:moveTo>
                  <a:pt x="382248" y="464715"/>
                </a:moveTo>
                <a:cubicBezTo>
                  <a:pt x="378533" y="466201"/>
                  <a:pt x="376304" y="468059"/>
                  <a:pt x="375561" y="470287"/>
                </a:cubicBezTo>
                <a:cubicBezTo>
                  <a:pt x="375561" y="470287"/>
                  <a:pt x="365531" y="480317"/>
                  <a:pt x="345472" y="500377"/>
                </a:cubicBezTo>
                <a:cubicBezTo>
                  <a:pt x="343986" y="502606"/>
                  <a:pt x="343986" y="505206"/>
                  <a:pt x="345472" y="508178"/>
                </a:cubicBezTo>
                <a:lnTo>
                  <a:pt x="373332" y="540496"/>
                </a:lnTo>
                <a:cubicBezTo>
                  <a:pt x="374075" y="541982"/>
                  <a:pt x="375933" y="543839"/>
                  <a:pt x="378904" y="546068"/>
                </a:cubicBezTo>
                <a:cubicBezTo>
                  <a:pt x="380390" y="526009"/>
                  <a:pt x="381876" y="498891"/>
                  <a:pt x="383362" y="464715"/>
                </a:cubicBezTo>
                <a:close/>
                <a:moveTo>
                  <a:pt x="167164" y="427939"/>
                </a:moveTo>
                <a:lnTo>
                  <a:pt x="163820" y="431283"/>
                </a:lnTo>
                <a:cubicBezTo>
                  <a:pt x="157877" y="440198"/>
                  <a:pt x="153048" y="446513"/>
                  <a:pt x="149333" y="450228"/>
                </a:cubicBezTo>
                <a:cubicBezTo>
                  <a:pt x="146361" y="453200"/>
                  <a:pt x="144504" y="455428"/>
                  <a:pt x="143761" y="456914"/>
                </a:cubicBezTo>
                <a:cubicBezTo>
                  <a:pt x="142275" y="459886"/>
                  <a:pt x="138932" y="462486"/>
                  <a:pt x="133731" y="464715"/>
                </a:cubicBezTo>
                <a:lnTo>
                  <a:pt x="128159" y="472516"/>
                </a:lnTo>
                <a:lnTo>
                  <a:pt x="118129" y="483661"/>
                </a:lnTo>
                <a:lnTo>
                  <a:pt x="110328" y="492576"/>
                </a:lnTo>
                <a:cubicBezTo>
                  <a:pt x="97698" y="505206"/>
                  <a:pt x="91383" y="511521"/>
                  <a:pt x="91383" y="511521"/>
                </a:cubicBezTo>
                <a:cubicBezTo>
                  <a:pt x="89154" y="513750"/>
                  <a:pt x="89154" y="515979"/>
                  <a:pt x="91383" y="518208"/>
                </a:cubicBezTo>
                <a:lnTo>
                  <a:pt x="102527" y="528237"/>
                </a:lnTo>
                <a:lnTo>
                  <a:pt x="138189" y="566128"/>
                </a:lnTo>
                <a:cubicBezTo>
                  <a:pt x="141903" y="569100"/>
                  <a:pt x="145432" y="571886"/>
                  <a:pt x="148776" y="574486"/>
                </a:cubicBezTo>
                <a:cubicBezTo>
                  <a:pt x="152119" y="577087"/>
                  <a:pt x="155276" y="579501"/>
                  <a:pt x="158248" y="581730"/>
                </a:cubicBezTo>
                <a:cubicBezTo>
                  <a:pt x="159734" y="582473"/>
                  <a:pt x="161963" y="582844"/>
                  <a:pt x="164935" y="582844"/>
                </a:cubicBezTo>
                <a:cubicBezTo>
                  <a:pt x="166421" y="536781"/>
                  <a:pt x="167164" y="502234"/>
                  <a:pt x="167164" y="479203"/>
                </a:cubicBezTo>
                <a:lnTo>
                  <a:pt x="168278" y="427939"/>
                </a:lnTo>
                <a:close/>
                <a:moveTo>
                  <a:pt x="552755" y="241831"/>
                </a:moveTo>
                <a:lnTo>
                  <a:pt x="554983" y="289751"/>
                </a:lnTo>
                <a:lnTo>
                  <a:pt x="556098" y="289751"/>
                </a:lnTo>
                <a:lnTo>
                  <a:pt x="572814" y="252975"/>
                </a:lnTo>
                <a:cubicBezTo>
                  <a:pt x="565385" y="248517"/>
                  <a:pt x="558698" y="244802"/>
                  <a:pt x="552755" y="241831"/>
                </a:cubicBezTo>
                <a:close/>
                <a:moveTo>
                  <a:pt x="230686" y="149333"/>
                </a:moveTo>
                <a:cubicBezTo>
                  <a:pt x="228457" y="153048"/>
                  <a:pt x="227157" y="156763"/>
                  <a:pt x="226785" y="160477"/>
                </a:cubicBezTo>
                <a:cubicBezTo>
                  <a:pt x="226414" y="164192"/>
                  <a:pt x="226600" y="167907"/>
                  <a:pt x="227343" y="171622"/>
                </a:cubicBezTo>
                <a:lnTo>
                  <a:pt x="246288" y="162706"/>
                </a:lnTo>
                <a:cubicBezTo>
                  <a:pt x="243316" y="161220"/>
                  <a:pt x="238115" y="156763"/>
                  <a:pt x="230686" y="149333"/>
                </a:cubicBezTo>
                <a:close/>
                <a:moveTo>
                  <a:pt x="172736" y="15602"/>
                </a:moveTo>
                <a:lnTo>
                  <a:pt x="176079" y="16717"/>
                </a:lnTo>
                <a:lnTo>
                  <a:pt x="201711" y="32318"/>
                </a:lnTo>
                <a:cubicBezTo>
                  <a:pt x="209883" y="39005"/>
                  <a:pt x="217313" y="43834"/>
                  <a:pt x="223999" y="46806"/>
                </a:cubicBezTo>
                <a:lnTo>
                  <a:pt x="236258" y="54607"/>
                </a:lnTo>
                <a:cubicBezTo>
                  <a:pt x="238487" y="56836"/>
                  <a:pt x="239973" y="59622"/>
                  <a:pt x="240716" y="62965"/>
                </a:cubicBezTo>
                <a:cubicBezTo>
                  <a:pt x="241459" y="66308"/>
                  <a:pt x="241459" y="69094"/>
                  <a:pt x="240716" y="71323"/>
                </a:cubicBezTo>
                <a:lnTo>
                  <a:pt x="236258" y="81353"/>
                </a:lnTo>
                <a:cubicBezTo>
                  <a:pt x="236258" y="85811"/>
                  <a:pt x="235144" y="90826"/>
                  <a:pt x="232915" y="96398"/>
                </a:cubicBezTo>
                <a:cubicBezTo>
                  <a:pt x="230686" y="101970"/>
                  <a:pt x="229200" y="106985"/>
                  <a:pt x="228457" y="111443"/>
                </a:cubicBezTo>
                <a:lnTo>
                  <a:pt x="229571" y="123701"/>
                </a:lnTo>
                <a:cubicBezTo>
                  <a:pt x="229571" y="125930"/>
                  <a:pt x="230314" y="127045"/>
                  <a:pt x="231800" y="127045"/>
                </a:cubicBezTo>
                <a:cubicBezTo>
                  <a:pt x="251117" y="133731"/>
                  <a:pt x="264490" y="137817"/>
                  <a:pt x="271920" y="139303"/>
                </a:cubicBezTo>
                <a:cubicBezTo>
                  <a:pt x="278606" y="140789"/>
                  <a:pt x="284921" y="142089"/>
                  <a:pt x="290865" y="143204"/>
                </a:cubicBezTo>
                <a:cubicBezTo>
                  <a:pt x="296808" y="144318"/>
                  <a:pt x="302752" y="145618"/>
                  <a:pt x="308696" y="147104"/>
                </a:cubicBezTo>
                <a:cubicBezTo>
                  <a:pt x="312410" y="147847"/>
                  <a:pt x="316125" y="149147"/>
                  <a:pt x="319840" y="151005"/>
                </a:cubicBezTo>
                <a:cubicBezTo>
                  <a:pt x="323555" y="152862"/>
                  <a:pt x="326155" y="155648"/>
                  <a:pt x="327641" y="159363"/>
                </a:cubicBezTo>
                <a:cubicBezTo>
                  <a:pt x="328384" y="160849"/>
                  <a:pt x="329127" y="162706"/>
                  <a:pt x="329870" y="164935"/>
                </a:cubicBezTo>
                <a:cubicBezTo>
                  <a:pt x="330613" y="167164"/>
                  <a:pt x="331356" y="169393"/>
                  <a:pt x="332099" y="171622"/>
                </a:cubicBezTo>
                <a:cubicBezTo>
                  <a:pt x="331356" y="174593"/>
                  <a:pt x="330984" y="178308"/>
                  <a:pt x="330984" y="182766"/>
                </a:cubicBezTo>
                <a:cubicBezTo>
                  <a:pt x="330984" y="184995"/>
                  <a:pt x="330241" y="186852"/>
                  <a:pt x="328755" y="188338"/>
                </a:cubicBezTo>
                <a:cubicBezTo>
                  <a:pt x="326526" y="190567"/>
                  <a:pt x="325041" y="191681"/>
                  <a:pt x="324298" y="191681"/>
                </a:cubicBezTo>
                <a:cubicBezTo>
                  <a:pt x="319840" y="193167"/>
                  <a:pt x="317240" y="195024"/>
                  <a:pt x="316497" y="197253"/>
                </a:cubicBezTo>
                <a:cubicBezTo>
                  <a:pt x="315011" y="199482"/>
                  <a:pt x="310553" y="202454"/>
                  <a:pt x="303124" y="206169"/>
                </a:cubicBezTo>
                <a:cubicBezTo>
                  <a:pt x="296437" y="210626"/>
                  <a:pt x="288265" y="215084"/>
                  <a:pt x="278606" y="219542"/>
                </a:cubicBezTo>
                <a:cubicBezTo>
                  <a:pt x="277120" y="221028"/>
                  <a:pt x="275634" y="221399"/>
                  <a:pt x="274148" y="220656"/>
                </a:cubicBezTo>
                <a:cubicBezTo>
                  <a:pt x="273406" y="220656"/>
                  <a:pt x="272291" y="220842"/>
                  <a:pt x="270805" y="221213"/>
                </a:cubicBezTo>
                <a:cubicBezTo>
                  <a:pt x="269319" y="221585"/>
                  <a:pt x="268576" y="222142"/>
                  <a:pt x="268576" y="222885"/>
                </a:cubicBezTo>
                <a:lnTo>
                  <a:pt x="268576" y="224000"/>
                </a:lnTo>
                <a:cubicBezTo>
                  <a:pt x="268576" y="225485"/>
                  <a:pt x="267648" y="226786"/>
                  <a:pt x="265790" y="227900"/>
                </a:cubicBezTo>
                <a:cubicBezTo>
                  <a:pt x="263933" y="229015"/>
                  <a:pt x="262633" y="229943"/>
                  <a:pt x="261890" y="230686"/>
                </a:cubicBezTo>
                <a:cubicBezTo>
                  <a:pt x="259661" y="232172"/>
                  <a:pt x="256318" y="233658"/>
                  <a:pt x="251860" y="235144"/>
                </a:cubicBezTo>
                <a:cubicBezTo>
                  <a:pt x="250374" y="236630"/>
                  <a:pt x="247774" y="237373"/>
                  <a:pt x="244059" y="237373"/>
                </a:cubicBezTo>
                <a:lnTo>
                  <a:pt x="232915" y="246288"/>
                </a:lnTo>
                <a:cubicBezTo>
                  <a:pt x="227714" y="248517"/>
                  <a:pt x="225114" y="252232"/>
                  <a:pt x="225114" y="257432"/>
                </a:cubicBezTo>
                <a:cubicBezTo>
                  <a:pt x="225114" y="265605"/>
                  <a:pt x="224742" y="274892"/>
                  <a:pt x="223999" y="285293"/>
                </a:cubicBezTo>
                <a:cubicBezTo>
                  <a:pt x="223256" y="295694"/>
                  <a:pt x="222513" y="303495"/>
                  <a:pt x="221771" y="308696"/>
                </a:cubicBezTo>
                <a:cubicBezTo>
                  <a:pt x="221771" y="312411"/>
                  <a:pt x="222513" y="317983"/>
                  <a:pt x="223999" y="325412"/>
                </a:cubicBezTo>
                <a:cubicBezTo>
                  <a:pt x="229943" y="322441"/>
                  <a:pt x="237001" y="318726"/>
                  <a:pt x="245173" y="314268"/>
                </a:cubicBezTo>
                <a:cubicBezTo>
                  <a:pt x="245173" y="314268"/>
                  <a:pt x="245359" y="314454"/>
                  <a:pt x="245731" y="314825"/>
                </a:cubicBezTo>
                <a:cubicBezTo>
                  <a:pt x="246102" y="315197"/>
                  <a:pt x="246288" y="315383"/>
                  <a:pt x="246288" y="315383"/>
                </a:cubicBezTo>
                <a:lnTo>
                  <a:pt x="236258" y="327641"/>
                </a:lnTo>
                <a:lnTo>
                  <a:pt x="237372" y="328755"/>
                </a:lnTo>
                <a:cubicBezTo>
                  <a:pt x="238858" y="328013"/>
                  <a:pt x="240716" y="327641"/>
                  <a:pt x="242945" y="327641"/>
                </a:cubicBezTo>
                <a:lnTo>
                  <a:pt x="242945" y="330984"/>
                </a:lnTo>
                <a:cubicBezTo>
                  <a:pt x="237744" y="338414"/>
                  <a:pt x="234772" y="342500"/>
                  <a:pt x="234029" y="343243"/>
                </a:cubicBezTo>
                <a:cubicBezTo>
                  <a:pt x="232543" y="343243"/>
                  <a:pt x="231800" y="343614"/>
                  <a:pt x="231800" y="344357"/>
                </a:cubicBezTo>
                <a:cubicBezTo>
                  <a:pt x="231057" y="347329"/>
                  <a:pt x="229757" y="350115"/>
                  <a:pt x="227900" y="352716"/>
                </a:cubicBezTo>
                <a:cubicBezTo>
                  <a:pt x="226042" y="355316"/>
                  <a:pt x="224742" y="358102"/>
                  <a:pt x="223999" y="361074"/>
                </a:cubicBezTo>
                <a:lnTo>
                  <a:pt x="223999" y="365532"/>
                </a:lnTo>
                <a:lnTo>
                  <a:pt x="223999" y="393392"/>
                </a:lnTo>
                <a:cubicBezTo>
                  <a:pt x="223999" y="406022"/>
                  <a:pt x="224371" y="415309"/>
                  <a:pt x="225114" y="421253"/>
                </a:cubicBezTo>
                <a:cubicBezTo>
                  <a:pt x="225114" y="439827"/>
                  <a:pt x="225857" y="453943"/>
                  <a:pt x="227343" y="463601"/>
                </a:cubicBezTo>
                <a:cubicBezTo>
                  <a:pt x="228086" y="468802"/>
                  <a:pt x="228457" y="475488"/>
                  <a:pt x="228457" y="483661"/>
                </a:cubicBezTo>
                <a:cubicBezTo>
                  <a:pt x="228457" y="489604"/>
                  <a:pt x="228829" y="495548"/>
                  <a:pt x="229571" y="501491"/>
                </a:cubicBezTo>
                <a:cubicBezTo>
                  <a:pt x="230314" y="507435"/>
                  <a:pt x="230686" y="513379"/>
                  <a:pt x="230686" y="519322"/>
                </a:cubicBezTo>
                <a:lnTo>
                  <a:pt x="230686" y="520437"/>
                </a:lnTo>
                <a:cubicBezTo>
                  <a:pt x="232172" y="518208"/>
                  <a:pt x="233286" y="517093"/>
                  <a:pt x="234029" y="517093"/>
                </a:cubicBezTo>
                <a:cubicBezTo>
                  <a:pt x="234772" y="516350"/>
                  <a:pt x="238115" y="514493"/>
                  <a:pt x="244059" y="511521"/>
                </a:cubicBezTo>
                <a:cubicBezTo>
                  <a:pt x="244059" y="511521"/>
                  <a:pt x="246659" y="508921"/>
                  <a:pt x="251860" y="503720"/>
                </a:cubicBezTo>
                <a:lnTo>
                  <a:pt x="251860" y="522666"/>
                </a:lnTo>
                <a:lnTo>
                  <a:pt x="259661" y="519322"/>
                </a:lnTo>
                <a:cubicBezTo>
                  <a:pt x="283435" y="504463"/>
                  <a:pt x="301266" y="492947"/>
                  <a:pt x="313153" y="484775"/>
                </a:cubicBezTo>
                <a:lnTo>
                  <a:pt x="361074" y="451342"/>
                </a:lnTo>
                <a:cubicBezTo>
                  <a:pt x="365531" y="448370"/>
                  <a:pt x="369432" y="445585"/>
                  <a:pt x="372775" y="442984"/>
                </a:cubicBezTo>
                <a:cubicBezTo>
                  <a:pt x="376118" y="440384"/>
                  <a:pt x="380019" y="437598"/>
                  <a:pt x="384477" y="434626"/>
                </a:cubicBezTo>
                <a:lnTo>
                  <a:pt x="385591" y="431283"/>
                </a:lnTo>
                <a:cubicBezTo>
                  <a:pt x="386334" y="420138"/>
                  <a:pt x="386705" y="403793"/>
                  <a:pt x="386705" y="382248"/>
                </a:cubicBezTo>
                <a:cubicBezTo>
                  <a:pt x="385220" y="383734"/>
                  <a:pt x="383734" y="385963"/>
                  <a:pt x="382248" y="388935"/>
                </a:cubicBezTo>
                <a:cubicBezTo>
                  <a:pt x="373332" y="397850"/>
                  <a:pt x="362931" y="405651"/>
                  <a:pt x="351044" y="412337"/>
                </a:cubicBezTo>
                <a:cubicBezTo>
                  <a:pt x="339157" y="419024"/>
                  <a:pt x="331356" y="423482"/>
                  <a:pt x="327641" y="425711"/>
                </a:cubicBezTo>
                <a:lnTo>
                  <a:pt x="296437" y="442427"/>
                </a:lnTo>
                <a:cubicBezTo>
                  <a:pt x="295694" y="443170"/>
                  <a:pt x="293837" y="443541"/>
                  <a:pt x="290865" y="443541"/>
                </a:cubicBezTo>
                <a:cubicBezTo>
                  <a:pt x="281949" y="441312"/>
                  <a:pt x="274520" y="436112"/>
                  <a:pt x="268576" y="427939"/>
                </a:cubicBezTo>
                <a:cubicBezTo>
                  <a:pt x="264862" y="425711"/>
                  <a:pt x="262633" y="421996"/>
                  <a:pt x="261890" y="416795"/>
                </a:cubicBezTo>
                <a:lnTo>
                  <a:pt x="263004" y="412337"/>
                </a:lnTo>
                <a:lnTo>
                  <a:pt x="265233" y="410109"/>
                </a:lnTo>
                <a:cubicBezTo>
                  <a:pt x="265976" y="408623"/>
                  <a:pt x="267462" y="407880"/>
                  <a:pt x="269691" y="407880"/>
                </a:cubicBezTo>
                <a:cubicBezTo>
                  <a:pt x="271920" y="407880"/>
                  <a:pt x="273406" y="408623"/>
                  <a:pt x="274148" y="410109"/>
                </a:cubicBezTo>
                <a:cubicBezTo>
                  <a:pt x="275634" y="412337"/>
                  <a:pt x="277120" y="412895"/>
                  <a:pt x="278606" y="411780"/>
                </a:cubicBezTo>
                <a:cubicBezTo>
                  <a:pt x="280092" y="410666"/>
                  <a:pt x="281207" y="410109"/>
                  <a:pt x="281949" y="410109"/>
                </a:cubicBezTo>
                <a:cubicBezTo>
                  <a:pt x="287893" y="407137"/>
                  <a:pt x="293465" y="403051"/>
                  <a:pt x="298666" y="397850"/>
                </a:cubicBezTo>
                <a:cubicBezTo>
                  <a:pt x="311296" y="388935"/>
                  <a:pt x="321697" y="380391"/>
                  <a:pt x="329870" y="372218"/>
                </a:cubicBezTo>
                <a:cubicBezTo>
                  <a:pt x="330613" y="372218"/>
                  <a:pt x="331727" y="371475"/>
                  <a:pt x="333213" y="369989"/>
                </a:cubicBezTo>
                <a:cubicBezTo>
                  <a:pt x="333956" y="366275"/>
                  <a:pt x="336928" y="364417"/>
                  <a:pt x="342128" y="364417"/>
                </a:cubicBezTo>
                <a:cubicBezTo>
                  <a:pt x="346586" y="364417"/>
                  <a:pt x="350301" y="364046"/>
                  <a:pt x="353273" y="363303"/>
                </a:cubicBezTo>
                <a:cubicBezTo>
                  <a:pt x="356244" y="362560"/>
                  <a:pt x="358845" y="361817"/>
                  <a:pt x="361074" y="361074"/>
                </a:cubicBezTo>
                <a:lnTo>
                  <a:pt x="363302" y="361074"/>
                </a:lnTo>
                <a:lnTo>
                  <a:pt x="372218" y="361074"/>
                </a:lnTo>
                <a:cubicBezTo>
                  <a:pt x="378162" y="361074"/>
                  <a:pt x="382248" y="362188"/>
                  <a:pt x="384477" y="364417"/>
                </a:cubicBezTo>
                <a:cubicBezTo>
                  <a:pt x="384477" y="365160"/>
                  <a:pt x="385034" y="365160"/>
                  <a:pt x="386148" y="364417"/>
                </a:cubicBezTo>
                <a:cubicBezTo>
                  <a:pt x="387263" y="363674"/>
                  <a:pt x="387820" y="362188"/>
                  <a:pt x="387820" y="359959"/>
                </a:cubicBezTo>
                <a:lnTo>
                  <a:pt x="390049" y="300895"/>
                </a:lnTo>
                <a:cubicBezTo>
                  <a:pt x="390049" y="299409"/>
                  <a:pt x="389677" y="298294"/>
                  <a:pt x="388934" y="297552"/>
                </a:cubicBezTo>
                <a:lnTo>
                  <a:pt x="384477" y="300895"/>
                </a:lnTo>
                <a:cubicBezTo>
                  <a:pt x="374818" y="310553"/>
                  <a:pt x="368875" y="316125"/>
                  <a:pt x="366646" y="317611"/>
                </a:cubicBezTo>
                <a:cubicBezTo>
                  <a:pt x="365160" y="319097"/>
                  <a:pt x="360702" y="320583"/>
                  <a:pt x="353273" y="322069"/>
                </a:cubicBezTo>
                <a:cubicBezTo>
                  <a:pt x="342871" y="326527"/>
                  <a:pt x="330613" y="333585"/>
                  <a:pt x="316497" y="343243"/>
                </a:cubicBezTo>
                <a:lnTo>
                  <a:pt x="303124" y="355502"/>
                </a:lnTo>
                <a:cubicBezTo>
                  <a:pt x="303124" y="354759"/>
                  <a:pt x="302752" y="354387"/>
                  <a:pt x="302009" y="354387"/>
                </a:cubicBezTo>
                <a:cubicBezTo>
                  <a:pt x="301266" y="354387"/>
                  <a:pt x="300895" y="354016"/>
                  <a:pt x="300895" y="353273"/>
                </a:cubicBezTo>
                <a:cubicBezTo>
                  <a:pt x="303124" y="349558"/>
                  <a:pt x="304981" y="346029"/>
                  <a:pt x="306467" y="342686"/>
                </a:cubicBezTo>
                <a:cubicBezTo>
                  <a:pt x="307953" y="339342"/>
                  <a:pt x="309810" y="335813"/>
                  <a:pt x="312039" y="332099"/>
                </a:cubicBezTo>
                <a:cubicBezTo>
                  <a:pt x="313525" y="329127"/>
                  <a:pt x="312782" y="327270"/>
                  <a:pt x="309810" y="326527"/>
                </a:cubicBezTo>
                <a:lnTo>
                  <a:pt x="306467" y="323183"/>
                </a:lnTo>
                <a:cubicBezTo>
                  <a:pt x="302009" y="320212"/>
                  <a:pt x="297923" y="317425"/>
                  <a:pt x="294208" y="314825"/>
                </a:cubicBezTo>
                <a:cubicBezTo>
                  <a:pt x="290493" y="312225"/>
                  <a:pt x="287522" y="310182"/>
                  <a:pt x="285293" y="308696"/>
                </a:cubicBezTo>
                <a:cubicBezTo>
                  <a:pt x="283064" y="306467"/>
                  <a:pt x="278235" y="303867"/>
                  <a:pt x="270805" y="300895"/>
                </a:cubicBezTo>
                <a:cubicBezTo>
                  <a:pt x="267090" y="298666"/>
                  <a:pt x="265233" y="296066"/>
                  <a:pt x="265233" y="293094"/>
                </a:cubicBezTo>
                <a:cubicBezTo>
                  <a:pt x="265233" y="290122"/>
                  <a:pt x="265976" y="287150"/>
                  <a:pt x="267462" y="284178"/>
                </a:cubicBezTo>
                <a:cubicBezTo>
                  <a:pt x="268205" y="283436"/>
                  <a:pt x="268576" y="282507"/>
                  <a:pt x="268576" y="281392"/>
                </a:cubicBezTo>
                <a:cubicBezTo>
                  <a:pt x="268576" y="280278"/>
                  <a:pt x="268948" y="279349"/>
                  <a:pt x="269691" y="278606"/>
                </a:cubicBezTo>
                <a:cubicBezTo>
                  <a:pt x="271177" y="274149"/>
                  <a:pt x="271920" y="271920"/>
                  <a:pt x="271920" y="271920"/>
                </a:cubicBezTo>
                <a:cubicBezTo>
                  <a:pt x="273406" y="271177"/>
                  <a:pt x="275634" y="271548"/>
                  <a:pt x="278606" y="273034"/>
                </a:cubicBezTo>
                <a:cubicBezTo>
                  <a:pt x="283064" y="275263"/>
                  <a:pt x="287522" y="276378"/>
                  <a:pt x="291979" y="276378"/>
                </a:cubicBezTo>
                <a:cubicBezTo>
                  <a:pt x="294951" y="276378"/>
                  <a:pt x="297923" y="275263"/>
                  <a:pt x="300895" y="273034"/>
                </a:cubicBezTo>
                <a:cubicBezTo>
                  <a:pt x="327641" y="255203"/>
                  <a:pt x="341014" y="246288"/>
                  <a:pt x="341014" y="246288"/>
                </a:cubicBezTo>
                <a:cubicBezTo>
                  <a:pt x="343243" y="244802"/>
                  <a:pt x="344357" y="243316"/>
                  <a:pt x="344357" y="241831"/>
                </a:cubicBezTo>
                <a:cubicBezTo>
                  <a:pt x="345100" y="237373"/>
                  <a:pt x="348072" y="235887"/>
                  <a:pt x="353273" y="237373"/>
                </a:cubicBezTo>
                <a:lnTo>
                  <a:pt x="357730" y="239602"/>
                </a:lnTo>
                <a:lnTo>
                  <a:pt x="361074" y="239602"/>
                </a:lnTo>
                <a:cubicBezTo>
                  <a:pt x="363302" y="236630"/>
                  <a:pt x="367389" y="235887"/>
                  <a:pt x="373332" y="237373"/>
                </a:cubicBezTo>
                <a:lnTo>
                  <a:pt x="376676" y="237373"/>
                </a:lnTo>
                <a:cubicBezTo>
                  <a:pt x="381133" y="235887"/>
                  <a:pt x="386334" y="234401"/>
                  <a:pt x="392278" y="232915"/>
                </a:cubicBezTo>
                <a:lnTo>
                  <a:pt x="392278" y="216198"/>
                </a:lnTo>
                <a:lnTo>
                  <a:pt x="395621" y="171622"/>
                </a:lnTo>
                <a:cubicBezTo>
                  <a:pt x="395621" y="163449"/>
                  <a:pt x="395249" y="157505"/>
                  <a:pt x="394506" y="153791"/>
                </a:cubicBezTo>
                <a:cubicBezTo>
                  <a:pt x="394506" y="152305"/>
                  <a:pt x="393392" y="150447"/>
                  <a:pt x="391163" y="148219"/>
                </a:cubicBezTo>
                <a:lnTo>
                  <a:pt x="369989" y="125930"/>
                </a:lnTo>
                <a:cubicBezTo>
                  <a:pt x="367017" y="122958"/>
                  <a:pt x="365160" y="121472"/>
                  <a:pt x="364417" y="121472"/>
                </a:cubicBezTo>
                <a:cubicBezTo>
                  <a:pt x="360702" y="120729"/>
                  <a:pt x="358659" y="119801"/>
                  <a:pt x="358288" y="118687"/>
                </a:cubicBezTo>
                <a:cubicBezTo>
                  <a:pt x="357916" y="117572"/>
                  <a:pt x="358102" y="115529"/>
                  <a:pt x="358845" y="112557"/>
                </a:cubicBezTo>
                <a:lnTo>
                  <a:pt x="363302" y="112557"/>
                </a:lnTo>
                <a:cubicBezTo>
                  <a:pt x="363302" y="111071"/>
                  <a:pt x="362560" y="109585"/>
                  <a:pt x="361074" y="108099"/>
                </a:cubicBezTo>
                <a:cubicBezTo>
                  <a:pt x="369246" y="108099"/>
                  <a:pt x="375190" y="108471"/>
                  <a:pt x="378904" y="109214"/>
                </a:cubicBezTo>
                <a:cubicBezTo>
                  <a:pt x="389306" y="110700"/>
                  <a:pt x="397107" y="114043"/>
                  <a:pt x="402307" y="119244"/>
                </a:cubicBezTo>
                <a:cubicBezTo>
                  <a:pt x="403793" y="120729"/>
                  <a:pt x="407879" y="122587"/>
                  <a:pt x="414566" y="124816"/>
                </a:cubicBezTo>
                <a:cubicBezTo>
                  <a:pt x="423481" y="126302"/>
                  <a:pt x="429797" y="130759"/>
                  <a:pt x="433511" y="138189"/>
                </a:cubicBezTo>
                <a:cubicBezTo>
                  <a:pt x="434997" y="139675"/>
                  <a:pt x="436111" y="140418"/>
                  <a:pt x="436854" y="140418"/>
                </a:cubicBezTo>
                <a:lnTo>
                  <a:pt x="445770" y="147104"/>
                </a:lnTo>
                <a:cubicBezTo>
                  <a:pt x="447256" y="149333"/>
                  <a:pt x="448741" y="151934"/>
                  <a:pt x="450227" y="154905"/>
                </a:cubicBezTo>
                <a:cubicBezTo>
                  <a:pt x="451713" y="157877"/>
                  <a:pt x="453571" y="161220"/>
                  <a:pt x="455800" y="164935"/>
                </a:cubicBezTo>
                <a:cubicBezTo>
                  <a:pt x="456542" y="165678"/>
                  <a:pt x="456728" y="166607"/>
                  <a:pt x="456357" y="167721"/>
                </a:cubicBezTo>
                <a:cubicBezTo>
                  <a:pt x="455985" y="168835"/>
                  <a:pt x="455428" y="169764"/>
                  <a:pt x="454685" y="170507"/>
                </a:cubicBezTo>
                <a:cubicBezTo>
                  <a:pt x="446513" y="179423"/>
                  <a:pt x="443169" y="189452"/>
                  <a:pt x="444655" y="200597"/>
                </a:cubicBezTo>
                <a:cubicBezTo>
                  <a:pt x="445398" y="207283"/>
                  <a:pt x="445584" y="213041"/>
                  <a:pt x="445212" y="217870"/>
                </a:cubicBezTo>
                <a:cubicBezTo>
                  <a:pt x="444841" y="222699"/>
                  <a:pt x="444655" y="226971"/>
                  <a:pt x="444655" y="230686"/>
                </a:cubicBezTo>
                <a:lnTo>
                  <a:pt x="444655" y="267462"/>
                </a:lnTo>
                <a:lnTo>
                  <a:pt x="444655" y="279721"/>
                </a:lnTo>
                <a:cubicBezTo>
                  <a:pt x="446141" y="306467"/>
                  <a:pt x="446884" y="326155"/>
                  <a:pt x="446884" y="338785"/>
                </a:cubicBezTo>
                <a:lnTo>
                  <a:pt x="445770" y="381133"/>
                </a:lnTo>
                <a:lnTo>
                  <a:pt x="445770" y="439084"/>
                </a:lnTo>
                <a:lnTo>
                  <a:pt x="445770" y="480317"/>
                </a:lnTo>
                <a:lnTo>
                  <a:pt x="445770" y="520437"/>
                </a:lnTo>
                <a:cubicBezTo>
                  <a:pt x="445770" y="526380"/>
                  <a:pt x="445398" y="531581"/>
                  <a:pt x="444655" y="536039"/>
                </a:cubicBezTo>
                <a:cubicBezTo>
                  <a:pt x="443912" y="540496"/>
                  <a:pt x="443169" y="544211"/>
                  <a:pt x="442426" y="547183"/>
                </a:cubicBezTo>
                <a:lnTo>
                  <a:pt x="442426" y="558327"/>
                </a:lnTo>
                <a:cubicBezTo>
                  <a:pt x="442426" y="568728"/>
                  <a:pt x="441683" y="579130"/>
                  <a:pt x="440198" y="589531"/>
                </a:cubicBezTo>
                <a:lnTo>
                  <a:pt x="440198" y="592874"/>
                </a:lnTo>
                <a:cubicBezTo>
                  <a:pt x="436483" y="593617"/>
                  <a:pt x="434626" y="595103"/>
                  <a:pt x="434626" y="597332"/>
                </a:cubicBezTo>
                <a:cubicBezTo>
                  <a:pt x="434626" y="606990"/>
                  <a:pt x="430539" y="613677"/>
                  <a:pt x="422367" y="617392"/>
                </a:cubicBezTo>
                <a:cubicBezTo>
                  <a:pt x="420881" y="618135"/>
                  <a:pt x="418281" y="620363"/>
                  <a:pt x="414566" y="624078"/>
                </a:cubicBezTo>
                <a:cubicBezTo>
                  <a:pt x="413823" y="624821"/>
                  <a:pt x="412337" y="625193"/>
                  <a:pt x="410108" y="625193"/>
                </a:cubicBezTo>
                <a:cubicBezTo>
                  <a:pt x="404165" y="624450"/>
                  <a:pt x="398593" y="621478"/>
                  <a:pt x="393392" y="616277"/>
                </a:cubicBezTo>
                <a:lnTo>
                  <a:pt x="387820" y="608476"/>
                </a:lnTo>
                <a:cubicBezTo>
                  <a:pt x="379647" y="600304"/>
                  <a:pt x="371475" y="588045"/>
                  <a:pt x="363302" y="571700"/>
                </a:cubicBezTo>
                <a:cubicBezTo>
                  <a:pt x="360331" y="567985"/>
                  <a:pt x="357359" y="561670"/>
                  <a:pt x="354387" y="552755"/>
                </a:cubicBezTo>
                <a:cubicBezTo>
                  <a:pt x="346958" y="539382"/>
                  <a:pt x="342500" y="531210"/>
                  <a:pt x="341014" y="528237"/>
                </a:cubicBezTo>
                <a:lnTo>
                  <a:pt x="333213" y="511521"/>
                </a:lnTo>
                <a:cubicBezTo>
                  <a:pt x="314639" y="527123"/>
                  <a:pt x="303495" y="536039"/>
                  <a:pt x="299780" y="538267"/>
                </a:cubicBezTo>
                <a:lnTo>
                  <a:pt x="274148" y="554984"/>
                </a:lnTo>
                <a:lnTo>
                  <a:pt x="265233" y="559442"/>
                </a:lnTo>
                <a:cubicBezTo>
                  <a:pt x="262261" y="560927"/>
                  <a:pt x="259661" y="561670"/>
                  <a:pt x="257432" y="561670"/>
                </a:cubicBezTo>
                <a:cubicBezTo>
                  <a:pt x="250003" y="561670"/>
                  <a:pt x="244059" y="557584"/>
                  <a:pt x="239601" y="549412"/>
                </a:cubicBezTo>
                <a:cubicBezTo>
                  <a:pt x="238115" y="547183"/>
                  <a:pt x="236815" y="544397"/>
                  <a:pt x="235701" y="541053"/>
                </a:cubicBezTo>
                <a:cubicBezTo>
                  <a:pt x="234586" y="537710"/>
                  <a:pt x="233286" y="535296"/>
                  <a:pt x="231800" y="533810"/>
                </a:cubicBezTo>
                <a:lnTo>
                  <a:pt x="231800" y="547183"/>
                </a:lnTo>
                <a:lnTo>
                  <a:pt x="231800" y="552755"/>
                </a:lnTo>
                <a:lnTo>
                  <a:pt x="230686" y="570586"/>
                </a:lnTo>
                <a:lnTo>
                  <a:pt x="230686" y="595103"/>
                </a:lnTo>
                <a:cubicBezTo>
                  <a:pt x="230686" y="600304"/>
                  <a:pt x="229943" y="606619"/>
                  <a:pt x="228457" y="614048"/>
                </a:cubicBezTo>
                <a:lnTo>
                  <a:pt x="228457" y="621849"/>
                </a:lnTo>
                <a:cubicBezTo>
                  <a:pt x="227714" y="622592"/>
                  <a:pt x="226971" y="623149"/>
                  <a:pt x="226228" y="623521"/>
                </a:cubicBezTo>
                <a:cubicBezTo>
                  <a:pt x="225485" y="623892"/>
                  <a:pt x="225114" y="624450"/>
                  <a:pt x="225114" y="625193"/>
                </a:cubicBezTo>
                <a:cubicBezTo>
                  <a:pt x="220656" y="629650"/>
                  <a:pt x="216570" y="634851"/>
                  <a:pt x="212855" y="640794"/>
                </a:cubicBezTo>
                <a:cubicBezTo>
                  <a:pt x="211369" y="642280"/>
                  <a:pt x="209140" y="644509"/>
                  <a:pt x="206169" y="647481"/>
                </a:cubicBezTo>
                <a:cubicBezTo>
                  <a:pt x="203197" y="650453"/>
                  <a:pt x="201711" y="654168"/>
                  <a:pt x="201711" y="658625"/>
                </a:cubicBezTo>
                <a:lnTo>
                  <a:pt x="200596" y="658625"/>
                </a:lnTo>
                <a:cubicBezTo>
                  <a:pt x="199854" y="657882"/>
                  <a:pt x="194653" y="654539"/>
                  <a:pt x="184995" y="648595"/>
                </a:cubicBezTo>
                <a:cubicBezTo>
                  <a:pt x="184995" y="647853"/>
                  <a:pt x="184252" y="647481"/>
                  <a:pt x="182766" y="647481"/>
                </a:cubicBezTo>
                <a:cubicBezTo>
                  <a:pt x="173850" y="645252"/>
                  <a:pt x="163820" y="638566"/>
                  <a:pt x="152676" y="627421"/>
                </a:cubicBezTo>
                <a:lnTo>
                  <a:pt x="119243" y="589531"/>
                </a:lnTo>
                <a:cubicBezTo>
                  <a:pt x="114786" y="583587"/>
                  <a:pt x="110699" y="577272"/>
                  <a:pt x="106985" y="570586"/>
                </a:cubicBezTo>
                <a:cubicBezTo>
                  <a:pt x="103270" y="563899"/>
                  <a:pt x="98812" y="556841"/>
                  <a:pt x="93612" y="549412"/>
                </a:cubicBezTo>
                <a:cubicBezTo>
                  <a:pt x="91383" y="546440"/>
                  <a:pt x="88782" y="538639"/>
                  <a:pt x="85811" y="526009"/>
                </a:cubicBezTo>
                <a:cubicBezTo>
                  <a:pt x="83582" y="523780"/>
                  <a:pt x="82467" y="522294"/>
                  <a:pt x="82467" y="521551"/>
                </a:cubicBezTo>
                <a:cubicBezTo>
                  <a:pt x="80982" y="523037"/>
                  <a:pt x="78753" y="524894"/>
                  <a:pt x="75781" y="527123"/>
                </a:cubicBezTo>
                <a:cubicBezTo>
                  <a:pt x="72809" y="529352"/>
                  <a:pt x="70952" y="531581"/>
                  <a:pt x="70209" y="533810"/>
                </a:cubicBezTo>
                <a:cubicBezTo>
                  <a:pt x="67980" y="536781"/>
                  <a:pt x="65751" y="538267"/>
                  <a:pt x="63522" y="538267"/>
                </a:cubicBezTo>
                <a:cubicBezTo>
                  <a:pt x="55350" y="538267"/>
                  <a:pt x="49406" y="537524"/>
                  <a:pt x="45691" y="536039"/>
                </a:cubicBezTo>
                <a:cubicBezTo>
                  <a:pt x="38262" y="532324"/>
                  <a:pt x="31204" y="530466"/>
                  <a:pt x="24517" y="530466"/>
                </a:cubicBezTo>
                <a:lnTo>
                  <a:pt x="18945" y="528237"/>
                </a:lnTo>
                <a:lnTo>
                  <a:pt x="17831" y="528237"/>
                </a:lnTo>
                <a:cubicBezTo>
                  <a:pt x="14116" y="528237"/>
                  <a:pt x="10030" y="526009"/>
                  <a:pt x="5572" y="521551"/>
                </a:cubicBezTo>
                <a:cubicBezTo>
                  <a:pt x="4829" y="518579"/>
                  <a:pt x="4458" y="514493"/>
                  <a:pt x="4458" y="509292"/>
                </a:cubicBezTo>
                <a:lnTo>
                  <a:pt x="1114" y="505949"/>
                </a:lnTo>
                <a:cubicBezTo>
                  <a:pt x="371" y="505206"/>
                  <a:pt x="0" y="504092"/>
                  <a:pt x="0" y="502606"/>
                </a:cubicBezTo>
                <a:cubicBezTo>
                  <a:pt x="0" y="501120"/>
                  <a:pt x="743" y="500377"/>
                  <a:pt x="2229" y="500377"/>
                </a:cubicBezTo>
                <a:cubicBezTo>
                  <a:pt x="4458" y="498891"/>
                  <a:pt x="5572" y="496291"/>
                  <a:pt x="5572" y="492576"/>
                </a:cubicBezTo>
                <a:cubicBezTo>
                  <a:pt x="5572" y="489604"/>
                  <a:pt x="5944" y="487376"/>
                  <a:pt x="6687" y="485890"/>
                </a:cubicBezTo>
                <a:lnTo>
                  <a:pt x="10030" y="488118"/>
                </a:lnTo>
                <a:cubicBezTo>
                  <a:pt x="14487" y="493319"/>
                  <a:pt x="18574" y="494062"/>
                  <a:pt x="22288" y="490347"/>
                </a:cubicBezTo>
                <a:lnTo>
                  <a:pt x="53492" y="463601"/>
                </a:lnTo>
                <a:lnTo>
                  <a:pt x="85811" y="433511"/>
                </a:lnTo>
                <a:cubicBezTo>
                  <a:pt x="94726" y="424596"/>
                  <a:pt x="108099" y="413452"/>
                  <a:pt x="125930" y="400079"/>
                </a:cubicBezTo>
                <a:cubicBezTo>
                  <a:pt x="137074" y="388935"/>
                  <a:pt x="148961" y="379648"/>
                  <a:pt x="161592" y="372218"/>
                </a:cubicBezTo>
                <a:cubicBezTo>
                  <a:pt x="166049" y="368503"/>
                  <a:pt x="168278" y="363303"/>
                  <a:pt x="168278" y="356616"/>
                </a:cubicBezTo>
                <a:cubicBezTo>
                  <a:pt x="169764" y="326898"/>
                  <a:pt x="170507" y="305353"/>
                  <a:pt x="170507" y="291979"/>
                </a:cubicBezTo>
                <a:lnTo>
                  <a:pt x="170507" y="284178"/>
                </a:lnTo>
                <a:cubicBezTo>
                  <a:pt x="169021" y="284921"/>
                  <a:pt x="167349" y="285850"/>
                  <a:pt x="165492" y="286965"/>
                </a:cubicBezTo>
                <a:cubicBezTo>
                  <a:pt x="163635" y="288079"/>
                  <a:pt x="161963" y="289008"/>
                  <a:pt x="160477" y="289751"/>
                </a:cubicBezTo>
                <a:cubicBezTo>
                  <a:pt x="158248" y="291236"/>
                  <a:pt x="156019" y="292723"/>
                  <a:pt x="153791" y="294208"/>
                </a:cubicBezTo>
                <a:cubicBezTo>
                  <a:pt x="151562" y="295694"/>
                  <a:pt x="149333" y="297180"/>
                  <a:pt x="147104" y="298666"/>
                </a:cubicBezTo>
                <a:cubicBezTo>
                  <a:pt x="137446" y="302381"/>
                  <a:pt x="131502" y="304981"/>
                  <a:pt x="129273" y="306467"/>
                </a:cubicBezTo>
                <a:cubicBezTo>
                  <a:pt x="127044" y="307953"/>
                  <a:pt x="124816" y="309439"/>
                  <a:pt x="122587" y="310925"/>
                </a:cubicBezTo>
                <a:cubicBezTo>
                  <a:pt x="120358" y="312411"/>
                  <a:pt x="117758" y="313896"/>
                  <a:pt x="114786" y="315383"/>
                </a:cubicBezTo>
                <a:cubicBezTo>
                  <a:pt x="111071" y="316868"/>
                  <a:pt x="108099" y="316868"/>
                  <a:pt x="105870" y="315383"/>
                </a:cubicBezTo>
                <a:cubicBezTo>
                  <a:pt x="105870" y="317611"/>
                  <a:pt x="104384" y="319840"/>
                  <a:pt x="101413" y="322069"/>
                </a:cubicBezTo>
                <a:cubicBezTo>
                  <a:pt x="98441" y="324298"/>
                  <a:pt x="95469" y="325412"/>
                  <a:pt x="92497" y="325412"/>
                </a:cubicBezTo>
                <a:cubicBezTo>
                  <a:pt x="85068" y="325412"/>
                  <a:pt x="76152" y="323926"/>
                  <a:pt x="65751" y="320954"/>
                </a:cubicBezTo>
                <a:lnTo>
                  <a:pt x="51264" y="317611"/>
                </a:lnTo>
                <a:cubicBezTo>
                  <a:pt x="44577" y="313154"/>
                  <a:pt x="41234" y="310925"/>
                  <a:pt x="41234" y="310925"/>
                </a:cubicBezTo>
                <a:cubicBezTo>
                  <a:pt x="35290" y="304981"/>
                  <a:pt x="28975" y="300152"/>
                  <a:pt x="22288" y="296437"/>
                </a:cubicBezTo>
                <a:cubicBezTo>
                  <a:pt x="21546" y="295694"/>
                  <a:pt x="20617" y="294951"/>
                  <a:pt x="19502" y="294208"/>
                </a:cubicBezTo>
                <a:cubicBezTo>
                  <a:pt x="18388" y="293465"/>
                  <a:pt x="16716" y="292723"/>
                  <a:pt x="14487" y="291979"/>
                </a:cubicBezTo>
                <a:cubicBezTo>
                  <a:pt x="6315" y="288265"/>
                  <a:pt x="1857" y="283807"/>
                  <a:pt x="1114" y="278606"/>
                </a:cubicBezTo>
                <a:cubicBezTo>
                  <a:pt x="4829" y="280092"/>
                  <a:pt x="8172" y="281578"/>
                  <a:pt x="11144" y="283064"/>
                </a:cubicBezTo>
                <a:cubicBezTo>
                  <a:pt x="14116" y="284550"/>
                  <a:pt x="16716" y="285665"/>
                  <a:pt x="18945" y="286407"/>
                </a:cubicBezTo>
                <a:lnTo>
                  <a:pt x="34547" y="286407"/>
                </a:lnTo>
                <a:lnTo>
                  <a:pt x="36776" y="286407"/>
                </a:lnTo>
                <a:lnTo>
                  <a:pt x="41234" y="287522"/>
                </a:lnTo>
                <a:cubicBezTo>
                  <a:pt x="43463" y="287522"/>
                  <a:pt x="45320" y="287150"/>
                  <a:pt x="46806" y="286407"/>
                </a:cubicBezTo>
                <a:cubicBezTo>
                  <a:pt x="48292" y="285665"/>
                  <a:pt x="49778" y="284921"/>
                  <a:pt x="51264" y="284178"/>
                </a:cubicBezTo>
                <a:cubicBezTo>
                  <a:pt x="64637" y="275263"/>
                  <a:pt x="71323" y="270805"/>
                  <a:pt x="71323" y="270805"/>
                </a:cubicBezTo>
                <a:lnTo>
                  <a:pt x="96955" y="254089"/>
                </a:lnTo>
                <a:lnTo>
                  <a:pt x="114786" y="240716"/>
                </a:lnTo>
                <a:lnTo>
                  <a:pt x="141532" y="224000"/>
                </a:lnTo>
                <a:cubicBezTo>
                  <a:pt x="159363" y="212855"/>
                  <a:pt x="169021" y="206912"/>
                  <a:pt x="170507" y="206169"/>
                </a:cubicBezTo>
                <a:cubicBezTo>
                  <a:pt x="174222" y="203940"/>
                  <a:pt x="176822" y="200225"/>
                  <a:pt x="178308" y="195024"/>
                </a:cubicBezTo>
                <a:cubicBezTo>
                  <a:pt x="178308" y="178680"/>
                  <a:pt x="179051" y="154905"/>
                  <a:pt x="180537" y="123701"/>
                </a:cubicBezTo>
                <a:cubicBezTo>
                  <a:pt x="182023" y="96955"/>
                  <a:pt x="184252" y="77267"/>
                  <a:pt x="187223" y="64637"/>
                </a:cubicBezTo>
                <a:cubicBezTo>
                  <a:pt x="187223" y="57950"/>
                  <a:pt x="185737" y="53121"/>
                  <a:pt x="182766" y="50149"/>
                </a:cubicBezTo>
                <a:cubicBezTo>
                  <a:pt x="173850" y="42720"/>
                  <a:pt x="167907" y="36405"/>
                  <a:pt x="164935" y="31204"/>
                </a:cubicBezTo>
                <a:cubicBezTo>
                  <a:pt x="162706" y="27489"/>
                  <a:pt x="156762" y="24146"/>
                  <a:pt x="147104" y="21174"/>
                </a:cubicBezTo>
                <a:lnTo>
                  <a:pt x="144875" y="20060"/>
                </a:lnTo>
                <a:cubicBezTo>
                  <a:pt x="144875" y="20060"/>
                  <a:pt x="145061" y="19874"/>
                  <a:pt x="145432" y="19503"/>
                </a:cubicBezTo>
                <a:cubicBezTo>
                  <a:pt x="145804" y="19131"/>
                  <a:pt x="145990" y="18945"/>
                  <a:pt x="145990" y="18945"/>
                </a:cubicBezTo>
                <a:cubicBezTo>
                  <a:pt x="151933" y="17459"/>
                  <a:pt x="157134" y="16531"/>
                  <a:pt x="161592" y="16159"/>
                </a:cubicBezTo>
                <a:cubicBezTo>
                  <a:pt x="166049" y="15788"/>
                  <a:pt x="169764" y="15602"/>
                  <a:pt x="172736" y="15602"/>
                </a:cubicBezTo>
                <a:close/>
                <a:moveTo>
                  <a:pt x="507063" y="0"/>
                </a:moveTo>
                <a:lnTo>
                  <a:pt x="511521" y="7801"/>
                </a:lnTo>
                <a:cubicBezTo>
                  <a:pt x="513007" y="10030"/>
                  <a:pt x="514864" y="11144"/>
                  <a:pt x="517093" y="11144"/>
                </a:cubicBezTo>
                <a:cubicBezTo>
                  <a:pt x="517836" y="10401"/>
                  <a:pt x="518579" y="10773"/>
                  <a:pt x="519322" y="12259"/>
                </a:cubicBezTo>
                <a:cubicBezTo>
                  <a:pt x="520065" y="15231"/>
                  <a:pt x="522108" y="18017"/>
                  <a:pt x="525451" y="20617"/>
                </a:cubicBezTo>
                <a:cubicBezTo>
                  <a:pt x="528794" y="23217"/>
                  <a:pt x="531580" y="25260"/>
                  <a:pt x="533809" y="26746"/>
                </a:cubicBezTo>
                <a:cubicBezTo>
                  <a:pt x="536038" y="28975"/>
                  <a:pt x="538638" y="31018"/>
                  <a:pt x="541610" y="32876"/>
                </a:cubicBezTo>
                <a:cubicBezTo>
                  <a:pt x="544582" y="34733"/>
                  <a:pt x="547554" y="37148"/>
                  <a:pt x="550526" y="40119"/>
                </a:cubicBezTo>
                <a:cubicBezTo>
                  <a:pt x="551269" y="40862"/>
                  <a:pt x="551640" y="41977"/>
                  <a:pt x="551640" y="43463"/>
                </a:cubicBezTo>
                <a:cubicBezTo>
                  <a:pt x="551640" y="44949"/>
                  <a:pt x="552011" y="46063"/>
                  <a:pt x="552755" y="46806"/>
                </a:cubicBezTo>
                <a:lnTo>
                  <a:pt x="552755" y="61293"/>
                </a:lnTo>
                <a:cubicBezTo>
                  <a:pt x="552011" y="68723"/>
                  <a:pt x="551640" y="76895"/>
                  <a:pt x="551640" y="85811"/>
                </a:cubicBezTo>
                <a:cubicBezTo>
                  <a:pt x="551640" y="94726"/>
                  <a:pt x="551640" y="101041"/>
                  <a:pt x="551640" y="104756"/>
                </a:cubicBezTo>
                <a:lnTo>
                  <a:pt x="550526" y="125930"/>
                </a:lnTo>
                <a:cubicBezTo>
                  <a:pt x="550526" y="132617"/>
                  <a:pt x="551269" y="144132"/>
                  <a:pt x="552755" y="160477"/>
                </a:cubicBezTo>
                <a:lnTo>
                  <a:pt x="552755" y="191681"/>
                </a:lnTo>
                <a:cubicBezTo>
                  <a:pt x="555726" y="190195"/>
                  <a:pt x="562784" y="185738"/>
                  <a:pt x="573929" y="178308"/>
                </a:cubicBezTo>
                <a:cubicBezTo>
                  <a:pt x="573929" y="178308"/>
                  <a:pt x="579501" y="174965"/>
                  <a:pt x="590645" y="168278"/>
                </a:cubicBezTo>
                <a:cubicBezTo>
                  <a:pt x="592131" y="167535"/>
                  <a:pt x="593617" y="165678"/>
                  <a:pt x="595103" y="162706"/>
                </a:cubicBezTo>
                <a:cubicBezTo>
                  <a:pt x="595103" y="160477"/>
                  <a:pt x="595660" y="159177"/>
                  <a:pt x="596774" y="158806"/>
                </a:cubicBezTo>
                <a:cubicBezTo>
                  <a:pt x="597889" y="158434"/>
                  <a:pt x="599560" y="158620"/>
                  <a:pt x="601789" y="159363"/>
                </a:cubicBezTo>
                <a:cubicBezTo>
                  <a:pt x="605504" y="160849"/>
                  <a:pt x="608847" y="160849"/>
                  <a:pt x="611819" y="159363"/>
                </a:cubicBezTo>
                <a:cubicBezTo>
                  <a:pt x="616277" y="157877"/>
                  <a:pt x="622963" y="157134"/>
                  <a:pt x="631879" y="157134"/>
                </a:cubicBezTo>
                <a:lnTo>
                  <a:pt x="634108" y="158248"/>
                </a:lnTo>
                <a:cubicBezTo>
                  <a:pt x="634108" y="160477"/>
                  <a:pt x="635036" y="163263"/>
                  <a:pt x="636894" y="166607"/>
                </a:cubicBezTo>
                <a:cubicBezTo>
                  <a:pt x="638751" y="169950"/>
                  <a:pt x="639308" y="172736"/>
                  <a:pt x="638565" y="174965"/>
                </a:cubicBezTo>
                <a:cubicBezTo>
                  <a:pt x="638565" y="177937"/>
                  <a:pt x="640051" y="180908"/>
                  <a:pt x="643023" y="183880"/>
                </a:cubicBezTo>
                <a:cubicBezTo>
                  <a:pt x="643023" y="184623"/>
                  <a:pt x="643394" y="185552"/>
                  <a:pt x="644137" y="186666"/>
                </a:cubicBezTo>
                <a:cubicBezTo>
                  <a:pt x="644880" y="187781"/>
                  <a:pt x="645252" y="188710"/>
                  <a:pt x="645252" y="189452"/>
                </a:cubicBezTo>
                <a:cubicBezTo>
                  <a:pt x="647481" y="191681"/>
                  <a:pt x="648595" y="193539"/>
                  <a:pt x="648595" y="195024"/>
                </a:cubicBezTo>
                <a:cubicBezTo>
                  <a:pt x="649338" y="195768"/>
                  <a:pt x="649338" y="197253"/>
                  <a:pt x="648595" y="199482"/>
                </a:cubicBezTo>
                <a:cubicBezTo>
                  <a:pt x="647852" y="200968"/>
                  <a:pt x="647109" y="203011"/>
                  <a:pt x="646366" y="205611"/>
                </a:cubicBezTo>
                <a:cubicBezTo>
                  <a:pt x="645623" y="208212"/>
                  <a:pt x="644509" y="209884"/>
                  <a:pt x="643023" y="210626"/>
                </a:cubicBezTo>
                <a:cubicBezTo>
                  <a:pt x="641537" y="214341"/>
                  <a:pt x="638565" y="218427"/>
                  <a:pt x="634108" y="222885"/>
                </a:cubicBezTo>
                <a:cubicBezTo>
                  <a:pt x="634108" y="222885"/>
                  <a:pt x="626307" y="228457"/>
                  <a:pt x="610705" y="239602"/>
                </a:cubicBezTo>
                <a:cubicBezTo>
                  <a:pt x="608476" y="241087"/>
                  <a:pt x="604761" y="244059"/>
                  <a:pt x="599560" y="248517"/>
                </a:cubicBezTo>
                <a:cubicBezTo>
                  <a:pt x="594360" y="252975"/>
                  <a:pt x="588788" y="256318"/>
                  <a:pt x="582844" y="258547"/>
                </a:cubicBezTo>
                <a:cubicBezTo>
                  <a:pt x="581358" y="259290"/>
                  <a:pt x="578015" y="263376"/>
                  <a:pt x="572814" y="270805"/>
                </a:cubicBezTo>
                <a:cubicBezTo>
                  <a:pt x="566128" y="281207"/>
                  <a:pt x="562413" y="291236"/>
                  <a:pt x="561670" y="300895"/>
                </a:cubicBezTo>
                <a:cubicBezTo>
                  <a:pt x="560927" y="303867"/>
                  <a:pt x="559998" y="306653"/>
                  <a:pt x="558884" y="309253"/>
                </a:cubicBezTo>
                <a:cubicBezTo>
                  <a:pt x="557769" y="311854"/>
                  <a:pt x="556841" y="314639"/>
                  <a:pt x="556098" y="317611"/>
                </a:cubicBezTo>
                <a:lnTo>
                  <a:pt x="556098" y="339900"/>
                </a:lnTo>
                <a:lnTo>
                  <a:pt x="556098" y="355502"/>
                </a:lnTo>
                <a:cubicBezTo>
                  <a:pt x="562041" y="353273"/>
                  <a:pt x="566871" y="350672"/>
                  <a:pt x="570585" y="347701"/>
                </a:cubicBezTo>
                <a:lnTo>
                  <a:pt x="590645" y="334328"/>
                </a:lnTo>
                <a:cubicBezTo>
                  <a:pt x="595846" y="332099"/>
                  <a:pt x="598817" y="328384"/>
                  <a:pt x="599560" y="323183"/>
                </a:cubicBezTo>
                <a:cubicBezTo>
                  <a:pt x="600303" y="320212"/>
                  <a:pt x="601232" y="318540"/>
                  <a:pt x="602346" y="318168"/>
                </a:cubicBezTo>
                <a:cubicBezTo>
                  <a:pt x="603461" y="317797"/>
                  <a:pt x="605504" y="318354"/>
                  <a:pt x="608476" y="319840"/>
                </a:cubicBezTo>
                <a:cubicBezTo>
                  <a:pt x="608476" y="320583"/>
                  <a:pt x="609219" y="320954"/>
                  <a:pt x="610705" y="320954"/>
                </a:cubicBezTo>
                <a:lnTo>
                  <a:pt x="628535" y="316497"/>
                </a:lnTo>
                <a:cubicBezTo>
                  <a:pt x="631507" y="315754"/>
                  <a:pt x="635965" y="315383"/>
                  <a:pt x="641909" y="315383"/>
                </a:cubicBezTo>
                <a:cubicBezTo>
                  <a:pt x="646366" y="315383"/>
                  <a:pt x="649709" y="316125"/>
                  <a:pt x="651938" y="317611"/>
                </a:cubicBezTo>
                <a:cubicBezTo>
                  <a:pt x="653424" y="319097"/>
                  <a:pt x="654167" y="321326"/>
                  <a:pt x="654167" y="324298"/>
                </a:cubicBezTo>
                <a:cubicBezTo>
                  <a:pt x="654910" y="326527"/>
                  <a:pt x="655282" y="330613"/>
                  <a:pt x="655282" y="336557"/>
                </a:cubicBezTo>
                <a:cubicBezTo>
                  <a:pt x="656767" y="338043"/>
                  <a:pt x="657510" y="339157"/>
                  <a:pt x="657510" y="339900"/>
                </a:cubicBezTo>
                <a:cubicBezTo>
                  <a:pt x="665683" y="348072"/>
                  <a:pt x="669769" y="352159"/>
                  <a:pt x="669769" y="352159"/>
                </a:cubicBezTo>
                <a:cubicBezTo>
                  <a:pt x="668283" y="355873"/>
                  <a:pt x="666054" y="358473"/>
                  <a:pt x="663083" y="359959"/>
                </a:cubicBezTo>
                <a:cubicBezTo>
                  <a:pt x="660854" y="365160"/>
                  <a:pt x="657510" y="369618"/>
                  <a:pt x="653053" y="373333"/>
                </a:cubicBezTo>
                <a:cubicBezTo>
                  <a:pt x="646366" y="379276"/>
                  <a:pt x="638565" y="383734"/>
                  <a:pt x="629650" y="386706"/>
                </a:cubicBezTo>
                <a:cubicBezTo>
                  <a:pt x="622963" y="390420"/>
                  <a:pt x="612191" y="395249"/>
                  <a:pt x="597331" y="401193"/>
                </a:cubicBezTo>
                <a:cubicBezTo>
                  <a:pt x="596589" y="401936"/>
                  <a:pt x="596031" y="402122"/>
                  <a:pt x="595660" y="401750"/>
                </a:cubicBezTo>
                <a:cubicBezTo>
                  <a:pt x="595288" y="401379"/>
                  <a:pt x="594731" y="401565"/>
                  <a:pt x="593988" y="402307"/>
                </a:cubicBezTo>
                <a:lnTo>
                  <a:pt x="583958" y="404536"/>
                </a:lnTo>
                <a:cubicBezTo>
                  <a:pt x="582473" y="406022"/>
                  <a:pt x="581730" y="406394"/>
                  <a:pt x="581730" y="405651"/>
                </a:cubicBezTo>
                <a:cubicBezTo>
                  <a:pt x="572814" y="405651"/>
                  <a:pt x="566499" y="405279"/>
                  <a:pt x="562784" y="404536"/>
                </a:cubicBezTo>
                <a:cubicBezTo>
                  <a:pt x="561298" y="404536"/>
                  <a:pt x="560184" y="404908"/>
                  <a:pt x="559441" y="405651"/>
                </a:cubicBezTo>
                <a:cubicBezTo>
                  <a:pt x="558698" y="406394"/>
                  <a:pt x="558327" y="407508"/>
                  <a:pt x="558327" y="408994"/>
                </a:cubicBezTo>
                <a:cubicBezTo>
                  <a:pt x="558327" y="415681"/>
                  <a:pt x="558141" y="424039"/>
                  <a:pt x="557769" y="434069"/>
                </a:cubicBezTo>
                <a:cubicBezTo>
                  <a:pt x="557398" y="444098"/>
                  <a:pt x="557584" y="455800"/>
                  <a:pt x="558327" y="469173"/>
                </a:cubicBezTo>
                <a:lnTo>
                  <a:pt x="558327" y="481432"/>
                </a:lnTo>
                <a:cubicBezTo>
                  <a:pt x="559813" y="481432"/>
                  <a:pt x="560741" y="481803"/>
                  <a:pt x="561113" y="482546"/>
                </a:cubicBezTo>
                <a:cubicBezTo>
                  <a:pt x="561484" y="483289"/>
                  <a:pt x="562041" y="483661"/>
                  <a:pt x="562784" y="483661"/>
                </a:cubicBezTo>
                <a:cubicBezTo>
                  <a:pt x="570214" y="485146"/>
                  <a:pt x="575414" y="485890"/>
                  <a:pt x="578386" y="485890"/>
                </a:cubicBezTo>
                <a:cubicBezTo>
                  <a:pt x="585073" y="485890"/>
                  <a:pt x="591759" y="484775"/>
                  <a:pt x="598446" y="482546"/>
                </a:cubicBezTo>
                <a:cubicBezTo>
                  <a:pt x="604389" y="479574"/>
                  <a:pt x="611633" y="476788"/>
                  <a:pt x="620177" y="474188"/>
                </a:cubicBezTo>
                <a:cubicBezTo>
                  <a:pt x="628721" y="471588"/>
                  <a:pt x="635965" y="469173"/>
                  <a:pt x="641909" y="466944"/>
                </a:cubicBezTo>
                <a:cubicBezTo>
                  <a:pt x="645623" y="465458"/>
                  <a:pt x="650267" y="463229"/>
                  <a:pt x="655839" y="460258"/>
                </a:cubicBezTo>
                <a:cubicBezTo>
                  <a:pt x="661411" y="457286"/>
                  <a:pt x="666797" y="454686"/>
                  <a:pt x="671998" y="452457"/>
                </a:cubicBezTo>
                <a:lnTo>
                  <a:pt x="690943" y="445770"/>
                </a:lnTo>
                <a:lnTo>
                  <a:pt x="702087" y="440198"/>
                </a:lnTo>
                <a:cubicBezTo>
                  <a:pt x="705802" y="438712"/>
                  <a:pt x="712860" y="437226"/>
                  <a:pt x="723262" y="435740"/>
                </a:cubicBezTo>
                <a:lnTo>
                  <a:pt x="736635" y="435740"/>
                </a:lnTo>
                <a:cubicBezTo>
                  <a:pt x="739607" y="435740"/>
                  <a:pt x="741464" y="436855"/>
                  <a:pt x="742207" y="439084"/>
                </a:cubicBezTo>
                <a:cubicBezTo>
                  <a:pt x="743693" y="442056"/>
                  <a:pt x="745921" y="444284"/>
                  <a:pt x="748893" y="445770"/>
                </a:cubicBezTo>
                <a:lnTo>
                  <a:pt x="753351" y="447999"/>
                </a:lnTo>
                <a:cubicBezTo>
                  <a:pt x="763009" y="454686"/>
                  <a:pt x="767839" y="462115"/>
                  <a:pt x="767839" y="470287"/>
                </a:cubicBezTo>
                <a:lnTo>
                  <a:pt x="767839" y="475860"/>
                </a:lnTo>
                <a:cubicBezTo>
                  <a:pt x="767839" y="482546"/>
                  <a:pt x="765981" y="488118"/>
                  <a:pt x="762266" y="492576"/>
                </a:cubicBezTo>
                <a:cubicBezTo>
                  <a:pt x="761523" y="493319"/>
                  <a:pt x="760595" y="494434"/>
                  <a:pt x="759480" y="495919"/>
                </a:cubicBezTo>
                <a:cubicBezTo>
                  <a:pt x="758366" y="497405"/>
                  <a:pt x="757066" y="498520"/>
                  <a:pt x="755580" y="499262"/>
                </a:cubicBezTo>
                <a:cubicBezTo>
                  <a:pt x="753351" y="500748"/>
                  <a:pt x="750008" y="502234"/>
                  <a:pt x="745550" y="503720"/>
                </a:cubicBezTo>
                <a:cubicBezTo>
                  <a:pt x="743321" y="505206"/>
                  <a:pt x="740535" y="506878"/>
                  <a:pt x="737192" y="508735"/>
                </a:cubicBezTo>
                <a:cubicBezTo>
                  <a:pt x="733849" y="510592"/>
                  <a:pt x="730320" y="512264"/>
                  <a:pt x="726605" y="513750"/>
                </a:cubicBezTo>
                <a:cubicBezTo>
                  <a:pt x="723633" y="515979"/>
                  <a:pt x="719175" y="518579"/>
                  <a:pt x="713232" y="521551"/>
                </a:cubicBezTo>
                <a:cubicBezTo>
                  <a:pt x="711003" y="523037"/>
                  <a:pt x="707660" y="524523"/>
                  <a:pt x="703202" y="526009"/>
                </a:cubicBezTo>
                <a:cubicBezTo>
                  <a:pt x="692058" y="532695"/>
                  <a:pt x="680170" y="537153"/>
                  <a:pt x="667540" y="539382"/>
                </a:cubicBezTo>
                <a:cubicBezTo>
                  <a:pt x="663083" y="540125"/>
                  <a:pt x="655653" y="540496"/>
                  <a:pt x="645252" y="540496"/>
                </a:cubicBezTo>
                <a:cubicBezTo>
                  <a:pt x="638565" y="541982"/>
                  <a:pt x="634108" y="542354"/>
                  <a:pt x="631879" y="541611"/>
                </a:cubicBezTo>
                <a:cubicBezTo>
                  <a:pt x="625192" y="540125"/>
                  <a:pt x="612933" y="537153"/>
                  <a:pt x="595103" y="532695"/>
                </a:cubicBezTo>
                <a:lnTo>
                  <a:pt x="558327" y="526009"/>
                </a:lnTo>
                <a:lnTo>
                  <a:pt x="558327" y="542725"/>
                </a:lnTo>
                <a:cubicBezTo>
                  <a:pt x="559813" y="554612"/>
                  <a:pt x="560555" y="563156"/>
                  <a:pt x="560555" y="568357"/>
                </a:cubicBezTo>
                <a:cubicBezTo>
                  <a:pt x="560555" y="573558"/>
                  <a:pt x="559813" y="580616"/>
                  <a:pt x="558327" y="589531"/>
                </a:cubicBezTo>
                <a:lnTo>
                  <a:pt x="557212" y="620735"/>
                </a:lnTo>
                <a:cubicBezTo>
                  <a:pt x="557212" y="627421"/>
                  <a:pt x="554240" y="630765"/>
                  <a:pt x="548297" y="630765"/>
                </a:cubicBezTo>
                <a:cubicBezTo>
                  <a:pt x="547554" y="630765"/>
                  <a:pt x="547182" y="632251"/>
                  <a:pt x="547182" y="635222"/>
                </a:cubicBezTo>
                <a:lnTo>
                  <a:pt x="547182" y="648595"/>
                </a:lnTo>
                <a:cubicBezTo>
                  <a:pt x="547182" y="652310"/>
                  <a:pt x="546068" y="654911"/>
                  <a:pt x="543839" y="656396"/>
                </a:cubicBezTo>
                <a:cubicBezTo>
                  <a:pt x="543096" y="656396"/>
                  <a:pt x="542353" y="657325"/>
                  <a:pt x="541610" y="659183"/>
                </a:cubicBezTo>
                <a:cubicBezTo>
                  <a:pt x="540867" y="661040"/>
                  <a:pt x="540496" y="662340"/>
                  <a:pt x="540496" y="663083"/>
                </a:cubicBezTo>
                <a:lnTo>
                  <a:pt x="531580" y="677570"/>
                </a:lnTo>
                <a:lnTo>
                  <a:pt x="530466" y="677570"/>
                </a:lnTo>
                <a:cubicBezTo>
                  <a:pt x="527494" y="681285"/>
                  <a:pt x="524522" y="682028"/>
                  <a:pt x="521551" y="679799"/>
                </a:cubicBezTo>
                <a:cubicBezTo>
                  <a:pt x="521551" y="679799"/>
                  <a:pt x="517093" y="674227"/>
                  <a:pt x="508177" y="663083"/>
                </a:cubicBezTo>
                <a:cubicBezTo>
                  <a:pt x="506692" y="660854"/>
                  <a:pt x="505020" y="658440"/>
                  <a:pt x="503163" y="655839"/>
                </a:cubicBezTo>
                <a:cubicBezTo>
                  <a:pt x="501305" y="653239"/>
                  <a:pt x="499634" y="650824"/>
                  <a:pt x="498148" y="648595"/>
                </a:cubicBezTo>
                <a:cubicBezTo>
                  <a:pt x="495176" y="643395"/>
                  <a:pt x="492204" y="639680"/>
                  <a:pt x="489232" y="637451"/>
                </a:cubicBezTo>
                <a:cubicBezTo>
                  <a:pt x="487746" y="637451"/>
                  <a:pt x="487003" y="635222"/>
                  <a:pt x="487003" y="630765"/>
                </a:cubicBezTo>
                <a:cubicBezTo>
                  <a:pt x="487746" y="629279"/>
                  <a:pt x="488118" y="627050"/>
                  <a:pt x="488118" y="624078"/>
                </a:cubicBezTo>
                <a:cubicBezTo>
                  <a:pt x="488118" y="618878"/>
                  <a:pt x="485517" y="614791"/>
                  <a:pt x="480317" y="611819"/>
                </a:cubicBezTo>
                <a:cubicBezTo>
                  <a:pt x="479574" y="609591"/>
                  <a:pt x="479574" y="608105"/>
                  <a:pt x="480317" y="607362"/>
                </a:cubicBezTo>
                <a:cubicBezTo>
                  <a:pt x="482546" y="602904"/>
                  <a:pt x="483660" y="595475"/>
                  <a:pt x="483660" y="585073"/>
                </a:cubicBezTo>
                <a:cubicBezTo>
                  <a:pt x="483660" y="563528"/>
                  <a:pt x="484403" y="528237"/>
                  <a:pt x="485889" y="479203"/>
                </a:cubicBezTo>
                <a:lnTo>
                  <a:pt x="485889" y="396735"/>
                </a:lnTo>
                <a:lnTo>
                  <a:pt x="485889" y="359959"/>
                </a:lnTo>
                <a:lnTo>
                  <a:pt x="485889" y="289751"/>
                </a:lnTo>
                <a:lnTo>
                  <a:pt x="485889" y="193910"/>
                </a:lnTo>
                <a:cubicBezTo>
                  <a:pt x="485889" y="156763"/>
                  <a:pt x="486261" y="128902"/>
                  <a:pt x="487003" y="110328"/>
                </a:cubicBezTo>
                <a:lnTo>
                  <a:pt x="490347" y="28975"/>
                </a:lnTo>
                <a:cubicBezTo>
                  <a:pt x="490347" y="22289"/>
                  <a:pt x="488118" y="17831"/>
                  <a:pt x="483660" y="15602"/>
                </a:cubicBezTo>
                <a:lnTo>
                  <a:pt x="476974" y="12259"/>
                </a:lnTo>
                <a:lnTo>
                  <a:pt x="478088" y="7801"/>
                </a:lnTo>
                <a:cubicBezTo>
                  <a:pt x="480317" y="4086"/>
                  <a:pt x="482917" y="2601"/>
                  <a:pt x="485889" y="3343"/>
                </a:cubicBezTo>
                <a:cubicBezTo>
                  <a:pt x="487375" y="4086"/>
                  <a:pt x="488675" y="4272"/>
                  <a:pt x="489789" y="3901"/>
                </a:cubicBezTo>
                <a:cubicBezTo>
                  <a:pt x="490904" y="3529"/>
                  <a:pt x="491833" y="3343"/>
                  <a:pt x="492576" y="3343"/>
                </a:cubicBezTo>
                <a:cubicBezTo>
                  <a:pt x="501491" y="1857"/>
                  <a:pt x="506320" y="743"/>
                  <a:pt x="507063" y="0"/>
                </a:cubicBezTo>
                <a:close/>
              </a:path>
            </a:pathLst>
          </a:custGeom>
          <a:gradFill>
            <a:gsLst>
              <a:gs pos="22000">
                <a:schemeClr val="accent1"/>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8800"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9" name="文本框 48">
            <a:extLst>
              <a:ext uri="{FF2B5EF4-FFF2-40B4-BE49-F238E27FC236}">
                <a16:creationId xmlns:a16="http://schemas.microsoft.com/office/drawing/2014/main" id="{C12D7315-C098-2446-347A-C4E117C31FC0}"/>
              </a:ext>
            </a:extLst>
          </p:cNvPr>
          <p:cNvSpPr txBox="1"/>
          <p:nvPr/>
        </p:nvSpPr>
        <p:spPr>
          <a:xfrm>
            <a:off x="3279933" y="3380366"/>
            <a:ext cx="5632134" cy="276999"/>
          </a:xfrm>
          <a:prstGeom prst="rect">
            <a:avLst/>
          </a:prstGeom>
          <a:noFill/>
        </p:spPr>
        <p:txBody>
          <a:bodyPr wrap="square" lIns="0" tIns="0" rIns="0" bIns="0" rtlCol="0" anchor="t">
            <a:spAutoFit/>
          </a:bodyPr>
          <a:lstStyle/>
          <a:p>
            <a:pPr algn="dist"/>
            <a:r>
              <a:rPr lang="en-US" altLang="zh-CN" dirty="0">
                <a:gradFill>
                  <a:gsLst>
                    <a:gs pos="22000">
                      <a:schemeClr val="accent1"/>
                    </a:gs>
                    <a:gs pos="100000">
                      <a:srgbClr val="299EED"/>
                    </a:gs>
                  </a:gsLst>
                  <a:lin ang="2700000" scaled="1"/>
                </a:gradFill>
                <a:latin typeface="Arial" panose="020B0604020202020204" pitchFamily="34" charset="0"/>
                <a:ea typeface="微软雅黑" panose="020B0503020204020204" pitchFamily="34" charset="-122"/>
                <a:sym typeface="Arial" panose="020B0604020202020204" pitchFamily="34" charset="0"/>
              </a:rPr>
              <a:t>PROCESS AND ARRANGEMENT</a:t>
            </a:r>
          </a:p>
        </p:txBody>
      </p:sp>
    </p:spTree>
    <p:extLst>
      <p:ext uri="{BB962C8B-B14F-4D97-AF65-F5344CB8AC3E}">
        <p14:creationId xmlns:p14="http://schemas.microsoft.com/office/powerpoint/2010/main" val="1139958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3138CE17-1239-AA58-97D5-1623FE891B23}"/>
              </a:ext>
            </a:extLst>
          </p:cNvPr>
          <p:cNvSpPr txBox="1"/>
          <p:nvPr/>
        </p:nvSpPr>
        <p:spPr>
          <a:xfrm>
            <a:off x="5221367" y="207603"/>
            <a:ext cx="463601" cy="407022"/>
          </a:xfrm>
          <a:custGeom>
            <a:avLst/>
            <a:gdLst/>
            <a:ahLst/>
            <a:cxnLst/>
            <a:rect l="l" t="t" r="r" b="b"/>
            <a:pathLst>
              <a:path w="463601" h="407022">
                <a:moveTo>
                  <a:pt x="260604" y="288379"/>
                </a:moveTo>
                <a:lnTo>
                  <a:pt x="253746" y="294551"/>
                </a:lnTo>
                <a:lnTo>
                  <a:pt x="244145" y="304838"/>
                </a:lnTo>
                <a:lnTo>
                  <a:pt x="229743" y="319240"/>
                </a:lnTo>
                <a:cubicBezTo>
                  <a:pt x="228372" y="320611"/>
                  <a:pt x="228143" y="321983"/>
                  <a:pt x="229058" y="323355"/>
                </a:cubicBezTo>
                <a:cubicBezTo>
                  <a:pt x="229972" y="324269"/>
                  <a:pt x="231115" y="326098"/>
                  <a:pt x="232487" y="328841"/>
                </a:cubicBezTo>
                <a:lnTo>
                  <a:pt x="251003" y="355587"/>
                </a:lnTo>
                <a:cubicBezTo>
                  <a:pt x="254661" y="360159"/>
                  <a:pt x="257633" y="363588"/>
                  <a:pt x="259919" y="365874"/>
                </a:cubicBezTo>
                <a:cubicBezTo>
                  <a:pt x="259919" y="365874"/>
                  <a:pt x="260033" y="365760"/>
                  <a:pt x="260262" y="365531"/>
                </a:cubicBezTo>
                <a:cubicBezTo>
                  <a:pt x="260491" y="365303"/>
                  <a:pt x="260604" y="365188"/>
                  <a:pt x="260604" y="365188"/>
                </a:cubicBezTo>
                <a:lnTo>
                  <a:pt x="260604" y="363817"/>
                </a:lnTo>
                <a:lnTo>
                  <a:pt x="261290" y="345986"/>
                </a:lnTo>
                <a:cubicBezTo>
                  <a:pt x="261290" y="345072"/>
                  <a:pt x="261176" y="343814"/>
                  <a:pt x="260947" y="342214"/>
                </a:cubicBezTo>
                <a:cubicBezTo>
                  <a:pt x="260719" y="340614"/>
                  <a:pt x="260834" y="338671"/>
                  <a:pt x="261290" y="336385"/>
                </a:cubicBezTo>
                <a:cubicBezTo>
                  <a:pt x="262205" y="327241"/>
                  <a:pt x="262662" y="320154"/>
                  <a:pt x="262662" y="315125"/>
                </a:cubicBezTo>
                <a:cubicBezTo>
                  <a:pt x="262662" y="311010"/>
                  <a:pt x="262434" y="307810"/>
                  <a:pt x="261976" y="305524"/>
                </a:cubicBezTo>
                <a:lnTo>
                  <a:pt x="259919" y="302095"/>
                </a:lnTo>
                <a:cubicBezTo>
                  <a:pt x="260834" y="301180"/>
                  <a:pt x="261290" y="298666"/>
                  <a:pt x="261290" y="294551"/>
                </a:cubicBezTo>
                <a:cubicBezTo>
                  <a:pt x="261290" y="291351"/>
                  <a:pt x="261062" y="289293"/>
                  <a:pt x="260604" y="288379"/>
                </a:cubicBezTo>
                <a:close/>
                <a:moveTo>
                  <a:pt x="96012" y="277406"/>
                </a:moveTo>
                <a:lnTo>
                  <a:pt x="95327" y="278092"/>
                </a:lnTo>
                <a:lnTo>
                  <a:pt x="85040" y="291122"/>
                </a:lnTo>
                <a:cubicBezTo>
                  <a:pt x="82754" y="294322"/>
                  <a:pt x="79325" y="298666"/>
                  <a:pt x="74753" y="304152"/>
                </a:cubicBezTo>
                <a:cubicBezTo>
                  <a:pt x="70181" y="309639"/>
                  <a:pt x="66752" y="314668"/>
                  <a:pt x="64466" y="319240"/>
                </a:cubicBezTo>
                <a:lnTo>
                  <a:pt x="56236" y="333641"/>
                </a:lnTo>
                <a:cubicBezTo>
                  <a:pt x="55779" y="335013"/>
                  <a:pt x="56007" y="336156"/>
                  <a:pt x="56922" y="337071"/>
                </a:cubicBezTo>
                <a:cubicBezTo>
                  <a:pt x="60122" y="339814"/>
                  <a:pt x="63208" y="342557"/>
                  <a:pt x="66180" y="345300"/>
                </a:cubicBezTo>
                <a:cubicBezTo>
                  <a:pt x="69152" y="348043"/>
                  <a:pt x="72238" y="350558"/>
                  <a:pt x="75438" y="352844"/>
                </a:cubicBezTo>
                <a:cubicBezTo>
                  <a:pt x="78639" y="355587"/>
                  <a:pt x="81839" y="358216"/>
                  <a:pt x="85040" y="360731"/>
                </a:cubicBezTo>
                <a:cubicBezTo>
                  <a:pt x="88240" y="363245"/>
                  <a:pt x="91898" y="365188"/>
                  <a:pt x="96012" y="366560"/>
                </a:cubicBezTo>
                <a:cubicBezTo>
                  <a:pt x="97841" y="367017"/>
                  <a:pt x="98756" y="366331"/>
                  <a:pt x="98756" y="364502"/>
                </a:cubicBezTo>
                <a:lnTo>
                  <a:pt x="98756" y="362445"/>
                </a:lnTo>
                <a:cubicBezTo>
                  <a:pt x="97841" y="350558"/>
                  <a:pt x="97384" y="341414"/>
                  <a:pt x="97384" y="335013"/>
                </a:cubicBezTo>
                <a:cubicBezTo>
                  <a:pt x="96927" y="324955"/>
                  <a:pt x="96698" y="309639"/>
                  <a:pt x="96698" y="289065"/>
                </a:cubicBezTo>
                <a:lnTo>
                  <a:pt x="96698" y="278092"/>
                </a:lnTo>
                <a:cubicBezTo>
                  <a:pt x="96698" y="278092"/>
                  <a:pt x="96584" y="277977"/>
                  <a:pt x="96355" y="277749"/>
                </a:cubicBezTo>
                <a:cubicBezTo>
                  <a:pt x="96127" y="277520"/>
                  <a:pt x="96012" y="277406"/>
                  <a:pt x="96012" y="277406"/>
                </a:cubicBezTo>
                <a:close/>
                <a:moveTo>
                  <a:pt x="238659" y="85382"/>
                </a:moveTo>
                <a:lnTo>
                  <a:pt x="238659" y="91554"/>
                </a:lnTo>
                <a:lnTo>
                  <a:pt x="240030" y="91554"/>
                </a:lnTo>
                <a:cubicBezTo>
                  <a:pt x="240945" y="89725"/>
                  <a:pt x="241402" y="88354"/>
                  <a:pt x="241402" y="87439"/>
                </a:cubicBezTo>
                <a:cubicBezTo>
                  <a:pt x="241402" y="86525"/>
                  <a:pt x="240488" y="85839"/>
                  <a:pt x="238659" y="85382"/>
                </a:cubicBezTo>
                <a:close/>
                <a:moveTo>
                  <a:pt x="95327" y="26403"/>
                </a:moveTo>
                <a:cubicBezTo>
                  <a:pt x="97613" y="26403"/>
                  <a:pt x="99441" y="27546"/>
                  <a:pt x="100813" y="29832"/>
                </a:cubicBezTo>
                <a:cubicBezTo>
                  <a:pt x="104471" y="33947"/>
                  <a:pt x="109500" y="37605"/>
                  <a:pt x="115901" y="40805"/>
                </a:cubicBezTo>
                <a:cubicBezTo>
                  <a:pt x="117729" y="41719"/>
                  <a:pt x="119787" y="42748"/>
                  <a:pt x="122073" y="43891"/>
                </a:cubicBezTo>
                <a:cubicBezTo>
                  <a:pt x="124359" y="45034"/>
                  <a:pt x="126873" y="46520"/>
                  <a:pt x="129617" y="48349"/>
                </a:cubicBezTo>
                <a:cubicBezTo>
                  <a:pt x="130074" y="48349"/>
                  <a:pt x="131446" y="49492"/>
                  <a:pt x="133731" y="51778"/>
                </a:cubicBezTo>
                <a:cubicBezTo>
                  <a:pt x="137389" y="54521"/>
                  <a:pt x="139904" y="56578"/>
                  <a:pt x="141275" y="57950"/>
                </a:cubicBezTo>
                <a:cubicBezTo>
                  <a:pt x="144019" y="60693"/>
                  <a:pt x="144247" y="63893"/>
                  <a:pt x="141961" y="67551"/>
                </a:cubicBezTo>
                <a:cubicBezTo>
                  <a:pt x="137846" y="73495"/>
                  <a:pt x="135789" y="78981"/>
                  <a:pt x="135789" y="84010"/>
                </a:cubicBezTo>
                <a:lnTo>
                  <a:pt x="135103" y="91554"/>
                </a:lnTo>
                <a:cubicBezTo>
                  <a:pt x="134189" y="94755"/>
                  <a:pt x="133274" y="100012"/>
                  <a:pt x="132360" y="107328"/>
                </a:cubicBezTo>
                <a:lnTo>
                  <a:pt x="132360" y="126530"/>
                </a:lnTo>
                <a:cubicBezTo>
                  <a:pt x="132818" y="126530"/>
                  <a:pt x="133617" y="126644"/>
                  <a:pt x="134760" y="126873"/>
                </a:cubicBezTo>
                <a:cubicBezTo>
                  <a:pt x="135903" y="127101"/>
                  <a:pt x="136932" y="126530"/>
                  <a:pt x="137846" y="125158"/>
                </a:cubicBezTo>
                <a:lnTo>
                  <a:pt x="140589" y="125158"/>
                </a:lnTo>
                <a:cubicBezTo>
                  <a:pt x="142875" y="125158"/>
                  <a:pt x="144247" y="124930"/>
                  <a:pt x="144705" y="124472"/>
                </a:cubicBezTo>
                <a:cubicBezTo>
                  <a:pt x="150191" y="122644"/>
                  <a:pt x="153848" y="121729"/>
                  <a:pt x="155677" y="121729"/>
                </a:cubicBezTo>
                <a:lnTo>
                  <a:pt x="158420" y="121729"/>
                </a:lnTo>
                <a:lnTo>
                  <a:pt x="163907" y="121729"/>
                </a:lnTo>
                <a:cubicBezTo>
                  <a:pt x="165278" y="121729"/>
                  <a:pt x="165964" y="122415"/>
                  <a:pt x="165964" y="123787"/>
                </a:cubicBezTo>
                <a:lnTo>
                  <a:pt x="166650" y="128587"/>
                </a:lnTo>
                <a:cubicBezTo>
                  <a:pt x="166650" y="130873"/>
                  <a:pt x="166421" y="132474"/>
                  <a:pt x="165964" y="133388"/>
                </a:cubicBezTo>
                <a:lnTo>
                  <a:pt x="163907" y="142303"/>
                </a:lnTo>
                <a:cubicBezTo>
                  <a:pt x="163907" y="143675"/>
                  <a:pt x="163449" y="145275"/>
                  <a:pt x="162535" y="147104"/>
                </a:cubicBezTo>
                <a:lnTo>
                  <a:pt x="163221" y="147104"/>
                </a:lnTo>
                <a:cubicBezTo>
                  <a:pt x="165050" y="145275"/>
                  <a:pt x="165964" y="144361"/>
                  <a:pt x="165964" y="144361"/>
                </a:cubicBezTo>
                <a:cubicBezTo>
                  <a:pt x="166878" y="143446"/>
                  <a:pt x="167679" y="142760"/>
                  <a:pt x="168364" y="142303"/>
                </a:cubicBezTo>
                <a:cubicBezTo>
                  <a:pt x="169050" y="141846"/>
                  <a:pt x="170079" y="141846"/>
                  <a:pt x="171451" y="142303"/>
                </a:cubicBezTo>
                <a:cubicBezTo>
                  <a:pt x="171451" y="143675"/>
                  <a:pt x="171222" y="144589"/>
                  <a:pt x="170765" y="145047"/>
                </a:cubicBezTo>
                <a:cubicBezTo>
                  <a:pt x="169393" y="148704"/>
                  <a:pt x="170079" y="152362"/>
                  <a:pt x="172822" y="156019"/>
                </a:cubicBezTo>
                <a:cubicBezTo>
                  <a:pt x="172822" y="156019"/>
                  <a:pt x="175108" y="158305"/>
                  <a:pt x="179680" y="162877"/>
                </a:cubicBezTo>
                <a:cubicBezTo>
                  <a:pt x="181509" y="166535"/>
                  <a:pt x="183452" y="169621"/>
                  <a:pt x="185509" y="172136"/>
                </a:cubicBezTo>
                <a:cubicBezTo>
                  <a:pt x="187567" y="174650"/>
                  <a:pt x="189281" y="177051"/>
                  <a:pt x="190653" y="179337"/>
                </a:cubicBezTo>
                <a:cubicBezTo>
                  <a:pt x="192024" y="181165"/>
                  <a:pt x="193282" y="182994"/>
                  <a:pt x="194425" y="184823"/>
                </a:cubicBezTo>
                <a:cubicBezTo>
                  <a:pt x="195568" y="186652"/>
                  <a:pt x="196597" y="188481"/>
                  <a:pt x="197511" y="190309"/>
                </a:cubicBezTo>
                <a:cubicBezTo>
                  <a:pt x="197511" y="189395"/>
                  <a:pt x="197969" y="188481"/>
                  <a:pt x="198882" y="187566"/>
                </a:cubicBezTo>
                <a:lnTo>
                  <a:pt x="199568" y="177279"/>
                </a:lnTo>
                <a:cubicBezTo>
                  <a:pt x="200025" y="171793"/>
                  <a:pt x="200254" y="163563"/>
                  <a:pt x="200254" y="152590"/>
                </a:cubicBezTo>
                <a:cubicBezTo>
                  <a:pt x="200254" y="150762"/>
                  <a:pt x="200025" y="149619"/>
                  <a:pt x="199568" y="149161"/>
                </a:cubicBezTo>
                <a:cubicBezTo>
                  <a:pt x="199111" y="148704"/>
                  <a:pt x="197969" y="148475"/>
                  <a:pt x="196139" y="148475"/>
                </a:cubicBezTo>
                <a:cubicBezTo>
                  <a:pt x="194310" y="148475"/>
                  <a:pt x="192482" y="148018"/>
                  <a:pt x="190653" y="147104"/>
                </a:cubicBezTo>
                <a:cubicBezTo>
                  <a:pt x="186995" y="147104"/>
                  <a:pt x="184481" y="146875"/>
                  <a:pt x="183110" y="146418"/>
                </a:cubicBezTo>
                <a:cubicBezTo>
                  <a:pt x="181737" y="146418"/>
                  <a:pt x="180594" y="146189"/>
                  <a:pt x="179680" y="145732"/>
                </a:cubicBezTo>
                <a:cubicBezTo>
                  <a:pt x="181052" y="145732"/>
                  <a:pt x="181737" y="145047"/>
                  <a:pt x="181737" y="143675"/>
                </a:cubicBezTo>
                <a:lnTo>
                  <a:pt x="192710" y="139560"/>
                </a:lnTo>
                <a:cubicBezTo>
                  <a:pt x="194539" y="138646"/>
                  <a:pt x="196139" y="137731"/>
                  <a:pt x="197511" y="136817"/>
                </a:cubicBezTo>
                <a:cubicBezTo>
                  <a:pt x="197969" y="135902"/>
                  <a:pt x="199797" y="135445"/>
                  <a:pt x="202997" y="135445"/>
                </a:cubicBezTo>
                <a:cubicBezTo>
                  <a:pt x="206655" y="135445"/>
                  <a:pt x="209398" y="133845"/>
                  <a:pt x="211227" y="130645"/>
                </a:cubicBezTo>
                <a:lnTo>
                  <a:pt x="214656" y="129959"/>
                </a:lnTo>
                <a:lnTo>
                  <a:pt x="228372" y="133388"/>
                </a:lnTo>
                <a:cubicBezTo>
                  <a:pt x="232487" y="134302"/>
                  <a:pt x="235916" y="136360"/>
                  <a:pt x="238659" y="139560"/>
                </a:cubicBezTo>
                <a:cubicBezTo>
                  <a:pt x="240030" y="142303"/>
                  <a:pt x="240030" y="144361"/>
                  <a:pt x="238659" y="145732"/>
                </a:cubicBezTo>
                <a:cubicBezTo>
                  <a:pt x="237287" y="149390"/>
                  <a:pt x="236602" y="155334"/>
                  <a:pt x="236602" y="163563"/>
                </a:cubicBezTo>
                <a:cubicBezTo>
                  <a:pt x="236602" y="167221"/>
                  <a:pt x="236373" y="169964"/>
                  <a:pt x="235916" y="171793"/>
                </a:cubicBezTo>
                <a:cubicBezTo>
                  <a:pt x="242316" y="168592"/>
                  <a:pt x="248489" y="164478"/>
                  <a:pt x="254432" y="159448"/>
                </a:cubicBezTo>
                <a:cubicBezTo>
                  <a:pt x="260376" y="154419"/>
                  <a:pt x="265862" y="149161"/>
                  <a:pt x="270891" y="143675"/>
                </a:cubicBezTo>
                <a:cubicBezTo>
                  <a:pt x="270891" y="143675"/>
                  <a:pt x="271006" y="143789"/>
                  <a:pt x="271234" y="144018"/>
                </a:cubicBezTo>
                <a:cubicBezTo>
                  <a:pt x="271463" y="144246"/>
                  <a:pt x="271577" y="144361"/>
                  <a:pt x="271577" y="144361"/>
                </a:cubicBezTo>
                <a:lnTo>
                  <a:pt x="268834" y="148475"/>
                </a:lnTo>
                <a:cubicBezTo>
                  <a:pt x="267920" y="150304"/>
                  <a:pt x="267462" y="152133"/>
                  <a:pt x="267462" y="153962"/>
                </a:cubicBezTo>
                <a:cubicBezTo>
                  <a:pt x="265634" y="157620"/>
                  <a:pt x="264262" y="161049"/>
                  <a:pt x="263348" y="164249"/>
                </a:cubicBezTo>
                <a:cubicBezTo>
                  <a:pt x="262890" y="165620"/>
                  <a:pt x="262091" y="167449"/>
                  <a:pt x="260947" y="169735"/>
                </a:cubicBezTo>
                <a:cubicBezTo>
                  <a:pt x="259804" y="172021"/>
                  <a:pt x="259004" y="174079"/>
                  <a:pt x="258547" y="175908"/>
                </a:cubicBezTo>
                <a:cubicBezTo>
                  <a:pt x="258547" y="176365"/>
                  <a:pt x="258547" y="176708"/>
                  <a:pt x="258547" y="176936"/>
                </a:cubicBezTo>
                <a:cubicBezTo>
                  <a:pt x="258547" y="177165"/>
                  <a:pt x="258318" y="177279"/>
                  <a:pt x="257861" y="177279"/>
                </a:cubicBezTo>
                <a:cubicBezTo>
                  <a:pt x="256032" y="180022"/>
                  <a:pt x="254661" y="182766"/>
                  <a:pt x="253746" y="185509"/>
                </a:cubicBezTo>
                <a:cubicBezTo>
                  <a:pt x="253746" y="185966"/>
                  <a:pt x="253975" y="186423"/>
                  <a:pt x="254432" y="186880"/>
                </a:cubicBezTo>
                <a:cubicBezTo>
                  <a:pt x="254889" y="187338"/>
                  <a:pt x="255347" y="187338"/>
                  <a:pt x="255804" y="186880"/>
                </a:cubicBezTo>
                <a:cubicBezTo>
                  <a:pt x="257633" y="185966"/>
                  <a:pt x="260148" y="186423"/>
                  <a:pt x="263348" y="188252"/>
                </a:cubicBezTo>
                <a:lnTo>
                  <a:pt x="277749" y="199225"/>
                </a:lnTo>
                <a:lnTo>
                  <a:pt x="285980" y="203340"/>
                </a:lnTo>
                <a:lnTo>
                  <a:pt x="287351" y="204711"/>
                </a:lnTo>
                <a:cubicBezTo>
                  <a:pt x="288266" y="206540"/>
                  <a:pt x="289408" y="206768"/>
                  <a:pt x="290780" y="205397"/>
                </a:cubicBezTo>
                <a:lnTo>
                  <a:pt x="296952" y="198539"/>
                </a:lnTo>
                <a:lnTo>
                  <a:pt x="283236" y="186195"/>
                </a:lnTo>
                <a:cubicBezTo>
                  <a:pt x="281407" y="185280"/>
                  <a:pt x="280378" y="184251"/>
                  <a:pt x="280150" y="183108"/>
                </a:cubicBezTo>
                <a:cubicBezTo>
                  <a:pt x="279921" y="181965"/>
                  <a:pt x="280035" y="180708"/>
                  <a:pt x="280493" y="179337"/>
                </a:cubicBezTo>
                <a:cubicBezTo>
                  <a:pt x="280950" y="178879"/>
                  <a:pt x="281064" y="178308"/>
                  <a:pt x="280836" y="177622"/>
                </a:cubicBezTo>
                <a:cubicBezTo>
                  <a:pt x="280607" y="176936"/>
                  <a:pt x="280721" y="176365"/>
                  <a:pt x="281178" y="175908"/>
                </a:cubicBezTo>
                <a:cubicBezTo>
                  <a:pt x="282093" y="174079"/>
                  <a:pt x="282093" y="172021"/>
                  <a:pt x="281178" y="169735"/>
                </a:cubicBezTo>
                <a:cubicBezTo>
                  <a:pt x="280264" y="167449"/>
                  <a:pt x="279807" y="165620"/>
                  <a:pt x="279807" y="164249"/>
                </a:cubicBezTo>
                <a:lnTo>
                  <a:pt x="277749" y="151905"/>
                </a:lnTo>
                <a:cubicBezTo>
                  <a:pt x="277749" y="150533"/>
                  <a:pt x="277521" y="149276"/>
                  <a:pt x="277064" y="148133"/>
                </a:cubicBezTo>
                <a:cubicBezTo>
                  <a:pt x="276606" y="146990"/>
                  <a:pt x="276378" y="145732"/>
                  <a:pt x="276378" y="144361"/>
                </a:cubicBezTo>
                <a:lnTo>
                  <a:pt x="276378" y="138189"/>
                </a:lnTo>
                <a:cubicBezTo>
                  <a:pt x="276378" y="136817"/>
                  <a:pt x="276721" y="135217"/>
                  <a:pt x="277407" y="133388"/>
                </a:cubicBezTo>
                <a:cubicBezTo>
                  <a:pt x="278092" y="131559"/>
                  <a:pt x="278435" y="130187"/>
                  <a:pt x="278435" y="129273"/>
                </a:cubicBezTo>
                <a:cubicBezTo>
                  <a:pt x="278892" y="127444"/>
                  <a:pt x="280035" y="126530"/>
                  <a:pt x="281864" y="126530"/>
                </a:cubicBezTo>
                <a:cubicBezTo>
                  <a:pt x="283693" y="130187"/>
                  <a:pt x="285065" y="132245"/>
                  <a:pt x="285980" y="132702"/>
                </a:cubicBezTo>
                <a:cubicBezTo>
                  <a:pt x="286894" y="133616"/>
                  <a:pt x="287808" y="135217"/>
                  <a:pt x="288722" y="137503"/>
                </a:cubicBezTo>
                <a:cubicBezTo>
                  <a:pt x="289637" y="139789"/>
                  <a:pt x="290551" y="141618"/>
                  <a:pt x="291465" y="142989"/>
                </a:cubicBezTo>
                <a:cubicBezTo>
                  <a:pt x="291465" y="143446"/>
                  <a:pt x="291694" y="144361"/>
                  <a:pt x="292151" y="145732"/>
                </a:cubicBezTo>
                <a:cubicBezTo>
                  <a:pt x="292608" y="147104"/>
                  <a:pt x="293066" y="148018"/>
                  <a:pt x="293523" y="148475"/>
                </a:cubicBezTo>
                <a:lnTo>
                  <a:pt x="294209" y="149847"/>
                </a:lnTo>
                <a:cubicBezTo>
                  <a:pt x="295123" y="149847"/>
                  <a:pt x="295580" y="149390"/>
                  <a:pt x="295580" y="148475"/>
                </a:cubicBezTo>
                <a:lnTo>
                  <a:pt x="301753" y="134760"/>
                </a:lnTo>
                <a:cubicBezTo>
                  <a:pt x="301753" y="134760"/>
                  <a:pt x="301867" y="134874"/>
                  <a:pt x="302095" y="135102"/>
                </a:cubicBezTo>
                <a:cubicBezTo>
                  <a:pt x="302324" y="135331"/>
                  <a:pt x="302438" y="135445"/>
                  <a:pt x="302438" y="135445"/>
                </a:cubicBezTo>
                <a:lnTo>
                  <a:pt x="305867" y="144361"/>
                </a:lnTo>
                <a:cubicBezTo>
                  <a:pt x="306324" y="145732"/>
                  <a:pt x="306553" y="148018"/>
                  <a:pt x="306553" y="151219"/>
                </a:cubicBezTo>
                <a:lnTo>
                  <a:pt x="306553" y="163563"/>
                </a:lnTo>
                <a:cubicBezTo>
                  <a:pt x="306553" y="165849"/>
                  <a:pt x="306782" y="167678"/>
                  <a:pt x="307239" y="169050"/>
                </a:cubicBezTo>
                <a:cubicBezTo>
                  <a:pt x="307239" y="170878"/>
                  <a:pt x="307925" y="171793"/>
                  <a:pt x="309296" y="171793"/>
                </a:cubicBezTo>
                <a:cubicBezTo>
                  <a:pt x="311582" y="171793"/>
                  <a:pt x="313412" y="170878"/>
                  <a:pt x="314783" y="169050"/>
                </a:cubicBezTo>
                <a:lnTo>
                  <a:pt x="322326" y="153962"/>
                </a:lnTo>
                <a:cubicBezTo>
                  <a:pt x="324612" y="150762"/>
                  <a:pt x="326441" y="147561"/>
                  <a:pt x="327813" y="144361"/>
                </a:cubicBezTo>
                <a:cubicBezTo>
                  <a:pt x="328727" y="143446"/>
                  <a:pt x="328727" y="142303"/>
                  <a:pt x="327813" y="140932"/>
                </a:cubicBezTo>
                <a:cubicBezTo>
                  <a:pt x="320955" y="136817"/>
                  <a:pt x="316154" y="131559"/>
                  <a:pt x="313412" y="125158"/>
                </a:cubicBezTo>
                <a:cubicBezTo>
                  <a:pt x="312497" y="123787"/>
                  <a:pt x="312040" y="122529"/>
                  <a:pt x="312040" y="121386"/>
                </a:cubicBezTo>
                <a:cubicBezTo>
                  <a:pt x="312040" y="120243"/>
                  <a:pt x="311811" y="119215"/>
                  <a:pt x="311354" y="118300"/>
                </a:cubicBezTo>
                <a:cubicBezTo>
                  <a:pt x="309525" y="115557"/>
                  <a:pt x="308382" y="113500"/>
                  <a:pt x="307925" y="112128"/>
                </a:cubicBezTo>
                <a:cubicBezTo>
                  <a:pt x="307467" y="112128"/>
                  <a:pt x="307239" y="111899"/>
                  <a:pt x="307239" y="111442"/>
                </a:cubicBezTo>
                <a:cubicBezTo>
                  <a:pt x="307239" y="110985"/>
                  <a:pt x="307010" y="110528"/>
                  <a:pt x="306553" y="110071"/>
                </a:cubicBezTo>
                <a:cubicBezTo>
                  <a:pt x="307467" y="110071"/>
                  <a:pt x="307925" y="109842"/>
                  <a:pt x="307925" y="109385"/>
                </a:cubicBezTo>
                <a:cubicBezTo>
                  <a:pt x="309753" y="108471"/>
                  <a:pt x="311354" y="108471"/>
                  <a:pt x="312726" y="109385"/>
                </a:cubicBezTo>
                <a:cubicBezTo>
                  <a:pt x="314097" y="110299"/>
                  <a:pt x="315012" y="110985"/>
                  <a:pt x="315468" y="111442"/>
                </a:cubicBezTo>
                <a:cubicBezTo>
                  <a:pt x="318669" y="113728"/>
                  <a:pt x="320498" y="114871"/>
                  <a:pt x="320955" y="114871"/>
                </a:cubicBezTo>
                <a:cubicBezTo>
                  <a:pt x="323698" y="115329"/>
                  <a:pt x="326441" y="116357"/>
                  <a:pt x="329184" y="117957"/>
                </a:cubicBezTo>
                <a:cubicBezTo>
                  <a:pt x="331928" y="119558"/>
                  <a:pt x="333756" y="120586"/>
                  <a:pt x="334671" y="121044"/>
                </a:cubicBezTo>
                <a:cubicBezTo>
                  <a:pt x="337872" y="122872"/>
                  <a:pt x="340844" y="124472"/>
                  <a:pt x="343586" y="125844"/>
                </a:cubicBezTo>
                <a:cubicBezTo>
                  <a:pt x="346329" y="127216"/>
                  <a:pt x="349073" y="128587"/>
                  <a:pt x="351816" y="129959"/>
                </a:cubicBezTo>
                <a:lnTo>
                  <a:pt x="358674" y="134074"/>
                </a:lnTo>
                <a:cubicBezTo>
                  <a:pt x="358217" y="133616"/>
                  <a:pt x="361874" y="136588"/>
                  <a:pt x="369647" y="142989"/>
                </a:cubicBezTo>
                <a:cubicBezTo>
                  <a:pt x="370561" y="143904"/>
                  <a:pt x="371133" y="144932"/>
                  <a:pt x="371361" y="146075"/>
                </a:cubicBezTo>
                <a:cubicBezTo>
                  <a:pt x="371590" y="147218"/>
                  <a:pt x="371475" y="148247"/>
                  <a:pt x="371018" y="149161"/>
                </a:cubicBezTo>
                <a:cubicBezTo>
                  <a:pt x="370561" y="150533"/>
                  <a:pt x="369875" y="151676"/>
                  <a:pt x="368961" y="152590"/>
                </a:cubicBezTo>
                <a:cubicBezTo>
                  <a:pt x="368046" y="153505"/>
                  <a:pt x="367361" y="154648"/>
                  <a:pt x="366904" y="156019"/>
                </a:cubicBezTo>
                <a:cubicBezTo>
                  <a:pt x="365990" y="157848"/>
                  <a:pt x="365532" y="158991"/>
                  <a:pt x="365532" y="159448"/>
                </a:cubicBezTo>
                <a:cubicBezTo>
                  <a:pt x="360960" y="161277"/>
                  <a:pt x="356616" y="165392"/>
                  <a:pt x="352502" y="171793"/>
                </a:cubicBezTo>
                <a:cubicBezTo>
                  <a:pt x="351587" y="173164"/>
                  <a:pt x="350101" y="174879"/>
                  <a:pt x="348044" y="176936"/>
                </a:cubicBezTo>
                <a:cubicBezTo>
                  <a:pt x="345987" y="178994"/>
                  <a:pt x="344043" y="180708"/>
                  <a:pt x="342215" y="182080"/>
                </a:cubicBezTo>
                <a:cubicBezTo>
                  <a:pt x="341757" y="182080"/>
                  <a:pt x="341415" y="182194"/>
                  <a:pt x="341186" y="182423"/>
                </a:cubicBezTo>
                <a:cubicBezTo>
                  <a:pt x="340957" y="182651"/>
                  <a:pt x="340844" y="182994"/>
                  <a:pt x="340844" y="183451"/>
                </a:cubicBezTo>
                <a:cubicBezTo>
                  <a:pt x="340844" y="184366"/>
                  <a:pt x="341529" y="184823"/>
                  <a:pt x="342900" y="184823"/>
                </a:cubicBezTo>
                <a:lnTo>
                  <a:pt x="347015" y="186195"/>
                </a:lnTo>
                <a:cubicBezTo>
                  <a:pt x="348387" y="186195"/>
                  <a:pt x="349758" y="185737"/>
                  <a:pt x="351131" y="184823"/>
                </a:cubicBezTo>
                <a:lnTo>
                  <a:pt x="357302" y="182766"/>
                </a:lnTo>
                <a:lnTo>
                  <a:pt x="367589" y="180708"/>
                </a:lnTo>
                <a:cubicBezTo>
                  <a:pt x="368504" y="182537"/>
                  <a:pt x="368961" y="183680"/>
                  <a:pt x="368961" y="184137"/>
                </a:cubicBezTo>
                <a:lnTo>
                  <a:pt x="370332" y="184823"/>
                </a:lnTo>
                <a:cubicBezTo>
                  <a:pt x="375362" y="187109"/>
                  <a:pt x="378333" y="188709"/>
                  <a:pt x="379248" y="189623"/>
                </a:cubicBezTo>
                <a:cubicBezTo>
                  <a:pt x="380619" y="190995"/>
                  <a:pt x="382105" y="192252"/>
                  <a:pt x="383706" y="193395"/>
                </a:cubicBezTo>
                <a:cubicBezTo>
                  <a:pt x="385306" y="194538"/>
                  <a:pt x="386563" y="195567"/>
                  <a:pt x="387477" y="196481"/>
                </a:cubicBezTo>
                <a:cubicBezTo>
                  <a:pt x="388849" y="197853"/>
                  <a:pt x="389078" y="199225"/>
                  <a:pt x="388163" y="200596"/>
                </a:cubicBezTo>
                <a:cubicBezTo>
                  <a:pt x="386792" y="201968"/>
                  <a:pt x="386106" y="203797"/>
                  <a:pt x="386106" y="206083"/>
                </a:cubicBezTo>
                <a:cubicBezTo>
                  <a:pt x="386106" y="208369"/>
                  <a:pt x="387020" y="210426"/>
                  <a:pt x="388849" y="212255"/>
                </a:cubicBezTo>
                <a:cubicBezTo>
                  <a:pt x="390221" y="214084"/>
                  <a:pt x="389992" y="215227"/>
                  <a:pt x="388163" y="215684"/>
                </a:cubicBezTo>
                <a:lnTo>
                  <a:pt x="372390" y="219799"/>
                </a:lnTo>
                <a:cubicBezTo>
                  <a:pt x="356845" y="224371"/>
                  <a:pt x="345415" y="228028"/>
                  <a:pt x="338100" y="230771"/>
                </a:cubicBezTo>
                <a:lnTo>
                  <a:pt x="319583" y="237629"/>
                </a:lnTo>
                <a:cubicBezTo>
                  <a:pt x="314097" y="240373"/>
                  <a:pt x="309753" y="242201"/>
                  <a:pt x="306553" y="243116"/>
                </a:cubicBezTo>
                <a:lnTo>
                  <a:pt x="294209" y="247231"/>
                </a:lnTo>
                <a:cubicBezTo>
                  <a:pt x="292837" y="247231"/>
                  <a:pt x="291694" y="248374"/>
                  <a:pt x="290780" y="250660"/>
                </a:cubicBezTo>
                <a:lnTo>
                  <a:pt x="290780" y="276034"/>
                </a:lnTo>
                <a:cubicBezTo>
                  <a:pt x="291694" y="281064"/>
                  <a:pt x="292151" y="288379"/>
                  <a:pt x="292151" y="297980"/>
                </a:cubicBezTo>
                <a:cubicBezTo>
                  <a:pt x="292151" y="300266"/>
                  <a:pt x="293294" y="301409"/>
                  <a:pt x="295580" y="301409"/>
                </a:cubicBezTo>
                <a:cubicBezTo>
                  <a:pt x="300153" y="301409"/>
                  <a:pt x="303353" y="301180"/>
                  <a:pt x="305181" y="300723"/>
                </a:cubicBezTo>
                <a:cubicBezTo>
                  <a:pt x="307925" y="300266"/>
                  <a:pt x="311811" y="300037"/>
                  <a:pt x="316840" y="300037"/>
                </a:cubicBezTo>
                <a:cubicBezTo>
                  <a:pt x="320955" y="300037"/>
                  <a:pt x="327127" y="300495"/>
                  <a:pt x="335357" y="301409"/>
                </a:cubicBezTo>
                <a:cubicBezTo>
                  <a:pt x="337643" y="301409"/>
                  <a:pt x="339243" y="301180"/>
                  <a:pt x="340158" y="300723"/>
                </a:cubicBezTo>
                <a:cubicBezTo>
                  <a:pt x="341986" y="299809"/>
                  <a:pt x="344958" y="299809"/>
                  <a:pt x="349073" y="300723"/>
                </a:cubicBezTo>
                <a:lnTo>
                  <a:pt x="357988" y="302095"/>
                </a:lnTo>
                <a:cubicBezTo>
                  <a:pt x="365760" y="303466"/>
                  <a:pt x="373076" y="305752"/>
                  <a:pt x="379934" y="308953"/>
                </a:cubicBezTo>
                <a:lnTo>
                  <a:pt x="403251" y="323355"/>
                </a:lnTo>
                <a:cubicBezTo>
                  <a:pt x="408280" y="326098"/>
                  <a:pt x="412738" y="328498"/>
                  <a:pt x="416624" y="330555"/>
                </a:cubicBezTo>
                <a:cubicBezTo>
                  <a:pt x="420510" y="332613"/>
                  <a:pt x="423825" y="334556"/>
                  <a:pt x="426568" y="336385"/>
                </a:cubicBezTo>
                <a:cubicBezTo>
                  <a:pt x="430226" y="339128"/>
                  <a:pt x="433769" y="341985"/>
                  <a:pt x="437198" y="344957"/>
                </a:cubicBezTo>
                <a:cubicBezTo>
                  <a:pt x="440627" y="347929"/>
                  <a:pt x="444170" y="350787"/>
                  <a:pt x="447828" y="353530"/>
                </a:cubicBezTo>
                <a:cubicBezTo>
                  <a:pt x="449199" y="353987"/>
                  <a:pt x="451714" y="356273"/>
                  <a:pt x="455372" y="360388"/>
                </a:cubicBezTo>
                <a:cubicBezTo>
                  <a:pt x="456743" y="361759"/>
                  <a:pt x="457772" y="363131"/>
                  <a:pt x="458458" y="364502"/>
                </a:cubicBezTo>
                <a:cubicBezTo>
                  <a:pt x="459144" y="365874"/>
                  <a:pt x="459715" y="367017"/>
                  <a:pt x="460172" y="367932"/>
                </a:cubicBezTo>
                <a:lnTo>
                  <a:pt x="463601" y="372732"/>
                </a:lnTo>
                <a:lnTo>
                  <a:pt x="463601" y="374104"/>
                </a:lnTo>
                <a:cubicBezTo>
                  <a:pt x="462230" y="375475"/>
                  <a:pt x="461544" y="377190"/>
                  <a:pt x="461544" y="379247"/>
                </a:cubicBezTo>
                <a:cubicBezTo>
                  <a:pt x="461544" y="381305"/>
                  <a:pt x="461315" y="383019"/>
                  <a:pt x="460858" y="384391"/>
                </a:cubicBezTo>
                <a:cubicBezTo>
                  <a:pt x="459486" y="384391"/>
                  <a:pt x="458229" y="384962"/>
                  <a:pt x="457086" y="386105"/>
                </a:cubicBezTo>
                <a:cubicBezTo>
                  <a:pt x="455944" y="387248"/>
                  <a:pt x="455372" y="388277"/>
                  <a:pt x="455372" y="389191"/>
                </a:cubicBezTo>
                <a:cubicBezTo>
                  <a:pt x="454915" y="391477"/>
                  <a:pt x="453314" y="394449"/>
                  <a:pt x="450571" y="398107"/>
                </a:cubicBezTo>
                <a:cubicBezTo>
                  <a:pt x="450114" y="398564"/>
                  <a:pt x="448742" y="398335"/>
                  <a:pt x="446456" y="397421"/>
                </a:cubicBezTo>
                <a:cubicBezTo>
                  <a:pt x="443256" y="396507"/>
                  <a:pt x="440513" y="395364"/>
                  <a:pt x="438227" y="393992"/>
                </a:cubicBezTo>
                <a:lnTo>
                  <a:pt x="434798" y="391935"/>
                </a:lnTo>
                <a:lnTo>
                  <a:pt x="432054" y="389877"/>
                </a:lnTo>
                <a:cubicBezTo>
                  <a:pt x="429311" y="386220"/>
                  <a:pt x="427025" y="383934"/>
                  <a:pt x="425196" y="383019"/>
                </a:cubicBezTo>
                <a:cubicBezTo>
                  <a:pt x="406451" y="368846"/>
                  <a:pt x="394793" y="360159"/>
                  <a:pt x="390221" y="356959"/>
                </a:cubicBezTo>
                <a:cubicBezTo>
                  <a:pt x="385191" y="353301"/>
                  <a:pt x="380391" y="349986"/>
                  <a:pt x="375819" y="347015"/>
                </a:cubicBezTo>
                <a:cubicBezTo>
                  <a:pt x="371247" y="344043"/>
                  <a:pt x="367361" y="341414"/>
                  <a:pt x="364160" y="339128"/>
                </a:cubicBezTo>
                <a:cubicBezTo>
                  <a:pt x="362789" y="338214"/>
                  <a:pt x="361303" y="337185"/>
                  <a:pt x="359703" y="336042"/>
                </a:cubicBezTo>
                <a:cubicBezTo>
                  <a:pt x="358102" y="334899"/>
                  <a:pt x="356159" y="333641"/>
                  <a:pt x="353873" y="332270"/>
                </a:cubicBezTo>
                <a:cubicBezTo>
                  <a:pt x="341529" y="324498"/>
                  <a:pt x="329184" y="318554"/>
                  <a:pt x="316840" y="314439"/>
                </a:cubicBezTo>
                <a:lnTo>
                  <a:pt x="297638" y="310324"/>
                </a:lnTo>
                <a:cubicBezTo>
                  <a:pt x="296723" y="309410"/>
                  <a:pt x="295809" y="309410"/>
                  <a:pt x="294894" y="310324"/>
                </a:cubicBezTo>
                <a:lnTo>
                  <a:pt x="292837" y="311696"/>
                </a:lnTo>
                <a:cubicBezTo>
                  <a:pt x="293751" y="319926"/>
                  <a:pt x="294209" y="325869"/>
                  <a:pt x="294209" y="329527"/>
                </a:cubicBezTo>
                <a:cubicBezTo>
                  <a:pt x="294209" y="332270"/>
                  <a:pt x="293751" y="335470"/>
                  <a:pt x="292837" y="339128"/>
                </a:cubicBezTo>
                <a:lnTo>
                  <a:pt x="292837" y="349415"/>
                </a:lnTo>
                <a:cubicBezTo>
                  <a:pt x="293294" y="351244"/>
                  <a:pt x="293523" y="353758"/>
                  <a:pt x="293523" y="356959"/>
                </a:cubicBezTo>
                <a:cubicBezTo>
                  <a:pt x="293523" y="361531"/>
                  <a:pt x="293294" y="364960"/>
                  <a:pt x="292837" y="367246"/>
                </a:cubicBezTo>
                <a:cubicBezTo>
                  <a:pt x="292380" y="369989"/>
                  <a:pt x="292151" y="373875"/>
                  <a:pt x="292151" y="378904"/>
                </a:cubicBezTo>
                <a:cubicBezTo>
                  <a:pt x="292151" y="383476"/>
                  <a:pt x="291923" y="386905"/>
                  <a:pt x="291465" y="389191"/>
                </a:cubicBezTo>
                <a:cubicBezTo>
                  <a:pt x="291008" y="389649"/>
                  <a:pt x="290437" y="390220"/>
                  <a:pt x="289751" y="390906"/>
                </a:cubicBezTo>
                <a:cubicBezTo>
                  <a:pt x="289065" y="391592"/>
                  <a:pt x="288494" y="392620"/>
                  <a:pt x="288036" y="393992"/>
                </a:cubicBezTo>
                <a:cubicBezTo>
                  <a:pt x="287580" y="396278"/>
                  <a:pt x="286093" y="397992"/>
                  <a:pt x="283579" y="399135"/>
                </a:cubicBezTo>
                <a:cubicBezTo>
                  <a:pt x="281064" y="400278"/>
                  <a:pt x="279121" y="401307"/>
                  <a:pt x="277749" y="402222"/>
                </a:cubicBezTo>
                <a:lnTo>
                  <a:pt x="276378" y="402222"/>
                </a:lnTo>
                <a:cubicBezTo>
                  <a:pt x="275921" y="403593"/>
                  <a:pt x="274892" y="404508"/>
                  <a:pt x="273292" y="404965"/>
                </a:cubicBezTo>
                <a:cubicBezTo>
                  <a:pt x="271692" y="405422"/>
                  <a:pt x="270434" y="405879"/>
                  <a:pt x="269520" y="406336"/>
                </a:cubicBezTo>
                <a:cubicBezTo>
                  <a:pt x="269063" y="407251"/>
                  <a:pt x="268377" y="407251"/>
                  <a:pt x="267462" y="406336"/>
                </a:cubicBezTo>
                <a:cubicBezTo>
                  <a:pt x="260604" y="402222"/>
                  <a:pt x="254432" y="397421"/>
                  <a:pt x="248946" y="391935"/>
                </a:cubicBezTo>
                <a:cubicBezTo>
                  <a:pt x="241631" y="382791"/>
                  <a:pt x="232944" y="368160"/>
                  <a:pt x="222885" y="348043"/>
                </a:cubicBezTo>
                <a:lnTo>
                  <a:pt x="216713" y="335013"/>
                </a:lnTo>
                <a:lnTo>
                  <a:pt x="209856" y="341185"/>
                </a:lnTo>
                <a:cubicBezTo>
                  <a:pt x="207112" y="343929"/>
                  <a:pt x="204140" y="347129"/>
                  <a:pt x="200940" y="350787"/>
                </a:cubicBezTo>
                <a:cubicBezTo>
                  <a:pt x="197739" y="354444"/>
                  <a:pt x="194082" y="358102"/>
                  <a:pt x="189967" y="361759"/>
                </a:cubicBezTo>
                <a:lnTo>
                  <a:pt x="165964" y="383019"/>
                </a:lnTo>
                <a:cubicBezTo>
                  <a:pt x="163678" y="385305"/>
                  <a:pt x="161849" y="385762"/>
                  <a:pt x="160478" y="384391"/>
                </a:cubicBezTo>
                <a:lnTo>
                  <a:pt x="159792" y="384391"/>
                </a:lnTo>
                <a:cubicBezTo>
                  <a:pt x="158420" y="384391"/>
                  <a:pt x="155906" y="384848"/>
                  <a:pt x="152248" y="385762"/>
                </a:cubicBezTo>
                <a:cubicBezTo>
                  <a:pt x="151334" y="385762"/>
                  <a:pt x="150762" y="385991"/>
                  <a:pt x="150534" y="386448"/>
                </a:cubicBezTo>
                <a:cubicBezTo>
                  <a:pt x="150305" y="386905"/>
                  <a:pt x="149962" y="387134"/>
                  <a:pt x="149505" y="387134"/>
                </a:cubicBezTo>
                <a:lnTo>
                  <a:pt x="145391" y="391935"/>
                </a:lnTo>
                <a:cubicBezTo>
                  <a:pt x="144933" y="390563"/>
                  <a:pt x="144476" y="389077"/>
                  <a:pt x="144019" y="387477"/>
                </a:cubicBezTo>
                <a:cubicBezTo>
                  <a:pt x="143561" y="385877"/>
                  <a:pt x="143105" y="384391"/>
                  <a:pt x="142647" y="383019"/>
                </a:cubicBezTo>
                <a:cubicBezTo>
                  <a:pt x="142647" y="381647"/>
                  <a:pt x="142875" y="380733"/>
                  <a:pt x="143333" y="380276"/>
                </a:cubicBezTo>
                <a:lnTo>
                  <a:pt x="144705" y="368617"/>
                </a:lnTo>
                <a:cubicBezTo>
                  <a:pt x="146076" y="365874"/>
                  <a:pt x="146990" y="364274"/>
                  <a:pt x="147447" y="363817"/>
                </a:cubicBezTo>
                <a:cubicBezTo>
                  <a:pt x="153848" y="356502"/>
                  <a:pt x="158878" y="351244"/>
                  <a:pt x="162535" y="348043"/>
                </a:cubicBezTo>
                <a:lnTo>
                  <a:pt x="178308" y="330898"/>
                </a:lnTo>
                <a:lnTo>
                  <a:pt x="194082" y="314439"/>
                </a:lnTo>
                <a:cubicBezTo>
                  <a:pt x="201397" y="306210"/>
                  <a:pt x="206655" y="300037"/>
                  <a:pt x="209856" y="295923"/>
                </a:cubicBezTo>
                <a:lnTo>
                  <a:pt x="224257" y="282207"/>
                </a:lnTo>
                <a:lnTo>
                  <a:pt x="236602" y="267805"/>
                </a:lnTo>
                <a:cubicBezTo>
                  <a:pt x="236602" y="266890"/>
                  <a:pt x="237059" y="265976"/>
                  <a:pt x="237973" y="265062"/>
                </a:cubicBezTo>
                <a:cubicBezTo>
                  <a:pt x="234316" y="265976"/>
                  <a:pt x="231572" y="266890"/>
                  <a:pt x="229743" y="267805"/>
                </a:cubicBezTo>
                <a:lnTo>
                  <a:pt x="195453" y="280149"/>
                </a:lnTo>
                <a:cubicBezTo>
                  <a:pt x="189053" y="282435"/>
                  <a:pt x="183338" y="284264"/>
                  <a:pt x="178308" y="285635"/>
                </a:cubicBezTo>
                <a:cubicBezTo>
                  <a:pt x="174651" y="286550"/>
                  <a:pt x="171679" y="287007"/>
                  <a:pt x="169393" y="287007"/>
                </a:cubicBezTo>
                <a:lnTo>
                  <a:pt x="165964" y="287007"/>
                </a:lnTo>
                <a:cubicBezTo>
                  <a:pt x="164592" y="287007"/>
                  <a:pt x="162992" y="286436"/>
                  <a:pt x="161163" y="285293"/>
                </a:cubicBezTo>
                <a:cubicBezTo>
                  <a:pt x="159335" y="284150"/>
                  <a:pt x="157734" y="283350"/>
                  <a:pt x="156363" y="282892"/>
                </a:cubicBezTo>
                <a:lnTo>
                  <a:pt x="146076" y="278777"/>
                </a:lnTo>
                <a:cubicBezTo>
                  <a:pt x="145161" y="278320"/>
                  <a:pt x="144019" y="277177"/>
                  <a:pt x="142647" y="275348"/>
                </a:cubicBezTo>
                <a:lnTo>
                  <a:pt x="139904" y="271920"/>
                </a:lnTo>
                <a:lnTo>
                  <a:pt x="135789" y="267805"/>
                </a:lnTo>
                <a:cubicBezTo>
                  <a:pt x="134874" y="266433"/>
                  <a:pt x="135103" y="265062"/>
                  <a:pt x="136475" y="263690"/>
                </a:cubicBezTo>
                <a:lnTo>
                  <a:pt x="144019" y="252031"/>
                </a:lnTo>
                <a:cubicBezTo>
                  <a:pt x="144476" y="251574"/>
                  <a:pt x="144933" y="250660"/>
                  <a:pt x="145391" y="249288"/>
                </a:cubicBezTo>
                <a:cubicBezTo>
                  <a:pt x="145847" y="247917"/>
                  <a:pt x="146076" y="246774"/>
                  <a:pt x="146076" y="245859"/>
                </a:cubicBezTo>
                <a:lnTo>
                  <a:pt x="146076" y="244487"/>
                </a:lnTo>
                <a:cubicBezTo>
                  <a:pt x="146990" y="245402"/>
                  <a:pt x="147447" y="246088"/>
                  <a:pt x="147447" y="246545"/>
                </a:cubicBezTo>
                <a:lnTo>
                  <a:pt x="149505" y="245173"/>
                </a:lnTo>
                <a:cubicBezTo>
                  <a:pt x="150419" y="247917"/>
                  <a:pt x="151334" y="249745"/>
                  <a:pt x="152248" y="250660"/>
                </a:cubicBezTo>
                <a:lnTo>
                  <a:pt x="154991" y="255460"/>
                </a:lnTo>
                <a:cubicBezTo>
                  <a:pt x="155448" y="257289"/>
                  <a:pt x="156592" y="257746"/>
                  <a:pt x="158420" y="256832"/>
                </a:cubicBezTo>
                <a:lnTo>
                  <a:pt x="169393" y="252717"/>
                </a:lnTo>
                <a:cubicBezTo>
                  <a:pt x="172137" y="251345"/>
                  <a:pt x="175222" y="249974"/>
                  <a:pt x="178651" y="248602"/>
                </a:cubicBezTo>
                <a:cubicBezTo>
                  <a:pt x="182081" y="247231"/>
                  <a:pt x="186081" y="245631"/>
                  <a:pt x="190653" y="243802"/>
                </a:cubicBezTo>
                <a:cubicBezTo>
                  <a:pt x="192939" y="242887"/>
                  <a:pt x="195796" y="241859"/>
                  <a:pt x="199225" y="240716"/>
                </a:cubicBezTo>
                <a:cubicBezTo>
                  <a:pt x="202654" y="239573"/>
                  <a:pt x="206655" y="237858"/>
                  <a:pt x="211227" y="235572"/>
                </a:cubicBezTo>
                <a:cubicBezTo>
                  <a:pt x="216256" y="234201"/>
                  <a:pt x="227686" y="230314"/>
                  <a:pt x="245517" y="223914"/>
                </a:cubicBezTo>
                <a:cubicBezTo>
                  <a:pt x="250089" y="222542"/>
                  <a:pt x="255347" y="220713"/>
                  <a:pt x="261290" y="218427"/>
                </a:cubicBezTo>
                <a:cubicBezTo>
                  <a:pt x="261748" y="218427"/>
                  <a:pt x="262091" y="218313"/>
                  <a:pt x="262319" y="218084"/>
                </a:cubicBezTo>
                <a:cubicBezTo>
                  <a:pt x="262548" y="217856"/>
                  <a:pt x="262662" y="217513"/>
                  <a:pt x="262662" y="217056"/>
                </a:cubicBezTo>
                <a:cubicBezTo>
                  <a:pt x="263120" y="214312"/>
                  <a:pt x="263120" y="211798"/>
                  <a:pt x="262662" y="209512"/>
                </a:cubicBezTo>
                <a:cubicBezTo>
                  <a:pt x="262662" y="208140"/>
                  <a:pt x="261976" y="206768"/>
                  <a:pt x="260604" y="205397"/>
                </a:cubicBezTo>
                <a:cubicBezTo>
                  <a:pt x="259233" y="202654"/>
                  <a:pt x="257404" y="200139"/>
                  <a:pt x="255118" y="197853"/>
                </a:cubicBezTo>
                <a:lnTo>
                  <a:pt x="250317" y="192367"/>
                </a:lnTo>
                <a:lnTo>
                  <a:pt x="240716" y="202654"/>
                </a:lnTo>
                <a:cubicBezTo>
                  <a:pt x="238430" y="204940"/>
                  <a:pt x="233630" y="208826"/>
                  <a:pt x="226314" y="214312"/>
                </a:cubicBezTo>
                <a:cubicBezTo>
                  <a:pt x="225400" y="215227"/>
                  <a:pt x="224143" y="215570"/>
                  <a:pt x="222543" y="215341"/>
                </a:cubicBezTo>
                <a:cubicBezTo>
                  <a:pt x="220942" y="215112"/>
                  <a:pt x="219685" y="214541"/>
                  <a:pt x="218771" y="213626"/>
                </a:cubicBezTo>
                <a:lnTo>
                  <a:pt x="217399" y="212941"/>
                </a:lnTo>
                <a:cubicBezTo>
                  <a:pt x="215113" y="212483"/>
                  <a:pt x="213170" y="211341"/>
                  <a:pt x="211570" y="209512"/>
                </a:cubicBezTo>
                <a:cubicBezTo>
                  <a:pt x="209970" y="207683"/>
                  <a:pt x="208712" y="206311"/>
                  <a:pt x="207798" y="205397"/>
                </a:cubicBezTo>
                <a:lnTo>
                  <a:pt x="205740" y="202654"/>
                </a:lnTo>
                <a:cubicBezTo>
                  <a:pt x="204369" y="201282"/>
                  <a:pt x="203226" y="201053"/>
                  <a:pt x="202311" y="201968"/>
                </a:cubicBezTo>
                <a:cubicBezTo>
                  <a:pt x="200940" y="202882"/>
                  <a:pt x="200483" y="204483"/>
                  <a:pt x="200940" y="206768"/>
                </a:cubicBezTo>
                <a:lnTo>
                  <a:pt x="197511" y="206768"/>
                </a:lnTo>
                <a:lnTo>
                  <a:pt x="195453" y="212255"/>
                </a:lnTo>
                <a:cubicBezTo>
                  <a:pt x="194997" y="212712"/>
                  <a:pt x="194882" y="213169"/>
                  <a:pt x="195111" y="213626"/>
                </a:cubicBezTo>
                <a:cubicBezTo>
                  <a:pt x="195340" y="214084"/>
                  <a:pt x="195683" y="214312"/>
                  <a:pt x="196139" y="214312"/>
                </a:cubicBezTo>
                <a:cubicBezTo>
                  <a:pt x="196139" y="215684"/>
                  <a:pt x="196368" y="216598"/>
                  <a:pt x="196825" y="217056"/>
                </a:cubicBezTo>
                <a:cubicBezTo>
                  <a:pt x="194082" y="217056"/>
                  <a:pt x="190881" y="216141"/>
                  <a:pt x="187224" y="214312"/>
                </a:cubicBezTo>
                <a:cubicBezTo>
                  <a:pt x="186309" y="214312"/>
                  <a:pt x="185738" y="214084"/>
                  <a:pt x="185509" y="213626"/>
                </a:cubicBezTo>
                <a:cubicBezTo>
                  <a:pt x="185281" y="213169"/>
                  <a:pt x="184938" y="212941"/>
                  <a:pt x="184481" y="212941"/>
                </a:cubicBezTo>
                <a:cubicBezTo>
                  <a:pt x="178994" y="211569"/>
                  <a:pt x="174651" y="207683"/>
                  <a:pt x="171451" y="201282"/>
                </a:cubicBezTo>
                <a:cubicBezTo>
                  <a:pt x="168250" y="195796"/>
                  <a:pt x="165393" y="189623"/>
                  <a:pt x="162878" y="182766"/>
                </a:cubicBezTo>
                <a:cubicBezTo>
                  <a:pt x="160363" y="175908"/>
                  <a:pt x="158649" y="171564"/>
                  <a:pt x="157734" y="169735"/>
                </a:cubicBezTo>
                <a:cubicBezTo>
                  <a:pt x="156820" y="166078"/>
                  <a:pt x="156363" y="163563"/>
                  <a:pt x="156363" y="162192"/>
                </a:cubicBezTo>
                <a:lnTo>
                  <a:pt x="157049" y="156705"/>
                </a:lnTo>
                <a:cubicBezTo>
                  <a:pt x="155677" y="157620"/>
                  <a:pt x="154305" y="158648"/>
                  <a:pt x="152934" y="159791"/>
                </a:cubicBezTo>
                <a:cubicBezTo>
                  <a:pt x="151562" y="160934"/>
                  <a:pt x="149733" y="161963"/>
                  <a:pt x="147447" y="162877"/>
                </a:cubicBezTo>
                <a:lnTo>
                  <a:pt x="137160" y="170421"/>
                </a:lnTo>
                <a:lnTo>
                  <a:pt x="133046" y="173850"/>
                </a:lnTo>
                <a:lnTo>
                  <a:pt x="131674" y="175908"/>
                </a:lnTo>
                <a:lnTo>
                  <a:pt x="132360" y="196481"/>
                </a:lnTo>
                <a:lnTo>
                  <a:pt x="132360" y="214312"/>
                </a:lnTo>
                <a:cubicBezTo>
                  <a:pt x="132360" y="214312"/>
                  <a:pt x="132475" y="214427"/>
                  <a:pt x="132703" y="214655"/>
                </a:cubicBezTo>
                <a:cubicBezTo>
                  <a:pt x="132931" y="214884"/>
                  <a:pt x="133046" y="214998"/>
                  <a:pt x="133046" y="214998"/>
                </a:cubicBezTo>
                <a:cubicBezTo>
                  <a:pt x="135332" y="212255"/>
                  <a:pt x="137846" y="209740"/>
                  <a:pt x="140589" y="207454"/>
                </a:cubicBezTo>
                <a:lnTo>
                  <a:pt x="140589" y="208140"/>
                </a:lnTo>
                <a:lnTo>
                  <a:pt x="139218" y="210883"/>
                </a:lnTo>
                <a:lnTo>
                  <a:pt x="136475" y="216370"/>
                </a:lnTo>
                <a:cubicBezTo>
                  <a:pt x="134189" y="220027"/>
                  <a:pt x="133046" y="223685"/>
                  <a:pt x="133046" y="227342"/>
                </a:cubicBezTo>
                <a:lnTo>
                  <a:pt x="133046" y="230086"/>
                </a:lnTo>
                <a:lnTo>
                  <a:pt x="133046" y="265062"/>
                </a:lnTo>
                <a:lnTo>
                  <a:pt x="133046" y="291808"/>
                </a:lnTo>
                <a:cubicBezTo>
                  <a:pt x="133046" y="298666"/>
                  <a:pt x="133274" y="303924"/>
                  <a:pt x="133731" y="307581"/>
                </a:cubicBezTo>
                <a:lnTo>
                  <a:pt x="135103" y="331584"/>
                </a:lnTo>
                <a:cubicBezTo>
                  <a:pt x="135103" y="335242"/>
                  <a:pt x="135560" y="340271"/>
                  <a:pt x="136475" y="346672"/>
                </a:cubicBezTo>
                <a:lnTo>
                  <a:pt x="137160" y="354901"/>
                </a:lnTo>
                <a:lnTo>
                  <a:pt x="137846" y="374104"/>
                </a:lnTo>
                <a:cubicBezTo>
                  <a:pt x="137846" y="374561"/>
                  <a:pt x="137160" y="376161"/>
                  <a:pt x="135789" y="378904"/>
                </a:cubicBezTo>
                <a:cubicBezTo>
                  <a:pt x="134417" y="381190"/>
                  <a:pt x="133503" y="382562"/>
                  <a:pt x="133046" y="383019"/>
                </a:cubicBezTo>
                <a:cubicBezTo>
                  <a:pt x="132132" y="383476"/>
                  <a:pt x="131446" y="384505"/>
                  <a:pt x="130988" y="386105"/>
                </a:cubicBezTo>
                <a:cubicBezTo>
                  <a:pt x="130532" y="387705"/>
                  <a:pt x="129617" y="388734"/>
                  <a:pt x="128245" y="389191"/>
                </a:cubicBezTo>
                <a:cubicBezTo>
                  <a:pt x="127331" y="389191"/>
                  <a:pt x="126531" y="389649"/>
                  <a:pt x="125845" y="390563"/>
                </a:cubicBezTo>
                <a:cubicBezTo>
                  <a:pt x="125159" y="391477"/>
                  <a:pt x="124587" y="392163"/>
                  <a:pt x="124130" y="392620"/>
                </a:cubicBezTo>
                <a:cubicBezTo>
                  <a:pt x="122301" y="393992"/>
                  <a:pt x="121158" y="394906"/>
                  <a:pt x="120701" y="395364"/>
                </a:cubicBezTo>
                <a:cubicBezTo>
                  <a:pt x="121616" y="396278"/>
                  <a:pt x="121616" y="397421"/>
                  <a:pt x="120701" y="398793"/>
                </a:cubicBezTo>
                <a:cubicBezTo>
                  <a:pt x="119787" y="400164"/>
                  <a:pt x="119330" y="401307"/>
                  <a:pt x="119330" y="402222"/>
                </a:cubicBezTo>
                <a:lnTo>
                  <a:pt x="104928" y="396049"/>
                </a:lnTo>
                <a:cubicBezTo>
                  <a:pt x="93498" y="389649"/>
                  <a:pt x="86640" y="385762"/>
                  <a:pt x="84354" y="384391"/>
                </a:cubicBezTo>
                <a:cubicBezTo>
                  <a:pt x="76124" y="378904"/>
                  <a:pt x="69952" y="374104"/>
                  <a:pt x="65837" y="369989"/>
                </a:cubicBezTo>
                <a:cubicBezTo>
                  <a:pt x="58979" y="364045"/>
                  <a:pt x="52808" y="357187"/>
                  <a:pt x="47321" y="349415"/>
                </a:cubicBezTo>
                <a:cubicBezTo>
                  <a:pt x="45492" y="348501"/>
                  <a:pt x="44120" y="348501"/>
                  <a:pt x="43206" y="349415"/>
                </a:cubicBezTo>
                <a:cubicBezTo>
                  <a:pt x="39549" y="354901"/>
                  <a:pt x="35891" y="359016"/>
                  <a:pt x="32233" y="361759"/>
                </a:cubicBezTo>
                <a:cubicBezTo>
                  <a:pt x="29033" y="364045"/>
                  <a:pt x="26061" y="365188"/>
                  <a:pt x="23318" y="365188"/>
                </a:cubicBezTo>
                <a:cubicBezTo>
                  <a:pt x="21489" y="365188"/>
                  <a:pt x="19660" y="364274"/>
                  <a:pt x="17831" y="362445"/>
                </a:cubicBezTo>
                <a:cubicBezTo>
                  <a:pt x="16917" y="361531"/>
                  <a:pt x="16003" y="360273"/>
                  <a:pt x="15089" y="358673"/>
                </a:cubicBezTo>
                <a:cubicBezTo>
                  <a:pt x="14174" y="357073"/>
                  <a:pt x="13031" y="355359"/>
                  <a:pt x="11659" y="353530"/>
                </a:cubicBezTo>
                <a:cubicBezTo>
                  <a:pt x="10745" y="351701"/>
                  <a:pt x="8459" y="349872"/>
                  <a:pt x="4801" y="348043"/>
                </a:cubicBezTo>
                <a:cubicBezTo>
                  <a:pt x="1601" y="345757"/>
                  <a:pt x="0" y="343243"/>
                  <a:pt x="0" y="340499"/>
                </a:cubicBezTo>
                <a:lnTo>
                  <a:pt x="0" y="339814"/>
                </a:lnTo>
                <a:cubicBezTo>
                  <a:pt x="915" y="336156"/>
                  <a:pt x="2972" y="333641"/>
                  <a:pt x="6173" y="332270"/>
                </a:cubicBezTo>
                <a:cubicBezTo>
                  <a:pt x="8916" y="331813"/>
                  <a:pt x="10745" y="329527"/>
                  <a:pt x="11659" y="325412"/>
                </a:cubicBezTo>
                <a:lnTo>
                  <a:pt x="11659" y="322669"/>
                </a:lnTo>
                <a:cubicBezTo>
                  <a:pt x="13031" y="323126"/>
                  <a:pt x="14060" y="323812"/>
                  <a:pt x="14746" y="324726"/>
                </a:cubicBezTo>
                <a:cubicBezTo>
                  <a:pt x="15431" y="325641"/>
                  <a:pt x="16231" y="326098"/>
                  <a:pt x="17145" y="326098"/>
                </a:cubicBezTo>
                <a:lnTo>
                  <a:pt x="19203" y="326098"/>
                </a:lnTo>
                <a:cubicBezTo>
                  <a:pt x="22403" y="323355"/>
                  <a:pt x="25375" y="320383"/>
                  <a:pt x="28118" y="317182"/>
                </a:cubicBezTo>
                <a:cubicBezTo>
                  <a:pt x="28576" y="316268"/>
                  <a:pt x="30861" y="313753"/>
                  <a:pt x="34976" y="309639"/>
                </a:cubicBezTo>
                <a:cubicBezTo>
                  <a:pt x="50064" y="293179"/>
                  <a:pt x="57379" y="285178"/>
                  <a:pt x="56922" y="285635"/>
                </a:cubicBezTo>
                <a:cubicBezTo>
                  <a:pt x="62408" y="279235"/>
                  <a:pt x="68352" y="273291"/>
                  <a:pt x="74753" y="267805"/>
                </a:cubicBezTo>
                <a:cubicBezTo>
                  <a:pt x="81611" y="260947"/>
                  <a:pt x="88469" y="254774"/>
                  <a:pt x="95327" y="249288"/>
                </a:cubicBezTo>
                <a:cubicBezTo>
                  <a:pt x="96698" y="247917"/>
                  <a:pt x="97384" y="246316"/>
                  <a:pt x="97384" y="244487"/>
                </a:cubicBezTo>
                <a:lnTo>
                  <a:pt x="98756" y="208140"/>
                </a:lnTo>
                <a:cubicBezTo>
                  <a:pt x="98756" y="206311"/>
                  <a:pt x="98298" y="203568"/>
                  <a:pt x="97384" y="199910"/>
                </a:cubicBezTo>
                <a:cubicBezTo>
                  <a:pt x="78639" y="214541"/>
                  <a:pt x="62408" y="225971"/>
                  <a:pt x="48692" y="234201"/>
                </a:cubicBezTo>
                <a:cubicBezTo>
                  <a:pt x="47778" y="233743"/>
                  <a:pt x="46063" y="233286"/>
                  <a:pt x="43549" y="232829"/>
                </a:cubicBezTo>
                <a:cubicBezTo>
                  <a:pt x="41034" y="232372"/>
                  <a:pt x="39091" y="231457"/>
                  <a:pt x="37719" y="230086"/>
                </a:cubicBezTo>
                <a:cubicBezTo>
                  <a:pt x="36348" y="229171"/>
                  <a:pt x="34633" y="228371"/>
                  <a:pt x="32576" y="227685"/>
                </a:cubicBezTo>
                <a:cubicBezTo>
                  <a:pt x="30519" y="227000"/>
                  <a:pt x="29033" y="226428"/>
                  <a:pt x="28118" y="225971"/>
                </a:cubicBezTo>
                <a:cubicBezTo>
                  <a:pt x="22632" y="224599"/>
                  <a:pt x="18288" y="222085"/>
                  <a:pt x="15089" y="218427"/>
                </a:cubicBezTo>
                <a:cubicBezTo>
                  <a:pt x="15089" y="217970"/>
                  <a:pt x="14974" y="217627"/>
                  <a:pt x="14746" y="217398"/>
                </a:cubicBezTo>
                <a:cubicBezTo>
                  <a:pt x="14517" y="217170"/>
                  <a:pt x="14174" y="217056"/>
                  <a:pt x="13717" y="217056"/>
                </a:cubicBezTo>
                <a:cubicBezTo>
                  <a:pt x="13717" y="213398"/>
                  <a:pt x="12459" y="210426"/>
                  <a:pt x="9945" y="208140"/>
                </a:cubicBezTo>
                <a:cubicBezTo>
                  <a:pt x="7430" y="205854"/>
                  <a:pt x="5944" y="204483"/>
                  <a:pt x="5487" y="204025"/>
                </a:cubicBezTo>
                <a:cubicBezTo>
                  <a:pt x="10516" y="204940"/>
                  <a:pt x="14974" y="205511"/>
                  <a:pt x="18860" y="205740"/>
                </a:cubicBezTo>
                <a:cubicBezTo>
                  <a:pt x="22746" y="205968"/>
                  <a:pt x="25832" y="206083"/>
                  <a:pt x="28118" y="206083"/>
                </a:cubicBezTo>
                <a:cubicBezTo>
                  <a:pt x="30404" y="206083"/>
                  <a:pt x="32462" y="205397"/>
                  <a:pt x="34290" y="204025"/>
                </a:cubicBezTo>
                <a:lnTo>
                  <a:pt x="76810" y="171793"/>
                </a:lnTo>
                <a:lnTo>
                  <a:pt x="97384" y="156019"/>
                </a:lnTo>
                <a:cubicBezTo>
                  <a:pt x="98756" y="155105"/>
                  <a:pt x="99441" y="153733"/>
                  <a:pt x="99441" y="151905"/>
                </a:cubicBezTo>
                <a:cubicBezTo>
                  <a:pt x="99441" y="138646"/>
                  <a:pt x="99670" y="128587"/>
                  <a:pt x="100127" y="121729"/>
                </a:cubicBezTo>
                <a:lnTo>
                  <a:pt x="102185" y="100470"/>
                </a:lnTo>
                <a:lnTo>
                  <a:pt x="102870" y="89497"/>
                </a:lnTo>
                <a:lnTo>
                  <a:pt x="104928" y="63436"/>
                </a:lnTo>
                <a:cubicBezTo>
                  <a:pt x="104928" y="59779"/>
                  <a:pt x="104013" y="57035"/>
                  <a:pt x="102185" y="55207"/>
                </a:cubicBezTo>
                <a:cubicBezTo>
                  <a:pt x="97613" y="51092"/>
                  <a:pt x="94184" y="45834"/>
                  <a:pt x="91898" y="39433"/>
                </a:cubicBezTo>
                <a:cubicBezTo>
                  <a:pt x="91898" y="38976"/>
                  <a:pt x="91669" y="38633"/>
                  <a:pt x="91212" y="38405"/>
                </a:cubicBezTo>
                <a:cubicBezTo>
                  <a:pt x="90755" y="38176"/>
                  <a:pt x="90526" y="37833"/>
                  <a:pt x="90526" y="37376"/>
                </a:cubicBezTo>
                <a:cubicBezTo>
                  <a:pt x="89154" y="37376"/>
                  <a:pt x="88469" y="36919"/>
                  <a:pt x="88469" y="36004"/>
                </a:cubicBezTo>
                <a:cubicBezTo>
                  <a:pt x="88469" y="33718"/>
                  <a:pt x="87326" y="31889"/>
                  <a:pt x="85040" y="30518"/>
                </a:cubicBezTo>
                <a:lnTo>
                  <a:pt x="84354" y="28460"/>
                </a:lnTo>
                <a:lnTo>
                  <a:pt x="88469" y="27775"/>
                </a:lnTo>
                <a:cubicBezTo>
                  <a:pt x="89840" y="27775"/>
                  <a:pt x="90983" y="27546"/>
                  <a:pt x="91898" y="27089"/>
                </a:cubicBezTo>
                <a:cubicBezTo>
                  <a:pt x="92813" y="26632"/>
                  <a:pt x="93955" y="26403"/>
                  <a:pt x="95327" y="26403"/>
                </a:cubicBezTo>
                <a:close/>
                <a:moveTo>
                  <a:pt x="280836" y="0"/>
                </a:moveTo>
                <a:cubicBezTo>
                  <a:pt x="281750" y="0"/>
                  <a:pt x="282550" y="343"/>
                  <a:pt x="283236" y="1029"/>
                </a:cubicBezTo>
                <a:cubicBezTo>
                  <a:pt x="284150" y="1943"/>
                  <a:pt x="284950" y="2514"/>
                  <a:pt x="285636" y="2743"/>
                </a:cubicBezTo>
                <a:cubicBezTo>
                  <a:pt x="286322" y="2972"/>
                  <a:pt x="286894" y="3086"/>
                  <a:pt x="287351" y="3086"/>
                </a:cubicBezTo>
                <a:lnTo>
                  <a:pt x="292151" y="6515"/>
                </a:lnTo>
                <a:lnTo>
                  <a:pt x="301067" y="12687"/>
                </a:lnTo>
                <a:cubicBezTo>
                  <a:pt x="302895" y="14059"/>
                  <a:pt x="303810" y="15316"/>
                  <a:pt x="303810" y="16459"/>
                </a:cubicBezTo>
                <a:cubicBezTo>
                  <a:pt x="303810" y="17602"/>
                  <a:pt x="303353" y="19316"/>
                  <a:pt x="302438" y="21602"/>
                </a:cubicBezTo>
                <a:lnTo>
                  <a:pt x="294894" y="31889"/>
                </a:lnTo>
                <a:cubicBezTo>
                  <a:pt x="290322" y="39205"/>
                  <a:pt x="287122" y="44691"/>
                  <a:pt x="285293" y="48349"/>
                </a:cubicBezTo>
                <a:cubicBezTo>
                  <a:pt x="283922" y="50178"/>
                  <a:pt x="282893" y="51892"/>
                  <a:pt x="282207" y="53492"/>
                </a:cubicBezTo>
                <a:cubicBezTo>
                  <a:pt x="281521" y="55092"/>
                  <a:pt x="280721" y="56578"/>
                  <a:pt x="279807" y="57950"/>
                </a:cubicBezTo>
                <a:cubicBezTo>
                  <a:pt x="282550" y="59322"/>
                  <a:pt x="285065" y="60007"/>
                  <a:pt x="287351" y="60007"/>
                </a:cubicBezTo>
                <a:lnTo>
                  <a:pt x="289408" y="60007"/>
                </a:lnTo>
                <a:cubicBezTo>
                  <a:pt x="291237" y="60007"/>
                  <a:pt x="292608" y="60236"/>
                  <a:pt x="293523" y="60693"/>
                </a:cubicBezTo>
                <a:cubicBezTo>
                  <a:pt x="294437" y="60693"/>
                  <a:pt x="294894" y="61150"/>
                  <a:pt x="294894" y="62065"/>
                </a:cubicBezTo>
                <a:cubicBezTo>
                  <a:pt x="295352" y="63436"/>
                  <a:pt x="296952" y="65037"/>
                  <a:pt x="299695" y="66865"/>
                </a:cubicBezTo>
                <a:cubicBezTo>
                  <a:pt x="300609" y="66865"/>
                  <a:pt x="301981" y="67323"/>
                  <a:pt x="303810" y="68237"/>
                </a:cubicBezTo>
                <a:cubicBezTo>
                  <a:pt x="301981" y="70066"/>
                  <a:pt x="300839" y="71437"/>
                  <a:pt x="300381" y="72352"/>
                </a:cubicBezTo>
                <a:cubicBezTo>
                  <a:pt x="299009" y="73723"/>
                  <a:pt x="298323" y="74752"/>
                  <a:pt x="298323" y="75438"/>
                </a:cubicBezTo>
                <a:cubicBezTo>
                  <a:pt x="298323" y="76124"/>
                  <a:pt x="299009" y="77152"/>
                  <a:pt x="300381" y="78524"/>
                </a:cubicBezTo>
                <a:lnTo>
                  <a:pt x="295580" y="81953"/>
                </a:lnTo>
                <a:lnTo>
                  <a:pt x="271577" y="99098"/>
                </a:lnTo>
                <a:cubicBezTo>
                  <a:pt x="270663" y="100012"/>
                  <a:pt x="266091" y="102756"/>
                  <a:pt x="257861" y="107328"/>
                </a:cubicBezTo>
                <a:lnTo>
                  <a:pt x="255118" y="107328"/>
                </a:lnTo>
                <a:cubicBezTo>
                  <a:pt x="254204" y="105956"/>
                  <a:pt x="252603" y="105727"/>
                  <a:pt x="250317" y="106642"/>
                </a:cubicBezTo>
                <a:cubicBezTo>
                  <a:pt x="246660" y="107556"/>
                  <a:pt x="243917" y="108471"/>
                  <a:pt x="242088" y="109385"/>
                </a:cubicBezTo>
                <a:cubicBezTo>
                  <a:pt x="241173" y="109385"/>
                  <a:pt x="240259" y="109614"/>
                  <a:pt x="239345" y="110071"/>
                </a:cubicBezTo>
                <a:cubicBezTo>
                  <a:pt x="238430" y="110528"/>
                  <a:pt x="237516" y="110757"/>
                  <a:pt x="236602" y="110757"/>
                </a:cubicBezTo>
                <a:lnTo>
                  <a:pt x="232487" y="111442"/>
                </a:lnTo>
                <a:lnTo>
                  <a:pt x="231115" y="111442"/>
                </a:lnTo>
                <a:cubicBezTo>
                  <a:pt x="230201" y="111442"/>
                  <a:pt x="228943" y="111671"/>
                  <a:pt x="227343" y="112128"/>
                </a:cubicBezTo>
                <a:cubicBezTo>
                  <a:pt x="225743" y="112585"/>
                  <a:pt x="224486" y="113043"/>
                  <a:pt x="223571" y="113500"/>
                </a:cubicBezTo>
                <a:cubicBezTo>
                  <a:pt x="222657" y="113500"/>
                  <a:pt x="220714" y="113957"/>
                  <a:pt x="217742" y="114871"/>
                </a:cubicBezTo>
                <a:cubicBezTo>
                  <a:pt x="214770" y="115786"/>
                  <a:pt x="212141" y="117386"/>
                  <a:pt x="209856" y="119672"/>
                </a:cubicBezTo>
                <a:lnTo>
                  <a:pt x="208484" y="121044"/>
                </a:lnTo>
                <a:lnTo>
                  <a:pt x="206426" y="121044"/>
                </a:lnTo>
                <a:lnTo>
                  <a:pt x="205740" y="120358"/>
                </a:lnTo>
                <a:lnTo>
                  <a:pt x="227000" y="102527"/>
                </a:lnTo>
                <a:lnTo>
                  <a:pt x="226314" y="101155"/>
                </a:lnTo>
                <a:cubicBezTo>
                  <a:pt x="225857" y="101155"/>
                  <a:pt x="224029" y="100012"/>
                  <a:pt x="220828" y="97726"/>
                </a:cubicBezTo>
                <a:cubicBezTo>
                  <a:pt x="216713" y="94526"/>
                  <a:pt x="213741" y="91097"/>
                  <a:pt x="211913" y="87439"/>
                </a:cubicBezTo>
                <a:lnTo>
                  <a:pt x="202997" y="74409"/>
                </a:lnTo>
                <a:cubicBezTo>
                  <a:pt x="201168" y="71209"/>
                  <a:pt x="199797" y="67780"/>
                  <a:pt x="198882" y="64122"/>
                </a:cubicBezTo>
                <a:lnTo>
                  <a:pt x="194768" y="53835"/>
                </a:lnTo>
                <a:cubicBezTo>
                  <a:pt x="192939" y="49263"/>
                  <a:pt x="191682" y="45148"/>
                  <a:pt x="190996" y="41491"/>
                </a:cubicBezTo>
                <a:cubicBezTo>
                  <a:pt x="190310" y="37833"/>
                  <a:pt x="189510" y="34861"/>
                  <a:pt x="188595" y="32575"/>
                </a:cubicBezTo>
                <a:cubicBezTo>
                  <a:pt x="188138" y="30289"/>
                  <a:pt x="188024" y="28460"/>
                  <a:pt x="188253" y="27089"/>
                </a:cubicBezTo>
                <a:cubicBezTo>
                  <a:pt x="188481" y="25717"/>
                  <a:pt x="188595" y="24574"/>
                  <a:pt x="188595" y="23660"/>
                </a:cubicBezTo>
                <a:cubicBezTo>
                  <a:pt x="189053" y="22288"/>
                  <a:pt x="189167" y="20460"/>
                  <a:pt x="188938" y="18174"/>
                </a:cubicBezTo>
                <a:cubicBezTo>
                  <a:pt x="188710" y="15887"/>
                  <a:pt x="188595" y="14059"/>
                  <a:pt x="188595" y="12687"/>
                </a:cubicBezTo>
                <a:lnTo>
                  <a:pt x="188595" y="11316"/>
                </a:lnTo>
                <a:lnTo>
                  <a:pt x="191339" y="12687"/>
                </a:lnTo>
                <a:cubicBezTo>
                  <a:pt x="190881" y="13144"/>
                  <a:pt x="190653" y="13830"/>
                  <a:pt x="190653" y="14744"/>
                </a:cubicBezTo>
                <a:cubicBezTo>
                  <a:pt x="194768" y="15659"/>
                  <a:pt x="198425" y="17831"/>
                  <a:pt x="201626" y="21260"/>
                </a:cubicBezTo>
                <a:cubicBezTo>
                  <a:pt x="204826" y="24689"/>
                  <a:pt x="207112" y="27089"/>
                  <a:pt x="208484" y="28460"/>
                </a:cubicBezTo>
                <a:cubicBezTo>
                  <a:pt x="210312" y="29375"/>
                  <a:pt x="212827" y="32118"/>
                  <a:pt x="216027" y="36690"/>
                </a:cubicBezTo>
                <a:cubicBezTo>
                  <a:pt x="216942" y="37605"/>
                  <a:pt x="217399" y="38062"/>
                  <a:pt x="217399" y="38062"/>
                </a:cubicBezTo>
                <a:cubicBezTo>
                  <a:pt x="221057" y="39433"/>
                  <a:pt x="223115" y="42177"/>
                  <a:pt x="223571" y="46291"/>
                </a:cubicBezTo>
                <a:lnTo>
                  <a:pt x="230429" y="62065"/>
                </a:lnTo>
                <a:cubicBezTo>
                  <a:pt x="232258" y="65265"/>
                  <a:pt x="234544" y="70523"/>
                  <a:pt x="237287" y="77838"/>
                </a:cubicBezTo>
                <a:lnTo>
                  <a:pt x="237973" y="78524"/>
                </a:lnTo>
                <a:cubicBezTo>
                  <a:pt x="241173" y="76695"/>
                  <a:pt x="243231" y="72809"/>
                  <a:pt x="244145" y="66865"/>
                </a:cubicBezTo>
                <a:lnTo>
                  <a:pt x="252375" y="42862"/>
                </a:lnTo>
                <a:cubicBezTo>
                  <a:pt x="252832" y="40119"/>
                  <a:pt x="254661" y="35319"/>
                  <a:pt x="257861" y="28460"/>
                </a:cubicBezTo>
                <a:cubicBezTo>
                  <a:pt x="255575" y="27546"/>
                  <a:pt x="252832" y="26403"/>
                  <a:pt x="249632" y="25032"/>
                </a:cubicBezTo>
                <a:cubicBezTo>
                  <a:pt x="246431" y="23660"/>
                  <a:pt x="244145" y="22517"/>
                  <a:pt x="242774" y="21602"/>
                </a:cubicBezTo>
                <a:cubicBezTo>
                  <a:pt x="241859" y="21145"/>
                  <a:pt x="240145" y="20345"/>
                  <a:pt x="237630" y="19202"/>
                </a:cubicBezTo>
                <a:cubicBezTo>
                  <a:pt x="235116" y="18059"/>
                  <a:pt x="233172" y="16573"/>
                  <a:pt x="231801" y="14744"/>
                </a:cubicBezTo>
                <a:cubicBezTo>
                  <a:pt x="231344" y="14287"/>
                  <a:pt x="230201" y="13830"/>
                  <a:pt x="228372" y="13373"/>
                </a:cubicBezTo>
                <a:cubicBezTo>
                  <a:pt x="226543" y="12916"/>
                  <a:pt x="225171" y="12687"/>
                  <a:pt x="224257" y="12687"/>
                </a:cubicBezTo>
                <a:lnTo>
                  <a:pt x="229743" y="9258"/>
                </a:lnTo>
                <a:cubicBezTo>
                  <a:pt x="229743" y="9258"/>
                  <a:pt x="229629" y="9144"/>
                  <a:pt x="229401" y="8915"/>
                </a:cubicBezTo>
                <a:cubicBezTo>
                  <a:pt x="229172" y="8687"/>
                  <a:pt x="229058" y="8572"/>
                  <a:pt x="229058" y="8572"/>
                </a:cubicBezTo>
                <a:lnTo>
                  <a:pt x="229743" y="8572"/>
                </a:lnTo>
                <a:cubicBezTo>
                  <a:pt x="233858" y="9029"/>
                  <a:pt x="239230" y="8344"/>
                  <a:pt x="245860" y="6515"/>
                </a:cubicBezTo>
                <a:cubicBezTo>
                  <a:pt x="252489" y="4686"/>
                  <a:pt x="257175" y="3772"/>
                  <a:pt x="259919" y="3772"/>
                </a:cubicBezTo>
                <a:lnTo>
                  <a:pt x="270891" y="2400"/>
                </a:lnTo>
                <a:lnTo>
                  <a:pt x="272263" y="2400"/>
                </a:lnTo>
                <a:cubicBezTo>
                  <a:pt x="273177" y="2400"/>
                  <a:pt x="273863" y="2172"/>
                  <a:pt x="274321" y="1714"/>
                </a:cubicBezTo>
                <a:cubicBezTo>
                  <a:pt x="276149" y="1714"/>
                  <a:pt x="277292" y="1486"/>
                  <a:pt x="277749" y="1029"/>
                </a:cubicBezTo>
                <a:cubicBezTo>
                  <a:pt x="278892" y="343"/>
                  <a:pt x="279921" y="0"/>
                  <a:pt x="28083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2" name="文本框 11">
            <a:extLst>
              <a:ext uri="{FF2B5EF4-FFF2-40B4-BE49-F238E27FC236}">
                <a16:creationId xmlns:a16="http://schemas.microsoft.com/office/drawing/2014/main" id="{45F3C1C9-A19F-EA1C-6B07-97A4E7846E25}"/>
              </a:ext>
            </a:extLst>
          </p:cNvPr>
          <p:cNvSpPr txBox="1"/>
          <p:nvPr/>
        </p:nvSpPr>
        <p:spPr>
          <a:xfrm>
            <a:off x="5684116" y="175156"/>
            <a:ext cx="399683" cy="468058"/>
          </a:xfrm>
          <a:custGeom>
            <a:avLst/>
            <a:gdLst/>
            <a:ahLst/>
            <a:cxnLst/>
            <a:rect l="l" t="t" r="r" b="b"/>
            <a:pathLst>
              <a:path w="399683" h="468058">
                <a:moveTo>
                  <a:pt x="113842" y="28118"/>
                </a:moveTo>
                <a:lnTo>
                  <a:pt x="117957" y="30861"/>
                </a:lnTo>
                <a:lnTo>
                  <a:pt x="122757" y="34976"/>
                </a:lnTo>
                <a:cubicBezTo>
                  <a:pt x="123214" y="35433"/>
                  <a:pt x="123900" y="36005"/>
                  <a:pt x="124815" y="36691"/>
                </a:cubicBezTo>
                <a:cubicBezTo>
                  <a:pt x="125729" y="37376"/>
                  <a:pt x="127101" y="37491"/>
                  <a:pt x="128930" y="37033"/>
                </a:cubicBezTo>
                <a:cubicBezTo>
                  <a:pt x="130758" y="37033"/>
                  <a:pt x="132358" y="37719"/>
                  <a:pt x="133730" y="39091"/>
                </a:cubicBezTo>
                <a:cubicBezTo>
                  <a:pt x="135102" y="40463"/>
                  <a:pt x="136016" y="41834"/>
                  <a:pt x="136473" y="43206"/>
                </a:cubicBezTo>
                <a:lnTo>
                  <a:pt x="137845" y="47321"/>
                </a:lnTo>
                <a:cubicBezTo>
                  <a:pt x="139674" y="48235"/>
                  <a:pt x="140817" y="49149"/>
                  <a:pt x="141274" y="50064"/>
                </a:cubicBezTo>
                <a:cubicBezTo>
                  <a:pt x="142645" y="50064"/>
                  <a:pt x="143331" y="50292"/>
                  <a:pt x="143331" y="50749"/>
                </a:cubicBezTo>
                <a:cubicBezTo>
                  <a:pt x="146074" y="53493"/>
                  <a:pt x="147903" y="55779"/>
                  <a:pt x="148818" y="57608"/>
                </a:cubicBezTo>
                <a:cubicBezTo>
                  <a:pt x="149275" y="58522"/>
                  <a:pt x="150075" y="60236"/>
                  <a:pt x="151218" y="62751"/>
                </a:cubicBezTo>
                <a:cubicBezTo>
                  <a:pt x="152361" y="65266"/>
                  <a:pt x="153847" y="67437"/>
                  <a:pt x="155676" y="69266"/>
                </a:cubicBezTo>
                <a:cubicBezTo>
                  <a:pt x="156590" y="69723"/>
                  <a:pt x="157276" y="70295"/>
                  <a:pt x="157734" y="70981"/>
                </a:cubicBezTo>
                <a:cubicBezTo>
                  <a:pt x="158190" y="71666"/>
                  <a:pt x="157962" y="72467"/>
                  <a:pt x="157048" y="73381"/>
                </a:cubicBezTo>
                <a:lnTo>
                  <a:pt x="156362" y="73381"/>
                </a:lnTo>
                <a:cubicBezTo>
                  <a:pt x="156819" y="75667"/>
                  <a:pt x="156133" y="78067"/>
                  <a:pt x="154304" y="80582"/>
                </a:cubicBezTo>
                <a:cubicBezTo>
                  <a:pt x="152475" y="83096"/>
                  <a:pt x="151104" y="85268"/>
                  <a:pt x="150189" y="87097"/>
                </a:cubicBezTo>
                <a:lnTo>
                  <a:pt x="146074" y="96698"/>
                </a:lnTo>
                <a:cubicBezTo>
                  <a:pt x="145160" y="97613"/>
                  <a:pt x="144017" y="100127"/>
                  <a:pt x="142645" y="104242"/>
                </a:cubicBezTo>
                <a:lnTo>
                  <a:pt x="135102" y="118644"/>
                </a:lnTo>
                <a:cubicBezTo>
                  <a:pt x="132816" y="125045"/>
                  <a:pt x="130072" y="130074"/>
                  <a:pt x="126872" y="133731"/>
                </a:cubicBezTo>
                <a:cubicBezTo>
                  <a:pt x="126415" y="136017"/>
                  <a:pt x="124815" y="138532"/>
                  <a:pt x="122071" y="141275"/>
                </a:cubicBezTo>
                <a:cubicBezTo>
                  <a:pt x="117043" y="149962"/>
                  <a:pt x="114070" y="154991"/>
                  <a:pt x="113156" y="156363"/>
                </a:cubicBezTo>
                <a:cubicBezTo>
                  <a:pt x="107212" y="165049"/>
                  <a:pt x="103784" y="170079"/>
                  <a:pt x="102869" y="171450"/>
                </a:cubicBezTo>
                <a:cubicBezTo>
                  <a:pt x="101497" y="172365"/>
                  <a:pt x="100240" y="173851"/>
                  <a:pt x="99097" y="175908"/>
                </a:cubicBezTo>
                <a:cubicBezTo>
                  <a:pt x="97954" y="177965"/>
                  <a:pt x="96697" y="179680"/>
                  <a:pt x="95325" y="181051"/>
                </a:cubicBezTo>
                <a:cubicBezTo>
                  <a:pt x="93954" y="183795"/>
                  <a:pt x="90753" y="187681"/>
                  <a:pt x="85724" y="192710"/>
                </a:cubicBezTo>
                <a:cubicBezTo>
                  <a:pt x="84352" y="194539"/>
                  <a:pt x="84810" y="196139"/>
                  <a:pt x="87096" y="197511"/>
                </a:cubicBezTo>
                <a:cubicBezTo>
                  <a:pt x="88467" y="198425"/>
                  <a:pt x="90067" y="199225"/>
                  <a:pt x="91897" y="199911"/>
                </a:cubicBezTo>
                <a:cubicBezTo>
                  <a:pt x="93725" y="200597"/>
                  <a:pt x="95554" y="201626"/>
                  <a:pt x="97383" y="202997"/>
                </a:cubicBezTo>
                <a:cubicBezTo>
                  <a:pt x="98297" y="204369"/>
                  <a:pt x="100354" y="205512"/>
                  <a:pt x="103555" y="206426"/>
                </a:cubicBezTo>
                <a:cubicBezTo>
                  <a:pt x="105841" y="207340"/>
                  <a:pt x="106984" y="208026"/>
                  <a:pt x="106984" y="208484"/>
                </a:cubicBezTo>
                <a:cubicBezTo>
                  <a:pt x="111099" y="212598"/>
                  <a:pt x="114756" y="215113"/>
                  <a:pt x="117957" y="216027"/>
                </a:cubicBezTo>
                <a:lnTo>
                  <a:pt x="118643" y="216713"/>
                </a:lnTo>
                <a:cubicBezTo>
                  <a:pt x="120928" y="218999"/>
                  <a:pt x="123900" y="222428"/>
                  <a:pt x="127558" y="227000"/>
                </a:cubicBezTo>
                <a:cubicBezTo>
                  <a:pt x="127558" y="227000"/>
                  <a:pt x="130302" y="229743"/>
                  <a:pt x="135787" y="235230"/>
                </a:cubicBezTo>
                <a:cubicBezTo>
                  <a:pt x="136702" y="236144"/>
                  <a:pt x="137159" y="237058"/>
                  <a:pt x="137159" y="237973"/>
                </a:cubicBezTo>
                <a:cubicBezTo>
                  <a:pt x="137159" y="238887"/>
                  <a:pt x="136930" y="239802"/>
                  <a:pt x="136473" y="240716"/>
                </a:cubicBezTo>
                <a:cubicBezTo>
                  <a:pt x="135559" y="241630"/>
                  <a:pt x="135102" y="242088"/>
                  <a:pt x="135102" y="242088"/>
                </a:cubicBezTo>
                <a:cubicBezTo>
                  <a:pt x="134644" y="244374"/>
                  <a:pt x="134759" y="247117"/>
                  <a:pt x="135445" y="250317"/>
                </a:cubicBezTo>
                <a:cubicBezTo>
                  <a:pt x="136130" y="253518"/>
                  <a:pt x="136473" y="256032"/>
                  <a:pt x="136473" y="257861"/>
                </a:cubicBezTo>
                <a:cubicBezTo>
                  <a:pt x="136930" y="259233"/>
                  <a:pt x="137159" y="260833"/>
                  <a:pt x="137159" y="262662"/>
                </a:cubicBezTo>
                <a:cubicBezTo>
                  <a:pt x="137159" y="264491"/>
                  <a:pt x="137388" y="266091"/>
                  <a:pt x="137845" y="267462"/>
                </a:cubicBezTo>
                <a:cubicBezTo>
                  <a:pt x="138759" y="272034"/>
                  <a:pt x="139216" y="276149"/>
                  <a:pt x="139216" y="279807"/>
                </a:cubicBezTo>
                <a:cubicBezTo>
                  <a:pt x="139216" y="282550"/>
                  <a:pt x="139445" y="285407"/>
                  <a:pt x="139902" y="288379"/>
                </a:cubicBezTo>
                <a:cubicBezTo>
                  <a:pt x="140359" y="291351"/>
                  <a:pt x="140588" y="294437"/>
                  <a:pt x="140588" y="297637"/>
                </a:cubicBezTo>
                <a:lnTo>
                  <a:pt x="140588" y="308610"/>
                </a:lnTo>
                <a:lnTo>
                  <a:pt x="140588" y="309982"/>
                </a:lnTo>
                <a:lnTo>
                  <a:pt x="140588" y="310668"/>
                </a:lnTo>
                <a:cubicBezTo>
                  <a:pt x="143331" y="307924"/>
                  <a:pt x="147446" y="302781"/>
                  <a:pt x="152932" y="295237"/>
                </a:cubicBezTo>
                <a:cubicBezTo>
                  <a:pt x="158419" y="287693"/>
                  <a:pt x="162305" y="282550"/>
                  <a:pt x="164591" y="279807"/>
                </a:cubicBezTo>
                <a:cubicBezTo>
                  <a:pt x="161848" y="286208"/>
                  <a:pt x="160476" y="293066"/>
                  <a:pt x="160476" y="300381"/>
                </a:cubicBezTo>
                <a:cubicBezTo>
                  <a:pt x="160476" y="305867"/>
                  <a:pt x="158876" y="311811"/>
                  <a:pt x="155676" y="318212"/>
                </a:cubicBezTo>
                <a:cubicBezTo>
                  <a:pt x="154304" y="320955"/>
                  <a:pt x="153161" y="325298"/>
                  <a:pt x="152247" y="331242"/>
                </a:cubicBezTo>
                <a:cubicBezTo>
                  <a:pt x="149046" y="337643"/>
                  <a:pt x="146532" y="343586"/>
                  <a:pt x="144703" y="349073"/>
                </a:cubicBezTo>
                <a:cubicBezTo>
                  <a:pt x="143789" y="350444"/>
                  <a:pt x="143217" y="351930"/>
                  <a:pt x="142988" y="353530"/>
                </a:cubicBezTo>
                <a:cubicBezTo>
                  <a:pt x="142760" y="355130"/>
                  <a:pt x="142645" y="356388"/>
                  <a:pt x="142645" y="357302"/>
                </a:cubicBezTo>
                <a:lnTo>
                  <a:pt x="139902" y="362788"/>
                </a:lnTo>
                <a:cubicBezTo>
                  <a:pt x="139445" y="364617"/>
                  <a:pt x="138531" y="366218"/>
                  <a:pt x="137159" y="367589"/>
                </a:cubicBezTo>
                <a:cubicBezTo>
                  <a:pt x="136702" y="368046"/>
                  <a:pt x="136702" y="368618"/>
                  <a:pt x="137159" y="369304"/>
                </a:cubicBezTo>
                <a:cubicBezTo>
                  <a:pt x="137616" y="369989"/>
                  <a:pt x="137845" y="370561"/>
                  <a:pt x="137845" y="371018"/>
                </a:cubicBezTo>
                <a:cubicBezTo>
                  <a:pt x="138759" y="372847"/>
                  <a:pt x="139102" y="374104"/>
                  <a:pt x="138874" y="374790"/>
                </a:cubicBezTo>
                <a:cubicBezTo>
                  <a:pt x="138645" y="375476"/>
                  <a:pt x="137388" y="376505"/>
                  <a:pt x="135102" y="377876"/>
                </a:cubicBezTo>
                <a:cubicBezTo>
                  <a:pt x="133273" y="378791"/>
                  <a:pt x="132358" y="380162"/>
                  <a:pt x="132358" y="381991"/>
                </a:cubicBezTo>
                <a:lnTo>
                  <a:pt x="127558" y="387477"/>
                </a:lnTo>
                <a:cubicBezTo>
                  <a:pt x="127558" y="387935"/>
                  <a:pt x="127215" y="388163"/>
                  <a:pt x="126529" y="388163"/>
                </a:cubicBezTo>
                <a:cubicBezTo>
                  <a:pt x="125843" y="388163"/>
                  <a:pt x="125272" y="387935"/>
                  <a:pt x="124815" y="387477"/>
                </a:cubicBezTo>
                <a:cubicBezTo>
                  <a:pt x="117957" y="385649"/>
                  <a:pt x="113156" y="383134"/>
                  <a:pt x="110413" y="379934"/>
                </a:cubicBezTo>
                <a:cubicBezTo>
                  <a:pt x="110413" y="379019"/>
                  <a:pt x="109956" y="378562"/>
                  <a:pt x="109041" y="378562"/>
                </a:cubicBezTo>
                <a:cubicBezTo>
                  <a:pt x="104926" y="377190"/>
                  <a:pt x="102869" y="374904"/>
                  <a:pt x="102869" y="371704"/>
                </a:cubicBezTo>
                <a:cubicBezTo>
                  <a:pt x="100583" y="367132"/>
                  <a:pt x="97840" y="364617"/>
                  <a:pt x="94639" y="364160"/>
                </a:cubicBezTo>
                <a:lnTo>
                  <a:pt x="91897" y="363474"/>
                </a:lnTo>
                <a:cubicBezTo>
                  <a:pt x="90067" y="359360"/>
                  <a:pt x="88924" y="356616"/>
                  <a:pt x="88467" y="355245"/>
                </a:cubicBezTo>
                <a:cubicBezTo>
                  <a:pt x="87553" y="351587"/>
                  <a:pt x="86638" y="348844"/>
                  <a:pt x="85724" y="347015"/>
                </a:cubicBezTo>
                <a:lnTo>
                  <a:pt x="85724" y="345643"/>
                </a:lnTo>
                <a:lnTo>
                  <a:pt x="85038" y="340157"/>
                </a:lnTo>
                <a:cubicBezTo>
                  <a:pt x="85038" y="339243"/>
                  <a:pt x="84924" y="338557"/>
                  <a:pt x="84695" y="338100"/>
                </a:cubicBezTo>
                <a:cubicBezTo>
                  <a:pt x="84467" y="337643"/>
                  <a:pt x="84581" y="336957"/>
                  <a:pt x="85038" y="336042"/>
                </a:cubicBezTo>
                <a:lnTo>
                  <a:pt x="85724" y="335357"/>
                </a:lnTo>
                <a:cubicBezTo>
                  <a:pt x="85267" y="332613"/>
                  <a:pt x="85267" y="329299"/>
                  <a:pt x="85724" y="325412"/>
                </a:cubicBezTo>
                <a:cubicBezTo>
                  <a:pt x="86181" y="321526"/>
                  <a:pt x="86410" y="318212"/>
                  <a:pt x="86410" y="315468"/>
                </a:cubicBezTo>
                <a:cubicBezTo>
                  <a:pt x="86410" y="304953"/>
                  <a:pt x="87096" y="294666"/>
                  <a:pt x="88467" y="284607"/>
                </a:cubicBezTo>
                <a:cubicBezTo>
                  <a:pt x="88467" y="279578"/>
                  <a:pt x="88924" y="272034"/>
                  <a:pt x="89839" y="261976"/>
                </a:cubicBezTo>
                <a:cubicBezTo>
                  <a:pt x="90753" y="256490"/>
                  <a:pt x="91668" y="252375"/>
                  <a:pt x="92583" y="249631"/>
                </a:cubicBezTo>
                <a:lnTo>
                  <a:pt x="95325" y="226314"/>
                </a:lnTo>
                <a:lnTo>
                  <a:pt x="95325" y="220142"/>
                </a:lnTo>
                <a:lnTo>
                  <a:pt x="91211" y="216713"/>
                </a:lnTo>
                <a:lnTo>
                  <a:pt x="82295" y="209169"/>
                </a:lnTo>
                <a:lnTo>
                  <a:pt x="78180" y="209169"/>
                </a:lnTo>
                <a:lnTo>
                  <a:pt x="71322" y="213284"/>
                </a:lnTo>
                <a:cubicBezTo>
                  <a:pt x="69951" y="213741"/>
                  <a:pt x="68808" y="214656"/>
                  <a:pt x="67893" y="216027"/>
                </a:cubicBezTo>
                <a:cubicBezTo>
                  <a:pt x="66979" y="217399"/>
                  <a:pt x="66293" y="218542"/>
                  <a:pt x="65836" y="219456"/>
                </a:cubicBezTo>
                <a:cubicBezTo>
                  <a:pt x="64007" y="221742"/>
                  <a:pt x="61950" y="224257"/>
                  <a:pt x="59664" y="227000"/>
                </a:cubicBezTo>
                <a:cubicBezTo>
                  <a:pt x="57378" y="229743"/>
                  <a:pt x="54863" y="233172"/>
                  <a:pt x="52120" y="237287"/>
                </a:cubicBezTo>
                <a:cubicBezTo>
                  <a:pt x="52120" y="237744"/>
                  <a:pt x="51892" y="237973"/>
                  <a:pt x="51434" y="237973"/>
                </a:cubicBezTo>
                <a:cubicBezTo>
                  <a:pt x="50062" y="238430"/>
                  <a:pt x="49148" y="239230"/>
                  <a:pt x="48691" y="240373"/>
                </a:cubicBezTo>
                <a:cubicBezTo>
                  <a:pt x="48234" y="241516"/>
                  <a:pt x="48005" y="242774"/>
                  <a:pt x="48005" y="244145"/>
                </a:cubicBezTo>
                <a:cubicBezTo>
                  <a:pt x="48005" y="245060"/>
                  <a:pt x="47548" y="245517"/>
                  <a:pt x="46633" y="245517"/>
                </a:cubicBezTo>
                <a:cubicBezTo>
                  <a:pt x="42061" y="247346"/>
                  <a:pt x="39090" y="248260"/>
                  <a:pt x="37718" y="248260"/>
                </a:cubicBezTo>
                <a:cubicBezTo>
                  <a:pt x="36346" y="247803"/>
                  <a:pt x="35089" y="248031"/>
                  <a:pt x="33946" y="248946"/>
                </a:cubicBezTo>
                <a:cubicBezTo>
                  <a:pt x="32803" y="249860"/>
                  <a:pt x="32003" y="250546"/>
                  <a:pt x="31546" y="251003"/>
                </a:cubicBezTo>
                <a:lnTo>
                  <a:pt x="24688" y="259233"/>
                </a:lnTo>
                <a:cubicBezTo>
                  <a:pt x="19201" y="257404"/>
                  <a:pt x="15087" y="254203"/>
                  <a:pt x="12343" y="249631"/>
                </a:cubicBezTo>
                <a:lnTo>
                  <a:pt x="11658" y="248260"/>
                </a:lnTo>
                <a:cubicBezTo>
                  <a:pt x="11200" y="247803"/>
                  <a:pt x="10743" y="247231"/>
                  <a:pt x="10286" y="246545"/>
                </a:cubicBezTo>
                <a:cubicBezTo>
                  <a:pt x="9829" y="245860"/>
                  <a:pt x="9372" y="245288"/>
                  <a:pt x="8914" y="244831"/>
                </a:cubicBezTo>
                <a:cubicBezTo>
                  <a:pt x="8457" y="244374"/>
                  <a:pt x="8229" y="243917"/>
                  <a:pt x="8229" y="243459"/>
                </a:cubicBezTo>
                <a:cubicBezTo>
                  <a:pt x="8229" y="243002"/>
                  <a:pt x="8229" y="242545"/>
                  <a:pt x="8229" y="242088"/>
                </a:cubicBezTo>
                <a:cubicBezTo>
                  <a:pt x="8229" y="241173"/>
                  <a:pt x="8000" y="240487"/>
                  <a:pt x="7543" y="240030"/>
                </a:cubicBezTo>
                <a:cubicBezTo>
                  <a:pt x="5257" y="237744"/>
                  <a:pt x="4114" y="235916"/>
                  <a:pt x="4114" y="234544"/>
                </a:cubicBezTo>
                <a:lnTo>
                  <a:pt x="4114" y="233858"/>
                </a:lnTo>
                <a:cubicBezTo>
                  <a:pt x="4114" y="232944"/>
                  <a:pt x="3771" y="231801"/>
                  <a:pt x="3085" y="230429"/>
                </a:cubicBezTo>
                <a:cubicBezTo>
                  <a:pt x="2399" y="229057"/>
                  <a:pt x="1828" y="227915"/>
                  <a:pt x="1371" y="227000"/>
                </a:cubicBezTo>
                <a:cubicBezTo>
                  <a:pt x="456" y="223343"/>
                  <a:pt x="0" y="220599"/>
                  <a:pt x="0" y="218770"/>
                </a:cubicBezTo>
                <a:cubicBezTo>
                  <a:pt x="1828" y="217856"/>
                  <a:pt x="2742" y="216027"/>
                  <a:pt x="2742" y="213284"/>
                </a:cubicBezTo>
                <a:lnTo>
                  <a:pt x="2742" y="210541"/>
                </a:lnTo>
                <a:cubicBezTo>
                  <a:pt x="2742" y="209169"/>
                  <a:pt x="2971" y="208026"/>
                  <a:pt x="3428" y="207112"/>
                </a:cubicBezTo>
                <a:lnTo>
                  <a:pt x="4800" y="203683"/>
                </a:lnTo>
                <a:cubicBezTo>
                  <a:pt x="5257" y="203226"/>
                  <a:pt x="5485" y="202654"/>
                  <a:pt x="5485" y="201968"/>
                </a:cubicBezTo>
                <a:cubicBezTo>
                  <a:pt x="5485" y="201283"/>
                  <a:pt x="5714" y="200711"/>
                  <a:pt x="6171" y="200254"/>
                </a:cubicBezTo>
                <a:cubicBezTo>
                  <a:pt x="8914" y="196596"/>
                  <a:pt x="10515" y="194539"/>
                  <a:pt x="10972" y="194082"/>
                </a:cubicBezTo>
                <a:cubicBezTo>
                  <a:pt x="14629" y="189510"/>
                  <a:pt x="17373" y="186309"/>
                  <a:pt x="19201" y="184481"/>
                </a:cubicBezTo>
                <a:cubicBezTo>
                  <a:pt x="21945" y="179909"/>
                  <a:pt x="25146" y="175337"/>
                  <a:pt x="28803" y="170764"/>
                </a:cubicBezTo>
                <a:cubicBezTo>
                  <a:pt x="38404" y="159334"/>
                  <a:pt x="46176" y="149276"/>
                  <a:pt x="52120" y="140589"/>
                </a:cubicBezTo>
                <a:cubicBezTo>
                  <a:pt x="54863" y="138303"/>
                  <a:pt x="60349" y="131903"/>
                  <a:pt x="68579" y="121387"/>
                </a:cubicBezTo>
                <a:lnTo>
                  <a:pt x="91897" y="93269"/>
                </a:lnTo>
                <a:lnTo>
                  <a:pt x="107670" y="70638"/>
                </a:lnTo>
                <a:lnTo>
                  <a:pt x="121386" y="53493"/>
                </a:lnTo>
                <a:cubicBezTo>
                  <a:pt x="121843" y="52578"/>
                  <a:pt x="122414" y="51550"/>
                  <a:pt x="123100" y="50407"/>
                </a:cubicBezTo>
                <a:cubicBezTo>
                  <a:pt x="123786" y="49264"/>
                  <a:pt x="124357" y="48235"/>
                  <a:pt x="124815" y="47321"/>
                </a:cubicBezTo>
                <a:lnTo>
                  <a:pt x="124815" y="44577"/>
                </a:lnTo>
                <a:lnTo>
                  <a:pt x="121386" y="39777"/>
                </a:lnTo>
                <a:cubicBezTo>
                  <a:pt x="120471" y="38405"/>
                  <a:pt x="119328" y="36805"/>
                  <a:pt x="117957" y="34976"/>
                </a:cubicBezTo>
                <a:cubicBezTo>
                  <a:pt x="116585" y="33147"/>
                  <a:pt x="115213" y="31090"/>
                  <a:pt x="113842" y="28804"/>
                </a:cubicBezTo>
                <a:close/>
                <a:moveTo>
                  <a:pt x="232485" y="0"/>
                </a:moveTo>
                <a:lnTo>
                  <a:pt x="237286" y="0"/>
                </a:lnTo>
                <a:cubicBezTo>
                  <a:pt x="239572" y="915"/>
                  <a:pt x="243458" y="1829"/>
                  <a:pt x="248944" y="2743"/>
                </a:cubicBezTo>
                <a:lnTo>
                  <a:pt x="251002" y="2743"/>
                </a:lnTo>
                <a:lnTo>
                  <a:pt x="258546" y="686"/>
                </a:lnTo>
                <a:cubicBezTo>
                  <a:pt x="260374" y="686"/>
                  <a:pt x="261518" y="1372"/>
                  <a:pt x="261975" y="2743"/>
                </a:cubicBezTo>
                <a:cubicBezTo>
                  <a:pt x="263803" y="6401"/>
                  <a:pt x="266318" y="8230"/>
                  <a:pt x="269518" y="8230"/>
                </a:cubicBezTo>
                <a:lnTo>
                  <a:pt x="270890" y="8230"/>
                </a:lnTo>
                <a:cubicBezTo>
                  <a:pt x="272262" y="8230"/>
                  <a:pt x="272947" y="8687"/>
                  <a:pt x="272947" y="9602"/>
                </a:cubicBezTo>
                <a:cubicBezTo>
                  <a:pt x="273405" y="10973"/>
                  <a:pt x="274662" y="12230"/>
                  <a:pt x="276719" y="13373"/>
                </a:cubicBezTo>
                <a:cubicBezTo>
                  <a:pt x="278777" y="14516"/>
                  <a:pt x="280263" y="15317"/>
                  <a:pt x="281177" y="15774"/>
                </a:cubicBezTo>
                <a:cubicBezTo>
                  <a:pt x="281634" y="16231"/>
                  <a:pt x="284835" y="17603"/>
                  <a:pt x="290778" y="19888"/>
                </a:cubicBezTo>
                <a:cubicBezTo>
                  <a:pt x="292150" y="21260"/>
                  <a:pt x="292378" y="23775"/>
                  <a:pt x="291464" y="27432"/>
                </a:cubicBezTo>
                <a:cubicBezTo>
                  <a:pt x="290092" y="31547"/>
                  <a:pt x="289178" y="34062"/>
                  <a:pt x="288721" y="34976"/>
                </a:cubicBezTo>
                <a:lnTo>
                  <a:pt x="284606" y="39091"/>
                </a:lnTo>
                <a:cubicBezTo>
                  <a:pt x="283234" y="40463"/>
                  <a:pt x="281177" y="43434"/>
                  <a:pt x="278434" y="48006"/>
                </a:cubicBezTo>
                <a:cubicBezTo>
                  <a:pt x="277519" y="50292"/>
                  <a:pt x="276262" y="52350"/>
                  <a:pt x="274662" y="54178"/>
                </a:cubicBezTo>
                <a:cubicBezTo>
                  <a:pt x="273062" y="56007"/>
                  <a:pt x="271805" y="58065"/>
                  <a:pt x="270890" y="60351"/>
                </a:cubicBezTo>
                <a:lnTo>
                  <a:pt x="265404" y="69952"/>
                </a:lnTo>
                <a:cubicBezTo>
                  <a:pt x="264032" y="72238"/>
                  <a:pt x="261289" y="77267"/>
                  <a:pt x="257174" y="85040"/>
                </a:cubicBezTo>
                <a:cubicBezTo>
                  <a:pt x="252145" y="95098"/>
                  <a:pt x="248031" y="102642"/>
                  <a:pt x="244830" y="107671"/>
                </a:cubicBezTo>
                <a:cubicBezTo>
                  <a:pt x="243915" y="109500"/>
                  <a:pt x="242544" y="112014"/>
                  <a:pt x="240715" y="115215"/>
                </a:cubicBezTo>
                <a:cubicBezTo>
                  <a:pt x="238886" y="118415"/>
                  <a:pt x="237514" y="121387"/>
                  <a:pt x="236600" y="124130"/>
                </a:cubicBezTo>
                <a:lnTo>
                  <a:pt x="242086" y="122073"/>
                </a:lnTo>
                <a:cubicBezTo>
                  <a:pt x="256717" y="114758"/>
                  <a:pt x="267690" y="109500"/>
                  <a:pt x="275005" y="106299"/>
                </a:cubicBezTo>
                <a:lnTo>
                  <a:pt x="308609" y="91897"/>
                </a:lnTo>
                <a:cubicBezTo>
                  <a:pt x="309523" y="91440"/>
                  <a:pt x="311124" y="90755"/>
                  <a:pt x="313410" y="89840"/>
                </a:cubicBezTo>
                <a:cubicBezTo>
                  <a:pt x="315696" y="88926"/>
                  <a:pt x="317067" y="87554"/>
                  <a:pt x="317524" y="85725"/>
                </a:cubicBezTo>
                <a:cubicBezTo>
                  <a:pt x="317982" y="84811"/>
                  <a:pt x="319125" y="84354"/>
                  <a:pt x="320953" y="84354"/>
                </a:cubicBezTo>
                <a:lnTo>
                  <a:pt x="326440" y="81611"/>
                </a:lnTo>
                <a:cubicBezTo>
                  <a:pt x="328269" y="80239"/>
                  <a:pt x="331469" y="79096"/>
                  <a:pt x="336041" y="78182"/>
                </a:cubicBezTo>
                <a:cubicBezTo>
                  <a:pt x="336498" y="77724"/>
                  <a:pt x="337184" y="77496"/>
                  <a:pt x="338098" y="77496"/>
                </a:cubicBezTo>
                <a:cubicBezTo>
                  <a:pt x="339013" y="77496"/>
                  <a:pt x="339699" y="77724"/>
                  <a:pt x="340156" y="78182"/>
                </a:cubicBezTo>
                <a:cubicBezTo>
                  <a:pt x="341527" y="80010"/>
                  <a:pt x="343585" y="80925"/>
                  <a:pt x="346328" y="80925"/>
                </a:cubicBezTo>
                <a:lnTo>
                  <a:pt x="350443" y="80239"/>
                </a:lnTo>
                <a:cubicBezTo>
                  <a:pt x="355929" y="79324"/>
                  <a:pt x="360501" y="79782"/>
                  <a:pt x="364159" y="81611"/>
                </a:cubicBezTo>
                <a:cubicBezTo>
                  <a:pt x="366902" y="84354"/>
                  <a:pt x="368274" y="85725"/>
                  <a:pt x="368274" y="85725"/>
                </a:cubicBezTo>
                <a:cubicBezTo>
                  <a:pt x="368731" y="87554"/>
                  <a:pt x="370102" y="89383"/>
                  <a:pt x="372388" y="91212"/>
                </a:cubicBezTo>
                <a:cubicBezTo>
                  <a:pt x="374674" y="93041"/>
                  <a:pt x="376275" y="94412"/>
                  <a:pt x="377189" y="95327"/>
                </a:cubicBezTo>
                <a:cubicBezTo>
                  <a:pt x="379475" y="97613"/>
                  <a:pt x="380618" y="100127"/>
                  <a:pt x="380618" y="102870"/>
                </a:cubicBezTo>
                <a:cubicBezTo>
                  <a:pt x="380618" y="105156"/>
                  <a:pt x="379932" y="106985"/>
                  <a:pt x="378561" y="108357"/>
                </a:cubicBezTo>
                <a:cubicBezTo>
                  <a:pt x="373989" y="113843"/>
                  <a:pt x="370788" y="117958"/>
                  <a:pt x="368959" y="120701"/>
                </a:cubicBezTo>
                <a:cubicBezTo>
                  <a:pt x="368502" y="120701"/>
                  <a:pt x="368159" y="120930"/>
                  <a:pt x="367931" y="121387"/>
                </a:cubicBezTo>
                <a:cubicBezTo>
                  <a:pt x="367702" y="121844"/>
                  <a:pt x="367131" y="122073"/>
                  <a:pt x="366216" y="122073"/>
                </a:cubicBezTo>
                <a:lnTo>
                  <a:pt x="351129" y="126188"/>
                </a:lnTo>
                <a:lnTo>
                  <a:pt x="338784" y="127559"/>
                </a:lnTo>
                <a:cubicBezTo>
                  <a:pt x="336041" y="128016"/>
                  <a:pt x="331926" y="129159"/>
                  <a:pt x="326440" y="130988"/>
                </a:cubicBezTo>
                <a:cubicBezTo>
                  <a:pt x="313182" y="133731"/>
                  <a:pt x="301065" y="138532"/>
                  <a:pt x="290092" y="145390"/>
                </a:cubicBezTo>
                <a:lnTo>
                  <a:pt x="279805" y="150876"/>
                </a:lnTo>
                <a:cubicBezTo>
                  <a:pt x="275691" y="153162"/>
                  <a:pt x="272719" y="156134"/>
                  <a:pt x="270890" y="159792"/>
                </a:cubicBezTo>
                <a:cubicBezTo>
                  <a:pt x="270433" y="161621"/>
                  <a:pt x="270090" y="165850"/>
                  <a:pt x="269861" y="172479"/>
                </a:cubicBezTo>
                <a:cubicBezTo>
                  <a:pt x="269633" y="179108"/>
                  <a:pt x="269290" y="186767"/>
                  <a:pt x="268833" y="195453"/>
                </a:cubicBezTo>
                <a:lnTo>
                  <a:pt x="269518" y="208484"/>
                </a:lnTo>
                <a:lnTo>
                  <a:pt x="269518" y="224257"/>
                </a:lnTo>
                <a:cubicBezTo>
                  <a:pt x="271805" y="224257"/>
                  <a:pt x="273405" y="224028"/>
                  <a:pt x="274319" y="223571"/>
                </a:cubicBezTo>
                <a:lnTo>
                  <a:pt x="306552" y="209855"/>
                </a:lnTo>
                <a:cubicBezTo>
                  <a:pt x="307466" y="209398"/>
                  <a:pt x="308838" y="208255"/>
                  <a:pt x="310666" y="206426"/>
                </a:cubicBezTo>
                <a:lnTo>
                  <a:pt x="315467" y="204369"/>
                </a:lnTo>
                <a:cubicBezTo>
                  <a:pt x="316381" y="201626"/>
                  <a:pt x="318210" y="200254"/>
                  <a:pt x="320953" y="200254"/>
                </a:cubicBezTo>
                <a:cubicBezTo>
                  <a:pt x="322325" y="200254"/>
                  <a:pt x="323468" y="200482"/>
                  <a:pt x="324383" y="200940"/>
                </a:cubicBezTo>
                <a:cubicBezTo>
                  <a:pt x="328497" y="201397"/>
                  <a:pt x="332612" y="201397"/>
                  <a:pt x="336727" y="200940"/>
                </a:cubicBezTo>
                <a:lnTo>
                  <a:pt x="355929" y="200254"/>
                </a:lnTo>
                <a:lnTo>
                  <a:pt x="360730" y="200254"/>
                </a:lnTo>
                <a:cubicBezTo>
                  <a:pt x="363474" y="201168"/>
                  <a:pt x="364845" y="202540"/>
                  <a:pt x="364845" y="204369"/>
                </a:cubicBezTo>
                <a:lnTo>
                  <a:pt x="364845" y="205055"/>
                </a:lnTo>
                <a:cubicBezTo>
                  <a:pt x="363930" y="208712"/>
                  <a:pt x="364616" y="211227"/>
                  <a:pt x="366902" y="212598"/>
                </a:cubicBezTo>
                <a:lnTo>
                  <a:pt x="365530" y="214656"/>
                </a:lnTo>
                <a:cubicBezTo>
                  <a:pt x="365074" y="215113"/>
                  <a:pt x="364273" y="215799"/>
                  <a:pt x="363131" y="216713"/>
                </a:cubicBezTo>
                <a:cubicBezTo>
                  <a:pt x="361987" y="217627"/>
                  <a:pt x="361416" y="218542"/>
                  <a:pt x="361416" y="219456"/>
                </a:cubicBezTo>
                <a:lnTo>
                  <a:pt x="362101" y="221514"/>
                </a:lnTo>
                <a:lnTo>
                  <a:pt x="362101" y="223571"/>
                </a:lnTo>
                <a:cubicBezTo>
                  <a:pt x="362101" y="224028"/>
                  <a:pt x="361987" y="224485"/>
                  <a:pt x="361759" y="224943"/>
                </a:cubicBezTo>
                <a:cubicBezTo>
                  <a:pt x="361530" y="225400"/>
                  <a:pt x="361644" y="225857"/>
                  <a:pt x="362101" y="226314"/>
                </a:cubicBezTo>
                <a:cubicBezTo>
                  <a:pt x="363016" y="227229"/>
                  <a:pt x="363016" y="229286"/>
                  <a:pt x="362101" y="232487"/>
                </a:cubicBezTo>
                <a:lnTo>
                  <a:pt x="362101" y="237287"/>
                </a:lnTo>
                <a:lnTo>
                  <a:pt x="362788" y="237973"/>
                </a:lnTo>
                <a:cubicBezTo>
                  <a:pt x="357301" y="240716"/>
                  <a:pt x="353872" y="242316"/>
                  <a:pt x="352501" y="242774"/>
                </a:cubicBezTo>
                <a:cubicBezTo>
                  <a:pt x="342442" y="246431"/>
                  <a:pt x="334898" y="248946"/>
                  <a:pt x="329869" y="250317"/>
                </a:cubicBezTo>
                <a:cubicBezTo>
                  <a:pt x="328040" y="250775"/>
                  <a:pt x="322096" y="252375"/>
                  <a:pt x="312038" y="255118"/>
                </a:cubicBezTo>
                <a:cubicBezTo>
                  <a:pt x="311581" y="255118"/>
                  <a:pt x="311238" y="255232"/>
                  <a:pt x="311009" y="255461"/>
                </a:cubicBezTo>
                <a:cubicBezTo>
                  <a:pt x="310781" y="255689"/>
                  <a:pt x="310666" y="255575"/>
                  <a:pt x="310666" y="255118"/>
                </a:cubicBezTo>
                <a:lnTo>
                  <a:pt x="305180" y="253746"/>
                </a:lnTo>
                <a:cubicBezTo>
                  <a:pt x="302894" y="253746"/>
                  <a:pt x="300379" y="254203"/>
                  <a:pt x="297636" y="255118"/>
                </a:cubicBezTo>
                <a:cubicBezTo>
                  <a:pt x="294893" y="256032"/>
                  <a:pt x="293064" y="256718"/>
                  <a:pt x="292150" y="257175"/>
                </a:cubicBezTo>
                <a:lnTo>
                  <a:pt x="287350" y="259233"/>
                </a:lnTo>
                <a:cubicBezTo>
                  <a:pt x="285064" y="259233"/>
                  <a:pt x="283463" y="258775"/>
                  <a:pt x="282549" y="257861"/>
                </a:cubicBezTo>
                <a:cubicBezTo>
                  <a:pt x="282091" y="257404"/>
                  <a:pt x="281977" y="256832"/>
                  <a:pt x="282206" y="256147"/>
                </a:cubicBezTo>
                <a:cubicBezTo>
                  <a:pt x="282434" y="255461"/>
                  <a:pt x="282777" y="254889"/>
                  <a:pt x="283234" y="254432"/>
                </a:cubicBezTo>
                <a:lnTo>
                  <a:pt x="287350" y="247574"/>
                </a:lnTo>
                <a:cubicBezTo>
                  <a:pt x="280034" y="246203"/>
                  <a:pt x="274091" y="244602"/>
                  <a:pt x="269518" y="242774"/>
                </a:cubicBezTo>
                <a:lnTo>
                  <a:pt x="269518" y="261290"/>
                </a:lnTo>
                <a:lnTo>
                  <a:pt x="271576" y="305867"/>
                </a:lnTo>
                <a:cubicBezTo>
                  <a:pt x="272033" y="307696"/>
                  <a:pt x="272262" y="311125"/>
                  <a:pt x="272262" y="316154"/>
                </a:cubicBezTo>
                <a:cubicBezTo>
                  <a:pt x="274091" y="317983"/>
                  <a:pt x="275005" y="318897"/>
                  <a:pt x="275005" y="318897"/>
                </a:cubicBezTo>
                <a:cubicBezTo>
                  <a:pt x="277748" y="320269"/>
                  <a:pt x="280491" y="320955"/>
                  <a:pt x="283234" y="320955"/>
                </a:cubicBezTo>
                <a:cubicBezTo>
                  <a:pt x="286892" y="320955"/>
                  <a:pt x="290092" y="320269"/>
                  <a:pt x="292836" y="318897"/>
                </a:cubicBezTo>
                <a:lnTo>
                  <a:pt x="314095" y="309982"/>
                </a:lnTo>
                <a:cubicBezTo>
                  <a:pt x="315924" y="309068"/>
                  <a:pt x="317982" y="308267"/>
                  <a:pt x="320268" y="307582"/>
                </a:cubicBezTo>
                <a:cubicBezTo>
                  <a:pt x="322554" y="306896"/>
                  <a:pt x="324611" y="306096"/>
                  <a:pt x="326440" y="305181"/>
                </a:cubicBezTo>
                <a:lnTo>
                  <a:pt x="331240" y="302438"/>
                </a:lnTo>
                <a:cubicBezTo>
                  <a:pt x="333069" y="301981"/>
                  <a:pt x="335927" y="300952"/>
                  <a:pt x="339813" y="299352"/>
                </a:cubicBezTo>
                <a:cubicBezTo>
                  <a:pt x="343699" y="297752"/>
                  <a:pt x="347014" y="296952"/>
                  <a:pt x="349757" y="296952"/>
                </a:cubicBezTo>
                <a:cubicBezTo>
                  <a:pt x="350671" y="296952"/>
                  <a:pt x="356615" y="296266"/>
                  <a:pt x="367588" y="294894"/>
                </a:cubicBezTo>
                <a:cubicBezTo>
                  <a:pt x="372160" y="293980"/>
                  <a:pt x="375589" y="293523"/>
                  <a:pt x="377875" y="293523"/>
                </a:cubicBezTo>
                <a:lnTo>
                  <a:pt x="379932" y="293523"/>
                </a:lnTo>
                <a:cubicBezTo>
                  <a:pt x="384961" y="294437"/>
                  <a:pt x="388619" y="296037"/>
                  <a:pt x="390906" y="298323"/>
                </a:cubicBezTo>
                <a:cubicBezTo>
                  <a:pt x="391362" y="298781"/>
                  <a:pt x="392162" y="299352"/>
                  <a:pt x="393305" y="300038"/>
                </a:cubicBezTo>
                <a:cubicBezTo>
                  <a:pt x="394448" y="300724"/>
                  <a:pt x="395477" y="301752"/>
                  <a:pt x="396391" y="303124"/>
                </a:cubicBezTo>
                <a:cubicBezTo>
                  <a:pt x="397306" y="304038"/>
                  <a:pt x="398220" y="305410"/>
                  <a:pt x="399135" y="307239"/>
                </a:cubicBezTo>
                <a:cubicBezTo>
                  <a:pt x="400049" y="310439"/>
                  <a:pt x="399820" y="313411"/>
                  <a:pt x="398449" y="316154"/>
                </a:cubicBezTo>
                <a:cubicBezTo>
                  <a:pt x="397077" y="318897"/>
                  <a:pt x="396163" y="320726"/>
                  <a:pt x="395706" y="321641"/>
                </a:cubicBezTo>
                <a:cubicBezTo>
                  <a:pt x="395248" y="323469"/>
                  <a:pt x="394791" y="325298"/>
                  <a:pt x="394334" y="327127"/>
                </a:cubicBezTo>
                <a:cubicBezTo>
                  <a:pt x="393877" y="328956"/>
                  <a:pt x="393420" y="330785"/>
                  <a:pt x="392962" y="332613"/>
                </a:cubicBezTo>
                <a:cubicBezTo>
                  <a:pt x="392048" y="336271"/>
                  <a:pt x="389991" y="338328"/>
                  <a:pt x="386790" y="338786"/>
                </a:cubicBezTo>
                <a:cubicBezTo>
                  <a:pt x="378561" y="341072"/>
                  <a:pt x="370331" y="342443"/>
                  <a:pt x="362101" y="342900"/>
                </a:cubicBezTo>
                <a:cubicBezTo>
                  <a:pt x="349300" y="343815"/>
                  <a:pt x="339013" y="344729"/>
                  <a:pt x="331240" y="345643"/>
                </a:cubicBezTo>
                <a:cubicBezTo>
                  <a:pt x="323011" y="346558"/>
                  <a:pt x="317067" y="347015"/>
                  <a:pt x="313410" y="347015"/>
                </a:cubicBezTo>
                <a:cubicBezTo>
                  <a:pt x="308380" y="347015"/>
                  <a:pt x="304494" y="346787"/>
                  <a:pt x="301751" y="346329"/>
                </a:cubicBezTo>
                <a:cubicBezTo>
                  <a:pt x="298551" y="345415"/>
                  <a:pt x="295465" y="344386"/>
                  <a:pt x="292493" y="343243"/>
                </a:cubicBezTo>
                <a:cubicBezTo>
                  <a:pt x="289521" y="342100"/>
                  <a:pt x="286435" y="341072"/>
                  <a:pt x="283234" y="340157"/>
                </a:cubicBezTo>
                <a:cubicBezTo>
                  <a:pt x="278662" y="337414"/>
                  <a:pt x="275233" y="335128"/>
                  <a:pt x="272947" y="333299"/>
                </a:cubicBezTo>
                <a:lnTo>
                  <a:pt x="272947" y="338786"/>
                </a:lnTo>
                <a:lnTo>
                  <a:pt x="272947" y="361417"/>
                </a:lnTo>
                <a:cubicBezTo>
                  <a:pt x="273405" y="368732"/>
                  <a:pt x="273519" y="375133"/>
                  <a:pt x="273290" y="380619"/>
                </a:cubicBezTo>
                <a:cubicBezTo>
                  <a:pt x="273062" y="386106"/>
                  <a:pt x="272947" y="390678"/>
                  <a:pt x="272947" y="394335"/>
                </a:cubicBezTo>
                <a:lnTo>
                  <a:pt x="272947" y="412166"/>
                </a:lnTo>
                <a:cubicBezTo>
                  <a:pt x="270204" y="422682"/>
                  <a:pt x="268833" y="428397"/>
                  <a:pt x="268833" y="429311"/>
                </a:cubicBezTo>
                <a:cubicBezTo>
                  <a:pt x="267918" y="432054"/>
                  <a:pt x="267461" y="433883"/>
                  <a:pt x="267461" y="434797"/>
                </a:cubicBezTo>
                <a:cubicBezTo>
                  <a:pt x="267461" y="441655"/>
                  <a:pt x="265404" y="448514"/>
                  <a:pt x="261289" y="455372"/>
                </a:cubicBezTo>
                <a:lnTo>
                  <a:pt x="255117" y="466344"/>
                </a:lnTo>
                <a:cubicBezTo>
                  <a:pt x="252831" y="468630"/>
                  <a:pt x="250087" y="468630"/>
                  <a:pt x="246887" y="466344"/>
                </a:cubicBezTo>
                <a:lnTo>
                  <a:pt x="238657" y="459486"/>
                </a:lnTo>
                <a:cubicBezTo>
                  <a:pt x="234086" y="454914"/>
                  <a:pt x="231571" y="450342"/>
                  <a:pt x="231114" y="445770"/>
                </a:cubicBezTo>
                <a:cubicBezTo>
                  <a:pt x="231114" y="444856"/>
                  <a:pt x="230656" y="443713"/>
                  <a:pt x="229742" y="442341"/>
                </a:cubicBezTo>
                <a:cubicBezTo>
                  <a:pt x="228828" y="440970"/>
                  <a:pt x="228370" y="439827"/>
                  <a:pt x="228370" y="438912"/>
                </a:cubicBezTo>
                <a:lnTo>
                  <a:pt x="228370" y="438227"/>
                </a:lnTo>
                <a:cubicBezTo>
                  <a:pt x="228370" y="437769"/>
                  <a:pt x="227913" y="437084"/>
                  <a:pt x="226999" y="436169"/>
                </a:cubicBezTo>
                <a:cubicBezTo>
                  <a:pt x="226084" y="435255"/>
                  <a:pt x="225170" y="434569"/>
                  <a:pt x="224256" y="434112"/>
                </a:cubicBezTo>
                <a:cubicBezTo>
                  <a:pt x="222427" y="433655"/>
                  <a:pt x="221741" y="432512"/>
                  <a:pt x="222199" y="430683"/>
                </a:cubicBezTo>
                <a:cubicBezTo>
                  <a:pt x="222655" y="428854"/>
                  <a:pt x="222885" y="427482"/>
                  <a:pt x="222885" y="426568"/>
                </a:cubicBezTo>
                <a:cubicBezTo>
                  <a:pt x="222885" y="422910"/>
                  <a:pt x="222199" y="420624"/>
                  <a:pt x="220827" y="419710"/>
                </a:cubicBezTo>
                <a:cubicBezTo>
                  <a:pt x="219913" y="418338"/>
                  <a:pt x="219455" y="416738"/>
                  <a:pt x="219455" y="414909"/>
                </a:cubicBezTo>
                <a:cubicBezTo>
                  <a:pt x="220369" y="413081"/>
                  <a:pt x="220827" y="409423"/>
                  <a:pt x="220827" y="403936"/>
                </a:cubicBezTo>
                <a:lnTo>
                  <a:pt x="220827" y="403251"/>
                </a:lnTo>
                <a:cubicBezTo>
                  <a:pt x="222655" y="400508"/>
                  <a:pt x="223570" y="396164"/>
                  <a:pt x="223570" y="390221"/>
                </a:cubicBezTo>
                <a:lnTo>
                  <a:pt x="223570" y="384734"/>
                </a:lnTo>
                <a:lnTo>
                  <a:pt x="223570" y="380619"/>
                </a:lnTo>
                <a:lnTo>
                  <a:pt x="224941" y="330556"/>
                </a:lnTo>
                <a:lnTo>
                  <a:pt x="226999" y="281178"/>
                </a:lnTo>
                <a:cubicBezTo>
                  <a:pt x="228828" y="266548"/>
                  <a:pt x="230428" y="255804"/>
                  <a:pt x="231799" y="248946"/>
                </a:cubicBezTo>
                <a:cubicBezTo>
                  <a:pt x="232257" y="244831"/>
                  <a:pt x="232714" y="239459"/>
                  <a:pt x="233172" y="232829"/>
                </a:cubicBezTo>
                <a:cubicBezTo>
                  <a:pt x="233628" y="226200"/>
                  <a:pt x="234543" y="218542"/>
                  <a:pt x="235914" y="209855"/>
                </a:cubicBezTo>
                <a:lnTo>
                  <a:pt x="243458" y="167336"/>
                </a:lnTo>
                <a:lnTo>
                  <a:pt x="242086" y="167336"/>
                </a:lnTo>
                <a:lnTo>
                  <a:pt x="227685" y="176251"/>
                </a:lnTo>
                <a:cubicBezTo>
                  <a:pt x="214426" y="183566"/>
                  <a:pt x="206653" y="187910"/>
                  <a:pt x="204367" y="189281"/>
                </a:cubicBezTo>
                <a:cubicBezTo>
                  <a:pt x="195681" y="194310"/>
                  <a:pt x="188594" y="199111"/>
                  <a:pt x="183108" y="203683"/>
                </a:cubicBezTo>
                <a:cubicBezTo>
                  <a:pt x="180822" y="205055"/>
                  <a:pt x="178993" y="205626"/>
                  <a:pt x="177621" y="205397"/>
                </a:cubicBezTo>
                <a:cubicBezTo>
                  <a:pt x="176250" y="205169"/>
                  <a:pt x="174878" y="204140"/>
                  <a:pt x="173506" y="202311"/>
                </a:cubicBezTo>
                <a:cubicBezTo>
                  <a:pt x="172135" y="199111"/>
                  <a:pt x="170649" y="196253"/>
                  <a:pt x="169049" y="193739"/>
                </a:cubicBezTo>
                <a:cubicBezTo>
                  <a:pt x="167449" y="191224"/>
                  <a:pt x="166191" y="188824"/>
                  <a:pt x="165277" y="186538"/>
                </a:cubicBezTo>
                <a:cubicBezTo>
                  <a:pt x="164820" y="186081"/>
                  <a:pt x="164591" y="185624"/>
                  <a:pt x="164591" y="185166"/>
                </a:cubicBezTo>
                <a:cubicBezTo>
                  <a:pt x="164591" y="184709"/>
                  <a:pt x="164362" y="184481"/>
                  <a:pt x="163905" y="184481"/>
                </a:cubicBezTo>
                <a:cubicBezTo>
                  <a:pt x="162076" y="182652"/>
                  <a:pt x="161848" y="180594"/>
                  <a:pt x="163219" y="178308"/>
                </a:cubicBezTo>
                <a:cubicBezTo>
                  <a:pt x="164591" y="176937"/>
                  <a:pt x="164362" y="175565"/>
                  <a:pt x="162534" y="174194"/>
                </a:cubicBezTo>
                <a:lnTo>
                  <a:pt x="154304" y="164592"/>
                </a:lnTo>
                <a:cubicBezTo>
                  <a:pt x="153847" y="164135"/>
                  <a:pt x="153618" y="163221"/>
                  <a:pt x="153618" y="161849"/>
                </a:cubicBezTo>
                <a:cubicBezTo>
                  <a:pt x="153618" y="160478"/>
                  <a:pt x="154075" y="159334"/>
                  <a:pt x="154990" y="158420"/>
                </a:cubicBezTo>
                <a:cubicBezTo>
                  <a:pt x="154990" y="157963"/>
                  <a:pt x="155448" y="156591"/>
                  <a:pt x="156362" y="154305"/>
                </a:cubicBezTo>
                <a:cubicBezTo>
                  <a:pt x="157276" y="152019"/>
                  <a:pt x="159105" y="150191"/>
                  <a:pt x="161848" y="148819"/>
                </a:cubicBezTo>
                <a:lnTo>
                  <a:pt x="162534" y="147447"/>
                </a:lnTo>
                <a:cubicBezTo>
                  <a:pt x="163448" y="145161"/>
                  <a:pt x="165963" y="143104"/>
                  <a:pt x="170077" y="141275"/>
                </a:cubicBezTo>
                <a:cubicBezTo>
                  <a:pt x="172363" y="138989"/>
                  <a:pt x="173506" y="137846"/>
                  <a:pt x="173506" y="137846"/>
                </a:cubicBezTo>
                <a:lnTo>
                  <a:pt x="198881" y="97384"/>
                </a:lnTo>
                <a:cubicBezTo>
                  <a:pt x="205282" y="85497"/>
                  <a:pt x="213283" y="72467"/>
                  <a:pt x="222885" y="58293"/>
                </a:cubicBezTo>
                <a:cubicBezTo>
                  <a:pt x="224713" y="55093"/>
                  <a:pt x="226427" y="52235"/>
                  <a:pt x="228028" y="49721"/>
                </a:cubicBezTo>
                <a:cubicBezTo>
                  <a:pt x="229628" y="47206"/>
                  <a:pt x="230885" y="45034"/>
                  <a:pt x="231799" y="43206"/>
                </a:cubicBezTo>
                <a:cubicBezTo>
                  <a:pt x="233172" y="41377"/>
                  <a:pt x="236829" y="34976"/>
                  <a:pt x="242772" y="24003"/>
                </a:cubicBezTo>
                <a:cubicBezTo>
                  <a:pt x="243229" y="23089"/>
                  <a:pt x="244258" y="21717"/>
                  <a:pt x="245858" y="19888"/>
                </a:cubicBezTo>
                <a:cubicBezTo>
                  <a:pt x="247459" y="18060"/>
                  <a:pt x="248259" y="16688"/>
                  <a:pt x="248259" y="15774"/>
                </a:cubicBezTo>
                <a:cubicBezTo>
                  <a:pt x="248259" y="14859"/>
                  <a:pt x="247573" y="13716"/>
                  <a:pt x="246201" y="12345"/>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4" name="文本框 13">
            <a:extLst>
              <a:ext uri="{FF2B5EF4-FFF2-40B4-BE49-F238E27FC236}">
                <a16:creationId xmlns:a16="http://schemas.microsoft.com/office/drawing/2014/main" id="{338E63EC-0509-F050-E115-6DB06175DB73}"/>
              </a:ext>
            </a:extLst>
          </p:cNvPr>
          <p:cNvSpPr txBox="1"/>
          <p:nvPr/>
        </p:nvSpPr>
        <p:spPr>
          <a:xfrm>
            <a:off x="6566536" y="200402"/>
            <a:ext cx="465168" cy="425882"/>
          </a:xfrm>
          <a:custGeom>
            <a:avLst/>
            <a:gdLst/>
            <a:ahLst/>
            <a:cxnLst/>
            <a:rect l="l" t="t" r="r" b="b"/>
            <a:pathLst>
              <a:path w="465168" h="425882">
                <a:moveTo>
                  <a:pt x="89840" y="295580"/>
                </a:moveTo>
                <a:cubicBezTo>
                  <a:pt x="86182" y="295580"/>
                  <a:pt x="83896" y="296037"/>
                  <a:pt x="82982" y="296951"/>
                </a:cubicBezTo>
                <a:cubicBezTo>
                  <a:pt x="80239" y="298323"/>
                  <a:pt x="76581" y="301295"/>
                  <a:pt x="72009" y="305867"/>
                </a:cubicBezTo>
                <a:lnTo>
                  <a:pt x="56921" y="321640"/>
                </a:lnTo>
                <a:cubicBezTo>
                  <a:pt x="55550" y="323012"/>
                  <a:pt x="55550" y="324383"/>
                  <a:pt x="56921" y="325755"/>
                </a:cubicBezTo>
                <a:cubicBezTo>
                  <a:pt x="57836" y="328041"/>
                  <a:pt x="59665" y="331470"/>
                  <a:pt x="62408" y="336042"/>
                </a:cubicBezTo>
                <a:lnTo>
                  <a:pt x="72695" y="350444"/>
                </a:lnTo>
                <a:cubicBezTo>
                  <a:pt x="78181" y="355930"/>
                  <a:pt x="81382" y="359359"/>
                  <a:pt x="82296" y="360731"/>
                </a:cubicBezTo>
                <a:lnTo>
                  <a:pt x="85725" y="363474"/>
                </a:lnTo>
                <a:cubicBezTo>
                  <a:pt x="98069" y="373532"/>
                  <a:pt x="109271" y="379019"/>
                  <a:pt x="119329" y="379933"/>
                </a:cubicBezTo>
                <a:cubicBezTo>
                  <a:pt x="122072" y="380390"/>
                  <a:pt x="123787" y="380390"/>
                  <a:pt x="124473" y="379933"/>
                </a:cubicBezTo>
                <a:cubicBezTo>
                  <a:pt x="125159" y="379476"/>
                  <a:pt x="125501" y="378104"/>
                  <a:pt x="125501" y="375818"/>
                </a:cubicBezTo>
                <a:lnTo>
                  <a:pt x="126187" y="352501"/>
                </a:lnTo>
                <a:cubicBezTo>
                  <a:pt x="127102" y="346557"/>
                  <a:pt x="127559" y="337414"/>
                  <a:pt x="127559" y="325069"/>
                </a:cubicBezTo>
                <a:cubicBezTo>
                  <a:pt x="127559" y="315011"/>
                  <a:pt x="127787" y="307238"/>
                  <a:pt x="128245" y="301752"/>
                </a:cubicBezTo>
                <a:cubicBezTo>
                  <a:pt x="128245" y="300380"/>
                  <a:pt x="128016" y="299352"/>
                  <a:pt x="127559" y="298666"/>
                </a:cubicBezTo>
                <a:cubicBezTo>
                  <a:pt x="127102" y="297980"/>
                  <a:pt x="126187" y="297637"/>
                  <a:pt x="124816" y="297637"/>
                </a:cubicBezTo>
                <a:cubicBezTo>
                  <a:pt x="118872" y="297637"/>
                  <a:pt x="114529" y="297409"/>
                  <a:pt x="111785" y="296951"/>
                </a:cubicBezTo>
                <a:close/>
                <a:moveTo>
                  <a:pt x="130302" y="242773"/>
                </a:moveTo>
                <a:cubicBezTo>
                  <a:pt x="128016" y="243688"/>
                  <a:pt x="126873" y="244373"/>
                  <a:pt x="126873" y="244830"/>
                </a:cubicBezTo>
                <a:lnTo>
                  <a:pt x="120701" y="250317"/>
                </a:lnTo>
                <a:lnTo>
                  <a:pt x="110414" y="264033"/>
                </a:lnTo>
                <a:cubicBezTo>
                  <a:pt x="107671" y="266776"/>
                  <a:pt x="105156" y="269976"/>
                  <a:pt x="102870" y="273634"/>
                </a:cubicBezTo>
                <a:lnTo>
                  <a:pt x="104927" y="273634"/>
                </a:lnTo>
                <a:cubicBezTo>
                  <a:pt x="110414" y="273634"/>
                  <a:pt x="118186" y="273177"/>
                  <a:pt x="128245" y="272263"/>
                </a:cubicBezTo>
                <a:cubicBezTo>
                  <a:pt x="128702" y="272263"/>
                  <a:pt x="129159" y="272034"/>
                  <a:pt x="129616" y="271577"/>
                </a:cubicBezTo>
                <a:cubicBezTo>
                  <a:pt x="130073" y="271120"/>
                  <a:pt x="130302" y="270434"/>
                  <a:pt x="130302" y="269519"/>
                </a:cubicBezTo>
                <a:lnTo>
                  <a:pt x="130302" y="251003"/>
                </a:lnTo>
                <a:cubicBezTo>
                  <a:pt x="131216" y="248717"/>
                  <a:pt x="131216" y="245973"/>
                  <a:pt x="130302" y="242773"/>
                </a:cubicBezTo>
                <a:close/>
                <a:moveTo>
                  <a:pt x="165964" y="103556"/>
                </a:moveTo>
                <a:cubicBezTo>
                  <a:pt x="163220" y="106299"/>
                  <a:pt x="161620" y="108356"/>
                  <a:pt x="161163" y="109728"/>
                </a:cubicBezTo>
                <a:cubicBezTo>
                  <a:pt x="162077" y="117043"/>
                  <a:pt x="162535" y="122301"/>
                  <a:pt x="162535" y="125501"/>
                </a:cubicBezTo>
                <a:cubicBezTo>
                  <a:pt x="162535" y="126416"/>
                  <a:pt x="162878" y="127102"/>
                  <a:pt x="163563" y="127559"/>
                </a:cubicBezTo>
                <a:cubicBezTo>
                  <a:pt x="164249" y="128016"/>
                  <a:pt x="165049" y="128016"/>
                  <a:pt x="165964" y="127559"/>
                </a:cubicBezTo>
                <a:cubicBezTo>
                  <a:pt x="168250" y="125273"/>
                  <a:pt x="169850" y="124130"/>
                  <a:pt x="170764" y="124130"/>
                </a:cubicBezTo>
                <a:cubicBezTo>
                  <a:pt x="176251" y="120472"/>
                  <a:pt x="181737" y="117729"/>
                  <a:pt x="187223" y="115900"/>
                </a:cubicBezTo>
                <a:cubicBezTo>
                  <a:pt x="184023" y="113157"/>
                  <a:pt x="180823" y="110871"/>
                  <a:pt x="177622" y="109042"/>
                </a:cubicBezTo>
                <a:cubicBezTo>
                  <a:pt x="174422" y="107213"/>
                  <a:pt x="171679" y="105384"/>
                  <a:pt x="169393" y="103556"/>
                </a:cubicBezTo>
                <a:cubicBezTo>
                  <a:pt x="168021" y="102641"/>
                  <a:pt x="166878" y="102641"/>
                  <a:pt x="165964" y="103556"/>
                </a:cubicBezTo>
                <a:close/>
                <a:moveTo>
                  <a:pt x="132359" y="0"/>
                </a:moveTo>
                <a:cubicBezTo>
                  <a:pt x="136931" y="1829"/>
                  <a:pt x="140132" y="3429"/>
                  <a:pt x="141961" y="4800"/>
                </a:cubicBezTo>
                <a:cubicBezTo>
                  <a:pt x="143332" y="5258"/>
                  <a:pt x="147447" y="7772"/>
                  <a:pt x="154305" y="12344"/>
                </a:cubicBezTo>
                <a:cubicBezTo>
                  <a:pt x="156591" y="13259"/>
                  <a:pt x="159334" y="15316"/>
                  <a:pt x="162535" y="18517"/>
                </a:cubicBezTo>
                <a:lnTo>
                  <a:pt x="163906" y="19202"/>
                </a:lnTo>
                <a:cubicBezTo>
                  <a:pt x="166192" y="19202"/>
                  <a:pt x="168250" y="20117"/>
                  <a:pt x="170078" y="21945"/>
                </a:cubicBezTo>
                <a:cubicBezTo>
                  <a:pt x="171907" y="23774"/>
                  <a:pt x="173050" y="24917"/>
                  <a:pt x="173507" y="25375"/>
                </a:cubicBezTo>
                <a:cubicBezTo>
                  <a:pt x="173965" y="25832"/>
                  <a:pt x="174536" y="26403"/>
                  <a:pt x="175222" y="27089"/>
                </a:cubicBezTo>
                <a:cubicBezTo>
                  <a:pt x="175908" y="27775"/>
                  <a:pt x="176708" y="28575"/>
                  <a:pt x="177622" y="29489"/>
                </a:cubicBezTo>
                <a:cubicBezTo>
                  <a:pt x="178079" y="29489"/>
                  <a:pt x="178308" y="29718"/>
                  <a:pt x="178308" y="30175"/>
                </a:cubicBezTo>
                <a:cubicBezTo>
                  <a:pt x="180137" y="34290"/>
                  <a:pt x="181280" y="37948"/>
                  <a:pt x="181737" y="41148"/>
                </a:cubicBezTo>
                <a:cubicBezTo>
                  <a:pt x="181737" y="41605"/>
                  <a:pt x="180594" y="43663"/>
                  <a:pt x="178308" y="47320"/>
                </a:cubicBezTo>
                <a:cubicBezTo>
                  <a:pt x="176936" y="49149"/>
                  <a:pt x="175679" y="50635"/>
                  <a:pt x="174536" y="51778"/>
                </a:cubicBezTo>
                <a:cubicBezTo>
                  <a:pt x="173393" y="52921"/>
                  <a:pt x="172364" y="53949"/>
                  <a:pt x="171450" y="54864"/>
                </a:cubicBezTo>
                <a:cubicBezTo>
                  <a:pt x="165964" y="59893"/>
                  <a:pt x="160706" y="65151"/>
                  <a:pt x="155677" y="70637"/>
                </a:cubicBezTo>
                <a:lnTo>
                  <a:pt x="150190" y="75438"/>
                </a:lnTo>
                <a:lnTo>
                  <a:pt x="146075" y="78867"/>
                </a:lnTo>
                <a:cubicBezTo>
                  <a:pt x="147447" y="79324"/>
                  <a:pt x="148704" y="79781"/>
                  <a:pt x="149847" y="80239"/>
                </a:cubicBezTo>
                <a:cubicBezTo>
                  <a:pt x="150990" y="80696"/>
                  <a:pt x="152019" y="81153"/>
                  <a:pt x="152933" y="81610"/>
                </a:cubicBezTo>
                <a:cubicBezTo>
                  <a:pt x="154305" y="82525"/>
                  <a:pt x="155562" y="82982"/>
                  <a:pt x="156705" y="82982"/>
                </a:cubicBezTo>
                <a:cubicBezTo>
                  <a:pt x="157848" y="82982"/>
                  <a:pt x="158877" y="83210"/>
                  <a:pt x="159791" y="83667"/>
                </a:cubicBezTo>
                <a:lnTo>
                  <a:pt x="176251" y="90526"/>
                </a:lnTo>
                <a:cubicBezTo>
                  <a:pt x="188138" y="94640"/>
                  <a:pt x="196596" y="97155"/>
                  <a:pt x="201625" y="98069"/>
                </a:cubicBezTo>
                <a:cubicBezTo>
                  <a:pt x="203454" y="98984"/>
                  <a:pt x="206197" y="99669"/>
                  <a:pt x="209855" y="100127"/>
                </a:cubicBezTo>
                <a:cubicBezTo>
                  <a:pt x="213512" y="100584"/>
                  <a:pt x="216484" y="101041"/>
                  <a:pt x="218770" y="101498"/>
                </a:cubicBezTo>
                <a:cubicBezTo>
                  <a:pt x="219227" y="101498"/>
                  <a:pt x="219570" y="101384"/>
                  <a:pt x="219799" y="101155"/>
                </a:cubicBezTo>
                <a:cubicBezTo>
                  <a:pt x="220028" y="100927"/>
                  <a:pt x="220370" y="101041"/>
                  <a:pt x="220828" y="101498"/>
                </a:cubicBezTo>
                <a:lnTo>
                  <a:pt x="224942" y="103556"/>
                </a:lnTo>
                <a:cubicBezTo>
                  <a:pt x="224485" y="100355"/>
                  <a:pt x="224257" y="96469"/>
                  <a:pt x="224257" y="91897"/>
                </a:cubicBezTo>
                <a:cubicBezTo>
                  <a:pt x="224257" y="90526"/>
                  <a:pt x="224485" y="88925"/>
                  <a:pt x="224942" y="87097"/>
                </a:cubicBezTo>
                <a:cubicBezTo>
                  <a:pt x="225400" y="85268"/>
                  <a:pt x="225628" y="83439"/>
                  <a:pt x="225628" y="81610"/>
                </a:cubicBezTo>
                <a:lnTo>
                  <a:pt x="225628" y="78867"/>
                </a:lnTo>
                <a:lnTo>
                  <a:pt x="229057" y="78181"/>
                </a:lnTo>
                <a:cubicBezTo>
                  <a:pt x="232715" y="78181"/>
                  <a:pt x="236372" y="80010"/>
                  <a:pt x="240030" y="83667"/>
                </a:cubicBezTo>
                <a:cubicBezTo>
                  <a:pt x="241859" y="85039"/>
                  <a:pt x="243802" y="87097"/>
                  <a:pt x="245859" y="89840"/>
                </a:cubicBezTo>
                <a:cubicBezTo>
                  <a:pt x="247917" y="92583"/>
                  <a:pt x="249860" y="94869"/>
                  <a:pt x="251689" y="96698"/>
                </a:cubicBezTo>
                <a:cubicBezTo>
                  <a:pt x="254432" y="102184"/>
                  <a:pt x="257861" y="106299"/>
                  <a:pt x="261976" y="109042"/>
                </a:cubicBezTo>
                <a:cubicBezTo>
                  <a:pt x="262890" y="110871"/>
                  <a:pt x="263804" y="112242"/>
                  <a:pt x="264719" y="113157"/>
                </a:cubicBezTo>
                <a:cubicBezTo>
                  <a:pt x="265633" y="114071"/>
                  <a:pt x="266319" y="114986"/>
                  <a:pt x="266776" y="115900"/>
                </a:cubicBezTo>
                <a:cubicBezTo>
                  <a:pt x="267233" y="116357"/>
                  <a:pt x="267462" y="117043"/>
                  <a:pt x="267462" y="117958"/>
                </a:cubicBezTo>
                <a:cubicBezTo>
                  <a:pt x="267462" y="118872"/>
                  <a:pt x="267691" y="119329"/>
                  <a:pt x="268148" y="119329"/>
                </a:cubicBezTo>
                <a:cubicBezTo>
                  <a:pt x="268148" y="120244"/>
                  <a:pt x="268605" y="121615"/>
                  <a:pt x="269519" y="123444"/>
                </a:cubicBezTo>
                <a:lnTo>
                  <a:pt x="272263" y="131673"/>
                </a:lnTo>
                <a:cubicBezTo>
                  <a:pt x="273634" y="136703"/>
                  <a:pt x="275463" y="142646"/>
                  <a:pt x="277749" y="149504"/>
                </a:cubicBezTo>
                <a:cubicBezTo>
                  <a:pt x="279578" y="156362"/>
                  <a:pt x="280721" y="160706"/>
                  <a:pt x="281178" y="162535"/>
                </a:cubicBezTo>
                <a:cubicBezTo>
                  <a:pt x="281178" y="162992"/>
                  <a:pt x="281407" y="163678"/>
                  <a:pt x="281864" y="164592"/>
                </a:cubicBezTo>
                <a:cubicBezTo>
                  <a:pt x="282321" y="165506"/>
                  <a:pt x="283235" y="165963"/>
                  <a:pt x="284607" y="165963"/>
                </a:cubicBezTo>
                <a:cubicBezTo>
                  <a:pt x="287807" y="165963"/>
                  <a:pt x="291008" y="165278"/>
                  <a:pt x="294208" y="163906"/>
                </a:cubicBezTo>
                <a:cubicBezTo>
                  <a:pt x="297409" y="162535"/>
                  <a:pt x="299695" y="161620"/>
                  <a:pt x="301066" y="161163"/>
                </a:cubicBezTo>
                <a:lnTo>
                  <a:pt x="322326" y="152248"/>
                </a:lnTo>
                <a:cubicBezTo>
                  <a:pt x="322783" y="151790"/>
                  <a:pt x="323469" y="151219"/>
                  <a:pt x="324383" y="150533"/>
                </a:cubicBezTo>
                <a:cubicBezTo>
                  <a:pt x="325298" y="149847"/>
                  <a:pt x="326212" y="149504"/>
                  <a:pt x="327127" y="149504"/>
                </a:cubicBezTo>
                <a:lnTo>
                  <a:pt x="342214" y="146075"/>
                </a:lnTo>
                <a:cubicBezTo>
                  <a:pt x="343586" y="145618"/>
                  <a:pt x="345186" y="144475"/>
                  <a:pt x="347015" y="142646"/>
                </a:cubicBezTo>
                <a:cubicBezTo>
                  <a:pt x="347929" y="141732"/>
                  <a:pt x="348844" y="140475"/>
                  <a:pt x="349758" y="138874"/>
                </a:cubicBezTo>
                <a:cubicBezTo>
                  <a:pt x="350672" y="137274"/>
                  <a:pt x="351815" y="135560"/>
                  <a:pt x="353187" y="133731"/>
                </a:cubicBezTo>
                <a:lnTo>
                  <a:pt x="353873" y="133731"/>
                </a:lnTo>
                <a:lnTo>
                  <a:pt x="353873" y="132359"/>
                </a:lnTo>
                <a:cubicBezTo>
                  <a:pt x="353873" y="130988"/>
                  <a:pt x="354444" y="129730"/>
                  <a:pt x="355587" y="128587"/>
                </a:cubicBezTo>
                <a:cubicBezTo>
                  <a:pt x="356730" y="127444"/>
                  <a:pt x="357530" y="126644"/>
                  <a:pt x="357988" y="126187"/>
                </a:cubicBezTo>
                <a:cubicBezTo>
                  <a:pt x="358902" y="123901"/>
                  <a:pt x="360388" y="121387"/>
                  <a:pt x="362445" y="118643"/>
                </a:cubicBezTo>
                <a:cubicBezTo>
                  <a:pt x="364503" y="115900"/>
                  <a:pt x="365989" y="113614"/>
                  <a:pt x="366903" y="111785"/>
                </a:cubicBezTo>
                <a:cubicBezTo>
                  <a:pt x="368732" y="108128"/>
                  <a:pt x="370561" y="105613"/>
                  <a:pt x="372389" y="104242"/>
                </a:cubicBezTo>
                <a:cubicBezTo>
                  <a:pt x="374218" y="101956"/>
                  <a:pt x="376276" y="98869"/>
                  <a:pt x="378562" y="94983"/>
                </a:cubicBezTo>
                <a:cubicBezTo>
                  <a:pt x="380848" y="91097"/>
                  <a:pt x="382905" y="88011"/>
                  <a:pt x="384734" y="85725"/>
                </a:cubicBezTo>
                <a:cubicBezTo>
                  <a:pt x="387020" y="83439"/>
                  <a:pt x="387248" y="81610"/>
                  <a:pt x="385420" y="80239"/>
                </a:cubicBezTo>
                <a:cubicBezTo>
                  <a:pt x="380848" y="82067"/>
                  <a:pt x="377190" y="83210"/>
                  <a:pt x="374447" y="83667"/>
                </a:cubicBezTo>
                <a:cubicBezTo>
                  <a:pt x="372161" y="84125"/>
                  <a:pt x="370789" y="85039"/>
                  <a:pt x="370332" y="86411"/>
                </a:cubicBezTo>
                <a:cubicBezTo>
                  <a:pt x="369875" y="86868"/>
                  <a:pt x="368732" y="87097"/>
                  <a:pt x="366903" y="87097"/>
                </a:cubicBezTo>
                <a:cubicBezTo>
                  <a:pt x="359588" y="89840"/>
                  <a:pt x="348158" y="93497"/>
                  <a:pt x="332613" y="98069"/>
                </a:cubicBezTo>
                <a:lnTo>
                  <a:pt x="329870" y="98755"/>
                </a:lnTo>
                <a:cubicBezTo>
                  <a:pt x="328041" y="100584"/>
                  <a:pt x="325526" y="100812"/>
                  <a:pt x="322326" y="99441"/>
                </a:cubicBezTo>
                <a:lnTo>
                  <a:pt x="320269" y="98755"/>
                </a:lnTo>
                <a:lnTo>
                  <a:pt x="318211" y="98755"/>
                </a:lnTo>
                <a:cubicBezTo>
                  <a:pt x="316382" y="98755"/>
                  <a:pt x="312268" y="97841"/>
                  <a:pt x="305867" y="96012"/>
                </a:cubicBezTo>
                <a:cubicBezTo>
                  <a:pt x="302209" y="95097"/>
                  <a:pt x="296951" y="94183"/>
                  <a:pt x="290093" y="93269"/>
                </a:cubicBezTo>
                <a:cubicBezTo>
                  <a:pt x="289636" y="92812"/>
                  <a:pt x="288950" y="92697"/>
                  <a:pt x="288036" y="92926"/>
                </a:cubicBezTo>
                <a:cubicBezTo>
                  <a:pt x="287122" y="93154"/>
                  <a:pt x="286436" y="93269"/>
                  <a:pt x="285979" y="93269"/>
                </a:cubicBezTo>
                <a:lnTo>
                  <a:pt x="275692" y="93269"/>
                </a:lnTo>
                <a:lnTo>
                  <a:pt x="275692" y="91897"/>
                </a:lnTo>
                <a:cubicBezTo>
                  <a:pt x="275692" y="91440"/>
                  <a:pt x="276149" y="91211"/>
                  <a:pt x="277063" y="91211"/>
                </a:cubicBezTo>
                <a:cubicBezTo>
                  <a:pt x="279806" y="90297"/>
                  <a:pt x="281178" y="88925"/>
                  <a:pt x="281178" y="87097"/>
                </a:cubicBezTo>
                <a:cubicBezTo>
                  <a:pt x="282550" y="84811"/>
                  <a:pt x="283693" y="83439"/>
                  <a:pt x="284607" y="82982"/>
                </a:cubicBezTo>
                <a:lnTo>
                  <a:pt x="316154" y="73381"/>
                </a:lnTo>
                <a:lnTo>
                  <a:pt x="332613" y="68580"/>
                </a:lnTo>
                <a:lnTo>
                  <a:pt x="341528" y="66523"/>
                </a:lnTo>
                <a:cubicBezTo>
                  <a:pt x="343357" y="66065"/>
                  <a:pt x="345300" y="65494"/>
                  <a:pt x="347358" y="64808"/>
                </a:cubicBezTo>
                <a:cubicBezTo>
                  <a:pt x="349415" y="64122"/>
                  <a:pt x="351587" y="63551"/>
                  <a:pt x="353873" y="63094"/>
                </a:cubicBezTo>
                <a:cubicBezTo>
                  <a:pt x="364388" y="62179"/>
                  <a:pt x="372847" y="61036"/>
                  <a:pt x="379247" y="59664"/>
                </a:cubicBezTo>
                <a:cubicBezTo>
                  <a:pt x="380619" y="59664"/>
                  <a:pt x="382791" y="59550"/>
                  <a:pt x="385763" y="59322"/>
                </a:cubicBezTo>
                <a:cubicBezTo>
                  <a:pt x="388734" y="59093"/>
                  <a:pt x="391363" y="59207"/>
                  <a:pt x="393649" y="59664"/>
                </a:cubicBezTo>
                <a:cubicBezTo>
                  <a:pt x="395021" y="60122"/>
                  <a:pt x="396392" y="60808"/>
                  <a:pt x="397764" y="61722"/>
                </a:cubicBezTo>
                <a:cubicBezTo>
                  <a:pt x="399136" y="62636"/>
                  <a:pt x="400964" y="63322"/>
                  <a:pt x="403250" y="63779"/>
                </a:cubicBezTo>
                <a:cubicBezTo>
                  <a:pt x="405994" y="64694"/>
                  <a:pt x="407822" y="65608"/>
                  <a:pt x="408737" y="66523"/>
                </a:cubicBezTo>
                <a:lnTo>
                  <a:pt x="411480" y="69952"/>
                </a:lnTo>
                <a:cubicBezTo>
                  <a:pt x="413766" y="72238"/>
                  <a:pt x="415595" y="74981"/>
                  <a:pt x="416966" y="78181"/>
                </a:cubicBezTo>
                <a:cubicBezTo>
                  <a:pt x="422453" y="82296"/>
                  <a:pt x="426339" y="86182"/>
                  <a:pt x="428625" y="89840"/>
                </a:cubicBezTo>
                <a:cubicBezTo>
                  <a:pt x="431368" y="92583"/>
                  <a:pt x="431825" y="95555"/>
                  <a:pt x="429997" y="98755"/>
                </a:cubicBezTo>
                <a:cubicBezTo>
                  <a:pt x="427711" y="101041"/>
                  <a:pt x="425653" y="104013"/>
                  <a:pt x="423824" y="107671"/>
                </a:cubicBezTo>
                <a:cubicBezTo>
                  <a:pt x="419252" y="113157"/>
                  <a:pt x="415595" y="118872"/>
                  <a:pt x="412852" y="124815"/>
                </a:cubicBezTo>
                <a:lnTo>
                  <a:pt x="412166" y="124815"/>
                </a:lnTo>
                <a:cubicBezTo>
                  <a:pt x="410337" y="125273"/>
                  <a:pt x="409308" y="126187"/>
                  <a:pt x="409080" y="127559"/>
                </a:cubicBezTo>
                <a:cubicBezTo>
                  <a:pt x="408851" y="128930"/>
                  <a:pt x="408737" y="129845"/>
                  <a:pt x="408737" y="130302"/>
                </a:cubicBezTo>
                <a:lnTo>
                  <a:pt x="400507" y="140589"/>
                </a:lnTo>
                <a:cubicBezTo>
                  <a:pt x="399136" y="143789"/>
                  <a:pt x="397307" y="146990"/>
                  <a:pt x="395021" y="150190"/>
                </a:cubicBezTo>
                <a:cubicBezTo>
                  <a:pt x="392278" y="152933"/>
                  <a:pt x="390677" y="154762"/>
                  <a:pt x="390220" y="155677"/>
                </a:cubicBezTo>
                <a:cubicBezTo>
                  <a:pt x="390220" y="155677"/>
                  <a:pt x="390106" y="155791"/>
                  <a:pt x="389877" y="156019"/>
                </a:cubicBezTo>
                <a:cubicBezTo>
                  <a:pt x="389649" y="156248"/>
                  <a:pt x="389534" y="156362"/>
                  <a:pt x="389534" y="156362"/>
                </a:cubicBezTo>
                <a:lnTo>
                  <a:pt x="389534" y="157734"/>
                </a:lnTo>
                <a:cubicBezTo>
                  <a:pt x="389534" y="159106"/>
                  <a:pt x="388849" y="160249"/>
                  <a:pt x="387477" y="161163"/>
                </a:cubicBezTo>
                <a:cubicBezTo>
                  <a:pt x="386105" y="162077"/>
                  <a:pt x="385191" y="162763"/>
                  <a:pt x="384734" y="163220"/>
                </a:cubicBezTo>
                <a:cubicBezTo>
                  <a:pt x="382905" y="164592"/>
                  <a:pt x="381076" y="166192"/>
                  <a:pt x="379247" y="168021"/>
                </a:cubicBezTo>
                <a:cubicBezTo>
                  <a:pt x="377419" y="169850"/>
                  <a:pt x="375590" y="171679"/>
                  <a:pt x="373761" y="173507"/>
                </a:cubicBezTo>
                <a:cubicBezTo>
                  <a:pt x="372847" y="174422"/>
                  <a:pt x="371475" y="175336"/>
                  <a:pt x="369646" y="176251"/>
                </a:cubicBezTo>
                <a:cubicBezTo>
                  <a:pt x="369189" y="176708"/>
                  <a:pt x="368846" y="177051"/>
                  <a:pt x="368618" y="177279"/>
                </a:cubicBezTo>
                <a:cubicBezTo>
                  <a:pt x="368389" y="177508"/>
                  <a:pt x="368046" y="177622"/>
                  <a:pt x="367589" y="177622"/>
                </a:cubicBezTo>
                <a:cubicBezTo>
                  <a:pt x="364846" y="180365"/>
                  <a:pt x="362102" y="181737"/>
                  <a:pt x="359359" y="181737"/>
                </a:cubicBezTo>
                <a:lnTo>
                  <a:pt x="357988" y="181737"/>
                </a:lnTo>
                <a:cubicBezTo>
                  <a:pt x="354787" y="184023"/>
                  <a:pt x="351815" y="183794"/>
                  <a:pt x="349072" y="181051"/>
                </a:cubicBezTo>
                <a:cubicBezTo>
                  <a:pt x="349072" y="181051"/>
                  <a:pt x="348958" y="180937"/>
                  <a:pt x="348729" y="180708"/>
                </a:cubicBezTo>
                <a:cubicBezTo>
                  <a:pt x="348501" y="180480"/>
                  <a:pt x="348158" y="180365"/>
                  <a:pt x="347701" y="180365"/>
                </a:cubicBezTo>
                <a:cubicBezTo>
                  <a:pt x="346786" y="180823"/>
                  <a:pt x="342900" y="182880"/>
                  <a:pt x="336042" y="186538"/>
                </a:cubicBezTo>
                <a:cubicBezTo>
                  <a:pt x="335128" y="186538"/>
                  <a:pt x="333756" y="186995"/>
                  <a:pt x="331927" y="187909"/>
                </a:cubicBezTo>
                <a:lnTo>
                  <a:pt x="318897" y="195453"/>
                </a:lnTo>
                <a:cubicBezTo>
                  <a:pt x="317983" y="195910"/>
                  <a:pt x="317297" y="196482"/>
                  <a:pt x="316840" y="197167"/>
                </a:cubicBezTo>
                <a:cubicBezTo>
                  <a:pt x="316382" y="197853"/>
                  <a:pt x="315697" y="198425"/>
                  <a:pt x="314782" y="198882"/>
                </a:cubicBezTo>
                <a:cubicBezTo>
                  <a:pt x="311582" y="200254"/>
                  <a:pt x="308153" y="202311"/>
                  <a:pt x="304495" y="205054"/>
                </a:cubicBezTo>
                <a:cubicBezTo>
                  <a:pt x="302666" y="206883"/>
                  <a:pt x="300380" y="207797"/>
                  <a:pt x="297637" y="207797"/>
                </a:cubicBezTo>
                <a:cubicBezTo>
                  <a:pt x="297637" y="207797"/>
                  <a:pt x="296951" y="208483"/>
                  <a:pt x="295580" y="209855"/>
                </a:cubicBezTo>
                <a:lnTo>
                  <a:pt x="283921" y="218084"/>
                </a:lnTo>
                <a:lnTo>
                  <a:pt x="284607" y="218770"/>
                </a:lnTo>
                <a:cubicBezTo>
                  <a:pt x="285521" y="218313"/>
                  <a:pt x="287350" y="218084"/>
                  <a:pt x="290093" y="218084"/>
                </a:cubicBezTo>
                <a:cubicBezTo>
                  <a:pt x="298323" y="214884"/>
                  <a:pt x="306553" y="211912"/>
                  <a:pt x="314782" y="209169"/>
                </a:cubicBezTo>
                <a:cubicBezTo>
                  <a:pt x="319354" y="206883"/>
                  <a:pt x="323698" y="204940"/>
                  <a:pt x="327812" y="203340"/>
                </a:cubicBezTo>
                <a:cubicBezTo>
                  <a:pt x="331927" y="201739"/>
                  <a:pt x="335585" y="200254"/>
                  <a:pt x="338785" y="198882"/>
                </a:cubicBezTo>
                <a:cubicBezTo>
                  <a:pt x="339242" y="198425"/>
                  <a:pt x="340043" y="198082"/>
                  <a:pt x="341186" y="197853"/>
                </a:cubicBezTo>
                <a:cubicBezTo>
                  <a:pt x="342329" y="197625"/>
                  <a:pt x="343129" y="197282"/>
                  <a:pt x="343586" y="196824"/>
                </a:cubicBezTo>
                <a:cubicBezTo>
                  <a:pt x="344957" y="196367"/>
                  <a:pt x="345986" y="195910"/>
                  <a:pt x="346672" y="195453"/>
                </a:cubicBezTo>
                <a:cubicBezTo>
                  <a:pt x="347358" y="194996"/>
                  <a:pt x="348386" y="194539"/>
                  <a:pt x="349758" y="194081"/>
                </a:cubicBezTo>
                <a:cubicBezTo>
                  <a:pt x="350672" y="193624"/>
                  <a:pt x="352158" y="192938"/>
                  <a:pt x="354216" y="192024"/>
                </a:cubicBezTo>
                <a:cubicBezTo>
                  <a:pt x="356273" y="191109"/>
                  <a:pt x="358445" y="190652"/>
                  <a:pt x="360731" y="190652"/>
                </a:cubicBezTo>
                <a:cubicBezTo>
                  <a:pt x="362102" y="190652"/>
                  <a:pt x="363245" y="190881"/>
                  <a:pt x="364160" y="191338"/>
                </a:cubicBezTo>
                <a:cubicBezTo>
                  <a:pt x="365074" y="191795"/>
                  <a:pt x="365989" y="192252"/>
                  <a:pt x="366903" y="192710"/>
                </a:cubicBezTo>
                <a:cubicBezTo>
                  <a:pt x="369189" y="192710"/>
                  <a:pt x="370789" y="192938"/>
                  <a:pt x="371704" y="193396"/>
                </a:cubicBezTo>
                <a:cubicBezTo>
                  <a:pt x="374904" y="193853"/>
                  <a:pt x="377876" y="194767"/>
                  <a:pt x="380619" y="196139"/>
                </a:cubicBezTo>
                <a:lnTo>
                  <a:pt x="382676" y="196824"/>
                </a:lnTo>
                <a:cubicBezTo>
                  <a:pt x="385877" y="196824"/>
                  <a:pt x="386791" y="198196"/>
                  <a:pt x="385420" y="200939"/>
                </a:cubicBezTo>
                <a:cubicBezTo>
                  <a:pt x="384962" y="201397"/>
                  <a:pt x="384962" y="201854"/>
                  <a:pt x="385420" y="202311"/>
                </a:cubicBezTo>
                <a:cubicBezTo>
                  <a:pt x="385877" y="202768"/>
                  <a:pt x="386563" y="203225"/>
                  <a:pt x="387477" y="203682"/>
                </a:cubicBezTo>
                <a:lnTo>
                  <a:pt x="388849" y="203682"/>
                </a:lnTo>
                <a:cubicBezTo>
                  <a:pt x="388849" y="204597"/>
                  <a:pt x="388620" y="205626"/>
                  <a:pt x="388163" y="206769"/>
                </a:cubicBezTo>
                <a:cubicBezTo>
                  <a:pt x="387706" y="207912"/>
                  <a:pt x="388391" y="208940"/>
                  <a:pt x="390220" y="209855"/>
                </a:cubicBezTo>
                <a:cubicBezTo>
                  <a:pt x="390220" y="211226"/>
                  <a:pt x="389992" y="212141"/>
                  <a:pt x="389534" y="212598"/>
                </a:cubicBezTo>
                <a:cubicBezTo>
                  <a:pt x="387706" y="215798"/>
                  <a:pt x="384505" y="218084"/>
                  <a:pt x="379933" y="219456"/>
                </a:cubicBezTo>
                <a:cubicBezTo>
                  <a:pt x="378104" y="220370"/>
                  <a:pt x="375933" y="221170"/>
                  <a:pt x="373418" y="221856"/>
                </a:cubicBezTo>
                <a:cubicBezTo>
                  <a:pt x="370904" y="222542"/>
                  <a:pt x="368046" y="223799"/>
                  <a:pt x="364846" y="225628"/>
                </a:cubicBezTo>
                <a:cubicBezTo>
                  <a:pt x="363017" y="225628"/>
                  <a:pt x="361645" y="225857"/>
                  <a:pt x="360731" y="226314"/>
                </a:cubicBezTo>
                <a:cubicBezTo>
                  <a:pt x="357530" y="228143"/>
                  <a:pt x="354101" y="229514"/>
                  <a:pt x="350444" y="230429"/>
                </a:cubicBezTo>
                <a:cubicBezTo>
                  <a:pt x="349072" y="230886"/>
                  <a:pt x="348044" y="231457"/>
                  <a:pt x="347358" y="232143"/>
                </a:cubicBezTo>
                <a:cubicBezTo>
                  <a:pt x="346672" y="232829"/>
                  <a:pt x="346100" y="233400"/>
                  <a:pt x="345643" y="233858"/>
                </a:cubicBezTo>
                <a:lnTo>
                  <a:pt x="336728" y="237287"/>
                </a:lnTo>
                <a:lnTo>
                  <a:pt x="325755" y="241402"/>
                </a:lnTo>
                <a:lnTo>
                  <a:pt x="323698" y="242773"/>
                </a:lnTo>
                <a:cubicBezTo>
                  <a:pt x="324612" y="243230"/>
                  <a:pt x="325298" y="243688"/>
                  <a:pt x="325755" y="244145"/>
                </a:cubicBezTo>
                <a:cubicBezTo>
                  <a:pt x="326212" y="244602"/>
                  <a:pt x="326898" y="244830"/>
                  <a:pt x="327812" y="244830"/>
                </a:cubicBezTo>
                <a:cubicBezTo>
                  <a:pt x="328727" y="244830"/>
                  <a:pt x="331013" y="246202"/>
                  <a:pt x="334670" y="248945"/>
                </a:cubicBezTo>
                <a:cubicBezTo>
                  <a:pt x="338328" y="252603"/>
                  <a:pt x="341300" y="255118"/>
                  <a:pt x="343586" y="256489"/>
                </a:cubicBezTo>
                <a:cubicBezTo>
                  <a:pt x="344957" y="257861"/>
                  <a:pt x="345643" y="259232"/>
                  <a:pt x="345643" y="260604"/>
                </a:cubicBezTo>
                <a:cubicBezTo>
                  <a:pt x="345643" y="261518"/>
                  <a:pt x="346558" y="261975"/>
                  <a:pt x="348386" y="261975"/>
                </a:cubicBezTo>
                <a:cubicBezTo>
                  <a:pt x="353416" y="261975"/>
                  <a:pt x="357302" y="261747"/>
                  <a:pt x="360045" y="261290"/>
                </a:cubicBezTo>
                <a:cubicBezTo>
                  <a:pt x="364160" y="261290"/>
                  <a:pt x="368503" y="261747"/>
                  <a:pt x="373075" y="262661"/>
                </a:cubicBezTo>
                <a:cubicBezTo>
                  <a:pt x="377647" y="263576"/>
                  <a:pt x="380848" y="264261"/>
                  <a:pt x="382676" y="264719"/>
                </a:cubicBezTo>
                <a:cubicBezTo>
                  <a:pt x="384505" y="264719"/>
                  <a:pt x="384734" y="265633"/>
                  <a:pt x="383362" y="267462"/>
                </a:cubicBezTo>
                <a:cubicBezTo>
                  <a:pt x="384734" y="267919"/>
                  <a:pt x="386105" y="268491"/>
                  <a:pt x="387477" y="269176"/>
                </a:cubicBezTo>
                <a:cubicBezTo>
                  <a:pt x="388849" y="269862"/>
                  <a:pt x="390220" y="270434"/>
                  <a:pt x="391592" y="270891"/>
                </a:cubicBezTo>
                <a:cubicBezTo>
                  <a:pt x="392963" y="272263"/>
                  <a:pt x="394106" y="274548"/>
                  <a:pt x="395021" y="277749"/>
                </a:cubicBezTo>
                <a:lnTo>
                  <a:pt x="395021" y="279806"/>
                </a:lnTo>
                <a:cubicBezTo>
                  <a:pt x="396392" y="280721"/>
                  <a:pt x="396621" y="282321"/>
                  <a:pt x="395707" y="284607"/>
                </a:cubicBezTo>
                <a:lnTo>
                  <a:pt x="393649" y="288036"/>
                </a:lnTo>
                <a:cubicBezTo>
                  <a:pt x="392278" y="290779"/>
                  <a:pt x="389992" y="291465"/>
                  <a:pt x="386791" y="290093"/>
                </a:cubicBezTo>
                <a:cubicBezTo>
                  <a:pt x="386334" y="289179"/>
                  <a:pt x="385648" y="289179"/>
                  <a:pt x="384734" y="290093"/>
                </a:cubicBezTo>
                <a:cubicBezTo>
                  <a:pt x="377419" y="293751"/>
                  <a:pt x="371475" y="296494"/>
                  <a:pt x="366903" y="298323"/>
                </a:cubicBezTo>
                <a:cubicBezTo>
                  <a:pt x="360045" y="301523"/>
                  <a:pt x="353873" y="304267"/>
                  <a:pt x="348386" y="306552"/>
                </a:cubicBezTo>
                <a:cubicBezTo>
                  <a:pt x="347929" y="307010"/>
                  <a:pt x="347358" y="307238"/>
                  <a:pt x="346672" y="307238"/>
                </a:cubicBezTo>
                <a:cubicBezTo>
                  <a:pt x="345986" y="307238"/>
                  <a:pt x="345415" y="307467"/>
                  <a:pt x="344957" y="307924"/>
                </a:cubicBezTo>
                <a:cubicBezTo>
                  <a:pt x="344957" y="314782"/>
                  <a:pt x="344500" y="323012"/>
                  <a:pt x="343586" y="332613"/>
                </a:cubicBezTo>
                <a:cubicBezTo>
                  <a:pt x="342671" y="342214"/>
                  <a:pt x="341986" y="348844"/>
                  <a:pt x="341528" y="352501"/>
                </a:cubicBezTo>
                <a:cubicBezTo>
                  <a:pt x="343814" y="351587"/>
                  <a:pt x="347243" y="351130"/>
                  <a:pt x="351815" y="351130"/>
                </a:cubicBezTo>
                <a:lnTo>
                  <a:pt x="368960" y="349758"/>
                </a:lnTo>
                <a:cubicBezTo>
                  <a:pt x="375361" y="348844"/>
                  <a:pt x="385877" y="347929"/>
                  <a:pt x="400507" y="347015"/>
                </a:cubicBezTo>
                <a:cubicBezTo>
                  <a:pt x="401879" y="346557"/>
                  <a:pt x="403479" y="346443"/>
                  <a:pt x="405308" y="346672"/>
                </a:cubicBezTo>
                <a:cubicBezTo>
                  <a:pt x="407137" y="346900"/>
                  <a:pt x="408737" y="346786"/>
                  <a:pt x="410108" y="346329"/>
                </a:cubicBezTo>
                <a:cubicBezTo>
                  <a:pt x="412394" y="345872"/>
                  <a:pt x="415823" y="345643"/>
                  <a:pt x="420395" y="345643"/>
                </a:cubicBezTo>
                <a:cubicBezTo>
                  <a:pt x="424967" y="345643"/>
                  <a:pt x="428396" y="345415"/>
                  <a:pt x="430682" y="344957"/>
                </a:cubicBezTo>
                <a:cubicBezTo>
                  <a:pt x="433883" y="344043"/>
                  <a:pt x="437312" y="344043"/>
                  <a:pt x="440969" y="344957"/>
                </a:cubicBezTo>
                <a:cubicBezTo>
                  <a:pt x="446913" y="344957"/>
                  <a:pt x="450799" y="347015"/>
                  <a:pt x="452628" y="351130"/>
                </a:cubicBezTo>
                <a:cubicBezTo>
                  <a:pt x="453085" y="351587"/>
                  <a:pt x="453771" y="352044"/>
                  <a:pt x="454685" y="352501"/>
                </a:cubicBezTo>
                <a:cubicBezTo>
                  <a:pt x="455600" y="352958"/>
                  <a:pt x="456286" y="353644"/>
                  <a:pt x="456743" y="354559"/>
                </a:cubicBezTo>
                <a:cubicBezTo>
                  <a:pt x="458114" y="355016"/>
                  <a:pt x="458343" y="355702"/>
                  <a:pt x="457429" y="356616"/>
                </a:cubicBezTo>
                <a:cubicBezTo>
                  <a:pt x="456514" y="357988"/>
                  <a:pt x="456171" y="358902"/>
                  <a:pt x="456400" y="359359"/>
                </a:cubicBezTo>
                <a:cubicBezTo>
                  <a:pt x="456629" y="359816"/>
                  <a:pt x="457657" y="360731"/>
                  <a:pt x="459486" y="362102"/>
                </a:cubicBezTo>
                <a:lnTo>
                  <a:pt x="460858" y="362788"/>
                </a:lnTo>
                <a:lnTo>
                  <a:pt x="460858" y="364160"/>
                </a:lnTo>
                <a:cubicBezTo>
                  <a:pt x="460858" y="365531"/>
                  <a:pt x="461201" y="366674"/>
                  <a:pt x="461886" y="367589"/>
                </a:cubicBezTo>
                <a:cubicBezTo>
                  <a:pt x="462572" y="368503"/>
                  <a:pt x="463144" y="369646"/>
                  <a:pt x="463601" y="371018"/>
                </a:cubicBezTo>
                <a:cubicBezTo>
                  <a:pt x="465430" y="374675"/>
                  <a:pt x="465658" y="377647"/>
                  <a:pt x="464287" y="379933"/>
                </a:cubicBezTo>
                <a:lnTo>
                  <a:pt x="464287" y="384734"/>
                </a:lnTo>
                <a:cubicBezTo>
                  <a:pt x="463372" y="385648"/>
                  <a:pt x="462686" y="386105"/>
                  <a:pt x="462229" y="386105"/>
                </a:cubicBezTo>
                <a:cubicBezTo>
                  <a:pt x="461315" y="386105"/>
                  <a:pt x="460400" y="385877"/>
                  <a:pt x="459486" y="385420"/>
                </a:cubicBezTo>
                <a:cubicBezTo>
                  <a:pt x="458572" y="384962"/>
                  <a:pt x="457429" y="384734"/>
                  <a:pt x="456057" y="384734"/>
                </a:cubicBezTo>
                <a:lnTo>
                  <a:pt x="452628" y="384734"/>
                </a:lnTo>
                <a:cubicBezTo>
                  <a:pt x="452171" y="384734"/>
                  <a:pt x="451828" y="384962"/>
                  <a:pt x="451599" y="385420"/>
                </a:cubicBezTo>
                <a:cubicBezTo>
                  <a:pt x="451371" y="385877"/>
                  <a:pt x="451028" y="386105"/>
                  <a:pt x="450571" y="386105"/>
                </a:cubicBezTo>
                <a:lnTo>
                  <a:pt x="434797" y="386105"/>
                </a:lnTo>
                <a:cubicBezTo>
                  <a:pt x="432054" y="385648"/>
                  <a:pt x="428739" y="385534"/>
                  <a:pt x="424853" y="385762"/>
                </a:cubicBezTo>
                <a:cubicBezTo>
                  <a:pt x="420967" y="385991"/>
                  <a:pt x="418109" y="386105"/>
                  <a:pt x="416281" y="386105"/>
                </a:cubicBezTo>
                <a:cubicBezTo>
                  <a:pt x="411709" y="386563"/>
                  <a:pt x="407365" y="387020"/>
                  <a:pt x="403250" y="387477"/>
                </a:cubicBezTo>
                <a:cubicBezTo>
                  <a:pt x="399136" y="387934"/>
                  <a:pt x="394792" y="388391"/>
                  <a:pt x="390220" y="388848"/>
                </a:cubicBezTo>
                <a:cubicBezTo>
                  <a:pt x="386105" y="388848"/>
                  <a:pt x="379019" y="389763"/>
                  <a:pt x="368960" y="391592"/>
                </a:cubicBezTo>
                <a:lnTo>
                  <a:pt x="352501" y="391592"/>
                </a:lnTo>
                <a:cubicBezTo>
                  <a:pt x="348844" y="391592"/>
                  <a:pt x="346100" y="392049"/>
                  <a:pt x="344272" y="392963"/>
                </a:cubicBezTo>
                <a:lnTo>
                  <a:pt x="336042" y="393649"/>
                </a:lnTo>
                <a:cubicBezTo>
                  <a:pt x="331927" y="394106"/>
                  <a:pt x="325984" y="394335"/>
                  <a:pt x="318211" y="394335"/>
                </a:cubicBezTo>
                <a:lnTo>
                  <a:pt x="314096" y="394335"/>
                </a:lnTo>
                <a:cubicBezTo>
                  <a:pt x="309067" y="394335"/>
                  <a:pt x="305181" y="394563"/>
                  <a:pt x="302438" y="395021"/>
                </a:cubicBezTo>
                <a:cubicBezTo>
                  <a:pt x="290093" y="396392"/>
                  <a:pt x="282092" y="397307"/>
                  <a:pt x="278435" y="397764"/>
                </a:cubicBezTo>
                <a:cubicBezTo>
                  <a:pt x="274777" y="397764"/>
                  <a:pt x="269748" y="398221"/>
                  <a:pt x="263347" y="399136"/>
                </a:cubicBezTo>
                <a:cubicBezTo>
                  <a:pt x="259690" y="399136"/>
                  <a:pt x="256718" y="399364"/>
                  <a:pt x="254432" y="399821"/>
                </a:cubicBezTo>
                <a:lnTo>
                  <a:pt x="251689" y="399821"/>
                </a:lnTo>
                <a:cubicBezTo>
                  <a:pt x="248488" y="399821"/>
                  <a:pt x="244145" y="398907"/>
                  <a:pt x="238658" y="397078"/>
                </a:cubicBezTo>
                <a:cubicBezTo>
                  <a:pt x="232715" y="394335"/>
                  <a:pt x="228600" y="391135"/>
                  <a:pt x="226314" y="387477"/>
                </a:cubicBezTo>
                <a:lnTo>
                  <a:pt x="225628" y="386105"/>
                </a:lnTo>
                <a:lnTo>
                  <a:pt x="223571" y="386791"/>
                </a:lnTo>
                <a:cubicBezTo>
                  <a:pt x="222656" y="386791"/>
                  <a:pt x="221856" y="386220"/>
                  <a:pt x="221171" y="385077"/>
                </a:cubicBezTo>
                <a:cubicBezTo>
                  <a:pt x="220485" y="383934"/>
                  <a:pt x="219913" y="383134"/>
                  <a:pt x="219456" y="382676"/>
                </a:cubicBezTo>
                <a:cubicBezTo>
                  <a:pt x="219456" y="382676"/>
                  <a:pt x="218770" y="381991"/>
                  <a:pt x="217399" y="380619"/>
                </a:cubicBezTo>
                <a:cubicBezTo>
                  <a:pt x="216941" y="380162"/>
                  <a:pt x="216141" y="379476"/>
                  <a:pt x="214998" y="378561"/>
                </a:cubicBezTo>
                <a:cubicBezTo>
                  <a:pt x="213855" y="377647"/>
                  <a:pt x="213284" y="376733"/>
                  <a:pt x="213284" y="375818"/>
                </a:cubicBezTo>
                <a:cubicBezTo>
                  <a:pt x="213284" y="373532"/>
                  <a:pt x="214655" y="371932"/>
                  <a:pt x="217399" y="371018"/>
                </a:cubicBezTo>
                <a:cubicBezTo>
                  <a:pt x="221971" y="370103"/>
                  <a:pt x="224942" y="369189"/>
                  <a:pt x="226314" y="368275"/>
                </a:cubicBezTo>
                <a:lnTo>
                  <a:pt x="228371" y="370332"/>
                </a:lnTo>
                <a:cubicBezTo>
                  <a:pt x="229286" y="370332"/>
                  <a:pt x="230657" y="370103"/>
                  <a:pt x="232486" y="369646"/>
                </a:cubicBezTo>
                <a:cubicBezTo>
                  <a:pt x="234315" y="369189"/>
                  <a:pt x="235915" y="368732"/>
                  <a:pt x="237287" y="368275"/>
                </a:cubicBezTo>
                <a:cubicBezTo>
                  <a:pt x="240487" y="368275"/>
                  <a:pt x="245288" y="367817"/>
                  <a:pt x="251689" y="366903"/>
                </a:cubicBezTo>
                <a:cubicBezTo>
                  <a:pt x="253517" y="365988"/>
                  <a:pt x="259004" y="364617"/>
                  <a:pt x="268148" y="362788"/>
                </a:cubicBezTo>
                <a:cubicBezTo>
                  <a:pt x="270891" y="361874"/>
                  <a:pt x="273863" y="361417"/>
                  <a:pt x="277063" y="361417"/>
                </a:cubicBezTo>
                <a:cubicBezTo>
                  <a:pt x="275692" y="360045"/>
                  <a:pt x="274434" y="358902"/>
                  <a:pt x="273291" y="357988"/>
                </a:cubicBezTo>
                <a:cubicBezTo>
                  <a:pt x="272148" y="357073"/>
                  <a:pt x="271120" y="356159"/>
                  <a:pt x="270205" y="355244"/>
                </a:cubicBezTo>
                <a:cubicBezTo>
                  <a:pt x="265633" y="349758"/>
                  <a:pt x="262890" y="344957"/>
                  <a:pt x="261976" y="340842"/>
                </a:cubicBezTo>
                <a:lnTo>
                  <a:pt x="259232" y="337414"/>
                </a:lnTo>
                <a:cubicBezTo>
                  <a:pt x="257861" y="336042"/>
                  <a:pt x="257632" y="334442"/>
                  <a:pt x="258547" y="332613"/>
                </a:cubicBezTo>
                <a:cubicBezTo>
                  <a:pt x="259004" y="332156"/>
                  <a:pt x="259232" y="331013"/>
                  <a:pt x="259232" y="329184"/>
                </a:cubicBezTo>
                <a:lnTo>
                  <a:pt x="264719" y="335356"/>
                </a:lnTo>
                <a:cubicBezTo>
                  <a:pt x="270662" y="341300"/>
                  <a:pt x="273634" y="344272"/>
                  <a:pt x="273634" y="344272"/>
                </a:cubicBezTo>
                <a:cubicBezTo>
                  <a:pt x="275920" y="345186"/>
                  <a:pt x="277063" y="345872"/>
                  <a:pt x="277063" y="346329"/>
                </a:cubicBezTo>
                <a:cubicBezTo>
                  <a:pt x="281178" y="349072"/>
                  <a:pt x="284836" y="352044"/>
                  <a:pt x="288036" y="355244"/>
                </a:cubicBezTo>
                <a:cubicBezTo>
                  <a:pt x="290779" y="357988"/>
                  <a:pt x="293751" y="358673"/>
                  <a:pt x="296951" y="357302"/>
                </a:cubicBezTo>
                <a:cubicBezTo>
                  <a:pt x="298780" y="356845"/>
                  <a:pt x="299695" y="356159"/>
                  <a:pt x="299695" y="355244"/>
                </a:cubicBezTo>
                <a:cubicBezTo>
                  <a:pt x="301066" y="351587"/>
                  <a:pt x="302209" y="346900"/>
                  <a:pt x="303124" y="341185"/>
                </a:cubicBezTo>
                <a:cubicBezTo>
                  <a:pt x="304038" y="335470"/>
                  <a:pt x="304952" y="331013"/>
                  <a:pt x="305867" y="327812"/>
                </a:cubicBezTo>
                <a:cubicBezTo>
                  <a:pt x="306324" y="325984"/>
                  <a:pt x="306210" y="324955"/>
                  <a:pt x="305524" y="324726"/>
                </a:cubicBezTo>
                <a:cubicBezTo>
                  <a:pt x="304838" y="324498"/>
                  <a:pt x="303809" y="324383"/>
                  <a:pt x="302438" y="324383"/>
                </a:cubicBezTo>
                <a:cubicBezTo>
                  <a:pt x="300609" y="324383"/>
                  <a:pt x="298437" y="324726"/>
                  <a:pt x="295923" y="325412"/>
                </a:cubicBezTo>
                <a:cubicBezTo>
                  <a:pt x="293408" y="326098"/>
                  <a:pt x="291465" y="326669"/>
                  <a:pt x="290093" y="327127"/>
                </a:cubicBezTo>
                <a:cubicBezTo>
                  <a:pt x="288265" y="328041"/>
                  <a:pt x="285521" y="328955"/>
                  <a:pt x="281864" y="329870"/>
                </a:cubicBezTo>
                <a:cubicBezTo>
                  <a:pt x="280949" y="329413"/>
                  <a:pt x="281178" y="328498"/>
                  <a:pt x="282550" y="327127"/>
                </a:cubicBezTo>
                <a:cubicBezTo>
                  <a:pt x="283921" y="325755"/>
                  <a:pt x="285293" y="324612"/>
                  <a:pt x="286664" y="323698"/>
                </a:cubicBezTo>
                <a:cubicBezTo>
                  <a:pt x="288036" y="322783"/>
                  <a:pt x="289408" y="321640"/>
                  <a:pt x="290779" y="320269"/>
                </a:cubicBezTo>
                <a:cubicBezTo>
                  <a:pt x="291694" y="319354"/>
                  <a:pt x="292608" y="317982"/>
                  <a:pt x="293522" y="316154"/>
                </a:cubicBezTo>
                <a:lnTo>
                  <a:pt x="291465" y="316154"/>
                </a:lnTo>
                <a:lnTo>
                  <a:pt x="280492" y="318897"/>
                </a:lnTo>
                <a:cubicBezTo>
                  <a:pt x="278663" y="318897"/>
                  <a:pt x="277520" y="318440"/>
                  <a:pt x="277063" y="317525"/>
                </a:cubicBezTo>
                <a:cubicBezTo>
                  <a:pt x="273406" y="316154"/>
                  <a:pt x="269748" y="313639"/>
                  <a:pt x="266090" y="309982"/>
                </a:cubicBezTo>
                <a:cubicBezTo>
                  <a:pt x="264719" y="309067"/>
                  <a:pt x="262433" y="307467"/>
                  <a:pt x="259232" y="305181"/>
                </a:cubicBezTo>
                <a:cubicBezTo>
                  <a:pt x="256032" y="302895"/>
                  <a:pt x="253060" y="301523"/>
                  <a:pt x="250317" y="301066"/>
                </a:cubicBezTo>
                <a:cubicBezTo>
                  <a:pt x="247117" y="298780"/>
                  <a:pt x="245516" y="296037"/>
                  <a:pt x="245516" y="292836"/>
                </a:cubicBezTo>
                <a:cubicBezTo>
                  <a:pt x="245516" y="290551"/>
                  <a:pt x="246659" y="289408"/>
                  <a:pt x="248945" y="289408"/>
                </a:cubicBezTo>
                <a:lnTo>
                  <a:pt x="251003" y="290093"/>
                </a:lnTo>
                <a:cubicBezTo>
                  <a:pt x="252832" y="290093"/>
                  <a:pt x="255575" y="289179"/>
                  <a:pt x="259232" y="287350"/>
                </a:cubicBezTo>
                <a:cubicBezTo>
                  <a:pt x="262890" y="286436"/>
                  <a:pt x="266319" y="285178"/>
                  <a:pt x="269519" y="283578"/>
                </a:cubicBezTo>
                <a:cubicBezTo>
                  <a:pt x="272720" y="281978"/>
                  <a:pt x="276149" y="280721"/>
                  <a:pt x="279806" y="279806"/>
                </a:cubicBezTo>
                <a:cubicBezTo>
                  <a:pt x="282550" y="278892"/>
                  <a:pt x="285407" y="278092"/>
                  <a:pt x="288379" y="277406"/>
                </a:cubicBezTo>
                <a:cubicBezTo>
                  <a:pt x="291351" y="276720"/>
                  <a:pt x="294208" y="275920"/>
                  <a:pt x="296951" y="275006"/>
                </a:cubicBezTo>
                <a:cubicBezTo>
                  <a:pt x="299695" y="274091"/>
                  <a:pt x="301752" y="273634"/>
                  <a:pt x="303124" y="273634"/>
                </a:cubicBezTo>
                <a:cubicBezTo>
                  <a:pt x="304038" y="273177"/>
                  <a:pt x="305867" y="272948"/>
                  <a:pt x="308610" y="272948"/>
                </a:cubicBezTo>
                <a:cubicBezTo>
                  <a:pt x="309982" y="271577"/>
                  <a:pt x="310896" y="270891"/>
                  <a:pt x="311353" y="270891"/>
                </a:cubicBezTo>
                <a:cubicBezTo>
                  <a:pt x="315011" y="269976"/>
                  <a:pt x="316840" y="268376"/>
                  <a:pt x="316840" y="266090"/>
                </a:cubicBezTo>
                <a:cubicBezTo>
                  <a:pt x="316840" y="264261"/>
                  <a:pt x="317183" y="262433"/>
                  <a:pt x="317868" y="260604"/>
                </a:cubicBezTo>
                <a:cubicBezTo>
                  <a:pt x="318554" y="258775"/>
                  <a:pt x="318897" y="257403"/>
                  <a:pt x="318897" y="256489"/>
                </a:cubicBezTo>
                <a:cubicBezTo>
                  <a:pt x="319354" y="255575"/>
                  <a:pt x="319583" y="254203"/>
                  <a:pt x="319583" y="252374"/>
                </a:cubicBezTo>
                <a:cubicBezTo>
                  <a:pt x="319583" y="250088"/>
                  <a:pt x="318668" y="248031"/>
                  <a:pt x="316840" y="246202"/>
                </a:cubicBezTo>
                <a:cubicBezTo>
                  <a:pt x="306781" y="248488"/>
                  <a:pt x="300838" y="250088"/>
                  <a:pt x="299009" y="251003"/>
                </a:cubicBezTo>
                <a:cubicBezTo>
                  <a:pt x="295808" y="252374"/>
                  <a:pt x="291922" y="253060"/>
                  <a:pt x="287350" y="253060"/>
                </a:cubicBezTo>
                <a:lnTo>
                  <a:pt x="285979" y="253060"/>
                </a:lnTo>
                <a:lnTo>
                  <a:pt x="282550" y="253060"/>
                </a:lnTo>
                <a:cubicBezTo>
                  <a:pt x="279806" y="253060"/>
                  <a:pt x="277978" y="252603"/>
                  <a:pt x="277063" y="251688"/>
                </a:cubicBezTo>
                <a:lnTo>
                  <a:pt x="272263" y="248945"/>
                </a:lnTo>
                <a:cubicBezTo>
                  <a:pt x="271348" y="247574"/>
                  <a:pt x="270662" y="246659"/>
                  <a:pt x="270205" y="246202"/>
                </a:cubicBezTo>
                <a:cubicBezTo>
                  <a:pt x="269748" y="245745"/>
                  <a:pt x="269519" y="245059"/>
                  <a:pt x="269519" y="244145"/>
                </a:cubicBezTo>
                <a:cubicBezTo>
                  <a:pt x="269519" y="243230"/>
                  <a:pt x="269748" y="242545"/>
                  <a:pt x="270205" y="242087"/>
                </a:cubicBezTo>
                <a:cubicBezTo>
                  <a:pt x="269291" y="241630"/>
                  <a:pt x="268605" y="240944"/>
                  <a:pt x="268148" y="240030"/>
                </a:cubicBezTo>
                <a:cubicBezTo>
                  <a:pt x="266319" y="238201"/>
                  <a:pt x="264719" y="237287"/>
                  <a:pt x="263347" y="237287"/>
                </a:cubicBezTo>
                <a:cubicBezTo>
                  <a:pt x="261518" y="237287"/>
                  <a:pt x="260261" y="236715"/>
                  <a:pt x="259575" y="235572"/>
                </a:cubicBezTo>
                <a:cubicBezTo>
                  <a:pt x="258890" y="234429"/>
                  <a:pt x="259004" y="232943"/>
                  <a:pt x="259918" y="231115"/>
                </a:cubicBezTo>
                <a:cubicBezTo>
                  <a:pt x="260375" y="230200"/>
                  <a:pt x="260604" y="228829"/>
                  <a:pt x="260604" y="227000"/>
                </a:cubicBezTo>
                <a:cubicBezTo>
                  <a:pt x="261061" y="224714"/>
                  <a:pt x="262890" y="222885"/>
                  <a:pt x="266090" y="221513"/>
                </a:cubicBezTo>
                <a:cubicBezTo>
                  <a:pt x="267919" y="221513"/>
                  <a:pt x="270205" y="220827"/>
                  <a:pt x="272948" y="219456"/>
                </a:cubicBezTo>
                <a:cubicBezTo>
                  <a:pt x="274777" y="218999"/>
                  <a:pt x="276835" y="217627"/>
                  <a:pt x="279121" y="215341"/>
                </a:cubicBezTo>
                <a:cubicBezTo>
                  <a:pt x="283235" y="211226"/>
                  <a:pt x="286207" y="207340"/>
                  <a:pt x="288036" y="203682"/>
                </a:cubicBezTo>
                <a:cubicBezTo>
                  <a:pt x="288950" y="202768"/>
                  <a:pt x="289865" y="201397"/>
                  <a:pt x="290779" y="199568"/>
                </a:cubicBezTo>
                <a:lnTo>
                  <a:pt x="299695" y="189967"/>
                </a:lnTo>
                <a:cubicBezTo>
                  <a:pt x="300152" y="189967"/>
                  <a:pt x="300609" y="189281"/>
                  <a:pt x="301066" y="187909"/>
                </a:cubicBezTo>
                <a:lnTo>
                  <a:pt x="294208" y="187909"/>
                </a:lnTo>
                <a:cubicBezTo>
                  <a:pt x="292837" y="188366"/>
                  <a:pt x="291465" y="188366"/>
                  <a:pt x="290093" y="187909"/>
                </a:cubicBezTo>
                <a:cubicBezTo>
                  <a:pt x="288722" y="187452"/>
                  <a:pt x="286893" y="187909"/>
                  <a:pt x="284607" y="189281"/>
                </a:cubicBezTo>
                <a:lnTo>
                  <a:pt x="282550" y="187909"/>
                </a:lnTo>
                <a:cubicBezTo>
                  <a:pt x="281635" y="187452"/>
                  <a:pt x="280835" y="187223"/>
                  <a:pt x="280149" y="187223"/>
                </a:cubicBezTo>
                <a:cubicBezTo>
                  <a:pt x="279464" y="187223"/>
                  <a:pt x="279121" y="187909"/>
                  <a:pt x="279121" y="189281"/>
                </a:cubicBezTo>
                <a:lnTo>
                  <a:pt x="276377" y="189967"/>
                </a:lnTo>
                <a:cubicBezTo>
                  <a:pt x="273634" y="189967"/>
                  <a:pt x="270434" y="188138"/>
                  <a:pt x="266776" y="184480"/>
                </a:cubicBezTo>
                <a:cubicBezTo>
                  <a:pt x="257632" y="178079"/>
                  <a:pt x="249860" y="169393"/>
                  <a:pt x="243459" y="158420"/>
                </a:cubicBezTo>
                <a:cubicBezTo>
                  <a:pt x="240259" y="154762"/>
                  <a:pt x="237973" y="150419"/>
                  <a:pt x="236601" y="145390"/>
                </a:cubicBezTo>
                <a:lnTo>
                  <a:pt x="235915" y="145390"/>
                </a:lnTo>
                <a:cubicBezTo>
                  <a:pt x="235458" y="145847"/>
                  <a:pt x="235001" y="146304"/>
                  <a:pt x="234544" y="146761"/>
                </a:cubicBezTo>
                <a:cubicBezTo>
                  <a:pt x="234086" y="147218"/>
                  <a:pt x="233629" y="147447"/>
                  <a:pt x="233172" y="147447"/>
                </a:cubicBezTo>
                <a:cubicBezTo>
                  <a:pt x="230886" y="148361"/>
                  <a:pt x="226085" y="151562"/>
                  <a:pt x="218770" y="157048"/>
                </a:cubicBezTo>
                <a:cubicBezTo>
                  <a:pt x="216941" y="157963"/>
                  <a:pt x="215227" y="158991"/>
                  <a:pt x="213627" y="160134"/>
                </a:cubicBezTo>
                <a:cubicBezTo>
                  <a:pt x="212027" y="161277"/>
                  <a:pt x="210312" y="162306"/>
                  <a:pt x="208483" y="163220"/>
                </a:cubicBezTo>
                <a:cubicBezTo>
                  <a:pt x="207569" y="164135"/>
                  <a:pt x="206654" y="164821"/>
                  <a:pt x="205740" y="165278"/>
                </a:cubicBezTo>
                <a:cubicBezTo>
                  <a:pt x="204826" y="165735"/>
                  <a:pt x="204140" y="166192"/>
                  <a:pt x="203683" y="166649"/>
                </a:cubicBezTo>
                <a:cubicBezTo>
                  <a:pt x="202311" y="167106"/>
                  <a:pt x="197739" y="169621"/>
                  <a:pt x="189967" y="174193"/>
                </a:cubicBezTo>
                <a:cubicBezTo>
                  <a:pt x="187681" y="175108"/>
                  <a:pt x="185623" y="176022"/>
                  <a:pt x="183794" y="176936"/>
                </a:cubicBezTo>
                <a:cubicBezTo>
                  <a:pt x="181966" y="177851"/>
                  <a:pt x="180137" y="178765"/>
                  <a:pt x="178308" y="179679"/>
                </a:cubicBezTo>
                <a:lnTo>
                  <a:pt x="167335" y="185852"/>
                </a:lnTo>
                <a:cubicBezTo>
                  <a:pt x="165506" y="187223"/>
                  <a:pt x="164592" y="190424"/>
                  <a:pt x="164592" y="195453"/>
                </a:cubicBezTo>
                <a:lnTo>
                  <a:pt x="164592" y="216713"/>
                </a:lnTo>
                <a:lnTo>
                  <a:pt x="165278" y="245516"/>
                </a:lnTo>
                <a:cubicBezTo>
                  <a:pt x="164821" y="250545"/>
                  <a:pt x="164592" y="258546"/>
                  <a:pt x="164592" y="269519"/>
                </a:cubicBezTo>
                <a:cubicBezTo>
                  <a:pt x="164592" y="272263"/>
                  <a:pt x="165964" y="273634"/>
                  <a:pt x="168707" y="273634"/>
                </a:cubicBezTo>
                <a:cubicBezTo>
                  <a:pt x="171450" y="274548"/>
                  <a:pt x="174650" y="275234"/>
                  <a:pt x="178308" y="275692"/>
                </a:cubicBezTo>
                <a:cubicBezTo>
                  <a:pt x="181966" y="276149"/>
                  <a:pt x="184480" y="276377"/>
                  <a:pt x="185852" y="276377"/>
                </a:cubicBezTo>
                <a:lnTo>
                  <a:pt x="227686" y="285293"/>
                </a:lnTo>
                <a:cubicBezTo>
                  <a:pt x="232715" y="286207"/>
                  <a:pt x="236372" y="287807"/>
                  <a:pt x="238658" y="290093"/>
                </a:cubicBezTo>
                <a:cubicBezTo>
                  <a:pt x="243688" y="295123"/>
                  <a:pt x="246659" y="299009"/>
                  <a:pt x="247574" y="301752"/>
                </a:cubicBezTo>
                <a:cubicBezTo>
                  <a:pt x="247574" y="303124"/>
                  <a:pt x="247345" y="304038"/>
                  <a:pt x="246888" y="304495"/>
                </a:cubicBezTo>
                <a:cubicBezTo>
                  <a:pt x="245974" y="306781"/>
                  <a:pt x="245974" y="308381"/>
                  <a:pt x="246888" y="309296"/>
                </a:cubicBezTo>
                <a:cubicBezTo>
                  <a:pt x="247345" y="309753"/>
                  <a:pt x="247460" y="310096"/>
                  <a:pt x="247231" y="310324"/>
                </a:cubicBezTo>
                <a:cubicBezTo>
                  <a:pt x="247002" y="310553"/>
                  <a:pt x="246888" y="310896"/>
                  <a:pt x="246888" y="311353"/>
                </a:cubicBezTo>
                <a:cubicBezTo>
                  <a:pt x="245516" y="312267"/>
                  <a:pt x="244031" y="313639"/>
                  <a:pt x="242430" y="315468"/>
                </a:cubicBezTo>
                <a:cubicBezTo>
                  <a:pt x="240830" y="317297"/>
                  <a:pt x="239573" y="318668"/>
                  <a:pt x="238658" y="319583"/>
                </a:cubicBezTo>
                <a:cubicBezTo>
                  <a:pt x="236372" y="321412"/>
                  <a:pt x="233401" y="321869"/>
                  <a:pt x="229743" y="320954"/>
                </a:cubicBezTo>
                <a:cubicBezTo>
                  <a:pt x="228829" y="320954"/>
                  <a:pt x="228371" y="320954"/>
                  <a:pt x="228371" y="320954"/>
                </a:cubicBezTo>
                <a:cubicBezTo>
                  <a:pt x="227000" y="321412"/>
                  <a:pt x="225171" y="321640"/>
                  <a:pt x="222885" y="321640"/>
                </a:cubicBezTo>
                <a:cubicBezTo>
                  <a:pt x="219685" y="321640"/>
                  <a:pt x="216941" y="321412"/>
                  <a:pt x="214655" y="320954"/>
                </a:cubicBezTo>
                <a:cubicBezTo>
                  <a:pt x="212369" y="320497"/>
                  <a:pt x="210312" y="320040"/>
                  <a:pt x="208483" y="319583"/>
                </a:cubicBezTo>
                <a:cubicBezTo>
                  <a:pt x="198882" y="317754"/>
                  <a:pt x="187681" y="314325"/>
                  <a:pt x="174879" y="309296"/>
                </a:cubicBezTo>
                <a:lnTo>
                  <a:pt x="166649" y="307238"/>
                </a:lnTo>
                <a:lnTo>
                  <a:pt x="165964" y="310667"/>
                </a:lnTo>
                <a:cubicBezTo>
                  <a:pt x="166421" y="314325"/>
                  <a:pt x="166649" y="319354"/>
                  <a:pt x="166649" y="325755"/>
                </a:cubicBezTo>
                <a:lnTo>
                  <a:pt x="166649" y="342214"/>
                </a:lnTo>
                <a:lnTo>
                  <a:pt x="166649" y="359359"/>
                </a:lnTo>
                <a:lnTo>
                  <a:pt x="165964" y="365531"/>
                </a:lnTo>
                <a:cubicBezTo>
                  <a:pt x="165964" y="367360"/>
                  <a:pt x="165735" y="368503"/>
                  <a:pt x="165278" y="368960"/>
                </a:cubicBezTo>
                <a:lnTo>
                  <a:pt x="164592" y="380619"/>
                </a:lnTo>
                <a:cubicBezTo>
                  <a:pt x="163678" y="382448"/>
                  <a:pt x="163335" y="384277"/>
                  <a:pt x="163563" y="386105"/>
                </a:cubicBezTo>
                <a:cubicBezTo>
                  <a:pt x="163792" y="387934"/>
                  <a:pt x="163906" y="389077"/>
                  <a:pt x="163906" y="389534"/>
                </a:cubicBezTo>
                <a:cubicBezTo>
                  <a:pt x="163906" y="389992"/>
                  <a:pt x="163678" y="391477"/>
                  <a:pt x="163220" y="393992"/>
                </a:cubicBezTo>
                <a:cubicBezTo>
                  <a:pt x="162763" y="396507"/>
                  <a:pt x="161620" y="398450"/>
                  <a:pt x="159791" y="399821"/>
                </a:cubicBezTo>
                <a:cubicBezTo>
                  <a:pt x="159334" y="399821"/>
                  <a:pt x="159220" y="400164"/>
                  <a:pt x="159449" y="400850"/>
                </a:cubicBezTo>
                <a:cubicBezTo>
                  <a:pt x="159677" y="401536"/>
                  <a:pt x="159563" y="401879"/>
                  <a:pt x="159106" y="401879"/>
                </a:cubicBezTo>
                <a:cubicBezTo>
                  <a:pt x="159106" y="404622"/>
                  <a:pt x="158306" y="407136"/>
                  <a:pt x="156705" y="409423"/>
                </a:cubicBezTo>
                <a:cubicBezTo>
                  <a:pt x="155105" y="411709"/>
                  <a:pt x="153391" y="413766"/>
                  <a:pt x="151562" y="415595"/>
                </a:cubicBezTo>
                <a:cubicBezTo>
                  <a:pt x="149276" y="420167"/>
                  <a:pt x="147447" y="422910"/>
                  <a:pt x="146075" y="423824"/>
                </a:cubicBezTo>
                <a:cubicBezTo>
                  <a:pt x="144704" y="425196"/>
                  <a:pt x="143675" y="425882"/>
                  <a:pt x="142989" y="425882"/>
                </a:cubicBezTo>
                <a:cubicBezTo>
                  <a:pt x="142304" y="425882"/>
                  <a:pt x="141275" y="425196"/>
                  <a:pt x="139903" y="423824"/>
                </a:cubicBezTo>
                <a:lnTo>
                  <a:pt x="137160" y="422453"/>
                </a:lnTo>
                <a:cubicBezTo>
                  <a:pt x="129845" y="420624"/>
                  <a:pt x="122987" y="417195"/>
                  <a:pt x="116586" y="412166"/>
                </a:cubicBezTo>
                <a:cubicBezTo>
                  <a:pt x="109271" y="406679"/>
                  <a:pt x="103784" y="402107"/>
                  <a:pt x="100127" y="398450"/>
                </a:cubicBezTo>
                <a:lnTo>
                  <a:pt x="87097" y="384734"/>
                </a:lnTo>
                <a:lnTo>
                  <a:pt x="76810" y="374447"/>
                </a:lnTo>
                <a:cubicBezTo>
                  <a:pt x="72238" y="368960"/>
                  <a:pt x="67894" y="363245"/>
                  <a:pt x="63779" y="357302"/>
                </a:cubicBezTo>
                <a:cubicBezTo>
                  <a:pt x="60579" y="352730"/>
                  <a:pt x="58064" y="348158"/>
                  <a:pt x="56236" y="343586"/>
                </a:cubicBezTo>
                <a:cubicBezTo>
                  <a:pt x="54407" y="340385"/>
                  <a:pt x="53035" y="336728"/>
                  <a:pt x="52121" y="332613"/>
                </a:cubicBezTo>
                <a:cubicBezTo>
                  <a:pt x="52121" y="332156"/>
                  <a:pt x="51892" y="331813"/>
                  <a:pt x="51435" y="331584"/>
                </a:cubicBezTo>
                <a:cubicBezTo>
                  <a:pt x="50978" y="331356"/>
                  <a:pt x="50521" y="331470"/>
                  <a:pt x="50063" y="331927"/>
                </a:cubicBezTo>
                <a:cubicBezTo>
                  <a:pt x="46406" y="333299"/>
                  <a:pt x="43434" y="335127"/>
                  <a:pt x="41148" y="337414"/>
                </a:cubicBezTo>
                <a:cubicBezTo>
                  <a:pt x="36119" y="343357"/>
                  <a:pt x="28118" y="351815"/>
                  <a:pt x="17145" y="362788"/>
                </a:cubicBezTo>
                <a:lnTo>
                  <a:pt x="8230" y="372389"/>
                </a:lnTo>
                <a:lnTo>
                  <a:pt x="6172" y="373761"/>
                </a:lnTo>
                <a:lnTo>
                  <a:pt x="4801" y="373761"/>
                </a:lnTo>
                <a:cubicBezTo>
                  <a:pt x="3429" y="373761"/>
                  <a:pt x="2286" y="373189"/>
                  <a:pt x="1372" y="372046"/>
                </a:cubicBezTo>
                <a:cubicBezTo>
                  <a:pt x="457" y="370903"/>
                  <a:pt x="0" y="369646"/>
                  <a:pt x="0" y="368275"/>
                </a:cubicBezTo>
                <a:cubicBezTo>
                  <a:pt x="0" y="364160"/>
                  <a:pt x="1372" y="360731"/>
                  <a:pt x="4115" y="357988"/>
                </a:cubicBezTo>
                <a:cubicBezTo>
                  <a:pt x="4572" y="357530"/>
                  <a:pt x="4801" y="356730"/>
                  <a:pt x="4801" y="355587"/>
                </a:cubicBezTo>
                <a:cubicBezTo>
                  <a:pt x="4801" y="354444"/>
                  <a:pt x="5029" y="353415"/>
                  <a:pt x="5486" y="352501"/>
                </a:cubicBezTo>
                <a:cubicBezTo>
                  <a:pt x="6401" y="350215"/>
                  <a:pt x="7315" y="348615"/>
                  <a:pt x="8230" y="347700"/>
                </a:cubicBezTo>
                <a:lnTo>
                  <a:pt x="23317" y="329184"/>
                </a:lnTo>
                <a:cubicBezTo>
                  <a:pt x="23774" y="327812"/>
                  <a:pt x="24575" y="326098"/>
                  <a:pt x="25718" y="324040"/>
                </a:cubicBezTo>
                <a:cubicBezTo>
                  <a:pt x="26861" y="321983"/>
                  <a:pt x="28118" y="320269"/>
                  <a:pt x="29489" y="318897"/>
                </a:cubicBezTo>
                <a:cubicBezTo>
                  <a:pt x="32233" y="312953"/>
                  <a:pt x="38176" y="305409"/>
                  <a:pt x="47320" y="296266"/>
                </a:cubicBezTo>
                <a:lnTo>
                  <a:pt x="56921" y="289408"/>
                </a:lnTo>
                <a:cubicBezTo>
                  <a:pt x="56921" y="289408"/>
                  <a:pt x="61036" y="284607"/>
                  <a:pt x="69266" y="275006"/>
                </a:cubicBezTo>
                <a:lnTo>
                  <a:pt x="84353" y="258546"/>
                </a:lnTo>
                <a:cubicBezTo>
                  <a:pt x="87097" y="255346"/>
                  <a:pt x="90183" y="251803"/>
                  <a:pt x="93612" y="247917"/>
                </a:cubicBezTo>
                <a:cubicBezTo>
                  <a:pt x="97041" y="244030"/>
                  <a:pt x="100813" y="239573"/>
                  <a:pt x="104927" y="234543"/>
                </a:cubicBezTo>
                <a:cubicBezTo>
                  <a:pt x="107671" y="231343"/>
                  <a:pt x="110071" y="228257"/>
                  <a:pt x="112128" y="225285"/>
                </a:cubicBezTo>
                <a:cubicBezTo>
                  <a:pt x="114186" y="222313"/>
                  <a:pt x="116129" y="219456"/>
                  <a:pt x="117958" y="216713"/>
                </a:cubicBezTo>
                <a:cubicBezTo>
                  <a:pt x="118415" y="216255"/>
                  <a:pt x="118643" y="215570"/>
                  <a:pt x="118643" y="214655"/>
                </a:cubicBezTo>
                <a:cubicBezTo>
                  <a:pt x="116815" y="215570"/>
                  <a:pt x="114757" y="216598"/>
                  <a:pt x="112471" y="217741"/>
                </a:cubicBezTo>
                <a:cubicBezTo>
                  <a:pt x="110185" y="218884"/>
                  <a:pt x="107899" y="219913"/>
                  <a:pt x="105613" y="220827"/>
                </a:cubicBezTo>
                <a:lnTo>
                  <a:pt x="92583" y="227000"/>
                </a:lnTo>
                <a:cubicBezTo>
                  <a:pt x="90754" y="227457"/>
                  <a:pt x="88011" y="228600"/>
                  <a:pt x="84353" y="230429"/>
                </a:cubicBezTo>
                <a:lnTo>
                  <a:pt x="72009" y="231800"/>
                </a:lnTo>
                <a:cubicBezTo>
                  <a:pt x="68351" y="231800"/>
                  <a:pt x="65608" y="231115"/>
                  <a:pt x="63779" y="229743"/>
                </a:cubicBezTo>
                <a:cubicBezTo>
                  <a:pt x="54635" y="226542"/>
                  <a:pt x="46863" y="223571"/>
                  <a:pt x="40462" y="220827"/>
                </a:cubicBezTo>
                <a:cubicBezTo>
                  <a:pt x="39091" y="220370"/>
                  <a:pt x="35890" y="218999"/>
                  <a:pt x="30861" y="216713"/>
                </a:cubicBezTo>
                <a:cubicBezTo>
                  <a:pt x="29489" y="215798"/>
                  <a:pt x="29032" y="214198"/>
                  <a:pt x="29489" y="211912"/>
                </a:cubicBezTo>
                <a:cubicBezTo>
                  <a:pt x="29947" y="211455"/>
                  <a:pt x="30061" y="210769"/>
                  <a:pt x="29832" y="209855"/>
                </a:cubicBezTo>
                <a:cubicBezTo>
                  <a:pt x="29604" y="208940"/>
                  <a:pt x="29489" y="208254"/>
                  <a:pt x="29489" y="207797"/>
                </a:cubicBezTo>
                <a:cubicBezTo>
                  <a:pt x="29489" y="207797"/>
                  <a:pt x="28804" y="207111"/>
                  <a:pt x="27432" y="205740"/>
                </a:cubicBezTo>
                <a:cubicBezTo>
                  <a:pt x="25603" y="202997"/>
                  <a:pt x="24689" y="200482"/>
                  <a:pt x="24689" y="198196"/>
                </a:cubicBezTo>
                <a:cubicBezTo>
                  <a:pt x="24689" y="197739"/>
                  <a:pt x="24003" y="194767"/>
                  <a:pt x="22631" y="189281"/>
                </a:cubicBezTo>
                <a:cubicBezTo>
                  <a:pt x="22631" y="188366"/>
                  <a:pt x="22860" y="187909"/>
                  <a:pt x="23317" y="187909"/>
                </a:cubicBezTo>
                <a:cubicBezTo>
                  <a:pt x="29718" y="191567"/>
                  <a:pt x="35662" y="194767"/>
                  <a:pt x="41148" y="197510"/>
                </a:cubicBezTo>
                <a:cubicBezTo>
                  <a:pt x="42977" y="199339"/>
                  <a:pt x="45263" y="199568"/>
                  <a:pt x="48006" y="198196"/>
                </a:cubicBezTo>
                <a:lnTo>
                  <a:pt x="76124" y="181051"/>
                </a:lnTo>
                <a:cubicBezTo>
                  <a:pt x="77495" y="180137"/>
                  <a:pt x="84353" y="176251"/>
                  <a:pt x="96698" y="169393"/>
                </a:cubicBezTo>
                <a:lnTo>
                  <a:pt x="117958" y="154991"/>
                </a:lnTo>
                <a:cubicBezTo>
                  <a:pt x="118872" y="154534"/>
                  <a:pt x="120129" y="153848"/>
                  <a:pt x="121730" y="152933"/>
                </a:cubicBezTo>
                <a:cubicBezTo>
                  <a:pt x="123330" y="152019"/>
                  <a:pt x="124816" y="151562"/>
                  <a:pt x="126187" y="151562"/>
                </a:cubicBezTo>
                <a:cubicBezTo>
                  <a:pt x="130302" y="148819"/>
                  <a:pt x="132359" y="145618"/>
                  <a:pt x="132359" y="141961"/>
                </a:cubicBezTo>
                <a:lnTo>
                  <a:pt x="131674" y="109728"/>
                </a:lnTo>
                <a:cubicBezTo>
                  <a:pt x="131674" y="108356"/>
                  <a:pt x="131445" y="106299"/>
                  <a:pt x="130988" y="103556"/>
                </a:cubicBezTo>
                <a:cubicBezTo>
                  <a:pt x="130531" y="100812"/>
                  <a:pt x="130073" y="98755"/>
                  <a:pt x="129616" y="97384"/>
                </a:cubicBezTo>
                <a:cubicBezTo>
                  <a:pt x="129159" y="96012"/>
                  <a:pt x="127330" y="94183"/>
                  <a:pt x="124130" y="91897"/>
                </a:cubicBezTo>
                <a:cubicBezTo>
                  <a:pt x="123673" y="91440"/>
                  <a:pt x="122987" y="91440"/>
                  <a:pt x="122072" y="91897"/>
                </a:cubicBezTo>
                <a:cubicBezTo>
                  <a:pt x="121158" y="92354"/>
                  <a:pt x="120472" y="92812"/>
                  <a:pt x="120015" y="93269"/>
                </a:cubicBezTo>
                <a:cubicBezTo>
                  <a:pt x="113157" y="97841"/>
                  <a:pt x="109271" y="100584"/>
                  <a:pt x="108356" y="101498"/>
                </a:cubicBezTo>
                <a:cubicBezTo>
                  <a:pt x="103784" y="103784"/>
                  <a:pt x="100127" y="106299"/>
                  <a:pt x="97384" y="109042"/>
                </a:cubicBezTo>
                <a:cubicBezTo>
                  <a:pt x="96012" y="110414"/>
                  <a:pt x="94183" y="112128"/>
                  <a:pt x="91897" y="114186"/>
                </a:cubicBezTo>
                <a:cubicBezTo>
                  <a:pt x="89611" y="116243"/>
                  <a:pt x="87782" y="118186"/>
                  <a:pt x="86411" y="120015"/>
                </a:cubicBezTo>
                <a:lnTo>
                  <a:pt x="78181" y="127559"/>
                </a:lnTo>
                <a:cubicBezTo>
                  <a:pt x="68580" y="134417"/>
                  <a:pt x="63779" y="137846"/>
                  <a:pt x="63779" y="137846"/>
                </a:cubicBezTo>
                <a:cubicBezTo>
                  <a:pt x="63322" y="138303"/>
                  <a:pt x="62636" y="138532"/>
                  <a:pt x="61722" y="138532"/>
                </a:cubicBezTo>
                <a:cubicBezTo>
                  <a:pt x="59893" y="138532"/>
                  <a:pt x="57379" y="136931"/>
                  <a:pt x="54178" y="133731"/>
                </a:cubicBezTo>
                <a:cubicBezTo>
                  <a:pt x="58750" y="130988"/>
                  <a:pt x="62865" y="127673"/>
                  <a:pt x="66523" y="123787"/>
                </a:cubicBezTo>
                <a:cubicBezTo>
                  <a:pt x="70180" y="119901"/>
                  <a:pt x="73495" y="115900"/>
                  <a:pt x="76467" y="111785"/>
                </a:cubicBezTo>
                <a:cubicBezTo>
                  <a:pt x="79439" y="107671"/>
                  <a:pt x="81610" y="104470"/>
                  <a:pt x="82982" y="102184"/>
                </a:cubicBezTo>
                <a:cubicBezTo>
                  <a:pt x="86639" y="97155"/>
                  <a:pt x="91669" y="89611"/>
                  <a:pt x="98069" y="79553"/>
                </a:cubicBezTo>
                <a:cubicBezTo>
                  <a:pt x="98984" y="78181"/>
                  <a:pt x="100013" y="76467"/>
                  <a:pt x="101156" y="74409"/>
                </a:cubicBezTo>
                <a:cubicBezTo>
                  <a:pt x="102299" y="72352"/>
                  <a:pt x="103327" y="69952"/>
                  <a:pt x="104242" y="67208"/>
                </a:cubicBezTo>
                <a:cubicBezTo>
                  <a:pt x="105156" y="65379"/>
                  <a:pt x="104927" y="64008"/>
                  <a:pt x="103556" y="63094"/>
                </a:cubicBezTo>
                <a:cubicBezTo>
                  <a:pt x="104927" y="64008"/>
                  <a:pt x="106070" y="64008"/>
                  <a:pt x="106985" y="63094"/>
                </a:cubicBezTo>
                <a:cubicBezTo>
                  <a:pt x="107899" y="62179"/>
                  <a:pt x="108356" y="61722"/>
                  <a:pt x="108356" y="61722"/>
                </a:cubicBezTo>
                <a:cubicBezTo>
                  <a:pt x="109728" y="59893"/>
                  <a:pt x="112471" y="56007"/>
                  <a:pt x="116586" y="50063"/>
                </a:cubicBezTo>
                <a:cubicBezTo>
                  <a:pt x="117958" y="48235"/>
                  <a:pt x="118872" y="46634"/>
                  <a:pt x="119329" y="45263"/>
                </a:cubicBezTo>
                <a:cubicBezTo>
                  <a:pt x="119786" y="43891"/>
                  <a:pt x="120244" y="42748"/>
                  <a:pt x="120701" y="41834"/>
                </a:cubicBezTo>
                <a:lnTo>
                  <a:pt x="122758" y="40462"/>
                </a:lnTo>
                <a:lnTo>
                  <a:pt x="135788" y="23317"/>
                </a:lnTo>
                <a:cubicBezTo>
                  <a:pt x="137160" y="21945"/>
                  <a:pt x="136931" y="20574"/>
                  <a:pt x="135103" y="19202"/>
                </a:cubicBezTo>
                <a:lnTo>
                  <a:pt x="126873" y="4800"/>
                </a:lnTo>
                <a:cubicBezTo>
                  <a:pt x="128702" y="5258"/>
                  <a:pt x="131216" y="5486"/>
                  <a:pt x="134417" y="5486"/>
                </a:cubicBezTo>
                <a:cubicBezTo>
                  <a:pt x="134874" y="5029"/>
                  <a:pt x="134874" y="4343"/>
                  <a:pt x="134417" y="3429"/>
                </a:cubicBezTo>
                <a:cubicBezTo>
                  <a:pt x="133960" y="2515"/>
                  <a:pt x="133274" y="1372"/>
                  <a:pt x="132359"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6" name="文本框 15">
            <a:extLst>
              <a:ext uri="{FF2B5EF4-FFF2-40B4-BE49-F238E27FC236}">
                <a16:creationId xmlns:a16="http://schemas.microsoft.com/office/drawing/2014/main" id="{F28756FC-734B-5B65-FC2E-E80CEE70C934}"/>
              </a:ext>
            </a:extLst>
          </p:cNvPr>
          <p:cNvSpPr txBox="1"/>
          <p:nvPr/>
        </p:nvSpPr>
        <p:spPr>
          <a:xfrm>
            <a:off x="6107903" y="178585"/>
            <a:ext cx="503377" cy="423139"/>
          </a:xfrm>
          <a:custGeom>
            <a:avLst/>
            <a:gdLst/>
            <a:ahLst/>
            <a:cxnLst/>
            <a:rect l="l" t="t" r="r" b="b"/>
            <a:pathLst>
              <a:path w="503377" h="423139">
                <a:moveTo>
                  <a:pt x="199568" y="276378"/>
                </a:moveTo>
                <a:cubicBezTo>
                  <a:pt x="200482" y="277749"/>
                  <a:pt x="201397" y="280721"/>
                  <a:pt x="202311" y="285293"/>
                </a:cubicBezTo>
                <a:lnTo>
                  <a:pt x="204369" y="294894"/>
                </a:lnTo>
                <a:lnTo>
                  <a:pt x="205740" y="301067"/>
                </a:lnTo>
                <a:cubicBezTo>
                  <a:pt x="206655" y="306553"/>
                  <a:pt x="207112" y="310896"/>
                  <a:pt x="207112" y="314097"/>
                </a:cubicBezTo>
                <a:cubicBezTo>
                  <a:pt x="207112" y="316840"/>
                  <a:pt x="206426" y="319697"/>
                  <a:pt x="205054" y="322669"/>
                </a:cubicBezTo>
                <a:cubicBezTo>
                  <a:pt x="203683" y="325641"/>
                  <a:pt x="202768" y="327584"/>
                  <a:pt x="202311" y="328499"/>
                </a:cubicBezTo>
                <a:cubicBezTo>
                  <a:pt x="201854" y="329413"/>
                  <a:pt x="201625" y="330327"/>
                  <a:pt x="201625" y="331242"/>
                </a:cubicBezTo>
                <a:cubicBezTo>
                  <a:pt x="201625" y="332156"/>
                  <a:pt x="201397" y="332842"/>
                  <a:pt x="200940" y="333299"/>
                </a:cubicBezTo>
                <a:cubicBezTo>
                  <a:pt x="200025" y="339700"/>
                  <a:pt x="198425" y="344501"/>
                  <a:pt x="196139" y="347701"/>
                </a:cubicBezTo>
                <a:cubicBezTo>
                  <a:pt x="194767" y="350444"/>
                  <a:pt x="193282" y="353073"/>
                  <a:pt x="191681" y="355588"/>
                </a:cubicBezTo>
                <a:cubicBezTo>
                  <a:pt x="190081" y="358102"/>
                  <a:pt x="188595" y="360731"/>
                  <a:pt x="187224" y="363474"/>
                </a:cubicBezTo>
                <a:cubicBezTo>
                  <a:pt x="186309" y="364846"/>
                  <a:pt x="185509" y="366218"/>
                  <a:pt x="184823" y="367589"/>
                </a:cubicBezTo>
                <a:cubicBezTo>
                  <a:pt x="184138" y="368961"/>
                  <a:pt x="183337" y="370332"/>
                  <a:pt x="182423" y="371704"/>
                </a:cubicBezTo>
                <a:lnTo>
                  <a:pt x="177622" y="382677"/>
                </a:lnTo>
                <a:cubicBezTo>
                  <a:pt x="177165" y="384506"/>
                  <a:pt x="175565" y="387249"/>
                  <a:pt x="172822" y="390906"/>
                </a:cubicBezTo>
                <a:cubicBezTo>
                  <a:pt x="171450" y="395478"/>
                  <a:pt x="168478" y="398679"/>
                  <a:pt x="163906" y="400507"/>
                </a:cubicBezTo>
                <a:cubicBezTo>
                  <a:pt x="163449" y="401422"/>
                  <a:pt x="162763" y="401422"/>
                  <a:pt x="161849" y="400507"/>
                </a:cubicBezTo>
                <a:cubicBezTo>
                  <a:pt x="159106" y="399136"/>
                  <a:pt x="156591" y="399593"/>
                  <a:pt x="154305" y="401879"/>
                </a:cubicBezTo>
                <a:lnTo>
                  <a:pt x="153619" y="403251"/>
                </a:lnTo>
                <a:cubicBezTo>
                  <a:pt x="151333" y="399136"/>
                  <a:pt x="148819" y="396621"/>
                  <a:pt x="146076" y="395707"/>
                </a:cubicBezTo>
                <a:lnTo>
                  <a:pt x="145390" y="395707"/>
                </a:lnTo>
                <a:cubicBezTo>
                  <a:pt x="144933" y="393878"/>
                  <a:pt x="143904" y="391592"/>
                  <a:pt x="142304" y="388849"/>
                </a:cubicBezTo>
                <a:cubicBezTo>
                  <a:pt x="140704" y="386106"/>
                  <a:pt x="139903" y="383820"/>
                  <a:pt x="139903" y="381991"/>
                </a:cubicBezTo>
                <a:cubicBezTo>
                  <a:pt x="139903" y="380619"/>
                  <a:pt x="140132" y="379476"/>
                  <a:pt x="140589" y="378562"/>
                </a:cubicBezTo>
                <a:cubicBezTo>
                  <a:pt x="141046" y="378105"/>
                  <a:pt x="141275" y="377190"/>
                  <a:pt x="141275" y="375819"/>
                </a:cubicBezTo>
                <a:cubicBezTo>
                  <a:pt x="140361" y="374447"/>
                  <a:pt x="140361" y="373304"/>
                  <a:pt x="141275" y="372390"/>
                </a:cubicBezTo>
                <a:cubicBezTo>
                  <a:pt x="142189" y="371475"/>
                  <a:pt x="143332" y="371018"/>
                  <a:pt x="144704" y="371018"/>
                </a:cubicBezTo>
                <a:cubicBezTo>
                  <a:pt x="147447" y="369189"/>
                  <a:pt x="148819" y="366903"/>
                  <a:pt x="148819" y="364160"/>
                </a:cubicBezTo>
                <a:lnTo>
                  <a:pt x="148819" y="362789"/>
                </a:lnTo>
                <a:cubicBezTo>
                  <a:pt x="148819" y="361417"/>
                  <a:pt x="149276" y="360731"/>
                  <a:pt x="150190" y="360731"/>
                </a:cubicBezTo>
                <a:cubicBezTo>
                  <a:pt x="152019" y="359359"/>
                  <a:pt x="153734" y="357188"/>
                  <a:pt x="155334" y="354216"/>
                </a:cubicBezTo>
                <a:cubicBezTo>
                  <a:pt x="156934" y="351244"/>
                  <a:pt x="158191" y="349073"/>
                  <a:pt x="159106" y="347701"/>
                </a:cubicBezTo>
                <a:cubicBezTo>
                  <a:pt x="170993" y="326213"/>
                  <a:pt x="178080" y="313640"/>
                  <a:pt x="180366" y="309982"/>
                </a:cubicBezTo>
                <a:cubicBezTo>
                  <a:pt x="182652" y="306324"/>
                  <a:pt x="184366" y="303124"/>
                  <a:pt x="185509" y="300381"/>
                </a:cubicBezTo>
                <a:cubicBezTo>
                  <a:pt x="186652" y="297638"/>
                  <a:pt x="187681" y="295352"/>
                  <a:pt x="188595" y="293523"/>
                </a:cubicBezTo>
                <a:lnTo>
                  <a:pt x="194082" y="284607"/>
                </a:lnTo>
                <a:cubicBezTo>
                  <a:pt x="195453" y="285065"/>
                  <a:pt x="196482" y="284722"/>
                  <a:pt x="197168" y="283579"/>
                </a:cubicBezTo>
                <a:cubicBezTo>
                  <a:pt x="197854" y="282436"/>
                  <a:pt x="198654" y="280035"/>
                  <a:pt x="199568" y="276378"/>
                </a:cubicBezTo>
                <a:close/>
                <a:moveTo>
                  <a:pt x="237973" y="267462"/>
                </a:moveTo>
                <a:cubicBezTo>
                  <a:pt x="246202" y="271120"/>
                  <a:pt x="250546" y="272949"/>
                  <a:pt x="251003" y="272949"/>
                </a:cubicBezTo>
                <a:cubicBezTo>
                  <a:pt x="259690" y="277978"/>
                  <a:pt x="264719" y="280721"/>
                  <a:pt x="266091" y="281178"/>
                </a:cubicBezTo>
                <a:cubicBezTo>
                  <a:pt x="269748" y="283007"/>
                  <a:pt x="271577" y="286207"/>
                  <a:pt x="271577" y="290780"/>
                </a:cubicBezTo>
                <a:cubicBezTo>
                  <a:pt x="271577" y="292151"/>
                  <a:pt x="271806" y="293408"/>
                  <a:pt x="272263" y="294551"/>
                </a:cubicBezTo>
                <a:cubicBezTo>
                  <a:pt x="272720" y="295694"/>
                  <a:pt x="272949" y="296952"/>
                  <a:pt x="272949" y="298323"/>
                </a:cubicBezTo>
                <a:lnTo>
                  <a:pt x="272949" y="316154"/>
                </a:lnTo>
                <a:cubicBezTo>
                  <a:pt x="272491" y="320269"/>
                  <a:pt x="272034" y="324384"/>
                  <a:pt x="271577" y="328499"/>
                </a:cubicBezTo>
                <a:cubicBezTo>
                  <a:pt x="271120" y="332613"/>
                  <a:pt x="270663" y="336728"/>
                  <a:pt x="270205" y="340843"/>
                </a:cubicBezTo>
                <a:lnTo>
                  <a:pt x="269520" y="355931"/>
                </a:lnTo>
                <a:cubicBezTo>
                  <a:pt x="268605" y="361874"/>
                  <a:pt x="266776" y="367132"/>
                  <a:pt x="264033" y="371704"/>
                </a:cubicBezTo>
                <a:cubicBezTo>
                  <a:pt x="263576" y="372618"/>
                  <a:pt x="262662" y="374104"/>
                  <a:pt x="261290" y="376162"/>
                </a:cubicBezTo>
                <a:cubicBezTo>
                  <a:pt x="259918" y="378219"/>
                  <a:pt x="259004" y="380162"/>
                  <a:pt x="258547" y="381991"/>
                </a:cubicBezTo>
                <a:cubicBezTo>
                  <a:pt x="258547" y="385191"/>
                  <a:pt x="257404" y="387020"/>
                  <a:pt x="255118" y="387477"/>
                </a:cubicBezTo>
                <a:lnTo>
                  <a:pt x="247574" y="389535"/>
                </a:lnTo>
                <a:lnTo>
                  <a:pt x="246202" y="387477"/>
                </a:lnTo>
                <a:cubicBezTo>
                  <a:pt x="245288" y="384734"/>
                  <a:pt x="243459" y="383591"/>
                  <a:pt x="240716" y="384048"/>
                </a:cubicBezTo>
                <a:cubicBezTo>
                  <a:pt x="240259" y="384048"/>
                  <a:pt x="239916" y="383934"/>
                  <a:pt x="239687" y="383705"/>
                </a:cubicBezTo>
                <a:cubicBezTo>
                  <a:pt x="239459" y="383477"/>
                  <a:pt x="239344" y="383134"/>
                  <a:pt x="239344" y="382677"/>
                </a:cubicBezTo>
                <a:cubicBezTo>
                  <a:pt x="237516" y="381305"/>
                  <a:pt x="235230" y="378562"/>
                  <a:pt x="232486" y="374447"/>
                </a:cubicBezTo>
                <a:cubicBezTo>
                  <a:pt x="232029" y="373990"/>
                  <a:pt x="231801" y="373533"/>
                  <a:pt x="231801" y="373076"/>
                </a:cubicBezTo>
                <a:cubicBezTo>
                  <a:pt x="231801" y="372618"/>
                  <a:pt x="231572" y="372390"/>
                  <a:pt x="231115" y="372390"/>
                </a:cubicBezTo>
                <a:cubicBezTo>
                  <a:pt x="229743" y="369647"/>
                  <a:pt x="228372" y="368046"/>
                  <a:pt x="227000" y="367589"/>
                </a:cubicBezTo>
                <a:cubicBezTo>
                  <a:pt x="226086" y="367589"/>
                  <a:pt x="225628" y="367018"/>
                  <a:pt x="225628" y="365875"/>
                </a:cubicBezTo>
                <a:cubicBezTo>
                  <a:pt x="225628" y="364732"/>
                  <a:pt x="226086" y="363932"/>
                  <a:pt x="227000" y="363474"/>
                </a:cubicBezTo>
                <a:cubicBezTo>
                  <a:pt x="230200" y="360731"/>
                  <a:pt x="231801" y="356616"/>
                  <a:pt x="231801" y="351130"/>
                </a:cubicBezTo>
                <a:cubicBezTo>
                  <a:pt x="232715" y="347015"/>
                  <a:pt x="233401" y="341872"/>
                  <a:pt x="233858" y="335699"/>
                </a:cubicBezTo>
                <a:cubicBezTo>
                  <a:pt x="234315" y="329527"/>
                  <a:pt x="234772" y="324384"/>
                  <a:pt x="235230" y="320269"/>
                </a:cubicBezTo>
                <a:lnTo>
                  <a:pt x="241402" y="281864"/>
                </a:lnTo>
                <a:lnTo>
                  <a:pt x="241402" y="274320"/>
                </a:lnTo>
                <a:cubicBezTo>
                  <a:pt x="240030" y="272949"/>
                  <a:pt x="239344" y="272034"/>
                  <a:pt x="239344" y="271577"/>
                </a:cubicBezTo>
                <a:lnTo>
                  <a:pt x="237287" y="268148"/>
                </a:lnTo>
                <a:close/>
                <a:moveTo>
                  <a:pt x="431368" y="232487"/>
                </a:moveTo>
                <a:cubicBezTo>
                  <a:pt x="434112" y="236144"/>
                  <a:pt x="436398" y="239459"/>
                  <a:pt x="438226" y="242431"/>
                </a:cubicBezTo>
                <a:cubicBezTo>
                  <a:pt x="440055" y="245402"/>
                  <a:pt x="441655" y="248031"/>
                  <a:pt x="443027" y="250317"/>
                </a:cubicBezTo>
                <a:lnTo>
                  <a:pt x="443027" y="249631"/>
                </a:lnTo>
                <a:lnTo>
                  <a:pt x="443027" y="246888"/>
                </a:lnTo>
                <a:cubicBezTo>
                  <a:pt x="441198" y="243688"/>
                  <a:pt x="439827" y="239802"/>
                  <a:pt x="438912" y="235230"/>
                </a:cubicBezTo>
                <a:cubicBezTo>
                  <a:pt x="439369" y="237516"/>
                  <a:pt x="440741" y="240030"/>
                  <a:pt x="443027" y="242774"/>
                </a:cubicBezTo>
                <a:lnTo>
                  <a:pt x="443027" y="237973"/>
                </a:lnTo>
                <a:cubicBezTo>
                  <a:pt x="443484" y="238887"/>
                  <a:pt x="444056" y="239916"/>
                  <a:pt x="444742" y="241059"/>
                </a:cubicBezTo>
                <a:cubicBezTo>
                  <a:pt x="445427" y="242202"/>
                  <a:pt x="445999" y="243231"/>
                  <a:pt x="446456" y="244145"/>
                </a:cubicBezTo>
                <a:lnTo>
                  <a:pt x="453314" y="258547"/>
                </a:lnTo>
                <a:cubicBezTo>
                  <a:pt x="455143" y="262662"/>
                  <a:pt x="457657" y="266777"/>
                  <a:pt x="460858" y="270891"/>
                </a:cubicBezTo>
                <a:cubicBezTo>
                  <a:pt x="461315" y="272263"/>
                  <a:pt x="462001" y="273634"/>
                  <a:pt x="462915" y="275006"/>
                </a:cubicBezTo>
                <a:cubicBezTo>
                  <a:pt x="463830" y="276378"/>
                  <a:pt x="464744" y="278207"/>
                  <a:pt x="465658" y="280493"/>
                </a:cubicBezTo>
                <a:cubicBezTo>
                  <a:pt x="470230" y="288265"/>
                  <a:pt x="472974" y="293294"/>
                  <a:pt x="473888" y="295580"/>
                </a:cubicBezTo>
                <a:cubicBezTo>
                  <a:pt x="474345" y="297409"/>
                  <a:pt x="475260" y="299238"/>
                  <a:pt x="476631" y="301067"/>
                </a:cubicBezTo>
                <a:cubicBezTo>
                  <a:pt x="478003" y="302895"/>
                  <a:pt x="478689" y="304724"/>
                  <a:pt x="478689" y="306553"/>
                </a:cubicBezTo>
                <a:cubicBezTo>
                  <a:pt x="479146" y="307925"/>
                  <a:pt x="480517" y="310439"/>
                  <a:pt x="482803" y="314097"/>
                </a:cubicBezTo>
                <a:cubicBezTo>
                  <a:pt x="485089" y="317297"/>
                  <a:pt x="486918" y="321183"/>
                  <a:pt x="488290" y="325755"/>
                </a:cubicBezTo>
                <a:cubicBezTo>
                  <a:pt x="489204" y="327127"/>
                  <a:pt x="490233" y="328841"/>
                  <a:pt x="491376" y="330899"/>
                </a:cubicBezTo>
                <a:cubicBezTo>
                  <a:pt x="492519" y="332956"/>
                  <a:pt x="493548" y="334442"/>
                  <a:pt x="494462" y="335357"/>
                </a:cubicBezTo>
                <a:cubicBezTo>
                  <a:pt x="496748" y="337643"/>
                  <a:pt x="498348" y="339014"/>
                  <a:pt x="499263" y="339471"/>
                </a:cubicBezTo>
                <a:lnTo>
                  <a:pt x="499948" y="340157"/>
                </a:lnTo>
                <a:cubicBezTo>
                  <a:pt x="502234" y="343358"/>
                  <a:pt x="503377" y="347015"/>
                  <a:pt x="503377" y="351130"/>
                </a:cubicBezTo>
                <a:cubicBezTo>
                  <a:pt x="503377" y="352501"/>
                  <a:pt x="502920" y="354559"/>
                  <a:pt x="502006" y="357302"/>
                </a:cubicBezTo>
                <a:cubicBezTo>
                  <a:pt x="501091" y="358216"/>
                  <a:pt x="500291" y="359588"/>
                  <a:pt x="499606" y="361417"/>
                </a:cubicBezTo>
                <a:cubicBezTo>
                  <a:pt x="498920" y="363246"/>
                  <a:pt x="498348" y="364617"/>
                  <a:pt x="497891" y="365532"/>
                </a:cubicBezTo>
                <a:cubicBezTo>
                  <a:pt x="497891" y="366903"/>
                  <a:pt x="497662" y="368161"/>
                  <a:pt x="497205" y="369304"/>
                </a:cubicBezTo>
                <a:cubicBezTo>
                  <a:pt x="496748" y="370447"/>
                  <a:pt x="496519" y="371475"/>
                  <a:pt x="496519" y="372390"/>
                </a:cubicBezTo>
                <a:lnTo>
                  <a:pt x="496519" y="375133"/>
                </a:lnTo>
                <a:cubicBezTo>
                  <a:pt x="496062" y="375133"/>
                  <a:pt x="495719" y="375362"/>
                  <a:pt x="495491" y="375819"/>
                </a:cubicBezTo>
                <a:cubicBezTo>
                  <a:pt x="495262" y="376276"/>
                  <a:pt x="494919" y="376505"/>
                  <a:pt x="494462" y="376505"/>
                </a:cubicBezTo>
                <a:cubicBezTo>
                  <a:pt x="494005" y="376047"/>
                  <a:pt x="493662" y="376047"/>
                  <a:pt x="493433" y="376505"/>
                </a:cubicBezTo>
                <a:cubicBezTo>
                  <a:pt x="493205" y="376962"/>
                  <a:pt x="493090" y="377876"/>
                  <a:pt x="493090" y="379248"/>
                </a:cubicBezTo>
                <a:lnTo>
                  <a:pt x="493090" y="379934"/>
                </a:lnTo>
                <a:lnTo>
                  <a:pt x="490347" y="378562"/>
                </a:lnTo>
                <a:cubicBezTo>
                  <a:pt x="488518" y="381305"/>
                  <a:pt x="487604" y="382677"/>
                  <a:pt x="487604" y="382677"/>
                </a:cubicBezTo>
                <a:cubicBezTo>
                  <a:pt x="486232" y="384963"/>
                  <a:pt x="484404" y="387249"/>
                  <a:pt x="482118" y="389535"/>
                </a:cubicBezTo>
                <a:cubicBezTo>
                  <a:pt x="481660" y="390906"/>
                  <a:pt x="481089" y="391706"/>
                  <a:pt x="480403" y="391935"/>
                </a:cubicBezTo>
                <a:cubicBezTo>
                  <a:pt x="479717" y="392164"/>
                  <a:pt x="479146" y="391364"/>
                  <a:pt x="478689" y="389535"/>
                </a:cubicBezTo>
                <a:cubicBezTo>
                  <a:pt x="478689" y="392278"/>
                  <a:pt x="477546" y="394335"/>
                  <a:pt x="475260" y="395707"/>
                </a:cubicBezTo>
                <a:cubicBezTo>
                  <a:pt x="471145" y="398450"/>
                  <a:pt x="468859" y="400050"/>
                  <a:pt x="468402" y="400507"/>
                </a:cubicBezTo>
                <a:cubicBezTo>
                  <a:pt x="467944" y="400965"/>
                  <a:pt x="467030" y="401193"/>
                  <a:pt x="465658" y="401193"/>
                </a:cubicBezTo>
                <a:lnTo>
                  <a:pt x="464287" y="401193"/>
                </a:lnTo>
                <a:cubicBezTo>
                  <a:pt x="462001" y="402565"/>
                  <a:pt x="459943" y="403594"/>
                  <a:pt x="458115" y="404279"/>
                </a:cubicBezTo>
                <a:cubicBezTo>
                  <a:pt x="456286" y="404965"/>
                  <a:pt x="454914" y="405537"/>
                  <a:pt x="454000" y="405994"/>
                </a:cubicBezTo>
                <a:cubicBezTo>
                  <a:pt x="453543" y="406451"/>
                  <a:pt x="453085" y="406565"/>
                  <a:pt x="452628" y="406337"/>
                </a:cubicBezTo>
                <a:cubicBezTo>
                  <a:pt x="452171" y="406108"/>
                  <a:pt x="451714" y="405994"/>
                  <a:pt x="451257" y="405994"/>
                </a:cubicBezTo>
                <a:cubicBezTo>
                  <a:pt x="451257" y="407366"/>
                  <a:pt x="451485" y="408508"/>
                  <a:pt x="451942" y="409423"/>
                </a:cubicBezTo>
                <a:lnTo>
                  <a:pt x="449885" y="408737"/>
                </a:lnTo>
                <a:cubicBezTo>
                  <a:pt x="449428" y="408737"/>
                  <a:pt x="449085" y="408623"/>
                  <a:pt x="448856" y="408394"/>
                </a:cubicBezTo>
                <a:cubicBezTo>
                  <a:pt x="448628" y="408166"/>
                  <a:pt x="448513" y="408280"/>
                  <a:pt x="448513" y="408737"/>
                </a:cubicBezTo>
                <a:cubicBezTo>
                  <a:pt x="447142" y="410566"/>
                  <a:pt x="444627" y="411938"/>
                  <a:pt x="440970" y="412852"/>
                </a:cubicBezTo>
                <a:lnTo>
                  <a:pt x="438912" y="414224"/>
                </a:lnTo>
                <a:lnTo>
                  <a:pt x="426568" y="419024"/>
                </a:lnTo>
                <a:cubicBezTo>
                  <a:pt x="423367" y="419024"/>
                  <a:pt x="420624" y="419481"/>
                  <a:pt x="418338" y="420396"/>
                </a:cubicBezTo>
                <a:cubicBezTo>
                  <a:pt x="417424" y="420396"/>
                  <a:pt x="416624" y="420624"/>
                  <a:pt x="415938" y="421082"/>
                </a:cubicBezTo>
                <a:cubicBezTo>
                  <a:pt x="415252" y="421539"/>
                  <a:pt x="414452" y="421767"/>
                  <a:pt x="413538" y="421767"/>
                </a:cubicBezTo>
                <a:lnTo>
                  <a:pt x="410109" y="421767"/>
                </a:lnTo>
                <a:cubicBezTo>
                  <a:pt x="409651" y="421767"/>
                  <a:pt x="409080" y="421653"/>
                  <a:pt x="408394" y="421424"/>
                </a:cubicBezTo>
                <a:cubicBezTo>
                  <a:pt x="407708" y="421196"/>
                  <a:pt x="407137" y="421767"/>
                  <a:pt x="406680" y="423139"/>
                </a:cubicBezTo>
                <a:lnTo>
                  <a:pt x="404622" y="423139"/>
                </a:lnTo>
                <a:lnTo>
                  <a:pt x="396393" y="423139"/>
                </a:lnTo>
                <a:cubicBezTo>
                  <a:pt x="388620" y="423139"/>
                  <a:pt x="380848" y="421767"/>
                  <a:pt x="373075" y="419024"/>
                </a:cubicBezTo>
                <a:cubicBezTo>
                  <a:pt x="358445" y="415824"/>
                  <a:pt x="344958" y="408737"/>
                  <a:pt x="332613" y="397764"/>
                </a:cubicBezTo>
                <a:lnTo>
                  <a:pt x="330556" y="395021"/>
                </a:lnTo>
                <a:cubicBezTo>
                  <a:pt x="329184" y="393192"/>
                  <a:pt x="327355" y="389992"/>
                  <a:pt x="325069" y="385420"/>
                </a:cubicBezTo>
                <a:cubicBezTo>
                  <a:pt x="324155" y="383591"/>
                  <a:pt x="322555" y="380619"/>
                  <a:pt x="320269" y="376505"/>
                </a:cubicBezTo>
                <a:cubicBezTo>
                  <a:pt x="317983" y="372390"/>
                  <a:pt x="316611" y="368732"/>
                  <a:pt x="316154" y="365532"/>
                </a:cubicBezTo>
                <a:cubicBezTo>
                  <a:pt x="312039" y="356845"/>
                  <a:pt x="309982" y="343815"/>
                  <a:pt x="309982" y="326441"/>
                </a:cubicBezTo>
                <a:cubicBezTo>
                  <a:pt x="309982" y="319126"/>
                  <a:pt x="310210" y="313640"/>
                  <a:pt x="310668" y="309982"/>
                </a:cubicBezTo>
                <a:cubicBezTo>
                  <a:pt x="310668" y="306782"/>
                  <a:pt x="311811" y="299466"/>
                  <a:pt x="314097" y="288036"/>
                </a:cubicBezTo>
                <a:cubicBezTo>
                  <a:pt x="314554" y="285750"/>
                  <a:pt x="315697" y="281178"/>
                  <a:pt x="317526" y="274320"/>
                </a:cubicBezTo>
                <a:cubicBezTo>
                  <a:pt x="317526" y="272492"/>
                  <a:pt x="316840" y="271349"/>
                  <a:pt x="315468" y="270891"/>
                </a:cubicBezTo>
                <a:cubicBezTo>
                  <a:pt x="309982" y="269520"/>
                  <a:pt x="305181" y="267691"/>
                  <a:pt x="301066" y="265405"/>
                </a:cubicBezTo>
                <a:lnTo>
                  <a:pt x="296266" y="262662"/>
                </a:lnTo>
                <a:cubicBezTo>
                  <a:pt x="305867" y="262662"/>
                  <a:pt x="312954" y="262204"/>
                  <a:pt x="317526" y="261290"/>
                </a:cubicBezTo>
                <a:cubicBezTo>
                  <a:pt x="321640" y="259919"/>
                  <a:pt x="325412" y="260261"/>
                  <a:pt x="328841" y="262319"/>
                </a:cubicBezTo>
                <a:cubicBezTo>
                  <a:pt x="332270" y="264376"/>
                  <a:pt x="334671" y="265634"/>
                  <a:pt x="336042" y="266091"/>
                </a:cubicBezTo>
                <a:cubicBezTo>
                  <a:pt x="337871" y="267005"/>
                  <a:pt x="339357" y="267805"/>
                  <a:pt x="340500" y="268491"/>
                </a:cubicBezTo>
                <a:cubicBezTo>
                  <a:pt x="341643" y="269177"/>
                  <a:pt x="342672" y="269748"/>
                  <a:pt x="343586" y="270205"/>
                </a:cubicBezTo>
                <a:cubicBezTo>
                  <a:pt x="347701" y="272949"/>
                  <a:pt x="349758" y="276606"/>
                  <a:pt x="349758" y="281178"/>
                </a:cubicBezTo>
                <a:lnTo>
                  <a:pt x="349072" y="284607"/>
                </a:lnTo>
                <a:cubicBezTo>
                  <a:pt x="348158" y="294666"/>
                  <a:pt x="347244" y="301981"/>
                  <a:pt x="346329" y="306553"/>
                </a:cubicBezTo>
                <a:cubicBezTo>
                  <a:pt x="346329" y="308382"/>
                  <a:pt x="346101" y="310096"/>
                  <a:pt x="345643" y="311696"/>
                </a:cubicBezTo>
                <a:cubicBezTo>
                  <a:pt x="345186" y="313297"/>
                  <a:pt x="344958" y="315011"/>
                  <a:pt x="344958" y="316840"/>
                </a:cubicBezTo>
                <a:cubicBezTo>
                  <a:pt x="344500" y="320040"/>
                  <a:pt x="344500" y="323469"/>
                  <a:pt x="344958" y="327127"/>
                </a:cubicBezTo>
                <a:cubicBezTo>
                  <a:pt x="345415" y="331242"/>
                  <a:pt x="345872" y="335357"/>
                  <a:pt x="346329" y="339471"/>
                </a:cubicBezTo>
                <a:cubicBezTo>
                  <a:pt x="346786" y="343586"/>
                  <a:pt x="347244" y="347701"/>
                  <a:pt x="347701" y="351816"/>
                </a:cubicBezTo>
                <a:cubicBezTo>
                  <a:pt x="348158" y="357302"/>
                  <a:pt x="349987" y="361874"/>
                  <a:pt x="353187" y="365532"/>
                </a:cubicBezTo>
                <a:cubicBezTo>
                  <a:pt x="353187" y="367361"/>
                  <a:pt x="355245" y="368961"/>
                  <a:pt x="359359" y="370332"/>
                </a:cubicBezTo>
                <a:cubicBezTo>
                  <a:pt x="364389" y="373533"/>
                  <a:pt x="371018" y="375590"/>
                  <a:pt x="379248" y="376505"/>
                </a:cubicBezTo>
                <a:cubicBezTo>
                  <a:pt x="381534" y="376505"/>
                  <a:pt x="383934" y="376733"/>
                  <a:pt x="386449" y="377190"/>
                </a:cubicBezTo>
                <a:cubicBezTo>
                  <a:pt x="388963" y="377647"/>
                  <a:pt x="391363" y="377876"/>
                  <a:pt x="393649" y="377876"/>
                </a:cubicBezTo>
                <a:cubicBezTo>
                  <a:pt x="403251" y="376962"/>
                  <a:pt x="410109" y="375819"/>
                  <a:pt x="414223" y="374447"/>
                </a:cubicBezTo>
                <a:cubicBezTo>
                  <a:pt x="416967" y="373533"/>
                  <a:pt x="419596" y="372733"/>
                  <a:pt x="422110" y="372047"/>
                </a:cubicBezTo>
                <a:cubicBezTo>
                  <a:pt x="424625" y="371361"/>
                  <a:pt x="427254" y="370561"/>
                  <a:pt x="429997" y="369647"/>
                </a:cubicBezTo>
                <a:lnTo>
                  <a:pt x="445084" y="362103"/>
                </a:lnTo>
                <a:cubicBezTo>
                  <a:pt x="448742" y="359817"/>
                  <a:pt x="452171" y="357531"/>
                  <a:pt x="455371" y="355245"/>
                </a:cubicBezTo>
                <a:cubicBezTo>
                  <a:pt x="458572" y="352959"/>
                  <a:pt x="462001" y="350673"/>
                  <a:pt x="465658" y="348387"/>
                </a:cubicBezTo>
                <a:cubicBezTo>
                  <a:pt x="466116" y="347930"/>
                  <a:pt x="466687" y="347587"/>
                  <a:pt x="467373" y="347358"/>
                </a:cubicBezTo>
                <a:cubicBezTo>
                  <a:pt x="468059" y="347129"/>
                  <a:pt x="468630" y="346558"/>
                  <a:pt x="469087" y="345644"/>
                </a:cubicBezTo>
                <a:cubicBezTo>
                  <a:pt x="469545" y="345644"/>
                  <a:pt x="469773" y="344958"/>
                  <a:pt x="469773" y="343586"/>
                </a:cubicBezTo>
                <a:cubicBezTo>
                  <a:pt x="469316" y="342214"/>
                  <a:pt x="468630" y="340729"/>
                  <a:pt x="467716" y="339128"/>
                </a:cubicBezTo>
                <a:cubicBezTo>
                  <a:pt x="466801" y="337528"/>
                  <a:pt x="466116" y="335814"/>
                  <a:pt x="465658" y="333985"/>
                </a:cubicBezTo>
                <a:cubicBezTo>
                  <a:pt x="464287" y="329870"/>
                  <a:pt x="463030" y="326327"/>
                  <a:pt x="461887" y="323355"/>
                </a:cubicBezTo>
                <a:cubicBezTo>
                  <a:pt x="460744" y="320383"/>
                  <a:pt x="459715" y="317526"/>
                  <a:pt x="458800" y="314783"/>
                </a:cubicBezTo>
                <a:lnTo>
                  <a:pt x="453314" y="301067"/>
                </a:lnTo>
                <a:cubicBezTo>
                  <a:pt x="451942" y="296952"/>
                  <a:pt x="450685" y="292723"/>
                  <a:pt x="449542" y="288379"/>
                </a:cubicBezTo>
                <a:cubicBezTo>
                  <a:pt x="448399" y="284036"/>
                  <a:pt x="447142" y="279578"/>
                  <a:pt x="445770" y="275006"/>
                </a:cubicBezTo>
                <a:cubicBezTo>
                  <a:pt x="445313" y="273177"/>
                  <a:pt x="444742" y="271463"/>
                  <a:pt x="444056" y="269863"/>
                </a:cubicBezTo>
                <a:cubicBezTo>
                  <a:pt x="443370" y="268262"/>
                  <a:pt x="442798" y="266548"/>
                  <a:pt x="442341" y="264719"/>
                </a:cubicBezTo>
                <a:cubicBezTo>
                  <a:pt x="441884" y="263805"/>
                  <a:pt x="441198" y="261976"/>
                  <a:pt x="440284" y="259233"/>
                </a:cubicBezTo>
                <a:cubicBezTo>
                  <a:pt x="439369" y="256490"/>
                  <a:pt x="438912" y="253975"/>
                  <a:pt x="438912" y="251689"/>
                </a:cubicBezTo>
                <a:lnTo>
                  <a:pt x="438912" y="251003"/>
                </a:lnTo>
                <a:cubicBezTo>
                  <a:pt x="437083" y="245059"/>
                  <a:pt x="434569" y="238887"/>
                  <a:pt x="431368" y="232487"/>
                </a:cubicBezTo>
                <a:close/>
                <a:moveTo>
                  <a:pt x="161163" y="214656"/>
                </a:moveTo>
                <a:cubicBezTo>
                  <a:pt x="161163" y="216485"/>
                  <a:pt x="160820" y="218199"/>
                  <a:pt x="160135" y="219799"/>
                </a:cubicBezTo>
                <a:cubicBezTo>
                  <a:pt x="159449" y="221399"/>
                  <a:pt x="159106" y="223114"/>
                  <a:pt x="159106" y="224943"/>
                </a:cubicBezTo>
                <a:cubicBezTo>
                  <a:pt x="158649" y="229515"/>
                  <a:pt x="157048" y="234658"/>
                  <a:pt x="154305" y="240373"/>
                </a:cubicBezTo>
                <a:cubicBezTo>
                  <a:pt x="151562" y="246088"/>
                  <a:pt x="149505" y="250317"/>
                  <a:pt x="148133" y="253061"/>
                </a:cubicBezTo>
                <a:lnTo>
                  <a:pt x="129616" y="296266"/>
                </a:lnTo>
                <a:cubicBezTo>
                  <a:pt x="128702" y="299009"/>
                  <a:pt x="127673" y="301638"/>
                  <a:pt x="126530" y="304153"/>
                </a:cubicBezTo>
                <a:cubicBezTo>
                  <a:pt x="125387" y="306667"/>
                  <a:pt x="124359" y="309296"/>
                  <a:pt x="123444" y="312039"/>
                </a:cubicBezTo>
                <a:cubicBezTo>
                  <a:pt x="122987" y="312954"/>
                  <a:pt x="122758" y="314325"/>
                  <a:pt x="122758" y="316154"/>
                </a:cubicBezTo>
                <a:cubicBezTo>
                  <a:pt x="122758" y="317983"/>
                  <a:pt x="122530" y="319355"/>
                  <a:pt x="122073" y="320269"/>
                </a:cubicBezTo>
                <a:cubicBezTo>
                  <a:pt x="119329" y="327584"/>
                  <a:pt x="117043" y="332842"/>
                  <a:pt x="115215" y="336042"/>
                </a:cubicBezTo>
                <a:cubicBezTo>
                  <a:pt x="114757" y="336499"/>
                  <a:pt x="114300" y="337071"/>
                  <a:pt x="113843" y="337757"/>
                </a:cubicBezTo>
                <a:cubicBezTo>
                  <a:pt x="113386" y="338443"/>
                  <a:pt x="113157" y="339243"/>
                  <a:pt x="113157" y="340157"/>
                </a:cubicBezTo>
                <a:lnTo>
                  <a:pt x="113157" y="347015"/>
                </a:lnTo>
                <a:lnTo>
                  <a:pt x="109728" y="354559"/>
                </a:lnTo>
                <a:lnTo>
                  <a:pt x="97384" y="381305"/>
                </a:lnTo>
                <a:cubicBezTo>
                  <a:pt x="94183" y="388163"/>
                  <a:pt x="89611" y="394107"/>
                  <a:pt x="83668" y="399136"/>
                </a:cubicBezTo>
                <a:cubicBezTo>
                  <a:pt x="83211" y="400050"/>
                  <a:pt x="82296" y="400507"/>
                  <a:pt x="80925" y="400507"/>
                </a:cubicBezTo>
                <a:cubicBezTo>
                  <a:pt x="80010" y="402794"/>
                  <a:pt x="79324" y="403937"/>
                  <a:pt x="78867" y="403937"/>
                </a:cubicBezTo>
                <a:lnTo>
                  <a:pt x="73381" y="408737"/>
                </a:lnTo>
                <a:cubicBezTo>
                  <a:pt x="70638" y="409652"/>
                  <a:pt x="68123" y="410109"/>
                  <a:pt x="65837" y="410109"/>
                </a:cubicBezTo>
                <a:cubicBezTo>
                  <a:pt x="62637" y="410109"/>
                  <a:pt x="59436" y="409194"/>
                  <a:pt x="56236" y="407366"/>
                </a:cubicBezTo>
                <a:cubicBezTo>
                  <a:pt x="54407" y="405994"/>
                  <a:pt x="51778" y="404394"/>
                  <a:pt x="48349" y="402565"/>
                </a:cubicBezTo>
                <a:cubicBezTo>
                  <a:pt x="44920" y="400736"/>
                  <a:pt x="42520" y="398679"/>
                  <a:pt x="41148" y="396393"/>
                </a:cubicBezTo>
                <a:cubicBezTo>
                  <a:pt x="40234" y="395478"/>
                  <a:pt x="37948" y="394335"/>
                  <a:pt x="34290" y="392964"/>
                </a:cubicBezTo>
                <a:cubicBezTo>
                  <a:pt x="32004" y="392049"/>
                  <a:pt x="29718" y="390106"/>
                  <a:pt x="27432" y="387134"/>
                </a:cubicBezTo>
                <a:cubicBezTo>
                  <a:pt x="25146" y="384163"/>
                  <a:pt x="24003" y="381762"/>
                  <a:pt x="24003" y="379934"/>
                </a:cubicBezTo>
                <a:cubicBezTo>
                  <a:pt x="24003" y="378562"/>
                  <a:pt x="22860" y="376733"/>
                  <a:pt x="20574" y="374447"/>
                </a:cubicBezTo>
                <a:cubicBezTo>
                  <a:pt x="17831" y="372161"/>
                  <a:pt x="16459" y="370561"/>
                  <a:pt x="16459" y="369647"/>
                </a:cubicBezTo>
                <a:cubicBezTo>
                  <a:pt x="16459" y="368275"/>
                  <a:pt x="17602" y="366903"/>
                  <a:pt x="19888" y="365532"/>
                </a:cubicBezTo>
                <a:cubicBezTo>
                  <a:pt x="20346" y="365074"/>
                  <a:pt x="21946" y="364160"/>
                  <a:pt x="24689" y="362789"/>
                </a:cubicBezTo>
                <a:cubicBezTo>
                  <a:pt x="26975" y="361874"/>
                  <a:pt x="28575" y="360960"/>
                  <a:pt x="29490" y="360045"/>
                </a:cubicBezTo>
                <a:cubicBezTo>
                  <a:pt x="30404" y="359131"/>
                  <a:pt x="30861" y="358216"/>
                  <a:pt x="30861" y="357302"/>
                </a:cubicBezTo>
                <a:lnTo>
                  <a:pt x="30861" y="354559"/>
                </a:lnTo>
                <a:lnTo>
                  <a:pt x="37719" y="358674"/>
                </a:lnTo>
                <a:cubicBezTo>
                  <a:pt x="39548" y="361417"/>
                  <a:pt x="41834" y="361417"/>
                  <a:pt x="44577" y="358674"/>
                </a:cubicBezTo>
                <a:cubicBezTo>
                  <a:pt x="46863" y="357302"/>
                  <a:pt x="50292" y="354330"/>
                  <a:pt x="54864" y="349758"/>
                </a:cubicBezTo>
                <a:lnTo>
                  <a:pt x="80925" y="321641"/>
                </a:lnTo>
                <a:cubicBezTo>
                  <a:pt x="92812" y="308839"/>
                  <a:pt x="104699" y="294437"/>
                  <a:pt x="116586" y="278435"/>
                </a:cubicBezTo>
                <a:lnTo>
                  <a:pt x="126873" y="264033"/>
                </a:lnTo>
                <a:cubicBezTo>
                  <a:pt x="129159" y="260833"/>
                  <a:pt x="131674" y="257175"/>
                  <a:pt x="134417" y="253061"/>
                </a:cubicBezTo>
                <a:cubicBezTo>
                  <a:pt x="137160" y="248946"/>
                  <a:pt x="140361" y="244145"/>
                  <a:pt x="144018" y="238659"/>
                </a:cubicBezTo>
                <a:close/>
                <a:moveTo>
                  <a:pt x="89154" y="183795"/>
                </a:moveTo>
                <a:cubicBezTo>
                  <a:pt x="89611" y="183795"/>
                  <a:pt x="90069" y="184023"/>
                  <a:pt x="90526" y="184481"/>
                </a:cubicBezTo>
                <a:cubicBezTo>
                  <a:pt x="90983" y="184938"/>
                  <a:pt x="91669" y="185395"/>
                  <a:pt x="92583" y="185852"/>
                </a:cubicBezTo>
                <a:cubicBezTo>
                  <a:pt x="97155" y="188595"/>
                  <a:pt x="100584" y="190881"/>
                  <a:pt x="102870" y="192710"/>
                </a:cubicBezTo>
                <a:cubicBezTo>
                  <a:pt x="102413" y="193167"/>
                  <a:pt x="101842" y="193510"/>
                  <a:pt x="101156" y="193739"/>
                </a:cubicBezTo>
                <a:cubicBezTo>
                  <a:pt x="100470" y="193967"/>
                  <a:pt x="99898" y="194539"/>
                  <a:pt x="99441" y="195453"/>
                </a:cubicBezTo>
                <a:cubicBezTo>
                  <a:pt x="99441" y="196368"/>
                  <a:pt x="99327" y="197625"/>
                  <a:pt x="99098" y="199225"/>
                </a:cubicBezTo>
                <a:cubicBezTo>
                  <a:pt x="98870" y="200825"/>
                  <a:pt x="98984" y="201854"/>
                  <a:pt x="99441" y="202311"/>
                </a:cubicBezTo>
                <a:cubicBezTo>
                  <a:pt x="102642" y="205512"/>
                  <a:pt x="102184" y="207798"/>
                  <a:pt x="98070" y="209169"/>
                </a:cubicBezTo>
                <a:cubicBezTo>
                  <a:pt x="95784" y="210541"/>
                  <a:pt x="95784" y="212370"/>
                  <a:pt x="98070" y="214656"/>
                </a:cubicBezTo>
                <a:cubicBezTo>
                  <a:pt x="99898" y="216027"/>
                  <a:pt x="100127" y="217170"/>
                  <a:pt x="98755" y="218085"/>
                </a:cubicBezTo>
                <a:lnTo>
                  <a:pt x="88468" y="229058"/>
                </a:lnTo>
                <a:lnTo>
                  <a:pt x="80239" y="239345"/>
                </a:lnTo>
                <a:lnTo>
                  <a:pt x="69952" y="252375"/>
                </a:lnTo>
                <a:cubicBezTo>
                  <a:pt x="67209" y="254204"/>
                  <a:pt x="64237" y="254204"/>
                  <a:pt x="61036" y="252375"/>
                </a:cubicBezTo>
                <a:cubicBezTo>
                  <a:pt x="58293" y="250546"/>
                  <a:pt x="56922" y="248946"/>
                  <a:pt x="56922" y="247574"/>
                </a:cubicBezTo>
                <a:lnTo>
                  <a:pt x="58293" y="244831"/>
                </a:lnTo>
                <a:cubicBezTo>
                  <a:pt x="58750" y="244374"/>
                  <a:pt x="59436" y="242545"/>
                  <a:pt x="60351" y="239345"/>
                </a:cubicBezTo>
                <a:cubicBezTo>
                  <a:pt x="57607" y="240716"/>
                  <a:pt x="54636" y="241402"/>
                  <a:pt x="51435" y="241402"/>
                </a:cubicBezTo>
                <a:cubicBezTo>
                  <a:pt x="47778" y="241402"/>
                  <a:pt x="42291" y="239573"/>
                  <a:pt x="34976" y="235916"/>
                </a:cubicBezTo>
                <a:cubicBezTo>
                  <a:pt x="26746" y="232715"/>
                  <a:pt x="19660" y="228600"/>
                  <a:pt x="13716" y="223571"/>
                </a:cubicBezTo>
                <a:cubicBezTo>
                  <a:pt x="10059" y="220828"/>
                  <a:pt x="8001" y="217628"/>
                  <a:pt x="7544" y="213970"/>
                </a:cubicBezTo>
                <a:cubicBezTo>
                  <a:pt x="7544" y="211227"/>
                  <a:pt x="6858" y="208712"/>
                  <a:pt x="5487" y="206426"/>
                </a:cubicBezTo>
                <a:cubicBezTo>
                  <a:pt x="4115" y="204140"/>
                  <a:pt x="3201" y="202768"/>
                  <a:pt x="2743" y="202311"/>
                </a:cubicBezTo>
                <a:cubicBezTo>
                  <a:pt x="915" y="200025"/>
                  <a:pt x="0" y="197053"/>
                  <a:pt x="0" y="193396"/>
                </a:cubicBezTo>
                <a:cubicBezTo>
                  <a:pt x="0" y="191110"/>
                  <a:pt x="229" y="189281"/>
                  <a:pt x="686" y="187910"/>
                </a:cubicBezTo>
                <a:cubicBezTo>
                  <a:pt x="686" y="187910"/>
                  <a:pt x="2743" y="190653"/>
                  <a:pt x="6858" y="196139"/>
                </a:cubicBezTo>
                <a:cubicBezTo>
                  <a:pt x="10516" y="200254"/>
                  <a:pt x="14402" y="202311"/>
                  <a:pt x="18517" y="202311"/>
                </a:cubicBezTo>
                <a:cubicBezTo>
                  <a:pt x="19888" y="202311"/>
                  <a:pt x="21946" y="201854"/>
                  <a:pt x="24689" y="200940"/>
                </a:cubicBezTo>
                <a:lnTo>
                  <a:pt x="59665" y="188595"/>
                </a:lnTo>
                <a:cubicBezTo>
                  <a:pt x="68352" y="184481"/>
                  <a:pt x="78181" y="182880"/>
                  <a:pt x="89154" y="183795"/>
                </a:cubicBezTo>
                <a:close/>
                <a:moveTo>
                  <a:pt x="110414" y="68580"/>
                </a:moveTo>
                <a:cubicBezTo>
                  <a:pt x="112243" y="69038"/>
                  <a:pt x="113957" y="69152"/>
                  <a:pt x="115558" y="68923"/>
                </a:cubicBezTo>
                <a:cubicBezTo>
                  <a:pt x="117158" y="68695"/>
                  <a:pt x="118644" y="68580"/>
                  <a:pt x="120015" y="68580"/>
                </a:cubicBezTo>
                <a:cubicBezTo>
                  <a:pt x="125502" y="68580"/>
                  <a:pt x="129388" y="69723"/>
                  <a:pt x="131674" y="72009"/>
                </a:cubicBezTo>
                <a:cubicBezTo>
                  <a:pt x="132588" y="72467"/>
                  <a:pt x="133960" y="72695"/>
                  <a:pt x="135789" y="72695"/>
                </a:cubicBezTo>
                <a:cubicBezTo>
                  <a:pt x="137617" y="72695"/>
                  <a:pt x="138760" y="73152"/>
                  <a:pt x="139218" y="74067"/>
                </a:cubicBezTo>
                <a:cubicBezTo>
                  <a:pt x="139675" y="74981"/>
                  <a:pt x="139446" y="75895"/>
                  <a:pt x="138532" y="76810"/>
                </a:cubicBezTo>
                <a:cubicBezTo>
                  <a:pt x="138075" y="80925"/>
                  <a:pt x="138760" y="84354"/>
                  <a:pt x="140589" y="87097"/>
                </a:cubicBezTo>
                <a:cubicBezTo>
                  <a:pt x="142418" y="89840"/>
                  <a:pt x="142418" y="92126"/>
                  <a:pt x="140589" y="93955"/>
                </a:cubicBezTo>
                <a:cubicBezTo>
                  <a:pt x="139675" y="93955"/>
                  <a:pt x="139218" y="94412"/>
                  <a:pt x="139218" y="95326"/>
                </a:cubicBezTo>
                <a:cubicBezTo>
                  <a:pt x="139218" y="98070"/>
                  <a:pt x="138189" y="100699"/>
                  <a:pt x="136132" y="103213"/>
                </a:cubicBezTo>
                <a:cubicBezTo>
                  <a:pt x="134074" y="105728"/>
                  <a:pt x="132588" y="107671"/>
                  <a:pt x="131674" y="109043"/>
                </a:cubicBezTo>
                <a:cubicBezTo>
                  <a:pt x="124816" y="115901"/>
                  <a:pt x="121387" y="119329"/>
                  <a:pt x="121387" y="119329"/>
                </a:cubicBezTo>
                <a:cubicBezTo>
                  <a:pt x="118186" y="122530"/>
                  <a:pt x="114300" y="127331"/>
                  <a:pt x="109728" y="133731"/>
                </a:cubicBezTo>
                <a:cubicBezTo>
                  <a:pt x="107442" y="136474"/>
                  <a:pt x="103099" y="139675"/>
                  <a:pt x="96698" y="143332"/>
                </a:cubicBezTo>
                <a:lnTo>
                  <a:pt x="90526" y="148819"/>
                </a:lnTo>
                <a:lnTo>
                  <a:pt x="96012" y="139904"/>
                </a:lnTo>
                <a:cubicBezTo>
                  <a:pt x="98298" y="134874"/>
                  <a:pt x="99670" y="131674"/>
                  <a:pt x="100127" y="130302"/>
                </a:cubicBezTo>
                <a:lnTo>
                  <a:pt x="104242" y="120015"/>
                </a:lnTo>
                <a:cubicBezTo>
                  <a:pt x="102870" y="119558"/>
                  <a:pt x="101041" y="119787"/>
                  <a:pt x="98755" y="120701"/>
                </a:cubicBezTo>
                <a:cubicBezTo>
                  <a:pt x="96469" y="121616"/>
                  <a:pt x="94869" y="122530"/>
                  <a:pt x="93955" y="123444"/>
                </a:cubicBezTo>
                <a:cubicBezTo>
                  <a:pt x="91212" y="123444"/>
                  <a:pt x="89154" y="123902"/>
                  <a:pt x="87783" y="124816"/>
                </a:cubicBezTo>
                <a:cubicBezTo>
                  <a:pt x="85039" y="125273"/>
                  <a:pt x="81610" y="123902"/>
                  <a:pt x="77496" y="120701"/>
                </a:cubicBezTo>
                <a:cubicBezTo>
                  <a:pt x="77038" y="120701"/>
                  <a:pt x="76353" y="120244"/>
                  <a:pt x="75438" y="119329"/>
                </a:cubicBezTo>
                <a:cubicBezTo>
                  <a:pt x="74067" y="117958"/>
                  <a:pt x="73381" y="117043"/>
                  <a:pt x="73381" y="116586"/>
                </a:cubicBezTo>
                <a:lnTo>
                  <a:pt x="73381" y="115901"/>
                </a:lnTo>
                <a:cubicBezTo>
                  <a:pt x="71552" y="114529"/>
                  <a:pt x="70409" y="112586"/>
                  <a:pt x="69952" y="110071"/>
                </a:cubicBezTo>
                <a:cubicBezTo>
                  <a:pt x="69495" y="107557"/>
                  <a:pt x="69266" y="106071"/>
                  <a:pt x="69266" y="105614"/>
                </a:cubicBezTo>
                <a:cubicBezTo>
                  <a:pt x="68809" y="104242"/>
                  <a:pt x="68123" y="103213"/>
                  <a:pt x="67209" y="102527"/>
                </a:cubicBezTo>
                <a:cubicBezTo>
                  <a:pt x="66294" y="101842"/>
                  <a:pt x="65608" y="101041"/>
                  <a:pt x="65151" y="100127"/>
                </a:cubicBezTo>
                <a:cubicBezTo>
                  <a:pt x="63780" y="96927"/>
                  <a:pt x="62865" y="93726"/>
                  <a:pt x="62408" y="90526"/>
                </a:cubicBezTo>
                <a:cubicBezTo>
                  <a:pt x="61951" y="87326"/>
                  <a:pt x="61722" y="85268"/>
                  <a:pt x="61722" y="84354"/>
                </a:cubicBezTo>
                <a:cubicBezTo>
                  <a:pt x="61722" y="81153"/>
                  <a:pt x="61265" y="77724"/>
                  <a:pt x="60351" y="74067"/>
                </a:cubicBezTo>
                <a:lnTo>
                  <a:pt x="60351" y="70638"/>
                </a:lnTo>
                <a:lnTo>
                  <a:pt x="69952" y="78867"/>
                </a:lnTo>
                <a:cubicBezTo>
                  <a:pt x="71781" y="81611"/>
                  <a:pt x="74067" y="82296"/>
                  <a:pt x="76810" y="80925"/>
                </a:cubicBezTo>
                <a:lnTo>
                  <a:pt x="91212" y="74067"/>
                </a:lnTo>
                <a:cubicBezTo>
                  <a:pt x="99441" y="70409"/>
                  <a:pt x="105842" y="68580"/>
                  <a:pt x="110414" y="68580"/>
                </a:cubicBezTo>
                <a:close/>
                <a:moveTo>
                  <a:pt x="303810" y="56922"/>
                </a:moveTo>
                <a:lnTo>
                  <a:pt x="312725" y="58979"/>
                </a:lnTo>
                <a:lnTo>
                  <a:pt x="312725" y="60351"/>
                </a:lnTo>
                <a:cubicBezTo>
                  <a:pt x="312725" y="62180"/>
                  <a:pt x="313182" y="63094"/>
                  <a:pt x="314097" y="63094"/>
                </a:cubicBezTo>
                <a:cubicBezTo>
                  <a:pt x="315925" y="65380"/>
                  <a:pt x="318097" y="67666"/>
                  <a:pt x="320612" y="69952"/>
                </a:cubicBezTo>
                <a:cubicBezTo>
                  <a:pt x="323126" y="72238"/>
                  <a:pt x="324841" y="74295"/>
                  <a:pt x="325755" y="76124"/>
                </a:cubicBezTo>
                <a:lnTo>
                  <a:pt x="325755" y="78182"/>
                </a:lnTo>
                <a:lnTo>
                  <a:pt x="323012" y="87783"/>
                </a:lnTo>
                <a:cubicBezTo>
                  <a:pt x="322555" y="90526"/>
                  <a:pt x="321526" y="93155"/>
                  <a:pt x="319926" y="95669"/>
                </a:cubicBezTo>
                <a:cubicBezTo>
                  <a:pt x="318326" y="98184"/>
                  <a:pt x="317068" y="100127"/>
                  <a:pt x="316154" y="101499"/>
                </a:cubicBezTo>
                <a:cubicBezTo>
                  <a:pt x="312039" y="106528"/>
                  <a:pt x="309067" y="111100"/>
                  <a:pt x="307239" y="115215"/>
                </a:cubicBezTo>
                <a:cubicBezTo>
                  <a:pt x="304953" y="119329"/>
                  <a:pt x="301066" y="125044"/>
                  <a:pt x="295580" y="132360"/>
                </a:cubicBezTo>
                <a:cubicBezTo>
                  <a:pt x="291922" y="138303"/>
                  <a:pt x="289865" y="141961"/>
                  <a:pt x="289408" y="143332"/>
                </a:cubicBezTo>
                <a:cubicBezTo>
                  <a:pt x="288036" y="144704"/>
                  <a:pt x="286550" y="146533"/>
                  <a:pt x="284950" y="148819"/>
                </a:cubicBezTo>
                <a:cubicBezTo>
                  <a:pt x="283350" y="151105"/>
                  <a:pt x="281635" y="152705"/>
                  <a:pt x="279807" y="153620"/>
                </a:cubicBezTo>
                <a:cubicBezTo>
                  <a:pt x="279807" y="153620"/>
                  <a:pt x="279692" y="153734"/>
                  <a:pt x="279464" y="153962"/>
                </a:cubicBezTo>
                <a:cubicBezTo>
                  <a:pt x="279235" y="154191"/>
                  <a:pt x="279121" y="154534"/>
                  <a:pt x="279121" y="154991"/>
                </a:cubicBezTo>
                <a:cubicBezTo>
                  <a:pt x="279121" y="156820"/>
                  <a:pt x="277978" y="158877"/>
                  <a:pt x="275692" y="161163"/>
                </a:cubicBezTo>
                <a:cubicBezTo>
                  <a:pt x="275235" y="161620"/>
                  <a:pt x="274663" y="162306"/>
                  <a:pt x="273977" y="163221"/>
                </a:cubicBezTo>
                <a:cubicBezTo>
                  <a:pt x="273292" y="164135"/>
                  <a:pt x="272949" y="164821"/>
                  <a:pt x="272949" y="165278"/>
                </a:cubicBezTo>
                <a:cubicBezTo>
                  <a:pt x="271577" y="167564"/>
                  <a:pt x="270205" y="168479"/>
                  <a:pt x="268834" y="168021"/>
                </a:cubicBezTo>
                <a:cubicBezTo>
                  <a:pt x="265633" y="173965"/>
                  <a:pt x="262662" y="178651"/>
                  <a:pt x="259918" y="182080"/>
                </a:cubicBezTo>
                <a:cubicBezTo>
                  <a:pt x="257175" y="185509"/>
                  <a:pt x="253518" y="188367"/>
                  <a:pt x="248946" y="190653"/>
                </a:cubicBezTo>
                <a:lnTo>
                  <a:pt x="251003" y="191338"/>
                </a:lnTo>
                <a:lnTo>
                  <a:pt x="238659" y="206426"/>
                </a:lnTo>
                <a:cubicBezTo>
                  <a:pt x="240945" y="206426"/>
                  <a:pt x="242773" y="206198"/>
                  <a:pt x="244145" y="205740"/>
                </a:cubicBezTo>
                <a:cubicBezTo>
                  <a:pt x="246888" y="204369"/>
                  <a:pt x="249631" y="202768"/>
                  <a:pt x="252375" y="200940"/>
                </a:cubicBezTo>
                <a:cubicBezTo>
                  <a:pt x="255118" y="199111"/>
                  <a:pt x="257861" y="197511"/>
                  <a:pt x="260604" y="196139"/>
                </a:cubicBezTo>
                <a:cubicBezTo>
                  <a:pt x="267919" y="192482"/>
                  <a:pt x="273406" y="189510"/>
                  <a:pt x="277063" y="187224"/>
                </a:cubicBezTo>
                <a:cubicBezTo>
                  <a:pt x="282550" y="184023"/>
                  <a:pt x="291922" y="178765"/>
                  <a:pt x="305181" y="171450"/>
                </a:cubicBezTo>
                <a:lnTo>
                  <a:pt x="316840" y="162535"/>
                </a:lnTo>
                <a:cubicBezTo>
                  <a:pt x="317297" y="162535"/>
                  <a:pt x="317526" y="161849"/>
                  <a:pt x="317526" y="160477"/>
                </a:cubicBezTo>
                <a:cubicBezTo>
                  <a:pt x="316154" y="155448"/>
                  <a:pt x="314097" y="151791"/>
                  <a:pt x="311353" y="149505"/>
                </a:cubicBezTo>
                <a:cubicBezTo>
                  <a:pt x="312725" y="148133"/>
                  <a:pt x="314325" y="147219"/>
                  <a:pt x="316154" y="146762"/>
                </a:cubicBezTo>
                <a:cubicBezTo>
                  <a:pt x="318897" y="146304"/>
                  <a:pt x="321755" y="146762"/>
                  <a:pt x="324727" y="148133"/>
                </a:cubicBezTo>
                <a:cubicBezTo>
                  <a:pt x="327698" y="149505"/>
                  <a:pt x="329870" y="150419"/>
                  <a:pt x="331242" y="150876"/>
                </a:cubicBezTo>
                <a:cubicBezTo>
                  <a:pt x="339471" y="155905"/>
                  <a:pt x="344958" y="158877"/>
                  <a:pt x="347701" y="159792"/>
                </a:cubicBezTo>
                <a:cubicBezTo>
                  <a:pt x="350901" y="162078"/>
                  <a:pt x="353187" y="165278"/>
                  <a:pt x="354559" y="169393"/>
                </a:cubicBezTo>
                <a:cubicBezTo>
                  <a:pt x="355016" y="171679"/>
                  <a:pt x="355473" y="173622"/>
                  <a:pt x="355930" y="175222"/>
                </a:cubicBezTo>
                <a:cubicBezTo>
                  <a:pt x="356388" y="176822"/>
                  <a:pt x="356845" y="178308"/>
                  <a:pt x="357302" y="179680"/>
                </a:cubicBezTo>
                <a:cubicBezTo>
                  <a:pt x="358216" y="190653"/>
                  <a:pt x="356616" y="199568"/>
                  <a:pt x="352501" y="206426"/>
                </a:cubicBezTo>
                <a:cubicBezTo>
                  <a:pt x="352501" y="207341"/>
                  <a:pt x="352387" y="208026"/>
                  <a:pt x="352159" y="208484"/>
                </a:cubicBezTo>
                <a:cubicBezTo>
                  <a:pt x="351930" y="208941"/>
                  <a:pt x="351816" y="209398"/>
                  <a:pt x="351816" y="209855"/>
                </a:cubicBezTo>
                <a:lnTo>
                  <a:pt x="346329" y="224943"/>
                </a:lnTo>
                <a:cubicBezTo>
                  <a:pt x="346329" y="225400"/>
                  <a:pt x="345986" y="225857"/>
                  <a:pt x="345301" y="226314"/>
                </a:cubicBezTo>
                <a:cubicBezTo>
                  <a:pt x="344615" y="226772"/>
                  <a:pt x="344043" y="227229"/>
                  <a:pt x="343586" y="227686"/>
                </a:cubicBezTo>
                <a:cubicBezTo>
                  <a:pt x="343586" y="227686"/>
                  <a:pt x="342214" y="229743"/>
                  <a:pt x="339471" y="233858"/>
                </a:cubicBezTo>
                <a:cubicBezTo>
                  <a:pt x="337642" y="237058"/>
                  <a:pt x="335128" y="237287"/>
                  <a:pt x="331927" y="234544"/>
                </a:cubicBezTo>
                <a:lnTo>
                  <a:pt x="330556" y="233858"/>
                </a:lnTo>
                <a:lnTo>
                  <a:pt x="323012" y="235230"/>
                </a:lnTo>
                <a:lnTo>
                  <a:pt x="320955" y="235230"/>
                </a:lnTo>
                <a:lnTo>
                  <a:pt x="320269" y="235230"/>
                </a:lnTo>
                <a:cubicBezTo>
                  <a:pt x="321183" y="231572"/>
                  <a:pt x="319583" y="228600"/>
                  <a:pt x="315468" y="226314"/>
                </a:cubicBezTo>
                <a:cubicBezTo>
                  <a:pt x="313182" y="225400"/>
                  <a:pt x="311125" y="223457"/>
                  <a:pt x="309296" y="220485"/>
                </a:cubicBezTo>
                <a:cubicBezTo>
                  <a:pt x="307467" y="217513"/>
                  <a:pt x="306096" y="215570"/>
                  <a:pt x="305181" y="214656"/>
                </a:cubicBezTo>
                <a:cubicBezTo>
                  <a:pt x="304267" y="213741"/>
                  <a:pt x="304724" y="212370"/>
                  <a:pt x="306553" y="210541"/>
                </a:cubicBezTo>
                <a:cubicBezTo>
                  <a:pt x="308382" y="205512"/>
                  <a:pt x="310439" y="201168"/>
                  <a:pt x="312725" y="197511"/>
                </a:cubicBezTo>
                <a:lnTo>
                  <a:pt x="312725" y="194082"/>
                </a:lnTo>
                <a:cubicBezTo>
                  <a:pt x="314554" y="189510"/>
                  <a:pt x="315697" y="185852"/>
                  <a:pt x="316154" y="183109"/>
                </a:cubicBezTo>
                <a:cubicBezTo>
                  <a:pt x="316611" y="183109"/>
                  <a:pt x="316726" y="182766"/>
                  <a:pt x="316497" y="182080"/>
                </a:cubicBezTo>
                <a:cubicBezTo>
                  <a:pt x="316268" y="181394"/>
                  <a:pt x="316154" y="180823"/>
                  <a:pt x="316154" y="180366"/>
                </a:cubicBezTo>
                <a:cubicBezTo>
                  <a:pt x="316154" y="180823"/>
                  <a:pt x="316040" y="181052"/>
                  <a:pt x="315811" y="181052"/>
                </a:cubicBezTo>
                <a:cubicBezTo>
                  <a:pt x="315583" y="181052"/>
                  <a:pt x="315240" y="181052"/>
                  <a:pt x="314782" y="181052"/>
                </a:cubicBezTo>
                <a:cubicBezTo>
                  <a:pt x="310210" y="184709"/>
                  <a:pt x="306096" y="188824"/>
                  <a:pt x="302438" y="193396"/>
                </a:cubicBezTo>
                <a:cubicBezTo>
                  <a:pt x="301981" y="193853"/>
                  <a:pt x="301409" y="194425"/>
                  <a:pt x="300724" y="195110"/>
                </a:cubicBezTo>
                <a:cubicBezTo>
                  <a:pt x="300038" y="195796"/>
                  <a:pt x="299466" y="196596"/>
                  <a:pt x="299009" y="197511"/>
                </a:cubicBezTo>
                <a:cubicBezTo>
                  <a:pt x="297637" y="198882"/>
                  <a:pt x="298552" y="199797"/>
                  <a:pt x="301752" y="200254"/>
                </a:cubicBezTo>
                <a:cubicBezTo>
                  <a:pt x="294894" y="205740"/>
                  <a:pt x="291465" y="208484"/>
                  <a:pt x="291465" y="208484"/>
                </a:cubicBezTo>
                <a:cubicBezTo>
                  <a:pt x="290551" y="209398"/>
                  <a:pt x="289408" y="210770"/>
                  <a:pt x="288036" y="212598"/>
                </a:cubicBezTo>
                <a:cubicBezTo>
                  <a:pt x="286665" y="214427"/>
                  <a:pt x="285064" y="216485"/>
                  <a:pt x="283236" y="218771"/>
                </a:cubicBezTo>
                <a:cubicBezTo>
                  <a:pt x="282321" y="219685"/>
                  <a:pt x="281293" y="220599"/>
                  <a:pt x="280150" y="221514"/>
                </a:cubicBezTo>
                <a:cubicBezTo>
                  <a:pt x="279007" y="222428"/>
                  <a:pt x="277978" y="223343"/>
                  <a:pt x="277063" y="224257"/>
                </a:cubicBezTo>
                <a:cubicBezTo>
                  <a:pt x="274320" y="226086"/>
                  <a:pt x="271006" y="228257"/>
                  <a:pt x="267119" y="230772"/>
                </a:cubicBezTo>
                <a:cubicBezTo>
                  <a:pt x="263233" y="233287"/>
                  <a:pt x="258775" y="236144"/>
                  <a:pt x="253746" y="239345"/>
                </a:cubicBezTo>
                <a:cubicBezTo>
                  <a:pt x="247345" y="243459"/>
                  <a:pt x="240030" y="247346"/>
                  <a:pt x="231801" y="251003"/>
                </a:cubicBezTo>
                <a:cubicBezTo>
                  <a:pt x="224943" y="255118"/>
                  <a:pt x="216827" y="258433"/>
                  <a:pt x="207455" y="260947"/>
                </a:cubicBezTo>
                <a:cubicBezTo>
                  <a:pt x="198082" y="263462"/>
                  <a:pt x="192024" y="265176"/>
                  <a:pt x="189281" y="266091"/>
                </a:cubicBezTo>
                <a:cubicBezTo>
                  <a:pt x="187452" y="267462"/>
                  <a:pt x="185852" y="267462"/>
                  <a:pt x="184480" y="266091"/>
                </a:cubicBezTo>
                <a:cubicBezTo>
                  <a:pt x="184023" y="265634"/>
                  <a:pt x="183223" y="265405"/>
                  <a:pt x="182080" y="265405"/>
                </a:cubicBezTo>
                <a:cubicBezTo>
                  <a:pt x="180937" y="265405"/>
                  <a:pt x="179908" y="265176"/>
                  <a:pt x="178994" y="264719"/>
                </a:cubicBezTo>
                <a:cubicBezTo>
                  <a:pt x="176708" y="264719"/>
                  <a:pt x="174422" y="263576"/>
                  <a:pt x="172136" y="261290"/>
                </a:cubicBezTo>
                <a:cubicBezTo>
                  <a:pt x="168021" y="253061"/>
                  <a:pt x="165964" y="246888"/>
                  <a:pt x="165964" y="242774"/>
                </a:cubicBezTo>
                <a:lnTo>
                  <a:pt x="165964" y="241402"/>
                </a:lnTo>
                <a:cubicBezTo>
                  <a:pt x="164592" y="239116"/>
                  <a:pt x="163906" y="236830"/>
                  <a:pt x="163906" y="234544"/>
                </a:cubicBezTo>
                <a:lnTo>
                  <a:pt x="164592" y="227686"/>
                </a:lnTo>
                <a:cubicBezTo>
                  <a:pt x="165049" y="227229"/>
                  <a:pt x="166192" y="226314"/>
                  <a:pt x="168021" y="224943"/>
                </a:cubicBezTo>
                <a:cubicBezTo>
                  <a:pt x="168936" y="223571"/>
                  <a:pt x="169736" y="222428"/>
                  <a:pt x="170422" y="221514"/>
                </a:cubicBezTo>
                <a:cubicBezTo>
                  <a:pt x="171107" y="220599"/>
                  <a:pt x="171679" y="219914"/>
                  <a:pt x="172136" y="219456"/>
                </a:cubicBezTo>
                <a:cubicBezTo>
                  <a:pt x="172593" y="218999"/>
                  <a:pt x="173165" y="218199"/>
                  <a:pt x="173851" y="217056"/>
                </a:cubicBezTo>
                <a:cubicBezTo>
                  <a:pt x="174536" y="215913"/>
                  <a:pt x="175336" y="214656"/>
                  <a:pt x="176251" y="213284"/>
                </a:cubicBezTo>
                <a:cubicBezTo>
                  <a:pt x="176708" y="211455"/>
                  <a:pt x="178765" y="209169"/>
                  <a:pt x="182423" y="206426"/>
                </a:cubicBezTo>
                <a:cubicBezTo>
                  <a:pt x="184252" y="205512"/>
                  <a:pt x="185852" y="203911"/>
                  <a:pt x="187224" y="201626"/>
                </a:cubicBezTo>
                <a:lnTo>
                  <a:pt x="218770" y="162535"/>
                </a:lnTo>
                <a:cubicBezTo>
                  <a:pt x="231572" y="144704"/>
                  <a:pt x="238887" y="134874"/>
                  <a:pt x="240716" y="133046"/>
                </a:cubicBezTo>
                <a:lnTo>
                  <a:pt x="241402" y="128931"/>
                </a:lnTo>
                <a:lnTo>
                  <a:pt x="234544" y="131674"/>
                </a:lnTo>
                <a:lnTo>
                  <a:pt x="216027" y="139904"/>
                </a:lnTo>
                <a:cubicBezTo>
                  <a:pt x="214656" y="140361"/>
                  <a:pt x="212941" y="141161"/>
                  <a:pt x="210884" y="142304"/>
                </a:cubicBezTo>
                <a:cubicBezTo>
                  <a:pt x="208826" y="143447"/>
                  <a:pt x="206655" y="144247"/>
                  <a:pt x="204369" y="144704"/>
                </a:cubicBezTo>
                <a:cubicBezTo>
                  <a:pt x="203454" y="145161"/>
                  <a:pt x="199797" y="146762"/>
                  <a:pt x="193396" y="149505"/>
                </a:cubicBezTo>
                <a:cubicBezTo>
                  <a:pt x="191567" y="150419"/>
                  <a:pt x="189967" y="150876"/>
                  <a:pt x="188595" y="150876"/>
                </a:cubicBezTo>
                <a:cubicBezTo>
                  <a:pt x="184938" y="151791"/>
                  <a:pt x="180823" y="151334"/>
                  <a:pt x="176251" y="149505"/>
                </a:cubicBezTo>
                <a:lnTo>
                  <a:pt x="162535" y="144704"/>
                </a:lnTo>
                <a:cubicBezTo>
                  <a:pt x="156134" y="141504"/>
                  <a:pt x="151791" y="137846"/>
                  <a:pt x="149505" y="133731"/>
                </a:cubicBezTo>
                <a:cubicBezTo>
                  <a:pt x="148590" y="131445"/>
                  <a:pt x="148362" y="129845"/>
                  <a:pt x="148819" y="128931"/>
                </a:cubicBezTo>
                <a:cubicBezTo>
                  <a:pt x="149733" y="128016"/>
                  <a:pt x="149733" y="126873"/>
                  <a:pt x="148819" y="125502"/>
                </a:cubicBezTo>
                <a:cubicBezTo>
                  <a:pt x="147904" y="124130"/>
                  <a:pt x="147219" y="123216"/>
                  <a:pt x="146761" y="122759"/>
                </a:cubicBezTo>
                <a:cubicBezTo>
                  <a:pt x="146304" y="122759"/>
                  <a:pt x="145618" y="122301"/>
                  <a:pt x="144704" y="121387"/>
                </a:cubicBezTo>
                <a:cubicBezTo>
                  <a:pt x="146076" y="121387"/>
                  <a:pt x="146990" y="121616"/>
                  <a:pt x="147447" y="122073"/>
                </a:cubicBezTo>
                <a:cubicBezTo>
                  <a:pt x="151105" y="124359"/>
                  <a:pt x="154534" y="125502"/>
                  <a:pt x="157734" y="125502"/>
                </a:cubicBezTo>
                <a:cubicBezTo>
                  <a:pt x="162306" y="125502"/>
                  <a:pt x="166192" y="124130"/>
                  <a:pt x="169393" y="121387"/>
                </a:cubicBezTo>
                <a:lnTo>
                  <a:pt x="205054" y="103556"/>
                </a:lnTo>
                <a:cubicBezTo>
                  <a:pt x="208712" y="101727"/>
                  <a:pt x="217856" y="97613"/>
                  <a:pt x="232486" y="91212"/>
                </a:cubicBezTo>
                <a:cubicBezTo>
                  <a:pt x="235230" y="89840"/>
                  <a:pt x="238544" y="87897"/>
                  <a:pt x="242431" y="85382"/>
                </a:cubicBezTo>
                <a:cubicBezTo>
                  <a:pt x="246317" y="82868"/>
                  <a:pt x="249631" y="81153"/>
                  <a:pt x="252375" y="80239"/>
                </a:cubicBezTo>
                <a:cubicBezTo>
                  <a:pt x="255575" y="78410"/>
                  <a:pt x="259918" y="76353"/>
                  <a:pt x="265405" y="74067"/>
                </a:cubicBezTo>
                <a:cubicBezTo>
                  <a:pt x="270891" y="71781"/>
                  <a:pt x="275235" y="69723"/>
                  <a:pt x="278435" y="67895"/>
                </a:cubicBezTo>
                <a:lnTo>
                  <a:pt x="279807" y="67895"/>
                </a:lnTo>
                <a:cubicBezTo>
                  <a:pt x="281178" y="65608"/>
                  <a:pt x="283807" y="63894"/>
                  <a:pt x="287693" y="62751"/>
                </a:cubicBezTo>
                <a:cubicBezTo>
                  <a:pt x="291580" y="61608"/>
                  <a:pt x="294208" y="60351"/>
                  <a:pt x="295580" y="58979"/>
                </a:cubicBezTo>
                <a:cubicBezTo>
                  <a:pt x="296494" y="58065"/>
                  <a:pt x="297637" y="57608"/>
                  <a:pt x="299009" y="57608"/>
                </a:cubicBezTo>
                <a:close/>
                <a:moveTo>
                  <a:pt x="228372" y="0"/>
                </a:moveTo>
                <a:cubicBezTo>
                  <a:pt x="229286" y="1372"/>
                  <a:pt x="230315" y="2744"/>
                  <a:pt x="231458" y="4115"/>
                </a:cubicBezTo>
                <a:cubicBezTo>
                  <a:pt x="232601" y="5487"/>
                  <a:pt x="233629" y="6858"/>
                  <a:pt x="234544" y="8230"/>
                </a:cubicBezTo>
                <a:cubicBezTo>
                  <a:pt x="235915" y="9601"/>
                  <a:pt x="237516" y="10059"/>
                  <a:pt x="239344" y="9601"/>
                </a:cubicBezTo>
                <a:cubicBezTo>
                  <a:pt x="240716" y="9144"/>
                  <a:pt x="242316" y="8459"/>
                  <a:pt x="244145" y="7544"/>
                </a:cubicBezTo>
                <a:cubicBezTo>
                  <a:pt x="245974" y="6630"/>
                  <a:pt x="248260" y="5715"/>
                  <a:pt x="251003" y="4801"/>
                </a:cubicBezTo>
                <a:cubicBezTo>
                  <a:pt x="252832" y="3886"/>
                  <a:pt x="254432" y="3429"/>
                  <a:pt x="255804" y="3429"/>
                </a:cubicBezTo>
                <a:cubicBezTo>
                  <a:pt x="257175" y="3429"/>
                  <a:pt x="258775" y="3886"/>
                  <a:pt x="260604" y="4801"/>
                </a:cubicBezTo>
                <a:cubicBezTo>
                  <a:pt x="263805" y="4801"/>
                  <a:pt x="266662" y="5029"/>
                  <a:pt x="269177" y="5487"/>
                </a:cubicBezTo>
                <a:cubicBezTo>
                  <a:pt x="271691" y="5944"/>
                  <a:pt x="273863" y="6401"/>
                  <a:pt x="275692" y="6858"/>
                </a:cubicBezTo>
                <a:cubicBezTo>
                  <a:pt x="277521" y="7316"/>
                  <a:pt x="278435" y="8687"/>
                  <a:pt x="278435" y="10973"/>
                </a:cubicBezTo>
                <a:cubicBezTo>
                  <a:pt x="278435" y="12802"/>
                  <a:pt x="279578" y="14174"/>
                  <a:pt x="281864" y="15088"/>
                </a:cubicBezTo>
                <a:cubicBezTo>
                  <a:pt x="281864" y="15088"/>
                  <a:pt x="282321" y="15545"/>
                  <a:pt x="283236" y="16459"/>
                </a:cubicBezTo>
                <a:cubicBezTo>
                  <a:pt x="281864" y="18288"/>
                  <a:pt x="281635" y="20346"/>
                  <a:pt x="282550" y="22632"/>
                </a:cubicBezTo>
                <a:cubicBezTo>
                  <a:pt x="283464" y="24918"/>
                  <a:pt x="283921" y="26289"/>
                  <a:pt x="283921" y="26746"/>
                </a:cubicBezTo>
                <a:cubicBezTo>
                  <a:pt x="282550" y="27661"/>
                  <a:pt x="280607" y="29261"/>
                  <a:pt x="278092" y="31547"/>
                </a:cubicBezTo>
                <a:cubicBezTo>
                  <a:pt x="275578" y="33833"/>
                  <a:pt x="273177" y="35205"/>
                  <a:pt x="270891" y="35662"/>
                </a:cubicBezTo>
                <a:cubicBezTo>
                  <a:pt x="268605" y="37034"/>
                  <a:pt x="262890" y="38862"/>
                  <a:pt x="253746" y="41148"/>
                </a:cubicBezTo>
                <a:cubicBezTo>
                  <a:pt x="252375" y="42520"/>
                  <a:pt x="251232" y="43206"/>
                  <a:pt x="250317" y="43206"/>
                </a:cubicBezTo>
                <a:cubicBezTo>
                  <a:pt x="248946" y="44120"/>
                  <a:pt x="243231" y="47778"/>
                  <a:pt x="233172" y="54179"/>
                </a:cubicBezTo>
                <a:cubicBezTo>
                  <a:pt x="231343" y="55093"/>
                  <a:pt x="229743" y="55550"/>
                  <a:pt x="228372" y="55550"/>
                </a:cubicBezTo>
                <a:lnTo>
                  <a:pt x="222885" y="56922"/>
                </a:lnTo>
                <a:cubicBezTo>
                  <a:pt x="219228" y="58293"/>
                  <a:pt x="216484" y="58522"/>
                  <a:pt x="214656" y="57608"/>
                </a:cubicBezTo>
                <a:lnTo>
                  <a:pt x="218085" y="54864"/>
                </a:lnTo>
                <a:lnTo>
                  <a:pt x="232486" y="39777"/>
                </a:lnTo>
                <a:cubicBezTo>
                  <a:pt x="232944" y="38862"/>
                  <a:pt x="233515" y="37948"/>
                  <a:pt x="234201" y="37034"/>
                </a:cubicBezTo>
                <a:cubicBezTo>
                  <a:pt x="234887" y="36119"/>
                  <a:pt x="235458" y="35205"/>
                  <a:pt x="235915" y="34290"/>
                </a:cubicBezTo>
                <a:cubicBezTo>
                  <a:pt x="235915" y="33833"/>
                  <a:pt x="235458" y="33147"/>
                  <a:pt x="234544" y="32233"/>
                </a:cubicBezTo>
                <a:cubicBezTo>
                  <a:pt x="233629" y="31319"/>
                  <a:pt x="232144" y="29718"/>
                  <a:pt x="230086" y="27432"/>
                </a:cubicBezTo>
                <a:cubicBezTo>
                  <a:pt x="228029" y="25146"/>
                  <a:pt x="226771" y="22860"/>
                  <a:pt x="226314" y="20574"/>
                </a:cubicBezTo>
                <a:cubicBezTo>
                  <a:pt x="225400" y="19660"/>
                  <a:pt x="224943" y="19203"/>
                  <a:pt x="224943" y="19203"/>
                </a:cubicBezTo>
                <a:cubicBezTo>
                  <a:pt x="222199" y="16917"/>
                  <a:pt x="220828" y="14631"/>
                  <a:pt x="220828" y="12345"/>
                </a:cubicBezTo>
                <a:cubicBezTo>
                  <a:pt x="220828" y="10973"/>
                  <a:pt x="221056" y="9830"/>
                  <a:pt x="221514" y="8916"/>
                </a:cubicBezTo>
                <a:cubicBezTo>
                  <a:pt x="221514" y="8459"/>
                  <a:pt x="221971" y="7773"/>
                  <a:pt x="222885" y="6858"/>
                </a:cubicBezTo>
                <a:lnTo>
                  <a:pt x="227000" y="4801"/>
                </a:lnTo>
                <a:cubicBezTo>
                  <a:pt x="227457" y="3886"/>
                  <a:pt x="227686" y="2744"/>
                  <a:pt x="227686" y="1372"/>
                </a:cubicBezTo>
                <a:cubicBezTo>
                  <a:pt x="228143" y="1372"/>
                  <a:pt x="228372" y="915"/>
                  <a:pt x="228372"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任意多边形: 形状 37">
            <a:extLst>
              <a:ext uri="{FF2B5EF4-FFF2-40B4-BE49-F238E27FC236}">
                <a16:creationId xmlns:a16="http://schemas.microsoft.com/office/drawing/2014/main" id="{7D3163CB-1FD8-CAAF-9EF1-1EBC7228B5C6}"/>
              </a:ext>
            </a:extLst>
          </p:cNvPr>
          <p:cNvSpPr/>
          <p:nvPr/>
        </p:nvSpPr>
        <p:spPr>
          <a:xfrm>
            <a:off x="441756" y="1343623"/>
            <a:ext cx="2127095" cy="4170754"/>
          </a:xfrm>
          <a:custGeom>
            <a:avLst/>
            <a:gdLst>
              <a:gd name="connsiteX0" fmla="*/ 0 w 1935272"/>
              <a:gd name="connsiteY0" fmla="*/ 1966588 h 3933174"/>
              <a:gd name="connsiteX1" fmla="*/ 1935272 w 1935272"/>
              <a:gd name="connsiteY1" fmla="*/ 1966588 h 3933174"/>
              <a:gd name="connsiteX2" fmla="*/ 1935272 w 1935272"/>
              <a:gd name="connsiteY2" fmla="*/ 2965538 h 3933174"/>
              <a:gd name="connsiteX3" fmla="*/ 967636 w 1935272"/>
              <a:gd name="connsiteY3" fmla="*/ 3933174 h 3933174"/>
              <a:gd name="connsiteX4" fmla="*/ 0 w 1935272"/>
              <a:gd name="connsiteY4" fmla="*/ 2965538 h 3933174"/>
              <a:gd name="connsiteX5" fmla="*/ 967636 w 1935272"/>
              <a:gd name="connsiteY5" fmla="*/ 0 h 3933174"/>
              <a:gd name="connsiteX6" fmla="*/ 1935272 w 1935272"/>
              <a:gd name="connsiteY6" fmla="*/ 967636 h 3933174"/>
              <a:gd name="connsiteX7" fmla="*/ 1935272 w 1935272"/>
              <a:gd name="connsiteY7" fmla="*/ 1966586 h 3933174"/>
              <a:gd name="connsiteX8" fmla="*/ 0 w 1935272"/>
              <a:gd name="connsiteY8" fmla="*/ 1966586 h 3933174"/>
              <a:gd name="connsiteX9" fmla="*/ 0 w 1935272"/>
              <a:gd name="connsiteY9" fmla="*/ 967636 h 3933174"/>
              <a:gd name="connsiteX10" fmla="*/ 967636 w 1935272"/>
              <a:gd name="connsiteY10" fmla="*/ 0 h 393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5272" h="3933174">
                <a:moveTo>
                  <a:pt x="0" y="1966588"/>
                </a:moveTo>
                <a:lnTo>
                  <a:pt x="1935272" y="1966588"/>
                </a:lnTo>
                <a:lnTo>
                  <a:pt x="1935272" y="2965538"/>
                </a:lnTo>
                <a:cubicBezTo>
                  <a:pt x="1935272" y="3499949"/>
                  <a:pt x="1502047" y="3933174"/>
                  <a:pt x="967636" y="3933174"/>
                </a:cubicBezTo>
                <a:cubicBezTo>
                  <a:pt x="433225" y="3933174"/>
                  <a:pt x="0" y="3499949"/>
                  <a:pt x="0" y="2965538"/>
                </a:cubicBezTo>
                <a:close/>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矩形: 圆顶角 40">
            <a:extLst>
              <a:ext uri="{FF2B5EF4-FFF2-40B4-BE49-F238E27FC236}">
                <a16:creationId xmlns:a16="http://schemas.microsoft.com/office/drawing/2014/main" id="{026B24DA-2D85-7E26-51FF-C8B4E13635FF}"/>
              </a:ext>
            </a:extLst>
          </p:cNvPr>
          <p:cNvSpPr/>
          <p:nvPr/>
        </p:nvSpPr>
        <p:spPr>
          <a:xfrm>
            <a:off x="541124" y="1462415"/>
            <a:ext cx="1935272" cy="1966586"/>
          </a:xfrm>
          <a:prstGeom prst="round2SameRect">
            <a:avLst>
              <a:gd name="adj1" fmla="val 50000"/>
              <a:gd name="adj2"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3" name="组合 42">
            <a:extLst>
              <a:ext uri="{FF2B5EF4-FFF2-40B4-BE49-F238E27FC236}">
                <a16:creationId xmlns:a16="http://schemas.microsoft.com/office/drawing/2014/main" id="{2EE89934-6666-2192-C261-B18D56AF5BD5}"/>
              </a:ext>
            </a:extLst>
          </p:cNvPr>
          <p:cNvGrpSpPr/>
          <p:nvPr/>
        </p:nvGrpSpPr>
        <p:grpSpPr>
          <a:xfrm>
            <a:off x="520919" y="1427372"/>
            <a:ext cx="1968769" cy="4003256"/>
            <a:chOff x="535525" y="1704486"/>
            <a:chExt cx="1935272" cy="3935144"/>
          </a:xfrm>
        </p:grpSpPr>
        <p:sp>
          <p:nvSpPr>
            <p:cNvPr id="44" name="矩形: 圆顶角 43">
              <a:extLst>
                <a:ext uri="{FF2B5EF4-FFF2-40B4-BE49-F238E27FC236}">
                  <a16:creationId xmlns:a16="http://schemas.microsoft.com/office/drawing/2014/main" id="{FF41D628-4A33-0B9F-2030-48BF987DFFCC}"/>
                </a:ext>
              </a:extLst>
            </p:cNvPr>
            <p:cNvSpPr/>
            <p:nvPr/>
          </p:nvSpPr>
          <p:spPr>
            <a:xfrm rot="10800000">
              <a:off x="535525" y="3673044"/>
              <a:ext cx="1935272" cy="1966586"/>
            </a:xfrm>
            <a:prstGeom prst="round2SameRect">
              <a:avLst>
                <a:gd name="adj1" fmla="val 50000"/>
                <a:gd name="adj2" fmla="val 0"/>
              </a:avLst>
            </a:prstGeom>
            <a:solidFill>
              <a:srgbClr val="DEEEF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45" name="图片 44">
              <a:extLst>
                <a:ext uri="{FF2B5EF4-FFF2-40B4-BE49-F238E27FC236}">
                  <a16:creationId xmlns:a16="http://schemas.microsoft.com/office/drawing/2014/main" id="{E38CD279-8C33-3892-9297-35A51174ECC1}"/>
                </a:ext>
              </a:extLst>
            </p:cNvPr>
            <p:cNvPicPr>
              <a:picLocks/>
            </p:cNvPicPr>
            <p:nvPr/>
          </p:nvPicPr>
          <p:blipFill>
            <a:blip r:embed="rId6" cstate="email">
              <a:extLst>
                <a:ext uri="{28A0092B-C50C-407E-A947-70E740481C1C}">
                  <a14:useLocalDpi xmlns:a14="http://schemas.microsoft.com/office/drawing/2010/main"/>
                </a:ext>
              </a:extLst>
            </a:blip>
            <a:srcRect/>
            <a:stretch/>
          </p:blipFill>
          <p:spPr>
            <a:xfrm>
              <a:off x="535525" y="1704486"/>
              <a:ext cx="1935272" cy="1966586"/>
            </a:xfrm>
            <a:custGeom>
              <a:avLst/>
              <a:gdLst>
                <a:gd name="connsiteX0" fmla="*/ 967636 w 1935272"/>
                <a:gd name="connsiteY0" fmla="*/ 0 h 1966586"/>
                <a:gd name="connsiteX1" fmla="*/ 1935272 w 1935272"/>
                <a:gd name="connsiteY1" fmla="*/ 967636 h 1966586"/>
                <a:gd name="connsiteX2" fmla="*/ 1935272 w 1935272"/>
                <a:gd name="connsiteY2" fmla="*/ 1966586 h 1966586"/>
                <a:gd name="connsiteX3" fmla="*/ 0 w 1935272"/>
                <a:gd name="connsiteY3" fmla="*/ 1966586 h 1966586"/>
                <a:gd name="connsiteX4" fmla="*/ 0 w 1935272"/>
                <a:gd name="connsiteY4" fmla="*/ 967636 h 1966586"/>
                <a:gd name="connsiteX5" fmla="*/ 967636 w 1935272"/>
                <a:gd name="connsiteY5" fmla="*/ 0 h 196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5272" h="1966586">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p:spPr>
        </p:pic>
      </p:grpSp>
      <p:sp>
        <p:nvSpPr>
          <p:cNvPr id="46" name="矩形: 圆角 45">
            <a:extLst>
              <a:ext uri="{FF2B5EF4-FFF2-40B4-BE49-F238E27FC236}">
                <a16:creationId xmlns:a16="http://schemas.microsoft.com/office/drawing/2014/main" id="{D3100EB8-9938-3B44-42F7-3E7B2C9C6B1C}"/>
              </a:ext>
            </a:extLst>
          </p:cNvPr>
          <p:cNvSpPr/>
          <p:nvPr/>
        </p:nvSpPr>
        <p:spPr>
          <a:xfrm>
            <a:off x="911861" y="3238501"/>
            <a:ext cx="1193800" cy="381000"/>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制定计划</a:t>
            </a:r>
          </a:p>
        </p:txBody>
      </p:sp>
      <p:sp>
        <p:nvSpPr>
          <p:cNvPr id="47" name="文本框 46">
            <a:extLst>
              <a:ext uri="{FF2B5EF4-FFF2-40B4-BE49-F238E27FC236}">
                <a16:creationId xmlns:a16="http://schemas.microsoft.com/office/drawing/2014/main" id="{35ACF333-4658-1D76-8A30-1331A2C998A5}"/>
              </a:ext>
            </a:extLst>
          </p:cNvPr>
          <p:cNvSpPr txBox="1"/>
          <p:nvPr/>
        </p:nvSpPr>
        <p:spPr>
          <a:xfrm>
            <a:off x="653258" y="3796242"/>
            <a:ext cx="1711007" cy="944939"/>
          </a:xfrm>
          <a:prstGeom prst="rect">
            <a:avLst/>
          </a:prstGeom>
          <a:noFill/>
        </p:spPr>
        <p:txBody>
          <a:bodyPr wrap="square" lIns="0" tIns="0" rIns="0" bIns="0" rtlCol="0" anchor="t">
            <a:noAutofit/>
          </a:bodyPr>
          <a:lstStyle/>
          <a:p>
            <a:pPr algn="ctr">
              <a:lnSpc>
                <a:spcPct val="130000"/>
              </a:lnSpc>
            </a:pPr>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明确研究目标、研究内容、研究方法和时间安排；准备所需的实验材料、设备和软件。</a:t>
            </a:r>
          </a:p>
        </p:txBody>
      </p:sp>
      <p:sp>
        <p:nvSpPr>
          <p:cNvPr id="48" name="任意多边形: 形状 47">
            <a:extLst>
              <a:ext uri="{FF2B5EF4-FFF2-40B4-BE49-F238E27FC236}">
                <a16:creationId xmlns:a16="http://schemas.microsoft.com/office/drawing/2014/main" id="{303BD983-AC38-4A7F-C9CC-18E095EE8D38}"/>
              </a:ext>
            </a:extLst>
          </p:cNvPr>
          <p:cNvSpPr/>
          <p:nvPr/>
        </p:nvSpPr>
        <p:spPr>
          <a:xfrm>
            <a:off x="2720721" y="1343623"/>
            <a:ext cx="2127095" cy="4170754"/>
          </a:xfrm>
          <a:custGeom>
            <a:avLst/>
            <a:gdLst>
              <a:gd name="connsiteX0" fmla="*/ 0 w 1935272"/>
              <a:gd name="connsiteY0" fmla="*/ 1966588 h 3933174"/>
              <a:gd name="connsiteX1" fmla="*/ 1935272 w 1935272"/>
              <a:gd name="connsiteY1" fmla="*/ 1966588 h 3933174"/>
              <a:gd name="connsiteX2" fmla="*/ 1935272 w 1935272"/>
              <a:gd name="connsiteY2" fmla="*/ 2965538 h 3933174"/>
              <a:gd name="connsiteX3" fmla="*/ 967636 w 1935272"/>
              <a:gd name="connsiteY3" fmla="*/ 3933174 h 3933174"/>
              <a:gd name="connsiteX4" fmla="*/ 0 w 1935272"/>
              <a:gd name="connsiteY4" fmla="*/ 2965538 h 3933174"/>
              <a:gd name="connsiteX5" fmla="*/ 967636 w 1935272"/>
              <a:gd name="connsiteY5" fmla="*/ 0 h 3933174"/>
              <a:gd name="connsiteX6" fmla="*/ 1935272 w 1935272"/>
              <a:gd name="connsiteY6" fmla="*/ 967636 h 3933174"/>
              <a:gd name="connsiteX7" fmla="*/ 1935272 w 1935272"/>
              <a:gd name="connsiteY7" fmla="*/ 1966586 h 3933174"/>
              <a:gd name="connsiteX8" fmla="*/ 0 w 1935272"/>
              <a:gd name="connsiteY8" fmla="*/ 1966586 h 3933174"/>
              <a:gd name="connsiteX9" fmla="*/ 0 w 1935272"/>
              <a:gd name="connsiteY9" fmla="*/ 967636 h 3933174"/>
              <a:gd name="connsiteX10" fmla="*/ 967636 w 1935272"/>
              <a:gd name="connsiteY10" fmla="*/ 0 h 393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5272" h="3933174">
                <a:moveTo>
                  <a:pt x="0" y="1966588"/>
                </a:moveTo>
                <a:lnTo>
                  <a:pt x="1935272" y="1966588"/>
                </a:lnTo>
                <a:lnTo>
                  <a:pt x="1935272" y="2965538"/>
                </a:lnTo>
                <a:cubicBezTo>
                  <a:pt x="1935272" y="3499949"/>
                  <a:pt x="1502047" y="3933174"/>
                  <a:pt x="967636" y="3933174"/>
                </a:cubicBezTo>
                <a:cubicBezTo>
                  <a:pt x="433225" y="3933174"/>
                  <a:pt x="0" y="3499949"/>
                  <a:pt x="0" y="2965538"/>
                </a:cubicBezTo>
                <a:close/>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a:gradFill>
            <a:gsLst>
              <a:gs pos="100000">
                <a:schemeClr val="accent1"/>
              </a:gs>
              <a:gs pos="22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矩形: 圆顶角 48">
            <a:extLst>
              <a:ext uri="{FF2B5EF4-FFF2-40B4-BE49-F238E27FC236}">
                <a16:creationId xmlns:a16="http://schemas.microsoft.com/office/drawing/2014/main" id="{6BC1DF3B-0A68-2155-FE3B-243D71485933}"/>
              </a:ext>
            </a:extLst>
          </p:cNvPr>
          <p:cNvSpPr/>
          <p:nvPr/>
        </p:nvSpPr>
        <p:spPr>
          <a:xfrm rot="10800000">
            <a:off x="2800413" y="3429001"/>
            <a:ext cx="1935272" cy="1966586"/>
          </a:xfrm>
          <a:prstGeom prst="round2SameRect">
            <a:avLst>
              <a:gd name="adj1" fmla="val 50000"/>
              <a:gd name="adj2" fmla="val 0"/>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50" name="组合 49">
            <a:extLst>
              <a:ext uri="{FF2B5EF4-FFF2-40B4-BE49-F238E27FC236}">
                <a16:creationId xmlns:a16="http://schemas.microsoft.com/office/drawing/2014/main" id="{2A3124B0-8409-B944-BDBB-F2B08C952763}"/>
              </a:ext>
            </a:extLst>
          </p:cNvPr>
          <p:cNvGrpSpPr/>
          <p:nvPr/>
        </p:nvGrpSpPr>
        <p:grpSpPr>
          <a:xfrm>
            <a:off x="2816632" y="1462415"/>
            <a:ext cx="1935273" cy="3933172"/>
            <a:chOff x="2834743" y="1706458"/>
            <a:chExt cx="1935273" cy="3933172"/>
          </a:xfrm>
        </p:grpSpPr>
        <p:sp>
          <p:nvSpPr>
            <p:cNvPr id="51" name="矩形: 圆顶角 50">
              <a:extLst>
                <a:ext uri="{FF2B5EF4-FFF2-40B4-BE49-F238E27FC236}">
                  <a16:creationId xmlns:a16="http://schemas.microsoft.com/office/drawing/2014/main" id="{BFB31672-25C6-F833-0399-87BD8478FF5D}"/>
                </a:ext>
              </a:extLst>
            </p:cNvPr>
            <p:cNvSpPr/>
            <p:nvPr/>
          </p:nvSpPr>
          <p:spPr>
            <a:xfrm>
              <a:off x="2834744" y="1706458"/>
              <a:ext cx="1935272" cy="1966586"/>
            </a:xfrm>
            <a:prstGeom prst="round2SameRect">
              <a:avLst>
                <a:gd name="adj1" fmla="val 50000"/>
                <a:gd name="adj2" fmla="val 0"/>
              </a:avLst>
            </a:prstGeom>
            <a:solidFill>
              <a:srgbClr val="DEEEF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2" name="图片 51">
              <a:extLst>
                <a:ext uri="{FF2B5EF4-FFF2-40B4-BE49-F238E27FC236}">
                  <a16:creationId xmlns:a16="http://schemas.microsoft.com/office/drawing/2014/main" id="{63CE681F-278E-F243-44A0-ACBE7C84E22F}"/>
                </a:ext>
              </a:extLst>
            </p:cNvPr>
            <p:cNvPicPr>
              <a:picLocks noChangeAspect="1"/>
            </p:cNvPicPr>
            <p:nvPr/>
          </p:nvPicPr>
          <p:blipFill>
            <a:blip r:embed="rId7" cstate="email">
              <a:extLst>
                <a:ext uri="{28A0092B-C50C-407E-A947-70E740481C1C}">
                  <a14:useLocalDpi xmlns:a14="http://schemas.microsoft.com/office/drawing/2010/main"/>
                </a:ext>
              </a:extLst>
            </a:blip>
            <a:srcRect/>
            <a:stretch/>
          </p:blipFill>
          <p:spPr>
            <a:xfrm>
              <a:off x="2834743" y="3673044"/>
              <a:ext cx="1935272" cy="1966586"/>
            </a:xfrm>
            <a:custGeom>
              <a:avLst/>
              <a:gdLst>
                <a:gd name="connsiteX0" fmla="*/ 0 w 1935272"/>
                <a:gd name="connsiteY0" fmla="*/ 0 h 1966586"/>
                <a:gd name="connsiteX1" fmla="*/ 1935272 w 1935272"/>
                <a:gd name="connsiteY1" fmla="*/ 0 h 1966586"/>
                <a:gd name="connsiteX2" fmla="*/ 1935272 w 1935272"/>
                <a:gd name="connsiteY2" fmla="*/ 998950 h 1966586"/>
                <a:gd name="connsiteX3" fmla="*/ 967636 w 1935272"/>
                <a:gd name="connsiteY3" fmla="*/ 1966586 h 1966586"/>
                <a:gd name="connsiteX4" fmla="*/ 0 w 1935272"/>
                <a:gd name="connsiteY4" fmla="*/ 998950 h 1966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5272" h="1966586">
                  <a:moveTo>
                    <a:pt x="0" y="0"/>
                  </a:moveTo>
                  <a:lnTo>
                    <a:pt x="1935272" y="0"/>
                  </a:lnTo>
                  <a:lnTo>
                    <a:pt x="1935272" y="998950"/>
                  </a:lnTo>
                  <a:cubicBezTo>
                    <a:pt x="1935272" y="1533361"/>
                    <a:pt x="1502047" y="1966586"/>
                    <a:pt x="967636" y="1966586"/>
                  </a:cubicBezTo>
                  <a:cubicBezTo>
                    <a:pt x="433225" y="1966586"/>
                    <a:pt x="0" y="1533361"/>
                    <a:pt x="0" y="998950"/>
                  </a:cubicBezTo>
                  <a:close/>
                </a:path>
              </a:pathLst>
            </a:custGeom>
          </p:spPr>
        </p:pic>
      </p:grpSp>
      <p:sp>
        <p:nvSpPr>
          <p:cNvPr id="53" name="矩形: 圆角 52">
            <a:extLst>
              <a:ext uri="{FF2B5EF4-FFF2-40B4-BE49-F238E27FC236}">
                <a16:creationId xmlns:a16="http://schemas.microsoft.com/office/drawing/2014/main" id="{57D4B6FE-7AE8-0BA7-EF3B-D5E25EE7E991}"/>
              </a:ext>
            </a:extLst>
          </p:cNvPr>
          <p:cNvSpPr/>
          <p:nvPr/>
        </p:nvSpPr>
        <p:spPr>
          <a:xfrm>
            <a:off x="3187368" y="3238501"/>
            <a:ext cx="1193800" cy="381000"/>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开展研究</a:t>
            </a:r>
          </a:p>
        </p:txBody>
      </p:sp>
      <p:sp>
        <p:nvSpPr>
          <p:cNvPr id="54" name="文本框 53">
            <a:extLst>
              <a:ext uri="{FF2B5EF4-FFF2-40B4-BE49-F238E27FC236}">
                <a16:creationId xmlns:a16="http://schemas.microsoft.com/office/drawing/2014/main" id="{0EA3CB01-14B5-8DC0-B170-659647C27585}"/>
              </a:ext>
            </a:extLst>
          </p:cNvPr>
          <p:cNvSpPr txBox="1"/>
          <p:nvPr/>
        </p:nvSpPr>
        <p:spPr>
          <a:xfrm>
            <a:off x="2928765" y="2051920"/>
            <a:ext cx="1711007" cy="944939"/>
          </a:xfrm>
          <a:prstGeom prst="rect">
            <a:avLst/>
          </a:prstGeom>
          <a:noFill/>
        </p:spPr>
        <p:txBody>
          <a:bodyPr wrap="square" lIns="0" tIns="0" rIns="0" bIns="0" rtlCol="0" anchor="t">
            <a:noAutofit/>
          </a:bodyPr>
          <a:lstStyle/>
          <a:p>
            <a:pPr algn="ctr">
              <a:lnSpc>
                <a:spcPct val="130000"/>
              </a:lnSpc>
            </a:pPr>
            <a:r>
              <a:rPr lang="zh-CN" altLang="en-US" sz="1200" b="0" dirty="0">
                <a:effectLst/>
                <a:latin typeface="Arial" panose="020B0604020202020204" pitchFamily="34" charset="0"/>
                <a:ea typeface="微软雅黑" panose="020B0503020204020204" pitchFamily="34" charset="-122"/>
                <a:cs typeface="+mn-ea"/>
                <a:sym typeface="Arial" panose="020B0604020202020204" pitchFamily="34" charset="0"/>
              </a:rPr>
              <a:t>按照计划实验、调查或数据分析等研究活动；及时记录研究过程和结果，整理数据。</a:t>
            </a:r>
          </a:p>
        </p:txBody>
      </p:sp>
      <p:sp>
        <p:nvSpPr>
          <p:cNvPr id="55" name="任意多边形: 形状 54">
            <a:extLst>
              <a:ext uri="{FF2B5EF4-FFF2-40B4-BE49-F238E27FC236}">
                <a16:creationId xmlns:a16="http://schemas.microsoft.com/office/drawing/2014/main" id="{544DE645-F3AF-C199-ABBB-3790C443854B}"/>
              </a:ext>
            </a:extLst>
          </p:cNvPr>
          <p:cNvSpPr/>
          <p:nvPr/>
        </p:nvSpPr>
        <p:spPr>
          <a:xfrm>
            <a:off x="7278651" y="1343623"/>
            <a:ext cx="2127095" cy="4170754"/>
          </a:xfrm>
          <a:custGeom>
            <a:avLst/>
            <a:gdLst>
              <a:gd name="connsiteX0" fmla="*/ 0 w 1935272"/>
              <a:gd name="connsiteY0" fmla="*/ 1966588 h 3933174"/>
              <a:gd name="connsiteX1" fmla="*/ 1935272 w 1935272"/>
              <a:gd name="connsiteY1" fmla="*/ 1966588 h 3933174"/>
              <a:gd name="connsiteX2" fmla="*/ 1935272 w 1935272"/>
              <a:gd name="connsiteY2" fmla="*/ 2965538 h 3933174"/>
              <a:gd name="connsiteX3" fmla="*/ 967636 w 1935272"/>
              <a:gd name="connsiteY3" fmla="*/ 3933174 h 3933174"/>
              <a:gd name="connsiteX4" fmla="*/ 0 w 1935272"/>
              <a:gd name="connsiteY4" fmla="*/ 2965538 h 3933174"/>
              <a:gd name="connsiteX5" fmla="*/ 967636 w 1935272"/>
              <a:gd name="connsiteY5" fmla="*/ 0 h 3933174"/>
              <a:gd name="connsiteX6" fmla="*/ 1935272 w 1935272"/>
              <a:gd name="connsiteY6" fmla="*/ 967636 h 3933174"/>
              <a:gd name="connsiteX7" fmla="*/ 1935272 w 1935272"/>
              <a:gd name="connsiteY7" fmla="*/ 1966586 h 3933174"/>
              <a:gd name="connsiteX8" fmla="*/ 0 w 1935272"/>
              <a:gd name="connsiteY8" fmla="*/ 1966586 h 3933174"/>
              <a:gd name="connsiteX9" fmla="*/ 0 w 1935272"/>
              <a:gd name="connsiteY9" fmla="*/ 967636 h 3933174"/>
              <a:gd name="connsiteX10" fmla="*/ 967636 w 1935272"/>
              <a:gd name="connsiteY10" fmla="*/ 0 h 393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5272" h="3933174">
                <a:moveTo>
                  <a:pt x="0" y="1966588"/>
                </a:moveTo>
                <a:lnTo>
                  <a:pt x="1935272" y="1966588"/>
                </a:lnTo>
                <a:lnTo>
                  <a:pt x="1935272" y="2965538"/>
                </a:lnTo>
                <a:cubicBezTo>
                  <a:pt x="1935272" y="3499949"/>
                  <a:pt x="1502047" y="3933174"/>
                  <a:pt x="967636" y="3933174"/>
                </a:cubicBezTo>
                <a:cubicBezTo>
                  <a:pt x="433225" y="3933174"/>
                  <a:pt x="0" y="3499949"/>
                  <a:pt x="0" y="2965538"/>
                </a:cubicBezTo>
                <a:close/>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a:gradFill>
            <a:gsLst>
              <a:gs pos="100000">
                <a:schemeClr val="accent1"/>
              </a:gs>
              <a:gs pos="22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矩形: 圆顶角 55">
            <a:extLst>
              <a:ext uri="{FF2B5EF4-FFF2-40B4-BE49-F238E27FC236}">
                <a16:creationId xmlns:a16="http://schemas.microsoft.com/office/drawing/2014/main" id="{CD980726-E47D-CC68-968A-8B6948250C17}"/>
              </a:ext>
            </a:extLst>
          </p:cNvPr>
          <p:cNvSpPr/>
          <p:nvPr/>
        </p:nvSpPr>
        <p:spPr>
          <a:xfrm rot="10800000">
            <a:off x="7365311" y="3429001"/>
            <a:ext cx="1935272" cy="1966586"/>
          </a:xfrm>
          <a:prstGeom prst="round2SameRect">
            <a:avLst>
              <a:gd name="adj1" fmla="val 50000"/>
              <a:gd name="adj2" fmla="val 0"/>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57" name="组合 56">
            <a:extLst>
              <a:ext uri="{FF2B5EF4-FFF2-40B4-BE49-F238E27FC236}">
                <a16:creationId xmlns:a16="http://schemas.microsoft.com/office/drawing/2014/main" id="{DACD8242-CA53-ABE0-E61C-1AF4CC748839}"/>
              </a:ext>
            </a:extLst>
          </p:cNvPr>
          <p:cNvGrpSpPr/>
          <p:nvPr/>
        </p:nvGrpSpPr>
        <p:grpSpPr>
          <a:xfrm>
            <a:off x="7364654" y="1462414"/>
            <a:ext cx="1935601" cy="3933172"/>
            <a:chOff x="7421984" y="1706458"/>
            <a:chExt cx="1935601" cy="3933172"/>
          </a:xfrm>
        </p:grpSpPr>
        <p:sp>
          <p:nvSpPr>
            <p:cNvPr id="58" name="矩形: 圆顶角 57">
              <a:extLst>
                <a:ext uri="{FF2B5EF4-FFF2-40B4-BE49-F238E27FC236}">
                  <a16:creationId xmlns:a16="http://schemas.microsoft.com/office/drawing/2014/main" id="{F7CC3DC3-BFAD-675D-2DB4-796A8EFE0332}"/>
                </a:ext>
              </a:extLst>
            </p:cNvPr>
            <p:cNvSpPr/>
            <p:nvPr/>
          </p:nvSpPr>
          <p:spPr>
            <a:xfrm>
              <a:off x="7421984" y="1706458"/>
              <a:ext cx="1935272" cy="1966586"/>
            </a:xfrm>
            <a:prstGeom prst="round2SameRect">
              <a:avLst>
                <a:gd name="adj1" fmla="val 50000"/>
                <a:gd name="adj2" fmla="val 0"/>
              </a:avLst>
            </a:prstGeom>
            <a:solidFill>
              <a:srgbClr val="DEEEF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9" name="图片 58">
              <a:extLst>
                <a:ext uri="{FF2B5EF4-FFF2-40B4-BE49-F238E27FC236}">
                  <a16:creationId xmlns:a16="http://schemas.microsoft.com/office/drawing/2014/main" id="{08AFE18F-6C9C-20EB-E2C9-F423EF034FFC}"/>
                </a:ext>
              </a:extLst>
            </p:cNvPr>
            <p:cNvPicPr>
              <a:picLocks/>
            </p:cNvPicPr>
            <p:nvPr/>
          </p:nvPicPr>
          <p:blipFill>
            <a:blip r:embed="rId8" cstate="email">
              <a:extLst>
                <a:ext uri="{28A0092B-C50C-407E-A947-70E740481C1C}">
                  <a14:useLocalDpi xmlns:a14="http://schemas.microsoft.com/office/drawing/2010/main"/>
                </a:ext>
              </a:extLst>
            </a:blip>
            <a:srcRect/>
            <a:stretch/>
          </p:blipFill>
          <p:spPr>
            <a:xfrm>
              <a:off x="7422313" y="3673044"/>
              <a:ext cx="1935272" cy="1966586"/>
            </a:xfrm>
            <a:custGeom>
              <a:avLst/>
              <a:gdLst>
                <a:gd name="connsiteX0" fmla="*/ 0 w 1935272"/>
                <a:gd name="connsiteY0" fmla="*/ 0 h 1966586"/>
                <a:gd name="connsiteX1" fmla="*/ 1935272 w 1935272"/>
                <a:gd name="connsiteY1" fmla="*/ 0 h 1966586"/>
                <a:gd name="connsiteX2" fmla="*/ 1935272 w 1935272"/>
                <a:gd name="connsiteY2" fmla="*/ 998950 h 1966586"/>
                <a:gd name="connsiteX3" fmla="*/ 967636 w 1935272"/>
                <a:gd name="connsiteY3" fmla="*/ 1966586 h 1966586"/>
                <a:gd name="connsiteX4" fmla="*/ 0 w 1935272"/>
                <a:gd name="connsiteY4" fmla="*/ 998950 h 1966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5272" h="1966586">
                  <a:moveTo>
                    <a:pt x="0" y="0"/>
                  </a:moveTo>
                  <a:lnTo>
                    <a:pt x="1935272" y="0"/>
                  </a:lnTo>
                  <a:lnTo>
                    <a:pt x="1935272" y="998950"/>
                  </a:lnTo>
                  <a:cubicBezTo>
                    <a:pt x="1935272" y="1533361"/>
                    <a:pt x="1502047" y="1966586"/>
                    <a:pt x="967636" y="1966586"/>
                  </a:cubicBezTo>
                  <a:cubicBezTo>
                    <a:pt x="433225" y="1966586"/>
                    <a:pt x="0" y="1533361"/>
                    <a:pt x="0" y="998950"/>
                  </a:cubicBezTo>
                  <a:close/>
                </a:path>
              </a:pathLst>
            </a:custGeom>
          </p:spPr>
        </p:pic>
      </p:grpSp>
      <p:sp>
        <p:nvSpPr>
          <p:cNvPr id="60" name="矩形: 圆角 59">
            <a:extLst>
              <a:ext uri="{FF2B5EF4-FFF2-40B4-BE49-F238E27FC236}">
                <a16:creationId xmlns:a16="http://schemas.microsoft.com/office/drawing/2014/main" id="{ABDE4840-1353-E68C-A75E-71051A5D978E}"/>
              </a:ext>
            </a:extLst>
          </p:cNvPr>
          <p:cNvSpPr/>
          <p:nvPr/>
        </p:nvSpPr>
        <p:spPr>
          <a:xfrm>
            <a:off x="7735554" y="3238501"/>
            <a:ext cx="1193800" cy="381000"/>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数据分析</a:t>
            </a:r>
          </a:p>
        </p:txBody>
      </p:sp>
      <p:sp>
        <p:nvSpPr>
          <p:cNvPr id="61" name="文本框 60">
            <a:extLst>
              <a:ext uri="{FF2B5EF4-FFF2-40B4-BE49-F238E27FC236}">
                <a16:creationId xmlns:a16="http://schemas.microsoft.com/office/drawing/2014/main" id="{2F86B827-D1C0-A77A-D622-F7F6755514DB}"/>
              </a:ext>
            </a:extLst>
          </p:cNvPr>
          <p:cNvSpPr txBox="1"/>
          <p:nvPr/>
        </p:nvSpPr>
        <p:spPr>
          <a:xfrm>
            <a:off x="7476951" y="2051920"/>
            <a:ext cx="1711007" cy="944939"/>
          </a:xfrm>
          <a:prstGeom prst="rect">
            <a:avLst/>
          </a:prstGeom>
          <a:noFill/>
        </p:spPr>
        <p:txBody>
          <a:bodyPr wrap="square" lIns="0" tIns="0" rIns="0" bIns="0" rtlCol="0" anchor="t">
            <a:noAutofit/>
          </a:bodyPr>
          <a:lstStyle/>
          <a:p>
            <a:pPr algn="ctr">
              <a:lnSpc>
                <a:spcPct val="130000"/>
              </a:lnSpc>
            </a:pPr>
            <a:r>
              <a:rPr lang="zh-CN" altLang="en-US" sz="1200" b="0" dirty="0">
                <a:effectLst/>
                <a:latin typeface="Arial" panose="020B0604020202020204" pitchFamily="34" charset="0"/>
                <a:ea typeface="微软雅黑" panose="020B0503020204020204" pitchFamily="34" charset="-122"/>
                <a:cs typeface="+mn-ea"/>
                <a:sym typeface="Arial" panose="020B0604020202020204" pitchFamily="34" charset="0"/>
              </a:rPr>
              <a:t>分析收集到的数据，使用适当的统计方法或理论模型来解释数据，检查数据的真实性。</a:t>
            </a:r>
          </a:p>
        </p:txBody>
      </p:sp>
      <p:sp>
        <p:nvSpPr>
          <p:cNvPr id="62" name="任意多边形: 形状 61">
            <a:extLst>
              <a:ext uri="{FF2B5EF4-FFF2-40B4-BE49-F238E27FC236}">
                <a16:creationId xmlns:a16="http://schemas.microsoft.com/office/drawing/2014/main" id="{435183C7-FE30-53DB-7924-8D68BB2889E7}"/>
              </a:ext>
            </a:extLst>
          </p:cNvPr>
          <p:cNvSpPr/>
          <p:nvPr/>
        </p:nvSpPr>
        <p:spPr>
          <a:xfrm>
            <a:off x="4999686" y="1343623"/>
            <a:ext cx="2127095" cy="4170754"/>
          </a:xfrm>
          <a:custGeom>
            <a:avLst/>
            <a:gdLst>
              <a:gd name="connsiteX0" fmla="*/ 0 w 1935272"/>
              <a:gd name="connsiteY0" fmla="*/ 1966588 h 3933174"/>
              <a:gd name="connsiteX1" fmla="*/ 1935272 w 1935272"/>
              <a:gd name="connsiteY1" fmla="*/ 1966588 h 3933174"/>
              <a:gd name="connsiteX2" fmla="*/ 1935272 w 1935272"/>
              <a:gd name="connsiteY2" fmla="*/ 2965538 h 3933174"/>
              <a:gd name="connsiteX3" fmla="*/ 967636 w 1935272"/>
              <a:gd name="connsiteY3" fmla="*/ 3933174 h 3933174"/>
              <a:gd name="connsiteX4" fmla="*/ 0 w 1935272"/>
              <a:gd name="connsiteY4" fmla="*/ 2965538 h 3933174"/>
              <a:gd name="connsiteX5" fmla="*/ 967636 w 1935272"/>
              <a:gd name="connsiteY5" fmla="*/ 0 h 3933174"/>
              <a:gd name="connsiteX6" fmla="*/ 1935272 w 1935272"/>
              <a:gd name="connsiteY6" fmla="*/ 967636 h 3933174"/>
              <a:gd name="connsiteX7" fmla="*/ 1935272 w 1935272"/>
              <a:gd name="connsiteY7" fmla="*/ 1966586 h 3933174"/>
              <a:gd name="connsiteX8" fmla="*/ 0 w 1935272"/>
              <a:gd name="connsiteY8" fmla="*/ 1966586 h 3933174"/>
              <a:gd name="connsiteX9" fmla="*/ 0 w 1935272"/>
              <a:gd name="connsiteY9" fmla="*/ 967636 h 3933174"/>
              <a:gd name="connsiteX10" fmla="*/ 967636 w 1935272"/>
              <a:gd name="connsiteY10" fmla="*/ 0 h 393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5272" h="3933174">
                <a:moveTo>
                  <a:pt x="0" y="1966588"/>
                </a:moveTo>
                <a:lnTo>
                  <a:pt x="1935272" y="1966588"/>
                </a:lnTo>
                <a:lnTo>
                  <a:pt x="1935272" y="2965538"/>
                </a:lnTo>
                <a:cubicBezTo>
                  <a:pt x="1935272" y="3499949"/>
                  <a:pt x="1502047" y="3933174"/>
                  <a:pt x="967636" y="3933174"/>
                </a:cubicBezTo>
                <a:cubicBezTo>
                  <a:pt x="433225" y="3933174"/>
                  <a:pt x="0" y="3499949"/>
                  <a:pt x="0" y="2965538"/>
                </a:cubicBezTo>
                <a:close/>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63" name="组合 62">
            <a:extLst>
              <a:ext uri="{FF2B5EF4-FFF2-40B4-BE49-F238E27FC236}">
                <a16:creationId xmlns:a16="http://schemas.microsoft.com/office/drawing/2014/main" id="{C25005B2-AFAA-B602-02F0-36169DF18B4D}"/>
              </a:ext>
            </a:extLst>
          </p:cNvPr>
          <p:cNvGrpSpPr/>
          <p:nvPr/>
        </p:nvGrpSpPr>
        <p:grpSpPr>
          <a:xfrm>
            <a:off x="5095597" y="1462414"/>
            <a:ext cx="1935273" cy="3933172"/>
            <a:chOff x="5128364" y="1706458"/>
            <a:chExt cx="1935273" cy="3933172"/>
          </a:xfrm>
        </p:grpSpPr>
        <p:sp>
          <p:nvSpPr>
            <p:cNvPr id="64" name="矩形: 圆顶角 63">
              <a:extLst>
                <a:ext uri="{FF2B5EF4-FFF2-40B4-BE49-F238E27FC236}">
                  <a16:creationId xmlns:a16="http://schemas.microsoft.com/office/drawing/2014/main" id="{C1355AF5-7419-FAE9-3798-59BBA2E11D04}"/>
                </a:ext>
              </a:extLst>
            </p:cNvPr>
            <p:cNvSpPr/>
            <p:nvPr/>
          </p:nvSpPr>
          <p:spPr>
            <a:xfrm rot="10800000">
              <a:off x="5128365" y="3673044"/>
              <a:ext cx="1935272" cy="1966586"/>
            </a:xfrm>
            <a:prstGeom prst="round2SameRect">
              <a:avLst>
                <a:gd name="adj1" fmla="val 50000"/>
                <a:gd name="adj2" fmla="val 0"/>
              </a:avLst>
            </a:prstGeom>
            <a:solidFill>
              <a:srgbClr val="DEEEF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65" name="图片 64">
              <a:extLst>
                <a:ext uri="{FF2B5EF4-FFF2-40B4-BE49-F238E27FC236}">
                  <a16:creationId xmlns:a16="http://schemas.microsoft.com/office/drawing/2014/main" id="{58AC2865-7D47-6637-D538-012FF7597BA2}"/>
                </a:ext>
              </a:extLst>
            </p:cNvPr>
            <p:cNvPicPr>
              <a:picLocks/>
            </p:cNvPicPr>
            <p:nvPr/>
          </p:nvPicPr>
          <p:blipFill>
            <a:blip r:embed="rId9" cstate="email">
              <a:extLst>
                <a:ext uri="{28A0092B-C50C-407E-A947-70E740481C1C}">
                  <a14:useLocalDpi xmlns:a14="http://schemas.microsoft.com/office/drawing/2010/main"/>
                </a:ext>
              </a:extLst>
            </a:blip>
            <a:srcRect/>
            <a:stretch/>
          </p:blipFill>
          <p:spPr>
            <a:xfrm>
              <a:off x="5128364" y="1706458"/>
              <a:ext cx="1935272" cy="1966586"/>
            </a:xfrm>
            <a:custGeom>
              <a:avLst/>
              <a:gdLst>
                <a:gd name="connsiteX0" fmla="*/ 967636 w 1935272"/>
                <a:gd name="connsiteY0" fmla="*/ 0 h 1966586"/>
                <a:gd name="connsiteX1" fmla="*/ 1935272 w 1935272"/>
                <a:gd name="connsiteY1" fmla="*/ 967636 h 1966586"/>
                <a:gd name="connsiteX2" fmla="*/ 1935272 w 1935272"/>
                <a:gd name="connsiteY2" fmla="*/ 1966586 h 1966586"/>
                <a:gd name="connsiteX3" fmla="*/ 0 w 1935272"/>
                <a:gd name="connsiteY3" fmla="*/ 1966586 h 1966586"/>
                <a:gd name="connsiteX4" fmla="*/ 0 w 1935272"/>
                <a:gd name="connsiteY4" fmla="*/ 967636 h 1966586"/>
                <a:gd name="connsiteX5" fmla="*/ 967636 w 1935272"/>
                <a:gd name="connsiteY5" fmla="*/ 0 h 196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5272" h="1966586">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p:spPr>
        </p:pic>
      </p:grpSp>
      <p:sp>
        <p:nvSpPr>
          <p:cNvPr id="66" name="矩形: 圆角 65">
            <a:extLst>
              <a:ext uri="{FF2B5EF4-FFF2-40B4-BE49-F238E27FC236}">
                <a16:creationId xmlns:a16="http://schemas.microsoft.com/office/drawing/2014/main" id="{24FE317A-354B-1C2C-7EF3-F5BD0568E9E2}"/>
              </a:ext>
            </a:extLst>
          </p:cNvPr>
          <p:cNvSpPr/>
          <p:nvPr/>
        </p:nvSpPr>
        <p:spPr>
          <a:xfrm>
            <a:off x="5466333" y="3238501"/>
            <a:ext cx="1193800" cy="381000"/>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定期沟通</a:t>
            </a:r>
          </a:p>
        </p:txBody>
      </p:sp>
      <p:sp>
        <p:nvSpPr>
          <p:cNvPr id="67" name="文本框 66">
            <a:extLst>
              <a:ext uri="{FF2B5EF4-FFF2-40B4-BE49-F238E27FC236}">
                <a16:creationId xmlns:a16="http://schemas.microsoft.com/office/drawing/2014/main" id="{8D73777E-6937-1CBD-8DBB-01738A47AD95}"/>
              </a:ext>
            </a:extLst>
          </p:cNvPr>
          <p:cNvSpPr txBox="1"/>
          <p:nvPr/>
        </p:nvSpPr>
        <p:spPr>
          <a:xfrm>
            <a:off x="5240497" y="3796242"/>
            <a:ext cx="1711007" cy="944939"/>
          </a:xfrm>
          <a:prstGeom prst="rect">
            <a:avLst/>
          </a:prstGeom>
          <a:noFill/>
        </p:spPr>
        <p:txBody>
          <a:bodyPr wrap="square" lIns="0" tIns="0" rIns="0" bIns="0" rtlCol="0" anchor="t">
            <a:noAutofit/>
          </a:bodyPr>
          <a:lstStyle/>
          <a:p>
            <a:pPr algn="ctr">
              <a:lnSpc>
                <a:spcPct val="130000"/>
              </a:lnSpc>
            </a:pPr>
            <a:r>
              <a:rPr lang="zh-CN" altLang="en-US" sz="1200" b="0" dirty="0">
                <a:effectLst/>
                <a:latin typeface="Arial" panose="020B0604020202020204" pitchFamily="34" charset="0"/>
                <a:ea typeface="微软雅黑" panose="020B0503020204020204" pitchFamily="34" charset="-122"/>
                <a:cs typeface="+mn-ea"/>
                <a:sym typeface="Arial" panose="020B0604020202020204" pitchFamily="34" charset="0"/>
              </a:rPr>
              <a:t>定期向导师汇报进展，积极讨论与分析，找出沟通节点，及时解决研究过程中遇到的问题。</a:t>
            </a:r>
          </a:p>
        </p:txBody>
      </p:sp>
      <p:sp>
        <p:nvSpPr>
          <p:cNvPr id="68" name="任意多边形: 形状 67">
            <a:extLst>
              <a:ext uri="{FF2B5EF4-FFF2-40B4-BE49-F238E27FC236}">
                <a16:creationId xmlns:a16="http://schemas.microsoft.com/office/drawing/2014/main" id="{0DBCEBC9-A1B2-7BDE-6E0A-BABCA2087B4E}"/>
              </a:ext>
            </a:extLst>
          </p:cNvPr>
          <p:cNvSpPr/>
          <p:nvPr/>
        </p:nvSpPr>
        <p:spPr>
          <a:xfrm>
            <a:off x="9557616" y="1343623"/>
            <a:ext cx="2127095" cy="4170754"/>
          </a:xfrm>
          <a:custGeom>
            <a:avLst/>
            <a:gdLst>
              <a:gd name="connsiteX0" fmla="*/ 0 w 1935272"/>
              <a:gd name="connsiteY0" fmla="*/ 1966588 h 3933174"/>
              <a:gd name="connsiteX1" fmla="*/ 1935272 w 1935272"/>
              <a:gd name="connsiteY1" fmla="*/ 1966588 h 3933174"/>
              <a:gd name="connsiteX2" fmla="*/ 1935272 w 1935272"/>
              <a:gd name="connsiteY2" fmla="*/ 2965538 h 3933174"/>
              <a:gd name="connsiteX3" fmla="*/ 967636 w 1935272"/>
              <a:gd name="connsiteY3" fmla="*/ 3933174 h 3933174"/>
              <a:gd name="connsiteX4" fmla="*/ 0 w 1935272"/>
              <a:gd name="connsiteY4" fmla="*/ 2965538 h 3933174"/>
              <a:gd name="connsiteX5" fmla="*/ 967636 w 1935272"/>
              <a:gd name="connsiteY5" fmla="*/ 0 h 3933174"/>
              <a:gd name="connsiteX6" fmla="*/ 1935272 w 1935272"/>
              <a:gd name="connsiteY6" fmla="*/ 967636 h 3933174"/>
              <a:gd name="connsiteX7" fmla="*/ 1935272 w 1935272"/>
              <a:gd name="connsiteY7" fmla="*/ 1966586 h 3933174"/>
              <a:gd name="connsiteX8" fmla="*/ 0 w 1935272"/>
              <a:gd name="connsiteY8" fmla="*/ 1966586 h 3933174"/>
              <a:gd name="connsiteX9" fmla="*/ 0 w 1935272"/>
              <a:gd name="connsiteY9" fmla="*/ 967636 h 3933174"/>
              <a:gd name="connsiteX10" fmla="*/ 967636 w 1935272"/>
              <a:gd name="connsiteY10" fmla="*/ 0 h 393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5272" h="3933174">
                <a:moveTo>
                  <a:pt x="0" y="1966588"/>
                </a:moveTo>
                <a:lnTo>
                  <a:pt x="1935272" y="1966588"/>
                </a:lnTo>
                <a:lnTo>
                  <a:pt x="1935272" y="2965538"/>
                </a:lnTo>
                <a:cubicBezTo>
                  <a:pt x="1935272" y="3499949"/>
                  <a:pt x="1502047" y="3933174"/>
                  <a:pt x="967636" y="3933174"/>
                </a:cubicBezTo>
                <a:cubicBezTo>
                  <a:pt x="433225" y="3933174"/>
                  <a:pt x="0" y="3499949"/>
                  <a:pt x="0" y="2965538"/>
                </a:cubicBezTo>
                <a:close/>
                <a:moveTo>
                  <a:pt x="967636" y="0"/>
                </a:moveTo>
                <a:cubicBezTo>
                  <a:pt x="1502047" y="0"/>
                  <a:pt x="1935272" y="433225"/>
                  <a:pt x="1935272" y="967636"/>
                </a:cubicBezTo>
                <a:lnTo>
                  <a:pt x="1935272" y="1966586"/>
                </a:lnTo>
                <a:lnTo>
                  <a:pt x="0" y="1966586"/>
                </a:lnTo>
                <a:lnTo>
                  <a:pt x="0" y="967636"/>
                </a:lnTo>
                <a:cubicBezTo>
                  <a:pt x="0" y="433225"/>
                  <a:pt x="433225" y="0"/>
                  <a:pt x="967636" y="0"/>
                </a:cubicBezTo>
                <a:close/>
              </a:path>
            </a:pathLst>
          </a:cu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矩形: 圆顶角 68">
            <a:extLst>
              <a:ext uri="{FF2B5EF4-FFF2-40B4-BE49-F238E27FC236}">
                <a16:creationId xmlns:a16="http://schemas.microsoft.com/office/drawing/2014/main" id="{9514A6DC-E585-B7E3-2745-0ECA80EF43A3}"/>
              </a:ext>
            </a:extLst>
          </p:cNvPr>
          <p:cNvSpPr/>
          <p:nvPr/>
        </p:nvSpPr>
        <p:spPr>
          <a:xfrm>
            <a:off x="9666508" y="1462415"/>
            <a:ext cx="1935272" cy="1966586"/>
          </a:xfrm>
          <a:prstGeom prst="round2SameRect">
            <a:avLst>
              <a:gd name="adj1" fmla="val 50000"/>
              <a:gd name="adj2" fmla="val 0"/>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0" name="组合 69">
            <a:extLst>
              <a:ext uri="{FF2B5EF4-FFF2-40B4-BE49-F238E27FC236}">
                <a16:creationId xmlns:a16="http://schemas.microsoft.com/office/drawing/2014/main" id="{2BE2C8A6-C57E-09E3-A804-F5159F941D50}"/>
              </a:ext>
            </a:extLst>
          </p:cNvPr>
          <p:cNvGrpSpPr/>
          <p:nvPr/>
        </p:nvGrpSpPr>
        <p:grpSpPr>
          <a:xfrm>
            <a:off x="9650429" y="1462414"/>
            <a:ext cx="1941469" cy="3933172"/>
            <a:chOff x="9715605" y="1706458"/>
            <a:chExt cx="1941469" cy="3933172"/>
          </a:xfrm>
        </p:grpSpPr>
        <p:sp>
          <p:nvSpPr>
            <p:cNvPr id="71" name="矩形: 圆顶角 70">
              <a:extLst>
                <a:ext uri="{FF2B5EF4-FFF2-40B4-BE49-F238E27FC236}">
                  <a16:creationId xmlns:a16="http://schemas.microsoft.com/office/drawing/2014/main" id="{BB349DC0-CBA0-DB5A-0405-8B0B98C8BD9E}"/>
                </a:ext>
              </a:extLst>
            </p:cNvPr>
            <p:cNvSpPr/>
            <p:nvPr/>
          </p:nvSpPr>
          <p:spPr>
            <a:xfrm rot="10800000">
              <a:off x="9715605" y="3673044"/>
              <a:ext cx="1935272" cy="1966586"/>
            </a:xfrm>
            <a:prstGeom prst="round2SameRect">
              <a:avLst>
                <a:gd name="adj1" fmla="val 50000"/>
                <a:gd name="adj2" fmla="val 0"/>
              </a:avLst>
            </a:prstGeom>
            <a:solidFill>
              <a:srgbClr val="DEEEF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72" name="图片 71">
              <a:extLst>
                <a:ext uri="{FF2B5EF4-FFF2-40B4-BE49-F238E27FC236}">
                  <a16:creationId xmlns:a16="http://schemas.microsoft.com/office/drawing/2014/main" id="{B5639A36-5F1E-1EFD-6DE0-88388FAAA883}"/>
                </a:ext>
              </a:extLst>
            </p:cNvPr>
            <p:cNvPicPr>
              <a:picLocks noChangeAspect="1"/>
            </p:cNvPicPr>
            <p:nvPr/>
          </p:nvPicPr>
          <p:blipFill>
            <a:blip r:embed="rId10" cstate="email">
              <a:extLst>
                <a:ext uri="{28A0092B-C50C-407E-A947-70E740481C1C}">
                  <a14:useLocalDpi xmlns:a14="http://schemas.microsoft.com/office/drawing/2010/main"/>
                </a:ext>
              </a:extLst>
            </a:blip>
            <a:srcRect/>
            <a:stretch/>
          </p:blipFill>
          <p:spPr>
            <a:xfrm>
              <a:off x="9721802" y="1706458"/>
              <a:ext cx="1935272" cy="1966585"/>
            </a:xfrm>
            <a:custGeom>
              <a:avLst/>
              <a:gdLst>
                <a:gd name="connsiteX0" fmla="*/ 967636 w 1935272"/>
                <a:gd name="connsiteY0" fmla="*/ 0 h 1966585"/>
                <a:gd name="connsiteX1" fmla="*/ 1935272 w 1935272"/>
                <a:gd name="connsiteY1" fmla="*/ 967636 h 1966585"/>
                <a:gd name="connsiteX2" fmla="*/ 1935272 w 1935272"/>
                <a:gd name="connsiteY2" fmla="*/ 1966585 h 1966585"/>
                <a:gd name="connsiteX3" fmla="*/ 0 w 1935272"/>
                <a:gd name="connsiteY3" fmla="*/ 1966585 h 1966585"/>
                <a:gd name="connsiteX4" fmla="*/ 0 w 1935272"/>
                <a:gd name="connsiteY4" fmla="*/ 967636 h 1966585"/>
                <a:gd name="connsiteX5" fmla="*/ 967636 w 1935272"/>
                <a:gd name="connsiteY5" fmla="*/ 0 h 1966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5272" h="1966585">
                  <a:moveTo>
                    <a:pt x="967636" y="0"/>
                  </a:moveTo>
                  <a:cubicBezTo>
                    <a:pt x="1502047" y="0"/>
                    <a:pt x="1935272" y="433225"/>
                    <a:pt x="1935272" y="967636"/>
                  </a:cubicBezTo>
                  <a:lnTo>
                    <a:pt x="1935272" y="1966585"/>
                  </a:lnTo>
                  <a:lnTo>
                    <a:pt x="0" y="1966585"/>
                  </a:lnTo>
                  <a:lnTo>
                    <a:pt x="0" y="967636"/>
                  </a:lnTo>
                  <a:cubicBezTo>
                    <a:pt x="0" y="433225"/>
                    <a:pt x="433225" y="0"/>
                    <a:pt x="967636" y="0"/>
                  </a:cubicBezTo>
                  <a:close/>
                </a:path>
              </a:pathLst>
            </a:custGeom>
          </p:spPr>
        </p:pic>
      </p:grpSp>
      <p:sp>
        <p:nvSpPr>
          <p:cNvPr id="73" name="矩形: 圆角 72">
            <a:extLst>
              <a:ext uri="{FF2B5EF4-FFF2-40B4-BE49-F238E27FC236}">
                <a16:creationId xmlns:a16="http://schemas.microsoft.com/office/drawing/2014/main" id="{796A8276-F3B9-EF3B-55B3-86011EA3BE87}"/>
              </a:ext>
            </a:extLst>
          </p:cNvPr>
          <p:cNvSpPr/>
          <p:nvPr/>
        </p:nvSpPr>
        <p:spPr>
          <a:xfrm>
            <a:off x="10024263" y="3238501"/>
            <a:ext cx="1193800" cy="381000"/>
          </a:xfrm>
          <a:prstGeom prst="roundRect">
            <a:avLst>
              <a:gd name="adj" fmla="val 50000"/>
            </a:avLst>
          </a:prstGeom>
          <a:gradFill>
            <a:gsLst>
              <a:gs pos="22000">
                <a:schemeClr val="accent1"/>
              </a:gs>
              <a:gs pos="100000">
                <a:srgbClr val="299EED"/>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撰写论文</a:t>
            </a:r>
          </a:p>
        </p:txBody>
      </p:sp>
      <p:sp>
        <p:nvSpPr>
          <p:cNvPr id="74" name="文本框 73">
            <a:extLst>
              <a:ext uri="{FF2B5EF4-FFF2-40B4-BE49-F238E27FC236}">
                <a16:creationId xmlns:a16="http://schemas.microsoft.com/office/drawing/2014/main" id="{ED4B9834-BF81-A69D-0AFD-3B095C255964}"/>
              </a:ext>
            </a:extLst>
          </p:cNvPr>
          <p:cNvSpPr txBox="1"/>
          <p:nvPr/>
        </p:nvSpPr>
        <p:spPr>
          <a:xfrm>
            <a:off x="9765660" y="3796242"/>
            <a:ext cx="1711007" cy="944939"/>
          </a:xfrm>
          <a:prstGeom prst="rect">
            <a:avLst/>
          </a:prstGeom>
          <a:noFill/>
        </p:spPr>
        <p:txBody>
          <a:bodyPr wrap="square" lIns="0" tIns="0" rIns="0" bIns="0" rtlCol="0" anchor="t">
            <a:noAutofit/>
          </a:bodyPr>
          <a:lstStyle/>
          <a:p>
            <a:pPr algn="ctr">
              <a:lnSpc>
                <a:spcPct val="130000"/>
              </a:lnSpc>
            </a:pPr>
            <a:r>
              <a:rPr lang="zh-CN" altLang="en-US" sz="1200" b="0" dirty="0">
                <a:effectLst/>
                <a:latin typeface="Arial" panose="020B0604020202020204" pitchFamily="34" charset="0"/>
                <a:ea typeface="微软雅黑" panose="020B0503020204020204" pitchFamily="34" charset="-122"/>
                <a:cs typeface="+mn-ea"/>
                <a:sym typeface="Arial" panose="020B0604020202020204" pitchFamily="34" charset="0"/>
              </a:rPr>
              <a:t>根据研究结果撰写毕业设计论文，包括引言、方法、结果、讨论和结论等部分。</a:t>
            </a:r>
          </a:p>
        </p:txBody>
      </p:sp>
    </p:spTree>
    <p:extLst>
      <p:ext uri="{BB962C8B-B14F-4D97-AF65-F5344CB8AC3E}">
        <p14:creationId xmlns:p14="http://schemas.microsoft.com/office/powerpoint/2010/main" val="2420628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B56A748A-2489-67A7-A698-204B33EB7C93}"/>
              </a:ext>
            </a:extLst>
          </p:cNvPr>
          <p:cNvGrpSpPr/>
          <p:nvPr/>
        </p:nvGrpSpPr>
        <p:grpSpPr>
          <a:xfrm>
            <a:off x="3536207" y="552449"/>
            <a:ext cx="2177464" cy="259049"/>
            <a:chOff x="3618937" y="672719"/>
            <a:chExt cx="2177464" cy="259049"/>
          </a:xfrm>
        </p:grpSpPr>
        <p:sp>
          <p:nvSpPr>
            <p:cNvPr id="5" name="平行四边形 4">
              <a:extLst>
                <a:ext uri="{FF2B5EF4-FFF2-40B4-BE49-F238E27FC236}">
                  <a16:creationId xmlns:a16="http://schemas.microsoft.com/office/drawing/2014/main" id="{FDAF9788-42D2-66A9-E336-05E988B13142}"/>
                </a:ext>
              </a:extLst>
            </p:cNvPr>
            <p:cNvSpPr/>
            <p:nvPr/>
          </p:nvSpPr>
          <p:spPr>
            <a:xfrm flipH="1">
              <a:off x="4057976" y="805579"/>
              <a:ext cx="1738425" cy="126189"/>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平行四边形 5">
              <a:extLst>
                <a:ext uri="{FF2B5EF4-FFF2-40B4-BE49-F238E27FC236}">
                  <a16:creationId xmlns:a16="http://schemas.microsoft.com/office/drawing/2014/main" id="{3E17D09B-FB91-DB1E-8590-F09BC3E7A989}"/>
                </a:ext>
              </a:extLst>
            </p:cNvPr>
            <p:cNvSpPr/>
            <p:nvPr/>
          </p:nvSpPr>
          <p:spPr>
            <a:xfrm flipH="1">
              <a:off x="3618937" y="672719"/>
              <a:ext cx="1143151" cy="64943"/>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a:extLst>
              <a:ext uri="{FF2B5EF4-FFF2-40B4-BE49-F238E27FC236}">
                <a16:creationId xmlns:a16="http://schemas.microsoft.com/office/drawing/2014/main" id="{7667A0EC-B004-A83B-3740-E641E1158E5F}"/>
              </a:ext>
            </a:extLst>
          </p:cNvPr>
          <p:cNvGrpSpPr/>
          <p:nvPr>
            <p:custDataLst>
              <p:tags r:id="rId1"/>
            </p:custDataLst>
          </p:nvPr>
        </p:nvGrpSpPr>
        <p:grpSpPr>
          <a:xfrm flipH="1">
            <a:off x="6631873" y="578354"/>
            <a:ext cx="1741970" cy="207239"/>
            <a:chOff x="3912232" y="700815"/>
            <a:chExt cx="1741970" cy="207239"/>
          </a:xfrm>
        </p:grpSpPr>
        <p:sp>
          <p:nvSpPr>
            <p:cNvPr id="8" name="平行四边形 7">
              <a:extLst>
                <a:ext uri="{FF2B5EF4-FFF2-40B4-BE49-F238E27FC236}">
                  <a16:creationId xmlns:a16="http://schemas.microsoft.com/office/drawing/2014/main" id="{DCCC1791-1515-686B-EAA4-BDDEE60D7A18}"/>
                </a:ext>
              </a:extLst>
            </p:cNvPr>
            <p:cNvSpPr/>
            <p:nvPr>
              <p:custDataLst>
                <p:tags r:id="rId2"/>
              </p:custDataLst>
            </p:nvPr>
          </p:nvSpPr>
          <p:spPr>
            <a:xfrm flipH="1">
              <a:off x="4263462" y="807103"/>
              <a:ext cx="1390740" cy="100951"/>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sp>
          <p:nvSpPr>
            <p:cNvPr id="10" name="平行四边形 9">
              <a:extLst>
                <a:ext uri="{FF2B5EF4-FFF2-40B4-BE49-F238E27FC236}">
                  <a16:creationId xmlns:a16="http://schemas.microsoft.com/office/drawing/2014/main" id="{6864CAD4-1A97-3521-A7E4-A9BA38825481}"/>
                </a:ext>
              </a:extLst>
            </p:cNvPr>
            <p:cNvSpPr/>
            <p:nvPr>
              <p:custDataLst>
                <p:tags r:id="rId3"/>
              </p:custDataLst>
            </p:nvPr>
          </p:nvSpPr>
          <p:spPr>
            <a:xfrm flipH="1">
              <a:off x="3912232" y="700815"/>
              <a:ext cx="914521" cy="51954"/>
            </a:xfrm>
            <a:prstGeom prst="parallelogram">
              <a:avLst>
                <a:gd name="adj" fmla="val 77108"/>
              </a:avLst>
            </a:prstGeom>
            <a:gradFill>
              <a:gsLst>
                <a:gs pos="17000">
                  <a:schemeClr val="accent1">
                    <a:alpha val="0"/>
                  </a:schemeClr>
                </a:gs>
                <a:gs pos="100000">
                  <a:srgbClr val="299EED"/>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3152" tIns="36576" rIns="73152" bIns="36576" rtlCol="0" anchor="ctr"/>
            <a:lstStyle/>
            <a:p>
              <a:pPr algn="ctr"/>
              <a:endParaRPr lang="zh-CN" altLang="en-US" sz="144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图形 2169">
            <a:extLst>
              <a:ext uri="{FF2B5EF4-FFF2-40B4-BE49-F238E27FC236}">
                <a16:creationId xmlns:a16="http://schemas.microsoft.com/office/drawing/2014/main" id="{EA07091D-445B-E195-907F-32EE9D3480A8}"/>
              </a:ext>
            </a:extLst>
          </p:cNvPr>
          <p:cNvGrpSpPr/>
          <p:nvPr/>
        </p:nvGrpSpPr>
        <p:grpSpPr>
          <a:xfrm>
            <a:off x="7715617" y="3140968"/>
            <a:ext cx="648072" cy="454049"/>
            <a:chOff x="3998767" y="2373018"/>
            <a:chExt cx="445126" cy="311863"/>
          </a:xfrm>
          <a:gradFill>
            <a:gsLst>
              <a:gs pos="22000">
                <a:schemeClr val="accent1"/>
              </a:gs>
              <a:gs pos="100000">
                <a:srgbClr val="6FBEF9"/>
              </a:gs>
            </a:gsLst>
            <a:lin ang="5400000" scaled="1"/>
          </a:gradFill>
        </p:grpSpPr>
        <p:sp>
          <p:nvSpPr>
            <p:cNvPr id="9" name="任意多边形: 形状 8">
              <a:extLst>
                <a:ext uri="{FF2B5EF4-FFF2-40B4-BE49-F238E27FC236}">
                  <a16:creationId xmlns:a16="http://schemas.microsoft.com/office/drawing/2014/main" id="{5EB4C6C6-F67C-85CA-C4DC-8093B450BA55}"/>
                </a:ext>
              </a:extLst>
            </p:cNvPr>
            <p:cNvSpPr/>
            <p:nvPr/>
          </p:nvSpPr>
          <p:spPr>
            <a:xfrm>
              <a:off x="4265292"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任意多边形: 形状 10">
              <a:extLst>
                <a:ext uri="{FF2B5EF4-FFF2-40B4-BE49-F238E27FC236}">
                  <a16:creationId xmlns:a16="http://schemas.microsoft.com/office/drawing/2014/main" id="{55C8971A-9D59-B74C-2E46-9C0262E43BE6}"/>
                </a:ext>
              </a:extLst>
            </p:cNvPr>
            <p:cNvSpPr/>
            <p:nvPr/>
          </p:nvSpPr>
          <p:spPr>
            <a:xfrm>
              <a:off x="4309737"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任意多边形: 形状 11">
              <a:extLst>
                <a:ext uri="{FF2B5EF4-FFF2-40B4-BE49-F238E27FC236}">
                  <a16:creationId xmlns:a16="http://schemas.microsoft.com/office/drawing/2014/main" id="{82D6C1BD-CFCA-C224-0DE7-3BC7034ADF10}"/>
                </a:ext>
              </a:extLst>
            </p:cNvPr>
            <p:cNvSpPr/>
            <p:nvPr/>
          </p:nvSpPr>
          <p:spPr>
            <a:xfrm>
              <a:off x="4354146"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任意多边形: 形状 12">
              <a:extLst>
                <a:ext uri="{FF2B5EF4-FFF2-40B4-BE49-F238E27FC236}">
                  <a16:creationId xmlns:a16="http://schemas.microsoft.com/office/drawing/2014/main" id="{E376C93C-C304-EF16-4E71-171FAC124F30}"/>
                </a:ext>
              </a:extLst>
            </p:cNvPr>
            <p:cNvSpPr/>
            <p:nvPr/>
          </p:nvSpPr>
          <p:spPr>
            <a:xfrm>
              <a:off x="4398555" y="2506280"/>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任意多边形: 形状 13">
              <a:extLst>
                <a:ext uri="{FF2B5EF4-FFF2-40B4-BE49-F238E27FC236}">
                  <a16:creationId xmlns:a16="http://schemas.microsoft.com/office/drawing/2014/main" id="{B7479D3C-0E88-4F6F-0D25-75589331CACA}"/>
                </a:ext>
              </a:extLst>
            </p:cNvPr>
            <p:cNvSpPr/>
            <p:nvPr/>
          </p:nvSpPr>
          <p:spPr>
            <a:xfrm>
              <a:off x="4354146" y="2550689"/>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任意多边形: 形状 14">
              <a:extLst>
                <a:ext uri="{FF2B5EF4-FFF2-40B4-BE49-F238E27FC236}">
                  <a16:creationId xmlns:a16="http://schemas.microsoft.com/office/drawing/2014/main" id="{23D620FA-6B3B-0E24-411B-FEFDE10D42F5}"/>
                </a:ext>
              </a:extLst>
            </p:cNvPr>
            <p:cNvSpPr/>
            <p:nvPr/>
          </p:nvSpPr>
          <p:spPr>
            <a:xfrm>
              <a:off x="4309737"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任意多边形: 形状 15">
              <a:extLst>
                <a:ext uri="{FF2B5EF4-FFF2-40B4-BE49-F238E27FC236}">
                  <a16:creationId xmlns:a16="http://schemas.microsoft.com/office/drawing/2014/main" id="{95939ACF-64FA-5354-60FA-E42DD97FA48D}"/>
                </a:ext>
              </a:extLst>
            </p:cNvPr>
            <p:cNvSpPr/>
            <p:nvPr/>
          </p:nvSpPr>
          <p:spPr>
            <a:xfrm>
              <a:off x="4265292"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任意多边形: 形状 16">
              <a:extLst>
                <a:ext uri="{FF2B5EF4-FFF2-40B4-BE49-F238E27FC236}">
                  <a16:creationId xmlns:a16="http://schemas.microsoft.com/office/drawing/2014/main" id="{D6DCEC3E-5B00-C148-3328-AEB8504F5747}"/>
                </a:ext>
              </a:extLst>
            </p:cNvPr>
            <p:cNvSpPr/>
            <p:nvPr/>
          </p:nvSpPr>
          <p:spPr>
            <a:xfrm>
              <a:off x="4176474"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任意多边形: 形状 17">
              <a:extLst>
                <a:ext uri="{FF2B5EF4-FFF2-40B4-BE49-F238E27FC236}">
                  <a16:creationId xmlns:a16="http://schemas.microsoft.com/office/drawing/2014/main" id="{37EF2723-A8BF-466A-CE06-E8DCD5FA81EC}"/>
                </a:ext>
              </a:extLst>
            </p:cNvPr>
            <p:cNvSpPr/>
            <p:nvPr/>
          </p:nvSpPr>
          <p:spPr>
            <a:xfrm>
              <a:off x="4220883"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任意多边形: 形状 18">
              <a:extLst>
                <a:ext uri="{FF2B5EF4-FFF2-40B4-BE49-F238E27FC236}">
                  <a16:creationId xmlns:a16="http://schemas.microsoft.com/office/drawing/2014/main" id="{2AD083DD-D477-D1DE-C7E4-D4A63590868D}"/>
                </a:ext>
              </a:extLst>
            </p:cNvPr>
            <p:cNvSpPr/>
            <p:nvPr/>
          </p:nvSpPr>
          <p:spPr>
            <a:xfrm>
              <a:off x="4265292"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任意多边形: 形状 19">
              <a:extLst>
                <a:ext uri="{FF2B5EF4-FFF2-40B4-BE49-F238E27FC236}">
                  <a16:creationId xmlns:a16="http://schemas.microsoft.com/office/drawing/2014/main" id="{1AB8DF88-BDC2-2C0D-24E9-73E7CAC17D11}"/>
                </a:ext>
              </a:extLst>
            </p:cNvPr>
            <p:cNvSpPr/>
            <p:nvPr/>
          </p:nvSpPr>
          <p:spPr>
            <a:xfrm>
              <a:off x="4309737"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任意多边形: 形状 20">
              <a:extLst>
                <a:ext uri="{FF2B5EF4-FFF2-40B4-BE49-F238E27FC236}">
                  <a16:creationId xmlns:a16="http://schemas.microsoft.com/office/drawing/2014/main" id="{E9591BD6-4E70-5748-D931-16C908B14EB5}"/>
                </a:ext>
              </a:extLst>
            </p:cNvPr>
            <p:cNvSpPr/>
            <p:nvPr/>
          </p:nvSpPr>
          <p:spPr>
            <a:xfrm>
              <a:off x="4265292"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任意多边形: 形状 21">
              <a:extLst>
                <a:ext uri="{FF2B5EF4-FFF2-40B4-BE49-F238E27FC236}">
                  <a16:creationId xmlns:a16="http://schemas.microsoft.com/office/drawing/2014/main" id="{BC4C9387-79F2-4827-6A1D-4534E958D5B3}"/>
                </a:ext>
              </a:extLst>
            </p:cNvPr>
            <p:cNvSpPr/>
            <p:nvPr/>
          </p:nvSpPr>
          <p:spPr>
            <a:xfrm>
              <a:off x="4220883"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任意多边形: 形状 22">
              <a:extLst>
                <a:ext uri="{FF2B5EF4-FFF2-40B4-BE49-F238E27FC236}">
                  <a16:creationId xmlns:a16="http://schemas.microsoft.com/office/drawing/2014/main" id="{E7FC1243-4AB9-935E-880D-7320EEC78D5D}"/>
                </a:ext>
              </a:extLst>
            </p:cNvPr>
            <p:cNvSpPr/>
            <p:nvPr/>
          </p:nvSpPr>
          <p:spPr>
            <a:xfrm>
              <a:off x="4176474"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任意多边形: 形状 23">
              <a:extLst>
                <a:ext uri="{FF2B5EF4-FFF2-40B4-BE49-F238E27FC236}">
                  <a16:creationId xmlns:a16="http://schemas.microsoft.com/office/drawing/2014/main" id="{E972BB58-6B02-7043-A71F-4D6D7F130577}"/>
                </a:ext>
              </a:extLst>
            </p:cNvPr>
            <p:cNvSpPr/>
            <p:nvPr/>
          </p:nvSpPr>
          <p:spPr>
            <a:xfrm>
              <a:off x="4087620"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任意多边形: 形状 24">
              <a:extLst>
                <a:ext uri="{FF2B5EF4-FFF2-40B4-BE49-F238E27FC236}">
                  <a16:creationId xmlns:a16="http://schemas.microsoft.com/office/drawing/2014/main" id="{024DF866-24D3-270A-2B7C-E1FA52CDBFE7}"/>
                </a:ext>
              </a:extLst>
            </p:cNvPr>
            <p:cNvSpPr/>
            <p:nvPr/>
          </p:nvSpPr>
          <p:spPr>
            <a:xfrm>
              <a:off x="4132029"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1"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任意多边形: 形状 25">
              <a:extLst>
                <a:ext uri="{FF2B5EF4-FFF2-40B4-BE49-F238E27FC236}">
                  <a16:creationId xmlns:a16="http://schemas.microsoft.com/office/drawing/2014/main" id="{F3E1074E-9FB6-550A-234C-98B49CB5423E}"/>
                </a:ext>
              </a:extLst>
            </p:cNvPr>
            <p:cNvSpPr/>
            <p:nvPr/>
          </p:nvSpPr>
          <p:spPr>
            <a:xfrm>
              <a:off x="4176474"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任意多边形: 形状 26">
              <a:extLst>
                <a:ext uri="{FF2B5EF4-FFF2-40B4-BE49-F238E27FC236}">
                  <a16:creationId xmlns:a16="http://schemas.microsoft.com/office/drawing/2014/main" id="{36F5CDB8-1B24-6D26-2CD2-C5530D8E6FCB}"/>
                </a:ext>
              </a:extLst>
            </p:cNvPr>
            <p:cNvSpPr/>
            <p:nvPr/>
          </p:nvSpPr>
          <p:spPr>
            <a:xfrm>
              <a:off x="4220883"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任意多边形: 形状 27">
              <a:extLst>
                <a:ext uri="{FF2B5EF4-FFF2-40B4-BE49-F238E27FC236}">
                  <a16:creationId xmlns:a16="http://schemas.microsoft.com/office/drawing/2014/main" id="{EB8E6419-1582-99C3-A2F7-304998326BC4}"/>
                </a:ext>
              </a:extLst>
            </p:cNvPr>
            <p:cNvSpPr/>
            <p:nvPr/>
          </p:nvSpPr>
          <p:spPr>
            <a:xfrm>
              <a:off x="4176474"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任意多边形: 形状 28">
              <a:extLst>
                <a:ext uri="{FF2B5EF4-FFF2-40B4-BE49-F238E27FC236}">
                  <a16:creationId xmlns:a16="http://schemas.microsoft.com/office/drawing/2014/main" id="{BDDA1966-C75A-DD9A-AD83-57E2CA46D1E3}"/>
                </a:ext>
              </a:extLst>
            </p:cNvPr>
            <p:cNvSpPr/>
            <p:nvPr/>
          </p:nvSpPr>
          <p:spPr>
            <a:xfrm>
              <a:off x="4132029"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91"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任意多边形: 形状 29">
              <a:extLst>
                <a:ext uri="{FF2B5EF4-FFF2-40B4-BE49-F238E27FC236}">
                  <a16:creationId xmlns:a16="http://schemas.microsoft.com/office/drawing/2014/main" id="{63ED2688-57F5-8E7A-3154-8EC10F244D23}"/>
                </a:ext>
              </a:extLst>
            </p:cNvPr>
            <p:cNvSpPr/>
            <p:nvPr/>
          </p:nvSpPr>
          <p:spPr>
            <a:xfrm>
              <a:off x="4087620"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任意多边形: 形状 30">
              <a:extLst>
                <a:ext uri="{FF2B5EF4-FFF2-40B4-BE49-F238E27FC236}">
                  <a16:creationId xmlns:a16="http://schemas.microsoft.com/office/drawing/2014/main" id="{FFD368F6-DF67-D272-D1F0-E5BB28DC6436}"/>
                </a:ext>
              </a:extLst>
            </p:cNvPr>
            <p:cNvSpPr/>
            <p:nvPr/>
          </p:nvSpPr>
          <p:spPr>
            <a:xfrm>
              <a:off x="3998767"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任意多边形: 形状 31">
              <a:extLst>
                <a:ext uri="{FF2B5EF4-FFF2-40B4-BE49-F238E27FC236}">
                  <a16:creationId xmlns:a16="http://schemas.microsoft.com/office/drawing/2014/main" id="{3185711C-4620-EC81-4B4E-A1713DA6870B}"/>
                </a:ext>
              </a:extLst>
            </p:cNvPr>
            <p:cNvSpPr/>
            <p:nvPr/>
          </p:nvSpPr>
          <p:spPr>
            <a:xfrm>
              <a:off x="4043211"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任意多边形: 形状 32">
              <a:extLst>
                <a:ext uri="{FF2B5EF4-FFF2-40B4-BE49-F238E27FC236}">
                  <a16:creationId xmlns:a16="http://schemas.microsoft.com/office/drawing/2014/main" id="{E53DA914-DEDF-89FB-918A-E7F311C01EF6}"/>
                </a:ext>
              </a:extLst>
            </p:cNvPr>
            <p:cNvSpPr/>
            <p:nvPr/>
          </p:nvSpPr>
          <p:spPr>
            <a:xfrm>
              <a:off x="4087620"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任意多边形: 形状 33">
              <a:extLst>
                <a:ext uri="{FF2B5EF4-FFF2-40B4-BE49-F238E27FC236}">
                  <a16:creationId xmlns:a16="http://schemas.microsoft.com/office/drawing/2014/main" id="{69BAC028-61F5-5BB9-AE53-AD0AB5EF53AE}"/>
                </a:ext>
              </a:extLst>
            </p:cNvPr>
            <p:cNvSpPr/>
            <p:nvPr/>
          </p:nvSpPr>
          <p:spPr>
            <a:xfrm>
              <a:off x="4132029"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1"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任意多边形: 形状 34">
              <a:extLst>
                <a:ext uri="{FF2B5EF4-FFF2-40B4-BE49-F238E27FC236}">
                  <a16:creationId xmlns:a16="http://schemas.microsoft.com/office/drawing/2014/main" id="{442AF29A-9100-CDCA-FDAF-C3A43D8B388F}"/>
                </a:ext>
              </a:extLst>
            </p:cNvPr>
            <p:cNvSpPr/>
            <p:nvPr/>
          </p:nvSpPr>
          <p:spPr>
            <a:xfrm>
              <a:off x="4087620"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任意多边形: 形状 35">
              <a:extLst>
                <a:ext uri="{FF2B5EF4-FFF2-40B4-BE49-F238E27FC236}">
                  <a16:creationId xmlns:a16="http://schemas.microsoft.com/office/drawing/2014/main" id="{CACF2EB2-22C6-26A4-D3C5-3416552097FF}"/>
                </a:ext>
              </a:extLst>
            </p:cNvPr>
            <p:cNvSpPr/>
            <p:nvPr/>
          </p:nvSpPr>
          <p:spPr>
            <a:xfrm>
              <a:off x="4043212"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任意多边形: 形状 36">
              <a:extLst>
                <a:ext uri="{FF2B5EF4-FFF2-40B4-BE49-F238E27FC236}">
                  <a16:creationId xmlns:a16="http://schemas.microsoft.com/office/drawing/2014/main" id="{0662E33C-70B6-0189-F1E3-7FD5E62ABA4C}"/>
                </a:ext>
              </a:extLst>
            </p:cNvPr>
            <p:cNvSpPr/>
            <p:nvPr/>
          </p:nvSpPr>
          <p:spPr>
            <a:xfrm>
              <a:off x="3998767"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图形 2169">
            <a:extLst>
              <a:ext uri="{FF2B5EF4-FFF2-40B4-BE49-F238E27FC236}">
                <a16:creationId xmlns:a16="http://schemas.microsoft.com/office/drawing/2014/main" id="{66ABBAA1-65B8-6BC4-7E74-01E7C608117D}"/>
              </a:ext>
            </a:extLst>
          </p:cNvPr>
          <p:cNvGrpSpPr/>
          <p:nvPr/>
        </p:nvGrpSpPr>
        <p:grpSpPr>
          <a:xfrm>
            <a:off x="3968004" y="3140968"/>
            <a:ext cx="648072" cy="454049"/>
            <a:chOff x="3998767" y="2373018"/>
            <a:chExt cx="445126" cy="311863"/>
          </a:xfrm>
          <a:gradFill>
            <a:gsLst>
              <a:gs pos="22000">
                <a:schemeClr val="accent1"/>
              </a:gs>
              <a:gs pos="100000">
                <a:srgbClr val="6FBEF9"/>
              </a:gs>
            </a:gsLst>
            <a:lin ang="5400000" scaled="1"/>
          </a:gradFill>
        </p:grpSpPr>
        <p:sp>
          <p:nvSpPr>
            <p:cNvPr id="41" name="任意多边形: 形状 40">
              <a:extLst>
                <a:ext uri="{FF2B5EF4-FFF2-40B4-BE49-F238E27FC236}">
                  <a16:creationId xmlns:a16="http://schemas.microsoft.com/office/drawing/2014/main" id="{9E902179-FABC-0ED2-3BC3-D429806D41F4}"/>
                </a:ext>
              </a:extLst>
            </p:cNvPr>
            <p:cNvSpPr/>
            <p:nvPr/>
          </p:nvSpPr>
          <p:spPr>
            <a:xfrm>
              <a:off x="4265292"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任意多边形: 形状 42">
              <a:extLst>
                <a:ext uri="{FF2B5EF4-FFF2-40B4-BE49-F238E27FC236}">
                  <a16:creationId xmlns:a16="http://schemas.microsoft.com/office/drawing/2014/main" id="{E595FA18-E4FC-07F6-8DCF-9FE5EE0D1232}"/>
                </a:ext>
              </a:extLst>
            </p:cNvPr>
            <p:cNvSpPr/>
            <p:nvPr/>
          </p:nvSpPr>
          <p:spPr>
            <a:xfrm>
              <a:off x="4309737"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任意多边形: 形状 43">
              <a:extLst>
                <a:ext uri="{FF2B5EF4-FFF2-40B4-BE49-F238E27FC236}">
                  <a16:creationId xmlns:a16="http://schemas.microsoft.com/office/drawing/2014/main" id="{AEF04381-2611-8E37-69F5-BF4E00E9BE72}"/>
                </a:ext>
              </a:extLst>
            </p:cNvPr>
            <p:cNvSpPr/>
            <p:nvPr/>
          </p:nvSpPr>
          <p:spPr>
            <a:xfrm>
              <a:off x="4354146"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任意多边形: 形状 44">
              <a:extLst>
                <a:ext uri="{FF2B5EF4-FFF2-40B4-BE49-F238E27FC236}">
                  <a16:creationId xmlns:a16="http://schemas.microsoft.com/office/drawing/2014/main" id="{EF9FD88E-8978-F6FA-5C3B-BBF51ABD2F24}"/>
                </a:ext>
              </a:extLst>
            </p:cNvPr>
            <p:cNvSpPr/>
            <p:nvPr/>
          </p:nvSpPr>
          <p:spPr>
            <a:xfrm>
              <a:off x="4398555" y="2506280"/>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任意多边形: 形状 45">
              <a:extLst>
                <a:ext uri="{FF2B5EF4-FFF2-40B4-BE49-F238E27FC236}">
                  <a16:creationId xmlns:a16="http://schemas.microsoft.com/office/drawing/2014/main" id="{16434042-4157-FB30-6D0F-57A2CB2D376B}"/>
                </a:ext>
              </a:extLst>
            </p:cNvPr>
            <p:cNvSpPr/>
            <p:nvPr/>
          </p:nvSpPr>
          <p:spPr>
            <a:xfrm>
              <a:off x="4354146" y="2550689"/>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任意多边形: 形状 46">
              <a:extLst>
                <a:ext uri="{FF2B5EF4-FFF2-40B4-BE49-F238E27FC236}">
                  <a16:creationId xmlns:a16="http://schemas.microsoft.com/office/drawing/2014/main" id="{701CBC89-EB55-EFFE-845C-7D9613064A83}"/>
                </a:ext>
              </a:extLst>
            </p:cNvPr>
            <p:cNvSpPr/>
            <p:nvPr/>
          </p:nvSpPr>
          <p:spPr>
            <a:xfrm>
              <a:off x="4309737"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任意多边形: 形状 47">
              <a:extLst>
                <a:ext uri="{FF2B5EF4-FFF2-40B4-BE49-F238E27FC236}">
                  <a16:creationId xmlns:a16="http://schemas.microsoft.com/office/drawing/2014/main" id="{1C0D8166-2B24-FE75-5280-717AA9355048}"/>
                </a:ext>
              </a:extLst>
            </p:cNvPr>
            <p:cNvSpPr/>
            <p:nvPr/>
          </p:nvSpPr>
          <p:spPr>
            <a:xfrm>
              <a:off x="4265292"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任意多边形: 形状 48">
              <a:extLst>
                <a:ext uri="{FF2B5EF4-FFF2-40B4-BE49-F238E27FC236}">
                  <a16:creationId xmlns:a16="http://schemas.microsoft.com/office/drawing/2014/main" id="{B7E17185-717B-47D3-6A2A-3F7DC64213B2}"/>
                </a:ext>
              </a:extLst>
            </p:cNvPr>
            <p:cNvSpPr/>
            <p:nvPr/>
          </p:nvSpPr>
          <p:spPr>
            <a:xfrm>
              <a:off x="4176474"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任意多边形: 形状 49">
              <a:extLst>
                <a:ext uri="{FF2B5EF4-FFF2-40B4-BE49-F238E27FC236}">
                  <a16:creationId xmlns:a16="http://schemas.microsoft.com/office/drawing/2014/main" id="{909F813C-65C1-B769-E598-D8776FA7A9FA}"/>
                </a:ext>
              </a:extLst>
            </p:cNvPr>
            <p:cNvSpPr/>
            <p:nvPr/>
          </p:nvSpPr>
          <p:spPr>
            <a:xfrm>
              <a:off x="4220883"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任意多边形: 形状 50">
              <a:extLst>
                <a:ext uri="{FF2B5EF4-FFF2-40B4-BE49-F238E27FC236}">
                  <a16:creationId xmlns:a16="http://schemas.microsoft.com/office/drawing/2014/main" id="{4AFE3026-1EBB-7319-DAD8-B968E9CF68AB}"/>
                </a:ext>
              </a:extLst>
            </p:cNvPr>
            <p:cNvSpPr/>
            <p:nvPr/>
          </p:nvSpPr>
          <p:spPr>
            <a:xfrm>
              <a:off x="4265292"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任意多边形: 形状 51">
              <a:extLst>
                <a:ext uri="{FF2B5EF4-FFF2-40B4-BE49-F238E27FC236}">
                  <a16:creationId xmlns:a16="http://schemas.microsoft.com/office/drawing/2014/main" id="{E2513F2B-AACE-F0E4-B5B5-D7D0F4C45DE3}"/>
                </a:ext>
              </a:extLst>
            </p:cNvPr>
            <p:cNvSpPr/>
            <p:nvPr/>
          </p:nvSpPr>
          <p:spPr>
            <a:xfrm>
              <a:off x="4309737"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任意多边形: 形状 52">
              <a:extLst>
                <a:ext uri="{FF2B5EF4-FFF2-40B4-BE49-F238E27FC236}">
                  <a16:creationId xmlns:a16="http://schemas.microsoft.com/office/drawing/2014/main" id="{5E08B64F-CC64-2B4B-79BE-291A72F9094A}"/>
                </a:ext>
              </a:extLst>
            </p:cNvPr>
            <p:cNvSpPr/>
            <p:nvPr/>
          </p:nvSpPr>
          <p:spPr>
            <a:xfrm>
              <a:off x="4265292"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任意多边形: 形状 53">
              <a:extLst>
                <a:ext uri="{FF2B5EF4-FFF2-40B4-BE49-F238E27FC236}">
                  <a16:creationId xmlns:a16="http://schemas.microsoft.com/office/drawing/2014/main" id="{0ADCFE13-5BC4-4C99-A86B-EAD466D76E30}"/>
                </a:ext>
              </a:extLst>
            </p:cNvPr>
            <p:cNvSpPr/>
            <p:nvPr/>
          </p:nvSpPr>
          <p:spPr>
            <a:xfrm>
              <a:off x="4220883"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任意多边形: 形状 54">
              <a:extLst>
                <a:ext uri="{FF2B5EF4-FFF2-40B4-BE49-F238E27FC236}">
                  <a16:creationId xmlns:a16="http://schemas.microsoft.com/office/drawing/2014/main" id="{8E002E32-F9C2-6468-893C-D8A22288FB9D}"/>
                </a:ext>
              </a:extLst>
            </p:cNvPr>
            <p:cNvSpPr/>
            <p:nvPr/>
          </p:nvSpPr>
          <p:spPr>
            <a:xfrm>
              <a:off x="4176474"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任意多边形: 形状 55">
              <a:extLst>
                <a:ext uri="{FF2B5EF4-FFF2-40B4-BE49-F238E27FC236}">
                  <a16:creationId xmlns:a16="http://schemas.microsoft.com/office/drawing/2014/main" id="{6FC2F81F-D82E-660B-D889-76F1BDBF43D0}"/>
                </a:ext>
              </a:extLst>
            </p:cNvPr>
            <p:cNvSpPr/>
            <p:nvPr/>
          </p:nvSpPr>
          <p:spPr>
            <a:xfrm>
              <a:off x="4087620"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任意多边形: 形状 56">
              <a:extLst>
                <a:ext uri="{FF2B5EF4-FFF2-40B4-BE49-F238E27FC236}">
                  <a16:creationId xmlns:a16="http://schemas.microsoft.com/office/drawing/2014/main" id="{CD17210C-64FA-7240-63EA-D0C85B7A8D03}"/>
                </a:ext>
              </a:extLst>
            </p:cNvPr>
            <p:cNvSpPr/>
            <p:nvPr/>
          </p:nvSpPr>
          <p:spPr>
            <a:xfrm>
              <a:off x="4132029"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91"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任意多边形: 形状 57">
              <a:extLst>
                <a:ext uri="{FF2B5EF4-FFF2-40B4-BE49-F238E27FC236}">
                  <a16:creationId xmlns:a16="http://schemas.microsoft.com/office/drawing/2014/main" id="{A79AE956-EE43-295E-7F18-D2D44B5F9169}"/>
                </a:ext>
              </a:extLst>
            </p:cNvPr>
            <p:cNvSpPr/>
            <p:nvPr/>
          </p:nvSpPr>
          <p:spPr>
            <a:xfrm>
              <a:off x="4176474"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任意多边形: 形状 58">
              <a:extLst>
                <a:ext uri="{FF2B5EF4-FFF2-40B4-BE49-F238E27FC236}">
                  <a16:creationId xmlns:a16="http://schemas.microsoft.com/office/drawing/2014/main" id="{B1C109EC-9712-13A0-D17E-8029DC7CC9C9}"/>
                </a:ext>
              </a:extLst>
            </p:cNvPr>
            <p:cNvSpPr/>
            <p:nvPr/>
          </p:nvSpPr>
          <p:spPr>
            <a:xfrm>
              <a:off x="4220883"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任意多边形: 形状 59">
              <a:extLst>
                <a:ext uri="{FF2B5EF4-FFF2-40B4-BE49-F238E27FC236}">
                  <a16:creationId xmlns:a16="http://schemas.microsoft.com/office/drawing/2014/main" id="{74306E86-3D32-738E-84AB-7A0B1B44F8D4}"/>
                </a:ext>
              </a:extLst>
            </p:cNvPr>
            <p:cNvSpPr/>
            <p:nvPr/>
          </p:nvSpPr>
          <p:spPr>
            <a:xfrm>
              <a:off x="4176474"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35"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任意多边形: 形状 60">
              <a:extLst>
                <a:ext uri="{FF2B5EF4-FFF2-40B4-BE49-F238E27FC236}">
                  <a16:creationId xmlns:a16="http://schemas.microsoft.com/office/drawing/2014/main" id="{96797126-253D-B49D-FCBE-52A23E912D66}"/>
                </a:ext>
              </a:extLst>
            </p:cNvPr>
            <p:cNvSpPr/>
            <p:nvPr/>
          </p:nvSpPr>
          <p:spPr>
            <a:xfrm>
              <a:off x="4132029"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91" y="45339"/>
                    <a:pt x="22669" y="45339"/>
                  </a:cubicBezTo>
                  <a:cubicBezTo>
                    <a:pt x="35184" y="45339"/>
                    <a:pt x="45339" y="35184"/>
                    <a:pt x="45339" y="22669"/>
                  </a:cubicBezTo>
                  <a:cubicBezTo>
                    <a:pt x="45339" y="10190"/>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任意多边形: 形状 61">
              <a:extLst>
                <a:ext uri="{FF2B5EF4-FFF2-40B4-BE49-F238E27FC236}">
                  <a16:creationId xmlns:a16="http://schemas.microsoft.com/office/drawing/2014/main" id="{06349122-1546-6B2D-A491-37227E6B0900}"/>
                </a:ext>
              </a:extLst>
            </p:cNvPr>
            <p:cNvSpPr/>
            <p:nvPr/>
          </p:nvSpPr>
          <p:spPr>
            <a:xfrm>
              <a:off x="4087620"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任意多边形: 形状 62">
              <a:extLst>
                <a:ext uri="{FF2B5EF4-FFF2-40B4-BE49-F238E27FC236}">
                  <a16:creationId xmlns:a16="http://schemas.microsoft.com/office/drawing/2014/main" id="{180FDD1E-69A1-3B41-A12C-F146DF5434B9}"/>
                </a:ext>
              </a:extLst>
            </p:cNvPr>
            <p:cNvSpPr/>
            <p:nvPr/>
          </p:nvSpPr>
          <p:spPr>
            <a:xfrm>
              <a:off x="3998767" y="2373018"/>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48" y="0"/>
                    <a:pt x="22669" y="0"/>
                  </a:cubicBezTo>
                  <a:cubicBezTo>
                    <a:pt x="10155" y="0"/>
                    <a:pt x="0" y="10155"/>
                    <a:pt x="0" y="22669"/>
                  </a:cubicBezTo>
                  <a:cubicBezTo>
                    <a:pt x="0" y="35148"/>
                    <a:pt x="10190"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任意多边形: 形状 63">
              <a:extLst>
                <a:ext uri="{FF2B5EF4-FFF2-40B4-BE49-F238E27FC236}">
                  <a16:creationId xmlns:a16="http://schemas.microsoft.com/office/drawing/2014/main" id="{8A6DF6A5-A307-8B0A-0C3F-F41C79FE22EA}"/>
                </a:ext>
              </a:extLst>
            </p:cNvPr>
            <p:cNvSpPr/>
            <p:nvPr/>
          </p:nvSpPr>
          <p:spPr>
            <a:xfrm>
              <a:off x="4043211" y="2417427"/>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36"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任意多边形: 形状 64">
              <a:extLst>
                <a:ext uri="{FF2B5EF4-FFF2-40B4-BE49-F238E27FC236}">
                  <a16:creationId xmlns:a16="http://schemas.microsoft.com/office/drawing/2014/main" id="{6317D4EB-99B3-10F4-EBF2-091F84CBDE8B}"/>
                </a:ext>
              </a:extLst>
            </p:cNvPr>
            <p:cNvSpPr/>
            <p:nvPr/>
          </p:nvSpPr>
          <p:spPr>
            <a:xfrm>
              <a:off x="4087620" y="2461836"/>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任意多边形: 形状 65">
              <a:extLst>
                <a:ext uri="{FF2B5EF4-FFF2-40B4-BE49-F238E27FC236}">
                  <a16:creationId xmlns:a16="http://schemas.microsoft.com/office/drawing/2014/main" id="{C68B6C2A-6E22-AF6A-00B6-34ADF9CAFC2D}"/>
                </a:ext>
              </a:extLst>
            </p:cNvPr>
            <p:cNvSpPr/>
            <p:nvPr/>
          </p:nvSpPr>
          <p:spPr>
            <a:xfrm>
              <a:off x="4132029" y="2506280"/>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48"/>
                    <a:pt x="10191"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任意多边形: 形状 66">
              <a:extLst>
                <a:ext uri="{FF2B5EF4-FFF2-40B4-BE49-F238E27FC236}">
                  <a16:creationId xmlns:a16="http://schemas.microsoft.com/office/drawing/2014/main" id="{677CE5D5-EFC1-3EB8-96A0-B6248797715E}"/>
                </a:ext>
              </a:extLst>
            </p:cNvPr>
            <p:cNvSpPr/>
            <p:nvPr/>
          </p:nvSpPr>
          <p:spPr>
            <a:xfrm>
              <a:off x="4087620" y="2550689"/>
              <a:ext cx="45338" cy="45338"/>
            </a:xfrm>
            <a:custGeom>
              <a:avLst/>
              <a:gdLst>
                <a:gd name="connsiteX0" fmla="*/ 22669 w 45338"/>
                <a:gd name="connsiteY0" fmla="*/ 45339 h 45338"/>
                <a:gd name="connsiteX1" fmla="*/ 45339 w 45338"/>
                <a:gd name="connsiteY1" fmla="*/ 22669 h 45338"/>
                <a:gd name="connsiteX2" fmla="*/ 22669 w 45338"/>
                <a:gd name="connsiteY2" fmla="*/ 0 h 45338"/>
                <a:gd name="connsiteX3" fmla="*/ 0 w 45338"/>
                <a:gd name="connsiteY3" fmla="*/ 22669 h 45338"/>
                <a:gd name="connsiteX4" fmla="*/ 22669 w 45338"/>
                <a:gd name="connsiteY4" fmla="*/ 45339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45339"/>
                  </a:moveTo>
                  <a:cubicBezTo>
                    <a:pt x="35184" y="45339"/>
                    <a:pt x="45339" y="35184"/>
                    <a:pt x="45339" y="22669"/>
                  </a:cubicBezTo>
                  <a:cubicBezTo>
                    <a:pt x="45339" y="10155"/>
                    <a:pt x="35184" y="0"/>
                    <a:pt x="22669" y="0"/>
                  </a:cubicBezTo>
                  <a:cubicBezTo>
                    <a:pt x="10155" y="0"/>
                    <a:pt x="0" y="10155"/>
                    <a:pt x="0" y="22669"/>
                  </a:cubicBezTo>
                  <a:cubicBezTo>
                    <a:pt x="0" y="35184"/>
                    <a:pt x="10155" y="45339"/>
                    <a:pt x="22669" y="45339"/>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任意多边形: 形状 67">
              <a:extLst>
                <a:ext uri="{FF2B5EF4-FFF2-40B4-BE49-F238E27FC236}">
                  <a16:creationId xmlns:a16="http://schemas.microsoft.com/office/drawing/2014/main" id="{DA09753A-68E2-145B-0822-D0AAB250110B}"/>
                </a:ext>
              </a:extLst>
            </p:cNvPr>
            <p:cNvSpPr/>
            <p:nvPr/>
          </p:nvSpPr>
          <p:spPr>
            <a:xfrm>
              <a:off x="4043212" y="2595098"/>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90"/>
                    <a:pt x="35148"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任意多边形: 形状 68">
              <a:extLst>
                <a:ext uri="{FF2B5EF4-FFF2-40B4-BE49-F238E27FC236}">
                  <a16:creationId xmlns:a16="http://schemas.microsoft.com/office/drawing/2014/main" id="{4B0D8786-2D2F-DCBC-08FD-F797DABBD9A9}"/>
                </a:ext>
              </a:extLst>
            </p:cNvPr>
            <p:cNvSpPr/>
            <p:nvPr/>
          </p:nvSpPr>
          <p:spPr>
            <a:xfrm>
              <a:off x="3998767" y="2639543"/>
              <a:ext cx="45338" cy="45338"/>
            </a:xfrm>
            <a:custGeom>
              <a:avLst/>
              <a:gdLst>
                <a:gd name="connsiteX0" fmla="*/ 22669 w 45338"/>
                <a:gd name="connsiteY0" fmla="*/ 0 h 45338"/>
                <a:gd name="connsiteX1" fmla="*/ 0 w 45338"/>
                <a:gd name="connsiteY1" fmla="*/ 22669 h 45338"/>
                <a:gd name="connsiteX2" fmla="*/ 22669 w 45338"/>
                <a:gd name="connsiteY2" fmla="*/ 45339 h 45338"/>
                <a:gd name="connsiteX3" fmla="*/ 45339 w 45338"/>
                <a:gd name="connsiteY3" fmla="*/ 22669 h 45338"/>
                <a:gd name="connsiteX4" fmla="*/ 22669 w 45338"/>
                <a:gd name="connsiteY4" fmla="*/ 0 h 45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38" h="45338">
                  <a:moveTo>
                    <a:pt x="22669" y="0"/>
                  </a:moveTo>
                  <a:cubicBezTo>
                    <a:pt x="10155" y="0"/>
                    <a:pt x="0" y="10155"/>
                    <a:pt x="0" y="22669"/>
                  </a:cubicBezTo>
                  <a:cubicBezTo>
                    <a:pt x="0" y="35184"/>
                    <a:pt x="10155" y="45339"/>
                    <a:pt x="22669" y="45339"/>
                  </a:cubicBezTo>
                  <a:cubicBezTo>
                    <a:pt x="35184" y="45339"/>
                    <a:pt x="45339" y="35184"/>
                    <a:pt x="45339" y="22669"/>
                  </a:cubicBezTo>
                  <a:cubicBezTo>
                    <a:pt x="45339" y="10155"/>
                    <a:pt x="35184" y="0"/>
                    <a:pt x="22669" y="0"/>
                  </a:cubicBezTo>
                  <a:close/>
                </a:path>
              </a:pathLst>
            </a:custGeom>
            <a:grpFill/>
            <a:ln w="357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70" name="文本框 69">
            <a:extLst>
              <a:ext uri="{FF2B5EF4-FFF2-40B4-BE49-F238E27FC236}">
                <a16:creationId xmlns:a16="http://schemas.microsoft.com/office/drawing/2014/main" id="{9EC42F24-A4E9-7BBB-8C61-DFB9AF994B9B}"/>
              </a:ext>
            </a:extLst>
          </p:cNvPr>
          <p:cNvSpPr txBox="1"/>
          <p:nvPr/>
        </p:nvSpPr>
        <p:spPr>
          <a:xfrm>
            <a:off x="1704634" y="2157930"/>
            <a:ext cx="1436291" cy="430887"/>
          </a:xfrm>
          <a:prstGeom prst="rect">
            <a:avLst/>
          </a:prstGeom>
          <a:noFill/>
        </p:spPr>
        <p:txBody>
          <a:bodyPr wrap="none" lIns="0" tIns="0" rIns="0" bIns="0" rtlCol="0">
            <a:noAutofit/>
          </a:bodyPr>
          <a:lstStyle/>
          <a:p>
            <a:pPr algn="r"/>
            <a:r>
              <a:rPr lang="zh-CN" altLang="en-US" sz="2800" dirty="0">
                <a:gradFill>
                  <a:gsLst>
                    <a:gs pos="22000">
                      <a:schemeClr val="accent1"/>
                    </a:gs>
                    <a:gs pos="100000">
                      <a:srgbClr val="6FBEF9"/>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文献调研</a:t>
            </a:r>
          </a:p>
        </p:txBody>
      </p:sp>
      <p:sp>
        <p:nvSpPr>
          <p:cNvPr id="71" name="文本框 70">
            <a:extLst>
              <a:ext uri="{FF2B5EF4-FFF2-40B4-BE49-F238E27FC236}">
                <a16:creationId xmlns:a16="http://schemas.microsoft.com/office/drawing/2014/main" id="{2C89DF2F-4D61-5F48-1325-0D4C70A7BCA6}"/>
              </a:ext>
            </a:extLst>
          </p:cNvPr>
          <p:cNvSpPr txBox="1"/>
          <p:nvPr/>
        </p:nvSpPr>
        <p:spPr>
          <a:xfrm>
            <a:off x="1472507" y="2990688"/>
            <a:ext cx="1900545" cy="1579984"/>
          </a:xfrm>
          <a:prstGeom prst="rect">
            <a:avLst/>
          </a:prstGeom>
          <a:noFill/>
        </p:spPr>
        <p:txBody>
          <a:bodyPr wrap="square" lIns="0" tIns="0" rIns="0" bIns="0" rtlCol="0">
            <a:no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600" b="0" i="0" u="none" strike="noStrike" kern="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学生在导师的指导下选择或提出毕业设计题目；进行初步的文献调研，确保选题的可行性和研究价值。</a:t>
            </a:r>
          </a:p>
        </p:txBody>
      </p:sp>
      <p:sp>
        <p:nvSpPr>
          <p:cNvPr id="72" name="文本框 71">
            <a:extLst>
              <a:ext uri="{FF2B5EF4-FFF2-40B4-BE49-F238E27FC236}">
                <a16:creationId xmlns:a16="http://schemas.microsoft.com/office/drawing/2014/main" id="{6805FAF2-8F96-A7CF-E332-68973D07684A}"/>
              </a:ext>
            </a:extLst>
          </p:cNvPr>
          <p:cNvSpPr txBox="1"/>
          <p:nvPr/>
        </p:nvSpPr>
        <p:spPr>
          <a:xfrm>
            <a:off x="1629787" y="1465127"/>
            <a:ext cx="1569340" cy="430887"/>
          </a:xfrm>
          <a:prstGeom prst="rect">
            <a:avLst/>
          </a:prstGeom>
          <a:noFill/>
          <a:ln>
            <a:noFill/>
          </a:ln>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PART</a:t>
            </a:r>
            <a:r>
              <a:rPr kumimoji="0" lang="en-US" altLang="zh-CN" sz="2800" b="1" i="0" u="none" strike="noStrike" kern="0" cap="none" spc="0" normalizeH="0" baseline="0" noProof="0" dirty="0">
                <a:ln w="19050">
                  <a:gradFill>
                    <a:gsLst>
                      <a:gs pos="0">
                        <a:schemeClr val="bg1"/>
                      </a:gs>
                      <a:gs pos="70000">
                        <a:schemeClr val="bg1">
                          <a:alpha val="0"/>
                        </a:schemeClr>
                      </a:gs>
                    </a:gsLst>
                    <a:lin ang="5400000" scaled="1"/>
                  </a:gradFill>
                </a:ln>
                <a:noFill/>
                <a:uLnTx/>
                <a:uFillTx/>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01</a:t>
            </a:r>
            <a:endParaRPr lang="zh-CN" altLang="en-US"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
        <p:nvSpPr>
          <p:cNvPr id="73" name="矩形: 圆顶角 72">
            <a:extLst>
              <a:ext uri="{FF2B5EF4-FFF2-40B4-BE49-F238E27FC236}">
                <a16:creationId xmlns:a16="http://schemas.microsoft.com/office/drawing/2014/main" id="{4E866E60-A665-4212-3BB7-616D59BE1CB0}"/>
              </a:ext>
            </a:extLst>
          </p:cNvPr>
          <p:cNvSpPr/>
          <p:nvPr/>
        </p:nvSpPr>
        <p:spPr>
          <a:xfrm>
            <a:off x="1042848" y="1792151"/>
            <a:ext cx="2750770" cy="3383781"/>
          </a:xfrm>
          <a:prstGeom prst="round2SameRect">
            <a:avLst/>
          </a:prstGeom>
          <a:noFill/>
          <a:ln w="31750" cap="flat" cmpd="sng" algn="ctr">
            <a:gradFill>
              <a:gsLst>
                <a:gs pos="22000">
                  <a:schemeClr val="accent1"/>
                </a:gs>
                <a:gs pos="100000">
                  <a:srgbClr val="6FBEF9"/>
                </a:gs>
              </a:gsLst>
              <a:lin ang="5400000" scaled="1"/>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4" name="组合 73">
            <a:extLst>
              <a:ext uri="{FF2B5EF4-FFF2-40B4-BE49-F238E27FC236}">
                <a16:creationId xmlns:a16="http://schemas.microsoft.com/office/drawing/2014/main" id="{7EA1FF6D-13A3-343D-D4EB-D3794B5E3EF4}"/>
              </a:ext>
            </a:extLst>
          </p:cNvPr>
          <p:cNvGrpSpPr/>
          <p:nvPr/>
        </p:nvGrpSpPr>
        <p:grpSpPr>
          <a:xfrm>
            <a:off x="1905189" y="4657469"/>
            <a:ext cx="1104966" cy="1104966"/>
            <a:chOff x="2215750" y="2322222"/>
            <a:chExt cx="1104966" cy="1104966"/>
          </a:xfrm>
        </p:grpSpPr>
        <p:sp>
          <p:nvSpPr>
            <p:cNvPr id="75" name="椭圆 74">
              <a:extLst>
                <a:ext uri="{FF2B5EF4-FFF2-40B4-BE49-F238E27FC236}">
                  <a16:creationId xmlns:a16="http://schemas.microsoft.com/office/drawing/2014/main" id="{9F451926-F462-B616-5D1C-F951E65921F4}"/>
                </a:ext>
              </a:extLst>
            </p:cNvPr>
            <p:cNvSpPr/>
            <p:nvPr/>
          </p:nvSpPr>
          <p:spPr>
            <a:xfrm>
              <a:off x="2215750" y="2322222"/>
              <a:ext cx="1104966" cy="1104966"/>
            </a:xfrm>
            <a:prstGeom prst="ellipse">
              <a:avLst/>
            </a:prstGeom>
            <a:solidFill>
              <a:srgbClr val="0656FF">
                <a:alpha val="3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椭圆 75">
              <a:extLst>
                <a:ext uri="{FF2B5EF4-FFF2-40B4-BE49-F238E27FC236}">
                  <a16:creationId xmlns:a16="http://schemas.microsoft.com/office/drawing/2014/main" id="{62BBACA3-658B-99DE-7172-DAFDA4C9AC42}"/>
                </a:ext>
              </a:extLst>
            </p:cNvPr>
            <p:cNvSpPr/>
            <p:nvPr/>
          </p:nvSpPr>
          <p:spPr>
            <a:xfrm>
              <a:off x="2329313" y="2435785"/>
              <a:ext cx="877840" cy="877840"/>
            </a:xfrm>
            <a:prstGeom prst="ellipse">
              <a:avLst/>
            </a:prstGeom>
            <a:gradFill>
              <a:gsLst>
                <a:gs pos="22000">
                  <a:schemeClr val="accent1"/>
                </a:gs>
                <a:gs pos="100000">
                  <a:srgbClr val="6FBEF9"/>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7" name="组合 76">
              <a:extLst>
                <a:ext uri="{FF2B5EF4-FFF2-40B4-BE49-F238E27FC236}">
                  <a16:creationId xmlns:a16="http://schemas.microsoft.com/office/drawing/2014/main" id="{FD1E9ED0-8F31-A9FF-DB60-A637691E7E02}"/>
                </a:ext>
              </a:extLst>
            </p:cNvPr>
            <p:cNvGrpSpPr/>
            <p:nvPr/>
          </p:nvGrpSpPr>
          <p:grpSpPr>
            <a:xfrm>
              <a:off x="2551272" y="2657731"/>
              <a:ext cx="433922" cy="433948"/>
              <a:chOff x="6760538" y="1031641"/>
              <a:chExt cx="614853" cy="614890"/>
            </a:xfrm>
            <a:solidFill>
              <a:srgbClr val="F0F0F0"/>
            </a:solidFill>
          </p:grpSpPr>
          <p:sp>
            <p:nvSpPr>
              <p:cNvPr id="78" name="任意多边形: 形状 191">
                <a:extLst>
                  <a:ext uri="{FF2B5EF4-FFF2-40B4-BE49-F238E27FC236}">
                    <a16:creationId xmlns:a16="http://schemas.microsoft.com/office/drawing/2014/main" id="{AD63CD73-5A07-DB98-6E47-0EBB9C4B2998}"/>
                  </a:ext>
                </a:extLst>
              </p:cNvPr>
              <p:cNvSpPr/>
              <p:nvPr/>
            </p:nvSpPr>
            <p:spPr>
              <a:xfrm>
                <a:off x="6760538" y="1031641"/>
                <a:ext cx="614853" cy="614890"/>
              </a:xfrm>
              <a:custGeom>
                <a:avLst/>
                <a:gdLst>
                  <a:gd name="connsiteX0" fmla="*/ 307385 w 614853"/>
                  <a:gd name="connsiteY0" fmla="*/ 614707 h 614890"/>
                  <a:gd name="connsiteX1" fmla="*/ 278892 w 614853"/>
                  <a:gd name="connsiteY1" fmla="*/ 602928 h 614890"/>
                  <a:gd name="connsiteX2" fmla="*/ 212502 w 614853"/>
                  <a:gd name="connsiteY2" fmla="*/ 536538 h 614890"/>
                  <a:gd name="connsiteX3" fmla="*/ 118483 w 614853"/>
                  <a:gd name="connsiteY3" fmla="*/ 536538 h 614890"/>
                  <a:gd name="connsiteX4" fmla="*/ 78181 w 614853"/>
                  <a:gd name="connsiteY4" fmla="*/ 496173 h 614890"/>
                  <a:gd name="connsiteX5" fmla="*/ 78181 w 614853"/>
                  <a:gd name="connsiteY5" fmla="*/ 402308 h 614890"/>
                  <a:gd name="connsiteX6" fmla="*/ 11729 w 614853"/>
                  <a:gd name="connsiteY6" fmla="*/ 335764 h 614890"/>
                  <a:gd name="connsiteX7" fmla="*/ 11729 w 614853"/>
                  <a:gd name="connsiteY7" fmla="*/ 278779 h 614890"/>
                  <a:gd name="connsiteX8" fmla="*/ 78181 w 614853"/>
                  <a:gd name="connsiteY8" fmla="*/ 212389 h 614890"/>
                  <a:gd name="connsiteX9" fmla="*/ 78181 w 614853"/>
                  <a:gd name="connsiteY9" fmla="*/ 118370 h 614890"/>
                  <a:gd name="connsiteX10" fmla="*/ 118483 w 614853"/>
                  <a:gd name="connsiteY10" fmla="*/ 78068 h 614890"/>
                  <a:gd name="connsiteX11" fmla="*/ 212348 w 614853"/>
                  <a:gd name="connsiteY11" fmla="*/ 78068 h 614890"/>
                  <a:gd name="connsiteX12" fmla="*/ 278892 w 614853"/>
                  <a:gd name="connsiteY12" fmla="*/ 11616 h 614890"/>
                  <a:gd name="connsiteX13" fmla="*/ 335877 w 614853"/>
                  <a:gd name="connsiteY13" fmla="*/ 11616 h 614890"/>
                  <a:gd name="connsiteX14" fmla="*/ 402267 w 614853"/>
                  <a:gd name="connsiteY14" fmla="*/ 77975 h 614890"/>
                  <a:gd name="connsiteX15" fmla="*/ 496286 w 614853"/>
                  <a:gd name="connsiteY15" fmla="*/ 77975 h 614890"/>
                  <a:gd name="connsiteX16" fmla="*/ 536589 w 614853"/>
                  <a:gd name="connsiteY16" fmla="*/ 118278 h 614890"/>
                  <a:gd name="connsiteX17" fmla="*/ 536589 w 614853"/>
                  <a:gd name="connsiteY17" fmla="*/ 212143 h 614890"/>
                  <a:gd name="connsiteX18" fmla="*/ 603009 w 614853"/>
                  <a:gd name="connsiteY18" fmla="*/ 278687 h 614890"/>
                  <a:gd name="connsiteX19" fmla="*/ 603009 w 614853"/>
                  <a:gd name="connsiteY19" fmla="*/ 335672 h 614890"/>
                  <a:gd name="connsiteX20" fmla="*/ 536650 w 614853"/>
                  <a:gd name="connsiteY20" fmla="*/ 402062 h 614890"/>
                  <a:gd name="connsiteX21" fmla="*/ 536650 w 614853"/>
                  <a:gd name="connsiteY21" fmla="*/ 402216 h 614890"/>
                  <a:gd name="connsiteX22" fmla="*/ 536650 w 614853"/>
                  <a:gd name="connsiteY22" fmla="*/ 496081 h 614890"/>
                  <a:gd name="connsiteX23" fmla="*/ 496348 w 614853"/>
                  <a:gd name="connsiteY23" fmla="*/ 536383 h 614890"/>
                  <a:gd name="connsiteX24" fmla="*/ 402421 w 614853"/>
                  <a:gd name="connsiteY24" fmla="*/ 536383 h 614890"/>
                  <a:gd name="connsiteX25" fmla="*/ 335877 w 614853"/>
                  <a:gd name="connsiteY25" fmla="*/ 602835 h 614890"/>
                  <a:gd name="connsiteX26" fmla="*/ 307385 w 614853"/>
                  <a:gd name="connsiteY26" fmla="*/ 614707 h 614890"/>
                  <a:gd name="connsiteX27" fmla="*/ 118483 w 614853"/>
                  <a:gd name="connsiteY27" fmla="*/ 118247 h 614890"/>
                  <a:gd name="connsiteX28" fmla="*/ 118267 w 614853"/>
                  <a:gd name="connsiteY28" fmla="*/ 212235 h 614890"/>
                  <a:gd name="connsiteX29" fmla="*/ 106457 w 614853"/>
                  <a:gd name="connsiteY29" fmla="*/ 240759 h 614890"/>
                  <a:gd name="connsiteX30" fmla="*/ 40098 w 614853"/>
                  <a:gd name="connsiteY30" fmla="*/ 307118 h 614890"/>
                  <a:gd name="connsiteX31" fmla="*/ 106457 w 614853"/>
                  <a:gd name="connsiteY31" fmla="*/ 373816 h 614890"/>
                  <a:gd name="connsiteX32" fmla="*/ 118267 w 614853"/>
                  <a:gd name="connsiteY32" fmla="*/ 402308 h 614890"/>
                  <a:gd name="connsiteX33" fmla="*/ 118267 w 614853"/>
                  <a:gd name="connsiteY33" fmla="*/ 496173 h 614890"/>
                  <a:gd name="connsiteX34" fmla="*/ 212348 w 614853"/>
                  <a:gd name="connsiteY34" fmla="*/ 496389 h 614890"/>
                  <a:gd name="connsiteX35" fmla="*/ 240840 w 614853"/>
                  <a:gd name="connsiteY35" fmla="*/ 508199 h 614890"/>
                  <a:gd name="connsiteX36" fmla="*/ 307230 w 614853"/>
                  <a:gd name="connsiteY36" fmla="*/ 574558 h 614890"/>
                  <a:gd name="connsiteX37" fmla="*/ 373898 w 614853"/>
                  <a:gd name="connsiteY37" fmla="*/ 508076 h 614890"/>
                  <a:gd name="connsiteX38" fmla="*/ 402421 w 614853"/>
                  <a:gd name="connsiteY38" fmla="*/ 496266 h 614890"/>
                  <a:gd name="connsiteX39" fmla="*/ 496286 w 614853"/>
                  <a:gd name="connsiteY39" fmla="*/ 496266 h 614890"/>
                  <a:gd name="connsiteX40" fmla="*/ 496502 w 614853"/>
                  <a:gd name="connsiteY40" fmla="*/ 402185 h 614890"/>
                  <a:gd name="connsiteX41" fmla="*/ 508312 w 614853"/>
                  <a:gd name="connsiteY41" fmla="*/ 373693 h 614890"/>
                  <a:gd name="connsiteX42" fmla="*/ 574640 w 614853"/>
                  <a:gd name="connsiteY42" fmla="*/ 307426 h 614890"/>
                  <a:gd name="connsiteX43" fmla="*/ 508281 w 614853"/>
                  <a:gd name="connsiteY43" fmla="*/ 240759 h 614890"/>
                  <a:gd name="connsiteX44" fmla="*/ 496471 w 614853"/>
                  <a:gd name="connsiteY44" fmla="*/ 212235 h 614890"/>
                  <a:gd name="connsiteX45" fmla="*/ 496471 w 614853"/>
                  <a:gd name="connsiteY45" fmla="*/ 118370 h 614890"/>
                  <a:gd name="connsiteX46" fmla="*/ 402390 w 614853"/>
                  <a:gd name="connsiteY46" fmla="*/ 118155 h 614890"/>
                  <a:gd name="connsiteX47" fmla="*/ 373867 w 614853"/>
                  <a:gd name="connsiteY47" fmla="*/ 106344 h 614890"/>
                  <a:gd name="connsiteX48" fmla="*/ 307539 w 614853"/>
                  <a:gd name="connsiteY48" fmla="*/ 39985 h 614890"/>
                  <a:gd name="connsiteX49" fmla="*/ 240840 w 614853"/>
                  <a:gd name="connsiteY49" fmla="*/ 106344 h 614890"/>
                  <a:gd name="connsiteX50" fmla="*/ 212348 w 614853"/>
                  <a:gd name="connsiteY50" fmla="*/ 118155 h 61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14853" h="614890">
                    <a:moveTo>
                      <a:pt x="307385" y="614707"/>
                    </a:moveTo>
                    <a:cubicBezTo>
                      <a:pt x="296697" y="614735"/>
                      <a:pt x="286441" y="610495"/>
                      <a:pt x="278892" y="602928"/>
                    </a:cubicBezTo>
                    <a:lnTo>
                      <a:pt x="212502" y="536538"/>
                    </a:lnTo>
                    <a:lnTo>
                      <a:pt x="118483" y="536538"/>
                    </a:lnTo>
                    <a:cubicBezTo>
                      <a:pt x="96207" y="536519"/>
                      <a:pt x="78162" y="518449"/>
                      <a:pt x="78181" y="496173"/>
                    </a:cubicBezTo>
                    <a:lnTo>
                      <a:pt x="78181" y="402308"/>
                    </a:lnTo>
                    <a:lnTo>
                      <a:pt x="11729" y="335764"/>
                    </a:lnTo>
                    <a:cubicBezTo>
                      <a:pt x="-3970" y="320013"/>
                      <a:pt x="-3970" y="294530"/>
                      <a:pt x="11729" y="278779"/>
                    </a:cubicBezTo>
                    <a:lnTo>
                      <a:pt x="78181" y="212389"/>
                    </a:lnTo>
                    <a:lnTo>
                      <a:pt x="78181" y="118370"/>
                    </a:lnTo>
                    <a:cubicBezTo>
                      <a:pt x="78214" y="96125"/>
                      <a:pt x="96238" y="78102"/>
                      <a:pt x="118483" y="78068"/>
                    </a:cubicBezTo>
                    <a:lnTo>
                      <a:pt x="212348" y="78068"/>
                    </a:lnTo>
                    <a:lnTo>
                      <a:pt x="278892" y="11616"/>
                    </a:lnTo>
                    <a:cubicBezTo>
                      <a:pt x="294631" y="-4116"/>
                      <a:pt x="320138" y="-4116"/>
                      <a:pt x="335877" y="11616"/>
                    </a:cubicBezTo>
                    <a:lnTo>
                      <a:pt x="402267" y="77975"/>
                    </a:lnTo>
                    <a:lnTo>
                      <a:pt x="496286" y="77975"/>
                    </a:lnTo>
                    <a:cubicBezTo>
                      <a:pt x="518531" y="78009"/>
                      <a:pt x="536555" y="96033"/>
                      <a:pt x="536589" y="118278"/>
                    </a:cubicBezTo>
                    <a:lnTo>
                      <a:pt x="536589" y="212143"/>
                    </a:lnTo>
                    <a:lnTo>
                      <a:pt x="603009" y="278687"/>
                    </a:lnTo>
                    <a:cubicBezTo>
                      <a:pt x="618742" y="294426"/>
                      <a:pt x="618742" y="319933"/>
                      <a:pt x="603009" y="335672"/>
                    </a:cubicBezTo>
                    <a:lnTo>
                      <a:pt x="536650" y="402062"/>
                    </a:lnTo>
                    <a:cubicBezTo>
                      <a:pt x="536650" y="402062"/>
                      <a:pt x="536650" y="402062"/>
                      <a:pt x="536650" y="402216"/>
                    </a:cubicBezTo>
                    <a:lnTo>
                      <a:pt x="536650" y="496081"/>
                    </a:lnTo>
                    <a:cubicBezTo>
                      <a:pt x="536616" y="518326"/>
                      <a:pt x="518593" y="536350"/>
                      <a:pt x="496348" y="536383"/>
                    </a:cubicBezTo>
                    <a:lnTo>
                      <a:pt x="402421" y="536383"/>
                    </a:lnTo>
                    <a:lnTo>
                      <a:pt x="335877" y="602835"/>
                    </a:lnTo>
                    <a:cubicBezTo>
                      <a:pt x="328344" y="610436"/>
                      <a:pt x="318085" y="614710"/>
                      <a:pt x="307385" y="614707"/>
                    </a:cubicBezTo>
                    <a:close/>
                    <a:moveTo>
                      <a:pt x="118483" y="118247"/>
                    </a:moveTo>
                    <a:lnTo>
                      <a:pt x="118267" y="212235"/>
                    </a:lnTo>
                    <a:cubicBezTo>
                      <a:pt x="118295" y="222938"/>
                      <a:pt x="114043" y="233210"/>
                      <a:pt x="106457" y="240759"/>
                    </a:cubicBezTo>
                    <a:lnTo>
                      <a:pt x="40098" y="307118"/>
                    </a:lnTo>
                    <a:lnTo>
                      <a:pt x="106457" y="373816"/>
                    </a:lnTo>
                    <a:cubicBezTo>
                      <a:pt x="114037" y="381358"/>
                      <a:pt x="118289" y="391615"/>
                      <a:pt x="118267" y="402308"/>
                    </a:cubicBezTo>
                    <a:lnTo>
                      <a:pt x="118267" y="496173"/>
                    </a:lnTo>
                    <a:lnTo>
                      <a:pt x="212348" y="496389"/>
                    </a:lnTo>
                    <a:cubicBezTo>
                      <a:pt x="223042" y="496368"/>
                      <a:pt x="233298" y="500620"/>
                      <a:pt x="240840" y="508199"/>
                    </a:cubicBezTo>
                    <a:lnTo>
                      <a:pt x="307230" y="574558"/>
                    </a:lnTo>
                    <a:lnTo>
                      <a:pt x="373898" y="508076"/>
                    </a:lnTo>
                    <a:cubicBezTo>
                      <a:pt x="381446" y="500490"/>
                      <a:pt x="391718" y="496238"/>
                      <a:pt x="402421" y="496266"/>
                    </a:cubicBezTo>
                    <a:lnTo>
                      <a:pt x="496286" y="496266"/>
                    </a:lnTo>
                    <a:lnTo>
                      <a:pt x="496502" y="402185"/>
                    </a:lnTo>
                    <a:cubicBezTo>
                      <a:pt x="496480" y="391491"/>
                      <a:pt x="500733" y="381235"/>
                      <a:pt x="508312" y="373693"/>
                    </a:cubicBezTo>
                    <a:lnTo>
                      <a:pt x="574640" y="307426"/>
                    </a:lnTo>
                    <a:lnTo>
                      <a:pt x="508281" y="240759"/>
                    </a:lnTo>
                    <a:cubicBezTo>
                      <a:pt x="500695" y="233210"/>
                      <a:pt x="496443" y="222938"/>
                      <a:pt x="496471" y="212235"/>
                    </a:cubicBezTo>
                    <a:lnTo>
                      <a:pt x="496471" y="118370"/>
                    </a:lnTo>
                    <a:lnTo>
                      <a:pt x="402390" y="118155"/>
                    </a:lnTo>
                    <a:cubicBezTo>
                      <a:pt x="391687" y="118182"/>
                      <a:pt x="381416" y="113930"/>
                      <a:pt x="373867" y="106344"/>
                    </a:cubicBezTo>
                    <a:lnTo>
                      <a:pt x="307539" y="39985"/>
                    </a:lnTo>
                    <a:lnTo>
                      <a:pt x="240840" y="106344"/>
                    </a:lnTo>
                    <a:cubicBezTo>
                      <a:pt x="233298" y="113924"/>
                      <a:pt x="223042" y="118176"/>
                      <a:pt x="212348" y="118155"/>
                    </a:cubicBezTo>
                    <a:close/>
                  </a:path>
                </a:pathLst>
              </a:custGeom>
              <a:grpFill/>
              <a:ln w="308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任意多边形: 形状 192">
                <a:extLst>
                  <a:ext uri="{FF2B5EF4-FFF2-40B4-BE49-F238E27FC236}">
                    <a16:creationId xmlns:a16="http://schemas.microsoft.com/office/drawing/2014/main" id="{B2E7BB28-FD8A-6B03-C851-C2AA291E9547}"/>
                  </a:ext>
                </a:extLst>
              </p:cNvPr>
              <p:cNvSpPr/>
              <p:nvPr/>
            </p:nvSpPr>
            <p:spPr>
              <a:xfrm>
                <a:off x="6938023" y="1250288"/>
                <a:ext cx="261675" cy="176506"/>
              </a:xfrm>
              <a:custGeom>
                <a:avLst/>
                <a:gdLst>
                  <a:gd name="connsiteX0" fmla="*/ 98909 w 261675"/>
                  <a:gd name="connsiteY0" fmla="*/ 176323 h 176506"/>
                  <a:gd name="connsiteX1" fmla="*/ 73993 w 261675"/>
                  <a:gd name="connsiteY1" fmla="*/ 166085 h 176506"/>
                  <a:gd name="connsiteX2" fmla="*/ 5538 w 261675"/>
                  <a:gd name="connsiteY2" fmla="*/ 97938 h 176506"/>
                  <a:gd name="connsiteX3" fmla="*/ 6120 w 261675"/>
                  <a:gd name="connsiteY3" fmla="*/ 69599 h 176506"/>
                  <a:gd name="connsiteX4" fmla="*/ 33814 w 261675"/>
                  <a:gd name="connsiteY4" fmla="*/ 69538 h 176506"/>
                  <a:gd name="connsiteX5" fmla="*/ 98816 w 261675"/>
                  <a:gd name="connsiteY5" fmla="*/ 134293 h 176506"/>
                  <a:gd name="connsiteX6" fmla="*/ 227742 w 261675"/>
                  <a:gd name="connsiteY6" fmla="*/ 5368 h 176506"/>
                  <a:gd name="connsiteX7" fmla="*/ 256080 w 261675"/>
                  <a:gd name="connsiteY7" fmla="*/ 6015 h 176506"/>
                  <a:gd name="connsiteX8" fmla="*/ 256080 w 261675"/>
                  <a:gd name="connsiteY8" fmla="*/ 33706 h 176506"/>
                  <a:gd name="connsiteX9" fmla="*/ 123886 w 261675"/>
                  <a:gd name="connsiteY9" fmla="*/ 166085 h 176506"/>
                  <a:gd name="connsiteX10" fmla="*/ 98909 w 261675"/>
                  <a:gd name="connsiteY10" fmla="*/ 176323 h 176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1675" h="176506">
                    <a:moveTo>
                      <a:pt x="98909" y="176323"/>
                    </a:moveTo>
                    <a:cubicBezTo>
                      <a:pt x="89575" y="176344"/>
                      <a:pt x="80617" y="172663"/>
                      <a:pt x="73993" y="166085"/>
                    </a:cubicBezTo>
                    <a:lnTo>
                      <a:pt x="5538" y="97938"/>
                    </a:lnTo>
                    <a:cubicBezTo>
                      <a:pt x="-2128" y="89951"/>
                      <a:pt x="-1866" y="77262"/>
                      <a:pt x="6120" y="69599"/>
                    </a:cubicBezTo>
                    <a:cubicBezTo>
                      <a:pt x="13851" y="62177"/>
                      <a:pt x="26050" y="62152"/>
                      <a:pt x="33814" y="69538"/>
                    </a:cubicBezTo>
                    <a:lnTo>
                      <a:pt x="98816" y="134293"/>
                    </a:lnTo>
                    <a:lnTo>
                      <a:pt x="227742" y="5368"/>
                    </a:lnTo>
                    <a:cubicBezTo>
                      <a:pt x="235747" y="-2279"/>
                      <a:pt x="248433" y="-1990"/>
                      <a:pt x="256080" y="6015"/>
                    </a:cubicBezTo>
                    <a:cubicBezTo>
                      <a:pt x="263481" y="13761"/>
                      <a:pt x="263481" y="25960"/>
                      <a:pt x="256080" y="33706"/>
                    </a:cubicBezTo>
                    <a:lnTo>
                      <a:pt x="123886" y="166085"/>
                    </a:lnTo>
                    <a:cubicBezTo>
                      <a:pt x="117250" y="172681"/>
                      <a:pt x="108265" y="176363"/>
                      <a:pt x="98909" y="176323"/>
                    </a:cubicBezTo>
                    <a:close/>
                  </a:path>
                </a:pathLst>
              </a:custGeom>
              <a:grpFill/>
              <a:ln w="308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cxnSp>
        <p:nvCxnSpPr>
          <p:cNvPr id="80" name="直接连接符 79">
            <a:extLst>
              <a:ext uri="{FF2B5EF4-FFF2-40B4-BE49-F238E27FC236}">
                <a16:creationId xmlns:a16="http://schemas.microsoft.com/office/drawing/2014/main" id="{DC4678FC-6FED-EE2D-34FA-EE854BA05706}"/>
              </a:ext>
            </a:extLst>
          </p:cNvPr>
          <p:cNvCxnSpPr>
            <a:cxnSpLocks/>
          </p:cNvCxnSpPr>
          <p:nvPr/>
        </p:nvCxnSpPr>
        <p:spPr>
          <a:xfrm>
            <a:off x="1983621" y="2780928"/>
            <a:ext cx="878316" cy="0"/>
          </a:xfrm>
          <a:prstGeom prst="line">
            <a:avLst/>
          </a:prstGeom>
          <a:noFill/>
          <a:ln w="25400" cap="flat" cmpd="sng" algn="ctr">
            <a:gradFill>
              <a:gsLst>
                <a:gs pos="22000">
                  <a:schemeClr val="accent1"/>
                </a:gs>
                <a:gs pos="100000">
                  <a:srgbClr val="6FBEF9"/>
                </a:gs>
              </a:gsLst>
              <a:lin ang="5400000" scaled="1"/>
            </a:gradFill>
            <a:prstDash val="solid"/>
            <a:miter lim="800000"/>
          </a:ln>
          <a:effectLst/>
        </p:spPr>
      </p:cxnSp>
      <p:sp>
        <p:nvSpPr>
          <p:cNvPr id="81" name="文本框 80">
            <a:extLst>
              <a:ext uri="{FF2B5EF4-FFF2-40B4-BE49-F238E27FC236}">
                <a16:creationId xmlns:a16="http://schemas.microsoft.com/office/drawing/2014/main" id="{43392EF3-3B55-8381-F801-C39E3CA4FDE7}"/>
              </a:ext>
            </a:extLst>
          </p:cNvPr>
          <p:cNvSpPr txBox="1"/>
          <p:nvPr/>
        </p:nvSpPr>
        <p:spPr>
          <a:xfrm>
            <a:off x="5452248" y="2157930"/>
            <a:ext cx="1436291" cy="430887"/>
          </a:xfrm>
          <a:prstGeom prst="rect">
            <a:avLst/>
          </a:prstGeom>
          <a:noFill/>
        </p:spPr>
        <p:txBody>
          <a:bodyPr wrap="none" lIns="0" tIns="0" rIns="0" bIns="0" rtlCol="0">
            <a:noAutofit/>
          </a:bodyPr>
          <a:lstStyle/>
          <a:p>
            <a:pPr algn="r"/>
            <a:r>
              <a:rPr lang="zh-CN" altLang="en-US" sz="2800" dirty="0">
                <a:gradFill>
                  <a:gsLst>
                    <a:gs pos="22000">
                      <a:schemeClr val="accent1"/>
                    </a:gs>
                    <a:gs pos="100000">
                      <a:srgbClr val="6FBEF9"/>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论文立项</a:t>
            </a:r>
          </a:p>
        </p:txBody>
      </p:sp>
      <p:sp>
        <p:nvSpPr>
          <p:cNvPr id="82" name="文本框 81">
            <a:extLst>
              <a:ext uri="{FF2B5EF4-FFF2-40B4-BE49-F238E27FC236}">
                <a16:creationId xmlns:a16="http://schemas.microsoft.com/office/drawing/2014/main" id="{1D42E1F7-EC8E-E14E-5DAD-B36E9C7A2254}"/>
              </a:ext>
            </a:extLst>
          </p:cNvPr>
          <p:cNvSpPr txBox="1"/>
          <p:nvPr/>
        </p:nvSpPr>
        <p:spPr>
          <a:xfrm>
            <a:off x="5220121" y="2990688"/>
            <a:ext cx="1900545" cy="1579984"/>
          </a:xfrm>
          <a:prstGeom prst="rect">
            <a:avLst/>
          </a:prstGeom>
          <a:noFill/>
        </p:spPr>
        <p:txBody>
          <a:bodyPr wrap="square" lIns="0" tIns="0" rIns="0" bIns="0" rtlCol="0">
            <a:no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600" b="0" i="0" u="none" strike="noStrike" kern="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完成毕业设计任务书，明确设计的目标、研究内容、方法。经过导师审核和学院批准后，正式立项。</a:t>
            </a:r>
          </a:p>
        </p:txBody>
      </p:sp>
      <p:sp>
        <p:nvSpPr>
          <p:cNvPr id="83" name="文本框 82">
            <a:extLst>
              <a:ext uri="{FF2B5EF4-FFF2-40B4-BE49-F238E27FC236}">
                <a16:creationId xmlns:a16="http://schemas.microsoft.com/office/drawing/2014/main" id="{46B47F39-9077-AC9D-A48F-57C305201243}"/>
              </a:ext>
            </a:extLst>
          </p:cNvPr>
          <p:cNvSpPr txBox="1"/>
          <p:nvPr/>
        </p:nvSpPr>
        <p:spPr>
          <a:xfrm>
            <a:off x="5350720" y="1465127"/>
            <a:ext cx="1451295" cy="430887"/>
          </a:xfrm>
          <a:prstGeom prst="rect">
            <a:avLst/>
          </a:prstGeom>
          <a:noFill/>
        </p:spPr>
        <p:txBody>
          <a:bodyPr wrap="none" lIns="0" tIns="0" rIns="0" bIns="0" rtlCol="0">
            <a:spAutoFit/>
          </a:bodyPr>
          <a:lstStyle>
            <a:defPPr>
              <a:defRPr lang="zh-CN"/>
            </a:defPPr>
            <a:lvl1pPr>
              <a:defRPr sz="2800" b="1">
                <a:ln w="19050">
                  <a:solidFill>
                    <a:schemeClr val="accent1"/>
                  </a:solidFill>
                </a:ln>
                <a:noFill/>
                <a:latin typeface="+mj-ea"/>
                <a:ea typeface="+mj-ea"/>
              </a:defRPr>
            </a:lvl1pPr>
          </a:lstStyle>
          <a:p>
            <a:pPr>
              <a:defRPr/>
            </a:pPr>
            <a:r>
              <a:rPr lang="en-US" altLang="zh-CN" dirty="0">
                <a:ln w="22225">
                  <a:gradFill>
                    <a:gsLst>
                      <a:gs pos="0">
                        <a:schemeClr val="accent1">
                          <a:alpha val="40000"/>
                        </a:schemeClr>
                      </a:gs>
                      <a:gs pos="74000">
                        <a:schemeClr val="accent1">
                          <a:alpha val="0"/>
                        </a:schemeClr>
                      </a:gs>
                    </a:gsLst>
                    <a:lin ang="5400000" scaled="1"/>
                  </a:gradFill>
                </a:ln>
                <a:latin typeface="Arial" panose="020B0604020202020204" pitchFamily="34" charset="0"/>
                <a:ea typeface="微软雅黑" panose="020B0503020204020204" pitchFamily="34" charset="-122"/>
                <a:sym typeface="Arial" panose="020B0604020202020204" pitchFamily="34" charset="0"/>
              </a:rPr>
              <a:t>PART</a:t>
            </a:r>
            <a:r>
              <a:rPr lang="en-US" altLang="zh-CN" kern="0" dirty="0">
                <a:ln w="19050">
                  <a:gradFill>
                    <a:gsLst>
                      <a:gs pos="0">
                        <a:schemeClr val="bg1"/>
                      </a:gs>
                      <a:gs pos="70000">
                        <a:schemeClr val="bg1">
                          <a:alpha val="0"/>
                        </a:schemeClr>
                      </a:gs>
                    </a:gsLst>
                    <a:lin ang="5400000" scaled="1"/>
                  </a:gradFill>
                </a:ln>
                <a:latin typeface="Arial" panose="020B0604020202020204" pitchFamily="34" charset="0"/>
                <a:ea typeface="微软雅黑" panose="020B0503020204020204" pitchFamily="34" charset="-122"/>
                <a:cs typeface="+mn-ea"/>
                <a:sym typeface="Arial" panose="020B0604020202020204" pitchFamily="34" charset="0"/>
              </a:rPr>
              <a:t> </a:t>
            </a:r>
            <a:r>
              <a:rPr lang="en-US" altLang="zh-CN" dirty="0">
                <a:ln w="22225">
                  <a:gradFill>
                    <a:gsLst>
                      <a:gs pos="0">
                        <a:schemeClr val="accent1">
                          <a:alpha val="40000"/>
                        </a:schemeClr>
                      </a:gs>
                      <a:gs pos="74000">
                        <a:schemeClr val="accent1">
                          <a:alpha val="0"/>
                        </a:schemeClr>
                      </a:gs>
                    </a:gsLst>
                    <a:lin ang="5400000" scaled="1"/>
                  </a:gradFill>
                </a:ln>
                <a:latin typeface="Arial" panose="020B0604020202020204" pitchFamily="34" charset="0"/>
                <a:ea typeface="微软雅黑" panose="020B0503020204020204" pitchFamily="34" charset="-122"/>
                <a:sym typeface="Arial" panose="020B0604020202020204" pitchFamily="34" charset="0"/>
              </a:rPr>
              <a:t>02</a:t>
            </a:r>
            <a:endParaRPr lang="zh-CN" altLang="en-US" dirty="0">
              <a:ln w="22225">
                <a:gradFill>
                  <a:gsLst>
                    <a:gs pos="0">
                      <a:schemeClr val="accent1">
                        <a:alpha val="40000"/>
                      </a:schemeClr>
                    </a:gs>
                    <a:gs pos="74000">
                      <a:schemeClr val="accent1">
                        <a:alpha val="0"/>
                      </a:schemeClr>
                    </a:gs>
                  </a:gsLst>
                  <a:lin ang="5400000" scaled="1"/>
                </a:gradFill>
              </a:ln>
              <a:latin typeface="Arial" panose="020B0604020202020204" pitchFamily="34" charset="0"/>
              <a:ea typeface="微软雅黑" panose="020B0503020204020204" pitchFamily="34" charset="-122"/>
              <a:sym typeface="Arial" panose="020B0604020202020204" pitchFamily="34" charset="0"/>
            </a:endParaRPr>
          </a:p>
        </p:txBody>
      </p:sp>
      <p:sp>
        <p:nvSpPr>
          <p:cNvPr id="84" name="矩形: 圆顶角 83">
            <a:extLst>
              <a:ext uri="{FF2B5EF4-FFF2-40B4-BE49-F238E27FC236}">
                <a16:creationId xmlns:a16="http://schemas.microsoft.com/office/drawing/2014/main" id="{5A0EB569-A1C2-F27D-EC86-981A92B93604}"/>
              </a:ext>
            </a:extLst>
          </p:cNvPr>
          <p:cNvSpPr/>
          <p:nvPr/>
        </p:nvSpPr>
        <p:spPr>
          <a:xfrm>
            <a:off x="4790462" y="1792151"/>
            <a:ext cx="2750770" cy="3383781"/>
          </a:xfrm>
          <a:prstGeom prst="round2SameRect">
            <a:avLst/>
          </a:prstGeom>
          <a:noFill/>
          <a:ln w="31750" cap="flat" cmpd="sng" algn="ctr">
            <a:solidFill>
              <a:schemeClr val="accent1">
                <a:lumMod val="60000"/>
                <a:lumOff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5" name="组合 84">
            <a:extLst>
              <a:ext uri="{FF2B5EF4-FFF2-40B4-BE49-F238E27FC236}">
                <a16:creationId xmlns:a16="http://schemas.microsoft.com/office/drawing/2014/main" id="{3A6ED479-6B0F-EE93-DB5B-5337D93FBA2C}"/>
              </a:ext>
            </a:extLst>
          </p:cNvPr>
          <p:cNvGrpSpPr/>
          <p:nvPr/>
        </p:nvGrpSpPr>
        <p:grpSpPr>
          <a:xfrm>
            <a:off x="5596136" y="4657469"/>
            <a:ext cx="1104966" cy="1104966"/>
            <a:chOff x="6008104" y="2322222"/>
            <a:chExt cx="1104966" cy="1104966"/>
          </a:xfrm>
        </p:grpSpPr>
        <p:sp>
          <p:nvSpPr>
            <p:cNvPr id="86" name="椭圆 85">
              <a:extLst>
                <a:ext uri="{FF2B5EF4-FFF2-40B4-BE49-F238E27FC236}">
                  <a16:creationId xmlns:a16="http://schemas.microsoft.com/office/drawing/2014/main" id="{4DA69419-2D4E-84CF-EE4D-EA287A78F6E9}"/>
                </a:ext>
              </a:extLst>
            </p:cNvPr>
            <p:cNvSpPr/>
            <p:nvPr/>
          </p:nvSpPr>
          <p:spPr>
            <a:xfrm>
              <a:off x="6008104" y="2322222"/>
              <a:ext cx="1104966" cy="1104966"/>
            </a:xfrm>
            <a:prstGeom prst="ellipse">
              <a:avLst/>
            </a:prstGeom>
            <a:solidFill>
              <a:schemeClr val="accent1">
                <a:lumMod val="60000"/>
                <a:lumOff val="40000"/>
                <a:alpha val="3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椭圆 86">
              <a:extLst>
                <a:ext uri="{FF2B5EF4-FFF2-40B4-BE49-F238E27FC236}">
                  <a16:creationId xmlns:a16="http://schemas.microsoft.com/office/drawing/2014/main" id="{B84918DC-7A3B-3C2B-D19B-B2965645B340}"/>
                </a:ext>
              </a:extLst>
            </p:cNvPr>
            <p:cNvSpPr/>
            <p:nvPr/>
          </p:nvSpPr>
          <p:spPr>
            <a:xfrm>
              <a:off x="6121667" y="2435785"/>
              <a:ext cx="877840" cy="877840"/>
            </a:xfrm>
            <a:prstGeom prst="ellipse">
              <a:avLst/>
            </a:prstGeom>
            <a:gradFill>
              <a:gsLst>
                <a:gs pos="22000">
                  <a:schemeClr val="accent1"/>
                </a:gs>
                <a:gs pos="100000">
                  <a:srgbClr val="6FBEF9"/>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8" name="组合 87">
              <a:extLst>
                <a:ext uri="{FF2B5EF4-FFF2-40B4-BE49-F238E27FC236}">
                  <a16:creationId xmlns:a16="http://schemas.microsoft.com/office/drawing/2014/main" id="{3E9D0808-427F-70E6-9A96-D70E7A105269}"/>
                </a:ext>
              </a:extLst>
            </p:cNvPr>
            <p:cNvGrpSpPr/>
            <p:nvPr/>
          </p:nvGrpSpPr>
          <p:grpSpPr>
            <a:xfrm>
              <a:off x="6355472" y="2707318"/>
              <a:ext cx="410231" cy="334775"/>
              <a:chOff x="6777312" y="2111831"/>
              <a:chExt cx="581284" cy="474365"/>
            </a:xfrm>
            <a:solidFill>
              <a:srgbClr val="F0F0F0"/>
            </a:solidFill>
          </p:grpSpPr>
          <p:sp>
            <p:nvSpPr>
              <p:cNvPr id="89" name="任意多边形: 形状 204">
                <a:extLst>
                  <a:ext uri="{FF2B5EF4-FFF2-40B4-BE49-F238E27FC236}">
                    <a16:creationId xmlns:a16="http://schemas.microsoft.com/office/drawing/2014/main" id="{7B546875-FF43-180B-1562-E4275D866F25}"/>
                  </a:ext>
                </a:extLst>
              </p:cNvPr>
              <p:cNvSpPr/>
              <p:nvPr/>
            </p:nvSpPr>
            <p:spPr>
              <a:xfrm>
                <a:off x="6860194" y="2546110"/>
                <a:ext cx="411814" cy="40086"/>
              </a:xfrm>
              <a:custGeom>
                <a:avLst/>
                <a:gdLst>
                  <a:gd name="connsiteX0" fmla="*/ 391726 w 411814"/>
                  <a:gd name="connsiteY0" fmla="*/ -183 h 40086"/>
                  <a:gd name="connsiteX1" fmla="*/ 19998 w 411814"/>
                  <a:gd name="connsiteY1" fmla="*/ -183 h 40086"/>
                  <a:gd name="connsiteX2" fmla="*/ -45 w 411814"/>
                  <a:gd name="connsiteY2" fmla="*/ 19860 h 40086"/>
                  <a:gd name="connsiteX3" fmla="*/ 19998 w 411814"/>
                  <a:gd name="connsiteY3" fmla="*/ 39904 h 40086"/>
                  <a:gd name="connsiteX4" fmla="*/ 391726 w 411814"/>
                  <a:gd name="connsiteY4" fmla="*/ 39904 h 40086"/>
                  <a:gd name="connsiteX5" fmla="*/ 411770 w 411814"/>
                  <a:gd name="connsiteY5" fmla="*/ 19860 h 40086"/>
                  <a:gd name="connsiteX6" fmla="*/ 391726 w 411814"/>
                  <a:gd name="connsiteY6" fmla="*/ -183 h 4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814" h="40086">
                    <a:moveTo>
                      <a:pt x="391726" y="-183"/>
                    </a:moveTo>
                    <a:lnTo>
                      <a:pt x="19998" y="-183"/>
                    </a:lnTo>
                    <a:cubicBezTo>
                      <a:pt x="8928" y="-183"/>
                      <a:pt x="-45" y="8790"/>
                      <a:pt x="-45" y="19860"/>
                    </a:cubicBezTo>
                    <a:cubicBezTo>
                      <a:pt x="-45" y="30930"/>
                      <a:pt x="8928" y="39904"/>
                      <a:pt x="19998" y="39904"/>
                    </a:cubicBezTo>
                    <a:lnTo>
                      <a:pt x="391726" y="39904"/>
                    </a:lnTo>
                    <a:cubicBezTo>
                      <a:pt x="402797" y="39904"/>
                      <a:pt x="411770" y="30930"/>
                      <a:pt x="411770" y="19860"/>
                    </a:cubicBezTo>
                    <a:cubicBezTo>
                      <a:pt x="411770" y="8790"/>
                      <a:pt x="402797" y="-183"/>
                      <a:pt x="391726" y="-183"/>
                    </a:cubicBezTo>
                    <a:close/>
                  </a:path>
                </a:pathLst>
              </a:custGeom>
              <a:grpFill/>
              <a:ln w="3083"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任意多边形: 形状 205">
                <a:extLst>
                  <a:ext uri="{FF2B5EF4-FFF2-40B4-BE49-F238E27FC236}">
                    <a16:creationId xmlns:a16="http://schemas.microsoft.com/office/drawing/2014/main" id="{3BEDF3FE-93B8-E171-0969-975291D42AF5}"/>
                  </a:ext>
                </a:extLst>
              </p:cNvPr>
              <p:cNvSpPr/>
              <p:nvPr/>
            </p:nvSpPr>
            <p:spPr>
              <a:xfrm>
                <a:off x="6777312" y="2111831"/>
                <a:ext cx="581284" cy="394439"/>
              </a:xfrm>
              <a:custGeom>
                <a:avLst/>
                <a:gdLst>
                  <a:gd name="connsiteX0" fmla="*/ 581240 w 581284"/>
                  <a:gd name="connsiteY0" fmla="*/ 115745 h 394439"/>
                  <a:gd name="connsiteX1" fmla="*/ 540367 w 581284"/>
                  <a:gd name="connsiteY1" fmla="*/ 74718 h 394439"/>
                  <a:gd name="connsiteX2" fmla="*/ 499339 w 581284"/>
                  <a:gd name="connsiteY2" fmla="*/ 115591 h 394439"/>
                  <a:gd name="connsiteX3" fmla="*/ 502762 w 581284"/>
                  <a:gd name="connsiteY3" fmla="*/ 132057 h 394439"/>
                  <a:gd name="connsiteX4" fmla="*/ 373806 w 581284"/>
                  <a:gd name="connsiteY4" fmla="*/ 218676 h 394439"/>
                  <a:gd name="connsiteX5" fmla="*/ 314848 w 581284"/>
                  <a:gd name="connsiteY5" fmla="*/ 72359 h 394439"/>
                  <a:gd name="connsiteX6" fmla="*/ 320383 w 581284"/>
                  <a:gd name="connsiteY6" fmla="*/ 14711 h 394439"/>
                  <a:gd name="connsiteX7" fmla="*/ 262735 w 581284"/>
                  <a:gd name="connsiteY7" fmla="*/ 9176 h 394439"/>
                  <a:gd name="connsiteX8" fmla="*/ 257200 w 581284"/>
                  <a:gd name="connsiteY8" fmla="*/ 66824 h 394439"/>
                  <a:gd name="connsiteX9" fmla="*/ 262735 w 581284"/>
                  <a:gd name="connsiteY9" fmla="*/ 72359 h 394439"/>
                  <a:gd name="connsiteX10" fmla="*/ 203745 w 581284"/>
                  <a:gd name="connsiteY10" fmla="*/ 218552 h 394439"/>
                  <a:gd name="connsiteX11" fmla="*/ 77564 w 581284"/>
                  <a:gd name="connsiteY11" fmla="*/ 134031 h 394439"/>
                  <a:gd name="connsiteX12" fmla="*/ 59023 w 581284"/>
                  <a:gd name="connsiteY12" fmla="*/ 79214 h 394439"/>
                  <a:gd name="connsiteX13" fmla="*/ 4203 w 581284"/>
                  <a:gd name="connsiteY13" fmla="*/ 97756 h 394439"/>
                  <a:gd name="connsiteX14" fmla="*/ 22747 w 581284"/>
                  <a:gd name="connsiteY14" fmla="*/ 152573 h 394439"/>
                  <a:gd name="connsiteX15" fmla="*/ 29245 w 581284"/>
                  <a:gd name="connsiteY15" fmla="*/ 155123 h 394439"/>
                  <a:gd name="connsiteX16" fmla="*/ 74604 w 581284"/>
                  <a:gd name="connsiteY16" fmla="*/ 359134 h 394439"/>
                  <a:gd name="connsiteX17" fmla="*/ 118391 w 581284"/>
                  <a:gd name="connsiteY17" fmla="*/ 394256 h 394439"/>
                  <a:gd name="connsiteX18" fmla="*/ 459191 w 581284"/>
                  <a:gd name="connsiteY18" fmla="*/ 394256 h 394439"/>
                  <a:gd name="connsiteX19" fmla="*/ 502947 w 581284"/>
                  <a:gd name="connsiteY19" fmla="*/ 359134 h 394439"/>
                  <a:gd name="connsiteX20" fmla="*/ 548122 w 581284"/>
                  <a:gd name="connsiteY20" fmla="*/ 155894 h 394439"/>
                  <a:gd name="connsiteX21" fmla="*/ 581240 w 581284"/>
                  <a:gd name="connsiteY21" fmla="*/ 115745 h 394439"/>
                  <a:gd name="connsiteX22" fmla="*/ 540290 w 581284"/>
                  <a:gd name="connsiteY22" fmla="*/ 114882 h 394439"/>
                  <a:gd name="connsiteX23" fmla="*/ 541153 w 581284"/>
                  <a:gd name="connsiteY23" fmla="*/ 115745 h 394439"/>
                  <a:gd name="connsiteX24" fmla="*/ 540290 w 581284"/>
                  <a:gd name="connsiteY24" fmla="*/ 116609 h 394439"/>
                  <a:gd name="connsiteX25" fmla="*/ 539426 w 581284"/>
                  <a:gd name="connsiteY25" fmla="*/ 115745 h 394439"/>
                  <a:gd name="connsiteX26" fmla="*/ 540290 w 581284"/>
                  <a:gd name="connsiteY26" fmla="*/ 114882 h 394439"/>
                  <a:gd name="connsiteX27" fmla="*/ 288791 w 581284"/>
                  <a:gd name="connsiteY27" fmla="*/ 40074 h 394439"/>
                  <a:gd name="connsiteX28" fmla="*/ 289655 w 581284"/>
                  <a:gd name="connsiteY28" fmla="*/ 40937 h 394439"/>
                  <a:gd name="connsiteX29" fmla="*/ 289346 w 581284"/>
                  <a:gd name="connsiteY29" fmla="*/ 41461 h 394439"/>
                  <a:gd name="connsiteX30" fmla="*/ 288205 w 581284"/>
                  <a:gd name="connsiteY30" fmla="*/ 41461 h 394439"/>
                  <a:gd name="connsiteX31" fmla="*/ 287928 w 581284"/>
                  <a:gd name="connsiteY31" fmla="*/ 40937 h 394439"/>
                  <a:gd name="connsiteX32" fmla="*/ 288791 w 581284"/>
                  <a:gd name="connsiteY32" fmla="*/ 40074 h 394439"/>
                  <a:gd name="connsiteX33" fmla="*/ 40901 w 581284"/>
                  <a:gd name="connsiteY33" fmla="*/ 114882 h 394439"/>
                  <a:gd name="connsiteX34" fmla="*/ 41912 w 581284"/>
                  <a:gd name="connsiteY34" fmla="*/ 115566 h 394439"/>
                  <a:gd name="connsiteX35" fmla="*/ 41224 w 581284"/>
                  <a:gd name="connsiteY35" fmla="*/ 116578 h 394439"/>
                  <a:gd name="connsiteX36" fmla="*/ 40901 w 581284"/>
                  <a:gd name="connsiteY36" fmla="*/ 116578 h 394439"/>
                  <a:gd name="connsiteX37" fmla="*/ 40216 w 581284"/>
                  <a:gd name="connsiteY37" fmla="*/ 115566 h 394439"/>
                  <a:gd name="connsiteX38" fmla="*/ 40901 w 581284"/>
                  <a:gd name="connsiteY38" fmla="*/ 114882 h 394439"/>
                  <a:gd name="connsiteX39" fmla="*/ 463816 w 581284"/>
                  <a:gd name="connsiteY39" fmla="*/ 350438 h 394439"/>
                  <a:gd name="connsiteX40" fmla="*/ 459191 w 581284"/>
                  <a:gd name="connsiteY40" fmla="*/ 354169 h 394439"/>
                  <a:gd name="connsiteX41" fmla="*/ 118391 w 581284"/>
                  <a:gd name="connsiteY41" fmla="*/ 354169 h 394439"/>
                  <a:gd name="connsiteX42" fmla="*/ 113735 w 581284"/>
                  <a:gd name="connsiteY42" fmla="*/ 350438 h 394439"/>
                  <a:gd name="connsiteX43" fmla="*/ 76146 w 581284"/>
                  <a:gd name="connsiteY43" fmla="*/ 181241 h 394439"/>
                  <a:gd name="connsiteX44" fmla="*/ 194001 w 581284"/>
                  <a:gd name="connsiteY44" fmla="*/ 260459 h 394439"/>
                  <a:gd name="connsiteX45" fmla="*/ 231815 w 581284"/>
                  <a:gd name="connsiteY45" fmla="*/ 254180 h 394439"/>
                  <a:gd name="connsiteX46" fmla="*/ 235075 w 581284"/>
                  <a:gd name="connsiteY46" fmla="*/ 248124 h 394439"/>
                  <a:gd name="connsiteX47" fmla="*/ 288791 w 581284"/>
                  <a:gd name="connsiteY47" fmla="*/ 114974 h 394439"/>
                  <a:gd name="connsiteX48" fmla="*/ 342477 w 581284"/>
                  <a:gd name="connsiteY48" fmla="*/ 248124 h 394439"/>
                  <a:gd name="connsiteX49" fmla="*/ 377546 w 581284"/>
                  <a:gd name="connsiteY49" fmla="*/ 263709 h 394439"/>
                  <a:gd name="connsiteX50" fmla="*/ 383581 w 581284"/>
                  <a:gd name="connsiteY50" fmla="*/ 260459 h 394439"/>
                  <a:gd name="connsiteX51" fmla="*/ 501436 w 581284"/>
                  <a:gd name="connsiteY51" fmla="*/ 181272 h 394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81284" h="394439">
                    <a:moveTo>
                      <a:pt x="581240" y="115745"/>
                    </a:moveTo>
                    <a:cubicBezTo>
                      <a:pt x="581283" y="93130"/>
                      <a:pt x="562982" y="74761"/>
                      <a:pt x="540367" y="74718"/>
                    </a:cubicBezTo>
                    <a:cubicBezTo>
                      <a:pt x="517752" y="74675"/>
                      <a:pt x="499383" y="92976"/>
                      <a:pt x="499339" y="115591"/>
                    </a:cubicBezTo>
                    <a:cubicBezTo>
                      <a:pt x="499330" y="121259"/>
                      <a:pt x="500496" y="126865"/>
                      <a:pt x="502762" y="132057"/>
                    </a:cubicBezTo>
                    <a:lnTo>
                      <a:pt x="373806" y="218676"/>
                    </a:lnTo>
                    <a:lnTo>
                      <a:pt x="314848" y="72359"/>
                    </a:lnTo>
                    <a:cubicBezTo>
                      <a:pt x="332295" y="57968"/>
                      <a:pt x="334774" y="32158"/>
                      <a:pt x="320383" y="14711"/>
                    </a:cubicBezTo>
                    <a:cubicBezTo>
                      <a:pt x="305991" y="-2736"/>
                      <a:pt x="280182" y="-5212"/>
                      <a:pt x="262735" y="9176"/>
                    </a:cubicBezTo>
                    <a:cubicBezTo>
                      <a:pt x="245288" y="23567"/>
                      <a:pt x="242808" y="49377"/>
                      <a:pt x="257200" y="66824"/>
                    </a:cubicBezTo>
                    <a:cubicBezTo>
                      <a:pt x="258865" y="68841"/>
                      <a:pt x="260718" y="70694"/>
                      <a:pt x="262735" y="72359"/>
                    </a:cubicBezTo>
                    <a:lnTo>
                      <a:pt x="203745" y="218552"/>
                    </a:lnTo>
                    <a:lnTo>
                      <a:pt x="77564" y="134031"/>
                    </a:lnTo>
                    <a:cubicBezTo>
                      <a:pt x="87580" y="113772"/>
                      <a:pt x="79279" y="89229"/>
                      <a:pt x="59023" y="79214"/>
                    </a:cubicBezTo>
                    <a:cubicBezTo>
                      <a:pt x="38764" y="69198"/>
                      <a:pt x="14221" y="77499"/>
                      <a:pt x="4203" y="97756"/>
                    </a:cubicBezTo>
                    <a:cubicBezTo>
                      <a:pt x="-5813" y="118015"/>
                      <a:pt x="2488" y="142557"/>
                      <a:pt x="22747" y="152573"/>
                    </a:cubicBezTo>
                    <a:cubicBezTo>
                      <a:pt x="24835" y="153609"/>
                      <a:pt x="27009" y="154460"/>
                      <a:pt x="29245" y="155123"/>
                    </a:cubicBezTo>
                    <a:lnTo>
                      <a:pt x="74604" y="359134"/>
                    </a:lnTo>
                    <a:cubicBezTo>
                      <a:pt x="79076" y="379714"/>
                      <a:pt x="97333" y="394358"/>
                      <a:pt x="118391" y="394256"/>
                    </a:cubicBezTo>
                    <a:lnTo>
                      <a:pt x="459191" y="394256"/>
                    </a:lnTo>
                    <a:cubicBezTo>
                      <a:pt x="480243" y="394355"/>
                      <a:pt x="498488" y="379708"/>
                      <a:pt x="502947" y="359134"/>
                    </a:cubicBezTo>
                    <a:lnTo>
                      <a:pt x="548122" y="155894"/>
                    </a:lnTo>
                    <a:cubicBezTo>
                      <a:pt x="567333" y="152138"/>
                      <a:pt x="581206" y="135320"/>
                      <a:pt x="581240" y="115745"/>
                    </a:cubicBezTo>
                    <a:close/>
                    <a:moveTo>
                      <a:pt x="540290" y="114882"/>
                    </a:moveTo>
                    <a:cubicBezTo>
                      <a:pt x="540768" y="114882"/>
                      <a:pt x="541153" y="115267"/>
                      <a:pt x="541153" y="115745"/>
                    </a:cubicBezTo>
                    <a:cubicBezTo>
                      <a:pt x="541153" y="116223"/>
                      <a:pt x="540768" y="116609"/>
                      <a:pt x="540290" y="116609"/>
                    </a:cubicBezTo>
                    <a:cubicBezTo>
                      <a:pt x="539812" y="116609"/>
                      <a:pt x="539426" y="116223"/>
                      <a:pt x="539426" y="115745"/>
                    </a:cubicBezTo>
                    <a:cubicBezTo>
                      <a:pt x="539426" y="115267"/>
                      <a:pt x="539812" y="114882"/>
                      <a:pt x="540290" y="114882"/>
                    </a:cubicBezTo>
                    <a:close/>
                    <a:moveTo>
                      <a:pt x="288791" y="40074"/>
                    </a:moveTo>
                    <a:cubicBezTo>
                      <a:pt x="289260" y="40089"/>
                      <a:pt x="289639" y="40468"/>
                      <a:pt x="289655" y="40937"/>
                    </a:cubicBezTo>
                    <a:cubicBezTo>
                      <a:pt x="289664" y="41159"/>
                      <a:pt x="289544" y="41363"/>
                      <a:pt x="289346" y="41461"/>
                    </a:cubicBezTo>
                    <a:lnTo>
                      <a:pt x="288205" y="41461"/>
                    </a:lnTo>
                    <a:cubicBezTo>
                      <a:pt x="288023" y="41350"/>
                      <a:pt x="287918" y="41150"/>
                      <a:pt x="287928" y="40937"/>
                    </a:cubicBezTo>
                    <a:cubicBezTo>
                      <a:pt x="287943" y="40468"/>
                      <a:pt x="288322" y="40089"/>
                      <a:pt x="288791" y="40074"/>
                    </a:cubicBezTo>
                    <a:close/>
                    <a:moveTo>
                      <a:pt x="40901" y="114882"/>
                    </a:moveTo>
                    <a:cubicBezTo>
                      <a:pt x="41369" y="114792"/>
                      <a:pt x="41822" y="115098"/>
                      <a:pt x="41912" y="115566"/>
                    </a:cubicBezTo>
                    <a:cubicBezTo>
                      <a:pt x="42001" y="116035"/>
                      <a:pt x="41693" y="116488"/>
                      <a:pt x="41224" y="116578"/>
                    </a:cubicBezTo>
                    <a:cubicBezTo>
                      <a:pt x="41119" y="116599"/>
                      <a:pt x="41008" y="116599"/>
                      <a:pt x="40901" y="116578"/>
                    </a:cubicBezTo>
                    <a:cubicBezTo>
                      <a:pt x="40432" y="116488"/>
                      <a:pt x="40127" y="116035"/>
                      <a:pt x="40216" y="115566"/>
                    </a:cubicBezTo>
                    <a:cubicBezTo>
                      <a:pt x="40281" y="115221"/>
                      <a:pt x="40552" y="114950"/>
                      <a:pt x="40901" y="114882"/>
                    </a:cubicBezTo>
                    <a:close/>
                    <a:moveTo>
                      <a:pt x="463816" y="350438"/>
                    </a:moveTo>
                    <a:cubicBezTo>
                      <a:pt x="463351" y="352618"/>
                      <a:pt x="461420" y="354176"/>
                      <a:pt x="459191" y="354169"/>
                    </a:cubicBezTo>
                    <a:lnTo>
                      <a:pt x="118391" y="354169"/>
                    </a:lnTo>
                    <a:cubicBezTo>
                      <a:pt x="116150" y="354191"/>
                      <a:pt x="114204" y="352631"/>
                      <a:pt x="113735" y="350438"/>
                    </a:cubicBezTo>
                    <a:lnTo>
                      <a:pt x="76146" y="181241"/>
                    </a:lnTo>
                    <a:lnTo>
                      <a:pt x="194001" y="260459"/>
                    </a:lnTo>
                    <a:cubicBezTo>
                      <a:pt x="206178" y="269167"/>
                      <a:pt x="223107" y="266358"/>
                      <a:pt x="231815" y="254180"/>
                    </a:cubicBezTo>
                    <a:cubicBezTo>
                      <a:pt x="233154" y="252309"/>
                      <a:pt x="234252" y="250274"/>
                      <a:pt x="235075" y="248124"/>
                    </a:cubicBezTo>
                    <a:lnTo>
                      <a:pt x="288791" y="114974"/>
                    </a:lnTo>
                    <a:lnTo>
                      <a:pt x="342477" y="248124"/>
                    </a:lnTo>
                    <a:cubicBezTo>
                      <a:pt x="347857" y="262111"/>
                      <a:pt x="363559" y="269090"/>
                      <a:pt x="377546" y="263709"/>
                    </a:cubicBezTo>
                    <a:cubicBezTo>
                      <a:pt x="379686" y="262885"/>
                      <a:pt x="381715" y="261794"/>
                      <a:pt x="383581" y="260459"/>
                    </a:cubicBezTo>
                    <a:lnTo>
                      <a:pt x="501436" y="181272"/>
                    </a:lnTo>
                    <a:close/>
                  </a:path>
                </a:pathLst>
              </a:custGeom>
              <a:grpFill/>
              <a:ln w="3083"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cxnSp>
        <p:nvCxnSpPr>
          <p:cNvPr id="91" name="直接连接符 90">
            <a:extLst>
              <a:ext uri="{FF2B5EF4-FFF2-40B4-BE49-F238E27FC236}">
                <a16:creationId xmlns:a16="http://schemas.microsoft.com/office/drawing/2014/main" id="{3FD87F59-53DE-CBDC-D1DC-80EDF1D2B7AD}"/>
              </a:ext>
            </a:extLst>
          </p:cNvPr>
          <p:cNvCxnSpPr>
            <a:cxnSpLocks/>
          </p:cNvCxnSpPr>
          <p:nvPr/>
        </p:nvCxnSpPr>
        <p:spPr>
          <a:xfrm>
            <a:off x="5731235" y="2780928"/>
            <a:ext cx="878316" cy="0"/>
          </a:xfrm>
          <a:prstGeom prst="line">
            <a:avLst/>
          </a:prstGeom>
          <a:noFill/>
          <a:ln w="25400" cap="flat" cmpd="sng" algn="ctr">
            <a:gradFill>
              <a:gsLst>
                <a:gs pos="22000">
                  <a:schemeClr val="accent1"/>
                </a:gs>
                <a:gs pos="100000">
                  <a:srgbClr val="6FBEF9"/>
                </a:gs>
              </a:gsLst>
              <a:lin ang="5400000" scaled="1"/>
            </a:gradFill>
            <a:prstDash val="solid"/>
            <a:miter lim="800000"/>
          </a:ln>
          <a:effectLst/>
        </p:spPr>
      </p:cxnSp>
      <p:sp>
        <p:nvSpPr>
          <p:cNvPr id="92" name="文本框 91">
            <a:extLst>
              <a:ext uri="{FF2B5EF4-FFF2-40B4-BE49-F238E27FC236}">
                <a16:creationId xmlns:a16="http://schemas.microsoft.com/office/drawing/2014/main" id="{D75DD91D-D5B4-2586-85B1-42BDB40B71C9}"/>
              </a:ext>
            </a:extLst>
          </p:cNvPr>
          <p:cNvSpPr txBox="1"/>
          <p:nvPr/>
        </p:nvSpPr>
        <p:spPr>
          <a:xfrm>
            <a:off x="9199860" y="2157930"/>
            <a:ext cx="1436291" cy="430887"/>
          </a:xfrm>
          <a:prstGeom prst="rect">
            <a:avLst/>
          </a:prstGeom>
          <a:noFill/>
        </p:spPr>
        <p:txBody>
          <a:bodyPr wrap="none" lIns="0" tIns="0" rIns="0" bIns="0" rtlCol="0">
            <a:noAutofit/>
          </a:bodyPr>
          <a:lstStyle/>
          <a:p>
            <a:pPr algn="r"/>
            <a:r>
              <a:rPr lang="zh-CN" altLang="en-US" sz="2800" dirty="0">
                <a:gradFill>
                  <a:gsLst>
                    <a:gs pos="22000">
                      <a:schemeClr val="accent1"/>
                    </a:gs>
                    <a:gs pos="100000">
                      <a:srgbClr val="6FBEF9"/>
                    </a:gs>
                  </a:gsLst>
                  <a:lin ang="5400000" scaled="1"/>
                </a:gradFill>
                <a:latin typeface="Arial" panose="020B0604020202020204" pitchFamily="34" charset="0"/>
                <a:ea typeface="微软雅黑" panose="020B0503020204020204" pitchFamily="34" charset="-122"/>
                <a:cs typeface="+mn-ea"/>
                <a:sym typeface="Arial" panose="020B0604020202020204" pitchFamily="34" charset="0"/>
              </a:rPr>
              <a:t>开题报告</a:t>
            </a:r>
          </a:p>
        </p:txBody>
      </p:sp>
      <p:sp>
        <p:nvSpPr>
          <p:cNvPr id="93" name="文本框 92">
            <a:extLst>
              <a:ext uri="{FF2B5EF4-FFF2-40B4-BE49-F238E27FC236}">
                <a16:creationId xmlns:a16="http://schemas.microsoft.com/office/drawing/2014/main" id="{A352143E-CB05-8134-0292-212276A718F9}"/>
              </a:ext>
            </a:extLst>
          </p:cNvPr>
          <p:cNvSpPr txBox="1"/>
          <p:nvPr/>
        </p:nvSpPr>
        <p:spPr>
          <a:xfrm>
            <a:off x="8967733" y="2990688"/>
            <a:ext cx="1900545" cy="1579984"/>
          </a:xfrm>
          <a:prstGeom prst="rect">
            <a:avLst/>
          </a:prstGeom>
          <a:noFill/>
        </p:spPr>
        <p:txBody>
          <a:bodyPr wrap="square" lIns="0" tIns="0" rIns="0" bIns="0" rtlCol="0">
            <a:no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600" b="0" i="0" u="none" strike="noStrike" kern="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准备开题报告，介绍研究背景、目的、方法、工作计划。进行开题答辩，接受评审小组的质询和建议。</a:t>
            </a:r>
          </a:p>
        </p:txBody>
      </p:sp>
      <p:sp>
        <p:nvSpPr>
          <p:cNvPr id="94" name="文本框 93">
            <a:extLst>
              <a:ext uri="{FF2B5EF4-FFF2-40B4-BE49-F238E27FC236}">
                <a16:creationId xmlns:a16="http://schemas.microsoft.com/office/drawing/2014/main" id="{29047C05-0F73-DA22-5215-E4801135BE2B}"/>
              </a:ext>
            </a:extLst>
          </p:cNvPr>
          <p:cNvSpPr txBox="1"/>
          <p:nvPr/>
        </p:nvSpPr>
        <p:spPr>
          <a:xfrm>
            <a:off x="9071651" y="1465127"/>
            <a:ext cx="1630254" cy="430887"/>
          </a:xfrm>
          <a:prstGeom prst="rect">
            <a:avLst/>
          </a:prstGeom>
          <a:noFill/>
        </p:spPr>
        <p:txBody>
          <a:bodyPr wrap="square" lIns="0" tIns="0" rIns="0" bIns="0" rtlCol="0">
            <a:spAutoFit/>
          </a:bodyPr>
          <a:lstStyle/>
          <a:p>
            <a:pPr>
              <a:defRPr/>
            </a:pPr>
            <a:r>
              <a:rPr lang="en-US" altLang="zh-CN"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PART</a:t>
            </a:r>
            <a:r>
              <a:rPr lang="en-US" altLang="zh-CN" sz="2800" b="1" kern="0" dirty="0">
                <a:ln w="19050">
                  <a:gradFill>
                    <a:gsLst>
                      <a:gs pos="0">
                        <a:schemeClr val="bg1"/>
                      </a:gs>
                      <a:gs pos="70000">
                        <a:schemeClr val="bg1">
                          <a:alpha val="0"/>
                        </a:schemeClr>
                      </a:gs>
                    </a:gsLst>
                    <a:lin ang="5400000" scaled="1"/>
                  </a:gradFill>
                </a:ln>
                <a:noFill/>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rPr>
              <a:t>03</a:t>
            </a:r>
            <a:endParaRPr lang="zh-CN" altLang="en-US" sz="2800" b="1" dirty="0">
              <a:ln w="22225">
                <a:gradFill>
                  <a:gsLst>
                    <a:gs pos="0">
                      <a:schemeClr val="accent1">
                        <a:alpha val="40000"/>
                      </a:schemeClr>
                    </a:gs>
                    <a:gs pos="74000">
                      <a:schemeClr val="accent1">
                        <a:alpha val="0"/>
                      </a:schemeClr>
                    </a:gs>
                  </a:gsLst>
                  <a:lin ang="5400000" scaled="1"/>
                </a:gradFill>
              </a:ln>
              <a:noFill/>
              <a:latin typeface="Arial" panose="020B0604020202020204" pitchFamily="34" charset="0"/>
              <a:ea typeface="微软雅黑" panose="020B0503020204020204" pitchFamily="34" charset="-122"/>
              <a:sym typeface="Arial" panose="020B0604020202020204" pitchFamily="34" charset="0"/>
            </a:endParaRPr>
          </a:p>
        </p:txBody>
      </p:sp>
      <p:sp>
        <p:nvSpPr>
          <p:cNvPr id="95" name="矩形: 圆顶角 94">
            <a:extLst>
              <a:ext uri="{FF2B5EF4-FFF2-40B4-BE49-F238E27FC236}">
                <a16:creationId xmlns:a16="http://schemas.microsoft.com/office/drawing/2014/main" id="{6C8DEE00-5971-8912-5A46-8D80F7B19EE6}"/>
              </a:ext>
            </a:extLst>
          </p:cNvPr>
          <p:cNvSpPr/>
          <p:nvPr/>
        </p:nvSpPr>
        <p:spPr>
          <a:xfrm>
            <a:off x="8538074" y="1792151"/>
            <a:ext cx="2750770" cy="3383781"/>
          </a:xfrm>
          <a:prstGeom prst="round2SameRect">
            <a:avLst/>
          </a:prstGeom>
          <a:noFill/>
          <a:ln w="31750"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96" name="组合 95">
            <a:extLst>
              <a:ext uri="{FF2B5EF4-FFF2-40B4-BE49-F238E27FC236}">
                <a16:creationId xmlns:a16="http://schemas.microsoft.com/office/drawing/2014/main" id="{0BD33C30-6905-1E87-83DA-D2CE2002D7F1}"/>
              </a:ext>
            </a:extLst>
          </p:cNvPr>
          <p:cNvGrpSpPr/>
          <p:nvPr/>
        </p:nvGrpSpPr>
        <p:grpSpPr>
          <a:xfrm>
            <a:off x="9360975" y="4657469"/>
            <a:ext cx="1104966" cy="1104966"/>
            <a:chOff x="9039517" y="2322222"/>
            <a:chExt cx="1104966" cy="1104966"/>
          </a:xfrm>
        </p:grpSpPr>
        <p:sp>
          <p:nvSpPr>
            <p:cNvPr id="97" name="椭圆 96">
              <a:extLst>
                <a:ext uri="{FF2B5EF4-FFF2-40B4-BE49-F238E27FC236}">
                  <a16:creationId xmlns:a16="http://schemas.microsoft.com/office/drawing/2014/main" id="{63B4F8D6-26A9-6E08-9AE1-57B86ED9D0DE}"/>
                </a:ext>
              </a:extLst>
            </p:cNvPr>
            <p:cNvSpPr/>
            <p:nvPr/>
          </p:nvSpPr>
          <p:spPr>
            <a:xfrm>
              <a:off x="9039517" y="2322222"/>
              <a:ext cx="1104966" cy="1104966"/>
            </a:xfrm>
            <a:prstGeom prst="ellipse">
              <a:avLst/>
            </a:prstGeom>
            <a:solidFill>
              <a:srgbClr val="0656FF">
                <a:alpha val="3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椭圆 97">
              <a:extLst>
                <a:ext uri="{FF2B5EF4-FFF2-40B4-BE49-F238E27FC236}">
                  <a16:creationId xmlns:a16="http://schemas.microsoft.com/office/drawing/2014/main" id="{29B02271-871B-3C7C-17EA-132034202543}"/>
                </a:ext>
              </a:extLst>
            </p:cNvPr>
            <p:cNvSpPr/>
            <p:nvPr/>
          </p:nvSpPr>
          <p:spPr>
            <a:xfrm>
              <a:off x="9153080" y="2435785"/>
              <a:ext cx="877840" cy="877840"/>
            </a:xfrm>
            <a:prstGeom prst="ellipse">
              <a:avLst/>
            </a:prstGeom>
            <a:gradFill>
              <a:gsLst>
                <a:gs pos="22000">
                  <a:schemeClr val="accent1"/>
                </a:gs>
                <a:gs pos="100000">
                  <a:srgbClr val="6FBEF9"/>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0F0F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99" name="组合 98">
              <a:extLst>
                <a:ext uri="{FF2B5EF4-FFF2-40B4-BE49-F238E27FC236}">
                  <a16:creationId xmlns:a16="http://schemas.microsoft.com/office/drawing/2014/main" id="{61A0AF0F-BE9A-C793-9DDB-992EFD45D2F3}"/>
                </a:ext>
              </a:extLst>
            </p:cNvPr>
            <p:cNvGrpSpPr/>
            <p:nvPr/>
          </p:nvGrpSpPr>
          <p:grpSpPr>
            <a:xfrm>
              <a:off x="9403477" y="2686182"/>
              <a:ext cx="377047" cy="377047"/>
              <a:chOff x="5997280" y="4101941"/>
              <a:chExt cx="534264" cy="534264"/>
            </a:xfrm>
            <a:solidFill>
              <a:srgbClr val="F0F0F0"/>
            </a:solidFill>
          </p:grpSpPr>
          <p:sp>
            <p:nvSpPr>
              <p:cNvPr id="100" name="任意多边形: 形状 245">
                <a:extLst>
                  <a:ext uri="{FF2B5EF4-FFF2-40B4-BE49-F238E27FC236}">
                    <a16:creationId xmlns:a16="http://schemas.microsoft.com/office/drawing/2014/main" id="{2849F87A-6A1C-B345-BEE6-EF7137D3F763}"/>
                  </a:ext>
                </a:extLst>
              </p:cNvPr>
              <p:cNvSpPr/>
              <p:nvPr/>
            </p:nvSpPr>
            <p:spPr>
              <a:xfrm>
                <a:off x="5997280" y="4101941"/>
                <a:ext cx="534264" cy="534264"/>
              </a:xfrm>
              <a:custGeom>
                <a:avLst/>
                <a:gdLst>
                  <a:gd name="connsiteX0" fmla="*/ 267118 w 534264"/>
                  <a:gd name="connsiteY0" fmla="*/ 534082 h 534264"/>
                  <a:gd name="connsiteX1" fmla="*/ -45 w 534264"/>
                  <a:gd name="connsiteY1" fmla="*/ 266980 h 534264"/>
                  <a:gd name="connsiteX2" fmla="*/ 267056 w 534264"/>
                  <a:gd name="connsiteY2" fmla="*/ -183 h 534264"/>
                  <a:gd name="connsiteX3" fmla="*/ 534220 w 534264"/>
                  <a:gd name="connsiteY3" fmla="*/ 266918 h 534264"/>
                  <a:gd name="connsiteX4" fmla="*/ 534220 w 534264"/>
                  <a:gd name="connsiteY4" fmla="*/ 266980 h 534264"/>
                  <a:gd name="connsiteX5" fmla="*/ 267118 w 534264"/>
                  <a:gd name="connsiteY5" fmla="*/ 534082 h 534264"/>
                  <a:gd name="connsiteX6" fmla="*/ 267118 w 534264"/>
                  <a:gd name="connsiteY6" fmla="*/ 39935 h 534264"/>
                  <a:gd name="connsiteX7" fmla="*/ 40042 w 534264"/>
                  <a:gd name="connsiteY7" fmla="*/ 266949 h 534264"/>
                  <a:gd name="connsiteX8" fmla="*/ 267056 w 534264"/>
                  <a:gd name="connsiteY8" fmla="*/ 494026 h 534264"/>
                  <a:gd name="connsiteX9" fmla="*/ 494133 w 534264"/>
                  <a:gd name="connsiteY9" fmla="*/ 267011 h 534264"/>
                  <a:gd name="connsiteX10" fmla="*/ 494133 w 534264"/>
                  <a:gd name="connsiteY10" fmla="*/ 266980 h 534264"/>
                  <a:gd name="connsiteX11" fmla="*/ 267118 w 534264"/>
                  <a:gd name="connsiteY11" fmla="*/ 39935 h 5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4264" h="534264">
                    <a:moveTo>
                      <a:pt x="267118" y="534082"/>
                    </a:moveTo>
                    <a:cubicBezTo>
                      <a:pt x="119586" y="534112"/>
                      <a:pt x="-28" y="414499"/>
                      <a:pt x="-45" y="266980"/>
                    </a:cubicBezTo>
                    <a:cubicBezTo>
                      <a:pt x="-62" y="119461"/>
                      <a:pt x="119525" y="-152"/>
                      <a:pt x="267056" y="-183"/>
                    </a:cubicBezTo>
                    <a:cubicBezTo>
                      <a:pt x="414588" y="-214"/>
                      <a:pt x="534201" y="119399"/>
                      <a:pt x="534220" y="266918"/>
                    </a:cubicBezTo>
                    <a:cubicBezTo>
                      <a:pt x="534220" y="266949"/>
                      <a:pt x="534220" y="266949"/>
                      <a:pt x="534220" y="266980"/>
                    </a:cubicBezTo>
                    <a:cubicBezTo>
                      <a:pt x="534050" y="414438"/>
                      <a:pt x="414564" y="533897"/>
                      <a:pt x="267118" y="534082"/>
                    </a:cubicBezTo>
                    <a:close/>
                    <a:moveTo>
                      <a:pt x="267118" y="39935"/>
                    </a:moveTo>
                    <a:cubicBezTo>
                      <a:pt x="141724" y="39904"/>
                      <a:pt x="40059" y="141570"/>
                      <a:pt x="40042" y="266949"/>
                    </a:cubicBezTo>
                    <a:cubicBezTo>
                      <a:pt x="40025" y="392329"/>
                      <a:pt x="141662" y="493995"/>
                      <a:pt x="267056" y="494026"/>
                    </a:cubicBezTo>
                    <a:cubicBezTo>
                      <a:pt x="392451" y="494056"/>
                      <a:pt x="494114" y="392390"/>
                      <a:pt x="494133" y="267011"/>
                    </a:cubicBezTo>
                    <a:cubicBezTo>
                      <a:pt x="494133" y="267011"/>
                      <a:pt x="494133" y="266980"/>
                      <a:pt x="494133" y="266980"/>
                    </a:cubicBezTo>
                    <a:cubicBezTo>
                      <a:pt x="493997" y="141662"/>
                      <a:pt x="392445" y="40089"/>
                      <a:pt x="267118" y="39935"/>
                    </a:cubicBezTo>
                    <a:close/>
                  </a:path>
                </a:pathLst>
              </a:custGeom>
              <a:grpFill/>
              <a:ln w="3083"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任意多边形: 形状 246">
                <a:extLst>
                  <a:ext uri="{FF2B5EF4-FFF2-40B4-BE49-F238E27FC236}">
                    <a16:creationId xmlns:a16="http://schemas.microsoft.com/office/drawing/2014/main" id="{836663C5-ABFC-93C2-B5CB-B1AB3F8827EC}"/>
                  </a:ext>
                </a:extLst>
              </p:cNvPr>
              <p:cNvSpPr/>
              <p:nvPr/>
            </p:nvSpPr>
            <p:spPr>
              <a:xfrm>
                <a:off x="6242488" y="4347118"/>
                <a:ext cx="43910" cy="43910"/>
              </a:xfrm>
              <a:custGeom>
                <a:avLst/>
                <a:gdLst>
                  <a:gd name="connsiteX0" fmla="*/ 43910 w 43910"/>
                  <a:gd name="connsiteY0" fmla="*/ 21955 h 43910"/>
                  <a:gd name="connsiteX1" fmla="*/ 21955 w 43910"/>
                  <a:gd name="connsiteY1" fmla="*/ 43911 h 43910"/>
                  <a:gd name="connsiteX2" fmla="*/ 0 w 43910"/>
                  <a:gd name="connsiteY2" fmla="*/ 21955 h 43910"/>
                  <a:gd name="connsiteX3" fmla="*/ 21955 w 43910"/>
                  <a:gd name="connsiteY3" fmla="*/ 0 h 43910"/>
                  <a:gd name="connsiteX4" fmla="*/ 43910 w 43910"/>
                  <a:gd name="connsiteY4" fmla="*/ 21955 h 43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10" h="43910">
                    <a:moveTo>
                      <a:pt x="43910" y="21955"/>
                    </a:moveTo>
                    <a:cubicBezTo>
                      <a:pt x="43910" y="34081"/>
                      <a:pt x="34081" y="43911"/>
                      <a:pt x="21955" y="43911"/>
                    </a:cubicBezTo>
                    <a:cubicBezTo>
                      <a:pt x="9830" y="43911"/>
                      <a:pt x="0" y="34081"/>
                      <a:pt x="0" y="21955"/>
                    </a:cubicBezTo>
                    <a:cubicBezTo>
                      <a:pt x="0" y="9830"/>
                      <a:pt x="9830" y="0"/>
                      <a:pt x="21955" y="0"/>
                    </a:cubicBezTo>
                    <a:cubicBezTo>
                      <a:pt x="34081" y="0"/>
                      <a:pt x="43910" y="9830"/>
                      <a:pt x="43910" y="21955"/>
                    </a:cubicBezTo>
                    <a:close/>
                  </a:path>
                </a:pathLst>
              </a:custGeom>
              <a:grpFill/>
              <a:ln w="3083"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任意多边形: 形状 247">
                <a:extLst>
                  <a:ext uri="{FF2B5EF4-FFF2-40B4-BE49-F238E27FC236}">
                    <a16:creationId xmlns:a16="http://schemas.microsoft.com/office/drawing/2014/main" id="{D3129E1A-596A-2D3A-6EF2-888363A1B3F3}"/>
                  </a:ext>
                </a:extLst>
              </p:cNvPr>
              <p:cNvSpPr/>
              <p:nvPr/>
            </p:nvSpPr>
            <p:spPr>
              <a:xfrm>
                <a:off x="6116112" y="4220839"/>
                <a:ext cx="296554" cy="296617"/>
              </a:xfrm>
              <a:custGeom>
                <a:avLst/>
                <a:gdLst>
                  <a:gd name="connsiteX0" fmla="*/ 24510 w 296554"/>
                  <a:gd name="connsiteY0" fmla="*/ 296434 h 296617"/>
                  <a:gd name="connsiteX1" fmla="*/ -45 w 296554"/>
                  <a:gd name="connsiteY1" fmla="*/ 271642 h 296617"/>
                  <a:gd name="connsiteX2" fmla="*/ 2308 w 296554"/>
                  <a:gd name="connsiteY2" fmla="*/ 261250 h 296617"/>
                  <a:gd name="connsiteX3" fmla="*/ 82482 w 296554"/>
                  <a:gd name="connsiteY3" fmla="*/ 93841 h 296617"/>
                  <a:gd name="connsiteX4" fmla="*/ 94014 w 296554"/>
                  <a:gd name="connsiteY4" fmla="*/ 82309 h 296617"/>
                  <a:gd name="connsiteX5" fmla="*/ 261423 w 296554"/>
                  <a:gd name="connsiteY5" fmla="*/ 2135 h 296617"/>
                  <a:gd name="connsiteX6" fmla="*/ 294202 w 296554"/>
                  <a:gd name="connsiteY6" fmla="*/ 14069 h 296617"/>
                  <a:gd name="connsiteX7" fmla="*/ 294202 w 296554"/>
                  <a:gd name="connsiteY7" fmla="*/ 34914 h 296617"/>
                  <a:gd name="connsiteX8" fmla="*/ 214028 w 296554"/>
                  <a:gd name="connsiteY8" fmla="*/ 202322 h 296617"/>
                  <a:gd name="connsiteX9" fmla="*/ 202495 w 296554"/>
                  <a:gd name="connsiteY9" fmla="*/ 213886 h 296617"/>
                  <a:gd name="connsiteX10" fmla="*/ 202495 w 296554"/>
                  <a:gd name="connsiteY10" fmla="*/ 213886 h 296617"/>
                  <a:gd name="connsiteX11" fmla="*/ 35087 w 296554"/>
                  <a:gd name="connsiteY11" fmla="*/ 294059 h 296617"/>
                  <a:gd name="connsiteX12" fmla="*/ 24510 w 296554"/>
                  <a:gd name="connsiteY12" fmla="*/ 296434 h 296617"/>
                  <a:gd name="connsiteX13" fmla="*/ 113934 w 296554"/>
                  <a:gd name="connsiteY13" fmla="*/ 113792 h 296617"/>
                  <a:gd name="connsiteX14" fmla="*/ 50875 w 296554"/>
                  <a:gd name="connsiteY14" fmla="*/ 245431 h 296617"/>
                  <a:gd name="connsiteX15" fmla="*/ 182514 w 296554"/>
                  <a:gd name="connsiteY15" fmla="*/ 182372 h 296617"/>
                  <a:gd name="connsiteX16" fmla="*/ 245573 w 296554"/>
                  <a:gd name="connsiteY16" fmla="*/ 50733 h 296617"/>
                  <a:gd name="connsiteX17" fmla="*/ 194447 w 296554"/>
                  <a:gd name="connsiteY17" fmla="*/ 197050 h 296617"/>
                  <a:gd name="connsiteX18" fmla="*/ 194447 w 296554"/>
                  <a:gd name="connsiteY18" fmla="*/ 197050 h 296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6554" h="296617">
                    <a:moveTo>
                      <a:pt x="24510" y="296434"/>
                    </a:moveTo>
                    <a:cubicBezTo>
                      <a:pt x="10887" y="296372"/>
                      <a:pt x="-106" y="285271"/>
                      <a:pt x="-45" y="271642"/>
                    </a:cubicBezTo>
                    <a:cubicBezTo>
                      <a:pt x="-29" y="268065"/>
                      <a:pt x="775" y="264519"/>
                      <a:pt x="2308" y="261250"/>
                    </a:cubicBezTo>
                    <a:lnTo>
                      <a:pt x="82482" y="93841"/>
                    </a:lnTo>
                    <a:cubicBezTo>
                      <a:pt x="84908" y="88815"/>
                      <a:pt x="88973" y="84745"/>
                      <a:pt x="94014" y="82309"/>
                    </a:cubicBezTo>
                    <a:lnTo>
                      <a:pt x="261423" y="2135"/>
                    </a:lnTo>
                    <a:cubicBezTo>
                      <a:pt x="273773" y="-3631"/>
                      <a:pt x="288448" y="1734"/>
                      <a:pt x="294202" y="14069"/>
                    </a:cubicBezTo>
                    <a:cubicBezTo>
                      <a:pt x="297279" y="20698"/>
                      <a:pt x="297279" y="28315"/>
                      <a:pt x="294202" y="34914"/>
                    </a:cubicBezTo>
                    <a:lnTo>
                      <a:pt x="214028" y="202322"/>
                    </a:lnTo>
                    <a:cubicBezTo>
                      <a:pt x="211607" y="207379"/>
                      <a:pt x="207540" y="211450"/>
                      <a:pt x="202495" y="213886"/>
                    </a:cubicBezTo>
                    <a:lnTo>
                      <a:pt x="202495" y="213886"/>
                    </a:lnTo>
                    <a:lnTo>
                      <a:pt x="35087" y="294059"/>
                    </a:lnTo>
                    <a:cubicBezTo>
                      <a:pt x="31784" y="295632"/>
                      <a:pt x="28170" y="296434"/>
                      <a:pt x="24510" y="296434"/>
                    </a:cubicBezTo>
                    <a:close/>
                    <a:moveTo>
                      <a:pt x="113934" y="113792"/>
                    </a:moveTo>
                    <a:lnTo>
                      <a:pt x="50875" y="245431"/>
                    </a:lnTo>
                    <a:lnTo>
                      <a:pt x="182514" y="182372"/>
                    </a:lnTo>
                    <a:lnTo>
                      <a:pt x="245573" y="50733"/>
                    </a:lnTo>
                    <a:close/>
                    <a:moveTo>
                      <a:pt x="194447" y="197050"/>
                    </a:moveTo>
                    <a:lnTo>
                      <a:pt x="194447" y="197050"/>
                    </a:lnTo>
                    <a:close/>
                  </a:path>
                </a:pathLst>
              </a:custGeom>
              <a:grpFill/>
              <a:ln w="3083"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cxnSp>
        <p:nvCxnSpPr>
          <p:cNvPr id="103" name="直接连接符 102">
            <a:extLst>
              <a:ext uri="{FF2B5EF4-FFF2-40B4-BE49-F238E27FC236}">
                <a16:creationId xmlns:a16="http://schemas.microsoft.com/office/drawing/2014/main" id="{83B12671-CF64-7817-292E-14B78386D601}"/>
              </a:ext>
            </a:extLst>
          </p:cNvPr>
          <p:cNvCxnSpPr>
            <a:cxnSpLocks/>
          </p:cNvCxnSpPr>
          <p:nvPr/>
        </p:nvCxnSpPr>
        <p:spPr>
          <a:xfrm>
            <a:off x="9478847" y="2780928"/>
            <a:ext cx="878316" cy="0"/>
          </a:xfrm>
          <a:prstGeom prst="line">
            <a:avLst/>
          </a:prstGeom>
          <a:noFill/>
          <a:ln w="25400" cap="flat" cmpd="sng" algn="ctr">
            <a:gradFill>
              <a:gsLst>
                <a:gs pos="22000">
                  <a:schemeClr val="accent1"/>
                </a:gs>
                <a:gs pos="100000">
                  <a:srgbClr val="6FBEF9"/>
                </a:gs>
              </a:gsLst>
              <a:lin ang="5400000" scaled="1"/>
            </a:gradFill>
            <a:prstDash val="solid"/>
            <a:miter lim="800000"/>
          </a:ln>
          <a:effectLst/>
        </p:spPr>
      </p:cxnSp>
      <p:sp>
        <p:nvSpPr>
          <p:cNvPr id="39" name="文本框 38">
            <a:extLst>
              <a:ext uri="{FF2B5EF4-FFF2-40B4-BE49-F238E27FC236}">
                <a16:creationId xmlns:a16="http://schemas.microsoft.com/office/drawing/2014/main" id="{BB62438D-2667-DECC-D530-31E142CD4BC4}"/>
              </a:ext>
            </a:extLst>
          </p:cNvPr>
          <p:cNvSpPr txBox="1"/>
          <p:nvPr/>
        </p:nvSpPr>
        <p:spPr>
          <a:xfrm>
            <a:off x="5221367" y="207603"/>
            <a:ext cx="463601" cy="407022"/>
          </a:xfrm>
          <a:custGeom>
            <a:avLst/>
            <a:gdLst/>
            <a:ahLst/>
            <a:cxnLst/>
            <a:rect l="l" t="t" r="r" b="b"/>
            <a:pathLst>
              <a:path w="463601" h="407022">
                <a:moveTo>
                  <a:pt x="260604" y="288379"/>
                </a:moveTo>
                <a:lnTo>
                  <a:pt x="253746" y="294551"/>
                </a:lnTo>
                <a:lnTo>
                  <a:pt x="244145" y="304838"/>
                </a:lnTo>
                <a:lnTo>
                  <a:pt x="229743" y="319240"/>
                </a:lnTo>
                <a:cubicBezTo>
                  <a:pt x="228372" y="320611"/>
                  <a:pt x="228143" y="321983"/>
                  <a:pt x="229058" y="323355"/>
                </a:cubicBezTo>
                <a:cubicBezTo>
                  <a:pt x="229972" y="324269"/>
                  <a:pt x="231115" y="326098"/>
                  <a:pt x="232487" y="328841"/>
                </a:cubicBezTo>
                <a:lnTo>
                  <a:pt x="251003" y="355587"/>
                </a:lnTo>
                <a:cubicBezTo>
                  <a:pt x="254661" y="360159"/>
                  <a:pt x="257633" y="363588"/>
                  <a:pt x="259919" y="365874"/>
                </a:cubicBezTo>
                <a:cubicBezTo>
                  <a:pt x="259919" y="365874"/>
                  <a:pt x="260033" y="365760"/>
                  <a:pt x="260262" y="365531"/>
                </a:cubicBezTo>
                <a:cubicBezTo>
                  <a:pt x="260491" y="365303"/>
                  <a:pt x="260604" y="365188"/>
                  <a:pt x="260604" y="365188"/>
                </a:cubicBezTo>
                <a:lnTo>
                  <a:pt x="260604" y="363817"/>
                </a:lnTo>
                <a:lnTo>
                  <a:pt x="261290" y="345986"/>
                </a:lnTo>
                <a:cubicBezTo>
                  <a:pt x="261290" y="345072"/>
                  <a:pt x="261176" y="343814"/>
                  <a:pt x="260947" y="342214"/>
                </a:cubicBezTo>
                <a:cubicBezTo>
                  <a:pt x="260719" y="340614"/>
                  <a:pt x="260834" y="338671"/>
                  <a:pt x="261290" y="336385"/>
                </a:cubicBezTo>
                <a:cubicBezTo>
                  <a:pt x="262205" y="327241"/>
                  <a:pt x="262662" y="320154"/>
                  <a:pt x="262662" y="315125"/>
                </a:cubicBezTo>
                <a:cubicBezTo>
                  <a:pt x="262662" y="311010"/>
                  <a:pt x="262434" y="307810"/>
                  <a:pt x="261976" y="305524"/>
                </a:cubicBezTo>
                <a:lnTo>
                  <a:pt x="259919" y="302095"/>
                </a:lnTo>
                <a:cubicBezTo>
                  <a:pt x="260834" y="301180"/>
                  <a:pt x="261290" y="298666"/>
                  <a:pt x="261290" y="294551"/>
                </a:cubicBezTo>
                <a:cubicBezTo>
                  <a:pt x="261290" y="291351"/>
                  <a:pt x="261062" y="289293"/>
                  <a:pt x="260604" y="288379"/>
                </a:cubicBezTo>
                <a:close/>
                <a:moveTo>
                  <a:pt x="96012" y="277406"/>
                </a:moveTo>
                <a:lnTo>
                  <a:pt x="95327" y="278092"/>
                </a:lnTo>
                <a:lnTo>
                  <a:pt x="85040" y="291122"/>
                </a:lnTo>
                <a:cubicBezTo>
                  <a:pt x="82754" y="294322"/>
                  <a:pt x="79325" y="298666"/>
                  <a:pt x="74753" y="304152"/>
                </a:cubicBezTo>
                <a:cubicBezTo>
                  <a:pt x="70181" y="309639"/>
                  <a:pt x="66752" y="314668"/>
                  <a:pt x="64466" y="319240"/>
                </a:cubicBezTo>
                <a:lnTo>
                  <a:pt x="56236" y="333641"/>
                </a:lnTo>
                <a:cubicBezTo>
                  <a:pt x="55779" y="335013"/>
                  <a:pt x="56007" y="336156"/>
                  <a:pt x="56922" y="337071"/>
                </a:cubicBezTo>
                <a:cubicBezTo>
                  <a:pt x="60122" y="339814"/>
                  <a:pt x="63208" y="342557"/>
                  <a:pt x="66180" y="345300"/>
                </a:cubicBezTo>
                <a:cubicBezTo>
                  <a:pt x="69152" y="348043"/>
                  <a:pt x="72238" y="350558"/>
                  <a:pt x="75438" y="352844"/>
                </a:cubicBezTo>
                <a:cubicBezTo>
                  <a:pt x="78639" y="355587"/>
                  <a:pt x="81839" y="358216"/>
                  <a:pt x="85040" y="360731"/>
                </a:cubicBezTo>
                <a:cubicBezTo>
                  <a:pt x="88240" y="363245"/>
                  <a:pt x="91898" y="365188"/>
                  <a:pt x="96012" y="366560"/>
                </a:cubicBezTo>
                <a:cubicBezTo>
                  <a:pt x="97841" y="367017"/>
                  <a:pt x="98756" y="366331"/>
                  <a:pt x="98756" y="364502"/>
                </a:cubicBezTo>
                <a:lnTo>
                  <a:pt x="98756" y="362445"/>
                </a:lnTo>
                <a:cubicBezTo>
                  <a:pt x="97841" y="350558"/>
                  <a:pt x="97384" y="341414"/>
                  <a:pt x="97384" y="335013"/>
                </a:cubicBezTo>
                <a:cubicBezTo>
                  <a:pt x="96927" y="324955"/>
                  <a:pt x="96698" y="309639"/>
                  <a:pt x="96698" y="289065"/>
                </a:cubicBezTo>
                <a:lnTo>
                  <a:pt x="96698" y="278092"/>
                </a:lnTo>
                <a:cubicBezTo>
                  <a:pt x="96698" y="278092"/>
                  <a:pt x="96584" y="277977"/>
                  <a:pt x="96355" y="277749"/>
                </a:cubicBezTo>
                <a:cubicBezTo>
                  <a:pt x="96127" y="277520"/>
                  <a:pt x="96012" y="277406"/>
                  <a:pt x="96012" y="277406"/>
                </a:cubicBezTo>
                <a:close/>
                <a:moveTo>
                  <a:pt x="238659" y="85382"/>
                </a:moveTo>
                <a:lnTo>
                  <a:pt x="238659" y="91554"/>
                </a:lnTo>
                <a:lnTo>
                  <a:pt x="240030" y="91554"/>
                </a:lnTo>
                <a:cubicBezTo>
                  <a:pt x="240945" y="89725"/>
                  <a:pt x="241402" y="88354"/>
                  <a:pt x="241402" y="87439"/>
                </a:cubicBezTo>
                <a:cubicBezTo>
                  <a:pt x="241402" y="86525"/>
                  <a:pt x="240488" y="85839"/>
                  <a:pt x="238659" y="85382"/>
                </a:cubicBezTo>
                <a:close/>
                <a:moveTo>
                  <a:pt x="95327" y="26403"/>
                </a:moveTo>
                <a:cubicBezTo>
                  <a:pt x="97613" y="26403"/>
                  <a:pt x="99441" y="27546"/>
                  <a:pt x="100813" y="29832"/>
                </a:cubicBezTo>
                <a:cubicBezTo>
                  <a:pt x="104471" y="33947"/>
                  <a:pt x="109500" y="37605"/>
                  <a:pt x="115901" y="40805"/>
                </a:cubicBezTo>
                <a:cubicBezTo>
                  <a:pt x="117729" y="41719"/>
                  <a:pt x="119787" y="42748"/>
                  <a:pt x="122073" y="43891"/>
                </a:cubicBezTo>
                <a:cubicBezTo>
                  <a:pt x="124359" y="45034"/>
                  <a:pt x="126873" y="46520"/>
                  <a:pt x="129617" y="48349"/>
                </a:cubicBezTo>
                <a:cubicBezTo>
                  <a:pt x="130074" y="48349"/>
                  <a:pt x="131446" y="49492"/>
                  <a:pt x="133731" y="51778"/>
                </a:cubicBezTo>
                <a:cubicBezTo>
                  <a:pt x="137389" y="54521"/>
                  <a:pt x="139904" y="56578"/>
                  <a:pt x="141275" y="57950"/>
                </a:cubicBezTo>
                <a:cubicBezTo>
                  <a:pt x="144019" y="60693"/>
                  <a:pt x="144247" y="63893"/>
                  <a:pt x="141961" y="67551"/>
                </a:cubicBezTo>
                <a:cubicBezTo>
                  <a:pt x="137846" y="73495"/>
                  <a:pt x="135789" y="78981"/>
                  <a:pt x="135789" y="84010"/>
                </a:cubicBezTo>
                <a:lnTo>
                  <a:pt x="135103" y="91554"/>
                </a:lnTo>
                <a:cubicBezTo>
                  <a:pt x="134189" y="94755"/>
                  <a:pt x="133274" y="100012"/>
                  <a:pt x="132360" y="107328"/>
                </a:cubicBezTo>
                <a:lnTo>
                  <a:pt x="132360" y="126530"/>
                </a:lnTo>
                <a:cubicBezTo>
                  <a:pt x="132818" y="126530"/>
                  <a:pt x="133617" y="126644"/>
                  <a:pt x="134760" y="126873"/>
                </a:cubicBezTo>
                <a:cubicBezTo>
                  <a:pt x="135903" y="127101"/>
                  <a:pt x="136932" y="126530"/>
                  <a:pt x="137846" y="125158"/>
                </a:cubicBezTo>
                <a:lnTo>
                  <a:pt x="140589" y="125158"/>
                </a:lnTo>
                <a:cubicBezTo>
                  <a:pt x="142875" y="125158"/>
                  <a:pt x="144247" y="124930"/>
                  <a:pt x="144705" y="124472"/>
                </a:cubicBezTo>
                <a:cubicBezTo>
                  <a:pt x="150191" y="122644"/>
                  <a:pt x="153848" y="121729"/>
                  <a:pt x="155677" y="121729"/>
                </a:cubicBezTo>
                <a:lnTo>
                  <a:pt x="158420" y="121729"/>
                </a:lnTo>
                <a:lnTo>
                  <a:pt x="163907" y="121729"/>
                </a:lnTo>
                <a:cubicBezTo>
                  <a:pt x="165278" y="121729"/>
                  <a:pt x="165964" y="122415"/>
                  <a:pt x="165964" y="123787"/>
                </a:cubicBezTo>
                <a:lnTo>
                  <a:pt x="166650" y="128587"/>
                </a:lnTo>
                <a:cubicBezTo>
                  <a:pt x="166650" y="130873"/>
                  <a:pt x="166421" y="132474"/>
                  <a:pt x="165964" y="133388"/>
                </a:cubicBezTo>
                <a:lnTo>
                  <a:pt x="163907" y="142303"/>
                </a:lnTo>
                <a:cubicBezTo>
                  <a:pt x="163907" y="143675"/>
                  <a:pt x="163449" y="145275"/>
                  <a:pt x="162535" y="147104"/>
                </a:cubicBezTo>
                <a:lnTo>
                  <a:pt x="163221" y="147104"/>
                </a:lnTo>
                <a:cubicBezTo>
                  <a:pt x="165050" y="145275"/>
                  <a:pt x="165964" y="144361"/>
                  <a:pt x="165964" y="144361"/>
                </a:cubicBezTo>
                <a:cubicBezTo>
                  <a:pt x="166878" y="143446"/>
                  <a:pt x="167679" y="142760"/>
                  <a:pt x="168364" y="142303"/>
                </a:cubicBezTo>
                <a:cubicBezTo>
                  <a:pt x="169050" y="141846"/>
                  <a:pt x="170079" y="141846"/>
                  <a:pt x="171451" y="142303"/>
                </a:cubicBezTo>
                <a:cubicBezTo>
                  <a:pt x="171451" y="143675"/>
                  <a:pt x="171222" y="144589"/>
                  <a:pt x="170765" y="145047"/>
                </a:cubicBezTo>
                <a:cubicBezTo>
                  <a:pt x="169393" y="148704"/>
                  <a:pt x="170079" y="152362"/>
                  <a:pt x="172822" y="156019"/>
                </a:cubicBezTo>
                <a:cubicBezTo>
                  <a:pt x="172822" y="156019"/>
                  <a:pt x="175108" y="158305"/>
                  <a:pt x="179680" y="162877"/>
                </a:cubicBezTo>
                <a:cubicBezTo>
                  <a:pt x="181509" y="166535"/>
                  <a:pt x="183452" y="169621"/>
                  <a:pt x="185509" y="172136"/>
                </a:cubicBezTo>
                <a:cubicBezTo>
                  <a:pt x="187567" y="174650"/>
                  <a:pt x="189281" y="177051"/>
                  <a:pt x="190653" y="179337"/>
                </a:cubicBezTo>
                <a:cubicBezTo>
                  <a:pt x="192024" y="181165"/>
                  <a:pt x="193282" y="182994"/>
                  <a:pt x="194425" y="184823"/>
                </a:cubicBezTo>
                <a:cubicBezTo>
                  <a:pt x="195568" y="186652"/>
                  <a:pt x="196597" y="188481"/>
                  <a:pt x="197511" y="190309"/>
                </a:cubicBezTo>
                <a:cubicBezTo>
                  <a:pt x="197511" y="189395"/>
                  <a:pt x="197969" y="188481"/>
                  <a:pt x="198882" y="187566"/>
                </a:cubicBezTo>
                <a:lnTo>
                  <a:pt x="199568" y="177279"/>
                </a:lnTo>
                <a:cubicBezTo>
                  <a:pt x="200025" y="171793"/>
                  <a:pt x="200254" y="163563"/>
                  <a:pt x="200254" y="152590"/>
                </a:cubicBezTo>
                <a:cubicBezTo>
                  <a:pt x="200254" y="150762"/>
                  <a:pt x="200025" y="149619"/>
                  <a:pt x="199568" y="149161"/>
                </a:cubicBezTo>
                <a:cubicBezTo>
                  <a:pt x="199111" y="148704"/>
                  <a:pt x="197969" y="148475"/>
                  <a:pt x="196139" y="148475"/>
                </a:cubicBezTo>
                <a:cubicBezTo>
                  <a:pt x="194310" y="148475"/>
                  <a:pt x="192482" y="148018"/>
                  <a:pt x="190653" y="147104"/>
                </a:cubicBezTo>
                <a:cubicBezTo>
                  <a:pt x="186995" y="147104"/>
                  <a:pt x="184481" y="146875"/>
                  <a:pt x="183110" y="146418"/>
                </a:cubicBezTo>
                <a:cubicBezTo>
                  <a:pt x="181737" y="146418"/>
                  <a:pt x="180594" y="146189"/>
                  <a:pt x="179680" y="145732"/>
                </a:cubicBezTo>
                <a:cubicBezTo>
                  <a:pt x="181052" y="145732"/>
                  <a:pt x="181737" y="145047"/>
                  <a:pt x="181737" y="143675"/>
                </a:cubicBezTo>
                <a:lnTo>
                  <a:pt x="192710" y="139560"/>
                </a:lnTo>
                <a:cubicBezTo>
                  <a:pt x="194539" y="138646"/>
                  <a:pt x="196139" y="137731"/>
                  <a:pt x="197511" y="136817"/>
                </a:cubicBezTo>
                <a:cubicBezTo>
                  <a:pt x="197969" y="135902"/>
                  <a:pt x="199797" y="135445"/>
                  <a:pt x="202997" y="135445"/>
                </a:cubicBezTo>
                <a:cubicBezTo>
                  <a:pt x="206655" y="135445"/>
                  <a:pt x="209398" y="133845"/>
                  <a:pt x="211227" y="130645"/>
                </a:cubicBezTo>
                <a:lnTo>
                  <a:pt x="214656" y="129959"/>
                </a:lnTo>
                <a:lnTo>
                  <a:pt x="228372" y="133388"/>
                </a:lnTo>
                <a:cubicBezTo>
                  <a:pt x="232487" y="134302"/>
                  <a:pt x="235916" y="136360"/>
                  <a:pt x="238659" y="139560"/>
                </a:cubicBezTo>
                <a:cubicBezTo>
                  <a:pt x="240030" y="142303"/>
                  <a:pt x="240030" y="144361"/>
                  <a:pt x="238659" y="145732"/>
                </a:cubicBezTo>
                <a:cubicBezTo>
                  <a:pt x="237287" y="149390"/>
                  <a:pt x="236602" y="155334"/>
                  <a:pt x="236602" y="163563"/>
                </a:cubicBezTo>
                <a:cubicBezTo>
                  <a:pt x="236602" y="167221"/>
                  <a:pt x="236373" y="169964"/>
                  <a:pt x="235916" y="171793"/>
                </a:cubicBezTo>
                <a:cubicBezTo>
                  <a:pt x="242316" y="168592"/>
                  <a:pt x="248489" y="164478"/>
                  <a:pt x="254432" y="159448"/>
                </a:cubicBezTo>
                <a:cubicBezTo>
                  <a:pt x="260376" y="154419"/>
                  <a:pt x="265862" y="149161"/>
                  <a:pt x="270891" y="143675"/>
                </a:cubicBezTo>
                <a:cubicBezTo>
                  <a:pt x="270891" y="143675"/>
                  <a:pt x="271006" y="143789"/>
                  <a:pt x="271234" y="144018"/>
                </a:cubicBezTo>
                <a:cubicBezTo>
                  <a:pt x="271463" y="144246"/>
                  <a:pt x="271577" y="144361"/>
                  <a:pt x="271577" y="144361"/>
                </a:cubicBezTo>
                <a:lnTo>
                  <a:pt x="268834" y="148475"/>
                </a:lnTo>
                <a:cubicBezTo>
                  <a:pt x="267920" y="150304"/>
                  <a:pt x="267462" y="152133"/>
                  <a:pt x="267462" y="153962"/>
                </a:cubicBezTo>
                <a:cubicBezTo>
                  <a:pt x="265634" y="157620"/>
                  <a:pt x="264262" y="161049"/>
                  <a:pt x="263348" y="164249"/>
                </a:cubicBezTo>
                <a:cubicBezTo>
                  <a:pt x="262890" y="165620"/>
                  <a:pt x="262091" y="167449"/>
                  <a:pt x="260947" y="169735"/>
                </a:cubicBezTo>
                <a:cubicBezTo>
                  <a:pt x="259804" y="172021"/>
                  <a:pt x="259004" y="174079"/>
                  <a:pt x="258547" y="175908"/>
                </a:cubicBezTo>
                <a:cubicBezTo>
                  <a:pt x="258547" y="176365"/>
                  <a:pt x="258547" y="176708"/>
                  <a:pt x="258547" y="176936"/>
                </a:cubicBezTo>
                <a:cubicBezTo>
                  <a:pt x="258547" y="177165"/>
                  <a:pt x="258318" y="177279"/>
                  <a:pt x="257861" y="177279"/>
                </a:cubicBezTo>
                <a:cubicBezTo>
                  <a:pt x="256032" y="180022"/>
                  <a:pt x="254661" y="182766"/>
                  <a:pt x="253746" y="185509"/>
                </a:cubicBezTo>
                <a:cubicBezTo>
                  <a:pt x="253746" y="185966"/>
                  <a:pt x="253975" y="186423"/>
                  <a:pt x="254432" y="186880"/>
                </a:cubicBezTo>
                <a:cubicBezTo>
                  <a:pt x="254889" y="187338"/>
                  <a:pt x="255347" y="187338"/>
                  <a:pt x="255804" y="186880"/>
                </a:cubicBezTo>
                <a:cubicBezTo>
                  <a:pt x="257633" y="185966"/>
                  <a:pt x="260148" y="186423"/>
                  <a:pt x="263348" y="188252"/>
                </a:cubicBezTo>
                <a:lnTo>
                  <a:pt x="277749" y="199225"/>
                </a:lnTo>
                <a:lnTo>
                  <a:pt x="285980" y="203340"/>
                </a:lnTo>
                <a:lnTo>
                  <a:pt x="287351" y="204711"/>
                </a:lnTo>
                <a:cubicBezTo>
                  <a:pt x="288266" y="206540"/>
                  <a:pt x="289408" y="206768"/>
                  <a:pt x="290780" y="205397"/>
                </a:cubicBezTo>
                <a:lnTo>
                  <a:pt x="296952" y="198539"/>
                </a:lnTo>
                <a:lnTo>
                  <a:pt x="283236" y="186195"/>
                </a:lnTo>
                <a:cubicBezTo>
                  <a:pt x="281407" y="185280"/>
                  <a:pt x="280378" y="184251"/>
                  <a:pt x="280150" y="183108"/>
                </a:cubicBezTo>
                <a:cubicBezTo>
                  <a:pt x="279921" y="181965"/>
                  <a:pt x="280035" y="180708"/>
                  <a:pt x="280493" y="179337"/>
                </a:cubicBezTo>
                <a:cubicBezTo>
                  <a:pt x="280950" y="178879"/>
                  <a:pt x="281064" y="178308"/>
                  <a:pt x="280836" y="177622"/>
                </a:cubicBezTo>
                <a:cubicBezTo>
                  <a:pt x="280607" y="176936"/>
                  <a:pt x="280721" y="176365"/>
                  <a:pt x="281178" y="175908"/>
                </a:cubicBezTo>
                <a:cubicBezTo>
                  <a:pt x="282093" y="174079"/>
                  <a:pt x="282093" y="172021"/>
                  <a:pt x="281178" y="169735"/>
                </a:cubicBezTo>
                <a:cubicBezTo>
                  <a:pt x="280264" y="167449"/>
                  <a:pt x="279807" y="165620"/>
                  <a:pt x="279807" y="164249"/>
                </a:cubicBezTo>
                <a:lnTo>
                  <a:pt x="277749" y="151905"/>
                </a:lnTo>
                <a:cubicBezTo>
                  <a:pt x="277749" y="150533"/>
                  <a:pt x="277521" y="149276"/>
                  <a:pt x="277064" y="148133"/>
                </a:cubicBezTo>
                <a:cubicBezTo>
                  <a:pt x="276606" y="146990"/>
                  <a:pt x="276378" y="145732"/>
                  <a:pt x="276378" y="144361"/>
                </a:cubicBezTo>
                <a:lnTo>
                  <a:pt x="276378" y="138189"/>
                </a:lnTo>
                <a:cubicBezTo>
                  <a:pt x="276378" y="136817"/>
                  <a:pt x="276721" y="135217"/>
                  <a:pt x="277407" y="133388"/>
                </a:cubicBezTo>
                <a:cubicBezTo>
                  <a:pt x="278092" y="131559"/>
                  <a:pt x="278435" y="130187"/>
                  <a:pt x="278435" y="129273"/>
                </a:cubicBezTo>
                <a:cubicBezTo>
                  <a:pt x="278892" y="127444"/>
                  <a:pt x="280035" y="126530"/>
                  <a:pt x="281864" y="126530"/>
                </a:cubicBezTo>
                <a:cubicBezTo>
                  <a:pt x="283693" y="130187"/>
                  <a:pt x="285065" y="132245"/>
                  <a:pt x="285980" y="132702"/>
                </a:cubicBezTo>
                <a:cubicBezTo>
                  <a:pt x="286894" y="133616"/>
                  <a:pt x="287808" y="135217"/>
                  <a:pt x="288722" y="137503"/>
                </a:cubicBezTo>
                <a:cubicBezTo>
                  <a:pt x="289637" y="139789"/>
                  <a:pt x="290551" y="141618"/>
                  <a:pt x="291465" y="142989"/>
                </a:cubicBezTo>
                <a:cubicBezTo>
                  <a:pt x="291465" y="143446"/>
                  <a:pt x="291694" y="144361"/>
                  <a:pt x="292151" y="145732"/>
                </a:cubicBezTo>
                <a:cubicBezTo>
                  <a:pt x="292608" y="147104"/>
                  <a:pt x="293066" y="148018"/>
                  <a:pt x="293523" y="148475"/>
                </a:cubicBezTo>
                <a:lnTo>
                  <a:pt x="294209" y="149847"/>
                </a:lnTo>
                <a:cubicBezTo>
                  <a:pt x="295123" y="149847"/>
                  <a:pt x="295580" y="149390"/>
                  <a:pt x="295580" y="148475"/>
                </a:cubicBezTo>
                <a:lnTo>
                  <a:pt x="301753" y="134760"/>
                </a:lnTo>
                <a:cubicBezTo>
                  <a:pt x="301753" y="134760"/>
                  <a:pt x="301867" y="134874"/>
                  <a:pt x="302095" y="135102"/>
                </a:cubicBezTo>
                <a:cubicBezTo>
                  <a:pt x="302324" y="135331"/>
                  <a:pt x="302438" y="135445"/>
                  <a:pt x="302438" y="135445"/>
                </a:cubicBezTo>
                <a:lnTo>
                  <a:pt x="305867" y="144361"/>
                </a:lnTo>
                <a:cubicBezTo>
                  <a:pt x="306324" y="145732"/>
                  <a:pt x="306553" y="148018"/>
                  <a:pt x="306553" y="151219"/>
                </a:cubicBezTo>
                <a:lnTo>
                  <a:pt x="306553" y="163563"/>
                </a:lnTo>
                <a:cubicBezTo>
                  <a:pt x="306553" y="165849"/>
                  <a:pt x="306782" y="167678"/>
                  <a:pt x="307239" y="169050"/>
                </a:cubicBezTo>
                <a:cubicBezTo>
                  <a:pt x="307239" y="170878"/>
                  <a:pt x="307925" y="171793"/>
                  <a:pt x="309296" y="171793"/>
                </a:cubicBezTo>
                <a:cubicBezTo>
                  <a:pt x="311582" y="171793"/>
                  <a:pt x="313412" y="170878"/>
                  <a:pt x="314783" y="169050"/>
                </a:cubicBezTo>
                <a:lnTo>
                  <a:pt x="322326" y="153962"/>
                </a:lnTo>
                <a:cubicBezTo>
                  <a:pt x="324612" y="150762"/>
                  <a:pt x="326441" y="147561"/>
                  <a:pt x="327813" y="144361"/>
                </a:cubicBezTo>
                <a:cubicBezTo>
                  <a:pt x="328727" y="143446"/>
                  <a:pt x="328727" y="142303"/>
                  <a:pt x="327813" y="140932"/>
                </a:cubicBezTo>
                <a:cubicBezTo>
                  <a:pt x="320955" y="136817"/>
                  <a:pt x="316154" y="131559"/>
                  <a:pt x="313412" y="125158"/>
                </a:cubicBezTo>
                <a:cubicBezTo>
                  <a:pt x="312497" y="123787"/>
                  <a:pt x="312040" y="122529"/>
                  <a:pt x="312040" y="121386"/>
                </a:cubicBezTo>
                <a:cubicBezTo>
                  <a:pt x="312040" y="120243"/>
                  <a:pt x="311811" y="119215"/>
                  <a:pt x="311354" y="118300"/>
                </a:cubicBezTo>
                <a:cubicBezTo>
                  <a:pt x="309525" y="115557"/>
                  <a:pt x="308382" y="113500"/>
                  <a:pt x="307925" y="112128"/>
                </a:cubicBezTo>
                <a:cubicBezTo>
                  <a:pt x="307467" y="112128"/>
                  <a:pt x="307239" y="111899"/>
                  <a:pt x="307239" y="111442"/>
                </a:cubicBezTo>
                <a:cubicBezTo>
                  <a:pt x="307239" y="110985"/>
                  <a:pt x="307010" y="110528"/>
                  <a:pt x="306553" y="110071"/>
                </a:cubicBezTo>
                <a:cubicBezTo>
                  <a:pt x="307467" y="110071"/>
                  <a:pt x="307925" y="109842"/>
                  <a:pt x="307925" y="109385"/>
                </a:cubicBezTo>
                <a:cubicBezTo>
                  <a:pt x="309753" y="108471"/>
                  <a:pt x="311354" y="108471"/>
                  <a:pt x="312726" y="109385"/>
                </a:cubicBezTo>
                <a:cubicBezTo>
                  <a:pt x="314097" y="110299"/>
                  <a:pt x="315012" y="110985"/>
                  <a:pt x="315468" y="111442"/>
                </a:cubicBezTo>
                <a:cubicBezTo>
                  <a:pt x="318669" y="113728"/>
                  <a:pt x="320498" y="114871"/>
                  <a:pt x="320955" y="114871"/>
                </a:cubicBezTo>
                <a:cubicBezTo>
                  <a:pt x="323698" y="115329"/>
                  <a:pt x="326441" y="116357"/>
                  <a:pt x="329184" y="117957"/>
                </a:cubicBezTo>
                <a:cubicBezTo>
                  <a:pt x="331928" y="119558"/>
                  <a:pt x="333756" y="120586"/>
                  <a:pt x="334671" y="121044"/>
                </a:cubicBezTo>
                <a:cubicBezTo>
                  <a:pt x="337872" y="122872"/>
                  <a:pt x="340844" y="124472"/>
                  <a:pt x="343586" y="125844"/>
                </a:cubicBezTo>
                <a:cubicBezTo>
                  <a:pt x="346329" y="127216"/>
                  <a:pt x="349073" y="128587"/>
                  <a:pt x="351816" y="129959"/>
                </a:cubicBezTo>
                <a:lnTo>
                  <a:pt x="358674" y="134074"/>
                </a:lnTo>
                <a:cubicBezTo>
                  <a:pt x="358217" y="133616"/>
                  <a:pt x="361874" y="136588"/>
                  <a:pt x="369647" y="142989"/>
                </a:cubicBezTo>
                <a:cubicBezTo>
                  <a:pt x="370561" y="143904"/>
                  <a:pt x="371133" y="144932"/>
                  <a:pt x="371361" y="146075"/>
                </a:cubicBezTo>
                <a:cubicBezTo>
                  <a:pt x="371590" y="147218"/>
                  <a:pt x="371475" y="148247"/>
                  <a:pt x="371018" y="149161"/>
                </a:cubicBezTo>
                <a:cubicBezTo>
                  <a:pt x="370561" y="150533"/>
                  <a:pt x="369875" y="151676"/>
                  <a:pt x="368961" y="152590"/>
                </a:cubicBezTo>
                <a:cubicBezTo>
                  <a:pt x="368046" y="153505"/>
                  <a:pt x="367361" y="154648"/>
                  <a:pt x="366904" y="156019"/>
                </a:cubicBezTo>
                <a:cubicBezTo>
                  <a:pt x="365990" y="157848"/>
                  <a:pt x="365532" y="158991"/>
                  <a:pt x="365532" y="159448"/>
                </a:cubicBezTo>
                <a:cubicBezTo>
                  <a:pt x="360960" y="161277"/>
                  <a:pt x="356616" y="165392"/>
                  <a:pt x="352502" y="171793"/>
                </a:cubicBezTo>
                <a:cubicBezTo>
                  <a:pt x="351587" y="173164"/>
                  <a:pt x="350101" y="174879"/>
                  <a:pt x="348044" y="176936"/>
                </a:cubicBezTo>
                <a:cubicBezTo>
                  <a:pt x="345987" y="178994"/>
                  <a:pt x="344043" y="180708"/>
                  <a:pt x="342215" y="182080"/>
                </a:cubicBezTo>
                <a:cubicBezTo>
                  <a:pt x="341757" y="182080"/>
                  <a:pt x="341415" y="182194"/>
                  <a:pt x="341186" y="182423"/>
                </a:cubicBezTo>
                <a:cubicBezTo>
                  <a:pt x="340957" y="182651"/>
                  <a:pt x="340844" y="182994"/>
                  <a:pt x="340844" y="183451"/>
                </a:cubicBezTo>
                <a:cubicBezTo>
                  <a:pt x="340844" y="184366"/>
                  <a:pt x="341529" y="184823"/>
                  <a:pt x="342900" y="184823"/>
                </a:cubicBezTo>
                <a:lnTo>
                  <a:pt x="347015" y="186195"/>
                </a:lnTo>
                <a:cubicBezTo>
                  <a:pt x="348387" y="186195"/>
                  <a:pt x="349758" y="185737"/>
                  <a:pt x="351131" y="184823"/>
                </a:cubicBezTo>
                <a:lnTo>
                  <a:pt x="357302" y="182766"/>
                </a:lnTo>
                <a:lnTo>
                  <a:pt x="367589" y="180708"/>
                </a:lnTo>
                <a:cubicBezTo>
                  <a:pt x="368504" y="182537"/>
                  <a:pt x="368961" y="183680"/>
                  <a:pt x="368961" y="184137"/>
                </a:cubicBezTo>
                <a:lnTo>
                  <a:pt x="370332" y="184823"/>
                </a:lnTo>
                <a:cubicBezTo>
                  <a:pt x="375362" y="187109"/>
                  <a:pt x="378333" y="188709"/>
                  <a:pt x="379248" y="189623"/>
                </a:cubicBezTo>
                <a:cubicBezTo>
                  <a:pt x="380619" y="190995"/>
                  <a:pt x="382105" y="192252"/>
                  <a:pt x="383706" y="193395"/>
                </a:cubicBezTo>
                <a:cubicBezTo>
                  <a:pt x="385306" y="194538"/>
                  <a:pt x="386563" y="195567"/>
                  <a:pt x="387477" y="196481"/>
                </a:cubicBezTo>
                <a:cubicBezTo>
                  <a:pt x="388849" y="197853"/>
                  <a:pt x="389078" y="199225"/>
                  <a:pt x="388163" y="200596"/>
                </a:cubicBezTo>
                <a:cubicBezTo>
                  <a:pt x="386792" y="201968"/>
                  <a:pt x="386106" y="203797"/>
                  <a:pt x="386106" y="206083"/>
                </a:cubicBezTo>
                <a:cubicBezTo>
                  <a:pt x="386106" y="208369"/>
                  <a:pt x="387020" y="210426"/>
                  <a:pt x="388849" y="212255"/>
                </a:cubicBezTo>
                <a:cubicBezTo>
                  <a:pt x="390221" y="214084"/>
                  <a:pt x="389992" y="215227"/>
                  <a:pt x="388163" y="215684"/>
                </a:cubicBezTo>
                <a:lnTo>
                  <a:pt x="372390" y="219799"/>
                </a:lnTo>
                <a:cubicBezTo>
                  <a:pt x="356845" y="224371"/>
                  <a:pt x="345415" y="228028"/>
                  <a:pt x="338100" y="230771"/>
                </a:cubicBezTo>
                <a:lnTo>
                  <a:pt x="319583" y="237629"/>
                </a:lnTo>
                <a:cubicBezTo>
                  <a:pt x="314097" y="240373"/>
                  <a:pt x="309753" y="242201"/>
                  <a:pt x="306553" y="243116"/>
                </a:cubicBezTo>
                <a:lnTo>
                  <a:pt x="294209" y="247231"/>
                </a:lnTo>
                <a:cubicBezTo>
                  <a:pt x="292837" y="247231"/>
                  <a:pt x="291694" y="248374"/>
                  <a:pt x="290780" y="250660"/>
                </a:cubicBezTo>
                <a:lnTo>
                  <a:pt x="290780" y="276034"/>
                </a:lnTo>
                <a:cubicBezTo>
                  <a:pt x="291694" y="281064"/>
                  <a:pt x="292151" y="288379"/>
                  <a:pt x="292151" y="297980"/>
                </a:cubicBezTo>
                <a:cubicBezTo>
                  <a:pt x="292151" y="300266"/>
                  <a:pt x="293294" y="301409"/>
                  <a:pt x="295580" y="301409"/>
                </a:cubicBezTo>
                <a:cubicBezTo>
                  <a:pt x="300153" y="301409"/>
                  <a:pt x="303353" y="301180"/>
                  <a:pt x="305181" y="300723"/>
                </a:cubicBezTo>
                <a:cubicBezTo>
                  <a:pt x="307925" y="300266"/>
                  <a:pt x="311811" y="300037"/>
                  <a:pt x="316840" y="300037"/>
                </a:cubicBezTo>
                <a:cubicBezTo>
                  <a:pt x="320955" y="300037"/>
                  <a:pt x="327127" y="300495"/>
                  <a:pt x="335357" y="301409"/>
                </a:cubicBezTo>
                <a:cubicBezTo>
                  <a:pt x="337643" y="301409"/>
                  <a:pt x="339243" y="301180"/>
                  <a:pt x="340158" y="300723"/>
                </a:cubicBezTo>
                <a:cubicBezTo>
                  <a:pt x="341986" y="299809"/>
                  <a:pt x="344958" y="299809"/>
                  <a:pt x="349073" y="300723"/>
                </a:cubicBezTo>
                <a:lnTo>
                  <a:pt x="357988" y="302095"/>
                </a:lnTo>
                <a:cubicBezTo>
                  <a:pt x="365760" y="303466"/>
                  <a:pt x="373076" y="305752"/>
                  <a:pt x="379934" y="308953"/>
                </a:cubicBezTo>
                <a:lnTo>
                  <a:pt x="403251" y="323355"/>
                </a:lnTo>
                <a:cubicBezTo>
                  <a:pt x="408280" y="326098"/>
                  <a:pt x="412738" y="328498"/>
                  <a:pt x="416624" y="330555"/>
                </a:cubicBezTo>
                <a:cubicBezTo>
                  <a:pt x="420510" y="332613"/>
                  <a:pt x="423825" y="334556"/>
                  <a:pt x="426568" y="336385"/>
                </a:cubicBezTo>
                <a:cubicBezTo>
                  <a:pt x="430226" y="339128"/>
                  <a:pt x="433769" y="341985"/>
                  <a:pt x="437198" y="344957"/>
                </a:cubicBezTo>
                <a:cubicBezTo>
                  <a:pt x="440627" y="347929"/>
                  <a:pt x="444170" y="350787"/>
                  <a:pt x="447828" y="353530"/>
                </a:cubicBezTo>
                <a:cubicBezTo>
                  <a:pt x="449199" y="353987"/>
                  <a:pt x="451714" y="356273"/>
                  <a:pt x="455372" y="360388"/>
                </a:cubicBezTo>
                <a:cubicBezTo>
                  <a:pt x="456743" y="361759"/>
                  <a:pt x="457772" y="363131"/>
                  <a:pt x="458458" y="364502"/>
                </a:cubicBezTo>
                <a:cubicBezTo>
                  <a:pt x="459144" y="365874"/>
                  <a:pt x="459715" y="367017"/>
                  <a:pt x="460172" y="367932"/>
                </a:cubicBezTo>
                <a:lnTo>
                  <a:pt x="463601" y="372732"/>
                </a:lnTo>
                <a:lnTo>
                  <a:pt x="463601" y="374104"/>
                </a:lnTo>
                <a:cubicBezTo>
                  <a:pt x="462230" y="375475"/>
                  <a:pt x="461544" y="377190"/>
                  <a:pt x="461544" y="379247"/>
                </a:cubicBezTo>
                <a:cubicBezTo>
                  <a:pt x="461544" y="381305"/>
                  <a:pt x="461315" y="383019"/>
                  <a:pt x="460858" y="384391"/>
                </a:cubicBezTo>
                <a:cubicBezTo>
                  <a:pt x="459486" y="384391"/>
                  <a:pt x="458229" y="384962"/>
                  <a:pt x="457086" y="386105"/>
                </a:cubicBezTo>
                <a:cubicBezTo>
                  <a:pt x="455944" y="387248"/>
                  <a:pt x="455372" y="388277"/>
                  <a:pt x="455372" y="389191"/>
                </a:cubicBezTo>
                <a:cubicBezTo>
                  <a:pt x="454915" y="391477"/>
                  <a:pt x="453314" y="394449"/>
                  <a:pt x="450571" y="398107"/>
                </a:cubicBezTo>
                <a:cubicBezTo>
                  <a:pt x="450114" y="398564"/>
                  <a:pt x="448742" y="398335"/>
                  <a:pt x="446456" y="397421"/>
                </a:cubicBezTo>
                <a:cubicBezTo>
                  <a:pt x="443256" y="396507"/>
                  <a:pt x="440513" y="395364"/>
                  <a:pt x="438227" y="393992"/>
                </a:cubicBezTo>
                <a:lnTo>
                  <a:pt x="434798" y="391935"/>
                </a:lnTo>
                <a:lnTo>
                  <a:pt x="432054" y="389877"/>
                </a:lnTo>
                <a:cubicBezTo>
                  <a:pt x="429311" y="386220"/>
                  <a:pt x="427025" y="383934"/>
                  <a:pt x="425196" y="383019"/>
                </a:cubicBezTo>
                <a:cubicBezTo>
                  <a:pt x="406451" y="368846"/>
                  <a:pt x="394793" y="360159"/>
                  <a:pt x="390221" y="356959"/>
                </a:cubicBezTo>
                <a:cubicBezTo>
                  <a:pt x="385191" y="353301"/>
                  <a:pt x="380391" y="349986"/>
                  <a:pt x="375819" y="347015"/>
                </a:cubicBezTo>
                <a:cubicBezTo>
                  <a:pt x="371247" y="344043"/>
                  <a:pt x="367361" y="341414"/>
                  <a:pt x="364160" y="339128"/>
                </a:cubicBezTo>
                <a:cubicBezTo>
                  <a:pt x="362789" y="338214"/>
                  <a:pt x="361303" y="337185"/>
                  <a:pt x="359703" y="336042"/>
                </a:cubicBezTo>
                <a:cubicBezTo>
                  <a:pt x="358102" y="334899"/>
                  <a:pt x="356159" y="333641"/>
                  <a:pt x="353873" y="332270"/>
                </a:cubicBezTo>
                <a:cubicBezTo>
                  <a:pt x="341529" y="324498"/>
                  <a:pt x="329184" y="318554"/>
                  <a:pt x="316840" y="314439"/>
                </a:cubicBezTo>
                <a:lnTo>
                  <a:pt x="297638" y="310324"/>
                </a:lnTo>
                <a:cubicBezTo>
                  <a:pt x="296723" y="309410"/>
                  <a:pt x="295809" y="309410"/>
                  <a:pt x="294894" y="310324"/>
                </a:cubicBezTo>
                <a:lnTo>
                  <a:pt x="292837" y="311696"/>
                </a:lnTo>
                <a:cubicBezTo>
                  <a:pt x="293751" y="319926"/>
                  <a:pt x="294209" y="325869"/>
                  <a:pt x="294209" y="329527"/>
                </a:cubicBezTo>
                <a:cubicBezTo>
                  <a:pt x="294209" y="332270"/>
                  <a:pt x="293751" y="335470"/>
                  <a:pt x="292837" y="339128"/>
                </a:cubicBezTo>
                <a:lnTo>
                  <a:pt x="292837" y="349415"/>
                </a:lnTo>
                <a:cubicBezTo>
                  <a:pt x="293294" y="351244"/>
                  <a:pt x="293523" y="353758"/>
                  <a:pt x="293523" y="356959"/>
                </a:cubicBezTo>
                <a:cubicBezTo>
                  <a:pt x="293523" y="361531"/>
                  <a:pt x="293294" y="364960"/>
                  <a:pt x="292837" y="367246"/>
                </a:cubicBezTo>
                <a:cubicBezTo>
                  <a:pt x="292380" y="369989"/>
                  <a:pt x="292151" y="373875"/>
                  <a:pt x="292151" y="378904"/>
                </a:cubicBezTo>
                <a:cubicBezTo>
                  <a:pt x="292151" y="383476"/>
                  <a:pt x="291923" y="386905"/>
                  <a:pt x="291465" y="389191"/>
                </a:cubicBezTo>
                <a:cubicBezTo>
                  <a:pt x="291008" y="389649"/>
                  <a:pt x="290437" y="390220"/>
                  <a:pt x="289751" y="390906"/>
                </a:cubicBezTo>
                <a:cubicBezTo>
                  <a:pt x="289065" y="391592"/>
                  <a:pt x="288494" y="392620"/>
                  <a:pt x="288036" y="393992"/>
                </a:cubicBezTo>
                <a:cubicBezTo>
                  <a:pt x="287580" y="396278"/>
                  <a:pt x="286093" y="397992"/>
                  <a:pt x="283579" y="399135"/>
                </a:cubicBezTo>
                <a:cubicBezTo>
                  <a:pt x="281064" y="400278"/>
                  <a:pt x="279121" y="401307"/>
                  <a:pt x="277749" y="402222"/>
                </a:cubicBezTo>
                <a:lnTo>
                  <a:pt x="276378" y="402222"/>
                </a:lnTo>
                <a:cubicBezTo>
                  <a:pt x="275921" y="403593"/>
                  <a:pt x="274892" y="404508"/>
                  <a:pt x="273292" y="404965"/>
                </a:cubicBezTo>
                <a:cubicBezTo>
                  <a:pt x="271692" y="405422"/>
                  <a:pt x="270434" y="405879"/>
                  <a:pt x="269520" y="406336"/>
                </a:cubicBezTo>
                <a:cubicBezTo>
                  <a:pt x="269063" y="407251"/>
                  <a:pt x="268377" y="407251"/>
                  <a:pt x="267462" y="406336"/>
                </a:cubicBezTo>
                <a:cubicBezTo>
                  <a:pt x="260604" y="402222"/>
                  <a:pt x="254432" y="397421"/>
                  <a:pt x="248946" y="391935"/>
                </a:cubicBezTo>
                <a:cubicBezTo>
                  <a:pt x="241631" y="382791"/>
                  <a:pt x="232944" y="368160"/>
                  <a:pt x="222885" y="348043"/>
                </a:cubicBezTo>
                <a:lnTo>
                  <a:pt x="216713" y="335013"/>
                </a:lnTo>
                <a:lnTo>
                  <a:pt x="209856" y="341185"/>
                </a:lnTo>
                <a:cubicBezTo>
                  <a:pt x="207112" y="343929"/>
                  <a:pt x="204140" y="347129"/>
                  <a:pt x="200940" y="350787"/>
                </a:cubicBezTo>
                <a:cubicBezTo>
                  <a:pt x="197739" y="354444"/>
                  <a:pt x="194082" y="358102"/>
                  <a:pt x="189967" y="361759"/>
                </a:cubicBezTo>
                <a:lnTo>
                  <a:pt x="165964" y="383019"/>
                </a:lnTo>
                <a:cubicBezTo>
                  <a:pt x="163678" y="385305"/>
                  <a:pt x="161849" y="385762"/>
                  <a:pt x="160478" y="384391"/>
                </a:cubicBezTo>
                <a:lnTo>
                  <a:pt x="159792" y="384391"/>
                </a:lnTo>
                <a:cubicBezTo>
                  <a:pt x="158420" y="384391"/>
                  <a:pt x="155906" y="384848"/>
                  <a:pt x="152248" y="385762"/>
                </a:cubicBezTo>
                <a:cubicBezTo>
                  <a:pt x="151334" y="385762"/>
                  <a:pt x="150762" y="385991"/>
                  <a:pt x="150534" y="386448"/>
                </a:cubicBezTo>
                <a:cubicBezTo>
                  <a:pt x="150305" y="386905"/>
                  <a:pt x="149962" y="387134"/>
                  <a:pt x="149505" y="387134"/>
                </a:cubicBezTo>
                <a:lnTo>
                  <a:pt x="145391" y="391935"/>
                </a:lnTo>
                <a:cubicBezTo>
                  <a:pt x="144933" y="390563"/>
                  <a:pt x="144476" y="389077"/>
                  <a:pt x="144019" y="387477"/>
                </a:cubicBezTo>
                <a:cubicBezTo>
                  <a:pt x="143561" y="385877"/>
                  <a:pt x="143105" y="384391"/>
                  <a:pt x="142647" y="383019"/>
                </a:cubicBezTo>
                <a:cubicBezTo>
                  <a:pt x="142647" y="381647"/>
                  <a:pt x="142875" y="380733"/>
                  <a:pt x="143333" y="380276"/>
                </a:cubicBezTo>
                <a:lnTo>
                  <a:pt x="144705" y="368617"/>
                </a:lnTo>
                <a:cubicBezTo>
                  <a:pt x="146076" y="365874"/>
                  <a:pt x="146990" y="364274"/>
                  <a:pt x="147447" y="363817"/>
                </a:cubicBezTo>
                <a:cubicBezTo>
                  <a:pt x="153848" y="356502"/>
                  <a:pt x="158878" y="351244"/>
                  <a:pt x="162535" y="348043"/>
                </a:cubicBezTo>
                <a:lnTo>
                  <a:pt x="178308" y="330898"/>
                </a:lnTo>
                <a:lnTo>
                  <a:pt x="194082" y="314439"/>
                </a:lnTo>
                <a:cubicBezTo>
                  <a:pt x="201397" y="306210"/>
                  <a:pt x="206655" y="300037"/>
                  <a:pt x="209856" y="295923"/>
                </a:cubicBezTo>
                <a:lnTo>
                  <a:pt x="224257" y="282207"/>
                </a:lnTo>
                <a:lnTo>
                  <a:pt x="236602" y="267805"/>
                </a:lnTo>
                <a:cubicBezTo>
                  <a:pt x="236602" y="266890"/>
                  <a:pt x="237059" y="265976"/>
                  <a:pt x="237973" y="265062"/>
                </a:cubicBezTo>
                <a:cubicBezTo>
                  <a:pt x="234316" y="265976"/>
                  <a:pt x="231572" y="266890"/>
                  <a:pt x="229743" y="267805"/>
                </a:cubicBezTo>
                <a:lnTo>
                  <a:pt x="195453" y="280149"/>
                </a:lnTo>
                <a:cubicBezTo>
                  <a:pt x="189053" y="282435"/>
                  <a:pt x="183338" y="284264"/>
                  <a:pt x="178308" y="285635"/>
                </a:cubicBezTo>
                <a:cubicBezTo>
                  <a:pt x="174651" y="286550"/>
                  <a:pt x="171679" y="287007"/>
                  <a:pt x="169393" y="287007"/>
                </a:cubicBezTo>
                <a:lnTo>
                  <a:pt x="165964" y="287007"/>
                </a:lnTo>
                <a:cubicBezTo>
                  <a:pt x="164592" y="287007"/>
                  <a:pt x="162992" y="286436"/>
                  <a:pt x="161163" y="285293"/>
                </a:cubicBezTo>
                <a:cubicBezTo>
                  <a:pt x="159335" y="284150"/>
                  <a:pt x="157734" y="283350"/>
                  <a:pt x="156363" y="282892"/>
                </a:cubicBezTo>
                <a:lnTo>
                  <a:pt x="146076" y="278777"/>
                </a:lnTo>
                <a:cubicBezTo>
                  <a:pt x="145161" y="278320"/>
                  <a:pt x="144019" y="277177"/>
                  <a:pt x="142647" y="275348"/>
                </a:cubicBezTo>
                <a:lnTo>
                  <a:pt x="139904" y="271920"/>
                </a:lnTo>
                <a:lnTo>
                  <a:pt x="135789" y="267805"/>
                </a:lnTo>
                <a:cubicBezTo>
                  <a:pt x="134874" y="266433"/>
                  <a:pt x="135103" y="265062"/>
                  <a:pt x="136475" y="263690"/>
                </a:cubicBezTo>
                <a:lnTo>
                  <a:pt x="144019" y="252031"/>
                </a:lnTo>
                <a:cubicBezTo>
                  <a:pt x="144476" y="251574"/>
                  <a:pt x="144933" y="250660"/>
                  <a:pt x="145391" y="249288"/>
                </a:cubicBezTo>
                <a:cubicBezTo>
                  <a:pt x="145847" y="247917"/>
                  <a:pt x="146076" y="246774"/>
                  <a:pt x="146076" y="245859"/>
                </a:cubicBezTo>
                <a:lnTo>
                  <a:pt x="146076" y="244487"/>
                </a:lnTo>
                <a:cubicBezTo>
                  <a:pt x="146990" y="245402"/>
                  <a:pt x="147447" y="246088"/>
                  <a:pt x="147447" y="246545"/>
                </a:cubicBezTo>
                <a:lnTo>
                  <a:pt x="149505" y="245173"/>
                </a:lnTo>
                <a:cubicBezTo>
                  <a:pt x="150419" y="247917"/>
                  <a:pt x="151334" y="249745"/>
                  <a:pt x="152248" y="250660"/>
                </a:cubicBezTo>
                <a:lnTo>
                  <a:pt x="154991" y="255460"/>
                </a:lnTo>
                <a:cubicBezTo>
                  <a:pt x="155448" y="257289"/>
                  <a:pt x="156592" y="257746"/>
                  <a:pt x="158420" y="256832"/>
                </a:cubicBezTo>
                <a:lnTo>
                  <a:pt x="169393" y="252717"/>
                </a:lnTo>
                <a:cubicBezTo>
                  <a:pt x="172137" y="251345"/>
                  <a:pt x="175222" y="249974"/>
                  <a:pt x="178651" y="248602"/>
                </a:cubicBezTo>
                <a:cubicBezTo>
                  <a:pt x="182081" y="247231"/>
                  <a:pt x="186081" y="245631"/>
                  <a:pt x="190653" y="243802"/>
                </a:cubicBezTo>
                <a:cubicBezTo>
                  <a:pt x="192939" y="242887"/>
                  <a:pt x="195796" y="241859"/>
                  <a:pt x="199225" y="240716"/>
                </a:cubicBezTo>
                <a:cubicBezTo>
                  <a:pt x="202654" y="239573"/>
                  <a:pt x="206655" y="237858"/>
                  <a:pt x="211227" y="235572"/>
                </a:cubicBezTo>
                <a:cubicBezTo>
                  <a:pt x="216256" y="234201"/>
                  <a:pt x="227686" y="230314"/>
                  <a:pt x="245517" y="223914"/>
                </a:cubicBezTo>
                <a:cubicBezTo>
                  <a:pt x="250089" y="222542"/>
                  <a:pt x="255347" y="220713"/>
                  <a:pt x="261290" y="218427"/>
                </a:cubicBezTo>
                <a:cubicBezTo>
                  <a:pt x="261748" y="218427"/>
                  <a:pt x="262091" y="218313"/>
                  <a:pt x="262319" y="218084"/>
                </a:cubicBezTo>
                <a:cubicBezTo>
                  <a:pt x="262548" y="217856"/>
                  <a:pt x="262662" y="217513"/>
                  <a:pt x="262662" y="217056"/>
                </a:cubicBezTo>
                <a:cubicBezTo>
                  <a:pt x="263120" y="214312"/>
                  <a:pt x="263120" y="211798"/>
                  <a:pt x="262662" y="209512"/>
                </a:cubicBezTo>
                <a:cubicBezTo>
                  <a:pt x="262662" y="208140"/>
                  <a:pt x="261976" y="206768"/>
                  <a:pt x="260604" y="205397"/>
                </a:cubicBezTo>
                <a:cubicBezTo>
                  <a:pt x="259233" y="202654"/>
                  <a:pt x="257404" y="200139"/>
                  <a:pt x="255118" y="197853"/>
                </a:cubicBezTo>
                <a:lnTo>
                  <a:pt x="250317" y="192367"/>
                </a:lnTo>
                <a:lnTo>
                  <a:pt x="240716" y="202654"/>
                </a:lnTo>
                <a:cubicBezTo>
                  <a:pt x="238430" y="204940"/>
                  <a:pt x="233630" y="208826"/>
                  <a:pt x="226314" y="214312"/>
                </a:cubicBezTo>
                <a:cubicBezTo>
                  <a:pt x="225400" y="215227"/>
                  <a:pt x="224143" y="215570"/>
                  <a:pt x="222543" y="215341"/>
                </a:cubicBezTo>
                <a:cubicBezTo>
                  <a:pt x="220942" y="215112"/>
                  <a:pt x="219685" y="214541"/>
                  <a:pt x="218771" y="213626"/>
                </a:cubicBezTo>
                <a:lnTo>
                  <a:pt x="217399" y="212941"/>
                </a:lnTo>
                <a:cubicBezTo>
                  <a:pt x="215113" y="212483"/>
                  <a:pt x="213170" y="211341"/>
                  <a:pt x="211570" y="209512"/>
                </a:cubicBezTo>
                <a:cubicBezTo>
                  <a:pt x="209970" y="207683"/>
                  <a:pt x="208712" y="206311"/>
                  <a:pt x="207798" y="205397"/>
                </a:cubicBezTo>
                <a:lnTo>
                  <a:pt x="205740" y="202654"/>
                </a:lnTo>
                <a:cubicBezTo>
                  <a:pt x="204369" y="201282"/>
                  <a:pt x="203226" y="201053"/>
                  <a:pt x="202311" y="201968"/>
                </a:cubicBezTo>
                <a:cubicBezTo>
                  <a:pt x="200940" y="202882"/>
                  <a:pt x="200483" y="204483"/>
                  <a:pt x="200940" y="206768"/>
                </a:cubicBezTo>
                <a:lnTo>
                  <a:pt x="197511" y="206768"/>
                </a:lnTo>
                <a:lnTo>
                  <a:pt x="195453" y="212255"/>
                </a:lnTo>
                <a:cubicBezTo>
                  <a:pt x="194997" y="212712"/>
                  <a:pt x="194882" y="213169"/>
                  <a:pt x="195111" y="213626"/>
                </a:cubicBezTo>
                <a:cubicBezTo>
                  <a:pt x="195340" y="214084"/>
                  <a:pt x="195683" y="214312"/>
                  <a:pt x="196139" y="214312"/>
                </a:cubicBezTo>
                <a:cubicBezTo>
                  <a:pt x="196139" y="215684"/>
                  <a:pt x="196368" y="216598"/>
                  <a:pt x="196825" y="217056"/>
                </a:cubicBezTo>
                <a:cubicBezTo>
                  <a:pt x="194082" y="217056"/>
                  <a:pt x="190881" y="216141"/>
                  <a:pt x="187224" y="214312"/>
                </a:cubicBezTo>
                <a:cubicBezTo>
                  <a:pt x="186309" y="214312"/>
                  <a:pt x="185738" y="214084"/>
                  <a:pt x="185509" y="213626"/>
                </a:cubicBezTo>
                <a:cubicBezTo>
                  <a:pt x="185281" y="213169"/>
                  <a:pt x="184938" y="212941"/>
                  <a:pt x="184481" y="212941"/>
                </a:cubicBezTo>
                <a:cubicBezTo>
                  <a:pt x="178994" y="211569"/>
                  <a:pt x="174651" y="207683"/>
                  <a:pt x="171451" y="201282"/>
                </a:cubicBezTo>
                <a:cubicBezTo>
                  <a:pt x="168250" y="195796"/>
                  <a:pt x="165393" y="189623"/>
                  <a:pt x="162878" y="182766"/>
                </a:cubicBezTo>
                <a:cubicBezTo>
                  <a:pt x="160363" y="175908"/>
                  <a:pt x="158649" y="171564"/>
                  <a:pt x="157734" y="169735"/>
                </a:cubicBezTo>
                <a:cubicBezTo>
                  <a:pt x="156820" y="166078"/>
                  <a:pt x="156363" y="163563"/>
                  <a:pt x="156363" y="162192"/>
                </a:cubicBezTo>
                <a:lnTo>
                  <a:pt x="157049" y="156705"/>
                </a:lnTo>
                <a:cubicBezTo>
                  <a:pt x="155677" y="157620"/>
                  <a:pt x="154305" y="158648"/>
                  <a:pt x="152934" y="159791"/>
                </a:cubicBezTo>
                <a:cubicBezTo>
                  <a:pt x="151562" y="160934"/>
                  <a:pt x="149733" y="161963"/>
                  <a:pt x="147447" y="162877"/>
                </a:cubicBezTo>
                <a:lnTo>
                  <a:pt x="137160" y="170421"/>
                </a:lnTo>
                <a:lnTo>
                  <a:pt x="133046" y="173850"/>
                </a:lnTo>
                <a:lnTo>
                  <a:pt x="131674" y="175908"/>
                </a:lnTo>
                <a:lnTo>
                  <a:pt x="132360" y="196481"/>
                </a:lnTo>
                <a:lnTo>
                  <a:pt x="132360" y="214312"/>
                </a:lnTo>
                <a:cubicBezTo>
                  <a:pt x="132360" y="214312"/>
                  <a:pt x="132475" y="214427"/>
                  <a:pt x="132703" y="214655"/>
                </a:cubicBezTo>
                <a:cubicBezTo>
                  <a:pt x="132931" y="214884"/>
                  <a:pt x="133046" y="214998"/>
                  <a:pt x="133046" y="214998"/>
                </a:cubicBezTo>
                <a:cubicBezTo>
                  <a:pt x="135332" y="212255"/>
                  <a:pt x="137846" y="209740"/>
                  <a:pt x="140589" y="207454"/>
                </a:cubicBezTo>
                <a:lnTo>
                  <a:pt x="140589" y="208140"/>
                </a:lnTo>
                <a:lnTo>
                  <a:pt x="139218" y="210883"/>
                </a:lnTo>
                <a:lnTo>
                  <a:pt x="136475" y="216370"/>
                </a:lnTo>
                <a:cubicBezTo>
                  <a:pt x="134189" y="220027"/>
                  <a:pt x="133046" y="223685"/>
                  <a:pt x="133046" y="227342"/>
                </a:cubicBezTo>
                <a:lnTo>
                  <a:pt x="133046" y="230086"/>
                </a:lnTo>
                <a:lnTo>
                  <a:pt x="133046" y="265062"/>
                </a:lnTo>
                <a:lnTo>
                  <a:pt x="133046" y="291808"/>
                </a:lnTo>
                <a:cubicBezTo>
                  <a:pt x="133046" y="298666"/>
                  <a:pt x="133274" y="303924"/>
                  <a:pt x="133731" y="307581"/>
                </a:cubicBezTo>
                <a:lnTo>
                  <a:pt x="135103" y="331584"/>
                </a:lnTo>
                <a:cubicBezTo>
                  <a:pt x="135103" y="335242"/>
                  <a:pt x="135560" y="340271"/>
                  <a:pt x="136475" y="346672"/>
                </a:cubicBezTo>
                <a:lnTo>
                  <a:pt x="137160" y="354901"/>
                </a:lnTo>
                <a:lnTo>
                  <a:pt x="137846" y="374104"/>
                </a:lnTo>
                <a:cubicBezTo>
                  <a:pt x="137846" y="374561"/>
                  <a:pt x="137160" y="376161"/>
                  <a:pt x="135789" y="378904"/>
                </a:cubicBezTo>
                <a:cubicBezTo>
                  <a:pt x="134417" y="381190"/>
                  <a:pt x="133503" y="382562"/>
                  <a:pt x="133046" y="383019"/>
                </a:cubicBezTo>
                <a:cubicBezTo>
                  <a:pt x="132132" y="383476"/>
                  <a:pt x="131446" y="384505"/>
                  <a:pt x="130988" y="386105"/>
                </a:cubicBezTo>
                <a:cubicBezTo>
                  <a:pt x="130532" y="387705"/>
                  <a:pt x="129617" y="388734"/>
                  <a:pt x="128245" y="389191"/>
                </a:cubicBezTo>
                <a:cubicBezTo>
                  <a:pt x="127331" y="389191"/>
                  <a:pt x="126531" y="389649"/>
                  <a:pt x="125845" y="390563"/>
                </a:cubicBezTo>
                <a:cubicBezTo>
                  <a:pt x="125159" y="391477"/>
                  <a:pt x="124587" y="392163"/>
                  <a:pt x="124130" y="392620"/>
                </a:cubicBezTo>
                <a:cubicBezTo>
                  <a:pt x="122301" y="393992"/>
                  <a:pt x="121158" y="394906"/>
                  <a:pt x="120701" y="395364"/>
                </a:cubicBezTo>
                <a:cubicBezTo>
                  <a:pt x="121616" y="396278"/>
                  <a:pt x="121616" y="397421"/>
                  <a:pt x="120701" y="398793"/>
                </a:cubicBezTo>
                <a:cubicBezTo>
                  <a:pt x="119787" y="400164"/>
                  <a:pt x="119330" y="401307"/>
                  <a:pt x="119330" y="402222"/>
                </a:cubicBezTo>
                <a:lnTo>
                  <a:pt x="104928" y="396049"/>
                </a:lnTo>
                <a:cubicBezTo>
                  <a:pt x="93498" y="389649"/>
                  <a:pt x="86640" y="385762"/>
                  <a:pt x="84354" y="384391"/>
                </a:cubicBezTo>
                <a:cubicBezTo>
                  <a:pt x="76124" y="378904"/>
                  <a:pt x="69952" y="374104"/>
                  <a:pt x="65837" y="369989"/>
                </a:cubicBezTo>
                <a:cubicBezTo>
                  <a:pt x="58979" y="364045"/>
                  <a:pt x="52808" y="357187"/>
                  <a:pt x="47321" y="349415"/>
                </a:cubicBezTo>
                <a:cubicBezTo>
                  <a:pt x="45492" y="348501"/>
                  <a:pt x="44120" y="348501"/>
                  <a:pt x="43206" y="349415"/>
                </a:cubicBezTo>
                <a:cubicBezTo>
                  <a:pt x="39549" y="354901"/>
                  <a:pt x="35891" y="359016"/>
                  <a:pt x="32233" y="361759"/>
                </a:cubicBezTo>
                <a:cubicBezTo>
                  <a:pt x="29033" y="364045"/>
                  <a:pt x="26061" y="365188"/>
                  <a:pt x="23318" y="365188"/>
                </a:cubicBezTo>
                <a:cubicBezTo>
                  <a:pt x="21489" y="365188"/>
                  <a:pt x="19660" y="364274"/>
                  <a:pt x="17831" y="362445"/>
                </a:cubicBezTo>
                <a:cubicBezTo>
                  <a:pt x="16917" y="361531"/>
                  <a:pt x="16003" y="360273"/>
                  <a:pt x="15089" y="358673"/>
                </a:cubicBezTo>
                <a:cubicBezTo>
                  <a:pt x="14174" y="357073"/>
                  <a:pt x="13031" y="355359"/>
                  <a:pt x="11659" y="353530"/>
                </a:cubicBezTo>
                <a:cubicBezTo>
                  <a:pt x="10745" y="351701"/>
                  <a:pt x="8459" y="349872"/>
                  <a:pt x="4801" y="348043"/>
                </a:cubicBezTo>
                <a:cubicBezTo>
                  <a:pt x="1601" y="345757"/>
                  <a:pt x="0" y="343243"/>
                  <a:pt x="0" y="340499"/>
                </a:cubicBezTo>
                <a:lnTo>
                  <a:pt x="0" y="339814"/>
                </a:lnTo>
                <a:cubicBezTo>
                  <a:pt x="915" y="336156"/>
                  <a:pt x="2972" y="333641"/>
                  <a:pt x="6173" y="332270"/>
                </a:cubicBezTo>
                <a:cubicBezTo>
                  <a:pt x="8916" y="331813"/>
                  <a:pt x="10745" y="329527"/>
                  <a:pt x="11659" y="325412"/>
                </a:cubicBezTo>
                <a:lnTo>
                  <a:pt x="11659" y="322669"/>
                </a:lnTo>
                <a:cubicBezTo>
                  <a:pt x="13031" y="323126"/>
                  <a:pt x="14060" y="323812"/>
                  <a:pt x="14746" y="324726"/>
                </a:cubicBezTo>
                <a:cubicBezTo>
                  <a:pt x="15431" y="325641"/>
                  <a:pt x="16231" y="326098"/>
                  <a:pt x="17145" y="326098"/>
                </a:cubicBezTo>
                <a:lnTo>
                  <a:pt x="19203" y="326098"/>
                </a:lnTo>
                <a:cubicBezTo>
                  <a:pt x="22403" y="323355"/>
                  <a:pt x="25375" y="320383"/>
                  <a:pt x="28118" y="317182"/>
                </a:cubicBezTo>
                <a:cubicBezTo>
                  <a:pt x="28576" y="316268"/>
                  <a:pt x="30861" y="313753"/>
                  <a:pt x="34976" y="309639"/>
                </a:cubicBezTo>
                <a:cubicBezTo>
                  <a:pt x="50064" y="293179"/>
                  <a:pt x="57379" y="285178"/>
                  <a:pt x="56922" y="285635"/>
                </a:cubicBezTo>
                <a:cubicBezTo>
                  <a:pt x="62408" y="279235"/>
                  <a:pt x="68352" y="273291"/>
                  <a:pt x="74753" y="267805"/>
                </a:cubicBezTo>
                <a:cubicBezTo>
                  <a:pt x="81611" y="260947"/>
                  <a:pt x="88469" y="254774"/>
                  <a:pt x="95327" y="249288"/>
                </a:cubicBezTo>
                <a:cubicBezTo>
                  <a:pt x="96698" y="247917"/>
                  <a:pt x="97384" y="246316"/>
                  <a:pt x="97384" y="244487"/>
                </a:cubicBezTo>
                <a:lnTo>
                  <a:pt x="98756" y="208140"/>
                </a:lnTo>
                <a:cubicBezTo>
                  <a:pt x="98756" y="206311"/>
                  <a:pt x="98298" y="203568"/>
                  <a:pt x="97384" y="199910"/>
                </a:cubicBezTo>
                <a:cubicBezTo>
                  <a:pt x="78639" y="214541"/>
                  <a:pt x="62408" y="225971"/>
                  <a:pt x="48692" y="234201"/>
                </a:cubicBezTo>
                <a:cubicBezTo>
                  <a:pt x="47778" y="233743"/>
                  <a:pt x="46063" y="233286"/>
                  <a:pt x="43549" y="232829"/>
                </a:cubicBezTo>
                <a:cubicBezTo>
                  <a:pt x="41034" y="232372"/>
                  <a:pt x="39091" y="231457"/>
                  <a:pt x="37719" y="230086"/>
                </a:cubicBezTo>
                <a:cubicBezTo>
                  <a:pt x="36348" y="229171"/>
                  <a:pt x="34633" y="228371"/>
                  <a:pt x="32576" y="227685"/>
                </a:cubicBezTo>
                <a:cubicBezTo>
                  <a:pt x="30519" y="227000"/>
                  <a:pt x="29033" y="226428"/>
                  <a:pt x="28118" y="225971"/>
                </a:cubicBezTo>
                <a:cubicBezTo>
                  <a:pt x="22632" y="224599"/>
                  <a:pt x="18288" y="222085"/>
                  <a:pt x="15089" y="218427"/>
                </a:cubicBezTo>
                <a:cubicBezTo>
                  <a:pt x="15089" y="217970"/>
                  <a:pt x="14974" y="217627"/>
                  <a:pt x="14746" y="217398"/>
                </a:cubicBezTo>
                <a:cubicBezTo>
                  <a:pt x="14517" y="217170"/>
                  <a:pt x="14174" y="217056"/>
                  <a:pt x="13717" y="217056"/>
                </a:cubicBezTo>
                <a:cubicBezTo>
                  <a:pt x="13717" y="213398"/>
                  <a:pt x="12459" y="210426"/>
                  <a:pt x="9945" y="208140"/>
                </a:cubicBezTo>
                <a:cubicBezTo>
                  <a:pt x="7430" y="205854"/>
                  <a:pt x="5944" y="204483"/>
                  <a:pt x="5487" y="204025"/>
                </a:cubicBezTo>
                <a:cubicBezTo>
                  <a:pt x="10516" y="204940"/>
                  <a:pt x="14974" y="205511"/>
                  <a:pt x="18860" y="205740"/>
                </a:cubicBezTo>
                <a:cubicBezTo>
                  <a:pt x="22746" y="205968"/>
                  <a:pt x="25832" y="206083"/>
                  <a:pt x="28118" y="206083"/>
                </a:cubicBezTo>
                <a:cubicBezTo>
                  <a:pt x="30404" y="206083"/>
                  <a:pt x="32462" y="205397"/>
                  <a:pt x="34290" y="204025"/>
                </a:cubicBezTo>
                <a:lnTo>
                  <a:pt x="76810" y="171793"/>
                </a:lnTo>
                <a:lnTo>
                  <a:pt x="97384" y="156019"/>
                </a:lnTo>
                <a:cubicBezTo>
                  <a:pt x="98756" y="155105"/>
                  <a:pt x="99441" y="153733"/>
                  <a:pt x="99441" y="151905"/>
                </a:cubicBezTo>
                <a:cubicBezTo>
                  <a:pt x="99441" y="138646"/>
                  <a:pt x="99670" y="128587"/>
                  <a:pt x="100127" y="121729"/>
                </a:cubicBezTo>
                <a:lnTo>
                  <a:pt x="102185" y="100470"/>
                </a:lnTo>
                <a:lnTo>
                  <a:pt x="102870" y="89497"/>
                </a:lnTo>
                <a:lnTo>
                  <a:pt x="104928" y="63436"/>
                </a:lnTo>
                <a:cubicBezTo>
                  <a:pt x="104928" y="59779"/>
                  <a:pt x="104013" y="57035"/>
                  <a:pt x="102185" y="55207"/>
                </a:cubicBezTo>
                <a:cubicBezTo>
                  <a:pt x="97613" y="51092"/>
                  <a:pt x="94184" y="45834"/>
                  <a:pt x="91898" y="39433"/>
                </a:cubicBezTo>
                <a:cubicBezTo>
                  <a:pt x="91898" y="38976"/>
                  <a:pt x="91669" y="38633"/>
                  <a:pt x="91212" y="38405"/>
                </a:cubicBezTo>
                <a:cubicBezTo>
                  <a:pt x="90755" y="38176"/>
                  <a:pt x="90526" y="37833"/>
                  <a:pt x="90526" y="37376"/>
                </a:cubicBezTo>
                <a:cubicBezTo>
                  <a:pt x="89154" y="37376"/>
                  <a:pt x="88469" y="36919"/>
                  <a:pt x="88469" y="36004"/>
                </a:cubicBezTo>
                <a:cubicBezTo>
                  <a:pt x="88469" y="33718"/>
                  <a:pt x="87326" y="31889"/>
                  <a:pt x="85040" y="30518"/>
                </a:cubicBezTo>
                <a:lnTo>
                  <a:pt x="84354" y="28460"/>
                </a:lnTo>
                <a:lnTo>
                  <a:pt x="88469" y="27775"/>
                </a:lnTo>
                <a:cubicBezTo>
                  <a:pt x="89840" y="27775"/>
                  <a:pt x="90983" y="27546"/>
                  <a:pt x="91898" y="27089"/>
                </a:cubicBezTo>
                <a:cubicBezTo>
                  <a:pt x="92813" y="26632"/>
                  <a:pt x="93955" y="26403"/>
                  <a:pt x="95327" y="26403"/>
                </a:cubicBezTo>
                <a:close/>
                <a:moveTo>
                  <a:pt x="280836" y="0"/>
                </a:moveTo>
                <a:cubicBezTo>
                  <a:pt x="281750" y="0"/>
                  <a:pt x="282550" y="343"/>
                  <a:pt x="283236" y="1029"/>
                </a:cubicBezTo>
                <a:cubicBezTo>
                  <a:pt x="284150" y="1943"/>
                  <a:pt x="284950" y="2514"/>
                  <a:pt x="285636" y="2743"/>
                </a:cubicBezTo>
                <a:cubicBezTo>
                  <a:pt x="286322" y="2972"/>
                  <a:pt x="286894" y="3086"/>
                  <a:pt x="287351" y="3086"/>
                </a:cubicBezTo>
                <a:lnTo>
                  <a:pt x="292151" y="6515"/>
                </a:lnTo>
                <a:lnTo>
                  <a:pt x="301067" y="12687"/>
                </a:lnTo>
                <a:cubicBezTo>
                  <a:pt x="302895" y="14059"/>
                  <a:pt x="303810" y="15316"/>
                  <a:pt x="303810" y="16459"/>
                </a:cubicBezTo>
                <a:cubicBezTo>
                  <a:pt x="303810" y="17602"/>
                  <a:pt x="303353" y="19316"/>
                  <a:pt x="302438" y="21602"/>
                </a:cubicBezTo>
                <a:lnTo>
                  <a:pt x="294894" y="31889"/>
                </a:lnTo>
                <a:cubicBezTo>
                  <a:pt x="290322" y="39205"/>
                  <a:pt x="287122" y="44691"/>
                  <a:pt x="285293" y="48349"/>
                </a:cubicBezTo>
                <a:cubicBezTo>
                  <a:pt x="283922" y="50178"/>
                  <a:pt x="282893" y="51892"/>
                  <a:pt x="282207" y="53492"/>
                </a:cubicBezTo>
                <a:cubicBezTo>
                  <a:pt x="281521" y="55092"/>
                  <a:pt x="280721" y="56578"/>
                  <a:pt x="279807" y="57950"/>
                </a:cubicBezTo>
                <a:cubicBezTo>
                  <a:pt x="282550" y="59322"/>
                  <a:pt x="285065" y="60007"/>
                  <a:pt x="287351" y="60007"/>
                </a:cubicBezTo>
                <a:lnTo>
                  <a:pt x="289408" y="60007"/>
                </a:lnTo>
                <a:cubicBezTo>
                  <a:pt x="291237" y="60007"/>
                  <a:pt x="292608" y="60236"/>
                  <a:pt x="293523" y="60693"/>
                </a:cubicBezTo>
                <a:cubicBezTo>
                  <a:pt x="294437" y="60693"/>
                  <a:pt x="294894" y="61150"/>
                  <a:pt x="294894" y="62065"/>
                </a:cubicBezTo>
                <a:cubicBezTo>
                  <a:pt x="295352" y="63436"/>
                  <a:pt x="296952" y="65037"/>
                  <a:pt x="299695" y="66865"/>
                </a:cubicBezTo>
                <a:cubicBezTo>
                  <a:pt x="300609" y="66865"/>
                  <a:pt x="301981" y="67323"/>
                  <a:pt x="303810" y="68237"/>
                </a:cubicBezTo>
                <a:cubicBezTo>
                  <a:pt x="301981" y="70066"/>
                  <a:pt x="300839" y="71437"/>
                  <a:pt x="300381" y="72352"/>
                </a:cubicBezTo>
                <a:cubicBezTo>
                  <a:pt x="299009" y="73723"/>
                  <a:pt x="298323" y="74752"/>
                  <a:pt x="298323" y="75438"/>
                </a:cubicBezTo>
                <a:cubicBezTo>
                  <a:pt x="298323" y="76124"/>
                  <a:pt x="299009" y="77152"/>
                  <a:pt x="300381" y="78524"/>
                </a:cubicBezTo>
                <a:lnTo>
                  <a:pt x="295580" y="81953"/>
                </a:lnTo>
                <a:lnTo>
                  <a:pt x="271577" y="99098"/>
                </a:lnTo>
                <a:cubicBezTo>
                  <a:pt x="270663" y="100012"/>
                  <a:pt x="266091" y="102756"/>
                  <a:pt x="257861" y="107328"/>
                </a:cubicBezTo>
                <a:lnTo>
                  <a:pt x="255118" y="107328"/>
                </a:lnTo>
                <a:cubicBezTo>
                  <a:pt x="254204" y="105956"/>
                  <a:pt x="252603" y="105727"/>
                  <a:pt x="250317" y="106642"/>
                </a:cubicBezTo>
                <a:cubicBezTo>
                  <a:pt x="246660" y="107556"/>
                  <a:pt x="243917" y="108471"/>
                  <a:pt x="242088" y="109385"/>
                </a:cubicBezTo>
                <a:cubicBezTo>
                  <a:pt x="241173" y="109385"/>
                  <a:pt x="240259" y="109614"/>
                  <a:pt x="239345" y="110071"/>
                </a:cubicBezTo>
                <a:cubicBezTo>
                  <a:pt x="238430" y="110528"/>
                  <a:pt x="237516" y="110757"/>
                  <a:pt x="236602" y="110757"/>
                </a:cubicBezTo>
                <a:lnTo>
                  <a:pt x="232487" y="111442"/>
                </a:lnTo>
                <a:lnTo>
                  <a:pt x="231115" y="111442"/>
                </a:lnTo>
                <a:cubicBezTo>
                  <a:pt x="230201" y="111442"/>
                  <a:pt x="228943" y="111671"/>
                  <a:pt x="227343" y="112128"/>
                </a:cubicBezTo>
                <a:cubicBezTo>
                  <a:pt x="225743" y="112585"/>
                  <a:pt x="224486" y="113043"/>
                  <a:pt x="223571" y="113500"/>
                </a:cubicBezTo>
                <a:cubicBezTo>
                  <a:pt x="222657" y="113500"/>
                  <a:pt x="220714" y="113957"/>
                  <a:pt x="217742" y="114871"/>
                </a:cubicBezTo>
                <a:cubicBezTo>
                  <a:pt x="214770" y="115786"/>
                  <a:pt x="212141" y="117386"/>
                  <a:pt x="209856" y="119672"/>
                </a:cubicBezTo>
                <a:lnTo>
                  <a:pt x="208484" y="121044"/>
                </a:lnTo>
                <a:lnTo>
                  <a:pt x="206426" y="121044"/>
                </a:lnTo>
                <a:lnTo>
                  <a:pt x="205740" y="120358"/>
                </a:lnTo>
                <a:lnTo>
                  <a:pt x="227000" y="102527"/>
                </a:lnTo>
                <a:lnTo>
                  <a:pt x="226314" y="101155"/>
                </a:lnTo>
                <a:cubicBezTo>
                  <a:pt x="225857" y="101155"/>
                  <a:pt x="224029" y="100012"/>
                  <a:pt x="220828" y="97726"/>
                </a:cubicBezTo>
                <a:cubicBezTo>
                  <a:pt x="216713" y="94526"/>
                  <a:pt x="213741" y="91097"/>
                  <a:pt x="211913" y="87439"/>
                </a:cubicBezTo>
                <a:lnTo>
                  <a:pt x="202997" y="74409"/>
                </a:lnTo>
                <a:cubicBezTo>
                  <a:pt x="201168" y="71209"/>
                  <a:pt x="199797" y="67780"/>
                  <a:pt x="198882" y="64122"/>
                </a:cubicBezTo>
                <a:lnTo>
                  <a:pt x="194768" y="53835"/>
                </a:lnTo>
                <a:cubicBezTo>
                  <a:pt x="192939" y="49263"/>
                  <a:pt x="191682" y="45148"/>
                  <a:pt x="190996" y="41491"/>
                </a:cubicBezTo>
                <a:cubicBezTo>
                  <a:pt x="190310" y="37833"/>
                  <a:pt x="189510" y="34861"/>
                  <a:pt x="188595" y="32575"/>
                </a:cubicBezTo>
                <a:cubicBezTo>
                  <a:pt x="188138" y="30289"/>
                  <a:pt x="188024" y="28460"/>
                  <a:pt x="188253" y="27089"/>
                </a:cubicBezTo>
                <a:cubicBezTo>
                  <a:pt x="188481" y="25717"/>
                  <a:pt x="188595" y="24574"/>
                  <a:pt x="188595" y="23660"/>
                </a:cubicBezTo>
                <a:cubicBezTo>
                  <a:pt x="189053" y="22288"/>
                  <a:pt x="189167" y="20460"/>
                  <a:pt x="188938" y="18174"/>
                </a:cubicBezTo>
                <a:cubicBezTo>
                  <a:pt x="188710" y="15887"/>
                  <a:pt x="188595" y="14059"/>
                  <a:pt x="188595" y="12687"/>
                </a:cubicBezTo>
                <a:lnTo>
                  <a:pt x="188595" y="11316"/>
                </a:lnTo>
                <a:lnTo>
                  <a:pt x="191339" y="12687"/>
                </a:lnTo>
                <a:cubicBezTo>
                  <a:pt x="190881" y="13144"/>
                  <a:pt x="190653" y="13830"/>
                  <a:pt x="190653" y="14744"/>
                </a:cubicBezTo>
                <a:cubicBezTo>
                  <a:pt x="194768" y="15659"/>
                  <a:pt x="198425" y="17831"/>
                  <a:pt x="201626" y="21260"/>
                </a:cubicBezTo>
                <a:cubicBezTo>
                  <a:pt x="204826" y="24689"/>
                  <a:pt x="207112" y="27089"/>
                  <a:pt x="208484" y="28460"/>
                </a:cubicBezTo>
                <a:cubicBezTo>
                  <a:pt x="210312" y="29375"/>
                  <a:pt x="212827" y="32118"/>
                  <a:pt x="216027" y="36690"/>
                </a:cubicBezTo>
                <a:cubicBezTo>
                  <a:pt x="216942" y="37605"/>
                  <a:pt x="217399" y="38062"/>
                  <a:pt x="217399" y="38062"/>
                </a:cubicBezTo>
                <a:cubicBezTo>
                  <a:pt x="221057" y="39433"/>
                  <a:pt x="223115" y="42177"/>
                  <a:pt x="223571" y="46291"/>
                </a:cubicBezTo>
                <a:lnTo>
                  <a:pt x="230429" y="62065"/>
                </a:lnTo>
                <a:cubicBezTo>
                  <a:pt x="232258" y="65265"/>
                  <a:pt x="234544" y="70523"/>
                  <a:pt x="237287" y="77838"/>
                </a:cubicBezTo>
                <a:lnTo>
                  <a:pt x="237973" y="78524"/>
                </a:lnTo>
                <a:cubicBezTo>
                  <a:pt x="241173" y="76695"/>
                  <a:pt x="243231" y="72809"/>
                  <a:pt x="244145" y="66865"/>
                </a:cubicBezTo>
                <a:lnTo>
                  <a:pt x="252375" y="42862"/>
                </a:lnTo>
                <a:cubicBezTo>
                  <a:pt x="252832" y="40119"/>
                  <a:pt x="254661" y="35319"/>
                  <a:pt x="257861" y="28460"/>
                </a:cubicBezTo>
                <a:cubicBezTo>
                  <a:pt x="255575" y="27546"/>
                  <a:pt x="252832" y="26403"/>
                  <a:pt x="249632" y="25032"/>
                </a:cubicBezTo>
                <a:cubicBezTo>
                  <a:pt x="246431" y="23660"/>
                  <a:pt x="244145" y="22517"/>
                  <a:pt x="242774" y="21602"/>
                </a:cubicBezTo>
                <a:cubicBezTo>
                  <a:pt x="241859" y="21145"/>
                  <a:pt x="240145" y="20345"/>
                  <a:pt x="237630" y="19202"/>
                </a:cubicBezTo>
                <a:cubicBezTo>
                  <a:pt x="235116" y="18059"/>
                  <a:pt x="233172" y="16573"/>
                  <a:pt x="231801" y="14744"/>
                </a:cubicBezTo>
                <a:cubicBezTo>
                  <a:pt x="231344" y="14287"/>
                  <a:pt x="230201" y="13830"/>
                  <a:pt x="228372" y="13373"/>
                </a:cubicBezTo>
                <a:cubicBezTo>
                  <a:pt x="226543" y="12916"/>
                  <a:pt x="225171" y="12687"/>
                  <a:pt x="224257" y="12687"/>
                </a:cubicBezTo>
                <a:lnTo>
                  <a:pt x="229743" y="9258"/>
                </a:lnTo>
                <a:cubicBezTo>
                  <a:pt x="229743" y="9258"/>
                  <a:pt x="229629" y="9144"/>
                  <a:pt x="229401" y="8915"/>
                </a:cubicBezTo>
                <a:cubicBezTo>
                  <a:pt x="229172" y="8687"/>
                  <a:pt x="229058" y="8572"/>
                  <a:pt x="229058" y="8572"/>
                </a:cubicBezTo>
                <a:lnTo>
                  <a:pt x="229743" y="8572"/>
                </a:lnTo>
                <a:cubicBezTo>
                  <a:pt x="233858" y="9029"/>
                  <a:pt x="239230" y="8344"/>
                  <a:pt x="245860" y="6515"/>
                </a:cubicBezTo>
                <a:cubicBezTo>
                  <a:pt x="252489" y="4686"/>
                  <a:pt x="257175" y="3772"/>
                  <a:pt x="259919" y="3772"/>
                </a:cubicBezTo>
                <a:lnTo>
                  <a:pt x="270891" y="2400"/>
                </a:lnTo>
                <a:lnTo>
                  <a:pt x="272263" y="2400"/>
                </a:lnTo>
                <a:cubicBezTo>
                  <a:pt x="273177" y="2400"/>
                  <a:pt x="273863" y="2172"/>
                  <a:pt x="274321" y="1714"/>
                </a:cubicBezTo>
                <a:cubicBezTo>
                  <a:pt x="276149" y="1714"/>
                  <a:pt x="277292" y="1486"/>
                  <a:pt x="277749" y="1029"/>
                </a:cubicBezTo>
                <a:cubicBezTo>
                  <a:pt x="278892" y="343"/>
                  <a:pt x="279921" y="0"/>
                  <a:pt x="280836" y="0"/>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42" name="文本框 41">
            <a:extLst>
              <a:ext uri="{FF2B5EF4-FFF2-40B4-BE49-F238E27FC236}">
                <a16:creationId xmlns:a16="http://schemas.microsoft.com/office/drawing/2014/main" id="{431BAE71-C824-9869-4B00-F26B0A7F0B2E}"/>
              </a:ext>
            </a:extLst>
          </p:cNvPr>
          <p:cNvSpPr txBox="1"/>
          <p:nvPr/>
        </p:nvSpPr>
        <p:spPr>
          <a:xfrm>
            <a:off x="5684116" y="175156"/>
            <a:ext cx="399683" cy="468058"/>
          </a:xfrm>
          <a:custGeom>
            <a:avLst/>
            <a:gdLst/>
            <a:ahLst/>
            <a:cxnLst/>
            <a:rect l="l" t="t" r="r" b="b"/>
            <a:pathLst>
              <a:path w="399683" h="468058">
                <a:moveTo>
                  <a:pt x="113842" y="28118"/>
                </a:moveTo>
                <a:lnTo>
                  <a:pt x="117957" y="30861"/>
                </a:lnTo>
                <a:lnTo>
                  <a:pt x="122757" y="34976"/>
                </a:lnTo>
                <a:cubicBezTo>
                  <a:pt x="123214" y="35433"/>
                  <a:pt x="123900" y="36005"/>
                  <a:pt x="124815" y="36691"/>
                </a:cubicBezTo>
                <a:cubicBezTo>
                  <a:pt x="125729" y="37376"/>
                  <a:pt x="127101" y="37491"/>
                  <a:pt x="128930" y="37033"/>
                </a:cubicBezTo>
                <a:cubicBezTo>
                  <a:pt x="130758" y="37033"/>
                  <a:pt x="132358" y="37719"/>
                  <a:pt x="133730" y="39091"/>
                </a:cubicBezTo>
                <a:cubicBezTo>
                  <a:pt x="135102" y="40463"/>
                  <a:pt x="136016" y="41834"/>
                  <a:pt x="136473" y="43206"/>
                </a:cubicBezTo>
                <a:lnTo>
                  <a:pt x="137845" y="47321"/>
                </a:lnTo>
                <a:cubicBezTo>
                  <a:pt x="139674" y="48235"/>
                  <a:pt x="140817" y="49149"/>
                  <a:pt x="141274" y="50064"/>
                </a:cubicBezTo>
                <a:cubicBezTo>
                  <a:pt x="142645" y="50064"/>
                  <a:pt x="143331" y="50292"/>
                  <a:pt x="143331" y="50749"/>
                </a:cubicBezTo>
                <a:cubicBezTo>
                  <a:pt x="146074" y="53493"/>
                  <a:pt x="147903" y="55779"/>
                  <a:pt x="148818" y="57608"/>
                </a:cubicBezTo>
                <a:cubicBezTo>
                  <a:pt x="149275" y="58522"/>
                  <a:pt x="150075" y="60236"/>
                  <a:pt x="151218" y="62751"/>
                </a:cubicBezTo>
                <a:cubicBezTo>
                  <a:pt x="152361" y="65266"/>
                  <a:pt x="153847" y="67437"/>
                  <a:pt x="155676" y="69266"/>
                </a:cubicBezTo>
                <a:cubicBezTo>
                  <a:pt x="156590" y="69723"/>
                  <a:pt x="157276" y="70295"/>
                  <a:pt x="157734" y="70981"/>
                </a:cubicBezTo>
                <a:cubicBezTo>
                  <a:pt x="158190" y="71666"/>
                  <a:pt x="157962" y="72467"/>
                  <a:pt x="157048" y="73381"/>
                </a:cubicBezTo>
                <a:lnTo>
                  <a:pt x="156362" y="73381"/>
                </a:lnTo>
                <a:cubicBezTo>
                  <a:pt x="156819" y="75667"/>
                  <a:pt x="156133" y="78067"/>
                  <a:pt x="154304" y="80582"/>
                </a:cubicBezTo>
                <a:cubicBezTo>
                  <a:pt x="152475" y="83096"/>
                  <a:pt x="151104" y="85268"/>
                  <a:pt x="150189" y="87097"/>
                </a:cubicBezTo>
                <a:lnTo>
                  <a:pt x="146074" y="96698"/>
                </a:lnTo>
                <a:cubicBezTo>
                  <a:pt x="145160" y="97613"/>
                  <a:pt x="144017" y="100127"/>
                  <a:pt x="142645" y="104242"/>
                </a:cubicBezTo>
                <a:lnTo>
                  <a:pt x="135102" y="118644"/>
                </a:lnTo>
                <a:cubicBezTo>
                  <a:pt x="132816" y="125045"/>
                  <a:pt x="130072" y="130074"/>
                  <a:pt x="126872" y="133731"/>
                </a:cubicBezTo>
                <a:cubicBezTo>
                  <a:pt x="126415" y="136017"/>
                  <a:pt x="124815" y="138532"/>
                  <a:pt x="122071" y="141275"/>
                </a:cubicBezTo>
                <a:cubicBezTo>
                  <a:pt x="117043" y="149962"/>
                  <a:pt x="114070" y="154991"/>
                  <a:pt x="113156" y="156363"/>
                </a:cubicBezTo>
                <a:cubicBezTo>
                  <a:pt x="107212" y="165049"/>
                  <a:pt x="103784" y="170079"/>
                  <a:pt x="102869" y="171450"/>
                </a:cubicBezTo>
                <a:cubicBezTo>
                  <a:pt x="101497" y="172365"/>
                  <a:pt x="100240" y="173851"/>
                  <a:pt x="99097" y="175908"/>
                </a:cubicBezTo>
                <a:cubicBezTo>
                  <a:pt x="97954" y="177965"/>
                  <a:pt x="96697" y="179680"/>
                  <a:pt x="95325" y="181051"/>
                </a:cubicBezTo>
                <a:cubicBezTo>
                  <a:pt x="93954" y="183795"/>
                  <a:pt x="90753" y="187681"/>
                  <a:pt x="85724" y="192710"/>
                </a:cubicBezTo>
                <a:cubicBezTo>
                  <a:pt x="84352" y="194539"/>
                  <a:pt x="84810" y="196139"/>
                  <a:pt x="87096" y="197511"/>
                </a:cubicBezTo>
                <a:cubicBezTo>
                  <a:pt x="88467" y="198425"/>
                  <a:pt x="90067" y="199225"/>
                  <a:pt x="91897" y="199911"/>
                </a:cubicBezTo>
                <a:cubicBezTo>
                  <a:pt x="93725" y="200597"/>
                  <a:pt x="95554" y="201626"/>
                  <a:pt x="97383" y="202997"/>
                </a:cubicBezTo>
                <a:cubicBezTo>
                  <a:pt x="98297" y="204369"/>
                  <a:pt x="100354" y="205512"/>
                  <a:pt x="103555" y="206426"/>
                </a:cubicBezTo>
                <a:cubicBezTo>
                  <a:pt x="105841" y="207340"/>
                  <a:pt x="106984" y="208026"/>
                  <a:pt x="106984" y="208484"/>
                </a:cubicBezTo>
                <a:cubicBezTo>
                  <a:pt x="111099" y="212598"/>
                  <a:pt x="114756" y="215113"/>
                  <a:pt x="117957" y="216027"/>
                </a:cubicBezTo>
                <a:lnTo>
                  <a:pt x="118643" y="216713"/>
                </a:lnTo>
                <a:cubicBezTo>
                  <a:pt x="120928" y="218999"/>
                  <a:pt x="123900" y="222428"/>
                  <a:pt x="127558" y="227000"/>
                </a:cubicBezTo>
                <a:cubicBezTo>
                  <a:pt x="127558" y="227000"/>
                  <a:pt x="130302" y="229743"/>
                  <a:pt x="135787" y="235230"/>
                </a:cubicBezTo>
                <a:cubicBezTo>
                  <a:pt x="136702" y="236144"/>
                  <a:pt x="137159" y="237058"/>
                  <a:pt x="137159" y="237973"/>
                </a:cubicBezTo>
                <a:cubicBezTo>
                  <a:pt x="137159" y="238887"/>
                  <a:pt x="136930" y="239802"/>
                  <a:pt x="136473" y="240716"/>
                </a:cubicBezTo>
                <a:cubicBezTo>
                  <a:pt x="135559" y="241630"/>
                  <a:pt x="135102" y="242088"/>
                  <a:pt x="135102" y="242088"/>
                </a:cubicBezTo>
                <a:cubicBezTo>
                  <a:pt x="134644" y="244374"/>
                  <a:pt x="134759" y="247117"/>
                  <a:pt x="135445" y="250317"/>
                </a:cubicBezTo>
                <a:cubicBezTo>
                  <a:pt x="136130" y="253518"/>
                  <a:pt x="136473" y="256032"/>
                  <a:pt x="136473" y="257861"/>
                </a:cubicBezTo>
                <a:cubicBezTo>
                  <a:pt x="136930" y="259233"/>
                  <a:pt x="137159" y="260833"/>
                  <a:pt x="137159" y="262662"/>
                </a:cubicBezTo>
                <a:cubicBezTo>
                  <a:pt x="137159" y="264491"/>
                  <a:pt x="137388" y="266091"/>
                  <a:pt x="137845" y="267462"/>
                </a:cubicBezTo>
                <a:cubicBezTo>
                  <a:pt x="138759" y="272034"/>
                  <a:pt x="139216" y="276149"/>
                  <a:pt x="139216" y="279807"/>
                </a:cubicBezTo>
                <a:cubicBezTo>
                  <a:pt x="139216" y="282550"/>
                  <a:pt x="139445" y="285407"/>
                  <a:pt x="139902" y="288379"/>
                </a:cubicBezTo>
                <a:cubicBezTo>
                  <a:pt x="140359" y="291351"/>
                  <a:pt x="140588" y="294437"/>
                  <a:pt x="140588" y="297637"/>
                </a:cubicBezTo>
                <a:lnTo>
                  <a:pt x="140588" y="308610"/>
                </a:lnTo>
                <a:lnTo>
                  <a:pt x="140588" y="309982"/>
                </a:lnTo>
                <a:lnTo>
                  <a:pt x="140588" y="310668"/>
                </a:lnTo>
                <a:cubicBezTo>
                  <a:pt x="143331" y="307924"/>
                  <a:pt x="147446" y="302781"/>
                  <a:pt x="152932" y="295237"/>
                </a:cubicBezTo>
                <a:cubicBezTo>
                  <a:pt x="158419" y="287693"/>
                  <a:pt x="162305" y="282550"/>
                  <a:pt x="164591" y="279807"/>
                </a:cubicBezTo>
                <a:cubicBezTo>
                  <a:pt x="161848" y="286208"/>
                  <a:pt x="160476" y="293066"/>
                  <a:pt x="160476" y="300381"/>
                </a:cubicBezTo>
                <a:cubicBezTo>
                  <a:pt x="160476" y="305867"/>
                  <a:pt x="158876" y="311811"/>
                  <a:pt x="155676" y="318212"/>
                </a:cubicBezTo>
                <a:cubicBezTo>
                  <a:pt x="154304" y="320955"/>
                  <a:pt x="153161" y="325298"/>
                  <a:pt x="152247" y="331242"/>
                </a:cubicBezTo>
                <a:cubicBezTo>
                  <a:pt x="149046" y="337643"/>
                  <a:pt x="146532" y="343586"/>
                  <a:pt x="144703" y="349073"/>
                </a:cubicBezTo>
                <a:cubicBezTo>
                  <a:pt x="143789" y="350444"/>
                  <a:pt x="143217" y="351930"/>
                  <a:pt x="142988" y="353530"/>
                </a:cubicBezTo>
                <a:cubicBezTo>
                  <a:pt x="142760" y="355130"/>
                  <a:pt x="142645" y="356388"/>
                  <a:pt x="142645" y="357302"/>
                </a:cubicBezTo>
                <a:lnTo>
                  <a:pt x="139902" y="362788"/>
                </a:lnTo>
                <a:cubicBezTo>
                  <a:pt x="139445" y="364617"/>
                  <a:pt x="138531" y="366218"/>
                  <a:pt x="137159" y="367589"/>
                </a:cubicBezTo>
                <a:cubicBezTo>
                  <a:pt x="136702" y="368046"/>
                  <a:pt x="136702" y="368618"/>
                  <a:pt x="137159" y="369304"/>
                </a:cubicBezTo>
                <a:cubicBezTo>
                  <a:pt x="137616" y="369989"/>
                  <a:pt x="137845" y="370561"/>
                  <a:pt x="137845" y="371018"/>
                </a:cubicBezTo>
                <a:cubicBezTo>
                  <a:pt x="138759" y="372847"/>
                  <a:pt x="139102" y="374104"/>
                  <a:pt x="138874" y="374790"/>
                </a:cubicBezTo>
                <a:cubicBezTo>
                  <a:pt x="138645" y="375476"/>
                  <a:pt x="137388" y="376505"/>
                  <a:pt x="135102" y="377876"/>
                </a:cubicBezTo>
                <a:cubicBezTo>
                  <a:pt x="133273" y="378791"/>
                  <a:pt x="132358" y="380162"/>
                  <a:pt x="132358" y="381991"/>
                </a:cubicBezTo>
                <a:lnTo>
                  <a:pt x="127558" y="387477"/>
                </a:lnTo>
                <a:cubicBezTo>
                  <a:pt x="127558" y="387935"/>
                  <a:pt x="127215" y="388163"/>
                  <a:pt x="126529" y="388163"/>
                </a:cubicBezTo>
                <a:cubicBezTo>
                  <a:pt x="125843" y="388163"/>
                  <a:pt x="125272" y="387935"/>
                  <a:pt x="124815" y="387477"/>
                </a:cubicBezTo>
                <a:cubicBezTo>
                  <a:pt x="117957" y="385649"/>
                  <a:pt x="113156" y="383134"/>
                  <a:pt x="110413" y="379934"/>
                </a:cubicBezTo>
                <a:cubicBezTo>
                  <a:pt x="110413" y="379019"/>
                  <a:pt x="109956" y="378562"/>
                  <a:pt x="109041" y="378562"/>
                </a:cubicBezTo>
                <a:cubicBezTo>
                  <a:pt x="104926" y="377190"/>
                  <a:pt x="102869" y="374904"/>
                  <a:pt x="102869" y="371704"/>
                </a:cubicBezTo>
                <a:cubicBezTo>
                  <a:pt x="100583" y="367132"/>
                  <a:pt x="97840" y="364617"/>
                  <a:pt x="94639" y="364160"/>
                </a:cubicBezTo>
                <a:lnTo>
                  <a:pt x="91897" y="363474"/>
                </a:lnTo>
                <a:cubicBezTo>
                  <a:pt x="90067" y="359360"/>
                  <a:pt x="88924" y="356616"/>
                  <a:pt x="88467" y="355245"/>
                </a:cubicBezTo>
                <a:cubicBezTo>
                  <a:pt x="87553" y="351587"/>
                  <a:pt x="86638" y="348844"/>
                  <a:pt x="85724" y="347015"/>
                </a:cubicBezTo>
                <a:lnTo>
                  <a:pt x="85724" y="345643"/>
                </a:lnTo>
                <a:lnTo>
                  <a:pt x="85038" y="340157"/>
                </a:lnTo>
                <a:cubicBezTo>
                  <a:pt x="85038" y="339243"/>
                  <a:pt x="84924" y="338557"/>
                  <a:pt x="84695" y="338100"/>
                </a:cubicBezTo>
                <a:cubicBezTo>
                  <a:pt x="84467" y="337643"/>
                  <a:pt x="84581" y="336957"/>
                  <a:pt x="85038" y="336042"/>
                </a:cubicBezTo>
                <a:lnTo>
                  <a:pt x="85724" y="335357"/>
                </a:lnTo>
                <a:cubicBezTo>
                  <a:pt x="85267" y="332613"/>
                  <a:pt x="85267" y="329299"/>
                  <a:pt x="85724" y="325412"/>
                </a:cubicBezTo>
                <a:cubicBezTo>
                  <a:pt x="86181" y="321526"/>
                  <a:pt x="86410" y="318212"/>
                  <a:pt x="86410" y="315468"/>
                </a:cubicBezTo>
                <a:cubicBezTo>
                  <a:pt x="86410" y="304953"/>
                  <a:pt x="87096" y="294666"/>
                  <a:pt x="88467" y="284607"/>
                </a:cubicBezTo>
                <a:cubicBezTo>
                  <a:pt x="88467" y="279578"/>
                  <a:pt x="88924" y="272034"/>
                  <a:pt x="89839" y="261976"/>
                </a:cubicBezTo>
                <a:cubicBezTo>
                  <a:pt x="90753" y="256490"/>
                  <a:pt x="91668" y="252375"/>
                  <a:pt x="92583" y="249631"/>
                </a:cubicBezTo>
                <a:lnTo>
                  <a:pt x="95325" y="226314"/>
                </a:lnTo>
                <a:lnTo>
                  <a:pt x="95325" y="220142"/>
                </a:lnTo>
                <a:lnTo>
                  <a:pt x="91211" y="216713"/>
                </a:lnTo>
                <a:lnTo>
                  <a:pt x="82295" y="209169"/>
                </a:lnTo>
                <a:lnTo>
                  <a:pt x="78180" y="209169"/>
                </a:lnTo>
                <a:lnTo>
                  <a:pt x="71322" y="213284"/>
                </a:lnTo>
                <a:cubicBezTo>
                  <a:pt x="69951" y="213741"/>
                  <a:pt x="68808" y="214656"/>
                  <a:pt x="67893" y="216027"/>
                </a:cubicBezTo>
                <a:cubicBezTo>
                  <a:pt x="66979" y="217399"/>
                  <a:pt x="66293" y="218542"/>
                  <a:pt x="65836" y="219456"/>
                </a:cubicBezTo>
                <a:cubicBezTo>
                  <a:pt x="64007" y="221742"/>
                  <a:pt x="61950" y="224257"/>
                  <a:pt x="59664" y="227000"/>
                </a:cubicBezTo>
                <a:cubicBezTo>
                  <a:pt x="57378" y="229743"/>
                  <a:pt x="54863" y="233172"/>
                  <a:pt x="52120" y="237287"/>
                </a:cubicBezTo>
                <a:cubicBezTo>
                  <a:pt x="52120" y="237744"/>
                  <a:pt x="51892" y="237973"/>
                  <a:pt x="51434" y="237973"/>
                </a:cubicBezTo>
                <a:cubicBezTo>
                  <a:pt x="50062" y="238430"/>
                  <a:pt x="49148" y="239230"/>
                  <a:pt x="48691" y="240373"/>
                </a:cubicBezTo>
                <a:cubicBezTo>
                  <a:pt x="48234" y="241516"/>
                  <a:pt x="48005" y="242774"/>
                  <a:pt x="48005" y="244145"/>
                </a:cubicBezTo>
                <a:cubicBezTo>
                  <a:pt x="48005" y="245060"/>
                  <a:pt x="47548" y="245517"/>
                  <a:pt x="46633" y="245517"/>
                </a:cubicBezTo>
                <a:cubicBezTo>
                  <a:pt x="42061" y="247346"/>
                  <a:pt x="39090" y="248260"/>
                  <a:pt x="37718" y="248260"/>
                </a:cubicBezTo>
                <a:cubicBezTo>
                  <a:pt x="36346" y="247803"/>
                  <a:pt x="35089" y="248031"/>
                  <a:pt x="33946" y="248946"/>
                </a:cubicBezTo>
                <a:cubicBezTo>
                  <a:pt x="32803" y="249860"/>
                  <a:pt x="32003" y="250546"/>
                  <a:pt x="31546" y="251003"/>
                </a:cubicBezTo>
                <a:lnTo>
                  <a:pt x="24688" y="259233"/>
                </a:lnTo>
                <a:cubicBezTo>
                  <a:pt x="19201" y="257404"/>
                  <a:pt x="15087" y="254203"/>
                  <a:pt x="12343" y="249631"/>
                </a:cubicBezTo>
                <a:lnTo>
                  <a:pt x="11658" y="248260"/>
                </a:lnTo>
                <a:cubicBezTo>
                  <a:pt x="11200" y="247803"/>
                  <a:pt x="10743" y="247231"/>
                  <a:pt x="10286" y="246545"/>
                </a:cubicBezTo>
                <a:cubicBezTo>
                  <a:pt x="9829" y="245860"/>
                  <a:pt x="9372" y="245288"/>
                  <a:pt x="8914" y="244831"/>
                </a:cubicBezTo>
                <a:cubicBezTo>
                  <a:pt x="8457" y="244374"/>
                  <a:pt x="8229" y="243917"/>
                  <a:pt x="8229" y="243459"/>
                </a:cubicBezTo>
                <a:cubicBezTo>
                  <a:pt x="8229" y="243002"/>
                  <a:pt x="8229" y="242545"/>
                  <a:pt x="8229" y="242088"/>
                </a:cubicBezTo>
                <a:cubicBezTo>
                  <a:pt x="8229" y="241173"/>
                  <a:pt x="8000" y="240487"/>
                  <a:pt x="7543" y="240030"/>
                </a:cubicBezTo>
                <a:cubicBezTo>
                  <a:pt x="5257" y="237744"/>
                  <a:pt x="4114" y="235916"/>
                  <a:pt x="4114" y="234544"/>
                </a:cubicBezTo>
                <a:lnTo>
                  <a:pt x="4114" y="233858"/>
                </a:lnTo>
                <a:cubicBezTo>
                  <a:pt x="4114" y="232944"/>
                  <a:pt x="3771" y="231801"/>
                  <a:pt x="3085" y="230429"/>
                </a:cubicBezTo>
                <a:cubicBezTo>
                  <a:pt x="2399" y="229057"/>
                  <a:pt x="1828" y="227915"/>
                  <a:pt x="1371" y="227000"/>
                </a:cubicBezTo>
                <a:cubicBezTo>
                  <a:pt x="456" y="223343"/>
                  <a:pt x="0" y="220599"/>
                  <a:pt x="0" y="218770"/>
                </a:cubicBezTo>
                <a:cubicBezTo>
                  <a:pt x="1828" y="217856"/>
                  <a:pt x="2742" y="216027"/>
                  <a:pt x="2742" y="213284"/>
                </a:cubicBezTo>
                <a:lnTo>
                  <a:pt x="2742" y="210541"/>
                </a:lnTo>
                <a:cubicBezTo>
                  <a:pt x="2742" y="209169"/>
                  <a:pt x="2971" y="208026"/>
                  <a:pt x="3428" y="207112"/>
                </a:cubicBezTo>
                <a:lnTo>
                  <a:pt x="4800" y="203683"/>
                </a:lnTo>
                <a:cubicBezTo>
                  <a:pt x="5257" y="203226"/>
                  <a:pt x="5485" y="202654"/>
                  <a:pt x="5485" y="201968"/>
                </a:cubicBezTo>
                <a:cubicBezTo>
                  <a:pt x="5485" y="201283"/>
                  <a:pt x="5714" y="200711"/>
                  <a:pt x="6171" y="200254"/>
                </a:cubicBezTo>
                <a:cubicBezTo>
                  <a:pt x="8914" y="196596"/>
                  <a:pt x="10515" y="194539"/>
                  <a:pt x="10972" y="194082"/>
                </a:cubicBezTo>
                <a:cubicBezTo>
                  <a:pt x="14629" y="189510"/>
                  <a:pt x="17373" y="186309"/>
                  <a:pt x="19201" y="184481"/>
                </a:cubicBezTo>
                <a:cubicBezTo>
                  <a:pt x="21945" y="179909"/>
                  <a:pt x="25146" y="175337"/>
                  <a:pt x="28803" y="170764"/>
                </a:cubicBezTo>
                <a:cubicBezTo>
                  <a:pt x="38404" y="159334"/>
                  <a:pt x="46176" y="149276"/>
                  <a:pt x="52120" y="140589"/>
                </a:cubicBezTo>
                <a:cubicBezTo>
                  <a:pt x="54863" y="138303"/>
                  <a:pt x="60349" y="131903"/>
                  <a:pt x="68579" y="121387"/>
                </a:cubicBezTo>
                <a:lnTo>
                  <a:pt x="91897" y="93269"/>
                </a:lnTo>
                <a:lnTo>
                  <a:pt x="107670" y="70638"/>
                </a:lnTo>
                <a:lnTo>
                  <a:pt x="121386" y="53493"/>
                </a:lnTo>
                <a:cubicBezTo>
                  <a:pt x="121843" y="52578"/>
                  <a:pt x="122414" y="51550"/>
                  <a:pt x="123100" y="50407"/>
                </a:cubicBezTo>
                <a:cubicBezTo>
                  <a:pt x="123786" y="49264"/>
                  <a:pt x="124357" y="48235"/>
                  <a:pt x="124815" y="47321"/>
                </a:cubicBezTo>
                <a:lnTo>
                  <a:pt x="124815" y="44577"/>
                </a:lnTo>
                <a:lnTo>
                  <a:pt x="121386" y="39777"/>
                </a:lnTo>
                <a:cubicBezTo>
                  <a:pt x="120471" y="38405"/>
                  <a:pt x="119328" y="36805"/>
                  <a:pt x="117957" y="34976"/>
                </a:cubicBezTo>
                <a:cubicBezTo>
                  <a:pt x="116585" y="33147"/>
                  <a:pt x="115213" y="31090"/>
                  <a:pt x="113842" y="28804"/>
                </a:cubicBezTo>
                <a:close/>
                <a:moveTo>
                  <a:pt x="232485" y="0"/>
                </a:moveTo>
                <a:lnTo>
                  <a:pt x="237286" y="0"/>
                </a:lnTo>
                <a:cubicBezTo>
                  <a:pt x="239572" y="915"/>
                  <a:pt x="243458" y="1829"/>
                  <a:pt x="248944" y="2743"/>
                </a:cubicBezTo>
                <a:lnTo>
                  <a:pt x="251002" y="2743"/>
                </a:lnTo>
                <a:lnTo>
                  <a:pt x="258546" y="686"/>
                </a:lnTo>
                <a:cubicBezTo>
                  <a:pt x="260374" y="686"/>
                  <a:pt x="261518" y="1372"/>
                  <a:pt x="261975" y="2743"/>
                </a:cubicBezTo>
                <a:cubicBezTo>
                  <a:pt x="263803" y="6401"/>
                  <a:pt x="266318" y="8230"/>
                  <a:pt x="269518" y="8230"/>
                </a:cubicBezTo>
                <a:lnTo>
                  <a:pt x="270890" y="8230"/>
                </a:lnTo>
                <a:cubicBezTo>
                  <a:pt x="272262" y="8230"/>
                  <a:pt x="272947" y="8687"/>
                  <a:pt x="272947" y="9602"/>
                </a:cubicBezTo>
                <a:cubicBezTo>
                  <a:pt x="273405" y="10973"/>
                  <a:pt x="274662" y="12230"/>
                  <a:pt x="276719" y="13373"/>
                </a:cubicBezTo>
                <a:cubicBezTo>
                  <a:pt x="278777" y="14516"/>
                  <a:pt x="280263" y="15317"/>
                  <a:pt x="281177" y="15774"/>
                </a:cubicBezTo>
                <a:cubicBezTo>
                  <a:pt x="281634" y="16231"/>
                  <a:pt x="284835" y="17603"/>
                  <a:pt x="290778" y="19888"/>
                </a:cubicBezTo>
                <a:cubicBezTo>
                  <a:pt x="292150" y="21260"/>
                  <a:pt x="292378" y="23775"/>
                  <a:pt x="291464" y="27432"/>
                </a:cubicBezTo>
                <a:cubicBezTo>
                  <a:pt x="290092" y="31547"/>
                  <a:pt x="289178" y="34062"/>
                  <a:pt x="288721" y="34976"/>
                </a:cubicBezTo>
                <a:lnTo>
                  <a:pt x="284606" y="39091"/>
                </a:lnTo>
                <a:cubicBezTo>
                  <a:pt x="283234" y="40463"/>
                  <a:pt x="281177" y="43434"/>
                  <a:pt x="278434" y="48006"/>
                </a:cubicBezTo>
                <a:cubicBezTo>
                  <a:pt x="277519" y="50292"/>
                  <a:pt x="276262" y="52350"/>
                  <a:pt x="274662" y="54178"/>
                </a:cubicBezTo>
                <a:cubicBezTo>
                  <a:pt x="273062" y="56007"/>
                  <a:pt x="271805" y="58065"/>
                  <a:pt x="270890" y="60351"/>
                </a:cubicBezTo>
                <a:lnTo>
                  <a:pt x="265404" y="69952"/>
                </a:lnTo>
                <a:cubicBezTo>
                  <a:pt x="264032" y="72238"/>
                  <a:pt x="261289" y="77267"/>
                  <a:pt x="257174" y="85040"/>
                </a:cubicBezTo>
                <a:cubicBezTo>
                  <a:pt x="252145" y="95098"/>
                  <a:pt x="248031" y="102642"/>
                  <a:pt x="244830" y="107671"/>
                </a:cubicBezTo>
                <a:cubicBezTo>
                  <a:pt x="243915" y="109500"/>
                  <a:pt x="242544" y="112014"/>
                  <a:pt x="240715" y="115215"/>
                </a:cubicBezTo>
                <a:cubicBezTo>
                  <a:pt x="238886" y="118415"/>
                  <a:pt x="237514" y="121387"/>
                  <a:pt x="236600" y="124130"/>
                </a:cubicBezTo>
                <a:lnTo>
                  <a:pt x="242086" y="122073"/>
                </a:lnTo>
                <a:cubicBezTo>
                  <a:pt x="256717" y="114758"/>
                  <a:pt x="267690" y="109500"/>
                  <a:pt x="275005" y="106299"/>
                </a:cubicBezTo>
                <a:lnTo>
                  <a:pt x="308609" y="91897"/>
                </a:lnTo>
                <a:cubicBezTo>
                  <a:pt x="309523" y="91440"/>
                  <a:pt x="311124" y="90755"/>
                  <a:pt x="313410" y="89840"/>
                </a:cubicBezTo>
                <a:cubicBezTo>
                  <a:pt x="315696" y="88926"/>
                  <a:pt x="317067" y="87554"/>
                  <a:pt x="317524" y="85725"/>
                </a:cubicBezTo>
                <a:cubicBezTo>
                  <a:pt x="317982" y="84811"/>
                  <a:pt x="319125" y="84354"/>
                  <a:pt x="320953" y="84354"/>
                </a:cubicBezTo>
                <a:lnTo>
                  <a:pt x="326440" y="81611"/>
                </a:lnTo>
                <a:cubicBezTo>
                  <a:pt x="328269" y="80239"/>
                  <a:pt x="331469" y="79096"/>
                  <a:pt x="336041" y="78182"/>
                </a:cubicBezTo>
                <a:cubicBezTo>
                  <a:pt x="336498" y="77724"/>
                  <a:pt x="337184" y="77496"/>
                  <a:pt x="338098" y="77496"/>
                </a:cubicBezTo>
                <a:cubicBezTo>
                  <a:pt x="339013" y="77496"/>
                  <a:pt x="339699" y="77724"/>
                  <a:pt x="340156" y="78182"/>
                </a:cubicBezTo>
                <a:cubicBezTo>
                  <a:pt x="341527" y="80010"/>
                  <a:pt x="343585" y="80925"/>
                  <a:pt x="346328" y="80925"/>
                </a:cubicBezTo>
                <a:lnTo>
                  <a:pt x="350443" y="80239"/>
                </a:lnTo>
                <a:cubicBezTo>
                  <a:pt x="355929" y="79324"/>
                  <a:pt x="360501" y="79782"/>
                  <a:pt x="364159" y="81611"/>
                </a:cubicBezTo>
                <a:cubicBezTo>
                  <a:pt x="366902" y="84354"/>
                  <a:pt x="368274" y="85725"/>
                  <a:pt x="368274" y="85725"/>
                </a:cubicBezTo>
                <a:cubicBezTo>
                  <a:pt x="368731" y="87554"/>
                  <a:pt x="370102" y="89383"/>
                  <a:pt x="372388" y="91212"/>
                </a:cubicBezTo>
                <a:cubicBezTo>
                  <a:pt x="374674" y="93041"/>
                  <a:pt x="376275" y="94412"/>
                  <a:pt x="377189" y="95327"/>
                </a:cubicBezTo>
                <a:cubicBezTo>
                  <a:pt x="379475" y="97613"/>
                  <a:pt x="380618" y="100127"/>
                  <a:pt x="380618" y="102870"/>
                </a:cubicBezTo>
                <a:cubicBezTo>
                  <a:pt x="380618" y="105156"/>
                  <a:pt x="379932" y="106985"/>
                  <a:pt x="378561" y="108357"/>
                </a:cubicBezTo>
                <a:cubicBezTo>
                  <a:pt x="373989" y="113843"/>
                  <a:pt x="370788" y="117958"/>
                  <a:pt x="368959" y="120701"/>
                </a:cubicBezTo>
                <a:cubicBezTo>
                  <a:pt x="368502" y="120701"/>
                  <a:pt x="368159" y="120930"/>
                  <a:pt x="367931" y="121387"/>
                </a:cubicBezTo>
                <a:cubicBezTo>
                  <a:pt x="367702" y="121844"/>
                  <a:pt x="367131" y="122073"/>
                  <a:pt x="366216" y="122073"/>
                </a:cubicBezTo>
                <a:lnTo>
                  <a:pt x="351129" y="126188"/>
                </a:lnTo>
                <a:lnTo>
                  <a:pt x="338784" y="127559"/>
                </a:lnTo>
                <a:cubicBezTo>
                  <a:pt x="336041" y="128016"/>
                  <a:pt x="331926" y="129159"/>
                  <a:pt x="326440" y="130988"/>
                </a:cubicBezTo>
                <a:cubicBezTo>
                  <a:pt x="313182" y="133731"/>
                  <a:pt x="301065" y="138532"/>
                  <a:pt x="290092" y="145390"/>
                </a:cubicBezTo>
                <a:lnTo>
                  <a:pt x="279805" y="150876"/>
                </a:lnTo>
                <a:cubicBezTo>
                  <a:pt x="275691" y="153162"/>
                  <a:pt x="272719" y="156134"/>
                  <a:pt x="270890" y="159792"/>
                </a:cubicBezTo>
                <a:cubicBezTo>
                  <a:pt x="270433" y="161621"/>
                  <a:pt x="270090" y="165850"/>
                  <a:pt x="269861" y="172479"/>
                </a:cubicBezTo>
                <a:cubicBezTo>
                  <a:pt x="269633" y="179108"/>
                  <a:pt x="269290" y="186767"/>
                  <a:pt x="268833" y="195453"/>
                </a:cubicBezTo>
                <a:lnTo>
                  <a:pt x="269518" y="208484"/>
                </a:lnTo>
                <a:lnTo>
                  <a:pt x="269518" y="224257"/>
                </a:lnTo>
                <a:cubicBezTo>
                  <a:pt x="271805" y="224257"/>
                  <a:pt x="273405" y="224028"/>
                  <a:pt x="274319" y="223571"/>
                </a:cubicBezTo>
                <a:lnTo>
                  <a:pt x="306552" y="209855"/>
                </a:lnTo>
                <a:cubicBezTo>
                  <a:pt x="307466" y="209398"/>
                  <a:pt x="308838" y="208255"/>
                  <a:pt x="310666" y="206426"/>
                </a:cubicBezTo>
                <a:lnTo>
                  <a:pt x="315467" y="204369"/>
                </a:lnTo>
                <a:cubicBezTo>
                  <a:pt x="316381" y="201626"/>
                  <a:pt x="318210" y="200254"/>
                  <a:pt x="320953" y="200254"/>
                </a:cubicBezTo>
                <a:cubicBezTo>
                  <a:pt x="322325" y="200254"/>
                  <a:pt x="323468" y="200482"/>
                  <a:pt x="324383" y="200940"/>
                </a:cubicBezTo>
                <a:cubicBezTo>
                  <a:pt x="328497" y="201397"/>
                  <a:pt x="332612" y="201397"/>
                  <a:pt x="336727" y="200940"/>
                </a:cubicBezTo>
                <a:lnTo>
                  <a:pt x="355929" y="200254"/>
                </a:lnTo>
                <a:lnTo>
                  <a:pt x="360730" y="200254"/>
                </a:lnTo>
                <a:cubicBezTo>
                  <a:pt x="363474" y="201168"/>
                  <a:pt x="364845" y="202540"/>
                  <a:pt x="364845" y="204369"/>
                </a:cubicBezTo>
                <a:lnTo>
                  <a:pt x="364845" y="205055"/>
                </a:lnTo>
                <a:cubicBezTo>
                  <a:pt x="363930" y="208712"/>
                  <a:pt x="364616" y="211227"/>
                  <a:pt x="366902" y="212598"/>
                </a:cubicBezTo>
                <a:lnTo>
                  <a:pt x="365530" y="214656"/>
                </a:lnTo>
                <a:cubicBezTo>
                  <a:pt x="365074" y="215113"/>
                  <a:pt x="364273" y="215799"/>
                  <a:pt x="363131" y="216713"/>
                </a:cubicBezTo>
                <a:cubicBezTo>
                  <a:pt x="361987" y="217627"/>
                  <a:pt x="361416" y="218542"/>
                  <a:pt x="361416" y="219456"/>
                </a:cubicBezTo>
                <a:lnTo>
                  <a:pt x="362101" y="221514"/>
                </a:lnTo>
                <a:lnTo>
                  <a:pt x="362101" y="223571"/>
                </a:lnTo>
                <a:cubicBezTo>
                  <a:pt x="362101" y="224028"/>
                  <a:pt x="361987" y="224485"/>
                  <a:pt x="361759" y="224943"/>
                </a:cubicBezTo>
                <a:cubicBezTo>
                  <a:pt x="361530" y="225400"/>
                  <a:pt x="361644" y="225857"/>
                  <a:pt x="362101" y="226314"/>
                </a:cubicBezTo>
                <a:cubicBezTo>
                  <a:pt x="363016" y="227229"/>
                  <a:pt x="363016" y="229286"/>
                  <a:pt x="362101" y="232487"/>
                </a:cubicBezTo>
                <a:lnTo>
                  <a:pt x="362101" y="237287"/>
                </a:lnTo>
                <a:lnTo>
                  <a:pt x="362788" y="237973"/>
                </a:lnTo>
                <a:cubicBezTo>
                  <a:pt x="357301" y="240716"/>
                  <a:pt x="353872" y="242316"/>
                  <a:pt x="352501" y="242774"/>
                </a:cubicBezTo>
                <a:cubicBezTo>
                  <a:pt x="342442" y="246431"/>
                  <a:pt x="334898" y="248946"/>
                  <a:pt x="329869" y="250317"/>
                </a:cubicBezTo>
                <a:cubicBezTo>
                  <a:pt x="328040" y="250775"/>
                  <a:pt x="322096" y="252375"/>
                  <a:pt x="312038" y="255118"/>
                </a:cubicBezTo>
                <a:cubicBezTo>
                  <a:pt x="311581" y="255118"/>
                  <a:pt x="311238" y="255232"/>
                  <a:pt x="311009" y="255461"/>
                </a:cubicBezTo>
                <a:cubicBezTo>
                  <a:pt x="310781" y="255689"/>
                  <a:pt x="310666" y="255575"/>
                  <a:pt x="310666" y="255118"/>
                </a:cubicBezTo>
                <a:lnTo>
                  <a:pt x="305180" y="253746"/>
                </a:lnTo>
                <a:cubicBezTo>
                  <a:pt x="302894" y="253746"/>
                  <a:pt x="300379" y="254203"/>
                  <a:pt x="297636" y="255118"/>
                </a:cubicBezTo>
                <a:cubicBezTo>
                  <a:pt x="294893" y="256032"/>
                  <a:pt x="293064" y="256718"/>
                  <a:pt x="292150" y="257175"/>
                </a:cubicBezTo>
                <a:lnTo>
                  <a:pt x="287350" y="259233"/>
                </a:lnTo>
                <a:cubicBezTo>
                  <a:pt x="285064" y="259233"/>
                  <a:pt x="283463" y="258775"/>
                  <a:pt x="282549" y="257861"/>
                </a:cubicBezTo>
                <a:cubicBezTo>
                  <a:pt x="282091" y="257404"/>
                  <a:pt x="281977" y="256832"/>
                  <a:pt x="282206" y="256147"/>
                </a:cubicBezTo>
                <a:cubicBezTo>
                  <a:pt x="282434" y="255461"/>
                  <a:pt x="282777" y="254889"/>
                  <a:pt x="283234" y="254432"/>
                </a:cubicBezTo>
                <a:lnTo>
                  <a:pt x="287350" y="247574"/>
                </a:lnTo>
                <a:cubicBezTo>
                  <a:pt x="280034" y="246203"/>
                  <a:pt x="274091" y="244602"/>
                  <a:pt x="269518" y="242774"/>
                </a:cubicBezTo>
                <a:lnTo>
                  <a:pt x="269518" y="261290"/>
                </a:lnTo>
                <a:lnTo>
                  <a:pt x="271576" y="305867"/>
                </a:lnTo>
                <a:cubicBezTo>
                  <a:pt x="272033" y="307696"/>
                  <a:pt x="272262" y="311125"/>
                  <a:pt x="272262" y="316154"/>
                </a:cubicBezTo>
                <a:cubicBezTo>
                  <a:pt x="274091" y="317983"/>
                  <a:pt x="275005" y="318897"/>
                  <a:pt x="275005" y="318897"/>
                </a:cubicBezTo>
                <a:cubicBezTo>
                  <a:pt x="277748" y="320269"/>
                  <a:pt x="280491" y="320955"/>
                  <a:pt x="283234" y="320955"/>
                </a:cubicBezTo>
                <a:cubicBezTo>
                  <a:pt x="286892" y="320955"/>
                  <a:pt x="290092" y="320269"/>
                  <a:pt x="292836" y="318897"/>
                </a:cubicBezTo>
                <a:lnTo>
                  <a:pt x="314095" y="309982"/>
                </a:lnTo>
                <a:cubicBezTo>
                  <a:pt x="315924" y="309068"/>
                  <a:pt x="317982" y="308267"/>
                  <a:pt x="320268" y="307582"/>
                </a:cubicBezTo>
                <a:cubicBezTo>
                  <a:pt x="322554" y="306896"/>
                  <a:pt x="324611" y="306096"/>
                  <a:pt x="326440" y="305181"/>
                </a:cubicBezTo>
                <a:lnTo>
                  <a:pt x="331240" y="302438"/>
                </a:lnTo>
                <a:cubicBezTo>
                  <a:pt x="333069" y="301981"/>
                  <a:pt x="335927" y="300952"/>
                  <a:pt x="339813" y="299352"/>
                </a:cubicBezTo>
                <a:cubicBezTo>
                  <a:pt x="343699" y="297752"/>
                  <a:pt x="347014" y="296952"/>
                  <a:pt x="349757" y="296952"/>
                </a:cubicBezTo>
                <a:cubicBezTo>
                  <a:pt x="350671" y="296952"/>
                  <a:pt x="356615" y="296266"/>
                  <a:pt x="367588" y="294894"/>
                </a:cubicBezTo>
                <a:cubicBezTo>
                  <a:pt x="372160" y="293980"/>
                  <a:pt x="375589" y="293523"/>
                  <a:pt x="377875" y="293523"/>
                </a:cubicBezTo>
                <a:lnTo>
                  <a:pt x="379932" y="293523"/>
                </a:lnTo>
                <a:cubicBezTo>
                  <a:pt x="384961" y="294437"/>
                  <a:pt x="388619" y="296037"/>
                  <a:pt x="390906" y="298323"/>
                </a:cubicBezTo>
                <a:cubicBezTo>
                  <a:pt x="391362" y="298781"/>
                  <a:pt x="392162" y="299352"/>
                  <a:pt x="393305" y="300038"/>
                </a:cubicBezTo>
                <a:cubicBezTo>
                  <a:pt x="394448" y="300724"/>
                  <a:pt x="395477" y="301752"/>
                  <a:pt x="396391" y="303124"/>
                </a:cubicBezTo>
                <a:cubicBezTo>
                  <a:pt x="397306" y="304038"/>
                  <a:pt x="398220" y="305410"/>
                  <a:pt x="399135" y="307239"/>
                </a:cubicBezTo>
                <a:cubicBezTo>
                  <a:pt x="400049" y="310439"/>
                  <a:pt x="399820" y="313411"/>
                  <a:pt x="398449" y="316154"/>
                </a:cubicBezTo>
                <a:cubicBezTo>
                  <a:pt x="397077" y="318897"/>
                  <a:pt x="396163" y="320726"/>
                  <a:pt x="395706" y="321641"/>
                </a:cubicBezTo>
                <a:cubicBezTo>
                  <a:pt x="395248" y="323469"/>
                  <a:pt x="394791" y="325298"/>
                  <a:pt x="394334" y="327127"/>
                </a:cubicBezTo>
                <a:cubicBezTo>
                  <a:pt x="393877" y="328956"/>
                  <a:pt x="393420" y="330785"/>
                  <a:pt x="392962" y="332613"/>
                </a:cubicBezTo>
                <a:cubicBezTo>
                  <a:pt x="392048" y="336271"/>
                  <a:pt x="389991" y="338328"/>
                  <a:pt x="386790" y="338786"/>
                </a:cubicBezTo>
                <a:cubicBezTo>
                  <a:pt x="378561" y="341072"/>
                  <a:pt x="370331" y="342443"/>
                  <a:pt x="362101" y="342900"/>
                </a:cubicBezTo>
                <a:cubicBezTo>
                  <a:pt x="349300" y="343815"/>
                  <a:pt x="339013" y="344729"/>
                  <a:pt x="331240" y="345643"/>
                </a:cubicBezTo>
                <a:cubicBezTo>
                  <a:pt x="323011" y="346558"/>
                  <a:pt x="317067" y="347015"/>
                  <a:pt x="313410" y="347015"/>
                </a:cubicBezTo>
                <a:cubicBezTo>
                  <a:pt x="308380" y="347015"/>
                  <a:pt x="304494" y="346787"/>
                  <a:pt x="301751" y="346329"/>
                </a:cubicBezTo>
                <a:cubicBezTo>
                  <a:pt x="298551" y="345415"/>
                  <a:pt x="295465" y="344386"/>
                  <a:pt x="292493" y="343243"/>
                </a:cubicBezTo>
                <a:cubicBezTo>
                  <a:pt x="289521" y="342100"/>
                  <a:pt x="286435" y="341072"/>
                  <a:pt x="283234" y="340157"/>
                </a:cubicBezTo>
                <a:cubicBezTo>
                  <a:pt x="278662" y="337414"/>
                  <a:pt x="275233" y="335128"/>
                  <a:pt x="272947" y="333299"/>
                </a:cubicBezTo>
                <a:lnTo>
                  <a:pt x="272947" y="338786"/>
                </a:lnTo>
                <a:lnTo>
                  <a:pt x="272947" y="361417"/>
                </a:lnTo>
                <a:cubicBezTo>
                  <a:pt x="273405" y="368732"/>
                  <a:pt x="273519" y="375133"/>
                  <a:pt x="273290" y="380619"/>
                </a:cubicBezTo>
                <a:cubicBezTo>
                  <a:pt x="273062" y="386106"/>
                  <a:pt x="272947" y="390678"/>
                  <a:pt x="272947" y="394335"/>
                </a:cubicBezTo>
                <a:lnTo>
                  <a:pt x="272947" y="412166"/>
                </a:lnTo>
                <a:cubicBezTo>
                  <a:pt x="270204" y="422682"/>
                  <a:pt x="268833" y="428397"/>
                  <a:pt x="268833" y="429311"/>
                </a:cubicBezTo>
                <a:cubicBezTo>
                  <a:pt x="267918" y="432054"/>
                  <a:pt x="267461" y="433883"/>
                  <a:pt x="267461" y="434797"/>
                </a:cubicBezTo>
                <a:cubicBezTo>
                  <a:pt x="267461" y="441655"/>
                  <a:pt x="265404" y="448514"/>
                  <a:pt x="261289" y="455372"/>
                </a:cubicBezTo>
                <a:lnTo>
                  <a:pt x="255117" y="466344"/>
                </a:lnTo>
                <a:cubicBezTo>
                  <a:pt x="252831" y="468630"/>
                  <a:pt x="250087" y="468630"/>
                  <a:pt x="246887" y="466344"/>
                </a:cubicBezTo>
                <a:lnTo>
                  <a:pt x="238657" y="459486"/>
                </a:lnTo>
                <a:cubicBezTo>
                  <a:pt x="234086" y="454914"/>
                  <a:pt x="231571" y="450342"/>
                  <a:pt x="231114" y="445770"/>
                </a:cubicBezTo>
                <a:cubicBezTo>
                  <a:pt x="231114" y="444856"/>
                  <a:pt x="230656" y="443713"/>
                  <a:pt x="229742" y="442341"/>
                </a:cubicBezTo>
                <a:cubicBezTo>
                  <a:pt x="228828" y="440970"/>
                  <a:pt x="228370" y="439827"/>
                  <a:pt x="228370" y="438912"/>
                </a:cubicBezTo>
                <a:lnTo>
                  <a:pt x="228370" y="438227"/>
                </a:lnTo>
                <a:cubicBezTo>
                  <a:pt x="228370" y="437769"/>
                  <a:pt x="227913" y="437084"/>
                  <a:pt x="226999" y="436169"/>
                </a:cubicBezTo>
                <a:cubicBezTo>
                  <a:pt x="226084" y="435255"/>
                  <a:pt x="225170" y="434569"/>
                  <a:pt x="224256" y="434112"/>
                </a:cubicBezTo>
                <a:cubicBezTo>
                  <a:pt x="222427" y="433655"/>
                  <a:pt x="221741" y="432512"/>
                  <a:pt x="222199" y="430683"/>
                </a:cubicBezTo>
                <a:cubicBezTo>
                  <a:pt x="222655" y="428854"/>
                  <a:pt x="222885" y="427482"/>
                  <a:pt x="222885" y="426568"/>
                </a:cubicBezTo>
                <a:cubicBezTo>
                  <a:pt x="222885" y="422910"/>
                  <a:pt x="222199" y="420624"/>
                  <a:pt x="220827" y="419710"/>
                </a:cubicBezTo>
                <a:cubicBezTo>
                  <a:pt x="219913" y="418338"/>
                  <a:pt x="219455" y="416738"/>
                  <a:pt x="219455" y="414909"/>
                </a:cubicBezTo>
                <a:cubicBezTo>
                  <a:pt x="220369" y="413081"/>
                  <a:pt x="220827" y="409423"/>
                  <a:pt x="220827" y="403936"/>
                </a:cubicBezTo>
                <a:lnTo>
                  <a:pt x="220827" y="403251"/>
                </a:lnTo>
                <a:cubicBezTo>
                  <a:pt x="222655" y="400508"/>
                  <a:pt x="223570" y="396164"/>
                  <a:pt x="223570" y="390221"/>
                </a:cubicBezTo>
                <a:lnTo>
                  <a:pt x="223570" y="384734"/>
                </a:lnTo>
                <a:lnTo>
                  <a:pt x="223570" y="380619"/>
                </a:lnTo>
                <a:lnTo>
                  <a:pt x="224941" y="330556"/>
                </a:lnTo>
                <a:lnTo>
                  <a:pt x="226999" y="281178"/>
                </a:lnTo>
                <a:cubicBezTo>
                  <a:pt x="228828" y="266548"/>
                  <a:pt x="230428" y="255804"/>
                  <a:pt x="231799" y="248946"/>
                </a:cubicBezTo>
                <a:cubicBezTo>
                  <a:pt x="232257" y="244831"/>
                  <a:pt x="232714" y="239459"/>
                  <a:pt x="233172" y="232829"/>
                </a:cubicBezTo>
                <a:cubicBezTo>
                  <a:pt x="233628" y="226200"/>
                  <a:pt x="234543" y="218542"/>
                  <a:pt x="235914" y="209855"/>
                </a:cubicBezTo>
                <a:lnTo>
                  <a:pt x="243458" y="167336"/>
                </a:lnTo>
                <a:lnTo>
                  <a:pt x="242086" y="167336"/>
                </a:lnTo>
                <a:lnTo>
                  <a:pt x="227685" y="176251"/>
                </a:lnTo>
                <a:cubicBezTo>
                  <a:pt x="214426" y="183566"/>
                  <a:pt x="206653" y="187910"/>
                  <a:pt x="204367" y="189281"/>
                </a:cubicBezTo>
                <a:cubicBezTo>
                  <a:pt x="195681" y="194310"/>
                  <a:pt x="188594" y="199111"/>
                  <a:pt x="183108" y="203683"/>
                </a:cubicBezTo>
                <a:cubicBezTo>
                  <a:pt x="180822" y="205055"/>
                  <a:pt x="178993" y="205626"/>
                  <a:pt x="177621" y="205397"/>
                </a:cubicBezTo>
                <a:cubicBezTo>
                  <a:pt x="176250" y="205169"/>
                  <a:pt x="174878" y="204140"/>
                  <a:pt x="173506" y="202311"/>
                </a:cubicBezTo>
                <a:cubicBezTo>
                  <a:pt x="172135" y="199111"/>
                  <a:pt x="170649" y="196253"/>
                  <a:pt x="169049" y="193739"/>
                </a:cubicBezTo>
                <a:cubicBezTo>
                  <a:pt x="167449" y="191224"/>
                  <a:pt x="166191" y="188824"/>
                  <a:pt x="165277" y="186538"/>
                </a:cubicBezTo>
                <a:cubicBezTo>
                  <a:pt x="164820" y="186081"/>
                  <a:pt x="164591" y="185624"/>
                  <a:pt x="164591" y="185166"/>
                </a:cubicBezTo>
                <a:cubicBezTo>
                  <a:pt x="164591" y="184709"/>
                  <a:pt x="164362" y="184481"/>
                  <a:pt x="163905" y="184481"/>
                </a:cubicBezTo>
                <a:cubicBezTo>
                  <a:pt x="162076" y="182652"/>
                  <a:pt x="161848" y="180594"/>
                  <a:pt x="163219" y="178308"/>
                </a:cubicBezTo>
                <a:cubicBezTo>
                  <a:pt x="164591" y="176937"/>
                  <a:pt x="164362" y="175565"/>
                  <a:pt x="162534" y="174194"/>
                </a:cubicBezTo>
                <a:lnTo>
                  <a:pt x="154304" y="164592"/>
                </a:lnTo>
                <a:cubicBezTo>
                  <a:pt x="153847" y="164135"/>
                  <a:pt x="153618" y="163221"/>
                  <a:pt x="153618" y="161849"/>
                </a:cubicBezTo>
                <a:cubicBezTo>
                  <a:pt x="153618" y="160478"/>
                  <a:pt x="154075" y="159334"/>
                  <a:pt x="154990" y="158420"/>
                </a:cubicBezTo>
                <a:cubicBezTo>
                  <a:pt x="154990" y="157963"/>
                  <a:pt x="155448" y="156591"/>
                  <a:pt x="156362" y="154305"/>
                </a:cubicBezTo>
                <a:cubicBezTo>
                  <a:pt x="157276" y="152019"/>
                  <a:pt x="159105" y="150191"/>
                  <a:pt x="161848" y="148819"/>
                </a:cubicBezTo>
                <a:lnTo>
                  <a:pt x="162534" y="147447"/>
                </a:lnTo>
                <a:cubicBezTo>
                  <a:pt x="163448" y="145161"/>
                  <a:pt x="165963" y="143104"/>
                  <a:pt x="170077" y="141275"/>
                </a:cubicBezTo>
                <a:cubicBezTo>
                  <a:pt x="172363" y="138989"/>
                  <a:pt x="173506" y="137846"/>
                  <a:pt x="173506" y="137846"/>
                </a:cubicBezTo>
                <a:lnTo>
                  <a:pt x="198881" y="97384"/>
                </a:lnTo>
                <a:cubicBezTo>
                  <a:pt x="205282" y="85497"/>
                  <a:pt x="213283" y="72467"/>
                  <a:pt x="222885" y="58293"/>
                </a:cubicBezTo>
                <a:cubicBezTo>
                  <a:pt x="224713" y="55093"/>
                  <a:pt x="226427" y="52235"/>
                  <a:pt x="228028" y="49721"/>
                </a:cubicBezTo>
                <a:cubicBezTo>
                  <a:pt x="229628" y="47206"/>
                  <a:pt x="230885" y="45034"/>
                  <a:pt x="231799" y="43206"/>
                </a:cubicBezTo>
                <a:cubicBezTo>
                  <a:pt x="233172" y="41377"/>
                  <a:pt x="236829" y="34976"/>
                  <a:pt x="242772" y="24003"/>
                </a:cubicBezTo>
                <a:cubicBezTo>
                  <a:pt x="243229" y="23089"/>
                  <a:pt x="244258" y="21717"/>
                  <a:pt x="245858" y="19888"/>
                </a:cubicBezTo>
                <a:cubicBezTo>
                  <a:pt x="247459" y="18060"/>
                  <a:pt x="248259" y="16688"/>
                  <a:pt x="248259" y="15774"/>
                </a:cubicBezTo>
                <a:cubicBezTo>
                  <a:pt x="248259" y="14859"/>
                  <a:pt x="247573" y="13716"/>
                  <a:pt x="246201" y="12345"/>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09" name="文本框 108">
            <a:extLst>
              <a:ext uri="{FF2B5EF4-FFF2-40B4-BE49-F238E27FC236}">
                <a16:creationId xmlns:a16="http://schemas.microsoft.com/office/drawing/2014/main" id="{3157B614-2C54-12A6-9D56-01D2EAE90CF7}"/>
              </a:ext>
            </a:extLst>
          </p:cNvPr>
          <p:cNvSpPr txBox="1"/>
          <p:nvPr/>
        </p:nvSpPr>
        <p:spPr>
          <a:xfrm>
            <a:off x="6598769" y="191829"/>
            <a:ext cx="456742" cy="429654"/>
          </a:xfrm>
          <a:custGeom>
            <a:avLst/>
            <a:gdLst/>
            <a:ahLst/>
            <a:cxnLst/>
            <a:rect l="l" t="t" r="r" b="b"/>
            <a:pathLst>
              <a:path w="456742" h="429654">
                <a:moveTo>
                  <a:pt x="61036" y="258890"/>
                </a:moveTo>
                <a:cubicBezTo>
                  <a:pt x="62407" y="258433"/>
                  <a:pt x="64465" y="258433"/>
                  <a:pt x="67208" y="258890"/>
                </a:cubicBezTo>
                <a:cubicBezTo>
                  <a:pt x="69951" y="259347"/>
                  <a:pt x="72009" y="259347"/>
                  <a:pt x="73380" y="258890"/>
                </a:cubicBezTo>
                <a:cubicBezTo>
                  <a:pt x="75209" y="258890"/>
                  <a:pt x="76581" y="259118"/>
                  <a:pt x="77495" y="259576"/>
                </a:cubicBezTo>
                <a:cubicBezTo>
                  <a:pt x="78409" y="259118"/>
                  <a:pt x="78981" y="259233"/>
                  <a:pt x="79210" y="259919"/>
                </a:cubicBezTo>
                <a:cubicBezTo>
                  <a:pt x="79438" y="260604"/>
                  <a:pt x="79552" y="261176"/>
                  <a:pt x="79552" y="261633"/>
                </a:cubicBezTo>
                <a:cubicBezTo>
                  <a:pt x="80467" y="262090"/>
                  <a:pt x="81267" y="262548"/>
                  <a:pt x="81953" y="263005"/>
                </a:cubicBezTo>
                <a:cubicBezTo>
                  <a:pt x="82639" y="263462"/>
                  <a:pt x="83439" y="263919"/>
                  <a:pt x="84353" y="264376"/>
                </a:cubicBezTo>
                <a:cubicBezTo>
                  <a:pt x="84353" y="266205"/>
                  <a:pt x="83210" y="267805"/>
                  <a:pt x="80924" y="269177"/>
                </a:cubicBezTo>
                <a:cubicBezTo>
                  <a:pt x="78638" y="270548"/>
                  <a:pt x="77495" y="272377"/>
                  <a:pt x="77495" y="274663"/>
                </a:cubicBezTo>
                <a:cubicBezTo>
                  <a:pt x="77038" y="275578"/>
                  <a:pt x="76466" y="276263"/>
                  <a:pt x="75781" y="276721"/>
                </a:cubicBezTo>
                <a:cubicBezTo>
                  <a:pt x="75095" y="277178"/>
                  <a:pt x="74523" y="277635"/>
                  <a:pt x="74066" y="278092"/>
                </a:cubicBezTo>
                <a:cubicBezTo>
                  <a:pt x="73609" y="278092"/>
                  <a:pt x="73380" y="278549"/>
                  <a:pt x="73380" y="279464"/>
                </a:cubicBezTo>
                <a:cubicBezTo>
                  <a:pt x="73837" y="281750"/>
                  <a:pt x="73266" y="283579"/>
                  <a:pt x="71666" y="284950"/>
                </a:cubicBezTo>
                <a:cubicBezTo>
                  <a:pt x="70066" y="286322"/>
                  <a:pt x="68351" y="287465"/>
                  <a:pt x="66522" y="288379"/>
                </a:cubicBezTo>
                <a:cubicBezTo>
                  <a:pt x="65608" y="290208"/>
                  <a:pt x="65151" y="291580"/>
                  <a:pt x="65151" y="292494"/>
                </a:cubicBezTo>
                <a:cubicBezTo>
                  <a:pt x="64693" y="294780"/>
                  <a:pt x="64465" y="297981"/>
                  <a:pt x="64465" y="302095"/>
                </a:cubicBezTo>
                <a:cubicBezTo>
                  <a:pt x="64465" y="303010"/>
                  <a:pt x="65608" y="304610"/>
                  <a:pt x="67894" y="306896"/>
                </a:cubicBezTo>
                <a:cubicBezTo>
                  <a:pt x="70637" y="310554"/>
                  <a:pt x="72009" y="313068"/>
                  <a:pt x="72009" y="314440"/>
                </a:cubicBezTo>
                <a:cubicBezTo>
                  <a:pt x="72009" y="315354"/>
                  <a:pt x="72237" y="316154"/>
                  <a:pt x="72694" y="316840"/>
                </a:cubicBezTo>
                <a:cubicBezTo>
                  <a:pt x="73152" y="317526"/>
                  <a:pt x="73609" y="318555"/>
                  <a:pt x="74066" y="319926"/>
                </a:cubicBezTo>
                <a:cubicBezTo>
                  <a:pt x="74980" y="322212"/>
                  <a:pt x="75438" y="325641"/>
                  <a:pt x="75438" y="330213"/>
                </a:cubicBezTo>
                <a:cubicBezTo>
                  <a:pt x="75438" y="335700"/>
                  <a:pt x="75209" y="340043"/>
                  <a:pt x="74752" y="343243"/>
                </a:cubicBezTo>
                <a:cubicBezTo>
                  <a:pt x="75209" y="345072"/>
                  <a:pt x="75438" y="348273"/>
                  <a:pt x="75438" y="352845"/>
                </a:cubicBezTo>
                <a:lnTo>
                  <a:pt x="74752" y="358331"/>
                </a:lnTo>
                <a:lnTo>
                  <a:pt x="74752" y="359703"/>
                </a:lnTo>
                <a:lnTo>
                  <a:pt x="78181" y="356273"/>
                </a:lnTo>
                <a:lnTo>
                  <a:pt x="98069" y="326784"/>
                </a:lnTo>
                <a:cubicBezTo>
                  <a:pt x="102184" y="320383"/>
                  <a:pt x="106984" y="312611"/>
                  <a:pt x="112471" y="303467"/>
                </a:cubicBezTo>
                <a:cubicBezTo>
                  <a:pt x="113385" y="302552"/>
                  <a:pt x="114071" y="301638"/>
                  <a:pt x="114528" y="300724"/>
                </a:cubicBezTo>
                <a:cubicBezTo>
                  <a:pt x="114985" y="299809"/>
                  <a:pt x="115443" y="298895"/>
                  <a:pt x="115900" y="297981"/>
                </a:cubicBezTo>
                <a:cubicBezTo>
                  <a:pt x="116357" y="296152"/>
                  <a:pt x="117043" y="294437"/>
                  <a:pt x="117957" y="292837"/>
                </a:cubicBezTo>
                <a:cubicBezTo>
                  <a:pt x="118872" y="291237"/>
                  <a:pt x="119557" y="289751"/>
                  <a:pt x="120015" y="288379"/>
                </a:cubicBezTo>
                <a:cubicBezTo>
                  <a:pt x="122301" y="290665"/>
                  <a:pt x="122986" y="292951"/>
                  <a:pt x="122072" y="295237"/>
                </a:cubicBezTo>
                <a:lnTo>
                  <a:pt x="122072" y="295923"/>
                </a:lnTo>
                <a:cubicBezTo>
                  <a:pt x="123444" y="298209"/>
                  <a:pt x="123444" y="300495"/>
                  <a:pt x="122072" y="302781"/>
                </a:cubicBezTo>
                <a:cubicBezTo>
                  <a:pt x="120700" y="305067"/>
                  <a:pt x="120015" y="306896"/>
                  <a:pt x="120015" y="308267"/>
                </a:cubicBezTo>
                <a:cubicBezTo>
                  <a:pt x="119557" y="310554"/>
                  <a:pt x="118643" y="313068"/>
                  <a:pt x="117271" y="315811"/>
                </a:cubicBezTo>
                <a:cubicBezTo>
                  <a:pt x="115900" y="318555"/>
                  <a:pt x="114757" y="321069"/>
                  <a:pt x="113842" y="323355"/>
                </a:cubicBezTo>
                <a:cubicBezTo>
                  <a:pt x="112014" y="326098"/>
                  <a:pt x="110185" y="329642"/>
                  <a:pt x="108356" y="333985"/>
                </a:cubicBezTo>
                <a:cubicBezTo>
                  <a:pt x="106527" y="338328"/>
                  <a:pt x="104927" y="341872"/>
                  <a:pt x="103555" y="344615"/>
                </a:cubicBezTo>
                <a:cubicBezTo>
                  <a:pt x="102641" y="346444"/>
                  <a:pt x="101498" y="348273"/>
                  <a:pt x="100126" y="350101"/>
                </a:cubicBezTo>
                <a:cubicBezTo>
                  <a:pt x="98755" y="351930"/>
                  <a:pt x="97612" y="353759"/>
                  <a:pt x="96697" y="355588"/>
                </a:cubicBezTo>
                <a:lnTo>
                  <a:pt x="92583" y="363817"/>
                </a:lnTo>
                <a:cubicBezTo>
                  <a:pt x="91211" y="367475"/>
                  <a:pt x="89839" y="370447"/>
                  <a:pt x="88468" y="372733"/>
                </a:cubicBezTo>
                <a:lnTo>
                  <a:pt x="78181" y="390564"/>
                </a:lnTo>
                <a:cubicBezTo>
                  <a:pt x="73152" y="399250"/>
                  <a:pt x="66979" y="405880"/>
                  <a:pt x="59664" y="410452"/>
                </a:cubicBezTo>
                <a:cubicBezTo>
                  <a:pt x="57835" y="411366"/>
                  <a:pt x="56121" y="411823"/>
                  <a:pt x="54521" y="411823"/>
                </a:cubicBezTo>
                <a:cubicBezTo>
                  <a:pt x="52921" y="411823"/>
                  <a:pt x="51663" y="412052"/>
                  <a:pt x="50749" y="412509"/>
                </a:cubicBezTo>
                <a:cubicBezTo>
                  <a:pt x="48463" y="412509"/>
                  <a:pt x="47320" y="411138"/>
                  <a:pt x="47320" y="408394"/>
                </a:cubicBezTo>
                <a:cubicBezTo>
                  <a:pt x="47320" y="405194"/>
                  <a:pt x="46405" y="402679"/>
                  <a:pt x="44577" y="400851"/>
                </a:cubicBezTo>
                <a:lnTo>
                  <a:pt x="41833" y="398793"/>
                </a:lnTo>
                <a:cubicBezTo>
                  <a:pt x="41376" y="396964"/>
                  <a:pt x="40805" y="395707"/>
                  <a:pt x="40119" y="395021"/>
                </a:cubicBezTo>
                <a:cubicBezTo>
                  <a:pt x="39433" y="394335"/>
                  <a:pt x="39090" y="393764"/>
                  <a:pt x="39090" y="393307"/>
                </a:cubicBezTo>
                <a:cubicBezTo>
                  <a:pt x="38633" y="391478"/>
                  <a:pt x="38176" y="390335"/>
                  <a:pt x="37719" y="389878"/>
                </a:cubicBezTo>
                <a:cubicBezTo>
                  <a:pt x="34518" y="388963"/>
                  <a:pt x="32918" y="386220"/>
                  <a:pt x="32918" y="381648"/>
                </a:cubicBezTo>
                <a:cubicBezTo>
                  <a:pt x="32004" y="379362"/>
                  <a:pt x="32118" y="377533"/>
                  <a:pt x="33261" y="376162"/>
                </a:cubicBezTo>
                <a:cubicBezTo>
                  <a:pt x="34404" y="374790"/>
                  <a:pt x="36576" y="373419"/>
                  <a:pt x="39776" y="372047"/>
                </a:cubicBezTo>
                <a:cubicBezTo>
                  <a:pt x="39776" y="372047"/>
                  <a:pt x="40919" y="370904"/>
                  <a:pt x="43205" y="368618"/>
                </a:cubicBezTo>
                <a:cubicBezTo>
                  <a:pt x="47777" y="358102"/>
                  <a:pt x="50749" y="351702"/>
                  <a:pt x="52120" y="349415"/>
                </a:cubicBezTo>
                <a:cubicBezTo>
                  <a:pt x="55778" y="342100"/>
                  <a:pt x="58521" y="334557"/>
                  <a:pt x="60350" y="326784"/>
                </a:cubicBezTo>
                <a:cubicBezTo>
                  <a:pt x="60807" y="323127"/>
                  <a:pt x="61036" y="317412"/>
                  <a:pt x="61036" y="309639"/>
                </a:cubicBezTo>
                <a:cubicBezTo>
                  <a:pt x="61036" y="308725"/>
                  <a:pt x="61379" y="307810"/>
                  <a:pt x="62065" y="306896"/>
                </a:cubicBezTo>
                <a:cubicBezTo>
                  <a:pt x="62750" y="305982"/>
                  <a:pt x="62865" y="305067"/>
                  <a:pt x="62407" y="304153"/>
                </a:cubicBezTo>
                <a:lnTo>
                  <a:pt x="60350" y="300724"/>
                </a:lnTo>
                <a:lnTo>
                  <a:pt x="59664" y="297981"/>
                </a:lnTo>
                <a:lnTo>
                  <a:pt x="57607" y="295237"/>
                </a:lnTo>
                <a:lnTo>
                  <a:pt x="48691" y="298666"/>
                </a:lnTo>
                <a:lnTo>
                  <a:pt x="36347" y="302781"/>
                </a:lnTo>
                <a:lnTo>
                  <a:pt x="30861" y="302781"/>
                </a:lnTo>
                <a:cubicBezTo>
                  <a:pt x="25831" y="302781"/>
                  <a:pt x="22174" y="301181"/>
                  <a:pt x="19888" y="297981"/>
                </a:cubicBezTo>
                <a:lnTo>
                  <a:pt x="13030" y="292494"/>
                </a:lnTo>
                <a:cubicBezTo>
                  <a:pt x="11658" y="291122"/>
                  <a:pt x="10172" y="289980"/>
                  <a:pt x="8572" y="289065"/>
                </a:cubicBezTo>
                <a:cubicBezTo>
                  <a:pt x="6972" y="288151"/>
                  <a:pt x="5257" y="286779"/>
                  <a:pt x="3429" y="284950"/>
                </a:cubicBezTo>
                <a:cubicBezTo>
                  <a:pt x="3886" y="284493"/>
                  <a:pt x="3772" y="284150"/>
                  <a:pt x="3086" y="283922"/>
                </a:cubicBezTo>
                <a:cubicBezTo>
                  <a:pt x="2400" y="283693"/>
                  <a:pt x="2057" y="283350"/>
                  <a:pt x="2057" y="282893"/>
                </a:cubicBezTo>
                <a:cubicBezTo>
                  <a:pt x="685" y="281979"/>
                  <a:pt x="0" y="280836"/>
                  <a:pt x="0" y="279464"/>
                </a:cubicBezTo>
                <a:cubicBezTo>
                  <a:pt x="0" y="278549"/>
                  <a:pt x="228" y="277064"/>
                  <a:pt x="685" y="275006"/>
                </a:cubicBezTo>
                <a:cubicBezTo>
                  <a:pt x="1143" y="272949"/>
                  <a:pt x="1600" y="271234"/>
                  <a:pt x="2057" y="269863"/>
                </a:cubicBezTo>
                <a:cubicBezTo>
                  <a:pt x="2057" y="268948"/>
                  <a:pt x="2743" y="268263"/>
                  <a:pt x="4114" y="267805"/>
                </a:cubicBezTo>
                <a:cubicBezTo>
                  <a:pt x="5029" y="269177"/>
                  <a:pt x="6629" y="270091"/>
                  <a:pt x="8915" y="270548"/>
                </a:cubicBezTo>
                <a:cubicBezTo>
                  <a:pt x="11201" y="271006"/>
                  <a:pt x="12573" y="271234"/>
                  <a:pt x="13030" y="271234"/>
                </a:cubicBezTo>
                <a:lnTo>
                  <a:pt x="15087" y="269177"/>
                </a:lnTo>
                <a:cubicBezTo>
                  <a:pt x="18288" y="268720"/>
                  <a:pt x="21488" y="268263"/>
                  <a:pt x="24688" y="267805"/>
                </a:cubicBezTo>
                <a:cubicBezTo>
                  <a:pt x="27889" y="267348"/>
                  <a:pt x="31089" y="266891"/>
                  <a:pt x="34290" y="266434"/>
                </a:cubicBezTo>
                <a:cubicBezTo>
                  <a:pt x="37947" y="265519"/>
                  <a:pt x="41491" y="264491"/>
                  <a:pt x="44920" y="263348"/>
                </a:cubicBezTo>
                <a:cubicBezTo>
                  <a:pt x="48349" y="262205"/>
                  <a:pt x="51892" y="261176"/>
                  <a:pt x="55549" y="260261"/>
                </a:cubicBezTo>
                <a:cubicBezTo>
                  <a:pt x="56921" y="259347"/>
                  <a:pt x="58750" y="258890"/>
                  <a:pt x="61036" y="258890"/>
                </a:cubicBezTo>
                <a:close/>
                <a:moveTo>
                  <a:pt x="270205" y="169736"/>
                </a:moveTo>
                <a:cubicBezTo>
                  <a:pt x="272034" y="169736"/>
                  <a:pt x="274320" y="170422"/>
                  <a:pt x="277063" y="171793"/>
                </a:cubicBezTo>
                <a:cubicBezTo>
                  <a:pt x="279806" y="173165"/>
                  <a:pt x="281863" y="174079"/>
                  <a:pt x="283235" y="174536"/>
                </a:cubicBezTo>
                <a:lnTo>
                  <a:pt x="284607" y="175222"/>
                </a:lnTo>
                <a:cubicBezTo>
                  <a:pt x="284149" y="177051"/>
                  <a:pt x="285064" y="178423"/>
                  <a:pt x="287350" y="179337"/>
                </a:cubicBezTo>
                <a:cubicBezTo>
                  <a:pt x="289636" y="182080"/>
                  <a:pt x="292608" y="184824"/>
                  <a:pt x="296265" y="187567"/>
                </a:cubicBezTo>
                <a:cubicBezTo>
                  <a:pt x="296722" y="188481"/>
                  <a:pt x="298094" y="189624"/>
                  <a:pt x="300380" y="190996"/>
                </a:cubicBezTo>
                <a:cubicBezTo>
                  <a:pt x="305866" y="197397"/>
                  <a:pt x="308610" y="206541"/>
                  <a:pt x="308610" y="218428"/>
                </a:cubicBezTo>
                <a:lnTo>
                  <a:pt x="308610" y="228029"/>
                </a:lnTo>
                <a:cubicBezTo>
                  <a:pt x="308152" y="229858"/>
                  <a:pt x="308038" y="231687"/>
                  <a:pt x="308267" y="233515"/>
                </a:cubicBezTo>
                <a:cubicBezTo>
                  <a:pt x="308495" y="235344"/>
                  <a:pt x="308381" y="237173"/>
                  <a:pt x="307924" y="239002"/>
                </a:cubicBezTo>
                <a:cubicBezTo>
                  <a:pt x="307924" y="240373"/>
                  <a:pt x="307238" y="243802"/>
                  <a:pt x="305866" y="249289"/>
                </a:cubicBezTo>
                <a:cubicBezTo>
                  <a:pt x="305866" y="250203"/>
                  <a:pt x="305524" y="251118"/>
                  <a:pt x="304838" y="252032"/>
                </a:cubicBezTo>
                <a:cubicBezTo>
                  <a:pt x="304152" y="252946"/>
                  <a:pt x="303809" y="253861"/>
                  <a:pt x="303809" y="254775"/>
                </a:cubicBezTo>
                <a:cubicBezTo>
                  <a:pt x="302895" y="259347"/>
                  <a:pt x="301294" y="263462"/>
                  <a:pt x="299008" y="267119"/>
                </a:cubicBezTo>
                <a:cubicBezTo>
                  <a:pt x="299008" y="268491"/>
                  <a:pt x="297865" y="272149"/>
                  <a:pt x="295579" y="278092"/>
                </a:cubicBezTo>
                <a:cubicBezTo>
                  <a:pt x="293751" y="281750"/>
                  <a:pt x="292608" y="283807"/>
                  <a:pt x="292150" y="284265"/>
                </a:cubicBezTo>
                <a:lnTo>
                  <a:pt x="291465" y="284950"/>
                </a:lnTo>
                <a:cubicBezTo>
                  <a:pt x="291007" y="287236"/>
                  <a:pt x="289979" y="289637"/>
                  <a:pt x="288379" y="292151"/>
                </a:cubicBezTo>
                <a:cubicBezTo>
                  <a:pt x="286778" y="294666"/>
                  <a:pt x="285750" y="296380"/>
                  <a:pt x="285292" y="297295"/>
                </a:cubicBezTo>
                <a:cubicBezTo>
                  <a:pt x="280263" y="304153"/>
                  <a:pt x="277291" y="308953"/>
                  <a:pt x="276377" y="311697"/>
                </a:cubicBezTo>
                <a:lnTo>
                  <a:pt x="273634" y="313754"/>
                </a:lnTo>
                <a:lnTo>
                  <a:pt x="267462" y="320612"/>
                </a:lnTo>
                <a:cubicBezTo>
                  <a:pt x="262890" y="325184"/>
                  <a:pt x="259689" y="327927"/>
                  <a:pt x="257860" y="328842"/>
                </a:cubicBezTo>
                <a:lnTo>
                  <a:pt x="248259" y="335700"/>
                </a:lnTo>
                <a:cubicBezTo>
                  <a:pt x="246888" y="337071"/>
                  <a:pt x="244945" y="338671"/>
                  <a:pt x="242430" y="340500"/>
                </a:cubicBezTo>
                <a:cubicBezTo>
                  <a:pt x="239915" y="342329"/>
                  <a:pt x="238201" y="343472"/>
                  <a:pt x="237286" y="343929"/>
                </a:cubicBezTo>
                <a:cubicBezTo>
                  <a:pt x="235915" y="345301"/>
                  <a:pt x="234543" y="345529"/>
                  <a:pt x="233172" y="344615"/>
                </a:cubicBezTo>
                <a:cubicBezTo>
                  <a:pt x="232257" y="344158"/>
                  <a:pt x="230886" y="343472"/>
                  <a:pt x="229057" y="342557"/>
                </a:cubicBezTo>
                <a:cubicBezTo>
                  <a:pt x="227228" y="341643"/>
                  <a:pt x="226085" y="340500"/>
                  <a:pt x="225628" y="339129"/>
                </a:cubicBezTo>
                <a:lnTo>
                  <a:pt x="223570" y="336385"/>
                </a:lnTo>
                <a:cubicBezTo>
                  <a:pt x="220370" y="333185"/>
                  <a:pt x="217398" y="329527"/>
                  <a:pt x="214655" y="325413"/>
                </a:cubicBezTo>
                <a:lnTo>
                  <a:pt x="213969" y="323355"/>
                </a:lnTo>
                <a:cubicBezTo>
                  <a:pt x="213969" y="321526"/>
                  <a:pt x="213283" y="319926"/>
                  <a:pt x="211912" y="318555"/>
                </a:cubicBezTo>
                <a:cubicBezTo>
                  <a:pt x="210540" y="317183"/>
                  <a:pt x="209626" y="316269"/>
                  <a:pt x="209169" y="315811"/>
                </a:cubicBezTo>
                <a:lnTo>
                  <a:pt x="206425" y="312382"/>
                </a:lnTo>
                <a:cubicBezTo>
                  <a:pt x="205511" y="313297"/>
                  <a:pt x="205054" y="313982"/>
                  <a:pt x="205054" y="314440"/>
                </a:cubicBezTo>
                <a:cubicBezTo>
                  <a:pt x="202768" y="332728"/>
                  <a:pt x="200939" y="345072"/>
                  <a:pt x="199567" y="351473"/>
                </a:cubicBezTo>
                <a:cubicBezTo>
                  <a:pt x="199110" y="357874"/>
                  <a:pt x="201396" y="363132"/>
                  <a:pt x="206425" y="367246"/>
                </a:cubicBezTo>
                <a:cubicBezTo>
                  <a:pt x="212369" y="373647"/>
                  <a:pt x="221056" y="377991"/>
                  <a:pt x="232486" y="380276"/>
                </a:cubicBezTo>
                <a:cubicBezTo>
                  <a:pt x="244830" y="382563"/>
                  <a:pt x="258089" y="384163"/>
                  <a:pt x="272262" y="385077"/>
                </a:cubicBezTo>
                <a:cubicBezTo>
                  <a:pt x="276834" y="385534"/>
                  <a:pt x="283464" y="385763"/>
                  <a:pt x="292150" y="385763"/>
                </a:cubicBezTo>
                <a:cubicBezTo>
                  <a:pt x="301294" y="385763"/>
                  <a:pt x="308152" y="385306"/>
                  <a:pt x="312724" y="384391"/>
                </a:cubicBezTo>
                <a:cubicBezTo>
                  <a:pt x="327355" y="382563"/>
                  <a:pt x="338099" y="380962"/>
                  <a:pt x="344957" y="379591"/>
                </a:cubicBezTo>
                <a:cubicBezTo>
                  <a:pt x="360502" y="377305"/>
                  <a:pt x="377875" y="372504"/>
                  <a:pt x="397078" y="365189"/>
                </a:cubicBezTo>
                <a:lnTo>
                  <a:pt x="406679" y="361074"/>
                </a:lnTo>
                <a:cubicBezTo>
                  <a:pt x="408508" y="360617"/>
                  <a:pt x="409422" y="359245"/>
                  <a:pt x="409422" y="356959"/>
                </a:cubicBezTo>
                <a:cubicBezTo>
                  <a:pt x="408965" y="354673"/>
                  <a:pt x="408394" y="352616"/>
                  <a:pt x="407708" y="350787"/>
                </a:cubicBezTo>
                <a:cubicBezTo>
                  <a:pt x="407022" y="348958"/>
                  <a:pt x="406450" y="346901"/>
                  <a:pt x="405993" y="344615"/>
                </a:cubicBezTo>
                <a:cubicBezTo>
                  <a:pt x="402793" y="336385"/>
                  <a:pt x="400278" y="329070"/>
                  <a:pt x="398449" y="322669"/>
                </a:cubicBezTo>
                <a:cubicBezTo>
                  <a:pt x="397992" y="320840"/>
                  <a:pt x="397535" y="318897"/>
                  <a:pt x="397078" y="316840"/>
                </a:cubicBezTo>
                <a:cubicBezTo>
                  <a:pt x="396621" y="314783"/>
                  <a:pt x="396163" y="312840"/>
                  <a:pt x="395706" y="311011"/>
                </a:cubicBezTo>
                <a:lnTo>
                  <a:pt x="389534" y="292494"/>
                </a:lnTo>
                <a:lnTo>
                  <a:pt x="389534" y="291808"/>
                </a:lnTo>
                <a:cubicBezTo>
                  <a:pt x="393649" y="293180"/>
                  <a:pt x="395935" y="294323"/>
                  <a:pt x="396392" y="295237"/>
                </a:cubicBezTo>
                <a:cubicBezTo>
                  <a:pt x="396849" y="296152"/>
                  <a:pt x="398221" y="297066"/>
                  <a:pt x="400507" y="297981"/>
                </a:cubicBezTo>
                <a:cubicBezTo>
                  <a:pt x="402793" y="298895"/>
                  <a:pt x="404736" y="300381"/>
                  <a:pt x="406336" y="302438"/>
                </a:cubicBezTo>
                <a:cubicBezTo>
                  <a:pt x="407936" y="304496"/>
                  <a:pt x="408965" y="305982"/>
                  <a:pt x="409422" y="306896"/>
                </a:cubicBezTo>
                <a:cubicBezTo>
                  <a:pt x="410337" y="307353"/>
                  <a:pt x="411022" y="308039"/>
                  <a:pt x="411480" y="308953"/>
                </a:cubicBezTo>
                <a:cubicBezTo>
                  <a:pt x="411937" y="309868"/>
                  <a:pt x="412394" y="310554"/>
                  <a:pt x="412851" y="311011"/>
                </a:cubicBezTo>
                <a:cubicBezTo>
                  <a:pt x="417423" y="318783"/>
                  <a:pt x="419938" y="323127"/>
                  <a:pt x="420395" y="324041"/>
                </a:cubicBezTo>
                <a:lnTo>
                  <a:pt x="432739" y="343929"/>
                </a:lnTo>
                <a:cubicBezTo>
                  <a:pt x="436397" y="348501"/>
                  <a:pt x="439597" y="351473"/>
                  <a:pt x="442341" y="352845"/>
                </a:cubicBezTo>
                <a:lnTo>
                  <a:pt x="445770" y="353530"/>
                </a:lnTo>
                <a:cubicBezTo>
                  <a:pt x="446227" y="353988"/>
                  <a:pt x="447027" y="354445"/>
                  <a:pt x="448170" y="354902"/>
                </a:cubicBezTo>
                <a:cubicBezTo>
                  <a:pt x="449313" y="355359"/>
                  <a:pt x="449427" y="356273"/>
                  <a:pt x="448513" y="357645"/>
                </a:cubicBezTo>
                <a:cubicBezTo>
                  <a:pt x="448513" y="358560"/>
                  <a:pt x="448741" y="359245"/>
                  <a:pt x="449199" y="359703"/>
                </a:cubicBezTo>
                <a:cubicBezTo>
                  <a:pt x="450113" y="360160"/>
                  <a:pt x="450799" y="360731"/>
                  <a:pt x="451256" y="361417"/>
                </a:cubicBezTo>
                <a:cubicBezTo>
                  <a:pt x="451713" y="362103"/>
                  <a:pt x="451713" y="362903"/>
                  <a:pt x="451256" y="363817"/>
                </a:cubicBezTo>
                <a:lnTo>
                  <a:pt x="453999" y="363132"/>
                </a:lnTo>
                <a:cubicBezTo>
                  <a:pt x="454456" y="363132"/>
                  <a:pt x="455142" y="363360"/>
                  <a:pt x="456057" y="363817"/>
                </a:cubicBezTo>
                <a:cubicBezTo>
                  <a:pt x="456971" y="364275"/>
                  <a:pt x="456971" y="364960"/>
                  <a:pt x="456057" y="365875"/>
                </a:cubicBezTo>
                <a:cubicBezTo>
                  <a:pt x="456057" y="369990"/>
                  <a:pt x="454914" y="373190"/>
                  <a:pt x="452628" y="375476"/>
                </a:cubicBezTo>
                <a:cubicBezTo>
                  <a:pt x="450799" y="376390"/>
                  <a:pt x="449999" y="377419"/>
                  <a:pt x="450227" y="378562"/>
                </a:cubicBezTo>
                <a:cubicBezTo>
                  <a:pt x="450456" y="379705"/>
                  <a:pt x="450570" y="380505"/>
                  <a:pt x="450570" y="380962"/>
                </a:cubicBezTo>
                <a:cubicBezTo>
                  <a:pt x="450570" y="383706"/>
                  <a:pt x="448970" y="386677"/>
                  <a:pt x="445770" y="389878"/>
                </a:cubicBezTo>
                <a:cubicBezTo>
                  <a:pt x="443026" y="391707"/>
                  <a:pt x="439940" y="393650"/>
                  <a:pt x="436511" y="395707"/>
                </a:cubicBezTo>
                <a:cubicBezTo>
                  <a:pt x="433082" y="397764"/>
                  <a:pt x="429768" y="399936"/>
                  <a:pt x="426567" y="402222"/>
                </a:cubicBezTo>
                <a:cubicBezTo>
                  <a:pt x="418338" y="405880"/>
                  <a:pt x="411937" y="409080"/>
                  <a:pt x="407365" y="411823"/>
                </a:cubicBezTo>
                <a:cubicBezTo>
                  <a:pt x="402336" y="413195"/>
                  <a:pt x="397764" y="414795"/>
                  <a:pt x="393649" y="416624"/>
                </a:cubicBezTo>
                <a:cubicBezTo>
                  <a:pt x="389991" y="417538"/>
                  <a:pt x="386334" y="418453"/>
                  <a:pt x="382676" y="419367"/>
                </a:cubicBezTo>
                <a:cubicBezTo>
                  <a:pt x="379018" y="420282"/>
                  <a:pt x="375361" y="421196"/>
                  <a:pt x="371703" y="422110"/>
                </a:cubicBezTo>
                <a:cubicBezTo>
                  <a:pt x="367588" y="423025"/>
                  <a:pt x="360959" y="423939"/>
                  <a:pt x="351815" y="424854"/>
                </a:cubicBezTo>
                <a:cubicBezTo>
                  <a:pt x="341299" y="427140"/>
                  <a:pt x="335127" y="428282"/>
                  <a:pt x="333298" y="428282"/>
                </a:cubicBezTo>
                <a:cubicBezTo>
                  <a:pt x="326898" y="429197"/>
                  <a:pt x="319811" y="429654"/>
                  <a:pt x="312039" y="429654"/>
                </a:cubicBezTo>
                <a:cubicBezTo>
                  <a:pt x="304266" y="429654"/>
                  <a:pt x="299237" y="429654"/>
                  <a:pt x="296951" y="429654"/>
                </a:cubicBezTo>
                <a:cubicBezTo>
                  <a:pt x="290093" y="429654"/>
                  <a:pt x="280263" y="428740"/>
                  <a:pt x="267462" y="426911"/>
                </a:cubicBezTo>
                <a:cubicBezTo>
                  <a:pt x="251917" y="425082"/>
                  <a:pt x="240258" y="423482"/>
                  <a:pt x="232486" y="422110"/>
                </a:cubicBezTo>
                <a:cubicBezTo>
                  <a:pt x="213283" y="419367"/>
                  <a:pt x="197739" y="411595"/>
                  <a:pt x="185851" y="398793"/>
                </a:cubicBezTo>
                <a:cubicBezTo>
                  <a:pt x="178079" y="391478"/>
                  <a:pt x="172364" y="383706"/>
                  <a:pt x="168706" y="375476"/>
                </a:cubicBezTo>
                <a:cubicBezTo>
                  <a:pt x="166420" y="369532"/>
                  <a:pt x="165277" y="364275"/>
                  <a:pt x="165277" y="359703"/>
                </a:cubicBezTo>
                <a:cubicBezTo>
                  <a:pt x="165277" y="356502"/>
                  <a:pt x="165506" y="353988"/>
                  <a:pt x="165963" y="352159"/>
                </a:cubicBezTo>
                <a:cubicBezTo>
                  <a:pt x="166878" y="336614"/>
                  <a:pt x="167792" y="325184"/>
                  <a:pt x="168706" y="317869"/>
                </a:cubicBezTo>
                <a:cubicBezTo>
                  <a:pt x="169621" y="312840"/>
                  <a:pt x="170992" y="307124"/>
                  <a:pt x="172821" y="300724"/>
                </a:cubicBezTo>
                <a:cubicBezTo>
                  <a:pt x="174650" y="294323"/>
                  <a:pt x="176022" y="289522"/>
                  <a:pt x="176936" y="286322"/>
                </a:cubicBezTo>
                <a:cubicBezTo>
                  <a:pt x="177393" y="283121"/>
                  <a:pt x="178536" y="276721"/>
                  <a:pt x="180365" y="267119"/>
                </a:cubicBezTo>
                <a:lnTo>
                  <a:pt x="179679" y="264376"/>
                </a:lnTo>
                <a:cubicBezTo>
                  <a:pt x="180594" y="263005"/>
                  <a:pt x="181279" y="261976"/>
                  <a:pt x="181737" y="261290"/>
                </a:cubicBezTo>
                <a:cubicBezTo>
                  <a:pt x="182194" y="260604"/>
                  <a:pt x="182651" y="260033"/>
                  <a:pt x="183108" y="259576"/>
                </a:cubicBezTo>
                <a:cubicBezTo>
                  <a:pt x="184937" y="259576"/>
                  <a:pt x="187680" y="260719"/>
                  <a:pt x="191338" y="263005"/>
                </a:cubicBezTo>
                <a:cubicBezTo>
                  <a:pt x="191795" y="263462"/>
                  <a:pt x="192709" y="263691"/>
                  <a:pt x="194081" y="263691"/>
                </a:cubicBezTo>
                <a:cubicBezTo>
                  <a:pt x="195453" y="263233"/>
                  <a:pt x="196710" y="263119"/>
                  <a:pt x="197853" y="263348"/>
                </a:cubicBezTo>
                <a:cubicBezTo>
                  <a:pt x="198996" y="263576"/>
                  <a:pt x="199796" y="264605"/>
                  <a:pt x="200253" y="266434"/>
                </a:cubicBezTo>
                <a:cubicBezTo>
                  <a:pt x="202996" y="271920"/>
                  <a:pt x="204825" y="276263"/>
                  <a:pt x="205740" y="279464"/>
                </a:cubicBezTo>
                <a:cubicBezTo>
                  <a:pt x="206197" y="280836"/>
                  <a:pt x="206425" y="282550"/>
                  <a:pt x="206425" y="284607"/>
                </a:cubicBezTo>
                <a:cubicBezTo>
                  <a:pt x="206425" y="286665"/>
                  <a:pt x="206654" y="288379"/>
                  <a:pt x="207111" y="289751"/>
                </a:cubicBezTo>
                <a:cubicBezTo>
                  <a:pt x="207111" y="292494"/>
                  <a:pt x="208026" y="294780"/>
                  <a:pt x="209854" y="296609"/>
                </a:cubicBezTo>
                <a:cubicBezTo>
                  <a:pt x="216255" y="301638"/>
                  <a:pt x="221970" y="305067"/>
                  <a:pt x="226999" y="306896"/>
                </a:cubicBezTo>
                <a:cubicBezTo>
                  <a:pt x="230657" y="307810"/>
                  <a:pt x="233172" y="306896"/>
                  <a:pt x="234543" y="304153"/>
                </a:cubicBezTo>
                <a:lnTo>
                  <a:pt x="242087" y="286322"/>
                </a:lnTo>
                <a:lnTo>
                  <a:pt x="250317" y="265748"/>
                </a:lnTo>
                <a:cubicBezTo>
                  <a:pt x="252145" y="261633"/>
                  <a:pt x="253860" y="256833"/>
                  <a:pt x="255460" y="251346"/>
                </a:cubicBezTo>
                <a:cubicBezTo>
                  <a:pt x="257060" y="245860"/>
                  <a:pt x="258318" y="241973"/>
                  <a:pt x="259232" y="239688"/>
                </a:cubicBezTo>
                <a:cubicBezTo>
                  <a:pt x="261061" y="234658"/>
                  <a:pt x="261975" y="229172"/>
                  <a:pt x="261975" y="223228"/>
                </a:cubicBezTo>
                <a:cubicBezTo>
                  <a:pt x="262890" y="218656"/>
                  <a:pt x="263347" y="215227"/>
                  <a:pt x="263347" y="212941"/>
                </a:cubicBezTo>
                <a:cubicBezTo>
                  <a:pt x="263347" y="210198"/>
                  <a:pt x="262890" y="206541"/>
                  <a:pt x="261975" y="201969"/>
                </a:cubicBezTo>
                <a:lnTo>
                  <a:pt x="261289" y="199225"/>
                </a:lnTo>
                <a:lnTo>
                  <a:pt x="244830" y="205397"/>
                </a:lnTo>
                <a:lnTo>
                  <a:pt x="229743" y="210884"/>
                </a:lnTo>
                <a:cubicBezTo>
                  <a:pt x="226542" y="211798"/>
                  <a:pt x="223342" y="212827"/>
                  <a:pt x="220141" y="213970"/>
                </a:cubicBezTo>
                <a:cubicBezTo>
                  <a:pt x="216941" y="215113"/>
                  <a:pt x="213283" y="216370"/>
                  <a:pt x="209169" y="217742"/>
                </a:cubicBezTo>
                <a:cubicBezTo>
                  <a:pt x="205511" y="218656"/>
                  <a:pt x="197510" y="221171"/>
                  <a:pt x="185166" y="225286"/>
                </a:cubicBezTo>
                <a:cubicBezTo>
                  <a:pt x="183794" y="225743"/>
                  <a:pt x="182422" y="226200"/>
                  <a:pt x="181051" y="226657"/>
                </a:cubicBezTo>
                <a:cubicBezTo>
                  <a:pt x="179679" y="227115"/>
                  <a:pt x="178308" y="227800"/>
                  <a:pt x="176936" y="228715"/>
                </a:cubicBezTo>
                <a:cubicBezTo>
                  <a:pt x="176479" y="229172"/>
                  <a:pt x="175450" y="229400"/>
                  <a:pt x="173850" y="229400"/>
                </a:cubicBezTo>
                <a:cubicBezTo>
                  <a:pt x="172250" y="229400"/>
                  <a:pt x="170992" y="229400"/>
                  <a:pt x="170078" y="229400"/>
                </a:cubicBezTo>
                <a:cubicBezTo>
                  <a:pt x="168249" y="228943"/>
                  <a:pt x="165849" y="228143"/>
                  <a:pt x="162877" y="227000"/>
                </a:cubicBezTo>
                <a:cubicBezTo>
                  <a:pt x="159905" y="225857"/>
                  <a:pt x="157276" y="225286"/>
                  <a:pt x="154990" y="225286"/>
                </a:cubicBezTo>
                <a:cubicBezTo>
                  <a:pt x="154533" y="225286"/>
                  <a:pt x="153962" y="225057"/>
                  <a:pt x="153276" y="224600"/>
                </a:cubicBezTo>
                <a:cubicBezTo>
                  <a:pt x="152590" y="224143"/>
                  <a:pt x="151790" y="223914"/>
                  <a:pt x="150876" y="223914"/>
                </a:cubicBezTo>
                <a:cubicBezTo>
                  <a:pt x="149961" y="223457"/>
                  <a:pt x="148933" y="223343"/>
                  <a:pt x="147790" y="223571"/>
                </a:cubicBezTo>
                <a:cubicBezTo>
                  <a:pt x="146647" y="223800"/>
                  <a:pt x="145846" y="223914"/>
                  <a:pt x="145389" y="223914"/>
                </a:cubicBezTo>
                <a:lnTo>
                  <a:pt x="145389" y="222542"/>
                </a:lnTo>
                <a:cubicBezTo>
                  <a:pt x="145389" y="222085"/>
                  <a:pt x="145161" y="221742"/>
                  <a:pt x="144703" y="221514"/>
                </a:cubicBezTo>
                <a:cubicBezTo>
                  <a:pt x="144246" y="221285"/>
                  <a:pt x="143789" y="221171"/>
                  <a:pt x="143332" y="221171"/>
                </a:cubicBezTo>
                <a:cubicBezTo>
                  <a:pt x="140131" y="219342"/>
                  <a:pt x="138303" y="218199"/>
                  <a:pt x="137845" y="217742"/>
                </a:cubicBezTo>
                <a:cubicBezTo>
                  <a:pt x="137388" y="217285"/>
                  <a:pt x="137160" y="216827"/>
                  <a:pt x="137160" y="216370"/>
                </a:cubicBezTo>
                <a:cubicBezTo>
                  <a:pt x="137160" y="215913"/>
                  <a:pt x="137388" y="215456"/>
                  <a:pt x="137845" y="214999"/>
                </a:cubicBezTo>
                <a:cubicBezTo>
                  <a:pt x="138760" y="214999"/>
                  <a:pt x="140589" y="214542"/>
                  <a:pt x="143332" y="213627"/>
                </a:cubicBezTo>
                <a:cubicBezTo>
                  <a:pt x="146075" y="212713"/>
                  <a:pt x="148704" y="211227"/>
                  <a:pt x="151219" y="209169"/>
                </a:cubicBezTo>
                <a:cubicBezTo>
                  <a:pt x="153733" y="207112"/>
                  <a:pt x="155448" y="205626"/>
                  <a:pt x="156362" y="204712"/>
                </a:cubicBezTo>
                <a:cubicBezTo>
                  <a:pt x="157276" y="204255"/>
                  <a:pt x="159448" y="202997"/>
                  <a:pt x="162877" y="200940"/>
                </a:cubicBezTo>
                <a:cubicBezTo>
                  <a:pt x="166306" y="198882"/>
                  <a:pt x="169849" y="197397"/>
                  <a:pt x="173507" y="196482"/>
                </a:cubicBezTo>
                <a:lnTo>
                  <a:pt x="197510" y="187567"/>
                </a:lnTo>
                <a:cubicBezTo>
                  <a:pt x="201625" y="186195"/>
                  <a:pt x="205397" y="185052"/>
                  <a:pt x="208826" y="184138"/>
                </a:cubicBezTo>
                <a:cubicBezTo>
                  <a:pt x="212255" y="183223"/>
                  <a:pt x="215112" y="182309"/>
                  <a:pt x="217398" y="181394"/>
                </a:cubicBezTo>
                <a:cubicBezTo>
                  <a:pt x="217855" y="181394"/>
                  <a:pt x="224028" y="179566"/>
                  <a:pt x="235915" y="175908"/>
                </a:cubicBezTo>
                <a:cubicBezTo>
                  <a:pt x="243230" y="174994"/>
                  <a:pt x="248488" y="174079"/>
                  <a:pt x="251688" y="173165"/>
                </a:cubicBezTo>
                <a:cubicBezTo>
                  <a:pt x="253974" y="172251"/>
                  <a:pt x="257060" y="171565"/>
                  <a:pt x="260947" y="171108"/>
                </a:cubicBezTo>
                <a:cubicBezTo>
                  <a:pt x="264833" y="170650"/>
                  <a:pt x="267919" y="170193"/>
                  <a:pt x="270205" y="169736"/>
                </a:cubicBezTo>
                <a:close/>
                <a:moveTo>
                  <a:pt x="53492" y="166993"/>
                </a:moveTo>
                <a:cubicBezTo>
                  <a:pt x="54406" y="167907"/>
                  <a:pt x="55664" y="168822"/>
                  <a:pt x="57264" y="169736"/>
                </a:cubicBezTo>
                <a:cubicBezTo>
                  <a:pt x="58864" y="170650"/>
                  <a:pt x="59664" y="171793"/>
                  <a:pt x="59664" y="173165"/>
                </a:cubicBezTo>
                <a:cubicBezTo>
                  <a:pt x="59664" y="173165"/>
                  <a:pt x="59779" y="173279"/>
                  <a:pt x="60007" y="173508"/>
                </a:cubicBezTo>
                <a:cubicBezTo>
                  <a:pt x="60236" y="173736"/>
                  <a:pt x="60350" y="173851"/>
                  <a:pt x="60350" y="173851"/>
                </a:cubicBezTo>
                <a:cubicBezTo>
                  <a:pt x="60807" y="174308"/>
                  <a:pt x="61264" y="174651"/>
                  <a:pt x="61722" y="174879"/>
                </a:cubicBezTo>
                <a:cubicBezTo>
                  <a:pt x="62179" y="175108"/>
                  <a:pt x="62636" y="175451"/>
                  <a:pt x="63093" y="175908"/>
                </a:cubicBezTo>
                <a:cubicBezTo>
                  <a:pt x="64465" y="178651"/>
                  <a:pt x="66294" y="180023"/>
                  <a:pt x="68580" y="180023"/>
                </a:cubicBezTo>
                <a:cubicBezTo>
                  <a:pt x="71780" y="180480"/>
                  <a:pt x="77266" y="180709"/>
                  <a:pt x="85039" y="180709"/>
                </a:cubicBezTo>
                <a:cubicBezTo>
                  <a:pt x="91440" y="181623"/>
                  <a:pt x="96469" y="182080"/>
                  <a:pt x="100126" y="182080"/>
                </a:cubicBezTo>
                <a:cubicBezTo>
                  <a:pt x="101041" y="182995"/>
                  <a:pt x="101955" y="183566"/>
                  <a:pt x="102870" y="183795"/>
                </a:cubicBezTo>
                <a:cubicBezTo>
                  <a:pt x="103784" y="184023"/>
                  <a:pt x="104698" y="183909"/>
                  <a:pt x="105613" y="183452"/>
                </a:cubicBezTo>
                <a:cubicBezTo>
                  <a:pt x="107442" y="183452"/>
                  <a:pt x="109270" y="184824"/>
                  <a:pt x="111099" y="187567"/>
                </a:cubicBezTo>
                <a:cubicBezTo>
                  <a:pt x="111099" y="188938"/>
                  <a:pt x="112014" y="189853"/>
                  <a:pt x="113842" y="190310"/>
                </a:cubicBezTo>
                <a:cubicBezTo>
                  <a:pt x="114300" y="193053"/>
                  <a:pt x="112471" y="195339"/>
                  <a:pt x="108356" y="197168"/>
                </a:cubicBezTo>
                <a:cubicBezTo>
                  <a:pt x="106527" y="198997"/>
                  <a:pt x="105384" y="200597"/>
                  <a:pt x="104927" y="201969"/>
                </a:cubicBezTo>
                <a:cubicBezTo>
                  <a:pt x="104470" y="203797"/>
                  <a:pt x="102412" y="205855"/>
                  <a:pt x="98755" y="208141"/>
                </a:cubicBezTo>
                <a:cubicBezTo>
                  <a:pt x="92811" y="210884"/>
                  <a:pt x="87096" y="212484"/>
                  <a:pt x="81610" y="212941"/>
                </a:cubicBezTo>
                <a:cubicBezTo>
                  <a:pt x="77952" y="213856"/>
                  <a:pt x="75209" y="215227"/>
                  <a:pt x="73380" y="217056"/>
                </a:cubicBezTo>
                <a:cubicBezTo>
                  <a:pt x="66065" y="221171"/>
                  <a:pt x="60350" y="223228"/>
                  <a:pt x="56235" y="223228"/>
                </a:cubicBezTo>
                <a:cubicBezTo>
                  <a:pt x="55778" y="222771"/>
                  <a:pt x="55092" y="223000"/>
                  <a:pt x="54178" y="223914"/>
                </a:cubicBezTo>
                <a:lnTo>
                  <a:pt x="52806" y="223228"/>
                </a:lnTo>
                <a:cubicBezTo>
                  <a:pt x="56464" y="219571"/>
                  <a:pt x="59436" y="215456"/>
                  <a:pt x="61722" y="210884"/>
                </a:cubicBezTo>
                <a:cubicBezTo>
                  <a:pt x="59436" y="208141"/>
                  <a:pt x="58064" y="206541"/>
                  <a:pt x="57607" y="206083"/>
                </a:cubicBezTo>
                <a:cubicBezTo>
                  <a:pt x="56692" y="205169"/>
                  <a:pt x="56235" y="203569"/>
                  <a:pt x="56235" y="201283"/>
                </a:cubicBezTo>
                <a:cubicBezTo>
                  <a:pt x="53949" y="198997"/>
                  <a:pt x="52349" y="196939"/>
                  <a:pt x="51435" y="195111"/>
                </a:cubicBezTo>
                <a:cubicBezTo>
                  <a:pt x="50520" y="190539"/>
                  <a:pt x="49834" y="188024"/>
                  <a:pt x="49377" y="187567"/>
                </a:cubicBezTo>
                <a:cubicBezTo>
                  <a:pt x="48920" y="186652"/>
                  <a:pt x="48691" y="185281"/>
                  <a:pt x="48691" y="183452"/>
                </a:cubicBezTo>
                <a:cubicBezTo>
                  <a:pt x="48691" y="182080"/>
                  <a:pt x="49034" y="180937"/>
                  <a:pt x="49720" y="180023"/>
                </a:cubicBezTo>
                <a:cubicBezTo>
                  <a:pt x="50406" y="179109"/>
                  <a:pt x="50749" y="178194"/>
                  <a:pt x="50749" y="177280"/>
                </a:cubicBezTo>
                <a:close/>
                <a:moveTo>
                  <a:pt x="224942" y="343"/>
                </a:moveTo>
                <a:cubicBezTo>
                  <a:pt x="225856" y="-114"/>
                  <a:pt x="226771" y="-114"/>
                  <a:pt x="227685" y="343"/>
                </a:cubicBezTo>
                <a:cubicBezTo>
                  <a:pt x="230428" y="1715"/>
                  <a:pt x="232029" y="2401"/>
                  <a:pt x="232486" y="2401"/>
                </a:cubicBezTo>
                <a:cubicBezTo>
                  <a:pt x="232943" y="2401"/>
                  <a:pt x="234086" y="2858"/>
                  <a:pt x="235915" y="3772"/>
                </a:cubicBezTo>
                <a:lnTo>
                  <a:pt x="238658" y="2401"/>
                </a:lnTo>
                <a:cubicBezTo>
                  <a:pt x="241401" y="1486"/>
                  <a:pt x="243459" y="1486"/>
                  <a:pt x="244830" y="2401"/>
                </a:cubicBezTo>
                <a:lnTo>
                  <a:pt x="250317" y="5830"/>
                </a:lnTo>
                <a:cubicBezTo>
                  <a:pt x="252603" y="8116"/>
                  <a:pt x="253746" y="9259"/>
                  <a:pt x="253746" y="9259"/>
                </a:cubicBezTo>
                <a:cubicBezTo>
                  <a:pt x="254660" y="11545"/>
                  <a:pt x="255917" y="13945"/>
                  <a:pt x="257518" y="16460"/>
                </a:cubicBezTo>
                <a:cubicBezTo>
                  <a:pt x="259118" y="18974"/>
                  <a:pt x="260604" y="21832"/>
                  <a:pt x="261975" y="25032"/>
                </a:cubicBezTo>
                <a:cubicBezTo>
                  <a:pt x="262890" y="27318"/>
                  <a:pt x="263347" y="31433"/>
                  <a:pt x="263347" y="37376"/>
                </a:cubicBezTo>
                <a:cubicBezTo>
                  <a:pt x="263347" y="38748"/>
                  <a:pt x="264261" y="40120"/>
                  <a:pt x="266090" y="41491"/>
                </a:cubicBezTo>
                <a:cubicBezTo>
                  <a:pt x="272948" y="45606"/>
                  <a:pt x="280263" y="49721"/>
                  <a:pt x="288036" y="53836"/>
                </a:cubicBezTo>
                <a:lnTo>
                  <a:pt x="299008" y="58636"/>
                </a:lnTo>
                <a:cubicBezTo>
                  <a:pt x="300380" y="59551"/>
                  <a:pt x="301523" y="60694"/>
                  <a:pt x="302437" y="62065"/>
                </a:cubicBezTo>
                <a:cubicBezTo>
                  <a:pt x="304266" y="64809"/>
                  <a:pt x="305181" y="67323"/>
                  <a:pt x="305181" y="69609"/>
                </a:cubicBezTo>
                <a:cubicBezTo>
                  <a:pt x="305638" y="70524"/>
                  <a:pt x="305181" y="71667"/>
                  <a:pt x="303809" y="73038"/>
                </a:cubicBezTo>
                <a:cubicBezTo>
                  <a:pt x="303809" y="73495"/>
                  <a:pt x="303580" y="73724"/>
                  <a:pt x="303123" y="73724"/>
                </a:cubicBezTo>
                <a:lnTo>
                  <a:pt x="292836" y="81268"/>
                </a:lnTo>
                <a:lnTo>
                  <a:pt x="290779" y="84011"/>
                </a:lnTo>
                <a:lnTo>
                  <a:pt x="285978" y="88126"/>
                </a:lnTo>
                <a:cubicBezTo>
                  <a:pt x="284607" y="89955"/>
                  <a:pt x="282664" y="91098"/>
                  <a:pt x="280149" y="91555"/>
                </a:cubicBezTo>
                <a:cubicBezTo>
                  <a:pt x="277634" y="92012"/>
                  <a:pt x="275691" y="92469"/>
                  <a:pt x="274320" y="92926"/>
                </a:cubicBezTo>
                <a:cubicBezTo>
                  <a:pt x="271119" y="94298"/>
                  <a:pt x="267576" y="95441"/>
                  <a:pt x="263690" y="96355"/>
                </a:cubicBezTo>
                <a:cubicBezTo>
                  <a:pt x="259804" y="97270"/>
                  <a:pt x="256260" y="98413"/>
                  <a:pt x="253060" y="99784"/>
                </a:cubicBezTo>
                <a:cubicBezTo>
                  <a:pt x="252145" y="100242"/>
                  <a:pt x="250088" y="102070"/>
                  <a:pt x="246888" y="105271"/>
                </a:cubicBezTo>
                <a:lnTo>
                  <a:pt x="241401" y="114186"/>
                </a:lnTo>
                <a:lnTo>
                  <a:pt x="237972" y="118987"/>
                </a:lnTo>
                <a:lnTo>
                  <a:pt x="231800" y="126531"/>
                </a:lnTo>
                <a:lnTo>
                  <a:pt x="226999" y="130645"/>
                </a:lnTo>
                <a:cubicBezTo>
                  <a:pt x="222885" y="135675"/>
                  <a:pt x="219227" y="138646"/>
                  <a:pt x="216027" y="139561"/>
                </a:cubicBezTo>
                <a:cubicBezTo>
                  <a:pt x="215112" y="140018"/>
                  <a:pt x="213741" y="140932"/>
                  <a:pt x="211912" y="142304"/>
                </a:cubicBezTo>
                <a:cubicBezTo>
                  <a:pt x="210083" y="143676"/>
                  <a:pt x="208483" y="144590"/>
                  <a:pt x="207111" y="145047"/>
                </a:cubicBezTo>
                <a:cubicBezTo>
                  <a:pt x="204368" y="147790"/>
                  <a:pt x="201853" y="149619"/>
                  <a:pt x="199567" y="150534"/>
                </a:cubicBezTo>
                <a:cubicBezTo>
                  <a:pt x="198196" y="151905"/>
                  <a:pt x="196367" y="153505"/>
                  <a:pt x="194081" y="155334"/>
                </a:cubicBezTo>
                <a:cubicBezTo>
                  <a:pt x="191795" y="157163"/>
                  <a:pt x="189966" y="158763"/>
                  <a:pt x="188595" y="160135"/>
                </a:cubicBezTo>
                <a:cubicBezTo>
                  <a:pt x="187223" y="161963"/>
                  <a:pt x="185280" y="163792"/>
                  <a:pt x="182765" y="165621"/>
                </a:cubicBezTo>
                <a:cubicBezTo>
                  <a:pt x="180251" y="167450"/>
                  <a:pt x="178536" y="168822"/>
                  <a:pt x="177622" y="169736"/>
                </a:cubicBezTo>
                <a:cubicBezTo>
                  <a:pt x="175793" y="171565"/>
                  <a:pt x="173507" y="173165"/>
                  <a:pt x="170764" y="174536"/>
                </a:cubicBezTo>
                <a:cubicBezTo>
                  <a:pt x="170307" y="174994"/>
                  <a:pt x="169392" y="175222"/>
                  <a:pt x="168021" y="175222"/>
                </a:cubicBezTo>
                <a:cubicBezTo>
                  <a:pt x="167106" y="175679"/>
                  <a:pt x="165506" y="175908"/>
                  <a:pt x="163220" y="175908"/>
                </a:cubicBezTo>
                <a:cubicBezTo>
                  <a:pt x="163220" y="174994"/>
                  <a:pt x="163677" y="173622"/>
                  <a:pt x="164592" y="171793"/>
                </a:cubicBezTo>
                <a:cubicBezTo>
                  <a:pt x="170992" y="164935"/>
                  <a:pt x="175793" y="158077"/>
                  <a:pt x="178993" y="151219"/>
                </a:cubicBezTo>
                <a:cubicBezTo>
                  <a:pt x="180822" y="148019"/>
                  <a:pt x="183451" y="142875"/>
                  <a:pt x="186880" y="135789"/>
                </a:cubicBezTo>
                <a:cubicBezTo>
                  <a:pt x="190309" y="128702"/>
                  <a:pt x="193852" y="122644"/>
                  <a:pt x="197510" y="117615"/>
                </a:cubicBezTo>
                <a:cubicBezTo>
                  <a:pt x="197967" y="117158"/>
                  <a:pt x="198882" y="116015"/>
                  <a:pt x="200253" y="114186"/>
                </a:cubicBezTo>
                <a:cubicBezTo>
                  <a:pt x="197053" y="115558"/>
                  <a:pt x="193167" y="116701"/>
                  <a:pt x="188595" y="117615"/>
                </a:cubicBezTo>
                <a:lnTo>
                  <a:pt x="167335" y="122416"/>
                </a:lnTo>
                <a:cubicBezTo>
                  <a:pt x="167335" y="122416"/>
                  <a:pt x="166763" y="122644"/>
                  <a:pt x="165620" y="123102"/>
                </a:cubicBezTo>
                <a:cubicBezTo>
                  <a:pt x="164477" y="123559"/>
                  <a:pt x="163906" y="124702"/>
                  <a:pt x="163906" y="126531"/>
                </a:cubicBezTo>
                <a:lnTo>
                  <a:pt x="160477" y="131331"/>
                </a:lnTo>
                <a:cubicBezTo>
                  <a:pt x="158191" y="137275"/>
                  <a:pt x="155905" y="142533"/>
                  <a:pt x="153619" y="147105"/>
                </a:cubicBezTo>
                <a:cubicBezTo>
                  <a:pt x="151333" y="151676"/>
                  <a:pt x="149504" y="155791"/>
                  <a:pt x="148132" y="159449"/>
                </a:cubicBezTo>
                <a:cubicBezTo>
                  <a:pt x="146304" y="161735"/>
                  <a:pt x="145161" y="164249"/>
                  <a:pt x="144703" y="166993"/>
                </a:cubicBezTo>
                <a:cubicBezTo>
                  <a:pt x="142417" y="170193"/>
                  <a:pt x="139217" y="171793"/>
                  <a:pt x="135102" y="171793"/>
                </a:cubicBezTo>
                <a:cubicBezTo>
                  <a:pt x="134645" y="171793"/>
                  <a:pt x="133273" y="170650"/>
                  <a:pt x="130987" y="168364"/>
                </a:cubicBezTo>
                <a:lnTo>
                  <a:pt x="127558" y="165621"/>
                </a:lnTo>
                <a:cubicBezTo>
                  <a:pt x="126644" y="165621"/>
                  <a:pt x="125844" y="165393"/>
                  <a:pt x="125158" y="164935"/>
                </a:cubicBezTo>
                <a:cubicBezTo>
                  <a:pt x="124472" y="164478"/>
                  <a:pt x="123901" y="164021"/>
                  <a:pt x="123444" y="163564"/>
                </a:cubicBezTo>
                <a:cubicBezTo>
                  <a:pt x="120700" y="160821"/>
                  <a:pt x="118872" y="158534"/>
                  <a:pt x="117957" y="156706"/>
                </a:cubicBezTo>
                <a:cubicBezTo>
                  <a:pt x="116586" y="154877"/>
                  <a:pt x="115671" y="153277"/>
                  <a:pt x="115214" y="151905"/>
                </a:cubicBezTo>
                <a:cubicBezTo>
                  <a:pt x="114757" y="150534"/>
                  <a:pt x="114300" y="149390"/>
                  <a:pt x="113842" y="148476"/>
                </a:cubicBezTo>
                <a:cubicBezTo>
                  <a:pt x="112471" y="145733"/>
                  <a:pt x="110871" y="141161"/>
                  <a:pt x="109042" y="134760"/>
                </a:cubicBezTo>
                <a:cubicBezTo>
                  <a:pt x="108585" y="134760"/>
                  <a:pt x="108242" y="134646"/>
                  <a:pt x="108013" y="134417"/>
                </a:cubicBezTo>
                <a:cubicBezTo>
                  <a:pt x="107785" y="134189"/>
                  <a:pt x="107670" y="134303"/>
                  <a:pt x="107670" y="134760"/>
                </a:cubicBezTo>
                <a:lnTo>
                  <a:pt x="91897" y="134760"/>
                </a:lnTo>
                <a:cubicBezTo>
                  <a:pt x="82296" y="135675"/>
                  <a:pt x="74752" y="133846"/>
                  <a:pt x="69265" y="129274"/>
                </a:cubicBezTo>
                <a:cubicBezTo>
                  <a:pt x="66979" y="127902"/>
                  <a:pt x="64693" y="125616"/>
                  <a:pt x="62407" y="122416"/>
                </a:cubicBezTo>
                <a:lnTo>
                  <a:pt x="61036" y="120358"/>
                </a:lnTo>
                <a:cubicBezTo>
                  <a:pt x="61036" y="119444"/>
                  <a:pt x="60579" y="118530"/>
                  <a:pt x="59664" y="117615"/>
                </a:cubicBezTo>
                <a:lnTo>
                  <a:pt x="53492" y="105271"/>
                </a:lnTo>
                <a:cubicBezTo>
                  <a:pt x="53035" y="104356"/>
                  <a:pt x="52578" y="103442"/>
                  <a:pt x="52120" y="102528"/>
                </a:cubicBezTo>
                <a:cubicBezTo>
                  <a:pt x="51663" y="101613"/>
                  <a:pt x="51206" y="100699"/>
                  <a:pt x="50749" y="99784"/>
                </a:cubicBezTo>
                <a:cubicBezTo>
                  <a:pt x="50749" y="99327"/>
                  <a:pt x="50635" y="98984"/>
                  <a:pt x="50406" y="98756"/>
                </a:cubicBezTo>
                <a:cubicBezTo>
                  <a:pt x="50177" y="98527"/>
                  <a:pt x="49834" y="98413"/>
                  <a:pt x="49377" y="98413"/>
                </a:cubicBezTo>
                <a:cubicBezTo>
                  <a:pt x="48920" y="97041"/>
                  <a:pt x="48691" y="96012"/>
                  <a:pt x="48691" y="95327"/>
                </a:cubicBezTo>
                <a:cubicBezTo>
                  <a:pt x="48691" y="94641"/>
                  <a:pt x="49377" y="93841"/>
                  <a:pt x="50749" y="92926"/>
                </a:cubicBezTo>
                <a:cubicBezTo>
                  <a:pt x="57150" y="96127"/>
                  <a:pt x="61036" y="97955"/>
                  <a:pt x="62407" y="98413"/>
                </a:cubicBezTo>
                <a:lnTo>
                  <a:pt x="63093" y="98413"/>
                </a:lnTo>
                <a:cubicBezTo>
                  <a:pt x="66294" y="97955"/>
                  <a:pt x="68808" y="98870"/>
                  <a:pt x="70637" y="101156"/>
                </a:cubicBezTo>
                <a:cubicBezTo>
                  <a:pt x="72009" y="102528"/>
                  <a:pt x="73837" y="103213"/>
                  <a:pt x="76123" y="103213"/>
                </a:cubicBezTo>
                <a:cubicBezTo>
                  <a:pt x="79781" y="102756"/>
                  <a:pt x="86868" y="101613"/>
                  <a:pt x="97383" y="99784"/>
                </a:cubicBezTo>
                <a:cubicBezTo>
                  <a:pt x="98755" y="99784"/>
                  <a:pt x="100355" y="99327"/>
                  <a:pt x="102184" y="98413"/>
                </a:cubicBezTo>
                <a:cubicBezTo>
                  <a:pt x="102184" y="97041"/>
                  <a:pt x="101955" y="95784"/>
                  <a:pt x="101498" y="94641"/>
                </a:cubicBezTo>
                <a:cubicBezTo>
                  <a:pt x="101041" y="93498"/>
                  <a:pt x="100812" y="92240"/>
                  <a:pt x="100812" y="90869"/>
                </a:cubicBezTo>
                <a:cubicBezTo>
                  <a:pt x="100355" y="88583"/>
                  <a:pt x="99898" y="85725"/>
                  <a:pt x="99441" y="82296"/>
                </a:cubicBezTo>
                <a:cubicBezTo>
                  <a:pt x="98983" y="78867"/>
                  <a:pt x="98755" y="74638"/>
                  <a:pt x="98755" y="69609"/>
                </a:cubicBezTo>
                <a:lnTo>
                  <a:pt x="97383" y="51778"/>
                </a:lnTo>
                <a:cubicBezTo>
                  <a:pt x="97383" y="49949"/>
                  <a:pt x="96697" y="48349"/>
                  <a:pt x="95326" y="46978"/>
                </a:cubicBezTo>
                <a:lnTo>
                  <a:pt x="95326" y="42863"/>
                </a:lnTo>
                <a:cubicBezTo>
                  <a:pt x="94869" y="42406"/>
                  <a:pt x="94869" y="41491"/>
                  <a:pt x="95326" y="40120"/>
                </a:cubicBezTo>
                <a:cubicBezTo>
                  <a:pt x="98069" y="39205"/>
                  <a:pt x="100126" y="38748"/>
                  <a:pt x="101498" y="38748"/>
                </a:cubicBezTo>
                <a:cubicBezTo>
                  <a:pt x="104241" y="38748"/>
                  <a:pt x="106756" y="39663"/>
                  <a:pt x="109042" y="41491"/>
                </a:cubicBezTo>
                <a:lnTo>
                  <a:pt x="121386" y="50407"/>
                </a:lnTo>
                <a:lnTo>
                  <a:pt x="126187" y="53836"/>
                </a:lnTo>
                <a:cubicBezTo>
                  <a:pt x="127101" y="54293"/>
                  <a:pt x="129159" y="56122"/>
                  <a:pt x="132359" y="59322"/>
                </a:cubicBezTo>
                <a:cubicBezTo>
                  <a:pt x="134188" y="62065"/>
                  <a:pt x="135559" y="67094"/>
                  <a:pt x="136474" y="74410"/>
                </a:cubicBezTo>
                <a:cubicBezTo>
                  <a:pt x="137388" y="79896"/>
                  <a:pt x="137845" y="84468"/>
                  <a:pt x="137845" y="88126"/>
                </a:cubicBezTo>
                <a:cubicBezTo>
                  <a:pt x="137845" y="89497"/>
                  <a:pt x="138531" y="89955"/>
                  <a:pt x="139903" y="89497"/>
                </a:cubicBezTo>
                <a:cubicBezTo>
                  <a:pt x="159105" y="84468"/>
                  <a:pt x="170535" y="81725"/>
                  <a:pt x="174193" y="81268"/>
                </a:cubicBezTo>
                <a:cubicBezTo>
                  <a:pt x="176022" y="80811"/>
                  <a:pt x="177850" y="80010"/>
                  <a:pt x="179679" y="78867"/>
                </a:cubicBezTo>
                <a:cubicBezTo>
                  <a:pt x="181508" y="77724"/>
                  <a:pt x="182422" y="76010"/>
                  <a:pt x="182422" y="73724"/>
                </a:cubicBezTo>
                <a:cubicBezTo>
                  <a:pt x="183794" y="76010"/>
                  <a:pt x="184708" y="77267"/>
                  <a:pt x="185166" y="77496"/>
                </a:cubicBezTo>
                <a:cubicBezTo>
                  <a:pt x="185623" y="77724"/>
                  <a:pt x="186994" y="77382"/>
                  <a:pt x="189280" y="76467"/>
                </a:cubicBezTo>
                <a:cubicBezTo>
                  <a:pt x="193852" y="74638"/>
                  <a:pt x="199682" y="72809"/>
                  <a:pt x="206768" y="70981"/>
                </a:cubicBezTo>
                <a:cubicBezTo>
                  <a:pt x="213855" y="69152"/>
                  <a:pt x="219456" y="67552"/>
                  <a:pt x="223570" y="66180"/>
                </a:cubicBezTo>
                <a:cubicBezTo>
                  <a:pt x="224942" y="65266"/>
                  <a:pt x="225628" y="64351"/>
                  <a:pt x="225628" y="63437"/>
                </a:cubicBezTo>
                <a:lnTo>
                  <a:pt x="231114" y="40120"/>
                </a:lnTo>
                <a:cubicBezTo>
                  <a:pt x="231114" y="39663"/>
                  <a:pt x="230771" y="39320"/>
                  <a:pt x="230086" y="39091"/>
                </a:cubicBezTo>
                <a:cubicBezTo>
                  <a:pt x="229400" y="38862"/>
                  <a:pt x="228828" y="38748"/>
                  <a:pt x="228371" y="38748"/>
                </a:cubicBezTo>
                <a:cubicBezTo>
                  <a:pt x="227914" y="38291"/>
                  <a:pt x="226999" y="37605"/>
                  <a:pt x="225628" y="36691"/>
                </a:cubicBezTo>
                <a:cubicBezTo>
                  <a:pt x="225628" y="34862"/>
                  <a:pt x="226428" y="34062"/>
                  <a:pt x="228028" y="34290"/>
                </a:cubicBezTo>
                <a:cubicBezTo>
                  <a:pt x="229628" y="34519"/>
                  <a:pt x="230657" y="34633"/>
                  <a:pt x="231114" y="34633"/>
                </a:cubicBezTo>
                <a:cubicBezTo>
                  <a:pt x="232029" y="27318"/>
                  <a:pt x="232486" y="22746"/>
                  <a:pt x="232486" y="20917"/>
                </a:cubicBezTo>
                <a:cubicBezTo>
                  <a:pt x="232486" y="18174"/>
                  <a:pt x="232257" y="16345"/>
                  <a:pt x="231800" y="15431"/>
                </a:cubicBezTo>
                <a:cubicBezTo>
                  <a:pt x="230428" y="12688"/>
                  <a:pt x="228600" y="11316"/>
                  <a:pt x="226314" y="11316"/>
                </a:cubicBezTo>
                <a:lnTo>
                  <a:pt x="223570" y="12688"/>
                </a:lnTo>
                <a:cubicBezTo>
                  <a:pt x="223570" y="11773"/>
                  <a:pt x="223456" y="10287"/>
                  <a:pt x="223228" y="8230"/>
                </a:cubicBezTo>
                <a:cubicBezTo>
                  <a:pt x="222999" y="6173"/>
                  <a:pt x="223113" y="4230"/>
                  <a:pt x="223570" y="2401"/>
                </a:cubicBezTo>
                <a:cubicBezTo>
                  <a:pt x="223570" y="1486"/>
                  <a:pt x="224028" y="800"/>
                  <a:pt x="224942" y="343"/>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
        <p:nvSpPr>
          <p:cNvPr id="111" name="文本框 110">
            <a:extLst>
              <a:ext uri="{FF2B5EF4-FFF2-40B4-BE49-F238E27FC236}">
                <a16:creationId xmlns:a16="http://schemas.microsoft.com/office/drawing/2014/main" id="{9C7409BB-6EA7-3DCD-D8EC-443ADEFAFB3F}"/>
              </a:ext>
            </a:extLst>
          </p:cNvPr>
          <p:cNvSpPr txBox="1"/>
          <p:nvPr/>
        </p:nvSpPr>
        <p:spPr>
          <a:xfrm>
            <a:off x="6122991" y="211572"/>
            <a:ext cx="498919" cy="375750"/>
          </a:xfrm>
          <a:custGeom>
            <a:avLst/>
            <a:gdLst/>
            <a:ahLst/>
            <a:cxnLst/>
            <a:rect l="l" t="t" r="r" b="b"/>
            <a:pathLst>
              <a:path w="498919" h="375750">
                <a:moveTo>
                  <a:pt x="100812" y="223503"/>
                </a:moveTo>
                <a:lnTo>
                  <a:pt x="102184" y="223503"/>
                </a:lnTo>
                <a:lnTo>
                  <a:pt x="107670" y="224188"/>
                </a:lnTo>
                <a:cubicBezTo>
                  <a:pt x="117729" y="226017"/>
                  <a:pt x="126187" y="228532"/>
                  <a:pt x="133045" y="231732"/>
                </a:cubicBezTo>
                <a:lnTo>
                  <a:pt x="146761" y="239276"/>
                </a:lnTo>
                <a:lnTo>
                  <a:pt x="157734" y="246134"/>
                </a:lnTo>
                <a:lnTo>
                  <a:pt x="161163" y="250249"/>
                </a:lnTo>
                <a:lnTo>
                  <a:pt x="165278" y="252992"/>
                </a:lnTo>
                <a:cubicBezTo>
                  <a:pt x="168935" y="256650"/>
                  <a:pt x="170764" y="258478"/>
                  <a:pt x="170764" y="258478"/>
                </a:cubicBezTo>
                <a:cubicBezTo>
                  <a:pt x="173050" y="261679"/>
                  <a:pt x="174993" y="264536"/>
                  <a:pt x="176593" y="267051"/>
                </a:cubicBezTo>
                <a:cubicBezTo>
                  <a:pt x="178194" y="269565"/>
                  <a:pt x="179679" y="271737"/>
                  <a:pt x="181051" y="273566"/>
                </a:cubicBezTo>
                <a:cubicBezTo>
                  <a:pt x="183337" y="276766"/>
                  <a:pt x="183337" y="279738"/>
                  <a:pt x="181051" y="282481"/>
                </a:cubicBezTo>
                <a:lnTo>
                  <a:pt x="181051" y="283167"/>
                </a:lnTo>
                <a:lnTo>
                  <a:pt x="181051" y="292083"/>
                </a:lnTo>
                <a:cubicBezTo>
                  <a:pt x="181051" y="293454"/>
                  <a:pt x="180594" y="294597"/>
                  <a:pt x="179679" y="295512"/>
                </a:cubicBezTo>
                <a:cubicBezTo>
                  <a:pt x="178765" y="295512"/>
                  <a:pt x="178308" y="295740"/>
                  <a:pt x="178308" y="296197"/>
                </a:cubicBezTo>
                <a:cubicBezTo>
                  <a:pt x="175565" y="299855"/>
                  <a:pt x="173736" y="302827"/>
                  <a:pt x="172821" y="305113"/>
                </a:cubicBezTo>
                <a:cubicBezTo>
                  <a:pt x="170993" y="309685"/>
                  <a:pt x="168249" y="310599"/>
                  <a:pt x="164592" y="307856"/>
                </a:cubicBezTo>
                <a:cubicBezTo>
                  <a:pt x="164135" y="306941"/>
                  <a:pt x="162992" y="306256"/>
                  <a:pt x="161163" y="305799"/>
                </a:cubicBezTo>
                <a:cubicBezTo>
                  <a:pt x="159334" y="305341"/>
                  <a:pt x="157962" y="304884"/>
                  <a:pt x="157048" y="304427"/>
                </a:cubicBezTo>
                <a:lnTo>
                  <a:pt x="156362" y="304427"/>
                </a:lnTo>
                <a:cubicBezTo>
                  <a:pt x="155448" y="303970"/>
                  <a:pt x="153848" y="302941"/>
                  <a:pt x="151562" y="301341"/>
                </a:cubicBezTo>
                <a:cubicBezTo>
                  <a:pt x="149276" y="299741"/>
                  <a:pt x="147675" y="297797"/>
                  <a:pt x="146761" y="295512"/>
                </a:cubicBezTo>
                <a:cubicBezTo>
                  <a:pt x="144932" y="293683"/>
                  <a:pt x="144018" y="292768"/>
                  <a:pt x="144018" y="292768"/>
                </a:cubicBezTo>
                <a:cubicBezTo>
                  <a:pt x="141732" y="290482"/>
                  <a:pt x="139217" y="287053"/>
                  <a:pt x="136474" y="282481"/>
                </a:cubicBezTo>
                <a:cubicBezTo>
                  <a:pt x="133731" y="278366"/>
                  <a:pt x="132359" y="276309"/>
                  <a:pt x="132359" y="276309"/>
                </a:cubicBezTo>
                <a:lnTo>
                  <a:pt x="111785" y="248191"/>
                </a:lnTo>
                <a:cubicBezTo>
                  <a:pt x="107670" y="240876"/>
                  <a:pt x="101955" y="235847"/>
                  <a:pt x="94640" y="233104"/>
                </a:cubicBezTo>
                <a:lnTo>
                  <a:pt x="92583" y="231046"/>
                </a:lnTo>
                <a:cubicBezTo>
                  <a:pt x="94412" y="230589"/>
                  <a:pt x="95212" y="229675"/>
                  <a:pt x="94983" y="228303"/>
                </a:cubicBezTo>
                <a:cubicBezTo>
                  <a:pt x="94755" y="226932"/>
                  <a:pt x="94640" y="226017"/>
                  <a:pt x="94640" y="225560"/>
                </a:cubicBezTo>
                <a:cubicBezTo>
                  <a:pt x="95555" y="225103"/>
                  <a:pt x="96469" y="224645"/>
                  <a:pt x="97383" y="224188"/>
                </a:cubicBezTo>
                <a:cubicBezTo>
                  <a:pt x="98298" y="223731"/>
                  <a:pt x="99441" y="223503"/>
                  <a:pt x="100812" y="223503"/>
                </a:cubicBezTo>
                <a:close/>
                <a:moveTo>
                  <a:pt x="129616" y="110003"/>
                </a:moveTo>
                <a:cubicBezTo>
                  <a:pt x="129159" y="110231"/>
                  <a:pt x="128702" y="110345"/>
                  <a:pt x="128244" y="110345"/>
                </a:cubicBezTo>
                <a:cubicBezTo>
                  <a:pt x="125958" y="114460"/>
                  <a:pt x="122301" y="118118"/>
                  <a:pt x="117272" y="121318"/>
                </a:cubicBezTo>
                <a:lnTo>
                  <a:pt x="113157" y="123376"/>
                </a:lnTo>
                <a:cubicBezTo>
                  <a:pt x="112700" y="125205"/>
                  <a:pt x="111557" y="126805"/>
                  <a:pt x="109728" y="128176"/>
                </a:cubicBezTo>
                <a:cubicBezTo>
                  <a:pt x="107899" y="129548"/>
                  <a:pt x="106527" y="130691"/>
                  <a:pt x="105613" y="131605"/>
                </a:cubicBezTo>
                <a:cubicBezTo>
                  <a:pt x="104241" y="132977"/>
                  <a:pt x="103327" y="134348"/>
                  <a:pt x="102870" y="135720"/>
                </a:cubicBezTo>
                <a:lnTo>
                  <a:pt x="97383" y="161781"/>
                </a:lnTo>
                <a:cubicBezTo>
                  <a:pt x="97841" y="162695"/>
                  <a:pt x="98069" y="163838"/>
                  <a:pt x="98069" y="165210"/>
                </a:cubicBezTo>
                <a:lnTo>
                  <a:pt x="98755" y="165210"/>
                </a:lnTo>
                <a:cubicBezTo>
                  <a:pt x="123444" y="144178"/>
                  <a:pt x="142189" y="129319"/>
                  <a:pt x="154991" y="120633"/>
                </a:cubicBezTo>
                <a:lnTo>
                  <a:pt x="152247" y="119261"/>
                </a:lnTo>
                <a:lnTo>
                  <a:pt x="130988" y="110345"/>
                </a:lnTo>
                <a:cubicBezTo>
                  <a:pt x="130530" y="109888"/>
                  <a:pt x="130073" y="109774"/>
                  <a:pt x="129616" y="110003"/>
                </a:cubicBezTo>
                <a:close/>
                <a:moveTo>
                  <a:pt x="326441" y="275"/>
                </a:moveTo>
                <a:cubicBezTo>
                  <a:pt x="330327" y="-183"/>
                  <a:pt x="334442" y="-68"/>
                  <a:pt x="338785" y="617"/>
                </a:cubicBezTo>
                <a:cubicBezTo>
                  <a:pt x="340614" y="1075"/>
                  <a:pt x="341757" y="1989"/>
                  <a:pt x="342214" y="3361"/>
                </a:cubicBezTo>
                <a:cubicBezTo>
                  <a:pt x="342214" y="4275"/>
                  <a:pt x="342443" y="4961"/>
                  <a:pt x="342900" y="5418"/>
                </a:cubicBezTo>
                <a:cubicBezTo>
                  <a:pt x="343357" y="5875"/>
                  <a:pt x="343814" y="6561"/>
                  <a:pt x="344271" y="7475"/>
                </a:cubicBezTo>
                <a:lnTo>
                  <a:pt x="345643" y="7475"/>
                </a:lnTo>
                <a:cubicBezTo>
                  <a:pt x="346557" y="7475"/>
                  <a:pt x="347472" y="8276"/>
                  <a:pt x="348386" y="9876"/>
                </a:cubicBezTo>
                <a:cubicBezTo>
                  <a:pt x="349301" y="11476"/>
                  <a:pt x="350215" y="12505"/>
                  <a:pt x="351129" y="12962"/>
                </a:cubicBezTo>
                <a:cubicBezTo>
                  <a:pt x="352044" y="13419"/>
                  <a:pt x="353073" y="14333"/>
                  <a:pt x="354216" y="15705"/>
                </a:cubicBezTo>
                <a:cubicBezTo>
                  <a:pt x="355359" y="17077"/>
                  <a:pt x="356387" y="17991"/>
                  <a:pt x="357302" y="18448"/>
                </a:cubicBezTo>
                <a:cubicBezTo>
                  <a:pt x="358673" y="18905"/>
                  <a:pt x="359816" y="19591"/>
                  <a:pt x="360731" y="20506"/>
                </a:cubicBezTo>
                <a:cubicBezTo>
                  <a:pt x="361645" y="21420"/>
                  <a:pt x="362559" y="22106"/>
                  <a:pt x="363474" y="22563"/>
                </a:cubicBezTo>
                <a:cubicBezTo>
                  <a:pt x="365760" y="23935"/>
                  <a:pt x="366903" y="25992"/>
                  <a:pt x="366903" y="28735"/>
                </a:cubicBezTo>
                <a:cubicBezTo>
                  <a:pt x="367360" y="29650"/>
                  <a:pt x="367932" y="31021"/>
                  <a:pt x="368617" y="32850"/>
                </a:cubicBezTo>
                <a:cubicBezTo>
                  <a:pt x="369303" y="34679"/>
                  <a:pt x="370332" y="36279"/>
                  <a:pt x="371703" y="37651"/>
                </a:cubicBezTo>
                <a:cubicBezTo>
                  <a:pt x="372618" y="38565"/>
                  <a:pt x="373075" y="40165"/>
                  <a:pt x="373075" y="42451"/>
                </a:cubicBezTo>
                <a:cubicBezTo>
                  <a:pt x="373075" y="44280"/>
                  <a:pt x="372618" y="46109"/>
                  <a:pt x="371703" y="47938"/>
                </a:cubicBezTo>
                <a:cubicBezTo>
                  <a:pt x="370789" y="49766"/>
                  <a:pt x="370332" y="52738"/>
                  <a:pt x="370332" y="56853"/>
                </a:cubicBezTo>
                <a:lnTo>
                  <a:pt x="370332" y="60968"/>
                </a:lnTo>
                <a:lnTo>
                  <a:pt x="370332" y="83599"/>
                </a:lnTo>
                <a:lnTo>
                  <a:pt x="371703" y="104173"/>
                </a:lnTo>
                <a:cubicBezTo>
                  <a:pt x="372161" y="106917"/>
                  <a:pt x="372389" y="111260"/>
                  <a:pt x="372389" y="117204"/>
                </a:cubicBezTo>
                <a:lnTo>
                  <a:pt x="372389" y="135034"/>
                </a:lnTo>
                <a:lnTo>
                  <a:pt x="372389" y="160409"/>
                </a:lnTo>
                <a:lnTo>
                  <a:pt x="372389" y="180983"/>
                </a:lnTo>
                <a:cubicBezTo>
                  <a:pt x="373304" y="189212"/>
                  <a:pt x="373761" y="194927"/>
                  <a:pt x="373761" y="198128"/>
                </a:cubicBezTo>
                <a:cubicBezTo>
                  <a:pt x="373761" y="201786"/>
                  <a:pt x="373532" y="204529"/>
                  <a:pt x="373075" y="206358"/>
                </a:cubicBezTo>
                <a:lnTo>
                  <a:pt x="373075" y="211158"/>
                </a:lnTo>
                <a:cubicBezTo>
                  <a:pt x="373532" y="212072"/>
                  <a:pt x="373761" y="213673"/>
                  <a:pt x="373761" y="215959"/>
                </a:cubicBezTo>
                <a:cubicBezTo>
                  <a:pt x="373761" y="218245"/>
                  <a:pt x="373532" y="220302"/>
                  <a:pt x="373075" y="222131"/>
                </a:cubicBezTo>
                <a:cubicBezTo>
                  <a:pt x="372618" y="223960"/>
                  <a:pt x="372161" y="225560"/>
                  <a:pt x="371703" y="226932"/>
                </a:cubicBezTo>
                <a:lnTo>
                  <a:pt x="371018" y="232418"/>
                </a:lnTo>
                <a:cubicBezTo>
                  <a:pt x="370103" y="237447"/>
                  <a:pt x="367589" y="241105"/>
                  <a:pt x="363474" y="243391"/>
                </a:cubicBezTo>
                <a:cubicBezTo>
                  <a:pt x="363474" y="243391"/>
                  <a:pt x="362788" y="244077"/>
                  <a:pt x="361416" y="245448"/>
                </a:cubicBezTo>
                <a:cubicBezTo>
                  <a:pt x="361416" y="247734"/>
                  <a:pt x="360959" y="249563"/>
                  <a:pt x="360045" y="250935"/>
                </a:cubicBezTo>
                <a:lnTo>
                  <a:pt x="360045" y="251620"/>
                </a:lnTo>
                <a:cubicBezTo>
                  <a:pt x="357302" y="254363"/>
                  <a:pt x="355016" y="255964"/>
                  <a:pt x="353187" y="256421"/>
                </a:cubicBezTo>
                <a:cubicBezTo>
                  <a:pt x="350444" y="257793"/>
                  <a:pt x="347472" y="258021"/>
                  <a:pt x="344271" y="257107"/>
                </a:cubicBezTo>
                <a:lnTo>
                  <a:pt x="340157" y="255049"/>
                </a:lnTo>
                <a:cubicBezTo>
                  <a:pt x="340614" y="253678"/>
                  <a:pt x="340157" y="252535"/>
                  <a:pt x="338785" y="251620"/>
                </a:cubicBezTo>
                <a:cubicBezTo>
                  <a:pt x="336042" y="249334"/>
                  <a:pt x="331927" y="246362"/>
                  <a:pt x="326441" y="242705"/>
                </a:cubicBezTo>
                <a:cubicBezTo>
                  <a:pt x="318211" y="238133"/>
                  <a:pt x="313182" y="235390"/>
                  <a:pt x="311353" y="234475"/>
                </a:cubicBezTo>
                <a:lnTo>
                  <a:pt x="310667" y="238590"/>
                </a:lnTo>
                <a:lnTo>
                  <a:pt x="308610" y="244762"/>
                </a:lnTo>
                <a:cubicBezTo>
                  <a:pt x="308153" y="245220"/>
                  <a:pt x="307924" y="245791"/>
                  <a:pt x="307924" y="246477"/>
                </a:cubicBezTo>
                <a:cubicBezTo>
                  <a:pt x="307924" y="247163"/>
                  <a:pt x="307695" y="247734"/>
                  <a:pt x="307238" y="248191"/>
                </a:cubicBezTo>
                <a:lnTo>
                  <a:pt x="301752" y="264651"/>
                </a:lnTo>
                <a:cubicBezTo>
                  <a:pt x="299923" y="271051"/>
                  <a:pt x="299009" y="275623"/>
                  <a:pt x="299009" y="278366"/>
                </a:cubicBezTo>
                <a:cubicBezTo>
                  <a:pt x="299009" y="279738"/>
                  <a:pt x="298780" y="280881"/>
                  <a:pt x="298323" y="281796"/>
                </a:cubicBezTo>
                <a:cubicBezTo>
                  <a:pt x="297866" y="282710"/>
                  <a:pt x="297408" y="283624"/>
                  <a:pt x="296951" y="284539"/>
                </a:cubicBezTo>
                <a:cubicBezTo>
                  <a:pt x="294665" y="289111"/>
                  <a:pt x="293522" y="293683"/>
                  <a:pt x="293522" y="298255"/>
                </a:cubicBezTo>
                <a:lnTo>
                  <a:pt x="293522" y="303055"/>
                </a:lnTo>
                <a:lnTo>
                  <a:pt x="292836" y="305799"/>
                </a:lnTo>
                <a:cubicBezTo>
                  <a:pt x="292836" y="307627"/>
                  <a:pt x="294208" y="310371"/>
                  <a:pt x="296951" y="314028"/>
                </a:cubicBezTo>
                <a:cubicBezTo>
                  <a:pt x="301980" y="321343"/>
                  <a:pt x="310210" y="327058"/>
                  <a:pt x="321640" y="331173"/>
                </a:cubicBezTo>
                <a:cubicBezTo>
                  <a:pt x="331241" y="333916"/>
                  <a:pt x="344957" y="335745"/>
                  <a:pt x="362788" y="336660"/>
                </a:cubicBezTo>
                <a:lnTo>
                  <a:pt x="384048" y="337345"/>
                </a:lnTo>
                <a:cubicBezTo>
                  <a:pt x="385419" y="337345"/>
                  <a:pt x="388048" y="337117"/>
                  <a:pt x="391935" y="336660"/>
                </a:cubicBezTo>
                <a:cubicBezTo>
                  <a:pt x="395821" y="336202"/>
                  <a:pt x="399364" y="335517"/>
                  <a:pt x="402564" y="334602"/>
                </a:cubicBezTo>
                <a:cubicBezTo>
                  <a:pt x="414452" y="331859"/>
                  <a:pt x="423367" y="329344"/>
                  <a:pt x="429311" y="327058"/>
                </a:cubicBezTo>
                <a:cubicBezTo>
                  <a:pt x="435254" y="325229"/>
                  <a:pt x="441198" y="322029"/>
                  <a:pt x="447141" y="317457"/>
                </a:cubicBezTo>
                <a:cubicBezTo>
                  <a:pt x="451713" y="315171"/>
                  <a:pt x="458571" y="310599"/>
                  <a:pt x="467715" y="303741"/>
                </a:cubicBezTo>
                <a:lnTo>
                  <a:pt x="472516" y="301684"/>
                </a:lnTo>
                <a:cubicBezTo>
                  <a:pt x="473430" y="301684"/>
                  <a:pt x="473888" y="301227"/>
                  <a:pt x="473888" y="300312"/>
                </a:cubicBezTo>
                <a:cubicBezTo>
                  <a:pt x="473888" y="293911"/>
                  <a:pt x="472516" y="288425"/>
                  <a:pt x="469773" y="283853"/>
                </a:cubicBezTo>
                <a:lnTo>
                  <a:pt x="465658" y="268765"/>
                </a:lnTo>
                <a:cubicBezTo>
                  <a:pt x="464744" y="262365"/>
                  <a:pt x="462915" y="256650"/>
                  <a:pt x="460172" y="251620"/>
                </a:cubicBezTo>
                <a:lnTo>
                  <a:pt x="460172" y="247506"/>
                </a:lnTo>
                <a:lnTo>
                  <a:pt x="461543" y="243391"/>
                </a:lnTo>
                <a:lnTo>
                  <a:pt x="464286" y="242705"/>
                </a:lnTo>
                <a:cubicBezTo>
                  <a:pt x="465201" y="241790"/>
                  <a:pt x="466344" y="242476"/>
                  <a:pt x="467715" y="244762"/>
                </a:cubicBezTo>
                <a:cubicBezTo>
                  <a:pt x="469544" y="246591"/>
                  <a:pt x="471259" y="249220"/>
                  <a:pt x="472859" y="252649"/>
                </a:cubicBezTo>
                <a:cubicBezTo>
                  <a:pt x="474459" y="256078"/>
                  <a:pt x="475945" y="258707"/>
                  <a:pt x="477317" y="260536"/>
                </a:cubicBezTo>
                <a:cubicBezTo>
                  <a:pt x="478231" y="262365"/>
                  <a:pt x="479145" y="264422"/>
                  <a:pt x="480060" y="266708"/>
                </a:cubicBezTo>
                <a:cubicBezTo>
                  <a:pt x="480974" y="268994"/>
                  <a:pt x="482117" y="271280"/>
                  <a:pt x="483489" y="273566"/>
                </a:cubicBezTo>
                <a:cubicBezTo>
                  <a:pt x="484860" y="275395"/>
                  <a:pt x="485889" y="277338"/>
                  <a:pt x="486575" y="279395"/>
                </a:cubicBezTo>
                <a:cubicBezTo>
                  <a:pt x="487261" y="281453"/>
                  <a:pt x="488061" y="283396"/>
                  <a:pt x="488975" y="285225"/>
                </a:cubicBezTo>
                <a:cubicBezTo>
                  <a:pt x="489890" y="287053"/>
                  <a:pt x="490347" y="288654"/>
                  <a:pt x="490347" y="290025"/>
                </a:cubicBezTo>
                <a:lnTo>
                  <a:pt x="491718" y="296883"/>
                </a:lnTo>
                <a:lnTo>
                  <a:pt x="491718" y="299626"/>
                </a:lnTo>
                <a:cubicBezTo>
                  <a:pt x="492176" y="300998"/>
                  <a:pt x="492633" y="302369"/>
                  <a:pt x="493090" y="303741"/>
                </a:cubicBezTo>
                <a:cubicBezTo>
                  <a:pt x="493547" y="305113"/>
                  <a:pt x="493776" y="306941"/>
                  <a:pt x="493776" y="309227"/>
                </a:cubicBezTo>
                <a:cubicBezTo>
                  <a:pt x="493776" y="310142"/>
                  <a:pt x="494462" y="311056"/>
                  <a:pt x="495833" y="311971"/>
                </a:cubicBezTo>
                <a:cubicBezTo>
                  <a:pt x="496748" y="312428"/>
                  <a:pt x="497205" y="313800"/>
                  <a:pt x="497205" y="316086"/>
                </a:cubicBezTo>
                <a:lnTo>
                  <a:pt x="497891" y="318829"/>
                </a:lnTo>
                <a:cubicBezTo>
                  <a:pt x="499262" y="320658"/>
                  <a:pt x="499262" y="322258"/>
                  <a:pt x="497891" y="323629"/>
                </a:cubicBezTo>
                <a:lnTo>
                  <a:pt x="495833" y="327744"/>
                </a:lnTo>
                <a:lnTo>
                  <a:pt x="493776" y="331859"/>
                </a:lnTo>
                <a:cubicBezTo>
                  <a:pt x="491033" y="335517"/>
                  <a:pt x="488747" y="337802"/>
                  <a:pt x="486918" y="338717"/>
                </a:cubicBezTo>
                <a:lnTo>
                  <a:pt x="484175" y="342832"/>
                </a:lnTo>
                <a:cubicBezTo>
                  <a:pt x="482346" y="344660"/>
                  <a:pt x="480974" y="345804"/>
                  <a:pt x="480060" y="346261"/>
                </a:cubicBezTo>
                <a:cubicBezTo>
                  <a:pt x="477774" y="348547"/>
                  <a:pt x="475259" y="350604"/>
                  <a:pt x="472516" y="352433"/>
                </a:cubicBezTo>
                <a:cubicBezTo>
                  <a:pt x="471144" y="353347"/>
                  <a:pt x="468401" y="355405"/>
                  <a:pt x="464286" y="358605"/>
                </a:cubicBezTo>
                <a:cubicBezTo>
                  <a:pt x="460172" y="361806"/>
                  <a:pt x="456285" y="363863"/>
                  <a:pt x="452628" y="364777"/>
                </a:cubicBezTo>
                <a:cubicBezTo>
                  <a:pt x="441198" y="367978"/>
                  <a:pt x="434111" y="369807"/>
                  <a:pt x="431368" y="370264"/>
                </a:cubicBezTo>
                <a:cubicBezTo>
                  <a:pt x="429539" y="371178"/>
                  <a:pt x="424281" y="372093"/>
                  <a:pt x="415595" y="373007"/>
                </a:cubicBezTo>
                <a:cubicBezTo>
                  <a:pt x="412851" y="373464"/>
                  <a:pt x="409080" y="374036"/>
                  <a:pt x="404279" y="374721"/>
                </a:cubicBezTo>
                <a:cubicBezTo>
                  <a:pt x="399478" y="375407"/>
                  <a:pt x="395478" y="375750"/>
                  <a:pt x="392277" y="375750"/>
                </a:cubicBezTo>
                <a:cubicBezTo>
                  <a:pt x="389991" y="375750"/>
                  <a:pt x="387477" y="375521"/>
                  <a:pt x="384734" y="375064"/>
                </a:cubicBezTo>
                <a:cubicBezTo>
                  <a:pt x="381990" y="374607"/>
                  <a:pt x="378790" y="374379"/>
                  <a:pt x="375132" y="374379"/>
                </a:cubicBezTo>
                <a:cubicBezTo>
                  <a:pt x="372846" y="374379"/>
                  <a:pt x="368960" y="373921"/>
                  <a:pt x="363474" y="373007"/>
                </a:cubicBezTo>
                <a:lnTo>
                  <a:pt x="349758" y="371635"/>
                </a:lnTo>
                <a:cubicBezTo>
                  <a:pt x="347472" y="370721"/>
                  <a:pt x="345414" y="370264"/>
                  <a:pt x="343586" y="370264"/>
                </a:cubicBezTo>
                <a:cubicBezTo>
                  <a:pt x="341757" y="370264"/>
                  <a:pt x="340385" y="370035"/>
                  <a:pt x="339471" y="369578"/>
                </a:cubicBezTo>
                <a:lnTo>
                  <a:pt x="324383" y="364777"/>
                </a:lnTo>
                <a:cubicBezTo>
                  <a:pt x="322554" y="363863"/>
                  <a:pt x="320497" y="362948"/>
                  <a:pt x="318211" y="362034"/>
                </a:cubicBezTo>
                <a:cubicBezTo>
                  <a:pt x="315925" y="361120"/>
                  <a:pt x="313868" y="360205"/>
                  <a:pt x="312039" y="359291"/>
                </a:cubicBezTo>
                <a:cubicBezTo>
                  <a:pt x="304266" y="355176"/>
                  <a:pt x="298094" y="351061"/>
                  <a:pt x="293522" y="346947"/>
                </a:cubicBezTo>
                <a:cubicBezTo>
                  <a:pt x="283007" y="339174"/>
                  <a:pt x="275691" y="328887"/>
                  <a:pt x="271577" y="316086"/>
                </a:cubicBezTo>
                <a:cubicBezTo>
                  <a:pt x="267005" y="306484"/>
                  <a:pt x="265404" y="298026"/>
                  <a:pt x="266776" y="290711"/>
                </a:cubicBezTo>
                <a:cubicBezTo>
                  <a:pt x="266776" y="284767"/>
                  <a:pt x="267462" y="279052"/>
                  <a:pt x="268833" y="273566"/>
                </a:cubicBezTo>
                <a:cubicBezTo>
                  <a:pt x="272491" y="262593"/>
                  <a:pt x="275006" y="254363"/>
                  <a:pt x="276377" y="248877"/>
                </a:cubicBezTo>
                <a:cubicBezTo>
                  <a:pt x="277292" y="246591"/>
                  <a:pt x="278892" y="241562"/>
                  <a:pt x="281178" y="233790"/>
                </a:cubicBezTo>
                <a:lnTo>
                  <a:pt x="284607" y="221445"/>
                </a:lnTo>
                <a:cubicBezTo>
                  <a:pt x="285521" y="219159"/>
                  <a:pt x="285064" y="217559"/>
                  <a:pt x="283235" y="216644"/>
                </a:cubicBezTo>
                <a:cubicBezTo>
                  <a:pt x="282321" y="216187"/>
                  <a:pt x="281521" y="215616"/>
                  <a:pt x="280835" y="214930"/>
                </a:cubicBezTo>
                <a:cubicBezTo>
                  <a:pt x="280149" y="214244"/>
                  <a:pt x="279578" y="213673"/>
                  <a:pt x="279120" y="213215"/>
                </a:cubicBezTo>
                <a:cubicBezTo>
                  <a:pt x="277292" y="211387"/>
                  <a:pt x="275691" y="211615"/>
                  <a:pt x="274320" y="213901"/>
                </a:cubicBezTo>
                <a:lnTo>
                  <a:pt x="268833" y="222817"/>
                </a:lnTo>
                <a:lnTo>
                  <a:pt x="262661" y="235161"/>
                </a:lnTo>
                <a:cubicBezTo>
                  <a:pt x="260375" y="239733"/>
                  <a:pt x="257403" y="246591"/>
                  <a:pt x="253746" y="255735"/>
                </a:cubicBezTo>
                <a:lnTo>
                  <a:pt x="245516" y="270137"/>
                </a:lnTo>
                <a:cubicBezTo>
                  <a:pt x="244145" y="273337"/>
                  <a:pt x="242430" y="277109"/>
                  <a:pt x="240373" y="281453"/>
                </a:cubicBezTo>
                <a:cubicBezTo>
                  <a:pt x="238315" y="285796"/>
                  <a:pt x="236372" y="290482"/>
                  <a:pt x="234543" y="295512"/>
                </a:cubicBezTo>
                <a:cubicBezTo>
                  <a:pt x="229057" y="305570"/>
                  <a:pt x="225857" y="311514"/>
                  <a:pt x="224942" y="313342"/>
                </a:cubicBezTo>
                <a:lnTo>
                  <a:pt x="220827" y="320200"/>
                </a:lnTo>
                <a:lnTo>
                  <a:pt x="214655" y="332545"/>
                </a:lnTo>
                <a:cubicBezTo>
                  <a:pt x="212826" y="335745"/>
                  <a:pt x="210998" y="338717"/>
                  <a:pt x="209169" y="341460"/>
                </a:cubicBezTo>
                <a:cubicBezTo>
                  <a:pt x="207340" y="344203"/>
                  <a:pt x="205740" y="346947"/>
                  <a:pt x="204368" y="349690"/>
                </a:cubicBezTo>
                <a:cubicBezTo>
                  <a:pt x="199339" y="357462"/>
                  <a:pt x="194538" y="362948"/>
                  <a:pt x="189966" y="366149"/>
                </a:cubicBezTo>
                <a:cubicBezTo>
                  <a:pt x="189509" y="366606"/>
                  <a:pt x="189052" y="367063"/>
                  <a:pt x="188595" y="367520"/>
                </a:cubicBezTo>
                <a:cubicBezTo>
                  <a:pt x="188138" y="367978"/>
                  <a:pt x="187680" y="368435"/>
                  <a:pt x="187223" y="368892"/>
                </a:cubicBezTo>
                <a:cubicBezTo>
                  <a:pt x="186309" y="369807"/>
                  <a:pt x="185280" y="370035"/>
                  <a:pt x="184137" y="369578"/>
                </a:cubicBezTo>
                <a:cubicBezTo>
                  <a:pt x="182994" y="369121"/>
                  <a:pt x="181965" y="368206"/>
                  <a:pt x="181051" y="366835"/>
                </a:cubicBezTo>
                <a:cubicBezTo>
                  <a:pt x="179679" y="363634"/>
                  <a:pt x="179451" y="359520"/>
                  <a:pt x="180365" y="354490"/>
                </a:cubicBezTo>
                <a:cubicBezTo>
                  <a:pt x="180365" y="351747"/>
                  <a:pt x="180594" y="349690"/>
                  <a:pt x="181051" y="348318"/>
                </a:cubicBezTo>
                <a:lnTo>
                  <a:pt x="181051" y="345575"/>
                </a:lnTo>
                <a:cubicBezTo>
                  <a:pt x="184709" y="337345"/>
                  <a:pt x="187223" y="331173"/>
                  <a:pt x="188595" y="327058"/>
                </a:cubicBezTo>
                <a:lnTo>
                  <a:pt x="196139" y="308542"/>
                </a:lnTo>
                <a:lnTo>
                  <a:pt x="202311" y="292083"/>
                </a:lnTo>
                <a:lnTo>
                  <a:pt x="208483" y="276309"/>
                </a:lnTo>
                <a:lnTo>
                  <a:pt x="218084" y="255049"/>
                </a:lnTo>
                <a:lnTo>
                  <a:pt x="222199" y="244762"/>
                </a:lnTo>
                <a:lnTo>
                  <a:pt x="222199" y="244077"/>
                </a:lnTo>
                <a:cubicBezTo>
                  <a:pt x="221285" y="243162"/>
                  <a:pt x="220256" y="241676"/>
                  <a:pt x="219113" y="239619"/>
                </a:cubicBezTo>
                <a:cubicBezTo>
                  <a:pt x="217970" y="237561"/>
                  <a:pt x="216713" y="236304"/>
                  <a:pt x="215341" y="235847"/>
                </a:cubicBezTo>
                <a:lnTo>
                  <a:pt x="214655" y="234475"/>
                </a:lnTo>
                <a:cubicBezTo>
                  <a:pt x="211912" y="230360"/>
                  <a:pt x="209855" y="226932"/>
                  <a:pt x="208483" y="224188"/>
                </a:cubicBezTo>
                <a:cubicBezTo>
                  <a:pt x="208026" y="223274"/>
                  <a:pt x="207569" y="222131"/>
                  <a:pt x="207111" y="220759"/>
                </a:cubicBezTo>
                <a:cubicBezTo>
                  <a:pt x="206654" y="219388"/>
                  <a:pt x="205968" y="218016"/>
                  <a:pt x="205054" y="216644"/>
                </a:cubicBezTo>
                <a:lnTo>
                  <a:pt x="205054" y="212530"/>
                </a:lnTo>
                <a:lnTo>
                  <a:pt x="205054" y="211158"/>
                </a:lnTo>
                <a:cubicBezTo>
                  <a:pt x="204140" y="207958"/>
                  <a:pt x="203682" y="204414"/>
                  <a:pt x="203682" y="200528"/>
                </a:cubicBezTo>
                <a:cubicBezTo>
                  <a:pt x="203682" y="196642"/>
                  <a:pt x="203682" y="194013"/>
                  <a:pt x="203682" y="192641"/>
                </a:cubicBezTo>
                <a:cubicBezTo>
                  <a:pt x="203225" y="187612"/>
                  <a:pt x="202997" y="180297"/>
                  <a:pt x="202997" y="170696"/>
                </a:cubicBezTo>
                <a:cubicBezTo>
                  <a:pt x="202997" y="160180"/>
                  <a:pt x="202539" y="152179"/>
                  <a:pt x="201625" y="146693"/>
                </a:cubicBezTo>
                <a:lnTo>
                  <a:pt x="201625" y="126805"/>
                </a:lnTo>
                <a:cubicBezTo>
                  <a:pt x="201168" y="126348"/>
                  <a:pt x="200939" y="125433"/>
                  <a:pt x="200939" y="124062"/>
                </a:cubicBezTo>
                <a:cubicBezTo>
                  <a:pt x="200025" y="127719"/>
                  <a:pt x="199568" y="130462"/>
                  <a:pt x="199568" y="132291"/>
                </a:cubicBezTo>
                <a:cubicBezTo>
                  <a:pt x="199568" y="134120"/>
                  <a:pt x="198425" y="136177"/>
                  <a:pt x="196139" y="138463"/>
                </a:cubicBezTo>
                <a:cubicBezTo>
                  <a:pt x="195224" y="139378"/>
                  <a:pt x="193853" y="140292"/>
                  <a:pt x="192024" y="141207"/>
                </a:cubicBezTo>
                <a:cubicBezTo>
                  <a:pt x="190195" y="142121"/>
                  <a:pt x="188366" y="143493"/>
                  <a:pt x="186537" y="145321"/>
                </a:cubicBezTo>
                <a:cubicBezTo>
                  <a:pt x="186537" y="145321"/>
                  <a:pt x="182423" y="149436"/>
                  <a:pt x="174193" y="157666"/>
                </a:cubicBezTo>
                <a:lnTo>
                  <a:pt x="165278" y="165895"/>
                </a:lnTo>
                <a:lnTo>
                  <a:pt x="148818" y="180297"/>
                </a:lnTo>
                <a:lnTo>
                  <a:pt x="125501" y="198814"/>
                </a:lnTo>
                <a:lnTo>
                  <a:pt x="114528" y="208415"/>
                </a:lnTo>
                <a:cubicBezTo>
                  <a:pt x="112242" y="210701"/>
                  <a:pt x="109614" y="212873"/>
                  <a:pt x="106642" y="214930"/>
                </a:cubicBezTo>
                <a:cubicBezTo>
                  <a:pt x="103670" y="216987"/>
                  <a:pt x="101041" y="219159"/>
                  <a:pt x="98755" y="221445"/>
                </a:cubicBezTo>
                <a:lnTo>
                  <a:pt x="91211" y="227617"/>
                </a:lnTo>
                <a:cubicBezTo>
                  <a:pt x="88011" y="229903"/>
                  <a:pt x="86411" y="232647"/>
                  <a:pt x="86411" y="235847"/>
                </a:cubicBezTo>
                <a:lnTo>
                  <a:pt x="80924" y="255735"/>
                </a:lnTo>
                <a:lnTo>
                  <a:pt x="70637" y="281110"/>
                </a:lnTo>
                <a:cubicBezTo>
                  <a:pt x="69723" y="284767"/>
                  <a:pt x="66980" y="291625"/>
                  <a:pt x="62408" y="301684"/>
                </a:cubicBezTo>
                <a:cubicBezTo>
                  <a:pt x="58750" y="308542"/>
                  <a:pt x="55550" y="313800"/>
                  <a:pt x="52806" y="317457"/>
                </a:cubicBezTo>
                <a:cubicBezTo>
                  <a:pt x="52349" y="318829"/>
                  <a:pt x="50520" y="322715"/>
                  <a:pt x="47320" y="329116"/>
                </a:cubicBezTo>
                <a:cubicBezTo>
                  <a:pt x="46406" y="331402"/>
                  <a:pt x="45034" y="332773"/>
                  <a:pt x="43205" y="333231"/>
                </a:cubicBezTo>
                <a:cubicBezTo>
                  <a:pt x="42291" y="334602"/>
                  <a:pt x="38862" y="338260"/>
                  <a:pt x="32918" y="344203"/>
                </a:cubicBezTo>
                <a:cubicBezTo>
                  <a:pt x="30175" y="346947"/>
                  <a:pt x="28803" y="348318"/>
                  <a:pt x="28803" y="348318"/>
                </a:cubicBezTo>
                <a:lnTo>
                  <a:pt x="24003" y="351061"/>
                </a:lnTo>
                <a:cubicBezTo>
                  <a:pt x="21260" y="351976"/>
                  <a:pt x="18974" y="352433"/>
                  <a:pt x="17145" y="352433"/>
                </a:cubicBezTo>
                <a:cubicBezTo>
                  <a:pt x="16688" y="352890"/>
                  <a:pt x="15773" y="353119"/>
                  <a:pt x="14402" y="353119"/>
                </a:cubicBezTo>
                <a:cubicBezTo>
                  <a:pt x="13030" y="353119"/>
                  <a:pt x="11201" y="352433"/>
                  <a:pt x="8915" y="351061"/>
                </a:cubicBezTo>
                <a:cubicBezTo>
                  <a:pt x="9830" y="350147"/>
                  <a:pt x="10287" y="348775"/>
                  <a:pt x="10287" y="346947"/>
                </a:cubicBezTo>
                <a:cubicBezTo>
                  <a:pt x="10287" y="345118"/>
                  <a:pt x="10287" y="343975"/>
                  <a:pt x="10287" y="343518"/>
                </a:cubicBezTo>
                <a:cubicBezTo>
                  <a:pt x="10287" y="342603"/>
                  <a:pt x="10744" y="341917"/>
                  <a:pt x="11658" y="341460"/>
                </a:cubicBezTo>
                <a:cubicBezTo>
                  <a:pt x="13030" y="340546"/>
                  <a:pt x="14173" y="339631"/>
                  <a:pt x="15087" y="338717"/>
                </a:cubicBezTo>
                <a:cubicBezTo>
                  <a:pt x="16002" y="337802"/>
                  <a:pt x="16916" y="337117"/>
                  <a:pt x="17831" y="336660"/>
                </a:cubicBezTo>
                <a:cubicBezTo>
                  <a:pt x="20574" y="333459"/>
                  <a:pt x="22974" y="330373"/>
                  <a:pt x="25032" y="327401"/>
                </a:cubicBezTo>
                <a:cubicBezTo>
                  <a:pt x="27089" y="324429"/>
                  <a:pt x="28803" y="321801"/>
                  <a:pt x="30175" y="319514"/>
                </a:cubicBezTo>
                <a:cubicBezTo>
                  <a:pt x="32918" y="315857"/>
                  <a:pt x="36576" y="307856"/>
                  <a:pt x="41148" y="295512"/>
                </a:cubicBezTo>
                <a:cubicBezTo>
                  <a:pt x="42062" y="293226"/>
                  <a:pt x="44120" y="286368"/>
                  <a:pt x="47320" y="274938"/>
                </a:cubicBezTo>
                <a:cubicBezTo>
                  <a:pt x="49149" y="269908"/>
                  <a:pt x="50292" y="265336"/>
                  <a:pt x="50749" y="261221"/>
                </a:cubicBezTo>
                <a:cubicBezTo>
                  <a:pt x="51206" y="260764"/>
                  <a:pt x="51435" y="259621"/>
                  <a:pt x="51435" y="257793"/>
                </a:cubicBezTo>
                <a:cubicBezTo>
                  <a:pt x="49606" y="259621"/>
                  <a:pt x="48234" y="260764"/>
                  <a:pt x="47320" y="261221"/>
                </a:cubicBezTo>
                <a:cubicBezTo>
                  <a:pt x="46406" y="261679"/>
                  <a:pt x="45034" y="262593"/>
                  <a:pt x="43205" y="263965"/>
                </a:cubicBezTo>
                <a:cubicBezTo>
                  <a:pt x="41376" y="265336"/>
                  <a:pt x="39548" y="266251"/>
                  <a:pt x="37719" y="266708"/>
                </a:cubicBezTo>
                <a:lnTo>
                  <a:pt x="34976" y="267394"/>
                </a:lnTo>
                <a:cubicBezTo>
                  <a:pt x="33147" y="267394"/>
                  <a:pt x="30861" y="266937"/>
                  <a:pt x="28118" y="266022"/>
                </a:cubicBezTo>
                <a:lnTo>
                  <a:pt x="26060" y="265336"/>
                </a:lnTo>
                <a:cubicBezTo>
                  <a:pt x="25603" y="264879"/>
                  <a:pt x="25146" y="264765"/>
                  <a:pt x="24689" y="264993"/>
                </a:cubicBezTo>
                <a:cubicBezTo>
                  <a:pt x="24231" y="265222"/>
                  <a:pt x="24003" y="265108"/>
                  <a:pt x="24003" y="264651"/>
                </a:cubicBezTo>
                <a:cubicBezTo>
                  <a:pt x="23546" y="263736"/>
                  <a:pt x="22631" y="263279"/>
                  <a:pt x="21260" y="263279"/>
                </a:cubicBezTo>
                <a:cubicBezTo>
                  <a:pt x="19888" y="263279"/>
                  <a:pt x="18745" y="263279"/>
                  <a:pt x="17831" y="263279"/>
                </a:cubicBezTo>
                <a:lnTo>
                  <a:pt x="15087" y="261907"/>
                </a:lnTo>
                <a:lnTo>
                  <a:pt x="15087" y="260536"/>
                </a:lnTo>
                <a:cubicBezTo>
                  <a:pt x="11887" y="260993"/>
                  <a:pt x="8687" y="260993"/>
                  <a:pt x="5486" y="260536"/>
                </a:cubicBezTo>
                <a:cubicBezTo>
                  <a:pt x="5029" y="260536"/>
                  <a:pt x="3200" y="259393"/>
                  <a:pt x="0" y="257107"/>
                </a:cubicBezTo>
                <a:lnTo>
                  <a:pt x="0" y="255735"/>
                </a:lnTo>
                <a:cubicBezTo>
                  <a:pt x="1829" y="253906"/>
                  <a:pt x="4115" y="250706"/>
                  <a:pt x="6858" y="246134"/>
                </a:cubicBezTo>
                <a:lnTo>
                  <a:pt x="7544" y="246134"/>
                </a:lnTo>
                <a:cubicBezTo>
                  <a:pt x="10287" y="245677"/>
                  <a:pt x="12687" y="244305"/>
                  <a:pt x="14745" y="242019"/>
                </a:cubicBezTo>
                <a:cubicBezTo>
                  <a:pt x="16802" y="239733"/>
                  <a:pt x="18516" y="238133"/>
                  <a:pt x="19888" y="237218"/>
                </a:cubicBezTo>
                <a:cubicBezTo>
                  <a:pt x="19888" y="237218"/>
                  <a:pt x="23088" y="234018"/>
                  <a:pt x="29489" y="227617"/>
                </a:cubicBezTo>
                <a:lnTo>
                  <a:pt x="43205" y="215273"/>
                </a:lnTo>
                <a:lnTo>
                  <a:pt x="63093" y="198128"/>
                </a:lnTo>
                <a:cubicBezTo>
                  <a:pt x="64465" y="196756"/>
                  <a:pt x="65151" y="195385"/>
                  <a:pt x="65151" y="194013"/>
                </a:cubicBezTo>
                <a:cubicBezTo>
                  <a:pt x="66065" y="187155"/>
                  <a:pt x="66980" y="178240"/>
                  <a:pt x="67894" y="167267"/>
                </a:cubicBezTo>
                <a:cubicBezTo>
                  <a:pt x="67894" y="167267"/>
                  <a:pt x="66522" y="169324"/>
                  <a:pt x="63779" y="173439"/>
                </a:cubicBezTo>
                <a:cubicBezTo>
                  <a:pt x="62408" y="176182"/>
                  <a:pt x="60350" y="177554"/>
                  <a:pt x="57607" y="177554"/>
                </a:cubicBezTo>
                <a:cubicBezTo>
                  <a:pt x="55778" y="178468"/>
                  <a:pt x="54292" y="179497"/>
                  <a:pt x="53149" y="180640"/>
                </a:cubicBezTo>
                <a:cubicBezTo>
                  <a:pt x="52006" y="181783"/>
                  <a:pt x="50749" y="182583"/>
                  <a:pt x="49377" y="183040"/>
                </a:cubicBezTo>
                <a:cubicBezTo>
                  <a:pt x="49377" y="183955"/>
                  <a:pt x="49149" y="184641"/>
                  <a:pt x="48692" y="185098"/>
                </a:cubicBezTo>
                <a:lnTo>
                  <a:pt x="45948" y="185098"/>
                </a:lnTo>
                <a:lnTo>
                  <a:pt x="45948" y="183040"/>
                </a:lnTo>
                <a:cubicBezTo>
                  <a:pt x="45948" y="183040"/>
                  <a:pt x="49377" y="178240"/>
                  <a:pt x="56235" y="168639"/>
                </a:cubicBezTo>
                <a:lnTo>
                  <a:pt x="67208" y="152865"/>
                </a:lnTo>
                <a:cubicBezTo>
                  <a:pt x="64922" y="152408"/>
                  <a:pt x="59436" y="151494"/>
                  <a:pt x="50749" y="150122"/>
                </a:cubicBezTo>
                <a:cubicBezTo>
                  <a:pt x="50749" y="149665"/>
                  <a:pt x="50520" y="149550"/>
                  <a:pt x="50063" y="149779"/>
                </a:cubicBezTo>
                <a:cubicBezTo>
                  <a:pt x="49606" y="150008"/>
                  <a:pt x="49377" y="149893"/>
                  <a:pt x="49377" y="149436"/>
                </a:cubicBezTo>
                <a:cubicBezTo>
                  <a:pt x="42977" y="147150"/>
                  <a:pt x="39090" y="145550"/>
                  <a:pt x="37719" y="144635"/>
                </a:cubicBezTo>
                <a:cubicBezTo>
                  <a:pt x="36347" y="143264"/>
                  <a:pt x="34747" y="142235"/>
                  <a:pt x="32918" y="141549"/>
                </a:cubicBezTo>
                <a:cubicBezTo>
                  <a:pt x="31089" y="140864"/>
                  <a:pt x="29718" y="140292"/>
                  <a:pt x="28803" y="139835"/>
                </a:cubicBezTo>
                <a:cubicBezTo>
                  <a:pt x="26517" y="138921"/>
                  <a:pt x="24917" y="136863"/>
                  <a:pt x="24003" y="133663"/>
                </a:cubicBezTo>
                <a:cubicBezTo>
                  <a:pt x="23088" y="128176"/>
                  <a:pt x="22631" y="123833"/>
                  <a:pt x="22631" y="120633"/>
                </a:cubicBezTo>
                <a:cubicBezTo>
                  <a:pt x="22174" y="119261"/>
                  <a:pt x="21945" y="117775"/>
                  <a:pt x="21945" y="116175"/>
                </a:cubicBezTo>
                <a:cubicBezTo>
                  <a:pt x="21945" y="114575"/>
                  <a:pt x="21717" y="113089"/>
                  <a:pt x="21260" y="111717"/>
                </a:cubicBezTo>
                <a:cubicBezTo>
                  <a:pt x="21260" y="110803"/>
                  <a:pt x="21488" y="110117"/>
                  <a:pt x="21945" y="109660"/>
                </a:cubicBezTo>
                <a:lnTo>
                  <a:pt x="24003" y="107602"/>
                </a:lnTo>
                <a:lnTo>
                  <a:pt x="26060" y="109660"/>
                </a:lnTo>
                <a:cubicBezTo>
                  <a:pt x="27432" y="111031"/>
                  <a:pt x="28346" y="111717"/>
                  <a:pt x="28803" y="111717"/>
                </a:cubicBezTo>
                <a:cubicBezTo>
                  <a:pt x="30632" y="112174"/>
                  <a:pt x="32690" y="113546"/>
                  <a:pt x="34976" y="115832"/>
                </a:cubicBezTo>
                <a:cubicBezTo>
                  <a:pt x="38633" y="118575"/>
                  <a:pt x="41605" y="118804"/>
                  <a:pt x="43891" y="116518"/>
                </a:cubicBezTo>
                <a:lnTo>
                  <a:pt x="71323" y="93886"/>
                </a:lnTo>
                <a:cubicBezTo>
                  <a:pt x="72237" y="93429"/>
                  <a:pt x="72695" y="92515"/>
                  <a:pt x="72695" y="91143"/>
                </a:cubicBezTo>
                <a:cubicBezTo>
                  <a:pt x="72695" y="81999"/>
                  <a:pt x="72466" y="75141"/>
                  <a:pt x="72009" y="70569"/>
                </a:cubicBezTo>
                <a:cubicBezTo>
                  <a:pt x="70180" y="61882"/>
                  <a:pt x="69037" y="55939"/>
                  <a:pt x="68580" y="52738"/>
                </a:cubicBezTo>
                <a:cubicBezTo>
                  <a:pt x="68123" y="49995"/>
                  <a:pt x="66751" y="47823"/>
                  <a:pt x="64465" y="46223"/>
                </a:cubicBezTo>
                <a:cubicBezTo>
                  <a:pt x="62179" y="44623"/>
                  <a:pt x="60807" y="43594"/>
                  <a:pt x="60350" y="43137"/>
                </a:cubicBezTo>
                <a:lnTo>
                  <a:pt x="51435" y="37651"/>
                </a:lnTo>
                <a:lnTo>
                  <a:pt x="48692" y="35593"/>
                </a:lnTo>
                <a:cubicBezTo>
                  <a:pt x="47777" y="34679"/>
                  <a:pt x="47320" y="34222"/>
                  <a:pt x="47320" y="34222"/>
                </a:cubicBezTo>
                <a:cubicBezTo>
                  <a:pt x="47777" y="33765"/>
                  <a:pt x="48806" y="33650"/>
                  <a:pt x="50406" y="33879"/>
                </a:cubicBezTo>
                <a:cubicBezTo>
                  <a:pt x="52006" y="34107"/>
                  <a:pt x="53035" y="33307"/>
                  <a:pt x="53492" y="31478"/>
                </a:cubicBezTo>
                <a:cubicBezTo>
                  <a:pt x="54407" y="28278"/>
                  <a:pt x="53492" y="26449"/>
                  <a:pt x="50749" y="25992"/>
                </a:cubicBezTo>
                <a:cubicBezTo>
                  <a:pt x="51663" y="25078"/>
                  <a:pt x="52121" y="24621"/>
                  <a:pt x="52121" y="24621"/>
                </a:cubicBezTo>
                <a:cubicBezTo>
                  <a:pt x="55321" y="25535"/>
                  <a:pt x="58179" y="26106"/>
                  <a:pt x="60693" y="26335"/>
                </a:cubicBezTo>
                <a:cubicBezTo>
                  <a:pt x="63208" y="26564"/>
                  <a:pt x="65151" y="26678"/>
                  <a:pt x="66522" y="26678"/>
                </a:cubicBezTo>
                <a:cubicBezTo>
                  <a:pt x="69266" y="27592"/>
                  <a:pt x="70866" y="28278"/>
                  <a:pt x="71323" y="28735"/>
                </a:cubicBezTo>
                <a:cubicBezTo>
                  <a:pt x="72695" y="29650"/>
                  <a:pt x="74066" y="30678"/>
                  <a:pt x="75438" y="31821"/>
                </a:cubicBezTo>
                <a:cubicBezTo>
                  <a:pt x="76809" y="32964"/>
                  <a:pt x="78181" y="33993"/>
                  <a:pt x="79553" y="34908"/>
                </a:cubicBezTo>
                <a:lnTo>
                  <a:pt x="85725" y="36965"/>
                </a:lnTo>
                <a:lnTo>
                  <a:pt x="92583" y="40394"/>
                </a:lnTo>
                <a:lnTo>
                  <a:pt x="94640" y="41766"/>
                </a:lnTo>
                <a:cubicBezTo>
                  <a:pt x="96926" y="41766"/>
                  <a:pt x="98069" y="42451"/>
                  <a:pt x="98069" y="43823"/>
                </a:cubicBezTo>
                <a:cubicBezTo>
                  <a:pt x="98069" y="44737"/>
                  <a:pt x="98298" y="45423"/>
                  <a:pt x="98755" y="45880"/>
                </a:cubicBezTo>
                <a:cubicBezTo>
                  <a:pt x="99212" y="46338"/>
                  <a:pt x="99669" y="46566"/>
                  <a:pt x="100127" y="46566"/>
                </a:cubicBezTo>
                <a:cubicBezTo>
                  <a:pt x="102413" y="48852"/>
                  <a:pt x="103556" y="51367"/>
                  <a:pt x="103556" y="54110"/>
                </a:cubicBezTo>
                <a:cubicBezTo>
                  <a:pt x="103556" y="56396"/>
                  <a:pt x="103098" y="60739"/>
                  <a:pt x="102184" y="67140"/>
                </a:cubicBezTo>
                <a:cubicBezTo>
                  <a:pt x="102184" y="69426"/>
                  <a:pt x="103098" y="69883"/>
                  <a:pt x="104927" y="68512"/>
                </a:cubicBezTo>
                <a:cubicBezTo>
                  <a:pt x="110414" y="64397"/>
                  <a:pt x="114986" y="61654"/>
                  <a:pt x="118643" y="60282"/>
                </a:cubicBezTo>
                <a:lnTo>
                  <a:pt x="122758" y="57539"/>
                </a:lnTo>
                <a:cubicBezTo>
                  <a:pt x="122758" y="57539"/>
                  <a:pt x="122987" y="57539"/>
                  <a:pt x="123444" y="57539"/>
                </a:cubicBezTo>
                <a:cubicBezTo>
                  <a:pt x="123901" y="57539"/>
                  <a:pt x="124130" y="57539"/>
                  <a:pt x="124130" y="57539"/>
                </a:cubicBezTo>
                <a:cubicBezTo>
                  <a:pt x="125044" y="57996"/>
                  <a:pt x="126187" y="58225"/>
                  <a:pt x="127559" y="58225"/>
                </a:cubicBezTo>
                <a:lnTo>
                  <a:pt x="134417" y="58225"/>
                </a:lnTo>
                <a:cubicBezTo>
                  <a:pt x="134417" y="58225"/>
                  <a:pt x="134874" y="58110"/>
                  <a:pt x="135788" y="57882"/>
                </a:cubicBezTo>
                <a:cubicBezTo>
                  <a:pt x="136703" y="57653"/>
                  <a:pt x="137388" y="57768"/>
                  <a:pt x="137846" y="58225"/>
                </a:cubicBezTo>
                <a:cubicBezTo>
                  <a:pt x="138760" y="58225"/>
                  <a:pt x="139789" y="58453"/>
                  <a:pt x="140932" y="58911"/>
                </a:cubicBezTo>
                <a:cubicBezTo>
                  <a:pt x="142075" y="59368"/>
                  <a:pt x="143103" y="59596"/>
                  <a:pt x="144018" y="59596"/>
                </a:cubicBezTo>
                <a:cubicBezTo>
                  <a:pt x="144932" y="60511"/>
                  <a:pt x="145847" y="60968"/>
                  <a:pt x="146761" y="60968"/>
                </a:cubicBezTo>
                <a:cubicBezTo>
                  <a:pt x="150876" y="63711"/>
                  <a:pt x="152933" y="65083"/>
                  <a:pt x="152933" y="65083"/>
                </a:cubicBezTo>
                <a:cubicBezTo>
                  <a:pt x="153390" y="65083"/>
                  <a:pt x="153619" y="65769"/>
                  <a:pt x="153619" y="67140"/>
                </a:cubicBezTo>
                <a:cubicBezTo>
                  <a:pt x="153162" y="69883"/>
                  <a:pt x="153619" y="71941"/>
                  <a:pt x="154991" y="73312"/>
                </a:cubicBezTo>
                <a:cubicBezTo>
                  <a:pt x="155448" y="73769"/>
                  <a:pt x="155676" y="74570"/>
                  <a:pt x="155676" y="75713"/>
                </a:cubicBezTo>
                <a:cubicBezTo>
                  <a:pt x="155676" y="76856"/>
                  <a:pt x="155905" y="77656"/>
                  <a:pt x="156362" y="78113"/>
                </a:cubicBezTo>
                <a:cubicBezTo>
                  <a:pt x="156362" y="79027"/>
                  <a:pt x="156248" y="80056"/>
                  <a:pt x="156019" y="81199"/>
                </a:cubicBezTo>
                <a:cubicBezTo>
                  <a:pt x="155791" y="82342"/>
                  <a:pt x="155905" y="83371"/>
                  <a:pt x="156362" y="84285"/>
                </a:cubicBezTo>
                <a:cubicBezTo>
                  <a:pt x="156362" y="85199"/>
                  <a:pt x="155905" y="86114"/>
                  <a:pt x="154991" y="87028"/>
                </a:cubicBezTo>
                <a:cubicBezTo>
                  <a:pt x="153619" y="88400"/>
                  <a:pt x="151790" y="90457"/>
                  <a:pt x="149504" y="93201"/>
                </a:cubicBezTo>
                <a:cubicBezTo>
                  <a:pt x="147218" y="95944"/>
                  <a:pt x="144932" y="98001"/>
                  <a:pt x="142646" y="99373"/>
                </a:cubicBezTo>
                <a:lnTo>
                  <a:pt x="142646" y="100059"/>
                </a:lnTo>
                <a:lnTo>
                  <a:pt x="156362" y="102116"/>
                </a:lnTo>
                <a:cubicBezTo>
                  <a:pt x="158191" y="103030"/>
                  <a:pt x="160020" y="103487"/>
                  <a:pt x="161849" y="103487"/>
                </a:cubicBezTo>
                <a:cubicBezTo>
                  <a:pt x="169164" y="105316"/>
                  <a:pt x="174650" y="105774"/>
                  <a:pt x="178308" y="104859"/>
                </a:cubicBezTo>
                <a:lnTo>
                  <a:pt x="188595" y="104173"/>
                </a:lnTo>
                <a:cubicBezTo>
                  <a:pt x="194081" y="104173"/>
                  <a:pt x="198196" y="106231"/>
                  <a:pt x="200939" y="110345"/>
                </a:cubicBezTo>
                <a:lnTo>
                  <a:pt x="200939" y="104859"/>
                </a:lnTo>
                <a:lnTo>
                  <a:pt x="200939" y="76741"/>
                </a:lnTo>
                <a:cubicBezTo>
                  <a:pt x="200939" y="64854"/>
                  <a:pt x="200711" y="55710"/>
                  <a:pt x="200253" y="49309"/>
                </a:cubicBezTo>
                <a:cubicBezTo>
                  <a:pt x="200253" y="47938"/>
                  <a:pt x="199796" y="45880"/>
                  <a:pt x="198882" y="43137"/>
                </a:cubicBezTo>
                <a:cubicBezTo>
                  <a:pt x="197967" y="41308"/>
                  <a:pt x="197053" y="40165"/>
                  <a:pt x="196139" y="39708"/>
                </a:cubicBezTo>
                <a:cubicBezTo>
                  <a:pt x="192481" y="36051"/>
                  <a:pt x="190424" y="33536"/>
                  <a:pt x="189966" y="32164"/>
                </a:cubicBezTo>
                <a:lnTo>
                  <a:pt x="188595" y="29421"/>
                </a:lnTo>
                <a:cubicBezTo>
                  <a:pt x="187680" y="28964"/>
                  <a:pt x="187223" y="28392"/>
                  <a:pt x="187223" y="27707"/>
                </a:cubicBezTo>
                <a:cubicBezTo>
                  <a:pt x="187223" y="27021"/>
                  <a:pt x="187452" y="26564"/>
                  <a:pt x="187909" y="26335"/>
                </a:cubicBezTo>
                <a:cubicBezTo>
                  <a:pt x="188366" y="26106"/>
                  <a:pt x="188595" y="25992"/>
                  <a:pt x="188595" y="25992"/>
                </a:cubicBezTo>
                <a:cubicBezTo>
                  <a:pt x="190881" y="24163"/>
                  <a:pt x="193395" y="23706"/>
                  <a:pt x="196139" y="24621"/>
                </a:cubicBezTo>
                <a:lnTo>
                  <a:pt x="200939" y="24621"/>
                </a:lnTo>
                <a:cubicBezTo>
                  <a:pt x="202311" y="24621"/>
                  <a:pt x="202997" y="24849"/>
                  <a:pt x="202997" y="25306"/>
                </a:cubicBezTo>
                <a:cubicBezTo>
                  <a:pt x="208483" y="26678"/>
                  <a:pt x="213055" y="28507"/>
                  <a:pt x="216713" y="30793"/>
                </a:cubicBezTo>
                <a:cubicBezTo>
                  <a:pt x="217170" y="31250"/>
                  <a:pt x="218199" y="32164"/>
                  <a:pt x="219799" y="33536"/>
                </a:cubicBezTo>
                <a:cubicBezTo>
                  <a:pt x="221399" y="34908"/>
                  <a:pt x="222656" y="36736"/>
                  <a:pt x="223571" y="39022"/>
                </a:cubicBezTo>
                <a:cubicBezTo>
                  <a:pt x="224028" y="40394"/>
                  <a:pt x="224828" y="42223"/>
                  <a:pt x="225971" y="44509"/>
                </a:cubicBezTo>
                <a:cubicBezTo>
                  <a:pt x="227114" y="46795"/>
                  <a:pt x="227685" y="48852"/>
                  <a:pt x="227685" y="50681"/>
                </a:cubicBezTo>
                <a:cubicBezTo>
                  <a:pt x="227685" y="51138"/>
                  <a:pt x="228028" y="51595"/>
                  <a:pt x="228714" y="52053"/>
                </a:cubicBezTo>
                <a:cubicBezTo>
                  <a:pt x="229400" y="52510"/>
                  <a:pt x="229743" y="52967"/>
                  <a:pt x="229743" y="53424"/>
                </a:cubicBezTo>
                <a:lnTo>
                  <a:pt x="229057" y="60968"/>
                </a:lnTo>
                <a:lnTo>
                  <a:pt x="229057" y="67140"/>
                </a:lnTo>
                <a:cubicBezTo>
                  <a:pt x="230429" y="72169"/>
                  <a:pt x="230657" y="77427"/>
                  <a:pt x="229743" y="82914"/>
                </a:cubicBezTo>
                <a:lnTo>
                  <a:pt x="229743" y="87028"/>
                </a:lnTo>
                <a:cubicBezTo>
                  <a:pt x="229743" y="92057"/>
                  <a:pt x="229971" y="95487"/>
                  <a:pt x="230429" y="97315"/>
                </a:cubicBezTo>
                <a:cubicBezTo>
                  <a:pt x="230886" y="99144"/>
                  <a:pt x="231114" y="101887"/>
                  <a:pt x="231114" y="105545"/>
                </a:cubicBezTo>
                <a:cubicBezTo>
                  <a:pt x="231114" y="108288"/>
                  <a:pt x="231343" y="110345"/>
                  <a:pt x="231800" y="111717"/>
                </a:cubicBezTo>
                <a:lnTo>
                  <a:pt x="231800" y="112403"/>
                </a:lnTo>
                <a:cubicBezTo>
                  <a:pt x="231800" y="114232"/>
                  <a:pt x="231686" y="116518"/>
                  <a:pt x="231457" y="119261"/>
                </a:cubicBezTo>
                <a:cubicBezTo>
                  <a:pt x="231229" y="122004"/>
                  <a:pt x="231343" y="125433"/>
                  <a:pt x="231800" y="129548"/>
                </a:cubicBezTo>
                <a:cubicBezTo>
                  <a:pt x="231343" y="132291"/>
                  <a:pt x="231114" y="135949"/>
                  <a:pt x="231114" y="140521"/>
                </a:cubicBezTo>
                <a:cubicBezTo>
                  <a:pt x="231114" y="142807"/>
                  <a:pt x="231572" y="146693"/>
                  <a:pt x="232486" y="152179"/>
                </a:cubicBezTo>
                <a:cubicBezTo>
                  <a:pt x="232486" y="155837"/>
                  <a:pt x="232029" y="160866"/>
                  <a:pt x="231114" y="167267"/>
                </a:cubicBezTo>
                <a:cubicBezTo>
                  <a:pt x="231114" y="177783"/>
                  <a:pt x="230886" y="185555"/>
                  <a:pt x="230429" y="190584"/>
                </a:cubicBezTo>
                <a:lnTo>
                  <a:pt x="229057" y="214587"/>
                </a:lnTo>
                <a:lnTo>
                  <a:pt x="227000" y="225560"/>
                </a:lnTo>
                <a:cubicBezTo>
                  <a:pt x="226542" y="226017"/>
                  <a:pt x="226542" y="226817"/>
                  <a:pt x="227000" y="227960"/>
                </a:cubicBezTo>
                <a:cubicBezTo>
                  <a:pt x="227457" y="229103"/>
                  <a:pt x="227685" y="230132"/>
                  <a:pt x="227685" y="231046"/>
                </a:cubicBezTo>
                <a:lnTo>
                  <a:pt x="232486" y="219388"/>
                </a:lnTo>
                <a:cubicBezTo>
                  <a:pt x="235229" y="211158"/>
                  <a:pt x="237058" y="204986"/>
                  <a:pt x="237972" y="200871"/>
                </a:cubicBezTo>
                <a:cubicBezTo>
                  <a:pt x="238430" y="200414"/>
                  <a:pt x="238658" y="199842"/>
                  <a:pt x="238658" y="199157"/>
                </a:cubicBezTo>
                <a:cubicBezTo>
                  <a:pt x="238658" y="198471"/>
                  <a:pt x="238887" y="197899"/>
                  <a:pt x="239344" y="197442"/>
                </a:cubicBezTo>
                <a:lnTo>
                  <a:pt x="244830" y="182354"/>
                </a:lnTo>
                <a:cubicBezTo>
                  <a:pt x="245288" y="181440"/>
                  <a:pt x="245859" y="180183"/>
                  <a:pt x="246545" y="178583"/>
                </a:cubicBezTo>
                <a:cubicBezTo>
                  <a:pt x="247231" y="176982"/>
                  <a:pt x="247574" y="175725"/>
                  <a:pt x="247574" y="174811"/>
                </a:cubicBezTo>
                <a:cubicBezTo>
                  <a:pt x="248488" y="172982"/>
                  <a:pt x="248945" y="171839"/>
                  <a:pt x="248945" y="171382"/>
                </a:cubicBezTo>
                <a:cubicBezTo>
                  <a:pt x="248945" y="170010"/>
                  <a:pt x="248145" y="167953"/>
                  <a:pt x="246545" y="165210"/>
                </a:cubicBezTo>
                <a:cubicBezTo>
                  <a:pt x="244945" y="162466"/>
                  <a:pt x="244373" y="159952"/>
                  <a:pt x="244830" y="157666"/>
                </a:cubicBezTo>
                <a:cubicBezTo>
                  <a:pt x="245288" y="157208"/>
                  <a:pt x="245516" y="156066"/>
                  <a:pt x="245516" y="154237"/>
                </a:cubicBezTo>
                <a:cubicBezTo>
                  <a:pt x="246888" y="151494"/>
                  <a:pt x="247345" y="149436"/>
                  <a:pt x="246888" y="148065"/>
                </a:cubicBezTo>
                <a:lnTo>
                  <a:pt x="248259" y="135034"/>
                </a:lnTo>
                <a:lnTo>
                  <a:pt x="248945" y="132977"/>
                </a:lnTo>
                <a:cubicBezTo>
                  <a:pt x="248945" y="141207"/>
                  <a:pt x="250088" y="149893"/>
                  <a:pt x="252374" y="159037"/>
                </a:cubicBezTo>
                <a:cubicBezTo>
                  <a:pt x="253746" y="156294"/>
                  <a:pt x="254432" y="154694"/>
                  <a:pt x="254432" y="154237"/>
                </a:cubicBezTo>
                <a:cubicBezTo>
                  <a:pt x="255346" y="151036"/>
                  <a:pt x="256832" y="145778"/>
                  <a:pt x="258889" y="138463"/>
                </a:cubicBezTo>
                <a:cubicBezTo>
                  <a:pt x="260947" y="131148"/>
                  <a:pt x="261975" y="124519"/>
                  <a:pt x="261975" y="118575"/>
                </a:cubicBezTo>
                <a:lnTo>
                  <a:pt x="252374" y="120633"/>
                </a:lnTo>
                <a:cubicBezTo>
                  <a:pt x="252831" y="119718"/>
                  <a:pt x="254203" y="117204"/>
                  <a:pt x="256489" y="113089"/>
                </a:cubicBezTo>
                <a:cubicBezTo>
                  <a:pt x="257403" y="111260"/>
                  <a:pt x="257861" y="109888"/>
                  <a:pt x="257861" y="108974"/>
                </a:cubicBezTo>
                <a:cubicBezTo>
                  <a:pt x="257861" y="106231"/>
                  <a:pt x="259461" y="104859"/>
                  <a:pt x="262661" y="104859"/>
                </a:cubicBezTo>
                <a:cubicBezTo>
                  <a:pt x="263118" y="105316"/>
                  <a:pt x="264033" y="105202"/>
                  <a:pt x="265404" y="104516"/>
                </a:cubicBezTo>
                <a:cubicBezTo>
                  <a:pt x="266776" y="103830"/>
                  <a:pt x="267690" y="103487"/>
                  <a:pt x="268148" y="103487"/>
                </a:cubicBezTo>
                <a:cubicBezTo>
                  <a:pt x="268605" y="103487"/>
                  <a:pt x="269176" y="103259"/>
                  <a:pt x="269862" y="102802"/>
                </a:cubicBezTo>
                <a:cubicBezTo>
                  <a:pt x="270548" y="102345"/>
                  <a:pt x="271119" y="102345"/>
                  <a:pt x="271577" y="102802"/>
                </a:cubicBezTo>
                <a:lnTo>
                  <a:pt x="281178" y="104859"/>
                </a:lnTo>
                <a:cubicBezTo>
                  <a:pt x="285750" y="104859"/>
                  <a:pt x="289407" y="106688"/>
                  <a:pt x="292151" y="110345"/>
                </a:cubicBezTo>
                <a:cubicBezTo>
                  <a:pt x="295808" y="114918"/>
                  <a:pt x="298094" y="120633"/>
                  <a:pt x="299009" y="127490"/>
                </a:cubicBezTo>
                <a:cubicBezTo>
                  <a:pt x="299009" y="131605"/>
                  <a:pt x="298551" y="134577"/>
                  <a:pt x="297637" y="136406"/>
                </a:cubicBezTo>
                <a:cubicBezTo>
                  <a:pt x="296265" y="139606"/>
                  <a:pt x="295122" y="143493"/>
                  <a:pt x="294208" y="148065"/>
                </a:cubicBezTo>
                <a:cubicBezTo>
                  <a:pt x="293294" y="152636"/>
                  <a:pt x="292379" y="156066"/>
                  <a:pt x="291465" y="158351"/>
                </a:cubicBezTo>
                <a:lnTo>
                  <a:pt x="286664" y="177554"/>
                </a:lnTo>
                <a:lnTo>
                  <a:pt x="281178" y="187841"/>
                </a:lnTo>
                <a:cubicBezTo>
                  <a:pt x="280263" y="191499"/>
                  <a:pt x="279806" y="194242"/>
                  <a:pt x="279806" y="196071"/>
                </a:cubicBezTo>
                <a:cubicBezTo>
                  <a:pt x="278892" y="196985"/>
                  <a:pt x="279349" y="197899"/>
                  <a:pt x="281178" y="198814"/>
                </a:cubicBezTo>
                <a:cubicBezTo>
                  <a:pt x="282549" y="200185"/>
                  <a:pt x="286207" y="202700"/>
                  <a:pt x="292151" y="206358"/>
                </a:cubicBezTo>
                <a:cubicBezTo>
                  <a:pt x="297637" y="209558"/>
                  <a:pt x="303581" y="212530"/>
                  <a:pt x="309981" y="215273"/>
                </a:cubicBezTo>
                <a:cubicBezTo>
                  <a:pt x="318211" y="218473"/>
                  <a:pt x="326212" y="220074"/>
                  <a:pt x="333984" y="220074"/>
                </a:cubicBezTo>
                <a:lnTo>
                  <a:pt x="336728" y="219388"/>
                </a:lnTo>
                <a:lnTo>
                  <a:pt x="336728" y="218016"/>
                </a:lnTo>
                <a:cubicBezTo>
                  <a:pt x="333527" y="205672"/>
                  <a:pt x="331013" y="186927"/>
                  <a:pt x="329184" y="161781"/>
                </a:cubicBezTo>
                <a:lnTo>
                  <a:pt x="329184" y="123376"/>
                </a:lnTo>
                <a:cubicBezTo>
                  <a:pt x="329184" y="114689"/>
                  <a:pt x="329641" y="102116"/>
                  <a:pt x="330555" y="85657"/>
                </a:cubicBezTo>
                <a:cubicBezTo>
                  <a:pt x="331470" y="68283"/>
                  <a:pt x="332384" y="55253"/>
                  <a:pt x="333299" y="46566"/>
                </a:cubicBezTo>
                <a:cubicBezTo>
                  <a:pt x="332384" y="45195"/>
                  <a:pt x="332384" y="43366"/>
                  <a:pt x="333299" y="41080"/>
                </a:cubicBezTo>
                <a:cubicBezTo>
                  <a:pt x="327812" y="42908"/>
                  <a:pt x="324612" y="44280"/>
                  <a:pt x="323697" y="45195"/>
                </a:cubicBezTo>
                <a:cubicBezTo>
                  <a:pt x="312725" y="50681"/>
                  <a:pt x="304724" y="55024"/>
                  <a:pt x="299694" y="58225"/>
                </a:cubicBezTo>
                <a:cubicBezTo>
                  <a:pt x="295122" y="60968"/>
                  <a:pt x="291465" y="62797"/>
                  <a:pt x="288722" y="63711"/>
                </a:cubicBezTo>
                <a:cubicBezTo>
                  <a:pt x="288722" y="64626"/>
                  <a:pt x="288493" y="65083"/>
                  <a:pt x="288036" y="65083"/>
                </a:cubicBezTo>
                <a:lnTo>
                  <a:pt x="280492" y="65083"/>
                </a:lnTo>
                <a:cubicBezTo>
                  <a:pt x="276834" y="65083"/>
                  <a:pt x="274091" y="64626"/>
                  <a:pt x="272262" y="63711"/>
                </a:cubicBezTo>
                <a:cubicBezTo>
                  <a:pt x="269976" y="62339"/>
                  <a:pt x="267919" y="61654"/>
                  <a:pt x="266090" y="61654"/>
                </a:cubicBezTo>
                <a:cubicBezTo>
                  <a:pt x="263347" y="61654"/>
                  <a:pt x="261175" y="61882"/>
                  <a:pt x="259575" y="62339"/>
                </a:cubicBezTo>
                <a:cubicBezTo>
                  <a:pt x="257975" y="62797"/>
                  <a:pt x="256260" y="63025"/>
                  <a:pt x="254432" y="63025"/>
                </a:cubicBezTo>
                <a:lnTo>
                  <a:pt x="252374" y="62339"/>
                </a:lnTo>
                <a:cubicBezTo>
                  <a:pt x="250545" y="59596"/>
                  <a:pt x="248031" y="59139"/>
                  <a:pt x="244830" y="60968"/>
                </a:cubicBezTo>
                <a:lnTo>
                  <a:pt x="244830" y="59596"/>
                </a:lnTo>
                <a:cubicBezTo>
                  <a:pt x="244830" y="56853"/>
                  <a:pt x="246202" y="54110"/>
                  <a:pt x="248945" y="51367"/>
                </a:cubicBezTo>
                <a:cubicBezTo>
                  <a:pt x="249860" y="49538"/>
                  <a:pt x="252146" y="46795"/>
                  <a:pt x="255803" y="43137"/>
                </a:cubicBezTo>
                <a:lnTo>
                  <a:pt x="266776" y="32850"/>
                </a:lnTo>
                <a:cubicBezTo>
                  <a:pt x="269519" y="30107"/>
                  <a:pt x="274091" y="26449"/>
                  <a:pt x="280492" y="21877"/>
                </a:cubicBezTo>
                <a:cubicBezTo>
                  <a:pt x="291008" y="14562"/>
                  <a:pt x="302666" y="8390"/>
                  <a:pt x="315468" y="3361"/>
                </a:cubicBezTo>
                <a:cubicBezTo>
                  <a:pt x="318897" y="1761"/>
                  <a:pt x="322554" y="732"/>
                  <a:pt x="326441" y="275"/>
                </a:cubicBezTo>
                <a:close/>
              </a:path>
            </a:pathLst>
          </a:custGeom>
          <a:gradFill>
            <a:gsLst>
              <a:gs pos="22000">
                <a:srgbClr val="285CED"/>
              </a:gs>
              <a:gs pos="100000">
                <a:srgbClr val="299EED"/>
              </a:gs>
            </a:gsLst>
            <a:lin ang="2700000" scaled="1"/>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zh-CN" altLang="en-US" sz="5400" dirty="0">
              <a:gradFill>
                <a:gsLst>
                  <a:gs pos="22000">
                    <a:srgbClr val="285CED"/>
                  </a:gs>
                  <a:gs pos="100000">
                    <a:srgbClr val="299EED"/>
                  </a:gs>
                </a:gsLst>
                <a:lin ang="2700000" scaled="1"/>
              </a:gradFill>
              <a:latin typeface="Arial" panose="020B0604020202020204" pitchFamily="34" charset="0"/>
              <a:ea typeface="微软雅黑" panose="020B0503020204020204" pitchFamily="34" charset="-122"/>
              <a:cs typeface="LilyUPC" panose="020B0604020202020204" pitchFamily="34" charset="-34"/>
              <a:sym typeface="Arial" panose="020B0604020202020204" pitchFamily="34" charset="0"/>
            </a:endParaRPr>
          </a:p>
        </p:txBody>
      </p:sp>
    </p:spTree>
    <p:extLst>
      <p:ext uri="{BB962C8B-B14F-4D97-AF65-F5344CB8AC3E}">
        <p14:creationId xmlns:p14="http://schemas.microsoft.com/office/powerpoint/2010/main" val="16295474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10.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ags/tag11.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ags/tag12.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ags/tag13.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14.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15.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16.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17.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18.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19.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2.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0.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1.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2.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23.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4.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5.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26.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7.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28.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29.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0.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1.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32.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3.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4.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35.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6.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7.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38.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39.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40.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41.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2.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3.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44.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5.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6.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47.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8.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49.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171.4539"/>
  <p:tag name="HEIGHT" val="20.39756"/>
  <p:tag name="SHAPEREFLECTION" val="-2.147484E+09"/>
  <p:tag name="SHAPEGLOW" val="0"/>
  <p:tag name="SOFTEDGE" val="0"/>
</p:tagLst>
</file>

<file path=ppt/tags/tag5.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50.xml><?xml version="1.0" encoding="utf-8"?>
<p:tagLst xmlns:a="http://schemas.openxmlformats.org/drawingml/2006/main" xmlns:r="http://schemas.openxmlformats.org/officeDocument/2006/relationships" xmlns:p="http://schemas.openxmlformats.org/presentationml/2006/main">
  <p:tag name="TOP" val="63.60394"/>
  <p:tag name="LEFT" val="325.4743"/>
  <p:tag name="WIDTH" val="136.8839"/>
  <p:tag name="HEIGHT" val="9.93614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51.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6.xml><?xml version="1.0" encoding="utf-8"?>
<p:tagLst xmlns:a="http://schemas.openxmlformats.org/drawingml/2006/main" xmlns:r="http://schemas.openxmlformats.org/officeDocument/2006/relationships" xmlns:p="http://schemas.openxmlformats.org/presentationml/2006/main">
  <p:tag name="TOP" val="53.14252"/>
  <p:tag name="LEFT" val="290.9043"/>
  <p:tag name="WIDTH" val="90.01189"/>
  <p:tag name="HEIGHT" val="5.113622"/>
  <p:tag name="SHAPEREFLECTION" val="-2.147484E+09"/>
  <p:tag name="SHAPEGLOW" val="0"/>
  <p:tag name="SOFTEDGE" val="0"/>
  <p:tag name="FONTSIZE" val="18"/>
  <p:tag name="MARGINBOTTOM" val="3.6"/>
  <p:tag name="MARGINLEFT" val="7.2"/>
  <p:tag name="MARGINRIGHT" val="7.2"/>
  <p:tag name="MARGINTOP" val="3.6"/>
  <p:tag name="LINERULEAFTER" val="0"/>
  <p:tag name="TEXTREFLECTION" val="0"/>
  <p:tag name="TEXTGLOW" val="0"/>
</p:tagLst>
</file>

<file path=ppt/tags/tag7.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ags/tag8.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ags/tag9.xml><?xml version="1.0" encoding="utf-8"?>
<p:tagLst xmlns:a="http://schemas.openxmlformats.org/drawingml/2006/main" xmlns:r="http://schemas.openxmlformats.org/officeDocument/2006/relationships" xmlns:p="http://schemas.openxmlformats.org/presentationml/2006/main">
  <p:tag name="ADJUSTMENTS" val="19.27984"/>
  <p:tag name="SHADOWSIZE" val="95"/>
</p:tagLst>
</file>

<file path=ppt/theme/theme1.xml><?xml version="1.0" encoding="utf-8"?>
<a:theme xmlns:a="http://schemas.openxmlformats.org/drawingml/2006/main" name="Office 主题​​">
  <a:themeElements>
    <a:clrScheme name="母校字体">
      <a:dk1>
        <a:sysClr val="windowText" lastClr="000000"/>
      </a:dk1>
      <a:lt1>
        <a:sysClr val="window" lastClr="FFFFFF"/>
      </a:lt1>
      <a:dk2>
        <a:srgbClr val="222A35"/>
      </a:dk2>
      <a:lt2>
        <a:srgbClr val="DBEFF9"/>
      </a:lt2>
      <a:accent1>
        <a:srgbClr val="295CED"/>
      </a:accent1>
      <a:accent2>
        <a:srgbClr val="2BC3E3"/>
      </a:accent2>
      <a:accent3>
        <a:srgbClr val="7BDF9B"/>
      </a:accent3>
      <a:accent4>
        <a:srgbClr val="25AE9E"/>
      </a:accent4>
      <a:accent5>
        <a:srgbClr val="FC9783"/>
      </a:accent5>
      <a:accent6>
        <a:srgbClr val="FB7598"/>
      </a:accent6>
      <a:hlink>
        <a:srgbClr val="F49100"/>
      </a:hlink>
      <a:folHlink>
        <a:srgbClr val="85DFD0"/>
      </a:folHlink>
    </a:clrScheme>
    <a:fontScheme name="自定义 1">
      <a:majorFont>
        <a:latin typeface="OPPOSans B"/>
        <a:ea typeface="OPPOSans H"/>
        <a:cs typeface=""/>
      </a:majorFont>
      <a:minorFont>
        <a:latin typeface="OPPOSans R"/>
        <a:ea typeface="OPPOSans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chor="t">
        <a:spAutoFit/>
      </a:bodyPr>
      <a:lstStyle>
        <a:defPPr algn="l">
          <a:defRPr smtClean="0"/>
        </a:defPPr>
      </a:lstStyle>
    </a:txDef>
  </a:objectDefaults>
  <a:extraClrSchemeLst/>
  <a:extLst>
    <a:ext uri="{05A4C25C-085E-4340-85A3-A5531E510DB2}">
      <thm15:themeFamily xmlns:thm15="http://schemas.microsoft.com/office/thememl/2012/main" name="演示文稿1" id="{0CD27951-AB6D-4B67-B17C-5C029B85B9F5}" vid="{9B770B75-4EAD-4B24-BE2A-1F1291F21CD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02-标准模板空白文档</Template>
  <TotalTime>2599</TotalTime>
  <Words>1723</Words>
  <Application>Microsoft Office PowerPoint</Application>
  <PresentationFormat>宽屏</PresentationFormat>
  <Paragraphs>316</Paragraphs>
  <Slides>22</Slides>
  <Notes>22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22</vt:i4>
      </vt:variant>
    </vt:vector>
  </HeadingPairs>
  <TitlesOfParts>
    <vt:vector size="26" baseType="lpstr">
      <vt:lpstr>OPPOSans H</vt:lpstr>
      <vt:lpstr>演示悠然小楷</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jingtao hu</cp:lastModifiedBy>
  <cp:revision>1</cp:revision>
  <dcterms:created xsi:type="dcterms:W3CDTF">2024-03-27T10:36:54Z</dcterms:created>
  <dcterms:modified xsi:type="dcterms:W3CDTF">2024-09-15T02:38:01Z</dcterms:modified>
</cp:coreProperties>
</file>

<file path=docProps/thumbnail.jpeg>
</file>